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8.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saveSubsetFonts="1" autoCompressPictures="0">
  <p:sldMasterIdLst>
    <p:sldMasterId id="2147483683" r:id="rId4"/>
  </p:sldMasterIdLst>
  <p:notesMasterIdLst>
    <p:notesMasterId r:id="rId25"/>
  </p:notesMasterIdLst>
  <p:sldIdLst>
    <p:sldId id="256" r:id="rId5"/>
    <p:sldId id="257" r:id="rId6"/>
    <p:sldId id="258" r:id="rId7"/>
    <p:sldId id="259" r:id="rId8"/>
    <p:sldId id="284" r:id="rId9"/>
    <p:sldId id="260" r:id="rId10"/>
    <p:sldId id="285" r:id="rId11"/>
    <p:sldId id="262" r:id="rId12"/>
    <p:sldId id="263" r:id="rId13"/>
    <p:sldId id="286" r:id="rId14"/>
    <p:sldId id="287" r:id="rId15"/>
    <p:sldId id="264" r:id="rId16"/>
    <p:sldId id="265" r:id="rId17"/>
    <p:sldId id="288" r:id="rId18"/>
    <p:sldId id="266" r:id="rId19"/>
    <p:sldId id="289" r:id="rId20"/>
    <p:sldId id="290" r:id="rId21"/>
    <p:sldId id="267" r:id="rId22"/>
    <p:sldId id="283" r:id="rId23"/>
    <p:sldId id="277" r:id="rId2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3F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5528BE-E31D-4CF3-B4E4-6DB52BB53FD5}" v="2" dt="2022-08-16T13:04:33.137"/>
  </p1510:revLst>
</p1510:revInfo>
</file>

<file path=ppt/tableStyles.xml><?xml version="1.0" encoding="utf-8"?>
<a:tblStyleLst xmlns:a="http://schemas.openxmlformats.org/drawingml/2006/main" def="{CDA8D072-027E-4E3A-B966-17BCB04C09B3}">
  <a:tblStyle styleId="{CDA8D072-027E-4E3A-B966-17BCB04C09B3}"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6" autoAdjust="0"/>
    <p:restoredTop sz="61878" autoAdjust="0"/>
  </p:normalViewPr>
  <p:slideViewPr>
    <p:cSldViewPr snapToGrid="0">
      <p:cViewPr varScale="1">
        <p:scale>
          <a:sx n="102" d="100"/>
          <a:sy n="102" d="100"/>
        </p:scale>
        <p:origin x="280" y="5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_rels/data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image" Target="../media/image3.png"/></Relationships>
</file>

<file path=ppt/diagrams/_rels/data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5.png"/></Relationships>
</file>

<file path=ppt/diagrams/_rels/data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image" Target="../media/image7.jpg"/></Relationships>
</file>

<file path=ppt/diagrams/_rels/drawing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image" Target="../media/image3.png"/></Relationships>
</file>

<file path=ppt/diagrams/_rels/drawing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5.png"/></Relationships>
</file>

<file path=ppt/diagrams/_rels/drawing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image" Target="../media/image7.jp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CC9B55-D94F-4FFC-A76B-2BA5396FF324}"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GB"/>
        </a:p>
      </dgm:t>
    </dgm:pt>
    <dgm:pt modelId="{FF444F70-2354-4B61-B15E-076278348B3C}">
      <dgm:prSet/>
      <dgm:spPr/>
      <dgm:t>
        <a:bodyPr/>
        <a:lstStyle/>
        <a:p>
          <a:r>
            <a:rPr lang="en-US" b="0" i="0" dirty="0">
              <a:latin typeface="Asap"/>
            </a:rPr>
            <a:t>Working in a group means putting the group's needs first.</a:t>
          </a:r>
          <a:endParaRPr lang="en-US" dirty="0">
            <a:latin typeface="Asap"/>
          </a:endParaRPr>
        </a:p>
      </dgm:t>
    </dgm:pt>
    <dgm:pt modelId="{46830767-2E0F-43FE-B5B2-76CE40ECFEB9}" type="parTrans" cxnId="{770D62ED-BFAB-4702-B9D5-91FE0E46083F}">
      <dgm:prSet/>
      <dgm:spPr/>
      <dgm:t>
        <a:bodyPr/>
        <a:lstStyle/>
        <a:p>
          <a:endParaRPr lang="en-GB">
            <a:latin typeface="Asap"/>
          </a:endParaRPr>
        </a:p>
      </dgm:t>
    </dgm:pt>
    <dgm:pt modelId="{3512244C-496B-459A-97E6-FDA54FEE65BB}" type="sibTrans" cxnId="{770D62ED-BFAB-4702-B9D5-91FE0E46083F}">
      <dgm:prSet/>
      <dgm:spPr/>
      <dgm:t>
        <a:bodyPr/>
        <a:lstStyle/>
        <a:p>
          <a:endParaRPr lang="en-GB">
            <a:latin typeface="Asap"/>
          </a:endParaRPr>
        </a:p>
      </dgm:t>
    </dgm:pt>
    <dgm:pt modelId="{883832FC-4B03-4E4A-8BB8-B27D3C7E608A}">
      <dgm:prSet/>
      <dgm:spPr/>
      <dgm:t>
        <a:bodyPr/>
        <a:lstStyle/>
        <a:p>
          <a:r>
            <a:rPr lang="en-US" b="0" i="0" dirty="0">
              <a:latin typeface="Asap"/>
            </a:rPr>
            <a:t>Power in numbers is a core principle of effective teamwork.</a:t>
          </a:r>
          <a:endParaRPr lang="en-US" dirty="0">
            <a:latin typeface="Asap"/>
          </a:endParaRPr>
        </a:p>
      </dgm:t>
    </dgm:pt>
    <dgm:pt modelId="{51FE2680-4AA4-42CF-ABE5-D9A1DD5B90D6}" type="parTrans" cxnId="{1820B47E-D250-487B-8457-D6C5123AECAE}">
      <dgm:prSet/>
      <dgm:spPr/>
      <dgm:t>
        <a:bodyPr/>
        <a:lstStyle/>
        <a:p>
          <a:endParaRPr lang="en-GB">
            <a:latin typeface="Asap"/>
          </a:endParaRPr>
        </a:p>
      </dgm:t>
    </dgm:pt>
    <dgm:pt modelId="{D6602FCA-CE29-483D-8B52-A11F8E3E756C}" type="sibTrans" cxnId="{1820B47E-D250-487B-8457-D6C5123AECAE}">
      <dgm:prSet/>
      <dgm:spPr/>
      <dgm:t>
        <a:bodyPr/>
        <a:lstStyle/>
        <a:p>
          <a:endParaRPr lang="en-GB">
            <a:latin typeface="Asap"/>
          </a:endParaRPr>
        </a:p>
      </dgm:t>
    </dgm:pt>
    <dgm:pt modelId="{537CC374-DAED-4B49-A8DC-B253239C9EF7}">
      <dgm:prSet/>
      <dgm:spPr/>
      <dgm:t>
        <a:bodyPr/>
        <a:lstStyle/>
        <a:p>
          <a:r>
            <a:rPr lang="en-US" b="0" i="0">
              <a:latin typeface="Asap"/>
            </a:rPr>
            <a:t>Teamwork and collaboration are universally valued.</a:t>
          </a:r>
          <a:endParaRPr lang="en-US">
            <a:latin typeface="Asap"/>
          </a:endParaRPr>
        </a:p>
      </dgm:t>
    </dgm:pt>
    <dgm:pt modelId="{50B90CDB-C2CF-4C81-B26F-C964C3BC2ECE}" type="parTrans" cxnId="{286216B6-BE1D-4A6B-88C4-32D759A804B7}">
      <dgm:prSet/>
      <dgm:spPr/>
      <dgm:t>
        <a:bodyPr/>
        <a:lstStyle/>
        <a:p>
          <a:endParaRPr lang="en-GB">
            <a:latin typeface="Asap"/>
          </a:endParaRPr>
        </a:p>
      </dgm:t>
    </dgm:pt>
    <dgm:pt modelId="{621FB411-6C5A-4A4E-8276-F0F6D6EB4927}" type="sibTrans" cxnId="{286216B6-BE1D-4A6B-88C4-32D759A804B7}">
      <dgm:prSet/>
      <dgm:spPr/>
      <dgm:t>
        <a:bodyPr/>
        <a:lstStyle/>
        <a:p>
          <a:endParaRPr lang="en-GB">
            <a:latin typeface="Asap"/>
          </a:endParaRPr>
        </a:p>
      </dgm:t>
    </dgm:pt>
    <dgm:pt modelId="{ADB0354F-91BE-4153-A4E3-743321F66E21}">
      <dgm:prSet/>
      <dgm:spPr/>
      <dgm:t>
        <a:bodyPr/>
        <a:lstStyle/>
        <a:p>
          <a:r>
            <a:rPr lang="en-US" b="0" i="0">
              <a:latin typeface="Asap"/>
            </a:rPr>
            <a:t>Most people realise the need for teamwork.</a:t>
          </a:r>
          <a:endParaRPr lang="en-US">
            <a:latin typeface="Asap"/>
          </a:endParaRPr>
        </a:p>
      </dgm:t>
    </dgm:pt>
    <dgm:pt modelId="{B19A8F28-03DD-4174-9373-EC12A7896885}" type="parTrans" cxnId="{DCDEBFD1-2643-448F-9143-89E839DEE0F0}">
      <dgm:prSet/>
      <dgm:spPr/>
      <dgm:t>
        <a:bodyPr/>
        <a:lstStyle/>
        <a:p>
          <a:endParaRPr lang="en-GB">
            <a:latin typeface="Asap"/>
          </a:endParaRPr>
        </a:p>
      </dgm:t>
    </dgm:pt>
    <dgm:pt modelId="{72A67AE0-F4B0-4B86-A7C6-3F079D201AF9}" type="sibTrans" cxnId="{DCDEBFD1-2643-448F-9143-89E839DEE0F0}">
      <dgm:prSet/>
      <dgm:spPr/>
      <dgm:t>
        <a:bodyPr/>
        <a:lstStyle/>
        <a:p>
          <a:endParaRPr lang="en-GB">
            <a:latin typeface="Asap"/>
          </a:endParaRPr>
        </a:p>
      </dgm:t>
    </dgm:pt>
    <dgm:pt modelId="{80B180DC-72D2-41EB-8919-271C62829F8F}" type="pres">
      <dgm:prSet presAssocID="{44CC9B55-D94F-4FFC-A76B-2BA5396FF324}" presName="linear" presStyleCnt="0">
        <dgm:presLayoutVars>
          <dgm:animLvl val="lvl"/>
          <dgm:resizeHandles val="exact"/>
        </dgm:presLayoutVars>
      </dgm:prSet>
      <dgm:spPr/>
    </dgm:pt>
    <dgm:pt modelId="{0B8D6EBB-4BF8-4D90-8D6F-1E71264E7EF2}" type="pres">
      <dgm:prSet presAssocID="{FF444F70-2354-4B61-B15E-076278348B3C}" presName="parentText" presStyleLbl="node1" presStyleIdx="0" presStyleCnt="4">
        <dgm:presLayoutVars>
          <dgm:chMax val="0"/>
          <dgm:bulletEnabled val="1"/>
        </dgm:presLayoutVars>
      </dgm:prSet>
      <dgm:spPr/>
    </dgm:pt>
    <dgm:pt modelId="{02B84337-9A55-4EE4-969E-11E4A6ED1AD0}" type="pres">
      <dgm:prSet presAssocID="{3512244C-496B-459A-97E6-FDA54FEE65BB}" presName="spacer" presStyleCnt="0"/>
      <dgm:spPr/>
    </dgm:pt>
    <dgm:pt modelId="{E4676F9D-9723-4AF2-868C-FB20E90A71A3}" type="pres">
      <dgm:prSet presAssocID="{883832FC-4B03-4E4A-8BB8-B27D3C7E608A}" presName="parentText" presStyleLbl="node1" presStyleIdx="1" presStyleCnt="4">
        <dgm:presLayoutVars>
          <dgm:chMax val="0"/>
          <dgm:bulletEnabled val="1"/>
        </dgm:presLayoutVars>
      </dgm:prSet>
      <dgm:spPr/>
    </dgm:pt>
    <dgm:pt modelId="{B7993AAB-D072-4597-99B1-6D57EF8EBDD1}" type="pres">
      <dgm:prSet presAssocID="{D6602FCA-CE29-483D-8B52-A11F8E3E756C}" presName="spacer" presStyleCnt="0"/>
      <dgm:spPr/>
    </dgm:pt>
    <dgm:pt modelId="{FCA7CBC4-CD54-401A-977B-B8CC1700DD4A}" type="pres">
      <dgm:prSet presAssocID="{537CC374-DAED-4B49-A8DC-B253239C9EF7}" presName="parentText" presStyleLbl="node1" presStyleIdx="2" presStyleCnt="4">
        <dgm:presLayoutVars>
          <dgm:chMax val="0"/>
          <dgm:bulletEnabled val="1"/>
        </dgm:presLayoutVars>
      </dgm:prSet>
      <dgm:spPr/>
    </dgm:pt>
    <dgm:pt modelId="{DE2CE8D9-06F2-43A5-8A48-A7363CBD2EE1}" type="pres">
      <dgm:prSet presAssocID="{621FB411-6C5A-4A4E-8276-F0F6D6EB4927}" presName="spacer" presStyleCnt="0"/>
      <dgm:spPr/>
    </dgm:pt>
    <dgm:pt modelId="{6F7A982F-7345-45BF-8C92-CF5E7F7D90AB}" type="pres">
      <dgm:prSet presAssocID="{ADB0354F-91BE-4153-A4E3-743321F66E21}" presName="parentText" presStyleLbl="node1" presStyleIdx="3" presStyleCnt="4">
        <dgm:presLayoutVars>
          <dgm:chMax val="0"/>
          <dgm:bulletEnabled val="1"/>
        </dgm:presLayoutVars>
      </dgm:prSet>
      <dgm:spPr/>
    </dgm:pt>
  </dgm:ptLst>
  <dgm:cxnLst>
    <dgm:cxn modelId="{1820B47E-D250-487B-8457-D6C5123AECAE}" srcId="{44CC9B55-D94F-4FFC-A76B-2BA5396FF324}" destId="{883832FC-4B03-4E4A-8BB8-B27D3C7E608A}" srcOrd="1" destOrd="0" parTransId="{51FE2680-4AA4-42CF-ABE5-D9A1DD5B90D6}" sibTransId="{D6602FCA-CE29-483D-8B52-A11F8E3E756C}"/>
    <dgm:cxn modelId="{ECE3A0A8-F69A-41BA-9C7E-2CC5E5EB7107}" type="presOf" srcId="{FF444F70-2354-4B61-B15E-076278348B3C}" destId="{0B8D6EBB-4BF8-4D90-8D6F-1E71264E7EF2}" srcOrd="0" destOrd="0" presId="urn:microsoft.com/office/officeart/2005/8/layout/vList2"/>
    <dgm:cxn modelId="{286216B6-BE1D-4A6B-88C4-32D759A804B7}" srcId="{44CC9B55-D94F-4FFC-A76B-2BA5396FF324}" destId="{537CC374-DAED-4B49-A8DC-B253239C9EF7}" srcOrd="2" destOrd="0" parTransId="{50B90CDB-C2CF-4C81-B26F-C964C3BC2ECE}" sibTransId="{621FB411-6C5A-4A4E-8276-F0F6D6EB4927}"/>
    <dgm:cxn modelId="{827824D0-4D13-4064-B470-CF3A2CA00506}" type="presOf" srcId="{883832FC-4B03-4E4A-8BB8-B27D3C7E608A}" destId="{E4676F9D-9723-4AF2-868C-FB20E90A71A3}" srcOrd="0" destOrd="0" presId="urn:microsoft.com/office/officeart/2005/8/layout/vList2"/>
    <dgm:cxn modelId="{DCDEBFD1-2643-448F-9143-89E839DEE0F0}" srcId="{44CC9B55-D94F-4FFC-A76B-2BA5396FF324}" destId="{ADB0354F-91BE-4153-A4E3-743321F66E21}" srcOrd="3" destOrd="0" parTransId="{B19A8F28-03DD-4174-9373-EC12A7896885}" sibTransId="{72A67AE0-F4B0-4B86-A7C6-3F079D201AF9}"/>
    <dgm:cxn modelId="{AE08B5DE-0302-41E8-9B9A-6672FD208772}" type="presOf" srcId="{537CC374-DAED-4B49-A8DC-B253239C9EF7}" destId="{FCA7CBC4-CD54-401A-977B-B8CC1700DD4A}" srcOrd="0" destOrd="0" presId="urn:microsoft.com/office/officeart/2005/8/layout/vList2"/>
    <dgm:cxn modelId="{DF09A2EA-983F-4794-BD86-B010FE70C982}" type="presOf" srcId="{ADB0354F-91BE-4153-A4E3-743321F66E21}" destId="{6F7A982F-7345-45BF-8C92-CF5E7F7D90AB}" srcOrd="0" destOrd="0" presId="urn:microsoft.com/office/officeart/2005/8/layout/vList2"/>
    <dgm:cxn modelId="{770D62ED-BFAB-4702-B9D5-91FE0E46083F}" srcId="{44CC9B55-D94F-4FFC-A76B-2BA5396FF324}" destId="{FF444F70-2354-4B61-B15E-076278348B3C}" srcOrd="0" destOrd="0" parTransId="{46830767-2E0F-43FE-B5B2-76CE40ECFEB9}" sibTransId="{3512244C-496B-459A-97E6-FDA54FEE65BB}"/>
    <dgm:cxn modelId="{CAB722FE-3C3C-4DF2-9B51-5FCCE7F3517B}" type="presOf" srcId="{44CC9B55-D94F-4FFC-A76B-2BA5396FF324}" destId="{80B180DC-72D2-41EB-8919-271C62829F8F}" srcOrd="0" destOrd="0" presId="urn:microsoft.com/office/officeart/2005/8/layout/vList2"/>
    <dgm:cxn modelId="{DC2EEEA3-57AB-456B-83C5-F9925DC0CA11}" type="presParOf" srcId="{80B180DC-72D2-41EB-8919-271C62829F8F}" destId="{0B8D6EBB-4BF8-4D90-8D6F-1E71264E7EF2}" srcOrd="0" destOrd="0" presId="urn:microsoft.com/office/officeart/2005/8/layout/vList2"/>
    <dgm:cxn modelId="{4A0F96F1-EDCC-4046-9F0C-A3AB0759CF1E}" type="presParOf" srcId="{80B180DC-72D2-41EB-8919-271C62829F8F}" destId="{02B84337-9A55-4EE4-969E-11E4A6ED1AD0}" srcOrd="1" destOrd="0" presId="urn:microsoft.com/office/officeart/2005/8/layout/vList2"/>
    <dgm:cxn modelId="{02B6B244-6F92-407A-9AB4-FA32677A8E7F}" type="presParOf" srcId="{80B180DC-72D2-41EB-8919-271C62829F8F}" destId="{E4676F9D-9723-4AF2-868C-FB20E90A71A3}" srcOrd="2" destOrd="0" presId="urn:microsoft.com/office/officeart/2005/8/layout/vList2"/>
    <dgm:cxn modelId="{F184DFE9-405C-4E45-B583-FCEE41C1FE35}" type="presParOf" srcId="{80B180DC-72D2-41EB-8919-271C62829F8F}" destId="{B7993AAB-D072-4597-99B1-6D57EF8EBDD1}" srcOrd="3" destOrd="0" presId="urn:microsoft.com/office/officeart/2005/8/layout/vList2"/>
    <dgm:cxn modelId="{830084C2-9734-4186-94D6-30A7EA846225}" type="presParOf" srcId="{80B180DC-72D2-41EB-8919-271C62829F8F}" destId="{FCA7CBC4-CD54-401A-977B-B8CC1700DD4A}" srcOrd="4" destOrd="0" presId="urn:microsoft.com/office/officeart/2005/8/layout/vList2"/>
    <dgm:cxn modelId="{E80A7ABB-CEA4-45A3-9BD5-566F4AAF353E}" type="presParOf" srcId="{80B180DC-72D2-41EB-8919-271C62829F8F}" destId="{DE2CE8D9-06F2-43A5-8A48-A7363CBD2EE1}" srcOrd="5" destOrd="0" presId="urn:microsoft.com/office/officeart/2005/8/layout/vList2"/>
    <dgm:cxn modelId="{0D757144-0C45-4F55-B263-C0B5D0E88B41}" type="presParOf" srcId="{80B180DC-72D2-41EB-8919-271C62829F8F}" destId="{6F7A982F-7345-45BF-8C92-CF5E7F7D90AB}"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ABE7B3-2DEE-45B5-96FB-70798F2A7C49}" type="doc">
      <dgm:prSet loTypeId="urn:microsoft.com/office/officeart/2005/8/layout/venn3" loCatId="relationship" qsTypeId="urn:microsoft.com/office/officeart/2005/8/quickstyle/simple1" qsCatId="simple" csTypeId="urn:microsoft.com/office/officeart/2005/8/colors/accent0_3" csCatId="mainScheme"/>
      <dgm:spPr/>
      <dgm:t>
        <a:bodyPr/>
        <a:lstStyle/>
        <a:p>
          <a:endParaRPr lang="en-GB"/>
        </a:p>
      </dgm:t>
    </dgm:pt>
    <dgm:pt modelId="{2DF3BF30-8BCE-49CC-B5DD-45925A45CCCA}">
      <dgm:prSet/>
      <dgm:spPr/>
      <dgm:t>
        <a:bodyPr/>
        <a:lstStyle/>
        <a:p>
          <a:r>
            <a:rPr lang="en-GB" b="1" i="0"/>
            <a:t>Forming stage</a:t>
          </a:r>
          <a:endParaRPr lang="en-US"/>
        </a:p>
      </dgm:t>
    </dgm:pt>
    <dgm:pt modelId="{A9F3F814-E4C1-4683-BC2C-52E137C2807C}" type="parTrans" cxnId="{C89F8321-8A21-4925-B292-7CB62D2D3FC0}">
      <dgm:prSet/>
      <dgm:spPr/>
      <dgm:t>
        <a:bodyPr/>
        <a:lstStyle/>
        <a:p>
          <a:endParaRPr lang="en-GB"/>
        </a:p>
      </dgm:t>
    </dgm:pt>
    <dgm:pt modelId="{6FFE61C0-A423-4C63-ADDA-A614B3296504}" type="sibTrans" cxnId="{C89F8321-8A21-4925-B292-7CB62D2D3FC0}">
      <dgm:prSet/>
      <dgm:spPr/>
      <dgm:t>
        <a:bodyPr/>
        <a:lstStyle/>
        <a:p>
          <a:endParaRPr lang="en-GB"/>
        </a:p>
      </dgm:t>
    </dgm:pt>
    <dgm:pt modelId="{542466B4-5F97-49D8-A3E2-AB6DBAD56BB7}">
      <dgm:prSet/>
      <dgm:spPr/>
      <dgm:t>
        <a:bodyPr/>
        <a:lstStyle/>
        <a:p>
          <a:r>
            <a:rPr lang="en-GB" b="1" i="0"/>
            <a:t>Storming stage</a:t>
          </a:r>
          <a:endParaRPr lang="en-US"/>
        </a:p>
      </dgm:t>
    </dgm:pt>
    <dgm:pt modelId="{629483F2-7EFD-40E4-A899-524284B89B78}" type="parTrans" cxnId="{4212DC31-33F3-4BCB-839B-AC5E4B036666}">
      <dgm:prSet/>
      <dgm:spPr/>
      <dgm:t>
        <a:bodyPr/>
        <a:lstStyle/>
        <a:p>
          <a:endParaRPr lang="en-GB"/>
        </a:p>
      </dgm:t>
    </dgm:pt>
    <dgm:pt modelId="{6B181F65-E484-4384-A9ED-C15ED906DE7A}" type="sibTrans" cxnId="{4212DC31-33F3-4BCB-839B-AC5E4B036666}">
      <dgm:prSet/>
      <dgm:spPr/>
      <dgm:t>
        <a:bodyPr/>
        <a:lstStyle/>
        <a:p>
          <a:endParaRPr lang="en-GB"/>
        </a:p>
      </dgm:t>
    </dgm:pt>
    <dgm:pt modelId="{977976B9-A5C5-4FF9-BBBA-00297BC33A56}" type="pres">
      <dgm:prSet presAssocID="{C0ABE7B3-2DEE-45B5-96FB-70798F2A7C49}" presName="Name0" presStyleCnt="0">
        <dgm:presLayoutVars>
          <dgm:dir/>
          <dgm:resizeHandles val="exact"/>
        </dgm:presLayoutVars>
      </dgm:prSet>
      <dgm:spPr/>
    </dgm:pt>
    <dgm:pt modelId="{4590EA2E-3FDA-45F2-8B36-D0DA4BD0D942}" type="pres">
      <dgm:prSet presAssocID="{2DF3BF30-8BCE-49CC-B5DD-45925A45CCCA}" presName="Name5" presStyleLbl="vennNode1" presStyleIdx="0" presStyleCnt="2">
        <dgm:presLayoutVars>
          <dgm:bulletEnabled val="1"/>
        </dgm:presLayoutVars>
      </dgm:prSet>
      <dgm:spPr/>
    </dgm:pt>
    <dgm:pt modelId="{74B2DF66-6D53-4339-993E-A20C6530F953}" type="pres">
      <dgm:prSet presAssocID="{6FFE61C0-A423-4C63-ADDA-A614B3296504}" presName="space" presStyleCnt="0"/>
      <dgm:spPr/>
    </dgm:pt>
    <dgm:pt modelId="{B0A5C813-83A1-4AD8-81CD-26F516D2BE0E}" type="pres">
      <dgm:prSet presAssocID="{542466B4-5F97-49D8-A3E2-AB6DBAD56BB7}" presName="Name5" presStyleLbl="vennNode1" presStyleIdx="1" presStyleCnt="2" custLinFactNeighborX="56231" custLinFactNeighborY="-38">
        <dgm:presLayoutVars>
          <dgm:bulletEnabled val="1"/>
        </dgm:presLayoutVars>
      </dgm:prSet>
      <dgm:spPr/>
    </dgm:pt>
  </dgm:ptLst>
  <dgm:cxnLst>
    <dgm:cxn modelId="{C89F8321-8A21-4925-B292-7CB62D2D3FC0}" srcId="{C0ABE7B3-2DEE-45B5-96FB-70798F2A7C49}" destId="{2DF3BF30-8BCE-49CC-B5DD-45925A45CCCA}" srcOrd="0" destOrd="0" parTransId="{A9F3F814-E4C1-4683-BC2C-52E137C2807C}" sibTransId="{6FFE61C0-A423-4C63-ADDA-A614B3296504}"/>
    <dgm:cxn modelId="{4212DC31-33F3-4BCB-839B-AC5E4B036666}" srcId="{C0ABE7B3-2DEE-45B5-96FB-70798F2A7C49}" destId="{542466B4-5F97-49D8-A3E2-AB6DBAD56BB7}" srcOrd="1" destOrd="0" parTransId="{629483F2-7EFD-40E4-A899-524284B89B78}" sibTransId="{6B181F65-E484-4384-A9ED-C15ED906DE7A}"/>
    <dgm:cxn modelId="{493823D4-1DF5-4AD1-AF2B-6DA06FCB66AD}" type="presOf" srcId="{542466B4-5F97-49D8-A3E2-AB6DBAD56BB7}" destId="{B0A5C813-83A1-4AD8-81CD-26F516D2BE0E}" srcOrd="0" destOrd="0" presId="urn:microsoft.com/office/officeart/2005/8/layout/venn3"/>
    <dgm:cxn modelId="{2FB64ED5-16F0-40F3-B646-E8461CFCC7CF}" type="presOf" srcId="{2DF3BF30-8BCE-49CC-B5DD-45925A45CCCA}" destId="{4590EA2E-3FDA-45F2-8B36-D0DA4BD0D942}" srcOrd="0" destOrd="0" presId="urn:microsoft.com/office/officeart/2005/8/layout/venn3"/>
    <dgm:cxn modelId="{D00A36E5-B6E3-4840-982F-3C8B3E2619F8}" type="presOf" srcId="{C0ABE7B3-2DEE-45B5-96FB-70798F2A7C49}" destId="{977976B9-A5C5-4FF9-BBBA-00297BC33A56}" srcOrd="0" destOrd="0" presId="urn:microsoft.com/office/officeart/2005/8/layout/venn3"/>
    <dgm:cxn modelId="{9F3E5E82-0E43-40FC-9852-689C58F1DB78}" type="presParOf" srcId="{977976B9-A5C5-4FF9-BBBA-00297BC33A56}" destId="{4590EA2E-3FDA-45F2-8B36-D0DA4BD0D942}" srcOrd="0" destOrd="0" presId="urn:microsoft.com/office/officeart/2005/8/layout/venn3"/>
    <dgm:cxn modelId="{41CF6F58-8FF2-4E7D-BE92-ABEFF6503453}" type="presParOf" srcId="{977976B9-A5C5-4FF9-BBBA-00297BC33A56}" destId="{74B2DF66-6D53-4339-993E-A20C6530F953}" srcOrd="1" destOrd="0" presId="urn:microsoft.com/office/officeart/2005/8/layout/venn3"/>
    <dgm:cxn modelId="{95C30D44-A427-451C-AEF5-E0583DD87AEF}" type="presParOf" srcId="{977976B9-A5C5-4FF9-BBBA-00297BC33A56}" destId="{B0A5C813-83A1-4AD8-81CD-26F516D2BE0E}" srcOrd="2"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76C37B-3D21-4D46-9FC3-B0460A57702B}" type="doc">
      <dgm:prSet loTypeId="urn:microsoft.com/office/officeart/2005/8/layout/venn3" loCatId="relationship" qsTypeId="urn:microsoft.com/office/officeart/2005/8/quickstyle/simple1" qsCatId="simple" csTypeId="urn:microsoft.com/office/officeart/2005/8/colors/accent0_3" csCatId="mainScheme"/>
      <dgm:spPr/>
      <dgm:t>
        <a:bodyPr/>
        <a:lstStyle/>
        <a:p>
          <a:endParaRPr lang="en-GB"/>
        </a:p>
      </dgm:t>
    </dgm:pt>
    <dgm:pt modelId="{B30353AE-6407-4949-AE7A-5A3BD01333AE}">
      <dgm:prSet/>
      <dgm:spPr/>
      <dgm:t>
        <a:bodyPr/>
        <a:lstStyle/>
        <a:p>
          <a:r>
            <a:rPr lang="en-GB" b="1" i="0"/>
            <a:t>Norming stage</a:t>
          </a:r>
          <a:endParaRPr lang="en-US"/>
        </a:p>
      </dgm:t>
    </dgm:pt>
    <dgm:pt modelId="{CF03EE15-17DF-43BD-8D7F-04D7E354781C}" type="parTrans" cxnId="{73A0F1A5-7AB8-4133-A195-3C4F27785B3C}">
      <dgm:prSet/>
      <dgm:spPr/>
      <dgm:t>
        <a:bodyPr/>
        <a:lstStyle/>
        <a:p>
          <a:endParaRPr lang="en-GB"/>
        </a:p>
      </dgm:t>
    </dgm:pt>
    <dgm:pt modelId="{6F3E4B56-3FBD-4F91-9AFD-4FA3D6BE461B}" type="sibTrans" cxnId="{73A0F1A5-7AB8-4133-A195-3C4F27785B3C}">
      <dgm:prSet/>
      <dgm:spPr/>
      <dgm:t>
        <a:bodyPr/>
        <a:lstStyle/>
        <a:p>
          <a:endParaRPr lang="en-GB"/>
        </a:p>
      </dgm:t>
    </dgm:pt>
    <dgm:pt modelId="{44CAC8AC-13EC-490F-A1D7-C4E91A6D4060}">
      <dgm:prSet/>
      <dgm:spPr/>
      <dgm:t>
        <a:bodyPr/>
        <a:lstStyle/>
        <a:p>
          <a:r>
            <a:rPr lang="en-GB" b="1" i="0"/>
            <a:t>Performing stage</a:t>
          </a:r>
          <a:endParaRPr lang="en-US"/>
        </a:p>
      </dgm:t>
    </dgm:pt>
    <dgm:pt modelId="{31FA9E27-7CB6-4ED4-A7C0-FB8F47466D2F}" type="parTrans" cxnId="{A44ABE6D-0868-467B-B2DB-1F7DA1C3C7D6}">
      <dgm:prSet/>
      <dgm:spPr/>
      <dgm:t>
        <a:bodyPr/>
        <a:lstStyle/>
        <a:p>
          <a:endParaRPr lang="en-GB"/>
        </a:p>
      </dgm:t>
    </dgm:pt>
    <dgm:pt modelId="{AF1B4565-381C-41AA-B933-E1A1741F20CA}" type="sibTrans" cxnId="{A44ABE6D-0868-467B-B2DB-1F7DA1C3C7D6}">
      <dgm:prSet/>
      <dgm:spPr/>
      <dgm:t>
        <a:bodyPr/>
        <a:lstStyle/>
        <a:p>
          <a:endParaRPr lang="en-GB"/>
        </a:p>
      </dgm:t>
    </dgm:pt>
    <dgm:pt modelId="{A7AECE97-D9A2-4DE1-805E-DDF8B4073D1D}">
      <dgm:prSet/>
      <dgm:spPr/>
      <dgm:t>
        <a:bodyPr/>
        <a:lstStyle/>
        <a:p>
          <a:r>
            <a:rPr lang="en-GB" b="1" i="0"/>
            <a:t>Adjourning stage</a:t>
          </a:r>
          <a:endParaRPr lang="en-US"/>
        </a:p>
      </dgm:t>
    </dgm:pt>
    <dgm:pt modelId="{A7BE9C56-DC9B-4C86-9B53-E1CE612F8903}" type="parTrans" cxnId="{6C1563EA-B62A-4ED8-B26A-0233D1410FFD}">
      <dgm:prSet/>
      <dgm:spPr/>
      <dgm:t>
        <a:bodyPr/>
        <a:lstStyle/>
        <a:p>
          <a:endParaRPr lang="en-GB"/>
        </a:p>
      </dgm:t>
    </dgm:pt>
    <dgm:pt modelId="{845E7C91-155A-4BC8-A89F-5DB4ADBE72C9}" type="sibTrans" cxnId="{6C1563EA-B62A-4ED8-B26A-0233D1410FFD}">
      <dgm:prSet/>
      <dgm:spPr/>
      <dgm:t>
        <a:bodyPr/>
        <a:lstStyle/>
        <a:p>
          <a:endParaRPr lang="en-GB"/>
        </a:p>
      </dgm:t>
    </dgm:pt>
    <dgm:pt modelId="{7AF2B671-9715-4ECC-A921-3FCEEF28AB43}" type="pres">
      <dgm:prSet presAssocID="{6B76C37B-3D21-4D46-9FC3-B0460A57702B}" presName="Name0" presStyleCnt="0">
        <dgm:presLayoutVars>
          <dgm:dir/>
          <dgm:resizeHandles val="exact"/>
        </dgm:presLayoutVars>
      </dgm:prSet>
      <dgm:spPr/>
    </dgm:pt>
    <dgm:pt modelId="{AFF81387-093B-4D5A-BE0C-685838F511CE}" type="pres">
      <dgm:prSet presAssocID="{B30353AE-6407-4949-AE7A-5A3BD01333AE}" presName="Name5" presStyleLbl="vennNode1" presStyleIdx="0" presStyleCnt="3" custLinFactNeighborX="-26826" custLinFactNeighborY="64">
        <dgm:presLayoutVars>
          <dgm:bulletEnabled val="1"/>
        </dgm:presLayoutVars>
      </dgm:prSet>
      <dgm:spPr/>
    </dgm:pt>
    <dgm:pt modelId="{1A0F601D-6F9D-4A05-9422-AF5BB495A3A5}" type="pres">
      <dgm:prSet presAssocID="{6F3E4B56-3FBD-4F91-9AFD-4FA3D6BE461B}" presName="space" presStyleCnt="0"/>
      <dgm:spPr/>
    </dgm:pt>
    <dgm:pt modelId="{DA45A142-6087-46E5-A7EF-A1C2B23439F3}" type="pres">
      <dgm:prSet presAssocID="{44CAC8AC-13EC-490F-A1D7-C4E91A6D4060}" presName="Name5" presStyleLbl="vennNode1" presStyleIdx="1" presStyleCnt="3">
        <dgm:presLayoutVars>
          <dgm:bulletEnabled val="1"/>
        </dgm:presLayoutVars>
      </dgm:prSet>
      <dgm:spPr/>
    </dgm:pt>
    <dgm:pt modelId="{384AE2F6-2066-4AB1-9B6F-98995E3035CC}" type="pres">
      <dgm:prSet presAssocID="{AF1B4565-381C-41AA-B933-E1A1741F20CA}" presName="space" presStyleCnt="0"/>
      <dgm:spPr/>
    </dgm:pt>
    <dgm:pt modelId="{08DD3A79-AE5E-401F-8FF9-41CE646C8F2E}" type="pres">
      <dgm:prSet presAssocID="{A7AECE97-D9A2-4DE1-805E-DDF8B4073D1D}" presName="Name5" presStyleLbl="vennNode1" presStyleIdx="2" presStyleCnt="3" custLinFactX="13775" custLinFactNeighborX="100000" custLinFactNeighborY="-47">
        <dgm:presLayoutVars>
          <dgm:bulletEnabled val="1"/>
        </dgm:presLayoutVars>
      </dgm:prSet>
      <dgm:spPr/>
    </dgm:pt>
  </dgm:ptLst>
  <dgm:cxnLst>
    <dgm:cxn modelId="{4BA37937-5AF1-492F-B2A6-05C692751EB4}" type="presOf" srcId="{44CAC8AC-13EC-490F-A1D7-C4E91A6D4060}" destId="{DA45A142-6087-46E5-A7EF-A1C2B23439F3}" srcOrd="0" destOrd="0" presId="urn:microsoft.com/office/officeart/2005/8/layout/venn3"/>
    <dgm:cxn modelId="{A44ABE6D-0868-467B-B2DB-1F7DA1C3C7D6}" srcId="{6B76C37B-3D21-4D46-9FC3-B0460A57702B}" destId="{44CAC8AC-13EC-490F-A1D7-C4E91A6D4060}" srcOrd="1" destOrd="0" parTransId="{31FA9E27-7CB6-4ED4-A7C0-FB8F47466D2F}" sibTransId="{AF1B4565-381C-41AA-B933-E1A1741F20CA}"/>
    <dgm:cxn modelId="{77B98957-F614-4D31-A234-95148FF87D0B}" type="presOf" srcId="{B30353AE-6407-4949-AE7A-5A3BD01333AE}" destId="{AFF81387-093B-4D5A-BE0C-685838F511CE}" srcOrd="0" destOrd="0" presId="urn:microsoft.com/office/officeart/2005/8/layout/venn3"/>
    <dgm:cxn modelId="{73A0F1A5-7AB8-4133-A195-3C4F27785B3C}" srcId="{6B76C37B-3D21-4D46-9FC3-B0460A57702B}" destId="{B30353AE-6407-4949-AE7A-5A3BD01333AE}" srcOrd="0" destOrd="0" parTransId="{CF03EE15-17DF-43BD-8D7F-04D7E354781C}" sibTransId="{6F3E4B56-3FBD-4F91-9AFD-4FA3D6BE461B}"/>
    <dgm:cxn modelId="{24708ACA-DDA5-45A2-AD49-161BE996EA52}" type="presOf" srcId="{6B76C37B-3D21-4D46-9FC3-B0460A57702B}" destId="{7AF2B671-9715-4ECC-A921-3FCEEF28AB43}" srcOrd="0" destOrd="0" presId="urn:microsoft.com/office/officeart/2005/8/layout/venn3"/>
    <dgm:cxn modelId="{2AEBADDE-14DA-4473-BF4D-7D050D8508B5}" type="presOf" srcId="{A7AECE97-D9A2-4DE1-805E-DDF8B4073D1D}" destId="{08DD3A79-AE5E-401F-8FF9-41CE646C8F2E}" srcOrd="0" destOrd="0" presId="urn:microsoft.com/office/officeart/2005/8/layout/venn3"/>
    <dgm:cxn modelId="{6C1563EA-B62A-4ED8-B26A-0233D1410FFD}" srcId="{6B76C37B-3D21-4D46-9FC3-B0460A57702B}" destId="{A7AECE97-D9A2-4DE1-805E-DDF8B4073D1D}" srcOrd="2" destOrd="0" parTransId="{A7BE9C56-DC9B-4C86-9B53-E1CE612F8903}" sibTransId="{845E7C91-155A-4BC8-A89F-5DB4ADBE72C9}"/>
    <dgm:cxn modelId="{9B3CC74B-D495-4C18-B298-09E0330EC2E0}" type="presParOf" srcId="{7AF2B671-9715-4ECC-A921-3FCEEF28AB43}" destId="{AFF81387-093B-4D5A-BE0C-685838F511CE}" srcOrd="0" destOrd="0" presId="urn:microsoft.com/office/officeart/2005/8/layout/venn3"/>
    <dgm:cxn modelId="{829A5EBD-1B62-44E4-B2BB-ABF9C325BF40}" type="presParOf" srcId="{7AF2B671-9715-4ECC-A921-3FCEEF28AB43}" destId="{1A0F601D-6F9D-4A05-9422-AF5BB495A3A5}" srcOrd="1" destOrd="0" presId="urn:microsoft.com/office/officeart/2005/8/layout/venn3"/>
    <dgm:cxn modelId="{FA1C59E0-EC56-4F5E-A764-46421AB5FD7D}" type="presParOf" srcId="{7AF2B671-9715-4ECC-A921-3FCEEF28AB43}" destId="{DA45A142-6087-46E5-A7EF-A1C2B23439F3}" srcOrd="2" destOrd="0" presId="urn:microsoft.com/office/officeart/2005/8/layout/venn3"/>
    <dgm:cxn modelId="{42D88B3E-754B-49F6-AA80-37B947D543F6}" type="presParOf" srcId="{7AF2B671-9715-4ECC-A921-3FCEEF28AB43}" destId="{384AE2F6-2066-4AB1-9B6F-98995E3035CC}" srcOrd="3" destOrd="0" presId="urn:microsoft.com/office/officeart/2005/8/layout/venn3"/>
    <dgm:cxn modelId="{1DED1BD0-FC32-441F-AB79-C635706007FB}" type="presParOf" srcId="{7AF2B671-9715-4ECC-A921-3FCEEF28AB43}" destId="{08DD3A79-AE5E-401F-8FF9-41CE646C8F2E}"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374EB3D-FF3C-485A-B041-4E5032623882}" type="doc">
      <dgm:prSet loTypeId="urn:microsoft.com/office/officeart/2005/8/layout/venn1" loCatId="relationship" qsTypeId="urn:microsoft.com/office/officeart/2005/8/quickstyle/simple1" qsCatId="simple" csTypeId="urn:microsoft.com/office/officeart/2005/8/colors/accent0_3" csCatId="mainScheme"/>
      <dgm:spPr/>
      <dgm:t>
        <a:bodyPr/>
        <a:lstStyle/>
        <a:p>
          <a:endParaRPr lang="en-GB"/>
        </a:p>
      </dgm:t>
    </dgm:pt>
    <dgm:pt modelId="{B690B621-940B-41F1-9A31-EE3EBA431E11}">
      <dgm:prSet/>
      <dgm:spPr/>
      <dgm:t>
        <a:bodyPr/>
        <a:lstStyle/>
        <a:p>
          <a:r>
            <a:rPr lang="en-GB" b="1" i="0">
              <a:latin typeface="Asap"/>
            </a:rPr>
            <a:t>Builds trust</a:t>
          </a:r>
          <a:endParaRPr lang="en-US">
            <a:latin typeface="Asap"/>
          </a:endParaRPr>
        </a:p>
      </dgm:t>
    </dgm:pt>
    <dgm:pt modelId="{F3046BB1-0642-4B55-9F09-E50472B7E748}" type="parTrans" cxnId="{17328DF6-107E-4B80-B21B-1D97D771BDCA}">
      <dgm:prSet/>
      <dgm:spPr/>
      <dgm:t>
        <a:bodyPr/>
        <a:lstStyle/>
        <a:p>
          <a:endParaRPr lang="en-GB">
            <a:latin typeface="Asap"/>
          </a:endParaRPr>
        </a:p>
      </dgm:t>
    </dgm:pt>
    <dgm:pt modelId="{ACF4D40C-FEDF-47AE-A250-767E5F6A7F56}" type="sibTrans" cxnId="{17328DF6-107E-4B80-B21B-1D97D771BDCA}">
      <dgm:prSet/>
      <dgm:spPr/>
      <dgm:t>
        <a:bodyPr/>
        <a:lstStyle/>
        <a:p>
          <a:endParaRPr lang="en-GB">
            <a:latin typeface="Asap"/>
          </a:endParaRPr>
        </a:p>
      </dgm:t>
    </dgm:pt>
    <dgm:pt modelId="{FB8FA7C1-EF02-431D-A7B9-89E6EEB1FE2C}">
      <dgm:prSet/>
      <dgm:spPr/>
      <dgm:t>
        <a:bodyPr/>
        <a:lstStyle/>
        <a:p>
          <a:r>
            <a:rPr lang="en-GB" b="1" i="0">
              <a:latin typeface="Asap"/>
            </a:rPr>
            <a:t>Fosters better communication</a:t>
          </a:r>
          <a:endParaRPr lang="en-US">
            <a:latin typeface="Asap"/>
          </a:endParaRPr>
        </a:p>
      </dgm:t>
    </dgm:pt>
    <dgm:pt modelId="{CA6422FB-A0E4-4B8A-867A-C4B828860C7C}" type="parTrans" cxnId="{685774E4-C630-4885-AA4F-BC2195442EFF}">
      <dgm:prSet/>
      <dgm:spPr/>
      <dgm:t>
        <a:bodyPr/>
        <a:lstStyle/>
        <a:p>
          <a:endParaRPr lang="en-GB">
            <a:latin typeface="Asap"/>
          </a:endParaRPr>
        </a:p>
      </dgm:t>
    </dgm:pt>
    <dgm:pt modelId="{018B7733-ECBC-4ACF-AAF6-2C077A898786}" type="sibTrans" cxnId="{685774E4-C630-4885-AA4F-BC2195442EFF}">
      <dgm:prSet/>
      <dgm:spPr/>
      <dgm:t>
        <a:bodyPr/>
        <a:lstStyle/>
        <a:p>
          <a:endParaRPr lang="en-GB">
            <a:latin typeface="Asap"/>
          </a:endParaRPr>
        </a:p>
      </dgm:t>
    </dgm:pt>
    <dgm:pt modelId="{94F41884-D741-4CA2-B3A2-7C4AFED966C3}">
      <dgm:prSet/>
      <dgm:spPr/>
      <dgm:t>
        <a:bodyPr/>
        <a:lstStyle/>
        <a:p>
          <a:r>
            <a:rPr lang="en-GB" b="1" i="0">
              <a:latin typeface="Asap"/>
            </a:rPr>
            <a:t>Improves performance</a:t>
          </a:r>
          <a:endParaRPr lang="en-US">
            <a:latin typeface="Asap"/>
          </a:endParaRPr>
        </a:p>
      </dgm:t>
    </dgm:pt>
    <dgm:pt modelId="{8A18ABC7-4FF2-45F4-8BDA-782D43D687EC}" type="parTrans" cxnId="{254EADE5-F0AF-4541-8AEB-D311043E18DB}">
      <dgm:prSet/>
      <dgm:spPr/>
      <dgm:t>
        <a:bodyPr/>
        <a:lstStyle/>
        <a:p>
          <a:endParaRPr lang="en-GB">
            <a:latin typeface="Asap"/>
          </a:endParaRPr>
        </a:p>
      </dgm:t>
    </dgm:pt>
    <dgm:pt modelId="{E3461BE0-28C3-4A89-BB3A-5494CA3DB30B}" type="sibTrans" cxnId="{254EADE5-F0AF-4541-8AEB-D311043E18DB}">
      <dgm:prSet/>
      <dgm:spPr/>
      <dgm:t>
        <a:bodyPr/>
        <a:lstStyle/>
        <a:p>
          <a:endParaRPr lang="en-GB">
            <a:latin typeface="Asap"/>
          </a:endParaRPr>
        </a:p>
      </dgm:t>
    </dgm:pt>
    <dgm:pt modelId="{70DA7B75-457E-4474-92EB-63212FF34EB2}">
      <dgm:prSet/>
      <dgm:spPr/>
      <dgm:t>
        <a:bodyPr/>
        <a:lstStyle/>
        <a:p>
          <a:r>
            <a:rPr lang="en-GB" b="1" i="0">
              <a:latin typeface="Asap"/>
            </a:rPr>
            <a:t>Encourages collaboration</a:t>
          </a:r>
          <a:endParaRPr lang="en-US">
            <a:latin typeface="Asap"/>
          </a:endParaRPr>
        </a:p>
      </dgm:t>
    </dgm:pt>
    <dgm:pt modelId="{FAA2C392-37AF-4859-9B7E-0E9463F2DAC8}" type="parTrans" cxnId="{51FAE055-1573-4C73-B29B-CD29931FC71D}">
      <dgm:prSet/>
      <dgm:spPr/>
      <dgm:t>
        <a:bodyPr/>
        <a:lstStyle/>
        <a:p>
          <a:endParaRPr lang="en-GB">
            <a:latin typeface="Asap"/>
          </a:endParaRPr>
        </a:p>
      </dgm:t>
    </dgm:pt>
    <dgm:pt modelId="{6262C212-8D42-4C14-B8B6-845DB685BB56}" type="sibTrans" cxnId="{51FAE055-1573-4C73-B29B-CD29931FC71D}">
      <dgm:prSet/>
      <dgm:spPr/>
      <dgm:t>
        <a:bodyPr/>
        <a:lstStyle/>
        <a:p>
          <a:endParaRPr lang="en-GB">
            <a:latin typeface="Asap"/>
          </a:endParaRPr>
        </a:p>
      </dgm:t>
    </dgm:pt>
    <dgm:pt modelId="{3740036D-A8B4-4B4B-8C9E-EBD25CB398C7}">
      <dgm:prSet/>
      <dgm:spPr/>
      <dgm:t>
        <a:bodyPr/>
        <a:lstStyle/>
        <a:p>
          <a:r>
            <a:rPr lang="en-GB" b="1" i="0">
              <a:latin typeface="Asap"/>
            </a:rPr>
            <a:t>Connects remote teams</a:t>
          </a:r>
          <a:endParaRPr lang="en-US">
            <a:latin typeface="Asap"/>
          </a:endParaRPr>
        </a:p>
      </dgm:t>
    </dgm:pt>
    <dgm:pt modelId="{674BB28D-3F9A-4BE1-A3F8-BE358750B267}" type="parTrans" cxnId="{0DC6592E-B444-4AF4-981C-D8444F2AFF84}">
      <dgm:prSet/>
      <dgm:spPr/>
      <dgm:t>
        <a:bodyPr/>
        <a:lstStyle/>
        <a:p>
          <a:endParaRPr lang="en-GB">
            <a:latin typeface="Asap"/>
          </a:endParaRPr>
        </a:p>
      </dgm:t>
    </dgm:pt>
    <dgm:pt modelId="{07C1F79C-4D11-4789-81B7-BA7848BC0B4F}" type="sibTrans" cxnId="{0DC6592E-B444-4AF4-981C-D8444F2AFF84}">
      <dgm:prSet/>
      <dgm:spPr/>
      <dgm:t>
        <a:bodyPr/>
        <a:lstStyle/>
        <a:p>
          <a:endParaRPr lang="en-GB">
            <a:latin typeface="Asap"/>
          </a:endParaRPr>
        </a:p>
      </dgm:t>
    </dgm:pt>
    <dgm:pt modelId="{C1445DBA-432F-4502-813A-AEAB274EB137}" type="pres">
      <dgm:prSet presAssocID="{1374EB3D-FF3C-485A-B041-4E5032623882}" presName="compositeShape" presStyleCnt="0">
        <dgm:presLayoutVars>
          <dgm:chMax val="7"/>
          <dgm:dir/>
          <dgm:resizeHandles val="exact"/>
        </dgm:presLayoutVars>
      </dgm:prSet>
      <dgm:spPr/>
    </dgm:pt>
    <dgm:pt modelId="{A2B9A682-0157-4B59-A00E-B25B72EBBD8D}" type="pres">
      <dgm:prSet presAssocID="{B690B621-940B-41F1-9A31-EE3EBA431E11}" presName="circ1" presStyleLbl="vennNode1" presStyleIdx="0" presStyleCnt="5"/>
      <dgm:spPr/>
    </dgm:pt>
    <dgm:pt modelId="{23BD223B-75A6-4107-B859-39EDB08C8A70}" type="pres">
      <dgm:prSet presAssocID="{B690B621-940B-41F1-9A31-EE3EBA431E11}" presName="circ1Tx" presStyleLbl="revTx" presStyleIdx="0" presStyleCnt="0">
        <dgm:presLayoutVars>
          <dgm:chMax val="0"/>
          <dgm:chPref val="0"/>
          <dgm:bulletEnabled val="1"/>
        </dgm:presLayoutVars>
      </dgm:prSet>
      <dgm:spPr/>
    </dgm:pt>
    <dgm:pt modelId="{EDCCBE11-9400-4F1B-9FC5-25975047B17E}" type="pres">
      <dgm:prSet presAssocID="{FB8FA7C1-EF02-431D-A7B9-89E6EEB1FE2C}" presName="circ2" presStyleLbl="vennNode1" presStyleIdx="1" presStyleCnt="5"/>
      <dgm:spPr/>
    </dgm:pt>
    <dgm:pt modelId="{ACB8C740-FC74-4356-BAD9-356CC877994C}" type="pres">
      <dgm:prSet presAssocID="{FB8FA7C1-EF02-431D-A7B9-89E6EEB1FE2C}" presName="circ2Tx" presStyleLbl="revTx" presStyleIdx="0" presStyleCnt="0">
        <dgm:presLayoutVars>
          <dgm:chMax val="0"/>
          <dgm:chPref val="0"/>
          <dgm:bulletEnabled val="1"/>
        </dgm:presLayoutVars>
      </dgm:prSet>
      <dgm:spPr/>
    </dgm:pt>
    <dgm:pt modelId="{A7D5793C-4421-43E0-99B4-0CCE94975527}" type="pres">
      <dgm:prSet presAssocID="{94F41884-D741-4CA2-B3A2-7C4AFED966C3}" presName="circ3" presStyleLbl="vennNode1" presStyleIdx="2" presStyleCnt="5"/>
      <dgm:spPr/>
    </dgm:pt>
    <dgm:pt modelId="{63C53EBF-A90A-4631-B5B2-9058EEC1DC57}" type="pres">
      <dgm:prSet presAssocID="{94F41884-D741-4CA2-B3A2-7C4AFED966C3}" presName="circ3Tx" presStyleLbl="revTx" presStyleIdx="0" presStyleCnt="0">
        <dgm:presLayoutVars>
          <dgm:chMax val="0"/>
          <dgm:chPref val="0"/>
          <dgm:bulletEnabled val="1"/>
        </dgm:presLayoutVars>
      </dgm:prSet>
      <dgm:spPr/>
    </dgm:pt>
    <dgm:pt modelId="{660A79CA-8DEA-4A0F-878D-848F513972ED}" type="pres">
      <dgm:prSet presAssocID="{70DA7B75-457E-4474-92EB-63212FF34EB2}" presName="circ4" presStyleLbl="vennNode1" presStyleIdx="3" presStyleCnt="5"/>
      <dgm:spPr/>
    </dgm:pt>
    <dgm:pt modelId="{ABB9C503-2E53-497A-AD68-355F743EF2F2}" type="pres">
      <dgm:prSet presAssocID="{70DA7B75-457E-4474-92EB-63212FF34EB2}" presName="circ4Tx" presStyleLbl="revTx" presStyleIdx="0" presStyleCnt="0">
        <dgm:presLayoutVars>
          <dgm:chMax val="0"/>
          <dgm:chPref val="0"/>
          <dgm:bulletEnabled val="1"/>
        </dgm:presLayoutVars>
      </dgm:prSet>
      <dgm:spPr/>
    </dgm:pt>
    <dgm:pt modelId="{418CB49A-86E7-4E99-BE36-0A53CE759E6E}" type="pres">
      <dgm:prSet presAssocID="{3740036D-A8B4-4B4B-8C9E-EBD25CB398C7}" presName="circ5" presStyleLbl="vennNode1" presStyleIdx="4" presStyleCnt="5"/>
      <dgm:spPr/>
    </dgm:pt>
    <dgm:pt modelId="{BB716592-75E2-4456-96FA-E4DF4053CA74}" type="pres">
      <dgm:prSet presAssocID="{3740036D-A8B4-4B4B-8C9E-EBD25CB398C7}" presName="circ5Tx" presStyleLbl="revTx" presStyleIdx="0" presStyleCnt="0">
        <dgm:presLayoutVars>
          <dgm:chMax val="0"/>
          <dgm:chPref val="0"/>
          <dgm:bulletEnabled val="1"/>
        </dgm:presLayoutVars>
      </dgm:prSet>
      <dgm:spPr/>
    </dgm:pt>
  </dgm:ptLst>
  <dgm:cxnLst>
    <dgm:cxn modelId="{85A91F0D-2A09-4C23-BD0B-1FF33EE425F1}" type="presOf" srcId="{94F41884-D741-4CA2-B3A2-7C4AFED966C3}" destId="{63C53EBF-A90A-4631-B5B2-9058EEC1DC57}" srcOrd="0" destOrd="0" presId="urn:microsoft.com/office/officeart/2005/8/layout/venn1"/>
    <dgm:cxn modelId="{F5AB4415-5943-4097-861A-48964BCA5AD7}" type="presOf" srcId="{70DA7B75-457E-4474-92EB-63212FF34EB2}" destId="{ABB9C503-2E53-497A-AD68-355F743EF2F2}" srcOrd="0" destOrd="0" presId="urn:microsoft.com/office/officeart/2005/8/layout/venn1"/>
    <dgm:cxn modelId="{0DC6592E-B444-4AF4-981C-D8444F2AFF84}" srcId="{1374EB3D-FF3C-485A-B041-4E5032623882}" destId="{3740036D-A8B4-4B4B-8C9E-EBD25CB398C7}" srcOrd="4" destOrd="0" parTransId="{674BB28D-3F9A-4BE1-A3F8-BE358750B267}" sibTransId="{07C1F79C-4D11-4789-81B7-BA7848BC0B4F}"/>
    <dgm:cxn modelId="{51FAE055-1573-4C73-B29B-CD29931FC71D}" srcId="{1374EB3D-FF3C-485A-B041-4E5032623882}" destId="{70DA7B75-457E-4474-92EB-63212FF34EB2}" srcOrd="3" destOrd="0" parTransId="{FAA2C392-37AF-4859-9B7E-0E9463F2DAC8}" sibTransId="{6262C212-8D42-4C14-B8B6-845DB685BB56}"/>
    <dgm:cxn modelId="{F93D2484-322B-43F6-94B3-758A8D53A55A}" type="presOf" srcId="{3740036D-A8B4-4B4B-8C9E-EBD25CB398C7}" destId="{BB716592-75E2-4456-96FA-E4DF4053CA74}" srcOrd="0" destOrd="0" presId="urn:microsoft.com/office/officeart/2005/8/layout/venn1"/>
    <dgm:cxn modelId="{43DA0F93-92F3-49FE-AC18-C31C5C50BE04}" type="presOf" srcId="{FB8FA7C1-EF02-431D-A7B9-89E6EEB1FE2C}" destId="{ACB8C740-FC74-4356-BAD9-356CC877994C}" srcOrd="0" destOrd="0" presId="urn:microsoft.com/office/officeart/2005/8/layout/venn1"/>
    <dgm:cxn modelId="{4E8D9496-75B3-4E86-96F0-37F88AC4A552}" type="presOf" srcId="{B690B621-940B-41F1-9A31-EE3EBA431E11}" destId="{23BD223B-75A6-4107-B859-39EDB08C8A70}" srcOrd="0" destOrd="0" presId="urn:microsoft.com/office/officeart/2005/8/layout/venn1"/>
    <dgm:cxn modelId="{8BE5A2BA-5026-4031-891A-213ADDBDC499}" type="presOf" srcId="{1374EB3D-FF3C-485A-B041-4E5032623882}" destId="{C1445DBA-432F-4502-813A-AEAB274EB137}" srcOrd="0" destOrd="0" presId="urn:microsoft.com/office/officeart/2005/8/layout/venn1"/>
    <dgm:cxn modelId="{685774E4-C630-4885-AA4F-BC2195442EFF}" srcId="{1374EB3D-FF3C-485A-B041-4E5032623882}" destId="{FB8FA7C1-EF02-431D-A7B9-89E6EEB1FE2C}" srcOrd="1" destOrd="0" parTransId="{CA6422FB-A0E4-4B8A-867A-C4B828860C7C}" sibTransId="{018B7733-ECBC-4ACF-AAF6-2C077A898786}"/>
    <dgm:cxn modelId="{254EADE5-F0AF-4541-8AEB-D311043E18DB}" srcId="{1374EB3D-FF3C-485A-B041-4E5032623882}" destId="{94F41884-D741-4CA2-B3A2-7C4AFED966C3}" srcOrd="2" destOrd="0" parTransId="{8A18ABC7-4FF2-45F4-8BDA-782D43D687EC}" sibTransId="{E3461BE0-28C3-4A89-BB3A-5494CA3DB30B}"/>
    <dgm:cxn modelId="{17328DF6-107E-4B80-B21B-1D97D771BDCA}" srcId="{1374EB3D-FF3C-485A-B041-4E5032623882}" destId="{B690B621-940B-41F1-9A31-EE3EBA431E11}" srcOrd="0" destOrd="0" parTransId="{F3046BB1-0642-4B55-9F09-E50472B7E748}" sibTransId="{ACF4D40C-FEDF-47AE-A250-767E5F6A7F56}"/>
    <dgm:cxn modelId="{211EA0DB-0BC8-477C-BD50-7788DB43A3DD}" type="presParOf" srcId="{C1445DBA-432F-4502-813A-AEAB274EB137}" destId="{A2B9A682-0157-4B59-A00E-B25B72EBBD8D}" srcOrd="0" destOrd="0" presId="urn:microsoft.com/office/officeart/2005/8/layout/venn1"/>
    <dgm:cxn modelId="{81AE8944-3CEF-45AB-8317-FCDD5F52FB98}" type="presParOf" srcId="{C1445DBA-432F-4502-813A-AEAB274EB137}" destId="{23BD223B-75A6-4107-B859-39EDB08C8A70}" srcOrd="1" destOrd="0" presId="urn:microsoft.com/office/officeart/2005/8/layout/venn1"/>
    <dgm:cxn modelId="{4FC4F2F5-583B-4324-AF53-389B281EF54E}" type="presParOf" srcId="{C1445DBA-432F-4502-813A-AEAB274EB137}" destId="{EDCCBE11-9400-4F1B-9FC5-25975047B17E}" srcOrd="2" destOrd="0" presId="urn:microsoft.com/office/officeart/2005/8/layout/venn1"/>
    <dgm:cxn modelId="{B3A58395-D340-4DD3-9B14-339545CF9460}" type="presParOf" srcId="{C1445DBA-432F-4502-813A-AEAB274EB137}" destId="{ACB8C740-FC74-4356-BAD9-356CC877994C}" srcOrd="3" destOrd="0" presId="urn:microsoft.com/office/officeart/2005/8/layout/venn1"/>
    <dgm:cxn modelId="{7F35B667-6189-4558-9157-8565A9AB1395}" type="presParOf" srcId="{C1445DBA-432F-4502-813A-AEAB274EB137}" destId="{A7D5793C-4421-43E0-99B4-0CCE94975527}" srcOrd="4" destOrd="0" presId="urn:microsoft.com/office/officeart/2005/8/layout/venn1"/>
    <dgm:cxn modelId="{AFCA602D-4945-45C9-8C64-28114128E773}" type="presParOf" srcId="{C1445DBA-432F-4502-813A-AEAB274EB137}" destId="{63C53EBF-A90A-4631-B5B2-9058EEC1DC57}" srcOrd="5" destOrd="0" presId="urn:microsoft.com/office/officeart/2005/8/layout/venn1"/>
    <dgm:cxn modelId="{4FB08449-871A-476D-94E2-89430E919239}" type="presParOf" srcId="{C1445DBA-432F-4502-813A-AEAB274EB137}" destId="{660A79CA-8DEA-4A0F-878D-848F513972ED}" srcOrd="6" destOrd="0" presId="urn:microsoft.com/office/officeart/2005/8/layout/venn1"/>
    <dgm:cxn modelId="{10EAF449-D26A-4856-A84E-EAF89DC8FAB7}" type="presParOf" srcId="{C1445DBA-432F-4502-813A-AEAB274EB137}" destId="{ABB9C503-2E53-497A-AD68-355F743EF2F2}" srcOrd="7" destOrd="0" presId="urn:microsoft.com/office/officeart/2005/8/layout/venn1"/>
    <dgm:cxn modelId="{8DAE3AE4-4FC7-47AA-A057-B2DD3A4E4595}" type="presParOf" srcId="{C1445DBA-432F-4502-813A-AEAB274EB137}" destId="{418CB49A-86E7-4E99-BE36-0A53CE759E6E}" srcOrd="8" destOrd="0" presId="urn:microsoft.com/office/officeart/2005/8/layout/venn1"/>
    <dgm:cxn modelId="{2E06D099-4925-4C92-B933-C8BCC7CA1739}" type="presParOf" srcId="{C1445DBA-432F-4502-813A-AEAB274EB137}" destId="{BB716592-75E2-4456-96FA-E4DF4053CA74}" srcOrd="9"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E3972B9-8C72-421C-9537-3AB75CB11D54}" type="doc">
      <dgm:prSet loTypeId="urn:microsoft.com/office/officeart/2005/8/layout/hierarchy1" loCatId="hierarchy" qsTypeId="urn:microsoft.com/office/officeart/2005/8/quickstyle/simple1" qsCatId="simple" csTypeId="urn:microsoft.com/office/officeart/2005/8/colors/accent0_2" csCatId="mainScheme"/>
      <dgm:spPr/>
      <dgm:t>
        <a:bodyPr/>
        <a:lstStyle/>
        <a:p>
          <a:endParaRPr lang="en-GB"/>
        </a:p>
      </dgm:t>
    </dgm:pt>
    <dgm:pt modelId="{32FC5BA4-2253-4CA6-86A1-BAE1D505EC05}">
      <dgm:prSet/>
      <dgm:spPr/>
      <dgm:t>
        <a:bodyPr/>
        <a:lstStyle/>
        <a:p>
          <a:r>
            <a:rPr lang="en-GB" b="1" i="0"/>
            <a:t>Shaper</a:t>
          </a:r>
          <a:endParaRPr lang="en-US"/>
        </a:p>
      </dgm:t>
    </dgm:pt>
    <dgm:pt modelId="{C1EBD4FA-A985-4181-8AB3-D793583893EE}" type="parTrans" cxnId="{8D3F7AA5-D6EC-4242-B789-57C492785DAD}">
      <dgm:prSet/>
      <dgm:spPr/>
      <dgm:t>
        <a:bodyPr/>
        <a:lstStyle/>
        <a:p>
          <a:endParaRPr lang="en-GB"/>
        </a:p>
      </dgm:t>
    </dgm:pt>
    <dgm:pt modelId="{CAD3BC86-DE4A-4919-91F5-543F7F676F3B}" type="sibTrans" cxnId="{8D3F7AA5-D6EC-4242-B789-57C492785DAD}">
      <dgm:prSet/>
      <dgm:spPr/>
      <dgm:t>
        <a:bodyPr/>
        <a:lstStyle/>
        <a:p>
          <a:endParaRPr lang="en-GB"/>
        </a:p>
      </dgm:t>
    </dgm:pt>
    <dgm:pt modelId="{40C8BB32-A438-42F5-B9B5-693C082DCB43}">
      <dgm:prSet/>
      <dgm:spPr/>
      <dgm:t>
        <a:bodyPr/>
        <a:lstStyle/>
        <a:p>
          <a:r>
            <a:rPr lang="en-GB" b="1" i="0"/>
            <a:t>Implementer</a:t>
          </a:r>
          <a:endParaRPr lang="en-US"/>
        </a:p>
      </dgm:t>
    </dgm:pt>
    <dgm:pt modelId="{33446C54-BF1B-4DA0-8CD8-F1D0E636A9A1}" type="parTrans" cxnId="{556BE467-B630-4276-B3D9-97CE184BB1D0}">
      <dgm:prSet/>
      <dgm:spPr/>
      <dgm:t>
        <a:bodyPr/>
        <a:lstStyle/>
        <a:p>
          <a:endParaRPr lang="en-GB"/>
        </a:p>
      </dgm:t>
    </dgm:pt>
    <dgm:pt modelId="{49BAFAF0-AA28-4434-9C06-A81CF3D6B5C4}" type="sibTrans" cxnId="{556BE467-B630-4276-B3D9-97CE184BB1D0}">
      <dgm:prSet/>
      <dgm:spPr/>
      <dgm:t>
        <a:bodyPr/>
        <a:lstStyle/>
        <a:p>
          <a:endParaRPr lang="en-GB"/>
        </a:p>
      </dgm:t>
    </dgm:pt>
    <dgm:pt modelId="{5FFEE5B9-FADF-4BFA-B816-3A9CD3FCB1EC}">
      <dgm:prSet/>
      <dgm:spPr/>
      <dgm:t>
        <a:bodyPr/>
        <a:lstStyle/>
        <a:p>
          <a:r>
            <a:rPr lang="en-GB" b="1" i="0"/>
            <a:t>Finalizer</a:t>
          </a:r>
          <a:endParaRPr lang="en-US"/>
        </a:p>
      </dgm:t>
    </dgm:pt>
    <dgm:pt modelId="{66CECD24-BEF1-4091-91DF-3FEB3AB78FC0}" type="parTrans" cxnId="{A66BC20B-8965-4B67-8DA7-4730C51A1630}">
      <dgm:prSet/>
      <dgm:spPr/>
      <dgm:t>
        <a:bodyPr/>
        <a:lstStyle/>
        <a:p>
          <a:endParaRPr lang="en-GB"/>
        </a:p>
      </dgm:t>
    </dgm:pt>
    <dgm:pt modelId="{0258302A-1BCF-4417-BA49-F46B2932C1D2}" type="sibTrans" cxnId="{A66BC20B-8965-4B67-8DA7-4730C51A1630}">
      <dgm:prSet/>
      <dgm:spPr/>
      <dgm:t>
        <a:bodyPr/>
        <a:lstStyle/>
        <a:p>
          <a:endParaRPr lang="en-GB"/>
        </a:p>
      </dgm:t>
    </dgm:pt>
    <dgm:pt modelId="{291D24FE-C370-486F-B88F-5C92EC60145A}" type="pres">
      <dgm:prSet presAssocID="{DE3972B9-8C72-421C-9537-3AB75CB11D54}" presName="hierChild1" presStyleCnt="0">
        <dgm:presLayoutVars>
          <dgm:chPref val="1"/>
          <dgm:dir/>
          <dgm:animOne val="branch"/>
          <dgm:animLvl val="lvl"/>
          <dgm:resizeHandles/>
        </dgm:presLayoutVars>
      </dgm:prSet>
      <dgm:spPr/>
    </dgm:pt>
    <dgm:pt modelId="{B8D7FBA4-4371-44E7-8106-A367EC29D2ED}" type="pres">
      <dgm:prSet presAssocID="{32FC5BA4-2253-4CA6-86A1-BAE1D505EC05}" presName="hierRoot1" presStyleCnt="0"/>
      <dgm:spPr/>
    </dgm:pt>
    <dgm:pt modelId="{25B79B55-4C43-4C68-BE6B-E07CE11ADCDC}" type="pres">
      <dgm:prSet presAssocID="{32FC5BA4-2253-4CA6-86A1-BAE1D505EC05}" presName="composite" presStyleCnt="0"/>
      <dgm:spPr/>
    </dgm:pt>
    <dgm:pt modelId="{75B8F609-57AD-4B6F-AA87-2964580D1377}" type="pres">
      <dgm:prSet presAssocID="{32FC5BA4-2253-4CA6-86A1-BAE1D505EC05}" presName="background" presStyleLbl="node0" presStyleIdx="0" presStyleCnt="3"/>
      <dgm:spPr/>
    </dgm:pt>
    <dgm:pt modelId="{7CD4FAC3-CCAC-4464-AFB0-86402432B133}" type="pres">
      <dgm:prSet presAssocID="{32FC5BA4-2253-4CA6-86A1-BAE1D505EC05}" presName="text" presStyleLbl="fgAcc0" presStyleIdx="0" presStyleCnt="3">
        <dgm:presLayoutVars>
          <dgm:chPref val="3"/>
        </dgm:presLayoutVars>
      </dgm:prSet>
      <dgm:spPr/>
    </dgm:pt>
    <dgm:pt modelId="{2F600D07-533F-4DB8-8128-4C8A8438EFBD}" type="pres">
      <dgm:prSet presAssocID="{32FC5BA4-2253-4CA6-86A1-BAE1D505EC05}" presName="hierChild2" presStyleCnt="0"/>
      <dgm:spPr/>
    </dgm:pt>
    <dgm:pt modelId="{693381BD-CDB2-4261-B5DB-2552C7B40930}" type="pres">
      <dgm:prSet presAssocID="{40C8BB32-A438-42F5-B9B5-693C082DCB43}" presName="hierRoot1" presStyleCnt="0"/>
      <dgm:spPr/>
    </dgm:pt>
    <dgm:pt modelId="{D366FF22-3FD8-4D93-B79E-AD8E24FAE6F7}" type="pres">
      <dgm:prSet presAssocID="{40C8BB32-A438-42F5-B9B5-693C082DCB43}" presName="composite" presStyleCnt="0"/>
      <dgm:spPr/>
    </dgm:pt>
    <dgm:pt modelId="{C4BAEA05-324C-4285-8E78-D40D920E0E83}" type="pres">
      <dgm:prSet presAssocID="{40C8BB32-A438-42F5-B9B5-693C082DCB43}" presName="background" presStyleLbl="node0" presStyleIdx="1" presStyleCnt="3"/>
      <dgm:spPr/>
    </dgm:pt>
    <dgm:pt modelId="{A20B392A-20D9-4630-B563-20A50883FD24}" type="pres">
      <dgm:prSet presAssocID="{40C8BB32-A438-42F5-B9B5-693C082DCB43}" presName="text" presStyleLbl="fgAcc0" presStyleIdx="1" presStyleCnt="3">
        <dgm:presLayoutVars>
          <dgm:chPref val="3"/>
        </dgm:presLayoutVars>
      </dgm:prSet>
      <dgm:spPr/>
    </dgm:pt>
    <dgm:pt modelId="{BD27C86A-57CA-4667-BA25-2660622ED29B}" type="pres">
      <dgm:prSet presAssocID="{40C8BB32-A438-42F5-B9B5-693C082DCB43}" presName="hierChild2" presStyleCnt="0"/>
      <dgm:spPr/>
    </dgm:pt>
    <dgm:pt modelId="{9D0B345D-99A1-48A5-8D55-26C037D70A7D}" type="pres">
      <dgm:prSet presAssocID="{5FFEE5B9-FADF-4BFA-B816-3A9CD3FCB1EC}" presName="hierRoot1" presStyleCnt="0"/>
      <dgm:spPr/>
    </dgm:pt>
    <dgm:pt modelId="{DF64A892-21FA-43AA-8851-65EAEF63F6E8}" type="pres">
      <dgm:prSet presAssocID="{5FFEE5B9-FADF-4BFA-B816-3A9CD3FCB1EC}" presName="composite" presStyleCnt="0"/>
      <dgm:spPr/>
    </dgm:pt>
    <dgm:pt modelId="{A93E7550-4CBF-4FC6-BD12-D7308A9077C9}" type="pres">
      <dgm:prSet presAssocID="{5FFEE5B9-FADF-4BFA-B816-3A9CD3FCB1EC}" presName="background" presStyleLbl="node0" presStyleIdx="2" presStyleCnt="3"/>
      <dgm:spPr/>
    </dgm:pt>
    <dgm:pt modelId="{61C2F367-F662-4F94-8153-9BE05E49C8DB}" type="pres">
      <dgm:prSet presAssocID="{5FFEE5B9-FADF-4BFA-B816-3A9CD3FCB1EC}" presName="text" presStyleLbl="fgAcc0" presStyleIdx="2" presStyleCnt="3">
        <dgm:presLayoutVars>
          <dgm:chPref val="3"/>
        </dgm:presLayoutVars>
      </dgm:prSet>
      <dgm:spPr/>
    </dgm:pt>
    <dgm:pt modelId="{5A112D66-789A-4473-8D36-1D63F3C36B79}" type="pres">
      <dgm:prSet presAssocID="{5FFEE5B9-FADF-4BFA-B816-3A9CD3FCB1EC}" presName="hierChild2" presStyleCnt="0"/>
      <dgm:spPr/>
    </dgm:pt>
  </dgm:ptLst>
  <dgm:cxnLst>
    <dgm:cxn modelId="{A66BC20B-8965-4B67-8DA7-4730C51A1630}" srcId="{DE3972B9-8C72-421C-9537-3AB75CB11D54}" destId="{5FFEE5B9-FADF-4BFA-B816-3A9CD3FCB1EC}" srcOrd="2" destOrd="0" parTransId="{66CECD24-BEF1-4091-91DF-3FEB3AB78FC0}" sibTransId="{0258302A-1BCF-4417-BA49-F46B2932C1D2}"/>
    <dgm:cxn modelId="{80B6F52F-8E4A-48D1-A5A9-E6CCC815ADE0}" type="presOf" srcId="{40C8BB32-A438-42F5-B9B5-693C082DCB43}" destId="{A20B392A-20D9-4630-B563-20A50883FD24}" srcOrd="0" destOrd="0" presId="urn:microsoft.com/office/officeart/2005/8/layout/hierarchy1"/>
    <dgm:cxn modelId="{556BE467-B630-4276-B3D9-97CE184BB1D0}" srcId="{DE3972B9-8C72-421C-9537-3AB75CB11D54}" destId="{40C8BB32-A438-42F5-B9B5-693C082DCB43}" srcOrd="1" destOrd="0" parTransId="{33446C54-BF1B-4DA0-8CD8-F1D0E636A9A1}" sibTransId="{49BAFAF0-AA28-4434-9C06-A81CF3D6B5C4}"/>
    <dgm:cxn modelId="{CA0F5F72-E834-47E5-AA2D-17515E9405E0}" type="presOf" srcId="{5FFEE5B9-FADF-4BFA-B816-3A9CD3FCB1EC}" destId="{61C2F367-F662-4F94-8153-9BE05E49C8DB}" srcOrd="0" destOrd="0" presId="urn:microsoft.com/office/officeart/2005/8/layout/hierarchy1"/>
    <dgm:cxn modelId="{8D3F7AA5-D6EC-4242-B789-57C492785DAD}" srcId="{DE3972B9-8C72-421C-9537-3AB75CB11D54}" destId="{32FC5BA4-2253-4CA6-86A1-BAE1D505EC05}" srcOrd="0" destOrd="0" parTransId="{C1EBD4FA-A985-4181-8AB3-D793583893EE}" sibTransId="{CAD3BC86-DE4A-4919-91F5-543F7F676F3B}"/>
    <dgm:cxn modelId="{134A2AAA-FD74-46F5-AFD9-BDF0522BBD5E}" type="presOf" srcId="{32FC5BA4-2253-4CA6-86A1-BAE1D505EC05}" destId="{7CD4FAC3-CCAC-4464-AFB0-86402432B133}" srcOrd="0" destOrd="0" presId="urn:microsoft.com/office/officeart/2005/8/layout/hierarchy1"/>
    <dgm:cxn modelId="{009D31F5-36E3-4D67-874B-B72C68C905DE}" type="presOf" srcId="{DE3972B9-8C72-421C-9537-3AB75CB11D54}" destId="{291D24FE-C370-486F-B88F-5C92EC60145A}" srcOrd="0" destOrd="0" presId="urn:microsoft.com/office/officeart/2005/8/layout/hierarchy1"/>
    <dgm:cxn modelId="{D31207AB-06CC-482E-A18D-0EEBE1C2A78A}" type="presParOf" srcId="{291D24FE-C370-486F-B88F-5C92EC60145A}" destId="{B8D7FBA4-4371-44E7-8106-A367EC29D2ED}" srcOrd="0" destOrd="0" presId="urn:microsoft.com/office/officeart/2005/8/layout/hierarchy1"/>
    <dgm:cxn modelId="{383847D1-96D1-4DF9-9D95-184718DC4324}" type="presParOf" srcId="{B8D7FBA4-4371-44E7-8106-A367EC29D2ED}" destId="{25B79B55-4C43-4C68-BE6B-E07CE11ADCDC}" srcOrd="0" destOrd="0" presId="urn:microsoft.com/office/officeart/2005/8/layout/hierarchy1"/>
    <dgm:cxn modelId="{72973946-32E4-43AF-8C14-8B712DEFFF35}" type="presParOf" srcId="{25B79B55-4C43-4C68-BE6B-E07CE11ADCDC}" destId="{75B8F609-57AD-4B6F-AA87-2964580D1377}" srcOrd="0" destOrd="0" presId="urn:microsoft.com/office/officeart/2005/8/layout/hierarchy1"/>
    <dgm:cxn modelId="{5D564ADF-7836-457D-91A8-28955A93D9ED}" type="presParOf" srcId="{25B79B55-4C43-4C68-BE6B-E07CE11ADCDC}" destId="{7CD4FAC3-CCAC-4464-AFB0-86402432B133}" srcOrd="1" destOrd="0" presId="urn:microsoft.com/office/officeart/2005/8/layout/hierarchy1"/>
    <dgm:cxn modelId="{06B0B877-11E0-484E-8A75-6A3E10EC458F}" type="presParOf" srcId="{B8D7FBA4-4371-44E7-8106-A367EC29D2ED}" destId="{2F600D07-533F-4DB8-8128-4C8A8438EFBD}" srcOrd="1" destOrd="0" presId="urn:microsoft.com/office/officeart/2005/8/layout/hierarchy1"/>
    <dgm:cxn modelId="{237CDFFA-DF58-4ECC-B5CA-D37671E7A817}" type="presParOf" srcId="{291D24FE-C370-486F-B88F-5C92EC60145A}" destId="{693381BD-CDB2-4261-B5DB-2552C7B40930}" srcOrd="1" destOrd="0" presId="urn:microsoft.com/office/officeart/2005/8/layout/hierarchy1"/>
    <dgm:cxn modelId="{04CC5915-6CC8-4B58-A3BD-523B11050DE2}" type="presParOf" srcId="{693381BD-CDB2-4261-B5DB-2552C7B40930}" destId="{D366FF22-3FD8-4D93-B79E-AD8E24FAE6F7}" srcOrd="0" destOrd="0" presId="urn:microsoft.com/office/officeart/2005/8/layout/hierarchy1"/>
    <dgm:cxn modelId="{ECC358E0-4175-4D85-8D7E-7A73D2C2BD40}" type="presParOf" srcId="{D366FF22-3FD8-4D93-B79E-AD8E24FAE6F7}" destId="{C4BAEA05-324C-4285-8E78-D40D920E0E83}" srcOrd="0" destOrd="0" presId="urn:microsoft.com/office/officeart/2005/8/layout/hierarchy1"/>
    <dgm:cxn modelId="{E186726D-3EA0-4361-881E-ABD613C10E6B}" type="presParOf" srcId="{D366FF22-3FD8-4D93-B79E-AD8E24FAE6F7}" destId="{A20B392A-20D9-4630-B563-20A50883FD24}" srcOrd="1" destOrd="0" presId="urn:microsoft.com/office/officeart/2005/8/layout/hierarchy1"/>
    <dgm:cxn modelId="{EAEB952C-0B24-4D4E-9259-CEEAE72187AA}" type="presParOf" srcId="{693381BD-CDB2-4261-B5DB-2552C7B40930}" destId="{BD27C86A-57CA-4667-BA25-2660622ED29B}" srcOrd="1" destOrd="0" presId="urn:microsoft.com/office/officeart/2005/8/layout/hierarchy1"/>
    <dgm:cxn modelId="{B47F9DDA-1D7E-4052-B3A3-3E0CB466BF0C}" type="presParOf" srcId="{291D24FE-C370-486F-B88F-5C92EC60145A}" destId="{9D0B345D-99A1-48A5-8D55-26C037D70A7D}" srcOrd="2" destOrd="0" presId="urn:microsoft.com/office/officeart/2005/8/layout/hierarchy1"/>
    <dgm:cxn modelId="{648B88A2-93BB-4756-9800-A932BE742F7D}" type="presParOf" srcId="{9D0B345D-99A1-48A5-8D55-26C037D70A7D}" destId="{DF64A892-21FA-43AA-8851-65EAEF63F6E8}" srcOrd="0" destOrd="0" presId="urn:microsoft.com/office/officeart/2005/8/layout/hierarchy1"/>
    <dgm:cxn modelId="{0DDA3215-A193-4155-A35F-6642D3CB1635}" type="presParOf" srcId="{DF64A892-21FA-43AA-8851-65EAEF63F6E8}" destId="{A93E7550-4CBF-4FC6-BD12-D7308A9077C9}" srcOrd="0" destOrd="0" presId="urn:microsoft.com/office/officeart/2005/8/layout/hierarchy1"/>
    <dgm:cxn modelId="{D7F288F3-250C-49A0-AC4C-530EAB1FE6D3}" type="presParOf" srcId="{DF64A892-21FA-43AA-8851-65EAEF63F6E8}" destId="{61C2F367-F662-4F94-8153-9BE05E49C8DB}" srcOrd="1" destOrd="0" presId="urn:microsoft.com/office/officeart/2005/8/layout/hierarchy1"/>
    <dgm:cxn modelId="{CA9B6EB2-55E2-4498-8DE5-87779D1F3A3D}" type="presParOf" srcId="{9D0B345D-99A1-48A5-8D55-26C037D70A7D}" destId="{5A112D66-789A-4473-8D36-1D63F3C36B7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E3972B9-8C72-421C-9537-3AB75CB11D54}" type="doc">
      <dgm:prSet loTypeId="urn:microsoft.com/office/officeart/2005/8/layout/hierarchy1" loCatId="hierarchy" qsTypeId="urn:microsoft.com/office/officeart/2005/8/quickstyle/simple2" qsCatId="simple" csTypeId="urn:microsoft.com/office/officeart/2005/8/colors/accent0_1" csCatId="mainScheme" phldr="1"/>
      <dgm:spPr/>
      <dgm:t>
        <a:bodyPr/>
        <a:lstStyle/>
        <a:p>
          <a:endParaRPr lang="en-GB"/>
        </a:p>
      </dgm:t>
    </dgm:pt>
    <dgm:pt modelId="{32FC5BA4-2253-4CA6-86A1-BAE1D505EC05}">
      <dgm:prSet/>
      <dgm:spPr/>
      <dgm:t>
        <a:bodyPr/>
        <a:lstStyle/>
        <a:p>
          <a:r>
            <a:rPr lang="en-GB" b="1" dirty="0">
              <a:effectLst/>
              <a:latin typeface="Asap"/>
              <a:ea typeface="Calibri" panose="020F0502020204030204" pitchFamily="34" charset="0"/>
              <a:cs typeface="Times New Roman" panose="02020603050405020304" pitchFamily="18" charset="0"/>
            </a:rPr>
            <a:t>Plant</a:t>
          </a:r>
          <a:endParaRPr lang="en-US" dirty="0">
            <a:latin typeface="Asap"/>
          </a:endParaRPr>
        </a:p>
      </dgm:t>
    </dgm:pt>
    <dgm:pt modelId="{C1EBD4FA-A985-4181-8AB3-D793583893EE}" type="parTrans" cxnId="{8D3F7AA5-D6EC-4242-B789-57C492785DAD}">
      <dgm:prSet/>
      <dgm:spPr/>
      <dgm:t>
        <a:bodyPr/>
        <a:lstStyle/>
        <a:p>
          <a:endParaRPr lang="en-GB">
            <a:latin typeface="Asap"/>
          </a:endParaRPr>
        </a:p>
      </dgm:t>
    </dgm:pt>
    <dgm:pt modelId="{CAD3BC86-DE4A-4919-91F5-543F7F676F3B}" type="sibTrans" cxnId="{8D3F7AA5-D6EC-4242-B789-57C492785DAD}">
      <dgm:prSet/>
      <dgm:spPr/>
      <dgm:t>
        <a:bodyPr/>
        <a:lstStyle/>
        <a:p>
          <a:endParaRPr lang="en-GB">
            <a:latin typeface="Asap"/>
          </a:endParaRPr>
        </a:p>
      </dgm:t>
    </dgm:pt>
    <dgm:pt modelId="{40C8BB32-A438-42F5-B9B5-693C082DCB43}">
      <dgm:prSet/>
      <dgm:spPr/>
      <dgm:t>
        <a:bodyPr/>
        <a:lstStyle/>
        <a:p>
          <a:r>
            <a:rPr lang="en-GB" b="1" dirty="0">
              <a:effectLst/>
              <a:latin typeface="Asap"/>
              <a:ea typeface="Calibri" panose="020F0502020204030204" pitchFamily="34" charset="0"/>
              <a:cs typeface="Times New Roman" panose="02020603050405020304" pitchFamily="18" charset="0"/>
            </a:rPr>
            <a:t>Assessor</a:t>
          </a:r>
          <a:endParaRPr lang="en-US" dirty="0">
            <a:latin typeface="Asap"/>
          </a:endParaRPr>
        </a:p>
      </dgm:t>
    </dgm:pt>
    <dgm:pt modelId="{33446C54-BF1B-4DA0-8CD8-F1D0E636A9A1}" type="parTrans" cxnId="{556BE467-B630-4276-B3D9-97CE184BB1D0}">
      <dgm:prSet/>
      <dgm:spPr/>
      <dgm:t>
        <a:bodyPr/>
        <a:lstStyle/>
        <a:p>
          <a:endParaRPr lang="en-GB">
            <a:latin typeface="Asap"/>
          </a:endParaRPr>
        </a:p>
      </dgm:t>
    </dgm:pt>
    <dgm:pt modelId="{49BAFAF0-AA28-4434-9C06-A81CF3D6B5C4}" type="sibTrans" cxnId="{556BE467-B630-4276-B3D9-97CE184BB1D0}">
      <dgm:prSet/>
      <dgm:spPr/>
      <dgm:t>
        <a:bodyPr/>
        <a:lstStyle/>
        <a:p>
          <a:endParaRPr lang="en-GB">
            <a:latin typeface="Asap"/>
          </a:endParaRPr>
        </a:p>
      </dgm:t>
    </dgm:pt>
    <dgm:pt modelId="{5FFEE5B9-FADF-4BFA-B816-3A9CD3FCB1EC}">
      <dgm:prSet/>
      <dgm:spPr/>
      <dgm:t>
        <a:bodyPr/>
        <a:lstStyle/>
        <a:p>
          <a:r>
            <a:rPr lang="en-GB" b="1" dirty="0">
              <a:effectLst/>
              <a:latin typeface="Asap"/>
              <a:ea typeface="Calibri" panose="020F0502020204030204" pitchFamily="34" charset="0"/>
              <a:cs typeface="Times New Roman" panose="02020603050405020304" pitchFamily="18" charset="0"/>
            </a:rPr>
            <a:t>Specialist</a:t>
          </a:r>
          <a:endParaRPr lang="en-US" dirty="0">
            <a:latin typeface="Asap"/>
          </a:endParaRPr>
        </a:p>
      </dgm:t>
    </dgm:pt>
    <dgm:pt modelId="{66CECD24-BEF1-4091-91DF-3FEB3AB78FC0}" type="parTrans" cxnId="{A66BC20B-8965-4B67-8DA7-4730C51A1630}">
      <dgm:prSet/>
      <dgm:spPr/>
      <dgm:t>
        <a:bodyPr/>
        <a:lstStyle/>
        <a:p>
          <a:endParaRPr lang="en-GB">
            <a:latin typeface="Asap"/>
          </a:endParaRPr>
        </a:p>
      </dgm:t>
    </dgm:pt>
    <dgm:pt modelId="{0258302A-1BCF-4417-BA49-F46B2932C1D2}" type="sibTrans" cxnId="{A66BC20B-8965-4B67-8DA7-4730C51A1630}">
      <dgm:prSet/>
      <dgm:spPr/>
      <dgm:t>
        <a:bodyPr/>
        <a:lstStyle/>
        <a:p>
          <a:endParaRPr lang="en-GB">
            <a:latin typeface="Asap"/>
          </a:endParaRPr>
        </a:p>
      </dgm:t>
    </dgm:pt>
    <dgm:pt modelId="{291D24FE-C370-486F-B88F-5C92EC60145A}" type="pres">
      <dgm:prSet presAssocID="{DE3972B9-8C72-421C-9537-3AB75CB11D54}" presName="hierChild1" presStyleCnt="0">
        <dgm:presLayoutVars>
          <dgm:chPref val="1"/>
          <dgm:dir/>
          <dgm:animOne val="branch"/>
          <dgm:animLvl val="lvl"/>
          <dgm:resizeHandles/>
        </dgm:presLayoutVars>
      </dgm:prSet>
      <dgm:spPr/>
    </dgm:pt>
    <dgm:pt modelId="{B8D7FBA4-4371-44E7-8106-A367EC29D2ED}" type="pres">
      <dgm:prSet presAssocID="{32FC5BA4-2253-4CA6-86A1-BAE1D505EC05}" presName="hierRoot1" presStyleCnt="0"/>
      <dgm:spPr/>
    </dgm:pt>
    <dgm:pt modelId="{25B79B55-4C43-4C68-BE6B-E07CE11ADCDC}" type="pres">
      <dgm:prSet presAssocID="{32FC5BA4-2253-4CA6-86A1-BAE1D505EC05}" presName="composite" presStyleCnt="0"/>
      <dgm:spPr/>
    </dgm:pt>
    <dgm:pt modelId="{75B8F609-57AD-4B6F-AA87-2964580D1377}" type="pres">
      <dgm:prSet presAssocID="{32FC5BA4-2253-4CA6-86A1-BAE1D505EC05}" presName="background" presStyleLbl="node0" presStyleIdx="0" presStyleCnt="3"/>
      <dgm:spPr/>
    </dgm:pt>
    <dgm:pt modelId="{7CD4FAC3-CCAC-4464-AFB0-86402432B133}" type="pres">
      <dgm:prSet presAssocID="{32FC5BA4-2253-4CA6-86A1-BAE1D505EC05}" presName="text" presStyleLbl="fgAcc0" presStyleIdx="0" presStyleCnt="3">
        <dgm:presLayoutVars>
          <dgm:chPref val="3"/>
        </dgm:presLayoutVars>
      </dgm:prSet>
      <dgm:spPr/>
    </dgm:pt>
    <dgm:pt modelId="{2F600D07-533F-4DB8-8128-4C8A8438EFBD}" type="pres">
      <dgm:prSet presAssocID="{32FC5BA4-2253-4CA6-86A1-BAE1D505EC05}" presName="hierChild2" presStyleCnt="0"/>
      <dgm:spPr/>
    </dgm:pt>
    <dgm:pt modelId="{693381BD-CDB2-4261-B5DB-2552C7B40930}" type="pres">
      <dgm:prSet presAssocID="{40C8BB32-A438-42F5-B9B5-693C082DCB43}" presName="hierRoot1" presStyleCnt="0"/>
      <dgm:spPr/>
    </dgm:pt>
    <dgm:pt modelId="{D366FF22-3FD8-4D93-B79E-AD8E24FAE6F7}" type="pres">
      <dgm:prSet presAssocID="{40C8BB32-A438-42F5-B9B5-693C082DCB43}" presName="composite" presStyleCnt="0"/>
      <dgm:spPr/>
    </dgm:pt>
    <dgm:pt modelId="{C4BAEA05-324C-4285-8E78-D40D920E0E83}" type="pres">
      <dgm:prSet presAssocID="{40C8BB32-A438-42F5-B9B5-693C082DCB43}" presName="background" presStyleLbl="node0" presStyleIdx="1" presStyleCnt="3"/>
      <dgm:spPr/>
    </dgm:pt>
    <dgm:pt modelId="{A20B392A-20D9-4630-B563-20A50883FD24}" type="pres">
      <dgm:prSet presAssocID="{40C8BB32-A438-42F5-B9B5-693C082DCB43}" presName="text" presStyleLbl="fgAcc0" presStyleIdx="1" presStyleCnt="3">
        <dgm:presLayoutVars>
          <dgm:chPref val="3"/>
        </dgm:presLayoutVars>
      </dgm:prSet>
      <dgm:spPr/>
    </dgm:pt>
    <dgm:pt modelId="{BD27C86A-57CA-4667-BA25-2660622ED29B}" type="pres">
      <dgm:prSet presAssocID="{40C8BB32-A438-42F5-B9B5-693C082DCB43}" presName="hierChild2" presStyleCnt="0"/>
      <dgm:spPr/>
    </dgm:pt>
    <dgm:pt modelId="{9D0B345D-99A1-48A5-8D55-26C037D70A7D}" type="pres">
      <dgm:prSet presAssocID="{5FFEE5B9-FADF-4BFA-B816-3A9CD3FCB1EC}" presName="hierRoot1" presStyleCnt="0"/>
      <dgm:spPr/>
    </dgm:pt>
    <dgm:pt modelId="{DF64A892-21FA-43AA-8851-65EAEF63F6E8}" type="pres">
      <dgm:prSet presAssocID="{5FFEE5B9-FADF-4BFA-B816-3A9CD3FCB1EC}" presName="composite" presStyleCnt="0"/>
      <dgm:spPr/>
    </dgm:pt>
    <dgm:pt modelId="{A93E7550-4CBF-4FC6-BD12-D7308A9077C9}" type="pres">
      <dgm:prSet presAssocID="{5FFEE5B9-FADF-4BFA-B816-3A9CD3FCB1EC}" presName="background" presStyleLbl="node0" presStyleIdx="2" presStyleCnt="3"/>
      <dgm:spPr/>
    </dgm:pt>
    <dgm:pt modelId="{61C2F367-F662-4F94-8153-9BE05E49C8DB}" type="pres">
      <dgm:prSet presAssocID="{5FFEE5B9-FADF-4BFA-B816-3A9CD3FCB1EC}" presName="text" presStyleLbl="fgAcc0" presStyleIdx="2" presStyleCnt="3">
        <dgm:presLayoutVars>
          <dgm:chPref val="3"/>
        </dgm:presLayoutVars>
      </dgm:prSet>
      <dgm:spPr/>
    </dgm:pt>
    <dgm:pt modelId="{5A112D66-789A-4473-8D36-1D63F3C36B79}" type="pres">
      <dgm:prSet presAssocID="{5FFEE5B9-FADF-4BFA-B816-3A9CD3FCB1EC}" presName="hierChild2" presStyleCnt="0"/>
      <dgm:spPr/>
    </dgm:pt>
  </dgm:ptLst>
  <dgm:cxnLst>
    <dgm:cxn modelId="{A66BC20B-8965-4B67-8DA7-4730C51A1630}" srcId="{DE3972B9-8C72-421C-9537-3AB75CB11D54}" destId="{5FFEE5B9-FADF-4BFA-B816-3A9CD3FCB1EC}" srcOrd="2" destOrd="0" parTransId="{66CECD24-BEF1-4091-91DF-3FEB3AB78FC0}" sibTransId="{0258302A-1BCF-4417-BA49-F46B2932C1D2}"/>
    <dgm:cxn modelId="{80B6F52F-8E4A-48D1-A5A9-E6CCC815ADE0}" type="presOf" srcId="{40C8BB32-A438-42F5-B9B5-693C082DCB43}" destId="{A20B392A-20D9-4630-B563-20A50883FD24}" srcOrd="0" destOrd="0" presId="urn:microsoft.com/office/officeart/2005/8/layout/hierarchy1"/>
    <dgm:cxn modelId="{556BE467-B630-4276-B3D9-97CE184BB1D0}" srcId="{DE3972B9-8C72-421C-9537-3AB75CB11D54}" destId="{40C8BB32-A438-42F5-B9B5-693C082DCB43}" srcOrd="1" destOrd="0" parTransId="{33446C54-BF1B-4DA0-8CD8-F1D0E636A9A1}" sibTransId="{49BAFAF0-AA28-4434-9C06-A81CF3D6B5C4}"/>
    <dgm:cxn modelId="{CA0F5F72-E834-47E5-AA2D-17515E9405E0}" type="presOf" srcId="{5FFEE5B9-FADF-4BFA-B816-3A9CD3FCB1EC}" destId="{61C2F367-F662-4F94-8153-9BE05E49C8DB}" srcOrd="0" destOrd="0" presId="urn:microsoft.com/office/officeart/2005/8/layout/hierarchy1"/>
    <dgm:cxn modelId="{8D3F7AA5-D6EC-4242-B789-57C492785DAD}" srcId="{DE3972B9-8C72-421C-9537-3AB75CB11D54}" destId="{32FC5BA4-2253-4CA6-86A1-BAE1D505EC05}" srcOrd="0" destOrd="0" parTransId="{C1EBD4FA-A985-4181-8AB3-D793583893EE}" sibTransId="{CAD3BC86-DE4A-4919-91F5-543F7F676F3B}"/>
    <dgm:cxn modelId="{134A2AAA-FD74-46F5-AFD9-BDF0522BBD5E}" type="presOf" srcId="{32FC5BA4-2253-4CA6-86A1-BAE1D505EC05}" destId="{7CD4FAC3-CCAC-4464-AFB0-86402432B133}" srcOrd="0" destOrd="0" presId="urn:microsoft.com/office/officeart/2005/8/layout/hierarchy1"/>
    <dgm:cxn modelId="{009D31F5-36E3-4D67-874B-B72C68C905DE}" type="presOf" srcId="{DE3972B9-8C72-421C-9537-3AB75CB11D54}" destId="{291D24FE-C370-486F-B88F-5C92EC60145A}" srcOrd="0" destOrd="0" presId="urn:microsoft.com/office/officeart/2005/8/layout/hierarchy1"/>
    <dgm:cxn modelId="{D31207AB-06CC-482E-A18D-0EEBE1C2A78A}" type="presParOf" srcId="{291D24FE-C370-486F-B88F-5C92EC60145A}" destId="{B8D7FBA4-4371-44E7-8106-A367EC29D2ED}" srcOrd="0" destOrd="0" presId="urn:microsoft.com/office/officeart/2005/8/layout/hierarchy1"/>
    <dgm:cxn modelId="{383847D1-96D1-4DF9-9D95-184718DC4324}" type="presParOf" srcId="{B8D7FBA4-4371-44E7-8106-A367EC29D2ED}" destId="{25B79B55-4C43-4C68-BE6B-E07CE11ADCDC}" srcOrd="0" destOrd="0" presId="urn:microsoft.com/office/officeart/2005/8/layout/hierarchy1"/>
    <dgm:cxn modelId="{72973946-32E4-43AF-8C14-8B712DEFFF35}" type="presParOf" srcId="{25B79B55-4C43-4C68-BE6B-E07CE11ADCDC}" destId="{75B8F609-57AD-4B6F-AA87-2964580D1377}" srcOrd="0" destOrd="0" presId="urn:microsoft.com/office/officeart/2005/8/layout/hierarchy1"/>
    <dgm:cxn modelId="{5D564ADF-7836-457D-91A8-28955A93D9ED}" type="presParOf" srcId="{25B79B55-4C43-4C68-BE6B-E07CE11ADCDC}" destId="{7CD4FAC3-CCAC-4464-AFB0-86402432B133}" srcOrd="1" destOrd="0" presId="urn:microsoft.com/office/officeart/2005/8/layout/hierarchy1"/>
    <dgm:cxn modelId="{06B0B877-11E0-484E-8A75-6A3E10EC458F}" type="presParOf" srcId="{B8D7FBA4-4371-44E7-8106-A367EC29D2ED}" destId="{2F600D07-533F-4DB8-8128-4C8A8438EFBD}" srcOrd="1" destOrd="0" presId="urn:microsoft.com/office/officeart/2005/8/layout/hierarchy1"/>
    <dgm:cxn modelId="{237CDFFA-DF58-4ECC-B5CA-D37671E7A817}" type="presParOf" srcId="{291D24FE-C370-486F-B88F-5C92EC60145A}" destId="{693381BD-CDB2-4261-B5DB-2552C7B40930}" srcOrd="1" destOrd="0" presId="urn:microsoft.com/office/officeart/2005/8/layout/hierarchy1"/>
    <dgm:cxn modelId="{04CC5915-6CC8-4B58-A3BD-523B11050DE2}" type="presParOf" srcId="{693381BD-CDB2-4261-B5DB-2552C7B40930}" destId="{D366FF22-3FD8-4D93-B79E-AD8E24FAE6F7}" srcOrd="0" destOrd="0" presId="urn:microsoft.com/office/officeart/2005/8/layout/hierarchy1"/>
    <dgm:cxn modelId="{ECC358E0-4175-4D85-8D7E-7A73D2C2BD40}" type="presParOf" srcId="{D366FF22-3FD8-4D93-B79E-AD8E24FAE6F7}" destId="{C4BAEA05-324C-4285-8E78-D40D920E0E83}" srcOrd="0" destOrd="0" presId="urn:microsoft.com/office/officeart/2005/8/layout/hierarchy1"/>
    <dgm:cxn modelId="{E186726D-3EA0-4361-881E-ABD613C10E6B}" type="presParOf" srcId="{D366FF22-3FD8-4D93-B79E-AD8E24FAE6F7}" destId="{A20B392A-20D9-4630-B563-20A50883FD24}" srcOrd="1" destOrd="0" presId="urn:microsoft.com/office/officeart/2005/8/layout/hierarchy1"/>
    <dgm:cxn modelId="{EAEB952C-0B24-4D4E-9259-CEEAE72187AA}" type="presParOf" srcId="{693381BD-CDB2-4261-B5DB-2552C7B40930}" destId="{BD27C86A-57CA-4667-BA25-2660622ED29B}" srcOrd="1" destOrd="0" presId="urn:microsoft.com/office/officeart/2005/8/layout/hierarchy1"/>
    <dgm:cxn modelId="{B47F9DDA-1D7E-4052-B3A3-3E0CB466BF0C}" type="presParOf" srcId="{291D24FE-C370-486F-B88F-5C92EC60145A}" destId="{9D0B345D-99A1-48A5-8D55-26C037D70A7D}" srcOrd="2" destOrd="0" presId="urn:microsoft.com/office/officeart/2005/8/layout/hierarchy1"/>
    <dgm:cxn modelId="{648B88A2-93BB-4756-9800-A932BE742F7D}" type="presParOf" srcId="{9D0B345D-99A1-48A5-8D55-26C037D70A7D}" destId="{DF64A892-21FA-43AA-8851-65EAEF63F6E8}" srcOrd="0" destOrd="0" presId="urn:microsoft.com/office/officeart/2005/8/layout/hierarchy1"/>
    <dgm:cxn modelId="{0DDA3215-A193-4155-A35F-6642D3CB1635}" type="presParOf" srcId="{DF64A892-21FA-43AA-8851-65EAEF63F6E8}" destId="{A93E7550-4CBF-4FC6-BD12-D7308A9077C9}" srcOrd="0" destOrd="0" presId="urn:microsoft.com/office/officeart/2005/8/layout/hierarchy1"/>
    <dgm:cxn modelId="{D7F288F3-250C-49A0-AC4C-530EAB1FE6D3}" type="presParOf" srcId="{DF64A892-21FA-43AA-8851-65EAEF63F6E8}" destId="{61C2F367-F662-4F94-8153-9BE05E49C8DB}" srcOrd="1" destOrd="0" presId="urn:microsoft.com/office/officeart/2005/8/layout/hierarchy1"/>
    <dgm:cxn modelId="{CA9B6EB2-55E2-4498-8DE5-87779D1F3A3D}" type="presParOf" srcId="{9D0B345D-99A1-48A5-8D55-26C037D70A7D}" destId="{5A112D66-789A-4473-8D36-1D63F3C36B7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E3972B9-8C72-421C-9537-3AB75CB11D54}" type="doc">
      <dgm:prSet loTypeId="urn:microsoft.com/office/officeart/2005/8/layout/hierarchy1" loCatId="hierarchy" qsTypeId="urn:microsoft.com/office/officeart/2005/8/quickstyle/simple2" qsCatId="simple" csTypeId="urn:microsoft.com/office/officeart/2005/8/colors/accent0_2" csCatId="mainScheme" phldr="1"/>
      <dgm:spPr/>
      <dgm:t>
        <a:bodyPr/>
        <a:lstStyle/>
        <a:p>
          <a:endParaRPr lang="en-GB"/>
        </a:p>
      </dgm:t>
    </dgm:pt>
    <dgm:pt modelId="{32FC5BA4-2253-4CA6-86A1-BAE1D505EC05}">
      <dgm:prSet/>
      <dgm:spPr/>
      <dgm:t>
        <a:bodyPr/>
        <a:lstStyle/>
        <a:p>
          <a:r>
            <a:rPr lang="en-GB" b="1" dirty="0">
              <a:effectLst/>
              <a:latin typeface="Asap"/>
              <a:ea typeface="Calibri" panose="020F0502020204030204" pitchFamily="34" charset="0"/>
              <a:cs typeface="Times New Roman" panose="02020603050405020304" pitchFamily="18" charset="0"/>
            </a:rPr>
            <a:t>Coordinator</a:t>
          </a:r>
          <a:endParaRPr lang="en-US" dirty="0">
            <a:latin typeface="Asap"/>
          </a:endParaRPr>
        </a:p>
      </dgm:t>
    </dgm:pt>
    <dgm:pt modelId="{C1EBD4FA-A985-4181-8AB3-D793583893EE}" type="parTrans" cxnId="{8D3F7AA5-D6EC-4242-B789-57C492785DAD}">
      <dgm:prSet/>
      <dgm:spPr/>
      <dgm:t>
        <a:bodyPr/>
        <a:lstStyle/>
        <a:p>
          <a:endParaRPr lang="en-GB">
            <a:latin typeface="Asap"/>
          </a:endParaRPr>
        </a:p>
      </dgm:t>
    </dgm:pt>
    <dgm:pt modelId="{CAD3BC86-DE4A-4919-91F5-543F7F676F3B}" type="sibTrans" cxnId="{8D3F7AA5-D6EC-4242-B789-57C492785DAD}">
      <dgm:prSet/>
      <dgm:spPr/>
      <dgm:t>
        <a:bodyPr/>
        <a:lstStyle/>
        <a:p>
          <a:endParaRPr lang="en-GB">
            <a:latin typeface="Asap"/>
          </a:endParaRPr>
        </a:p>
      </dgm:t>
    </dgm:pt>
    <dgm:pt modelId="{40C8BB32-A438-42F5-B9B5-693C082DCB43}">
      <dgm:prSet/>
      <dgm:spPr/>
      <dgm:t>
        <a:bodyPr/>
        <a:lstStyle/>
        <a:p>
          <a:r>
            <a:rPr lang="en-GB" b="1" dirty="0" err="1">
              <a:effectLst/>
              <a:latin typeface="Asap"/>
              <a:ea typeface="Calibri" panose="020F0502020204030204" pitchFamily="34" charset="0"/>
              <a:cs typeface="Times New Roman" panose="02020603050405020304" pitchFamily="18" charset="0"/>
            </a:rPr>
            <a:t>Teamworker</a:t>
          </a:r>
          <a:endParaRPr lang="en-US" dirty="0">
            <a:latin typeface="Asap"/>
          </a:endParaRPr>
        </a:p>
      </dgm:t>
    </dgm:pt>
    <dgm:pt modelId="{33446C54-BF1B-4DA0-8CD8-F1D0E636A9A1}" type="parTrans" cxnId="{556BE467-B630-4276-B3D9-97CE184BB1D0}">
      <dgm:prSet/>
      <dgm:spPr/>
      <dgm:t>
        <a:bodyPr/>
        <a:lstStyle/>
        <a:p>
          <a:endParaRPr lang="en-GB">
            <a:latin typeface="Asap"/>
          </a:endParaRPr>
        </a:p>
      </dgm:t>
    </dgm:pt>
    <dgm:pt modelId="{49BAFAF0-AA28-4434-9C06-A81CF3D6B5C4}" type="sibTrans" cxnId="{556BE467-B630-4276-B3D9-97CE184BB1D0}">
      <dgm:prSet/>
      <dgm:spPr/>
      <dgm:t>
        <a:bodyPr/>
        <a:lstStyle/>
        <a:p>
          <a:endParaRPr lang="en-GB">
            <a:latin typeface="Asap"/>
          </a:endParaRPr>
        </a:p>
      </dgm:t>
    </dgm:pt>
    <dgm:pt modelId="{5FFEE5B9-FADF-4BFA-B816-3A9CD3FCB1EC}">
      <dgm:prSet/>
      <dgm:spPr/>
      <dgm:t>
        <a:bodyPr/>
        <a:lstStyle/>
        <a:p>
          <a:r>
            <a:rPr lang="en-GB" b="1" dirty="0">
              <a:effectLst/>
              <a:latin typeface="Asap"/>
              <a:ea typeface="Calibri" panose="020F0502020204030204" pitchFamily="34" charset="0"/>
              <a:cs typeface="Times New Roman" panose="02020603050405020304" pitchFamily="18" charset="0"/>
            </a:rPr>
            <a:t>Resource Investigator</a:t>
          </a:r>
          <a:endParaRPr lang="en-US" dirty="0">
            <a:latin typeface="Asap"/>
          </a:endParaRPr>
        </a:p>
      </dgm:t>
    </dgm:pt>
    <dgm:pt modelId="{66CECD24-BEF1-4091-91DF-3FEB3AB78FC0}" type="parTrans" cxnId="{A66BC20B-8965-4B67-8DA7-4730C51A1630}">
      <dgm:prSet/>
      <dgm:spPr/>
      <dgm:t>
        <a:bodyPr/>
        <a:lstStyle/>
        <a:p>
          <a:endParaRPr lang="en-GB">
            <a:latin typeface="Asap"/>
          </a:endParaRPr>
        </a:p>
      </dgm:t>
    </dgm:pt>
    <dgm:pt modelId="{0258302A-1BCF-4417-BA49-F46B2932C1D2}" type="sibTrans" cxnId="{A66BC20B-8965-4B67-8DA7-4730C51A1630}">
      <dgm:prSet/>
      <dgm:spPr/>
      <dgm:t>
        <a:bodyPr/>
        <a:lstStyle/>
        <a:p>
          <a:endParaRPr lang="en-GB">
            <a:latin typeface="Asap"/>
          </a:endParaRPr>
        </a:p>
      </dgm:t>
    </dgm:pt>
    <dgm:pt modelId="{291D24FE-C370-486F-B88F-5C92EC60145A}" type="pres">
      <dgm:prSet presAssocID="{DE3972B9-8C72-421C-9537-3AB75CB11D54}" presName="hierChild1" presStyleCnt="0">
        <dgm:presLayoutVars>
          <dgm:chPref val="1"/>
          <dgm:dir/>
          <dgm:animOne val="branch"/>
          <dgm:animLvl val="lvl"/>
          <dgm:resizeHandles/>
        </dgm:presLayoutVars>
      </dgm:prSet>
      <dgm:spPr/>
    </dgm:pt>
    <dgm:pt modelId="{B8D7FBA4-4371-44E7-8106-A367EC29D2ED}" type="pres">
      <dgm:prSet presAssocID="{32FC5BA4-2253-4CA6-86A1-BAE1D505EC05}" presName="hierRoot1" presStyleCnt="0"/>
      <dgm:spPr/>
    </dgm:pt>
    <dgm:pt modelId="{25B79B55-4C43-4C68-BE6B-E07CE11ADCDC}" type="pres">
      <dgm:prSet presAssocID="{32FC5BA4-2253-4CA6-86A1-BAE1D505EC05}" presName="composite" presStyleCnt="0"/>
      <dgm:spPr/>
    </dgm:pt>
    <dgm:pt modelId="{75B8F609-57AD-4B6F-AA87-2964580D1377}" type="pres">
      <dgm:prSet presAssocID="{32FC5BA4-2253-4CA6-86A1-BAE1D505EC05}" presName="background" presStyleLbl="node0" presStyleIdx="0" presStyleCnt="3"/>
      <dgm:spPr/>
    </dgm:pt>
    <dgm:pt modelId="{7CD4FAC3-CCAC-4464-AFB0-86402432B133}" type="pres">
      <dgm:prSet presAssocID="{32FC5BA4-2253-4CA6-86A1-BAE1D505EC05}" presName="text" presStyleLbl="fgAcc0" presStyleIdx="0" presStyleCnt="3">
        <dgm:presLayoutVars>
          <dgm:chPref val="3"/>
        </dgm:presLayoutVars>
      </dgm:prSet>
      <dgm:spPr/>
    </dgm:pt>
    <dgm:pt modelId="{2F600D07-533F-4DB8-8128-4C8A8438EFBD}" type="pres">
      <dgm:prSet presAssocID="{32FC5BA4-2253-4CA6-86A1-BAE1D505EC05}" presName="hierChild2" presStyleCnt="0"/>
      <dgm:spPr/>
    </dgm:pt>
    <dgm:pt modelId="{693381BD-CDB2-4261-B5DB-2552C7B40930}" type="pres">
      <dgm:prSet presAssocID="{40C8BB32-A438-42F5-B9B5-693C082DCB43}" presName="hierRoot1" presStyleCnt="0"/>
      <dgm:spPr/>
    </dgm:pt>
    <dgm:pt modelId="{D366FF22-3FD8-4D93-B79E-AD8E24FAE6F7}" type="pres">
      <dgm:prSet presAssocID="{40C8BB32-A438-42F5-B9B5-693C082DCB43}" presName="composite" presStyleCnt="0"/>
      <dgm:spPr/>
    </dgm:pt>
    <dgm:pt modelId="{C4BAEA05-324C-4285-8E78-D40D920E0E83}" type="pres">
      <dgm:prSet presAssocID="{40C8BB32-A438-42F5-B9B5-693C082DCB43}" presName="background" presStyleLbl="node0" presStyleIdx="1" presStyleCnt="3"/>
      <dgm:spPr/>
    </dgm:pt>
    <dgm:pt modelId="{A20B392A-20D9-4630-B563-20A50883FD24}" type="pres">
      <dgm:prSet presAssocID="{40C8BB32-A438-42F5-B9B5-693C082DCB43}" presName="text" presStyleLbl="fgAcc0" presStyleIdx="1" presStyleCnt="3">
        <dgm:presLayoutVars>
          <dgm:chPref val="3"/>
        </dgm:presLayoutVars>
      </dgm:prSet>
      <dgm:spPr/>
    </dgm:pt>
    <dgm:pt modelId="{BD27C86A-57CA-4667-BA25-2660622ED29B}" type="pres">
      <dgm:prSet presAssocID="{40C8BB32-A438-42F5-B9B5-693C082DCB43}" presName="hierChild2" presStyleCnt="0"/>
      <dgm:spPr/>
    </dgm:pt>
    <dgm:pt modelId="{9D0B345D-99A1-48A5-8D55-26C037D70A7D}" type="pres">
      <dgm:prSet presAssocID="{5FFEE5B9-FADF-4BFA-B816-3A9CD3FCB1EC}" presName="hierRoot1" presStyleCnt="0"/>
      <dgm:spPr/>
    </dgm:pt>
    <dgm:pt modelId="{DF64A892-21FA-43AA-8851-65EAEF63F6E8}" type="pres">
      <dgm:prSet presAssocID="{5FFEE5B9-FADF-4BFA-B816-3A9CD3FCB1EC}" presName="composite" presStyleCnt="0"/>
      <dgm:spPr/>
    </dgm:pt>
    <dgm:pt modelId="{A93E7550-4CBF-4FC6-BD12-D7308A9077C9}" type="pres">
      <dgm:prSet presAssocID="{5FFEE5B9-FADF-4BFA-B816-3A9CD3FCB1EC}" presName="background" presStyleLbl="node0" presStyleIdx="2" presStyleCnt="3"/>
      <dgm:spPr/>
    </dgm:pt>
    <dgm:pt modelId="{61C2F367-F662-4F94-8153-9BE05E49C8DB}" type="pres">
      <dgm:prSet presAssocID="{5FFEE5B9-FADF-4BFA-B816-3A9CD3FCB1EC}" presName="text" presStyleLbl="fgAcc0" presStyleIdx="2" presStyleCnt="3">
        <dgm:presLayoutVars>
          <dgm:chPref val="3"/>
        </dgm:presLayoutVars>
      </dgm:prSet>
      <dgm:spPr/>
    </dgm:pt>
    <dgm:pt modelId="{5A112D66-789A-4473-8D36-1D63F3C36B79}" type="pres">
      <dgm:prSet presAssocID="{5FFEE5B9-FADF-4BFA-B816-3A9CD3FCB1EC}" presName="hierChild2" presStyleCnt="0"/>
      <dgm:spPr/>
    </dgm:pt>
  </dgm:ptLst>
  <dgm:cxnLst>
    <dgm:cxn modelId="{A66BC20B-8965-4B67-8DA7-4730C51A1630}" srcId="{DE3972B9-8C72-421C-9537-3AB75CB11D54}" destId="{5FFEE5B9-FADF-4BFA-B816-3A9CD3FCB1EC}" srcOrd="2" destOrd="0" parTransId="{66CECD24-BEF1-4091-91DF-3FEB3AB78FC0}" sibTransId="{0258302A-1BCF-4417-BA49-F46B2932C1D2}"/>
    <dgm:cxn modelId="{80B6F52F-8E4A-48D1-A5A9-E6CCC815ADE0}" type="presOf" srcId="{40C8BB32-A438-42F5-B9B5-693C082DCB43}" destId="{A20B392A-20D9-4630-B563-20A50883FD24}" srcOrd="0" destOrd="0" presId="urn:microsoft.com/office/officeart/2005/8/layout/hierarchy1"/>
    <dgm:cxn modelId="{556BE467-B630-4276-B3D9-97CE184BB1D0}" srcId="{DE3972B9-8C72-421C-9537-3AB75CB11D54}" destId="{40C8BB32-A438-42F5-B9B5-693C082DCB43}" srcOrd="1" destOrd="0" parTransId="{33446C54-BF1B-4DA0-8CD8-F1D0E636A9A1}" sibTransId="{49BAFAF0-AA28-4434-9C06-A81CF3D6B5C4}"/>
    <dgm:cxn modelId="{CA0F5F72-E834-47E5-AA2D-17515E9405E0}" type="presOf" srcId="{5FFEE5B9-FADF-4BFA-B816-3A9CD3FCB1EC}" destId="{61C2F367-F662-4F94-8153-9BE05E49C8DB}" srcOrd="0" destOrd="0" presId="urn:microsoft.com/office/officeart/2005/8/layout/hierarchy1"/>
    <dgm:cxn modelId="{8D3F7AA5-D6EC-4242-B789-57C492785DAD}" srcId="{DE3972B9-8C72-421C-9537-3AB75CB11D54}" destId="{32FC5BA4-2253-4CA6-86A1-BAE1D505EC05}" srcOrd="0" destOrd="0" parTransId="{C1EBD4FA-A985-4181-8AB3-D793583893EE}" sibTransId="{CAD3BC86-DE4A-4919-91F5-543F7F676F3B}"/>
    <dgm:cxn modelId="{134A2AAA-FD74-46F5-AFD9-BDF0522BBD5E}" type="presOf" srcId="{32FC5BA4-2253-4CA6-86A1-BAE1D505EC05}" destId="{7CD4FAC3-CCAC-4464-AFB0-86402432B133}" srcOrd="0" destOrd="0" presId="urn:microsoft.com/office/officeart/2005/8/layout/hierarchy1"/>
    <dgm:cxn modelId="{009D31F5-36E3-4D67-874B-B72C68C905DE}" type="presOf" srcId="{DE3972B9-8C72-421C-9537-3AB75CB11D54}" destId="{291D24FE-C370-486F-B88F-5C92EC60145A}" srcOrd="0" destOrd="0" presId="urn:microsoft.com/office/officeart/2005/8/layout/hierarchy1"/>
    <dgm:cxn modelId="{D31207AB-06CC-482E-A18D-0EEBE1C2A78A}" type="presParOf" srcId="{291D24FE-C370-486F-B88F-5C92EC60145A}" destId="{B8D7FBA4-4371-44E7-8106-A367EC29D2ED}" srcOrd="0" destOrd="0" presId="urn:microsoft.com/office/officeart/2005/8/layout/hierarchy1"/>
    <dgm:cxn modelId="{383847D1-96D1-4DF9-9D95-184718DC4324}" type="presParOf" srcId="{B8D7FBA4-4371-44E7-8106-A367EC29D2ED}" destId="{25B79B55-4C43-4C68-BE6B-E07CE11ADCDC}" srcOrd="0" destOrd="0" presId="urn:microsoft.com/office/officeart/2005/8/layout/hierarchy1"/>
    <dgm:cxn modelId="{72973946-32E4-43AF-8C14-8B712DEFFF35}" type="presParOf" srcId="{25B79B55-4C43-4C68-BE6B-E07CE11ADCDC}" destId="{75B8F609-57AD-4B6F-AA87-2964580D1377}" srcOrd="0" destOrd="0" presId="urn:microsoft.com/office/officeart/2005/8/layout/hierarchy1"/>
    <dgm:cxn modelId="{5D564ADF-7836-457D-91A8-28955A93D9ED}" type="presParOf" srcId="{25B79B55-4C43-4C68-BE6B-E07CE11ADCDC}" destId="{7CD4FAC3-CCAC-4464-AFB0-86402432B133}" srcOrd="1" destOrd="0" presId="urn:microsoft.com/office/officeart/2005/8/layout/hierarchy1"/>
    <dgm:cxn modelId="{06B0B877-11E0-484E-8A75-6A3E10EC458F}" type="presParOf" srcId="{B8D7FBA4-4371-44E7-8106-A367EC29D2ED}" destId="{2F600D07-533F-4DB8-8128-4C8A8438EFBD}" srcOrd="1" destOrd="0" presId="urn:microsoft.com/office/officeart/2005/8/layout/hierarchy1"/>
    <dgm:cxn modelId="{237CDFFA-DF58-4ECC-B5CA-D37671E7A817}" type="presParOf" srcId="{291D24FE-C370-486F-B88F-5C92EC60145A}" destId="{693381BD-CDB2-4261-B5DB-2552C7B40930}" srcOrd="1" destOrd="0" presId="urn:microsoft.com/office/officeart/2005/8/layout/hierarchy1"/>
    <dgm:cxn modelId="{04CC5915-6CC8-4B58-A3BD-523B11050DE2}" type="presParOf" srcId="{693381BD-CDB2-4261-B5DB-2552C7B40930}" destId="{D366FF22-3FD8-4D93-B79E-AD8E24FAE6F7}" srcOrd="0" destOrd="0" presId="urn:microsoft.com/office/officeart/2005/8/layout/hierarchy1"/>
    <dgm:cxn modelId="{ECC358E0-4175-4D85-8D7E-7A73D2C2BD40}" type="presParOf" srcId="{D366FF22-3FD8-4D93-B79E-AD8E24FAE6F7}" destId="{C4BAEA05-324C-4285-8E78-D40D920E0E83}" srcOrd="0" destOrd="0" presId="urn:microsoft.com/office/officeart/2005/8/layout/hierarchy1"/>
    <dgm:cxn modelId="{E186726D-3EA0-4361-881E-ABD613C10E6B}" type="presParOf" srcId="{D366FF22-3FD8-4D93-B79E-AD8E24FAE6F7}" destId="{A20B392A-20D9-4630-B563-20A50883FD24}" srcOrd="1" destOrd="0" presId="urn:microsoft.com/office/officeart/2005/8/layout/hierarchy1"/>
    <dgm:cxn modelId="{EAEB952C-0B24-4D4E-9259-CEEAE72187AA}" type="presParOf" srcId="{693381BD-CDB2-4261-B5DB-2552C7B40930}" destId="{BD27C86A-57CA-4667-BA25-2660622ED29B}" srcOrd="1" destOrd="0" presId="urn:microsoft.com/office/officeart/2005/8/layout/hierarchy1"/>
    <dgm:cxn modelId="{B47F9DDA-1D7E-4052-B3A3-3E0CB466BF0C}" type="presParOf" srcId="{291D24FE-C370-486F-B88F-5C92EC60145A}" destId="{9D0B345D-99A1-48A5-8D55-26C037D70A7D}" srcOrd="2" destOrd="0" presId="urn:microsoft.com/office/officeart/2005/8/layout/hierarchy1"/>
    <dgm:cxn modelId="{648B88A2-93BB-4756-9800-A932BE742F7D}" type="presParOf" srcId="{9D0B345D-99A1-48A5-8D55-26C037D70A7D}" destId="{DF64A892-21FA-43AA-8851-65EAEF63F6E8}" srcOrd="0" destOrd="0" presId="urn:microsoft.com/office/officeart/2005/8/layout/hierarchy1"/>
    <dgm:cxn modelId="{0DDA3215-A193-4155-A35F-6642D3CB1635}" type="presParOf" srcId="{DF64A892-21FA-43AA-8851-65EAEF63F6E8}" destId="{A93E7550-4CBF-4FC6-BD12-D7308A9077C9}" srcOrd="0" destOrd="0" presId="urn:microsoft.com/office/officeart/2005/8/layout/hierarchy1"/>
    <dgm:cxn modelId="{D7F288F3-250C-49A0-AC4C-530EAB1FE6D3}" type="presParOf" srcId="{DF64A892-21FA-43AA-8851-65EAEF63F6E8}" destId="{61C2F367-F662-4F94-8153-9BE05E49C8DB}" srcOrd="1" destOrd="0" presId="urn:microsoft.com/office/officeart/2005/8/layout/hierarchy1"/>
    <dgm:cxn modelId="{CA9B6EB2-55E2-4498-8DE5-87779D1F3A3D}" type="presParOf" srcId="{9D0B345D-99A1-48A5-8D55-26C037D70A7D}" destId="{5A112D66-789A-4473-8D36-1D63F3C36B7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00EBE7E-6AD4-4DE6-ABDA-D5C8F8710D39}" type="doc">
      <dgm:prSet loTypeId="urn:microsoft.com/office/officeart/2005/8/layout/hProcess11" loCatId="process" qsTypeId="urn:microsoft.com/office/officeart/2005/8/quickstyle/simple1" qsCatId="simple" csTypeId="urn:microsoft.com/office/officeart/2005/8/colors/accent0_2" csCatId="mainScheme"/>
      <dgm:spPr/>
      <dgm:t>
        <a:bodyPr/>
        <a:lstStyle/>
        <a:p>
          <a:endParaRPr lang="en-GB"/>
        </a:p>
      </dgm:t>
    </dgm:pt>
    <dgm:pt modelId="{E71B881A-5645-4C59-9ECB-F67837102E37}">
      <dgm:prSet/>
      <dgm:spPr/>
      <dgm:t>
        <a:bodyPr/>
        <a:lstStyle/>
        <a:p>
          <a:r>
            <a:rPr lang="en-GB" b="1" i="0"/>
            <a:t>Unclear Responsibility</a:t>
          </a:r>
          <a:endParaRPr lang="en-US"/>
        </a:p>
      </dgm:t>
    </dgm:pt>
    <dgm:pt modelId="{50FA6BA7-F879-41E2-99D6-B7D41ABE312F}" type="parTrans" cxnId="{A061362E-3BAD-4746-A4DD-E4BFE10B072F}">
      <dgm:prSet/>
      <dgm:spPr/>
      <dgm:t>
        <a:bodyPr/>
        <a:lstStyle/>
        <a:p>
          <a:endParaRPr lang="en-GB"/>
        </a:p>
      </dgm:t>
    </dgm:pt>
    <dgm:pt modelId="{BF201A42-B416-4B18-997B-A124C25B1033}" type="sibTrans" cxnId="{A061362E-3BAD-4746-A4DD-E4BFE10B072F}">
      <dgm:prSet/>
      <dgm:spPr/>
      <dgm:t>
        <a:bodyPr/>
        <a:lstStyle/>
        <a:p>
          <a:endParaRPr lang="en-GB"/>
        </a:p>
      </dgm:t>
    </dgm:pt>
    <dgm:pt modelId="{413CEDAD-0C55-4D90-A53E-28EA0C794029}">
      <dgm:prSet/>
      <dgm:spPr/>
      <dgm:t>
        <a:bodyPr/>
        <a:lstStyle/>
        <a:p>
          <a:r>
            <a:rPr lang="en-GB" b="1" i="0"/>
            <a:t>Interpersonal Relationship</a:t>
          </a:r>
          <a:endParaRPr lang="en-US"/>
        </a:p>
      </dgm:t>
    </dgm:pt>
    <dgm:pt modelId="{2D6DA1F9-C227-45ED-910C-A72EE5F80FB7}" type="parTrans" cxnId="{2A8F6655-FB45-48FA-8580-15D9C30420AC}">
      <dgm:prSet/>
      <dgm:spPr/>
      <dgm:t>
        <a:bodyPr/>
        <a:lstStyle/>
        <a:p>
          <a:endParaRPr lang="en-GB"/>
        </a:p>
      </dgm:t>
    </dgm:pt>
    <dgm:pt modelId="{D16BC5BC-F975-43EB-8ACA-311E877559F0}" type="sibTrans" cxnId="{2A8F6655-FB45-48FA-8580-15D9C30420AC}">
      <dgm:prSet/>
      <dgm:spPr/>
      <dgm:t>
        <a:bodyPr/>
        <a:lstStyle/>
        <a:p>
          <a:endParaRPr lang="en-GB"/>
        </a:p>
      </dgm:t>
    </dgm:pt>
    <dgm:pt modelId="{44401C3E-AFFE-42D5-93A5-8D52C2A7E811}">
      <dgm:prSet/>
      <dgm:spPr/>
      <dgm:t>
        <a:bodyPr/>
        <a:lstStyle/>
        <a:p>
          <a:r>
            <a:rPr lang="en-GB" b="1" i="0"/>
            <a:t>Scarcity of Resources</a:t>
          </a:r>
          <a:endParaRPr lang="en-US"/>
        </a:p>
      </dgm:t>
    </dgm:pt>
    <dgm:pt modelId="{71AFA6B9-9F77-4B5D-BC26-1039A50F7775}" type="parTrans" cxnId="{27836606-6642-4EDC-B763-E481F937DEE0}">
      <dgm:prSet/>
      <dgm:spPr/>
      <dgm:t>
        <a:bodyPr/>
        <a:lstStyle/>
        <a:p>
          <a:endParaRPr lang="en-GB"/>
        </a:p>
      </dgm:t>
    </dgm:pt>
    <dgm:pt modelId="{054D7594-474C-4415-9F1C-CB714533DEEC}" type="sibTrans" cxnId="{27836606-6642-4EDC-B763-E481F937DEE0}">
      <dgm:prSet/>
      <dgm:spPr/>
      <dgm:t>
        <a:bodyPr/>
        <a:lstStyle/>
        <a:p>
          <a:endParaRPr lang="en-GB"/>
        </a:p>
      </dgm:t>
    </dgm:pt>
    <dgm:pt modelId="{649C28A1-535E-407F-960C-370A17A62590}">
      <dgm:prSet/>
      <dgm:spPr/>
      <dgm:t>
        <a:bodyPr/>
        <a:lstStyle/>
        <a:p>
          <a:r>
            <a:rPr lang="en-GB" b="1" i="0"/>
            <a:t>Conflict of Interest</a:t>
          </a:r>
          <a:endParaRPr lang="en-US"/>
        </a:p>
      </dgm:t>
    </dgm:pt>
    <dgm:pt modelId="{0D923399-0C0A-4117-AAD5-FE9EFD641463}" type="parTrans" cxnId="{83F33E2E-78B8-4DB2-AAB3-343920395D96}">
      <dgm:prSet/>
      <dgm:spPr/>
      <dgm:t>
        <a:bodyPr/>
        <a:lstStyle/>
        <a:p>
          <a:endParaRPr lang="en-GB"/>
        </a:p>
      </dgm:t>
    </dgm:pt>
    <dgm:pt modelId="{CD57D68C-29C3-4BAD-865E-ED9564AC0915}" type="sibTrans" cxnId="{83F33E2E-78B8-4DB2-AAB3-343920395D96}">
      <dgm:prSet/>
      <dgm:spPr/>
      <dgm:t>
        <a:bodyPr/>
        <a:lstStyle/>
        <a:p>
          <a:endParaRPr lang="en-GB"/>
        </a:p>
      </dgm:t>
    </dgm:pt>
    <dgm:pt modelId="{533F820E-E581-425B-A8E2-C74C2465DC4C}" type="pres">
      <dgm:prSet presAssocID="{100EBE7E-6AD4-4DE6-ABDA-D5C8F8710D39}" presName="Name0" presStyleCnt="0">
        <dgm:presLayoutVars>
          <dgm:dir/>
          <dgm:resizeHandles val="exact"/>
        </dgm:presLayoutVars>
      </dgm:prSet>
      <dgm:spPr/>
    </dgm:pt>
    <dgm:pt modelId="{4BCCB551-DAB8-477A-9956-6163103DB959}" type="pres">
      <dgm:prSet presAssocID="{100EBE7E-6AD4-4DE6-ABDA-D5C8F8710D39}" presName="arrow" presStyleLbl="bgShp" presStyleIdx="0" presStyleCnt="1"/>
      <dgm:spPr/>
    </dgm:pt>
    <dgm:pt modelId="{16D13357-7586-420D-AB2A-0E7B2D2EB8DE}" type="pres">
      <dgm:prSet presAssocID="{100EBE7E-6AD4-4DE6-ABDA-D5C8F8710D39}" presName="points" presStyleCnt="0"/>
      <dgm:spPr/>
    </dgm:pt>
    <dgm:pt modelId="{8DA9B7B6-F281-493D-91EF-D9BA811FF1E7}" type="pres">
      <dgm:prSet presAssocID="{E71B881A-5645-4C59-9ECB-F67837102E37}" presName="compositeA" presStyleCnt="0"/>
      <dgm:spPr/>
    </dgm:pt>
    <dgm:pt modelId="{69095FC5-FF61-45B1-8112-2B2E59D1B749}" type="pres">
      <dgm:prSet presAssocID="{E71B881A-5645-4C59-9ECB-F67837102E37}" presName="textA" presStyleLbl="revTx" presStyleIdx="0" presStyleCnt="4">
        <dgm:presLayoutVars>
          <dgm:bulletEnabled val="1"/>
        </dgm:presLayoutVars>
      </dgm:prSet>
      <dgm:spPr/>
    </dgm:pt>
    <dgm:pt modelId="{3DECC173-FB65-47D4-ABD6-81593F806272}" type="pres">
      <dgm:prSet presAssocID="{E71B881A-5645-4C59-9ECB-F67837102E37}" presName="circleA" presStyleLbl="node1" presStyleIdx="0" presStyleCnt="4"/>
      <dgm:spPr/>
    </dgm:pt>
    <dgm:pt modelId="{A8C63DFC-0A27-4841-AE62-16DD61C38C1D}" type="pres">
      <dgm:prSet presAssocID="{E71B881A-5645-4C59-9ECB-F67837102E37}" presName="spaceA" presStyleCnt="0"/>
      <dgm:spPr/>
    </dgm:pt>
    <dgm:pt modelId="{86ADC886-3454-4EC2-B2BC-0F5C2FD1C24E}" type="pres">
      <dgm:prSet presAssocID="{BF201A42-B416-4B18-997B-A124C25B1033}" presName="space" presStyleCnt="0"/>
      <dgm:spPr/>
    </dgm:pt>
    <dgm:pt modelId="{5D67103C-7AE7-46D0-9993-F0F6465C9F33}" type="pres">
      <dgm:prSet presAssocID="{413CEDAD-0C55-4D90-A53E-28EA0C794029}" presName="compositeB" presStyleCnt="0"/>
      <dgm:spPr/>
    </dgm:pt>
    <dgm:pt modelId="{61ADDEBB-3E4F-420F-9455-103A1AD82878}" type="pres">
      <dgm:prSet presAssocID="{413CEDAD-0C55-4D90-A53E-28EA0C794029}" presName="textB" presStyleLbl="revTx" presStyleIdx="1" presStyleCnt="4">
        <dgm:presLayoutVars>
          <dgm:bulletEnabled val="1"/>
        </dgm:presLayoutVars>
      </dgm:prSet>
      <dgm:spPr/>
    </dgm:pt>
    <dgm:pt modelId="{50D2F5D7-67F9-48A6-B8F7-C7AE4E6DB13C}" type="pres">
      <dgm:prSet presAssocID="{413CEDAD-0C55-4D90-A53E-28EA0C794029}" presName="circleB" presStyleLbl="node1" presStyleIdx="1" presStyleCnt="4"/>
      <dgm:spPr/>
    </dgm:pt>
    <dgm:pt modelId="{AC0BE528-51D9-45BE-BE48-DBD97F3D8C47}" type="pres">
      <dgm:prSet presAssocID="{413CEDAD-0C55-4D90-A53E-28EA0C794029}" presName="spaceB" presStyleCnt="0"/>
      <dgm:spPr/>
    </dgm:pt>
    <dgm:pt modelId="{A905A900-2421-437F-91A0-E5E576604CA2}" type="pres">
      <dgm:prSet presAssocID="{D16BC5BC-F975-43EB-8ACA-311E877559F0}" presName="space" presStyleCnt="0"/>
      <dgm:spPr/>
    </dgm:pt>
    <dgm:pt modelId="{2FDD1169-F80C-413F-AD5E-D6A85521B69A}" type="pres">
      <dgm:prSet presAssocID="{44401C3E-AFFE-42D5-93A5-8D52C2A7E811}" presName="compositeA" presStyleCnt="0"/>
      <dgm:spPr/>
    </dgm:pt>
    <dgm:pt modelId="{068D6EFF-20D8-46D0-A9B0-81BDDE63613D}" type="pres">
      <dgm:prSet presAssocID="{44401C3E-AFFE-42D5-93A5-8D52C2A7E811}" presName="textA" presStyleLbl="revTx" presStyleIdx="2" presStyleCnt="4">
        <dgm:presLayoutVars>
          <dgm:bulletEnabled val="1"/>
        </dgm:presLayoutVars>
      </dgm:prSet>
      <dgm:spPr/>
    </dgm:pt>
    <dgm:pt modelId="{4319D7B5-50F9-4E92-886A-5189D587DAB4}" type="pres">
      <dgm:prSet presAssocID="{44401C3E-AFFE-42D5-93A5-8D52C2A7E811}" presName="circleA" presStyleLbl="node1" presStyleIdx="2" presStyleCnt="4"/>
      <dgm:spPr/>
    </dgm:pt>
    <dgm:pt modelId="{5788B5E7-B977-4A90-B4B0-210DF5F9E080}" type="pres">
      <dgm:prSet presAssocID="{44401C3E-AFFE-42D5-93A5-8D52C2A7E811}" presName="spaceA" presStyleCnt="0"/>
      <dgm:spPr/>
    </dgm:pt>
    <dgm:pt modelId="{E18B8951-EACF-4462-8A15-71BE2D37861B}" type="pres">
      <dgm:prSet presAssocID="{054D7594-474C-4415-9F1C-CB714533DEEC}" presName="space" presStyleCnt="0"/>
      <dgm:spPr/>
    </dgm:pt>
    <dgm:pt modelId="{881EAC7E-6FD1-499F-AA0A-91B6C0A678FE}" type="pres">
      <dgm:prSet presAssocID="{649C28A1-535E-407F-960C-370A17A62590}" presName="compositeB" presStyleCnt="0"/>
      <dgm:spPr/>
    </dgm:pt>
    <dgm:pt modelId="{6FE4D40C-F8CA-4C61-A672-EAE673CF0F62}" type="pres">
      <dgm:prSet presAssocID="{649C28A1-535E-407F-960C-370A17A62590}" presName="textB" presStyleLbl="revTx" presStyleIdx="3" presStyleCnt="4">
        <dgm:presLayoutVars>
          <dgm:bulletEnabled val="1"/>
        </dgm:presLayoutVars>
      </dgm:prSet>
      <dgm:spPr/>
    </dgm:pt>
    <dgm:pt modelId="{8C7EBC65-5B3E-4E09-ACBD-B76F78874D9F}" type="pres">
      <dgm:prSet presAssocID="{649C28A1-535E-407F-960C-370A17A62590}" presName="circleB" presStyleLbl="node1" presStyleIdx="3" presStyleCnt="4"/>
      <dgm:spPr/>
    </dgm:pt>
    <dgm:pt modelId="{5D08EFFC-3321-4022-93AD-3313431EE901}" type="pres">
      <dgm:prSet presAssocID="{649C28A1-535E-407F-960C-370A17A62590}" presName="spaceB" presStyleCnt="0"/>
      <dgm:spPr/>
    </dgm:pt>
  </dgm:ptLst>
  <dgm:cxnLst>
    <dgm:cxn modelId="{27836606-6642-4EDC-B763-E481F937DEE0}" srcId="{100EBE7E-6AD4-4DE6-ABDA-D5C8F8710D39}" destId="{44401C3E-AFFE-42D5-93A5-8D52C2A7E811}" srcOrd="2" destOrd="0" parTransId="{71AFA6B9-9F77-4B5D-BC26-1039A50F7775}" sibTransId="{054D7594-474C-4415-9F1C-CB714533DEEC}"/>
    <dgm:cxn modelId="{23765510-06DE-4068-8C56-BBB1237ECBDB}" type="presOf" srcId="{E71B881A-5645-4C59-9ECB-F67837102E37}" destId="{69095FC5-FF61-45B1-8112-2B2E59D1B749}" srcOrd="0" destOrd="0" presId="urn:microsoft.com/office/officeart/2005/8/layout/hProcess11"/>
    <dgm:cxn modelId="{A061362E-3BAD-4746-A4DD-E4BFE10B072F}" srcId="{100EBE7E-6AD4-4DE6-ABDA-D5C8F8710D39}" destId="{E71B881A-5645-4C59-9ECB-F67837102E37}" srcOrd="0" destOrd="0" parTransId="{50FA6BA7-F879-41E2-99D6-B7D41ABE312F}" sibTransId="{BF201A42-B416-4B18-997B-A124C25B1033}"/>
    <dgm:cxn modelId="{83F33E2E-78B8-4DB2-AAB3-343920395D96}" srcId="{100EBE7E-6AD4-4DE6-ABDA-D5C8F8710D39}" destId="{649C28A1-535E-407F-960C-370A17A62590}" srcOrd="3" destOrd="0" parTransId="{0D923399-0C0A-4117-AAD5-FE9EFD641463}" sibTransId="{CD57D68C-29C3-4BAD-865E-ED9564AC0915}"/>
    <dgm:cxn modelId="{2A8F6655-FB45-48FA-8580-15D9C30420AC}" srcId="{100EBE7E-6AD4-4DE6-ABDA-D5C8F8710D39}" destId="{413CEDAD-0C55-4D90-A53E-28EA0C794029}" srcOrd="1" destOrd="0" parTransId="{2D6DA1F9-C227-45ED-910C-A72EE5F80FB7}" sibTransId="{D16BC5BC-F975-43EB-8ACA-311E877559F0}"/>
    <dgm:cxn modelId="{250A0F85-E751-42DA-9659-EACA1D0C27C6}" type="presOf" srcId="{413CEDAD-0C55-4D90-A53E-28EA0C794029}" destId="{61ADDEBB-3E4F-420F-9455-103A1AD82878}" srcOrd="0" destOrd="0" presId="urn:microsoft.com/office/officeart/2005/8/layout/hProcess11"/>
    <dgm:cxn modelId="{311DB0BC-47A8-4A31-92D6-D5978389E965}" type="presOf" srcId="{100EBE7E-6AD4-4DE6-ABDA-D5C8F8710D39}" destId="{533F820E-E581-425B-A8E2-C74C2465DC4C}" srcOrd="0" destOrd="0" presId="urn:microsoft.com/office/officeart/2005/8/layout/hProcess11"/>
    <dgm:cxn modelId="{581F5BC3-085D-416E-AE33-FCD710A22A4B}" type="presOf" srcId="{44401C3E-AFFE-42D5-93A5-8D52C2A7E811}" destId="{068D6EFF-20D8-46D0-A9B0-81BDDE63613D}" srcOrd="0" destOrd="0" presId="urn:microsoft.com/office/officeart/2005/8/layout/hProcess11"/>
    <dgm:cxn modelId="{D5A930FA-9FBD-4032-A01A-358C42B568F3}" type="presOf" srcId="{649C28A1-535E-407F-960C-370A17A62590}" destId="{6FE4D40C-F8CA-4C61-A672-EAE673CF0F62}" srcOrd="0" destOrd="0" presId="urn:microsoft.com/office/officeart/2005/8/layout/hProcess11"/>
    <dgm:cxn modelId="{5CBA2A61-757A-47AF-B7EE-480C06AB57CD}" type="presParOf" srcId="{533F820E-E581-425B-A8E2-C74C2465DC4C}" destId="{4BCCB551-DAB8-477A-9956-6163103DB959}" srcOrd="0" destOrd="0" presId="urn:microsoft.com/office/officeart/2005/8/layout/hProcess11"/>
    <dgm:cxn modelId="{7D43B317-472B-4E8D-891A-2FCE15D24E3F}" type="presParOf" srcId="{533F820E-E581-425B-A8E2-C74C2465DC4C}" destId="{16D13357-7586-420D-AB2A-0E7B2D2EB8DE}" srcOrd="1" destOrd="0" presId="urn:microsoft.com/office/officeart/2005/8/layout/hProcess11"/>
    <dgm:cxn modelId="{B5A35667-C02D-4520-8E8D-AB533AC0EC4E}" type="presParOf" srcId="{16D13357-7586-420D-AB2A-0E7B2D2EB8DE}" destId="{8DA9B7B6-F281-493D-91EF-D9BA811FF1E7}" srcOrd="0" destOrd="0" presId="urn:microsoft.com/office/officeart/2005/8/layout/hProcess11"/>
    <dgm:cxn modelId="{F45A3DAD-8E2C-4DA7-95A8-5B1DE3E8C560}" type="presParOf" srcId="{8DA9B7B6-F281-493D-91EF-D9BA811FF1E7}" destId="{69095FC5-FF61-45B1-8112-2B2E59D1B749}" srcOrd="0" destOrd="0" presId="urn:microsoft.com/office/officeart/2005/8/layout/hProcess11"/>
    <dgm:cxn modelId="{E962057B-112F-4F97-99D9-9E7E986404D7}" type="presParOf" srcId="{8DA9B7B6-F281-493D-91EF-D9BA811FF1E7}" destId="{3DECC173-FB65-47D4-ABD6-81593F806272}" srcOrd="1" destOrd="0" presId="urn:microsoft.com/office/officeart/2005/8/layout/hProcess11"/>
    <dgm:cxn modelId="{8A6B4321-9188-4146-ADAB-F82A4A34FE2A}" type="presParOf" srcId="{8DA9B7B6-F281-493D-91EF-D9BA811FF1E7}" destId="{A8C63DFC-0A27-4841-AE62-16DD61C38C1D}" srcOrd="2" destOrd="0" presId="urn:microsoft.com/office/officeart/2005/8/layout/hProcess11"/>
    <dgm:cxn modelId="{1FB5FB53-3CD1-4194-AD08-7D83783D523F}" type="presParOf" srcId="{16D13357-7586-420D-AB2A-0E7B2D2EB8DE}" destId="{86ADC886-3454-4EC2-B2BC-0F5C2FD1C24E}" srcOrd="1" destOrd="0" presId="urn:microsoft.com/office/officeart/2005/8/layout/hProcess11"/>
    <dgm:cxn modelId="{2487F7FD-1DDC-4259-9648-4B05E7E00DD2}" type="presParOf" srcId="{16D13357-7586-420D-AB2A-0E7B2D2EB8DE}" destId="{5D67103C-7AE7-46D0-9993-F0F6465C9F33}" srcOrd="2" destOrd="0" presId="urn:microsoft.com/office/officeart/2005/8/layout/hProcess11"/>
    <dgm:cxn modelId="{50122558-AD7A-4764-9E6F-635ABC05F2B8}" type="presParOf" srcId="{5D67103C-7AE7-46D0-9993-F0F6465C9F33}" destId="{61ADDEBB-3E4F-420F-9455-103A1AD82878}" srcOrd="0" destOrd="0" presId="urn:microsoft.com/office/officeart/2005/8/layout/hProcess11"/>
    <dgm:cxn modelId="{1D58CC3B-FEF1-436C-AD7C-61E8B876D686}" type="presParOf" srcId="{5D67103C-7AE7-46D0-9993-F0F6465C9F33}" destId="{50D2F5D7-67F9-48A6-B8F7-C7AE4E6DB13C}" srcOrd="1" destOrd="0" presId="urn:microsoft.com/office/officeart/2005/8/layout/hProcess11"/>
    <dgm:cxn modelId="{5A922648-A82F-425C-AAAB-241962884240}" type="presParOf" srcId="{5D67103C-7AE7-46D0-9993-F0F6465C9F33}" destId="{AC0BE528-51D9-45BE-BE48-DBD97F3D8C47}" srcOrd="2" destOrd="0" presId="urn:microsoft.com/office/officeart/2005/8/layout/hProcess11"/>
    <dgm:cxn modelId="{DEE54B97-3EED-439D-BE61-09BEC17B0B90}" type="presParOf" srcId="{16D13357-7586-420D-AB2A-0E7B2D2EB8DE}" destId="{A905A900-2421-437F-91A0-E5E576604CA2}" srcOrd="3" destOrd="0" presId="urn:microsoft.com/office/officeart/2005/8/layout/hProcess11"/>
    <dgm:cxn modelId="{6780DEF1-37E7-4841-98FC-E1D1B5E8A0A2}" type="presParOf" srcId="{16D13357-7586-420D-AB2A-0E7B2D2EB8DE}" destId="{2FDD1169-F80C-413F-AD5E-D6A85521B69A}" srcOrd="4" destOrd="0" presId="urn:microsoft.com/office/officeart/2005/8/layout/hProcess11"/>
    <dgm:cxn modelId="{AC5532CA-2596-4232-AB9E-3BAF6262537C}" type="presParOf" srcId="{2FDD1169-F80C-413F-AD5E-D6A85521B69A}" destId="{068D6EFF-20D8-46D0-A9B0-81BDDE63613D}" srcOrd="0" destOrd="0" presId="urn:microsoft.com/office/officeart/2005/8/layout/hProcess11"/>
    <dgm:cxn modelId="{72052511-E9D3-4291-8456-0EE45745B4A5}" type="presParOf" srcId="{2FDD1169-F80C-413F-AD5E-D6A85521B69A}" destId="{4319D7B5-50F9-4E92-886A-5189D587DAB4}" srcOrd="1" destOrd="0" presId="urn:microsoft.com/office/officeart/2005/8/layout/hProcess11"/>
    <dgm:cxn modelId="{9FDAD887-89E5-4CAA-8462-78AC4C0F36A6}" type="presParOf" srcId="{2FDD1169-F80C-413F-AD5E-D6A85521B69A}" destId="{5788B5E7-B977-4A90-B4B0-210DF5F9E080}" srcOrd="2" destOrd="0" presId="urn:microsoft.com/office/officeart/2005/8/layout/hProcess11"/>
    <dgm:cxn modelId="{66E1A0AB-BB33-4161-AF88-7FC59B43CC29}" type="presParOf" srcId="{16D13357-7586-420D-AB2A-0E7B2D2EB8DE}" destId="{E18B8951-EACF-4462-8A15-71BE2D37861B}" srcOrd="5" destOrd="0" presId="urn:microsoft.com/office/officeart/2005/8/layout/hProcess11"/>
    <dgm:cxn modelId="{666A52B8-E3CF-49B7-A5F3-EF292D08F473}" type="presParOf" srcId="{16D13357-7586-420D-AB2A-0E7B2D2EB8DE}" destId="{881EAC7E-6FD1-499F-AA0A-91B6C0A678FE}" srcOrd="6" destOrd="0" presId="urn:microsoft.com/office/officeart/2005/8/layout/hProcess11"/>
    <dgm:cxn modelId="{3D28A539-F22C-485A-AA43-FD1904AAC6AF}" type="presParOf" srcId="{881EAC7E-6FD1-499F-AA0A-91B6C0A678FE}" destId="{6FE4D40C-F8CA-4C61-A672-EAE673CF0F62}" srcOrd="0" destOrd="0" presId="urn:microsoft.com/office/officeart/2005/8/layout/hProcess11"/>
    <dgm:cxn modelId="{61D7F7A6-3801-432B-9972-FBF3D655AC37}" type="presParOf" srcId="{881EAC7E-6FD1-499F-AA0A-91B6C0A678FE}" destId="{8C7EBC65-5B3E-4E09-ACBD-B76F78874D9F}" srcOrd="1" destOrd="0" presId="urn:microsoft.com/office/officeart/2005/8/layout/hProcess11"/>
    <dgm:cxn modelId="{C7D55292-5749-43E4-8F3F-A7268B8C6209}" type="presParOf" srcId="{881EAC7E-6FD1-499F-AA0A-91B6C0A678FE}" destId="{5D08EFFC-3321-4022-93AD-3313431EE901}"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2A57DD3-D290-4787-B015-0541BBBA9B3B}" type="doc">
      <dgm:prSet loTypeId="urn:microsoft.com/office/officeart/2005/8/layout/rings+Icon" loCatId="relationship" qsTypeId="urn:microsoft.com/office/officeart/2005/8/quickstyle/simple1" qsCatId="simple" csTypeId="urn:microsoft.com/office/officeart/2005/8/colors/accent0_3" csCatId="mainScheme"/>
      <dgm:spPr/>
      <dgm:t>
        <a:bodyPr/>
        <a:lstStyle/>
        <a:p>
          <a:endParaRPr lang="en-GB"/>
        </a:p>
      </dgm:t>
    </dgm:pt>
    <dgm:pt modelId="{B5E55E4F-6ED7-40FD-ACC0-8CB11F43EB7B}">
      <dgm:prSet/>
      <dgm:spPr/>
      <dgm:t>
        <a:bodyPr/>
        <a:lstStyle/>
        <a:p>
          <a:r>
            <a:rPr lang="en-GB" b="1" i="0">
              <a:latin typeface="Asap"/>
            </a:rPr>
            <a:t>Set clear expectations</a:t>
          </a:r>
          <a:endParaRPr lang="en-US">
            <a:latin typeface="Asap"/>
          </a:endParaRPr>
        </a:p>
      </dgm:t>
    </dgm:pt>
    <dgm:pt modelId="{50378EF3-8654-431F-AC28-99E3E8710AFE}" type="parTrans" cxnId="{5388B832-BA15-4B86-907E-ABD89E2BD0E8}">
      <dgm:prSet/>
      <dgm:spPr/>
      <dgm:t>
        <a:bodyPr/>
        <a:lstStyle/>
        <a:p>
          <a:endParaRPr lang="en-GB">
            <a:latin typeface="Asap"/>
          </a:endParaRPr>
        </a:p>
      </dgm:t>
    </dgm:pt>
    <dgm:pt modelId="{A1A3B794-0680-4D1C-95E3-FE9434C25B78}" type="sibTrans" cxnId="{5388B832-BA15-4B86-907E-ABD89E2BD0E8}">
      <dgm:prSet/>
      <dgm:spPr/>
      <dgm:t>
        <a:bodyPr/>
        <a:lstStyle/>
        <a:p>
          <a:endParaRPr lang="en-GB">
            <a:latin typeface="Asap"/>
          </a:endParaRPr>
        </a:p>
      </dgm:t>
    </dgm:pt>
    <dgm:pt modelId="{2B95FD1A-EA94-40BB-AFE1-C3B71CBD9521}">
      <dgm:prSet/>
      <dgm:spPr/>
      <dgm:t>
        <a:bodyPr/>
        <a:lstStyle/>
        <a:p>
          <a:r>
            <a:rPr lang="en-GB" b="1" i="0">
              <a:latin typeface="Asap"/>
            </a:rPr>
            <a:t>Implement an open-door policy</a:t>
          </a:r>
          <a:endParaRPr lang="en-US">
            <a:latin typeface="Asap"/>
          </a:endParaRPr>
        </a:p>
      </dgm:t>
    </dgm:pt>
    <dgm:pt modelId="{4A967D78-C3B6-4780-B647-695509F824C0}" type="parTrans" cxnId="{4151EA61-0DE5-43A5-BD8F-5C050769E5E1}">
      <dgm:prSet/>
      <dgm:spPr/>
      <dgm:t>
        <a:bodyPr/>
        <a:lstStyle/>
        <a:p>
          <a:endParaRPr lang="en-GB">
            <a:latin typeface="Asap"/>
          </a:endParaRPr>
        </a:p>
      </dgm:t>
    </dgm:pt>
    <dgm:pt modelId="{0726ABB6-04E6-415A-B9B4-B98D63E901FF}" type="sibTrans" cxnId="{4151EA61-0DE5-43A5-BD8F-5C050769E5E1}">
      <dgm:prSet/>
      <dgm:spPr/>
      <dgm:t>
        <a:bodyPr/>
        <a:lstStyle/>
        <a:p>
          <a:endParaRPr lang="en-GB">
            <a:latin typeface="Asap"/>
          </a:endParaRPr>
        </a:p>
      </dgm:t>
    </dgm:pt>
    <dgm:pt modelId="{C6AFB629-39D6-4501-AAF3-B5D20571EFA1}">
      <dgm:prSet/>
      <dgm:spPr/>
      <dgm:t>
        <a:bodyPr/>
        <a:lstStyle/>
        <a:p>
          <a:r>
            <a:rPr lang="en-GB" b="1" i="0">
              <a:latin typeface="Asap"/>
            </a:rPr>
            <a:t>Redesign the workplace</a:t>
          </a:r>
          <a:endParaRPr lang="en-US">
            <a:latin typeface="Asap"/>
          </a:endParaRPr>
        </a:p>
      </dgm:t>
    </dgm:pt>
    <dgm:pt modelId="{16AE7FE1-6F3F-4947-9E80-6512AE9A2CF6}" type="parTrans" cxnId="{6CECB9C9-62C0-4745-B76D-ED8756AFD1ED}">
      <dgm:prSet/>
      <dgm:spPr/>
      <dgm:t>
        <a:bodyPr/>
        <a:lstStyle/>
        <a:p>
          <a:endParaRPr lang="en-GB">
            <a:latin typeface="Asap"/>
          </a:endParaRPr>
        </a:p>
      </dgm:t>
    </dgm:pt>
    <dgm:pt modelId="{FB03722C-E161-4792-A732-F901B019450F}" type="sibTrans" cxnId="{6CECB9C9-62C0-4745-B76D-ED8756AFD1ED}">
      <dgm:prSet/>
      <dgm:spPr/>
      <dgm:t>
        <a:bodyPr/>
        <a:lstStyle/>
        <a:p>
          <a:endParaRPr lang="en-GB">
            <a:latin typeface="Asap"/>
          </a:endParaRPr>
        </a:p>
      </dgm:t>
    </dgm:pt>
    <dgm:pt modelId="{36923AF7-E686-4FDB-93E3-CB2C3CC620E0}" type="pres">
      <dgm:prSet presAssocID="{82A57DD3-D290-4787-B015-0541BBBA9B3B}" presName="Name0" presStyleCnt="0">
        <dgm:presLayoutVars>
          <dgm:chMax val="7"/>
          <dgm:dir/>
          <dgm:resizeHandles val="exact"/>
        </dgm:presLayoutVars>
      </dgm:prSet>
      <dgm:spPr/>
    </dgm:pt>
    <dgm:pt modelId="{1A70643D-A50E-4859-BBDE-11010CC8FC65}" type="pres">
      <dgm:prSet presAssocID="{82A57DD3-D290-4787-B015-0541BBBA9B3B}" presName="ellipse1" presStyleLbl="vennNode1" presStyleIdx="0" presStyleCnt="3">
        <dgm:presLayoutVars>
          <dgm:bulletEnabled val="1"/>
        </dgm:presLayoutVars>
      </dgm:prSet>
      <dgm:spPr/>
    </dgm:pt>
    <dgm:pt modelId="{0512F4B5-25A5-44AE-B6E8-C94C911EEDCF}" type="pres">
      <dgm:prSet presAssocID="{82A57DD3-D290-4787-B015-0541BBBA9B3B}" presName="ellipse2" presStyleLbl="vennNode1" presStyleIdx="1" presStyleCnt="3">
        <dgm:presLayoutVars>
          <dgm:bulletEnabled val="1"/>
        </dgm:presLayoutVars>
      </dgm:prSet>
      <dgm:spPr/>
    </dgm:pt>
    <dgm:pt modelId="{70B7C256-4E08-41D2-BF10-EC539C1A5CD2}" type="pres">
      <dgm:prSet presAssocID="{82A57DD3-D290-4787-B015-0541BBBA9B3B}" presName="ellipse3" presStyleLbl="vennNode1" presStyleIdx="2" presStyleCnt="3">
        <dgm:presLayoutVars>
          <dgm:bulletEnabled val="1"/>
        </dgm:presLayoutVars>
      </dgm:prSet>
      <dgm:spPr/>
    </dgm:pt>
  </dgm:ptLst>
  <dgm:cxnLst>
    <dgm:cxn modelId="{3E7A9B1F-8A9C-4C1D-9B5B-07CA0D273A0C}" type="presOf" srcId="{82A57DD3-D290-4787-B015-0541BBBA9B3B}" destId="{36923AF7-E686-4FDB-93E3-CB2C3CC620E0}" srcOrd="0" destOrd="0" presId="urn:microsoft.com/office/officeart/2005/8/layout/rings+Icon"/>
    <dgm:cxn modelId="{5388B832-BA15-4B86-907E-ABD89E2BD0E8}" srcId="{82A57DD3-D290-4787-B015-0541BBBA9B3B}" destId="{B5E55E4F-6ED7-40FD-ACC0-8CB11F43EB7B}" srcOrd="0" destOrd="0" parTransId="{50378EF3-8654-431F-AC28-99E3E8710AFE}" sibTransId="{A1A3B794-0680-4D1C-95E3-FE9434C25B78}"/>
    <dgm:cxn modelId="{4151EA61-0DE5-43A5-BD8F-5C050769E5E1}" srcId="{82A57DD3-D290-4787-B015-0541BBBA9B3B}" destId="{2B95FD1A-EA94-40BB-AFE1-C3B71CBD9521}" srcOrd="1" destOrd="0" parTransId="{4A967D78-C3B6-4780-B647-695509F824C0}" sibTransId="{0726ABB6-04E6-415A-B9B4-B98D63E901FF}"/>
    <dgm:cxn modelId="{542F7367-0AEC-454A-85DC-A5B82F6C9DC2}" type="presOf" srcId="{C6AFB629-39D6-4501-AAF3-B5D20571EFA1}" destId="{70B7C256-4E08-41D2-BF10-EC539C1A5CD2}" srcOrd="0" destOrd="0" presId="urn:microsoft.com/office/officeart/2005/8/layout/rings+Icon"/>
    <dgm:cxn modelId="{941A1BBF-5611-4B92-8567-6C90D66C1EDE}" type="presOf" srcId="{2B95FD1A-EA94-40BB-AFE1-C3B71CBD9521}" destId="{0512F4B5-25A5-44AE-B6E8-C94C911EEDCF}" srcOrd="0" destOrd="0" presId="urn:microsoft.com/office/officeart/2005/8/layout/rings+Icon"/>
    <dgm:cxn modelId="{6CECB9C9-62C0-4745-B76D-ED8756AFD1ED}" srcId="{82A57DD3-D290-4787-B015-0541BBBA9B3B}" destId="{C6AFB629-39D6-4501-AAF3-B5D20571EFA1}" srcOrd="2" destOrd="0" parTransId="{16AE7FE1-6F3F-4947-9E80-6512AE9A2CF6}" sibTransId="{FB03722C-E161-4792-A732-F901B019450F}"/>
    <dgm:cxn modelId="{AF0030F4-A379-41F1-8220-208F9082A1EC}" type="presOf" srcId="{B5E55E4F-6ED7-40FD-ACC0-8CB11F43EB7B}" destId="{1A70643D-A50E-4859-BBDE-11010CC8FC65}" srcOrd="0" destOrd="0" presId="urn:microsoft.com/office/officeart/2005/8/layout/rings+Icon"/>
    <dgm:cxn modelId="{33847511-2D88-4206-9B4F-823F4DD5BE7B}" type="presParOf" srcId="{36923AF7-E686-4FDB-93E3-CB2C3CC620E0}" destId="{1A70643D-A50E-4859-BBDE-11010CC8FC65}" srcOrd="0" destOrd="0" presId="urn:microsoft.com/office/officeart/2005/8/layout/rings+Icon"/>
    <dgm:cxn modelId="{7514311E-9949-406D-808B-67AE31873D7E}" type="presParOf" srcId="{36923AF7-E686-4FDB-93E3-CB2C3CC620E0}" destId="{0512F4B5-25A5-44AE-B6E8-C94C911EEDCF}" srcOrd="1" destOrd="0" presId="urn:microsoft.com/office/officeart/2005/8/layout/rings+Icon"/>
    <dgm:cxn modelId="{6870D441-6926-4670-9794-7D1C122D2C78}" type="presParOf" srcId="{36923AF7-E686-4FDB-93E3-CB2C3CC620E0}" destId="{70B7C256-4E08-41D2-BF10-EC539C1A5CD2}"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B31FE63-0CB0-4E7F-8B51-7C1BDEE25DD4}" type="doc">
      <dgm:prSet loTypeId="urn:microsoft.com/office/officeart/2008/layout/HalfCircleOrganizationChart" loCatId="hierarchy" qsTypeId="urn:microsoft.com/office/officeart/2005/8/quickstyle/simple1" qsCatId="simple" csTypeId="urn:microsoft.com/office/officeart/2005/8/colors/accent0_3" csCatId="mainScheme"/>
      <dgm:spPr/>
      <dgm:t>
        <a:bodyPr/>
        <a:lstStyle/>
        <a:p>
          <a:endParaRPr lang="en-GB"/>
        </a:p>
      </dgm:t>
    </dgm:pt>
    <dgm:pt modelId="{3F1E7498-6D23-4F17-9E32-80C3C013E96E}">
      <dgm:prSet/>
      <dgm:spPr/>
      <dgm:t>
        <a:bodyPr/>
        <a:lstStyle/>
        <a:p>
          <a:r>
            <a:rPr lang="en-GB" b="1" i="0">
              <a:latin typeface="Asap"/>
            </a:rPr>
            <a:t>Focus on the problem, not the person</a:t>
          </a:r>
          <a:endParaRPr lang="en-US">
            <a:latin typeface="Asap"/>
          </a:endParaRPr>
        </a:p>
      </dgm:t>
    </dgm:pt>
    <dgm:pt modelId="{F6B44279-C723-4D68-9F68-0145B86E917B}" type="parTrans" cxnId="{A50D8D5A-33B4-472D-B314-A9CCB8AD08BB}">
      <dgm:prSet/>
      <dgm:spPr/>
      <dgm:t>
        <a:bodyPr/>
        <a:lstStyle/>
        <a:p>
          <a:endParaRPr lang="en-GB">
            <a:latin typeface="Asap"/>
          </a:endParaRPr>
        </a:p>
      </dgm:t>
    </dgm:pt>
    <dgm:pt modelId="{CC20EEC5-45D4-4C41-B0C9-08E1E34D66B7}" type="sibTrans" cxnId="{A50D8D5A-33B4-472D-B314-A9CCB8AD08BB}">
      <dgm:prSet/>
      <dgm:spPr/>
      <dgm:t>
        <a:bodyPr/>
        <a:lstStyle/>
        <a:p>
          <a:endParaRPr lang="en-GB">
            <a:latin typeface="Asap"/>
          </a:endParaRPr>
        </a:p>
      </dgm:t>
    </dgm:pt>
    <dgm:pt modelId="{AA11B1A3-126D-4E74-AF29-BD44EC9858C0}">
      <dgm:prSet/>
      <dgm:spPr/>
      <dgm:t>
        <a:bodyPr/>
        <a:lstStyle/>
        <a:p>
          <a:r>
            <a:rPr lang="en-GB" b="1" i="0" dirty="0">
              <a:latin typeface="Asap"/>
            </a:rPr>
            <a:t>Mediate between employees</a:t>
          </a:r>
          <a:endParaRPr lang="en-US" dirty="0">
            <a:latin typeface="Asap"/>
          </a:endParaRPr>
        </a:p>
      </dgm:t>
    </dgm:pt>
    <dgm:pt modelId="{AE1BEA40-8C1F-49B6-A7EA-6838E141FF4B}" type="parTrans" cxnId="{9C016A3F-7C21-4E45-9067-3EB971723CEB}">
      <dgm:prSet/>
      <dgm:spPr/>
      <dgm:t>
        <a:bodyPr/>
        <a:lstStyle/>
        <a:p>
          <a:endParaRPr lang="en-GB">
            <a:latin typeface="Asap"/>
          </a:endParaRPr>
        </a:p>
      </dgm:t>
    </dgm:pt>
    <dgm:pt modelId="{1618F63E-9208-41F3-91BE-D54A9D9699B2}" type="sibTrans" cxnId="{9C016A3F-7C21-4E45-9067-3EB971723CEB}">
      <dgm:prSet/>
      <dgm:spPr/>
      <dgm:t>
        <a:bodyPr/>
        <a:lstStyle/>
        <a:p>
          <a:endParaRPr lang="en-GB">
            <a:latin typeface="Asap"/>
          </a:endParaRPr>
        </a:p>
      </dgm:t>
    </dgm:pt>
    <dgm:pt modelId="{0A0A8815-24ED-4AB8-B576-2C574B7257C3}">
      <dgm:prSet/>
      <dgm:spPr/>
      <dgm:t>
        <a:bodyPr/>
        <a:lstStyle/>
        <a:p>
          <a:r>
            <a:rPr lang="en-GB" b="1" i="0">
              <a:latin typeface="Asap"/>
            </a:rPr>
            <a:t>Use technology to help solve issues</a:t>
          </a:r>
          <a:endParaRPr lang="en-US">
            <a:latin typeface="Asap"/>
          </a:endParaRPr>
        </a:p>
      </dgm:t>
    </dgm:pt>
    <dgm:pt modelId="{D412EC65-182F-4C42-BC46-3C7229A163B1}" type="parTrans" cxnId="{F5F043D5-8FA3-4D6A-90AE-8A06C6A8A42A}">
      <dgm:prSet/>
      <dgm:spPr/>
      <dgm:t>
        <a:bodyPr/>
        <a:lstStyle/>
        <a:p>
          <a:endParaRPr lang="en-GB">
            <a:latin typeface="Asap"/>
          </a:endParaRPr>
        </a:p>
      </dgm:t>
    </dgm:pt>
    <dgm:pt modelId="{B392E4B3-B27F-44BC-861F-55A3FBA837BC}" type="sibTrans" cxnId="{F5F043D5-8FA3-4D6A-90AE-8A06C6A8A42A}">
      <dgm:prSet/>
      <dgm:spPr/>
      <dgm:t>
        <a:bodyPr/>
        <a:lstStyle/>
        <a:p>
          <a:endParaRPr lang="en-GB">
            <a:latin typeface="Asap"/>
          </a:endParaRPr>
        </a:p>
      </dgm:t>
    </dgm:pt>
    <dgm:pt modelId="{6CF6F8D6-1C2E-492E-BF5C-58D42A2A07DC}" type="pres">
      <dgm:prSet presAssocID="{8B31FE63-0CB0-4E7F-8B51-7C1BDEE25DD4}" presName="Name0" presStyleCnt="0">
        <dgm:presLayoutVars>
          <dgm:orgChart val="1"/>
          <dgm:chPref val="1"/>
          <dgm:dir/>
          <dgm:animOne val="branch"/>
          <dgm:animLvl val="lvl"/>
          <dgm:resizeHandles/>
        </dgm:presLayoutVars>
      </dgm:prSet>
      <dgm:spPr/>
    </dgm:pt>
    <dgm:pt modelId="{8282643A-98CA-4135-9F6D-1E6612F9B82B}" type="pres">
      <dgm:prSet presAssocID="{3F1E7498-6D23-4F17-9E32-80C3C013E96E}" presName="hierRoot1" presStyleCnt="0">
        <dgm:presLayoutVars>
          <dgm:hierBranch val="init"/>
        </dgm:presLayoutVars>
      </dgm:prSet>
      <dgm:spPr/>
    </dgm:pt>
    <dgm:pt modelId="{A2A3FDBA-104B-4C86-93F5-AED0A7F9CA42}" type="pres">
      <dgm:prSet presAssocID="{3F1E7498-6D23-4F17-9E32-80C3C013E96E}" presName="rootComposite1" presStyleCnt="0"/>
      <dgm:spPr/>
    </dgm:pt>
    <dgm:pt modelId="{9976A54B-2630-4D7D-8054-1DCCA73B69C8}" type="pres">
      <dgm:prSet presAssocID="{3F1E7498-6D23-4F17-9E32-80C3C013E96E}" presName="rootText1" presStyleLbl="alignAcc1" presStyleIdx="0" presStyleCnt="0">
        <dgm:presLayoutVars>
          <dgm:chPref val="3"/>
        </dgm:presLayoutVars>
      </dgm:prSet>
      <dgm:spPr/>
    </dgm:pt>
    <dgm:pt modelId="{5EA4C778-B1C4-4320-B242-85C27250B79B}" type="pres">
      <dgm:prSet presAssocID="{3F1E7498-6D23-4F17-9E32-80C3C013E96E}" presName="topArc1" presStyleLbl="parChTrans1D1" presStyleIdx="0" presStyleCnt="6"/>
      <dgm:spPr/>
    </dgm:pt>
    <dgm:pt modelId="{40F402A8-E9C1-4AF8-AA47-374C15D4463F}" type="pres">
      <dgm:prSet presAssocID="{3F1E7498-6D23-4F17-9E32-80C3C013E96E}" presName="bottomArc1" presStyleLbl="parChTrans1D1" presStyleIdx="1" presStyleCnt="6"/>
      <dgm:spPr/>
    </dgm:pt>
    <dgm:pt modelId="{BD40EB60-1652-42A6-BAC9-8346CAC746E1}" type="pres">
      <dgm:prSet presAssocID="{3F1E7498-6D23-4F17-9E32-80C3C013E96E}" presName="topConnNode1" presStyleLbl="node1" presStyleIdx="0" presStyleCnt="0"/>
      <dgm:spPr/>
    </dgm:pt>
    <dgm:pt modelId="{7B404DD8-79F7-413C-BF32-1E5A2BAE15AB}" type="pres">
      <dgm:prSet presAssocID="{3F1E7498-6D23-4F17-9E32-80C3C013E96E}" presName="hierChild2" presStyleCnt="0"/>
      <dgm:spPr/>
    </dgm:pt>
    <dgm:pt modelId="{D31EF368-A105-42C0-B067-39524F59343E}" type="pres">
      <dgm:prSet presAssocID="{3F1E7498-6D23-4F17-9E32-80C3C013E96E}" presName="hierChild3" presStyleCnt="0"/>
      <dgm:spPr/>
    </dgm:pt>
    <dgm:pt modelId="{697B3CBE-6C31-407A-8DE5-CD3E8AA5189E}" type="pres">
      <dgm:prSet presAssocID="{AA11B1A3-126D-4E74-AF29-BD44EC9858C0}" presName="hierRoot1" presStyleCnt="0">
        <dgm:presLayoutVars>
          <dgm:hierBranch val="init"/>
        </dgm:presLayoutVars>
      </dgm:prSet>
      <dgm:spPr/>
    </dgm:pt>
    <dgm:pt modelId="{B0BB458B-CEC6-455A-BF19-D7135BFDDCB9}" type="pres">
      <dgm:prSet presAssocID="{AA11B1A3-126D-4E74-AF29-BD44EC9858C0}" presName="rootComposite1" presStyleCnt="0"/>
      <dgm:spPr/>
    </dgm:pt>
    <dgm:pt modelId="{0262FBEA-632F-4AC7-9B04-7B3D537788ED}" type="pres">
      <dgm:prSet presAssocID="{AA11B1A3-126D-4E74-AF29-BD44EC9858C0}" presName="rootText1" presStyleLbl="alignAcc1" presStyleIdx="0" presStyleCnt="0">
        <dgm:presLayoutVars>
          <dgm:chPref val="3"/>
        </dgm:presLayoutVars>
      </dgm:prSet>
      <dgm:spPr/>
    </dgm:pt>
    <dgm:pt modelId="{921EE9D5-ACD6-44C0-86AA-80D9C5B21121}" type="pres">
      <dgm:prSet presAssocID="{AA11B1A3-126D-4E74-AF29-BD44EC9858C0}" presName="topArc1" presStyleLbl="parChTrans1D1" presStyleIdx="2" presStyleCnt="6"/>
      <dgm:spPr/>
    </dgm:pt>
    <dgm:pt modelId="{168696C6-6053-4C1E-81FE-7D939D1CB4DA}" type="pres">
      <dgm:prSet presAssocID="{AA11B1A3-126D-4E74-AF29-BD44EC9858C0}" presName="bottomArc1" presStyleLbl="parChTrans1D1" presStyleIdx="3" presStyleCnt="6"/>
      <dgm:spPr/>
    </dgm:pt>
    <dgm:pt modelId="{36EF22EE-67A4-48A6-A755-A441315F82E1}" type="pres">
      <dgm:prSet presAssocID="{AA11B1A3-126D-4E74-AF29-BD44EC9858C0}" presName="topConnNode1" presStyleLbl="node1" presStyleIdx="0" presStyleCnt="0"/>
      <dgm:spPr/>
    </dgm:pt>
    <dgm:pt modelId="{9D9B8C2F-5064-434E-A5C1-49F26C2FF74F}" type="pres">
      <dgm:prSet presAssocID="{AA11B1A3-126D-4E74-AF29-BD44EC9858C0}" presName="hierChild2" presStyleCnt="0"/>
      <dgm:spPr/>
    </dgm:pt>
    <dgm:pt modelId="{E7A29812-2E37-4516-82D6-2C3CF6FEABEF}" type="pres">
      <dgm:prSet presAssocID="{AA11B1A3-126D-4E74-AF29-BD44EC9858C0}" presName="hierChild3" presStyleCnt="0"/>
      <dgm:spPr/>
    </dgm:pt>
    <dgm:pt modelId="{9717D3C9-AE7B-44FB-B82C-020B1D36F51F}" type="pres">
      <dgm:prSet presAssocID="{0A0A8815-24ED-4AB8-B576-2C574B7257C3}" presName="hierRoot1" presStyleCnt="0">
        <dgm:presLayoutVars>
          <dgm:hierBranch val="init"/>
        </dgm:presLayoutVars>
      </dgm:prSet>
      <dgm:spPr/>
    </dgm:pt>
    <dgm:pt modelId="{35A3FEDA-A3EB-4BD0-A896-07FC07E443EF}" type="pres">
      <dgm:prSet presAssocID="{0A0A8815-24ED-4AB8-B576-2C574B7257C3}" presName="rootComposite1" presStyleCnt="0"/>
      <dgm:spPr/>
    </dgm:pt>
    <dgm:pt modelId="{288BCDBF-C703-4486-AFEA-E281F1BD77A5}" type="pres">
      <dgm:prSet presAssocID="{0A0A8815-24ED-4AB8-B576-2C574B7257C3}" presName="rootText1" presStyleLbl="alignAcc1" presStyleIdx="0" presStyleCnt="0">
        <dgm:presLayoutVars>
          <dgm:chPref val="3"/>
        </dgm:presLayoutVars>
      </dgm:prSet>
      <dgm:spPr/>
    </dgm:pt>
    <dgm:pt modelId="{7FBB846C-BA26-44FC-AB4A-F8B8D05529DD}" type="pres">
      <dgm:prSet presAssocID="{0A0A8815-24ED-4AB8-B576-2C574B7257C3}" presName="topArc1" presStyleLbl="parChTrans1D1" presStyleIdx="4" presStyleCnt="6"/>
      <dgm:spPr/>
    </dgm:pt>
    <dgm:pt modelId="{121702BD-15B9-4306-993B-AC7CF74B5236}" type="pres">
      <dgm:prSet presAssocID="{0A0A8815-24ED-4AB8-B576-2C574B7257C3}" presName="bottomArc1" presStyleLbl="parChTrans1D1" presStyleIdx="5" presStyleCnt="6"/>
      <dgm:spPr/>
    </dgm:pt>
    <dgm:pt modelId="{335A6BDF-F2A0-4FC3-A733-0F7619B14C2C}" type="pres">
      <dgm:prSet presAssocID="{0A0A8815-24ED-4AB8-B576-2C574B7257C3}" presName="topConnNode1" presStyleLbl="node1" presStyleIdx="0" presStyleCnt="0"/>
      <dgm:spPr/>
    </dgm:pt>
    <dgm:pt modelId="{BDE2E855-A861-4074-8668-F7CCA4199A7C}" type="pres">
      <dgm:prSet presAssocID="{0A0A8815-24ED-4AB8-B576-2C574B7257C3}" presName="hierChild2" presStyleCnt="0"/>
      <dgm:spPr/>
    </dgm:pt>
    <dgm:pt modelId="{1D62C0C9-9E1E-4CCC-BA03-38B5436D5033}" type="pres">
      <dgm:prSet presAssocID="{0A0A8815-24ED-4AB8-B576-2C574B7257C3}" presName="hierChild3" presStyleCnt="0"/>
      <dgm:spPr/>
    </dgm:pt>
  </dgm:ptLst>
  <dgm:cxnLst>
    <dgm:cxn modelId="{3026FC23-39CF-4253-8B64-1B7BA01B7DEC}" type="presOf" srcId="{8B31FE63-0CB0-4E7F-8B51-7C1BDEE25DD4}" destId="{6CF6F8D6-1C2E-492E-BF5C-58D42A2A07DC}" srcOrd="0" destOrd="0" presId="urn:microsoft.com/office/officeart/2008/layout/HalfCircleOrganizationChart"/>
    <dgm:cxn modelId="{D3080736-7A3E-45C0-8566-8A2FAA80766C}" type="presOf" srcId="{AA11B1A3-126D-4E74-AF29-BD44EC9858C0}" destId="{36EF22EE-67A4-48A6-A755-A441315F82E1}" srcOrd="1" destOrd="0" presId="urn:microsoft.com/office/officeart/2008/layout/HalfCircleOrganizationChart"/>
    <dgm:cxn modelId="{9C016A3F-7C21-4E45-9067-3EB971723CEB}" srcId="{8B31FE63-0CB0-4E7F-8B51-7C1BDEE25DD4}" destId="{AA11B1A3-126D-4E74-AF29-BD44EC9858C0}" srcOrd="1" destOrd="0" parTransId="{AE1BEA40-8C1F-49B6-A7EA-6838E141FF4B}" sibTransId="{1618F63E-9208-41F3-91BE-D54A9D9699B2}"/>
    <dgm:cxn modelId="{064B7C67-48C7-408A-B0C3-2B61DF24FA1B}" type="presOf" srcId="{3F1E7498-6D23-4F17-9E32-80C3C013E96E}" destId="{9976A54B-2630-4D7D-8054-1DCCA73B69C8}" srcOrd="0" destOrd="0" presId="urn:microsoft.com/office/officeart/2008/layout/HalfCircleOrganizationChart"/>
    <dgm:cxn modelId="{A50D8D5A-33B4-472D-B314-A9CCB8AD08BB}" srcId="{8B31FE63-0CB0-4E7F-8B51-7C1BDEE25DD4}" destId="{3F1E7498-6D23-4F17-9E32-80C3C013E96E}" srcOrd="0" destOrd="0" parTransId="{F6B44279-C723-4D68-9F68-0145B86E917B}" sibTransId="{CC20EEC5-45D4-4C41-B0C9-08E1E34D66B7}"/>
    <dgm:cxn modelId="{37297CAF-04CD-47AD-84F4-579B37AD6D78}" type="presOf" srcId="{3F1E7498-6D23-4F17-9E32-80C3C013E96E}" destId="{BD40EB60-1652-42A6-BAC9-8346CAC746E1}" srcOrd="1" destOrd="0" presId="urn:microsoft.com/office/officeart/2008/layout/HalfCircleOrganizationChart"/>
    <dgm:cxn modelId="{F5F043D5-8FA3-4D6A-90AE-8A06C6A8A42A}" srcId="{8B31FE63-0CB0-4E7F-8B51-7C1BDEE25DD4}" destId="{0A0A8815-24ED-4AB8-B576-2C574B7257C3}" srcOrd="2" destOrd="0" parTransId="{D412EC65-182F-4C42-BC46-3C7229A163B1}" sibTransId="{B392E4B3-B27F-44BC-861F-55A3FBA837BC}"/>
    <dgm:cxn modelId="{16B449D9-D7B2-41D6-AE6B-91A89CC31462}" type="presOf" srcId="{0A0A8815-24ED-4AB8-B576-2C574B7257C3}" destId="{335A6BDF-F2A0-4FC3-A733-0F7619B14C2C}" srcOrd="1" destOrd="0" presId="urn:microsoft.com/office/officeart/2008/layout/HalfCircleOrganizationChart"/>
    <dgm:cxn modelId="{3C94FFE3-5090-4E75-B442-445C4488AFF8}" type="presOf" srcId="{AA11B1A3-126D-4E74-AF29-BD44EC9858C0}" destId="{0262FBEA-632F-4AC7-9B04-7B3D537788ED}" srcOrd="0" destOrd="0" presId="urn:microsoft.com/office/officeart/2008/layout/HalfCircleOrganizationChart"/>
    <dgm:cxn modelId="{17656AFC-9088-433D-B031-2160B84386E6}" type="presOf" srcId="{0A0A8815-24ED-4AB8-B576-2C574B7257C3}" destId="{288BCDBF-C703-4486-AFEA-E281F1BD77A5}" srcOrd="0" destOrd="0" presId="urn:microsoft.com/office/officeart/2008/layout/HalfCircleOrganizationChart"/>
    <dgm:cxn modelId="{8FF183B3-A414-480C-9567-6591214D5AFE}" type="presParOf" srcId="{6CF6F8D6-1C2E-492E-BF5C-58D42A2A07DC}" destId="{8282643A-98CA-4135-9F6D-1E6612F9B82B}" srcOrd="0" destOrd="0" presId="urn:microsoft.com/office/officeart/2008/layout/HalfCircleOrganizationChart"/>
    <dgm:cxn modelId="{C71BEDBB-089A-4B42-B13F-1BEEA99D5CA8}" type="presParOf" srcId="{8282643A-98CA-4135-9F6D-1E6612F9B82B}" destId="{A2A3FDBA-104B-4C86-93F5-AED0A7F9CA42}" srcOrd="0" destOrd="0" presId="urn:microsoft.com/office/officeart/2008/layout/HalfCircleOrganizationChart"/>
    <dgm:cxn modelId="{48D5AFA8-98B4-4851-879F-FA56F474B910}" type="presParOf" srcId="{A2A3FDBA-104B-4C86-93F5-AED0A7F9CA42}" destId="{9976A54B-2630-4D7D-8054-1DCCA73B69C8}" srcOrd="0" destOrd="0" presId="urn:microsoft.com/office/officeart/2008/layout/HalfCircleOrganizationChart"/>
    <dgm:cxn modelId="{8A0A9B6E-367C-4FC9-A0A7-CB731DC63D82}" type="presParOf" srcId="{A2A3FDBA-104B-4C86-93F5-AED0A7F9CA42}" destId="{5EA4C778-B1C4-4320-B242-85C27250B79B}" srcOrd="1" destOrd="0" presId="urn:microsoft.com/office/officeart/2008/layout/HalfCircleOrganizationChart"/>
    <dgm:cxn modelId="{5BE352AB-A15B-468B-94EC-6A13978B298D}" type="presParOf" srcId="{A2A3FDBA-104B-4C86-93F5-AED0A7F9CA42}" destId="{40F402A8-E9C1-4AF8-AA47-374C15D4463F}" srcOrd="2" destOrd="0" presId="urn:microsoft.com/office/officeart/2008/layout/HalfCircleOrganizationChart"/>
    <dgm:cxn modelId="{C5D4339C-2D7E-4E76-AD8F-2ECC54688DE4}" type="presParOf" srcId="{A2A3FDBA-104B-4C86-93F5-AED0A7F9CA42}" destId="{BD40EB60-1652-42A6-BAC9-8346CAC746E1}" srcOrd="3" destOrd="0" presId="urn:microsoft.com/office/officeart/2008/layout/HalfCircleOrganizationChart"/>
    <dgm:cxn modelId="{50A84238-A0F4-4C7A-B210-CECB986FA290}" type="presParOf" srcId="{8282643A-98CA-4135-9F6D-1E6612F9B82B}" destId="{7B404DD8-79F7-413C-BF32-1E5A2BAE15AB}" srcOrd="1" destOrd="0" presId="urn:microsoft.com/office/officeart/2008/layout/HalfCircleOrganizationChart"/>
    <dgm:cxn modelId="{B3C3A29F-DB0C-402A-BF14-CF5A87B46271}" type="presParOf" srcId="{8282643A-98CA-4135-9F6D-1E6612F9B82B}" destId="{D31EF368-A105-42C0-B067-39524F59343E}" srcOrd="2" destOrd="0" presId="urn:microsoft.com/office/officeart/2008/layout/HalfCircleOrganizationChart"/>
    <dgm:cxn modelId="{1F64B821-8CF2-4726-A612-63BF17C0A2A5}" type="presParOf" srcId="{6CF6F8D6-1C2E-492E-BF5C-58D42A2A07DC}" destId="{697B3CBE-6C31-407A-8DE5-CD3E8AA5189E}" srcOrd="1" destOrd="0" presId="urn:microsoft.com/office/officeart/2008/layout/HalfCircleOrganizationChart"/>
    <dgm:cxn modelId="{D4FE258E-332B-4DC8-8292-7BB58FBC2F6E}" type="presParOf" srcId="{697B3CBE-6C31-407A-8DE5-CD3E8AA5189E}" destId="{B0BB458B-CEC6-455A-BF19-D7135BFDDCB9}" srcOrd="0" destOrd="0" presId="urn:microsoft.com/office/officeart/2008/layout/HalfCircleOrganizationChart"/>
    <dgm:cxn modelId="{CA5CDF19-F99C-48C9-8676-70D51D58A104}" type="presParOf" srcId="{B0BB458B-CEC6-455A-BF19-D7135BFDDCB9}" destId="{0262FBEA-632F-4AC7-9B04-7B3D537788ED}" srcOrd="0" destOrd="0" presId="urn:microsoft.com/office/officeart/2008/layout/HalfCircleOrganizationChart"/>
    <dgm:cxn modelId="{AF260665-9A9B-4E2C-9D3E-858027EDC8E1}" type="presParOf" srcId="{B0BB458B-CEC6-455A-BF19-D7135BFDDCB9}" destId="{921EE9D5-ACD6-44C0-86AA-80D9C5B21121}" srcOrd="1" destOrd="0" presId="urn:microsoft.com/office/officeart/2008/layout/HalfCircleOrganizationChart"/>
    <dgm:cxn modelId="{03A8C015-8DAF-4DDD-AC9C-C8298D4498D0}" type="presParOf" srcId="{B0BB458B-CEC6-455A-BF19-D7135BFDDCB9}" destId="{168696C6-6053-4C1E-81FE-7D939D1CB4DA}" srcOrd="2" destOrd="0" presId="urn:microsoft.com/office/officeart/2008/layout/HalfCircleOrganizationChart"/>
    <dgm:cxn modelId="{0243E3BE-8637-43AF-97C8-648B04E0F1E9}" type="presParOf" srcId="{B0BB458B-CEC6-455A-BF19-D7135BFDDCB9}" destId="{36EF22EE-67A4-48A6-A755-A441315F82E1}" srcOrd="3" destOrd="0" presId="urn:microsoft.com/office/officeart/2008/layout/HalfCircleOrganizationChart"/>
    <dgm:cxn modelId="{E0667274-E9BC-4F43-B142-2C5316C86ECB}" type="presParOf" srcId="{697B3CBE-6C31-407A-8DE5-CD3E8AA5189E}" destId="{9D9B8C2F-5064-434E-A5C1-49F26C2FF74F}" srcOrd="1" destOrd="0" presId="urn:microsoft.com/office/officeart/2008/layout/HalfCircleOrganizationChart"/>
    <dgm:cxn modelId="{F66F74EC-ADD2-44F9-8868-8A4AF3646F80}" type="presParOf" srcId="{697B3CBE-6C31-407A-8DE5-CD3E8AA5189E}" destId="{E7A29812-2E37-4516-82D6-2C3CF6FEABEF}" srcOrd="2" destOrd="0" presId="urn:microsoft.com/office/officeart/2008/layout/HalfCircleOrganizationChart"/>
    <dgm:cxn modelId="{FB70D7A1-CFD1-47CE-BDF6-E590DC1745EE}" type="presParOf" srcId="{6CF6F8D6-1C2E-492E-BF5C-58D42A2A07DC}" destId="{9717D3C9-AE7B-44FB-B82C-020B1D36F51F}" srcOrd="2" destOrd="0" presId="urn:microsoft.com/office/officeart/2008/layout/HalfCircleOrganizationChart"/>
    <dgm:cxn modelId="{0B9FCCBD-2A16-4BF7-A986-D500280A9F17}" type="presParOf" srcId="{9717D3C9-AE7B-44FB-B82C-020B1D36F51F}" destId="{35A3FEDA-A3EB-4BD0-A896-07FC07E443EF}" srcOrd="0" destOrd="0" presId="urn:microsoft.com/office/officeart/2008/layout/HalfCircleOrganizationChart"/>
    <dgm:cxn modelId="{7A7598D7-46A8-420C-8183-0238F6C09D3E}" type="presParOf" srcId="{35A3FEDA-A3EB-4BD0-A896-07FC07E443EF}" destId="{288BCDBF-C703-4486-AFEA-E281F1BD77A5}" srcOrd="0" destOrd="0" presId="urn:microsoft.com/office/officeart/2008/layout/HalfCircleOrganizationChart"/>
    <dgm:cxn modelId="{D21B1463-F54B-43FD-ACC3-4AB0C12577E0}" type="presParOf" srcId="{35A3FEDA-A3EB-4BD0-A896-07FC07E443EF}" destId="{7FBB846C-BA26-44FC-AB4A-F8B8D05529DD}" srcOrd="1" destOrd="0" presId="urn:microsoft.com/office/officeart/2008/layout/HalfCircleOrganizationChart"/>
    <dgm:cxn modelId="{894BD4E8-30BE-404F-86BF-0C991B8F003C}" type="presParOf" srcId="{35A3FEDA-A3EB-4BD0-A896-07FC07E443EF}" destId="{121702BD-15B9-4306-993B-AC7CF74B5236}" srcOrd="2" destOrd="0" presId="urn:microsoft.com/office/officeart/2008/layout/HalfCircleOrganizationChart"/>
    <dgm:cxn modelId="{0458586B-D6B6-46ED-901D-BB5A02262DCF}" type="presParOf" srcId="{35A3FEDA-A3EB-4BD0-A896-07FC07E443EF}" destId="{335A6BDF-F2A0-4FC3-A733-0F7619B14C2C}" srcOrd="3" destOrd="0" presId="urn:microsoft.com/office/officeart/2008/layout/HalfCircleOrganizationChart"/>
    <dgm:cxn modelId="{EDCAB83C-AE72-486E-9383-6997888AB6BD}" type="presParOf" srcId="{9717D3C9-AE7B-44FB-B82C-020B1D36F51F}" destId="{BDE2E855-A861-4074-8668-F7CCA4199A7C}" srcOrd="1" destOrd="0" presId="urn:microsoft.com/office/officeart/2008/layout/HalfCircleOrganizationChart"/>
    <dgm:cxn modelId="{771197A4-CAE8-49BE-96D5-E4CAD2E606C3}" type="presParOf" srcId="{9717D3C9-AE7B-44FB-B82C-020B1D36F51F}" destId="{1D62C0C9-9E1E-4CCC-BA03-38B5436D5033}" srcOrd="2" destOrd="0" presId="urn:microsoft.com/office/officeart/2008/layout/HalfCircle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FA86CBB-0BE8-4B10-9DF9-ACEFE42F2297}" type="doc">
      <dgm:prSet loTypeId="urn:microsoft.com/office/officeart/2008/layout/HexagonCluster" loCatId="relationship" qsTypeId="urn:microsoft.com/office/officeart/2005/8/quickstyle/simple1" qsCatId="simple" csTypeId="urn:microsoft.com/office/officeart/2005/8/colors/accent0_3" csCatId="mainScheme" phldr="1"/>
      <dgm:spPr/>
      <dgm:t>
        <a:bodyPr/>
        <a:lstStyle/>
        <a:p>
          <a:endParaRPr lang="en-GB"/>
        </a:p>
      </dgm:t>
    </dgm:pt>
    <dgm:pt modelId="{7C8CAC1A-4708-4033-9487-14C2FB195055}">
      <dgm:prSet/>
      <dgm:spPr/>
      <dgm:t>
        <a:bodyPr/>
        <a:lstStyle/>
        <a:p>
          <a:r>
            <a:rPr lang="en-GB" b="1" i="0">
              <a:latin typeface="Asap"/>
            </a:rPr>
            <a:t>Goal-oriented mindset</a:t>
          </a:r>
          <a:endParaRPr lang="en-US">
            <a:latin typeface="Asap"/>
          </a:endParaRPr>
        </a:p>
      </dgm:t>
    </dgm:pt>
    <dgm:pt modelId="{29250809-BAFD-4975-9B74-1D24B7294332}" type="parTrans" cxnId="{DE7AC7CA-FC4C-401D-BCC3-96D294FF2D86}">
      <dgm:prSet/>
      <dgm:spPr/>
      <dgm:t>
        <a:bodyPr/>
        <a:lstStyle/>
        <a:p>
          <a:endParaRPr lang="en-GB">
            <a:latin typeface="Asap"/>
          </a:endParaRPr>
        </a:p>
      </dgm:t>
    </dgm:pt>
    <dgm:pt modelId="{75CB9D16-3E32-46DC-AA44-55A4A4AC808A}" type="sibTrans" cxnId="{DE7AC7CA-FC4C-401D-BCC3-96D294FF2D86}">
      <dgm:prSet/>
      <dgm:spPr>
        <a:blipFill>
          <a:blip xmlns:r="http://schemas.openxmlformats.org/officeDocument/2006/relationships" r:embed="rId1">
            <a:extLst>
              <a:ext uri="{28A0092B-C50C-407E-A947-70E740481C1C}">
                <a14:useLocalDpi xmlns:a14="http://schemas.microsoft.com/office/drawing/2010/main" val="0"/>
              </a:ext>
            </a:extLst>
          </a:blip>
          <a:srcRect/>
          <a:stretch>
            <a:fillRect l="-18000" r="-18000"/>
          </a:stretch>
        </a:blipFill>
      </dgm:spPr>
      <dgm:t>
        <a:bodyPr/>
        <a:lstStyle/>
        <a:p>
          <a:endParaRPr lang="en-GB">
            <a:latin typeface="Asap"/>
          </a:endParaRPr>
        </a:p>
      </dgm:t>
    </dgm:pt>
    <dgm:pt modelId="{D1EC10EB-60F8-40A9-A927-256C3275B35F}">
      <dgm:prSet/>
      <dgm:spPr/>
      <dgm:t>
        <a:bodyPr/>
        <a:lstStyle/>
        <a:p>
          <a:r>
            <a:rPr lang="en-GB" b="1" i="0">
              <a:latin typeface="Asap"/>
            </a:rPr>
            <a:t>Commitment to their roles</a:t>
          </a:r>
          <a:endParaRPr lang="en-US">
            <a:latin typeface="Asap"/>
          </a:endParaRPr>
        </a:p>
      </dgm:t>
    </dgm:pt>
    <dgm:pt modelId="{622EE39C-094D-400E-80A0-7037AE0A86BC}" type="parTrans" cxnId="{C82BE22D-C1A9-42E8-82BC-F511A20347D3}">
      <dgm:prSet/>
      <dgm:spPr/>
      <dgm:t>
        <a:bodyPr/>
        <a:lstStyle/>
        <a:p>
          <a:endParaRPr lang="en-GB">
            <a:latin typeface="Asap"/>
          </a:endParaRPr>
        </a:p>
      </dgm:t>
    </dgm:pt>
    <dgm:pt modelId="{E0EABCB9-D99A-4459-B469-DE4B61701935}" type="sibTrans" cxnId="{C82BE22D-C1A9-42E8-82BC-F511A20347D3}">
      <dgm:prSet/>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t>
        <a:bodyPr/>
        <a:lstStyle/>
        <a:p>
          <a:endParaRPr lang="en-GB">
            <a:latin typeface="Asap"/>
          </a:endParaRPr>
        </a:p>
      </dgm:t>
    </dgm:pt>
    <dgm:pt modelId="{F17490DC-4C09-46C0-9616-23DAE30C5738}" type="pres">
      <dgm:prSet presAssocID="{EFA86CBB-0BE8-4B10-9DF9-ACEFE42F2297}" presName="Name0" presStyleCnt="0">
        <dgm:presLayoutVars>
          <dgm:chMax val="21"/>
          <dgm:chPref val="21"/>
        </dgm:presLayoutVars>
      </dgm:prSet>
      <dgm:spPr/>
    </dgm:pt>
    <dgm:pt modelId="{3E05A1C2-84A8-49E4-887E-4A7FF36495FF}" type="pres">
      <dgm:prSet presAssocID="{7C8CAC1A-4708-4033-9487-14C2FB195055}" presName="text1" presStyleCnt="0"/>
      <dgm:spPr/>
    </dgm:pt>
    <dgm:pt modelId="{83B1E172-545D-406D-A6B4-D3E5BCB81DEA}" type="pres">
      <dgm:prSet presAssocID="{7C8CAC1A-4708-4033-9487-14C2FB195055}" presName="textRepeatNode" presStyleLbl="alignNode1" presStyleIdx="0" presStyleCnt="2">
        <dgm:presLayoutVars>
          <dgm:chMax val="0"/>
          <dgm:chPref val="0"/>
          <dgm:bulletEnabled val="1"/>
        </dgm:presLayoutVars>
      </dgm:prSet>
      <dgm:spPr/>
    </dgm:pt>
    <dgm:pt modelId="{BF520288-679B-4186-A311-CFADF599B642}" type="pres">
      <dgm:prSet presAssocID="{7C8CAC1A-4708-4033-9487-14C2FB195055}" presName="textaccent1" presStyleCnt="0"/>
      <dgm:spPr/>
    </dgm:pt>
    <dgm:pt modelId="{890F2490-E38F-47E8-AB55-F44273C79243}" type="pres">
      <dgm:prSet presAssocID="{7C8CAC1A-4708-4033-9487-14C2FB195055}" presName="accentRepeatNode" presStyleLbl="solidAlignAcc1" presStyleIdx="0" presStyleCnt="4"/>
      <dgm:spPr/>
    </dgm:pt>
    <dgm:pt modelId="{FDAF99C3-0073-4000-A73D-23C1CC540E60}" type="pres">
      <dgm:prSet presAssocID="{75CB9D16-3E32-46DC-AA44-55A4A4AC808A}" presName="image1" presStyleCnt="0"/>
      <dgm:spPr/>
    </dgm:pt>
    <dgm:pt modelId="{BBA5B9FC-4918-475F-B63A-B7AC9411758B}" type="pres">
      <dgm:prSet presAssocID="{75CB9D16-3E32-46DC-AA44-55A4A4AC808A}" presName="imageRepeatNode" presStyleLbl="alignAcc1" presStyleIdx="0" presStyleCnt="2"/>
      <dgm:spPr/>
    </dgm:pt>
    <dgm:pt modelId="{837EFD26-8A3E-4642-A3C5-54BE50D8B8F0}" type="pres">
      <dgm:prSet presAssocID="{75CB9D16-3E32-46DC-AA44-55A4A4AC808A}" presName="imageaccent1" presStyleCnt="0"/>
      <dgm:spPr/>
    </dgm:pt>
    <dgm:pt modelId="{756B8B33-5646-41F4-959E-245E75BA02B4}" type="pres">
      <dgm:prSet presAssocID="{75CB9D16-3E32-46DC-AA44-55A4A4AC808A}" presName="accentRepeatNode" presStyleLbl="solidAlignAcc1" presStyleIdx="1" presStyleCnt="4"/>
      <dgm:spPr/>
    </dgm:pt>
    <dgm:pt modelId="{D415837B-1BEF-48D1-B111-888557C7E312}" type="pres">
      <dgm:prSet presAssocID="{D1EC10EB-60F8-40A9-A927-256C3275B35F}" presName="text2" presStyleCnt="0"/>
      <dgm:spPr/>
    </dgm:pt>
    <dgm:pt modelId="{FB4AC86E-9AD6-401F-94B4-DE22D3419024}" type="pres">
      <dgm:prSet presAssocID="{D1EC10EB-60F8-40A9-A927-256C3275B35F}" presName="textRepeatNode" presStyleLbl="alignNode1" presStyleIdx="1" presStyleCnt="2">
        <dgm:presLayoutVars>
          <dgm:chMax val="0"/>
          <dgm:chPref val="0"/>
          <dgm:bulletEnabled val="1"/>
        </dgm:presLayoutVars>
      </dgm:prSet>
      <dgm:spPr/>
    </dgm:pt>
    <dgm:pt modelId="{993FE321-D074-4798-A8FD-5CF583D88E87}" type="pres">
      <dgm:prSet presAssocID="{D1EC10EB-60F8-40A9-A927-256C3275B35F}" presName="textaccent2" presStyleCnt="0"/>
      <dgm:spPr/>
    </dgm:pt>
    <dgm:pt modelId="{A829D429-F227-4AD8-9221-0D6299F5BFFC}" type="pres">
      <dgm:prSet presAssocID="{D1EC10EB-60F8-40A9-A927-256C3275B35F}" presName="accentRepeatNode" presStyleLbl="solidAlignAcc1" presStyleIdx="2" presStyleCnt="4"/>
      <dgm:spPr/>
    </dgm:pt>
    <dgm:pt modelId="{FEDC65CD-E6C0-4356-A2E1-8DEC462A961A}" type="pres">
      <dgm:prSet presAssocID="{E0EABCB9-D99A-4459-B469-DE4B61701935}" presName="image2" presStyleCnt="0"/>
      <dgm:spPr/>
    </dgm:pt>
    <dgm:pt modelId="{0EA65C3E-1620-4C42-AC90-436163231ED0}" type="pres">
      <dgm:prSet presAssocID="{E0EABCB9-D99A-4459-B469-DE4B61701935}" presName="imageRepeatNode" presStyleLbl="alignAcc1" presStyleIdx="1" presStyleCnt="2"/>
      <dgm:spPr/>
    </dgm:pt>
    <dgm:pt modelId="{2B3D6854-9204-4FBC-B5CB-C475DC89ED44}" type="pres">
      <dgm:prSet presAssocID="{E0EABCB9-D99A-4459-B469-DE4B61701935}" presName="imageaccent2" presStyleCnt="0"/>
      <dgm:spPr/>
    </dgm:pt>
    <dgm:pt modelId="{7B579EBB-31A9-4E83-9F67-7C9FDB5906ED}" type="pres">
      <dgm:prSet presAssocID="{E0EABCB9-D99A-4459-B469-DE4B61701935}" presName="accentRepeatNode" presStyleLbl="solidAlignAcc1" presStyleIdx="3" presStyleCnt="4"/>
      <dgm:spPr/>
    </dgm:pt>
  </dgm:ptLst>
  <dgm:cxnLst>
    <dgm:cxn modelId="{58F2A225-A93B-40F3-AC3E-BC1E3CF95B35}" type="presOf" srcId="{7C8CAC1A-4708-4033-9487-14C2FB195055}" destId="{83B1E172-545D-406D-A6B4-D3E5BCB81DEA}" srcOrd="0" destOrd="0" presId="urn:microsoft.com/office/officeart/2008/layout/HexagonCluster"/>
    <dgm:cxn modelId="{70F52B2C-2ED0-4F8F-8DE3-248D92B21BAE}" type="presOf" srcId="{EFA86CBB-0BE8-4B10-9DF9-ACEFE42F2297}" destId="{F17490DC-4C09-46C0-9616-23DAE30C5738}" srcOrd="0" destOrd="0" presId="urn:microsoft.com/office/officeart/2008/layout/HexagonCluster"/>
    <dgm:cxn modelId="{C82BE22D-C1A9-42E8-82BC-F511A20347D3}" srcId="{EFA86CBB-0BE8-4B10-9DF9-ACEFE42F2297}" destId="{D1EC10EB-60F8-40A9-A927-256C3275B35F}" srcOrd="1" destOrd="0" parTransId="{622EE39C-094D-400E-80A0-7037AE0A86BC}" sibTransId="{E0EABCB9-D99A-4459-B469-DE4B61701935}"/>
    <dgm:cxn modelId="{B636C43E-B143-48E7-90F0-B25063D0B040}" type="presOf" srcId="{D1EC10EB-60F8-40A9-A927-256C3275B35F}" destId="{FB4AC86E-9AD6-401F-94B4-DE22D3419024}" srcOrd="0" destOrd="0" presId="urn:microsoft.com/office/officeart/2008/layout/HexagonCluster"/>
    <dgm:cxn modelId="{2867415E-FC13-4684-9294-375D732C0C3E}" type="presOf" srcId="{75CB9D16-3E32-46DC-AA44-55A4A4AC808A}" destId="{BBA5B9FC-4918-475F-B63A-B7AC9411758B}" srcOrd="0" destOrd="0" presId="urn:microsoft.com/office/officeart/2008/layout/HexagonCluster"/>
    <dgm:cxn modelId="{9F1733C2-EA25-4BA3-9E72-D776AEAC3379}" type="presOf" srcId="{E0EABCB9-D99A-4459-B469-DE4B61701935}" destId="{0EA65C3E-1620-4C42-AC90-436163231ED0}" srcOrd="0" destOrd="0" presId="urn:microsoft.com/office/officeart/2008/layout/HexagonCluster"/>
    <dgm:cxn modelId="{DE7AC7CA-FC4C-401D-BCC3-96D294FF2D86}" srcId="{EFA86CBB-0BE8-4B10-9DF9-ACEFE42F2297}" destId="{7C8CAC1A-4708-4033-9487-14C2FB195055}" srcOrd="0" destOrd="0" parTransId="{29250809-BAFD-4975-9B74-1D24B7294332}" sibTransId="{75CB9D16-3E32-46DC-AA44-55A4A4AC808A}"/>
    <dgm:cxn modelId="{F245D236-D0CD-4A90-915C-1EB0DC24F35E}" type="presParOf" srcId="{F17490DC-4C09-46C0-9616-23DAE30C5738}" destId="{3E05A1C2-84A8-49E4-887E-4A7FF36495FF}" srcOrd="0" destOrd="0" presId="urn:microsoft.com/office/officeart/2008/layout/HexagonCluster"/>
    <dgm:cxn modelId="{9120E5B8-4EF6-4B17-A31C-F72E31882B0B}" type="presParOf" srcId="{3E05A1C2-84A8-49E4-887E-4A7FF36495FF}" destId="{83B1E172-545D-406D-A6B4-D3E5BCB81DEA}" srcOrd="0" destOrd="0" presId="urn:microsoft.com/office/officeart/2008/layout/HexagonCluster"/>
    <dgm:cxn modelId="{FA06AD45-F333-4A2F-A4DB-4EEC13BF059C}" type="presParOf" srcId="{F17490DC-4C09-46C0-9616-23DAE30C5738}" destId="{BF520288-679B-4186-A311-CFADF599B642}" srcOrd="1" destOrd="0" presId="urn:microsoft.com/office/officeart/2008/layout/HexagonCluster"/>
    <dgm:cxn modelId="{7403B5D4-BCA1-4FFF-8956-502BC661255C}" type="presParOf" srcId="{BF520288-679B-4186-A311-CFADF599B642}" destId="{890F2490-E38F-47E8-AB55-F44273C79243}" srcOrd="0" destOrd="0" presId="urn:microsoft.com/office/officeart/2008/layout/HexagonCluster"/>
    <dgm:cxn modelId="{24E74864-6438-406C-B2A7-232EB5D28010}" type="presParOf" srcId="{F17490DC-4C09-46C0-9616-23DAE30C5738}" destId="{FDAF99C3-0073-4000-A73D-23C1CC540E60}" srcOrd="2" destOrd="0" presId="urn:microsoft.com/office/officeart/2008/layout/HexagonCluster"/>
    <dgm:cxn modelId="{B9E7FC0F-621F-48A1-BEB9-822A44FAD298}" type="presParOf" srcId="{FDAF99C3-0073-4000-A73D-23C1CC540E60}" destId="{BBA5B9FC-4918-475F-B63A-B7AC9411758B}" srcOrd="0" destOrd="0" presId="urn:microsoft.com/office/officeart/2008/layout/HexagonCluster"/>
    <dgm:cxn modelId="{E5EB0564-0717-47D5-9E89-37B684F5A167}" type="presParOf" srcId="{F17490DC-4C09-46C0-9616-23DAE30C5738}" destId="{837EFD26-8A3E-4642-A3C5-54BE50D8B8F0}" srcOrd="3" destOrd="0" presId="urn:microsoft.com/office/officeart/2008/layout/HexagonCluster"/>
    <dgm:cxn modelId="{9C4A4174-2839-4119-B60D-831B7567E108}" type="presParOf" srcId="{837EFD26-8A3E-4642-A3C5-54BE50D8B8F0}" destId="{756B8B33-5646-41F4-959E-245E75BA02B4}" srcOrd="0" destOrd="0" presId="urn:microsoft.com/office/officeart/2008/layout/HexagonCluster"/>
    <dgm:cxn modelId="{A183AD98-6F71-42EB-AEFF-2A95E2F65097}" type="presParOf" srcId="{F17490DC-4C09-46C0-9616-23DAE30C5738}" destId="{D415837B-1BEF-48D1-B111-888557C7E312}" srcOrd="4" destOrd="0" presId="urn:microsoft.com/office/officeart/2008/layout/HexagonCluster"/>
    <dgm:cxn modelId="{B8996426-3579-4EC3-866A-FA3950AEE6B7}" type="presParOf" srcId="{D415837B-1BEF-48D1-B111-888557C7E312}" destId="{FB4AC86E-9AD6-401F-94B4-DE22D3419024}" srcOrd="0" destOrd="0" presId="urn:microsoft.com/office/officeart/2008/layout/HexagonCluster"/>
    <dgm:cxn modelId="{751A83C4-455C-470B-94BB-8B72F229DA23}" type="presParOf" srcId="{F17490DC-4C09-46C0-9616-23DAE30C5738}" destId="{993FE321-D074-4798-A8FD-5CF583D88E87}" srcOrd="5" destOrd="0" presId="urn:microsoft.com/office/officeart/2008/layout/HexagonCluster"/>
    <dgm:cxn modelId="{FF345C70-2515-44E4-ACC0-4EC7F9808507}" type="presParOf" srcId="{993FE321-D074-4798-A8FD-5CF583D88E87}" destId="{A829D429-F227-4AD8-9221-0D6299F5BFFC}" srcOrd="0" destOrd="0" presId="urn:microsoft.com/office/officeart/2008/layout/HexagonCluster"/>
    <dgm:cxn modelId="{E1CBF0CE-4EAF-451D-9193-FA716CCAA379}" type="presParOf" srcId="{F17490DC-4C09-46C0-9616-23DAE30C5738}" destId="{FEDC65CD-E6C0-4356-A2E1-8DEC462A961A}" srcOrd="6" destOrd="0" presId="urn:microsoft.com/office/officeart/2008/layout/HexagonCluster"/>
    <dgm:cxn modelId="{DB2BBEB4-F30A-46F6-B14C-4681B05122ED}" type="presParOf" srcId="{FEDC65CD-E6C0-4356-A2E1-8DEC462A961A}" destId="{0EA65C3E-1620-4C42-AC90-436163231ED0}" srcOrd="0" destOrd="0" presId="urn:microsoft.com/office/officeart/2008/layout/HexagonCluster"/>
    <dgm:cxn modelId="{BD39BB2E-B340-4B64-96DA-606B151B27A1}" type="presParOf" srcId="{F17490DC-4C09-46C0-9616-23DAE30C5738}" destId="{2B3D6854-9204-4FBC-B5CB-C475DC89ED44}" srcOrd="7" destOrd="0" presId="urn:microsoft.com/office/officeart/2008/layout/HexagonCluster"/>
    <dgm:cxn modelId="{D6ADD18F-B5F2-463A-98FC-CF2B1CD4AC23}" type="presParOf" srcId="{2B3D6854-9204-4FBC-B5CB-C475DC89ED44}" destId="{7B579EBB-31A9-4E83-9F67-7C9FDB5906ED}" srcOrd="0" destOrd="0" presId="urn:microsoft.com/office/officeart/2008/layout/Hexagon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EB5FF38-BEE6-44EC-8255-F5975C3F6797}" type="doc">
      <dgm:prSet loTypeId="urn:microsoft.com/office/officeart/2008/layout/HexagonCluster" loCatId="relationship" qsTypeId="urn:microsoft.com/office/officeart/2005/8/quickstyle/simple1" qsCatId="simple" csTypeId="urn:microsoft.com/office/officeart/2005/8/colors/accent0_3" csCatId="mainScheme" phldr="1"/>
      <dgm:spPr/>
      <dgm:t>
        <a:bodyPr/>
        <a:lstStyle/>
        <a:p>
          <a:endParaRPr lang="en-GB"/>
        </a:p>
      </dgm:t>
    </dgm:pt>
    <dgm:pt modelId="{00937195-CD76-4CDC-A821-2F3378C342B3}">
      <dgm:prSet/>
      <dgm:spPr/>
      <dgm:t>
        <a:bodyPr/>
        <a:lstStyle/>
        <a:p>
          <a:r>
            <a:rPr lang="en-GB" b="1" i="0">
              <a:latin typeface="Asap"/>
            </a:rPr>
            <a:t>Open to learning</a:t>
          </a:r>
          <a:endParaRPr lang="en-US">
            <a:latin typeface="Asap"/>
          </a:endParaRPr>
        </a:p>
      </dgm:t>
    </dgm:pt>
    <dgm:pt modelId="{FE1E7E10-DC24-4E13-ADAE-80DF3276F561}" type="parTrans" cxnId="{B33D4C3F-BF5F-446E-B7F4-9EDBA74C0562}">
      <dgm:prSet/>
      <dgm:spPr/>
      <dgm:t>
        <a:bodyPr/>
        <a:lstStyle/>
        <a:p>
          <a:endParaRPr lang="en-GB">
            <a:latin typeface="Asap"/>
          </a:endParaRPr>
        </a:p>
      </dgm:t>
    </dgm:pt>
    <dgm:pt modelId="{2D5F37C3-EDB3-46AB-BB27-5CFC5E5AF075}" type="sibTrans" cxnId="{B33D4C3F-BF5F-446E-B7F4-9EDBA74C0562}">
      <dgm:prSet/>
      <dgm:spPr>
        <a:blipFill>
          <a:blip xmlns:r="http://schemas.openxmlformats.org/officeDocument/2006/relationships" r:embed="rId1">
            <a:extLst>
              <a:ext uri="{28A0092B-C50C-407E-A947-70E740481C1C}">
                <a14:useLocalDpi xmlns:a14="http://schemas.microsoft.com/office/drawing/2010/main" val="0"/>
              </a:ext>
            </a:extLst>
          </a:blip>
          <a:srcRect/>
          <a:stretch>
            <a:fillRect l="-5000" r="-5000"/>
          </a:stretch>
        </a:blipFill>
      </dgm:spPr>
      <dgm:t>
        <a:bodyPr/>
        <a:lstStyle/>
        <a:p>
          <a:endParaRPr lang="en-GB">
            <a:latin typeface="Asap"/>
          </a:endParaRPr>
        </a:p>
      </dgm:t>
    </dgm:pt>
    <dgm:pt modelId="{3677C028-E203-4052-A15A-06F5E1F53516}">
      <dgm:prSet/>
      <dgm:spPr/>
      <dgm:t>
        <a:bodyPr/>
        <a:lstStyle/>
        <a:p>
          <a:r>
            <a:rPr lang="en-GB" b="1" i="0">
              <a:latin typeface="Asap"/>
            </a:rPr>
            <a:t>Diverse perspectives and experiences</a:t>
          </a:r>
          <a:endParaRPr lang="en-US">
            <a:latin typeface="Asap"/>
          </a:endParaRPr>
        </a:p>
      </dgm:t>
    </dgm:pt>
    <dgm:pt modelId="{31CFDA62-62EC-4760-9CAD-2F30543A45B0}" type="parTrans" cxnId="{5C96BE2E-045F-455A-B098-CF2F413D2BB9}">
      <dgm:prSet/>
      <dgm:spPr/>
      <dgm:t>
        <a:bodyPr/>
        <a:lstStyle/>
        <a:p>
          <a:endParaRPr lang="en-GB">
            <a:latin typeface="Asap"/>
          </a:endParaRPr>
        </a:p>
      </dgm:t>
    </dgm:pt>
    <dgm:pt modelId="{62A29A44-45C9-4917-AFD1-70FEBCD48979}" type="sibTrans" cxnId="{5C96BE2E-045F-455A-B098-CF2F413D2BB9}">
      <dgm:prSet/>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t>
        <a:bodyPr/>
        <a:lstStyle/>
        <a:p>
          <a:endParaRPr lang="en-GB">
            <a:latin typeface="Asap"/>
          </a:endParaRPr>
        </a:p>
      </dgm:t>
    </dgm:pt>
    <dgm:pt modelId="{519056F6-C03E-4C8E-BCA4-48E10F6AD1DB}" type="pres">
      <dgm:prSet presAssocID="{EEB5FF38-BEE6-44EC-8255-F5975C3F6797}" presName="Name0" presStyleCnt="0">
        <dgm:presLayoutVars>
          <dgm:chMax val="21"/>
          <dgm:chPref val="21"/>
        </dgm:presLayoutVars>
      </dgm:prSet>
      <dgm:spPr/>
    </dgm:pt>
    <dgm:pt modelId="{D7779CDD-1E55-4616-B00F-EEA81E7376A0}" type="pres">
      <dgm:prSet presAssocID="{00937195-CD76-4CDC-A821-2F3378C342B3}" presName="text1" presStyleCnt="0"/>
      <dgm:spPr/>
    </dgm:pt>
    <dgm:pt modelId="{8C5D0FFC-6DF2-48B8-AA8E-C148FCFF665A}" type="pres">
      <dgm:prSet presAssocID="{00937195-CD76-4CDC-A821-2F3378C342B3}" presName="textRepeatNode" presStyleLbl="alignNode1" presStyleIdx="0" presStyleCnt="2">
        <dgm:presLayoutVars>
          <dgm:chMax val="0"/>
          <dgm:chPref val="0"/>
          <dgm:bulletEnabled val="1"/>
        </dgm:presLayoutVars>
      </dgm:prSet>
      <dgm:spPr/>
    </dgm:pt>
    <dgm:pt modelId="{221BFA12-ADCE-4F9F-9F00-91EC8C69270A}" type="pres">
      <dgm:prSet presAssocID="{00937195-CD76-4CDC-A821-2F3378C342B3}" presName="textaccent1" presStyleCnt="0"/>
      <dgm:spPr/>
    </dgm:pt>
    <dgm:pt modelId="{3B8FC822-0D1F-496C-B5BB-D0D2ED358BA0}" type="pres">
      <dgm:prSet presAssocID="{00937195-CD76-4CDC-A821-2F3378C342B3}" presName="accentRepeatNode" presStyleLbl="solidAlignAcc1" presStyleIdx="0" presStyleCnt="4"/>
      <dgm:spPr/>
    </dgm:pt>
    <dgm:pt modelId="{27E640BD-5C7C-472D-8714-1523263CBFB9}" type="pres">
      <dgm:prSet presAssocID="{2D5F37C3-EDB3-46AB-BB27-5CFC5E5AF075}" presName="image1" presStyleCnt="0"/>
      <dgm:spPr/>
    </dgm:pt>
    <dgm:pt modelId="{999A476F-A4FE-4CBE-AAB7-84C8071AE124}" type="pres">
      <dgm:prSet presAssocID="{2D5F37C3-EDB3-46AB-BB27-5CFC5E5AF075}" presName="imageRepeatNode" presStyleLbl="alignAcc1" presStyleIdx="0" presStyleCnt="2"/>
      <dgm:spPr/>
    </dgm:pt>
    <dgm:pt modelId="{934E1520-2991-411D-8135-A6ECA07DE5BE}" type="pres">
      <dgm:prSet presAssocID="{2D5F37C3-EDB3-46AB-BB27-5CFC5E5AF075}" presName="imageaccent1" presStyleCnt="0"/>
      <dgm:spPr/>
    </dgm:pt>
    <dgm:pt modelId="{1188B719-4F7A-4319-AF10-4DF64CB3B0D3}" type="pres">
      <dgm:prSet presAssocID="{2D5F37C3-EDB3-46AB-BB27-5CFC5E5AF075}" presName="accentRepeatNode" presStyleLbl="solidAlignAcc1" presStyleIdx="1" presStyleCnt="4"/>
      <dgm:spPr/>
    </dgm:pt>
    <dgm:pt modelId="{EFF810EC-C8E2-4924-A955-A3560CF3E2DB}" type="pres">
      <dgm:prSet presAssocID="{3677C028-E203-4052-A15A-06F5E1F53516}" presName="text2" presStyleCnt="0"/>
      <dgm:spPr/>
    </dgm:pt>
    <dgm:pt modelId="{36F04128-D030-483B-AD2C-CB5B1F28D8D9}" type="pres">
      <dgm:prSet presAssocID="{3677C028-E203-4052-A15A-06F5E1F53516}" presName="textRepeatNode" presStyleLbl="alignNode1" presStyleIdx="1" presStyleCnt="2">
        <dgm:presLayoutVars>
          <dgm:chMax val="0"/>
          <dgm:chPref val="0"/>
          <dgm:bulletEnabled val="1"/>
        </dgm:presLayoutVars>
      </dgm:prSet>
      <dgm:spPr/>
    </dgm:pt>
    <dgm:pt modelId="{F30FEB69-9830-4B3F-AE00-B69E15713524}" type="pres">
      <dgm:prSet presAssocID="{3677C028-E203-4052-A15A-06F5E1F53516}" presName="textaccent2" presStyleCnt="0"/>
      <dgm:spPr/>
    </dgm:pt>
    <dgm:pt modelId="{865AFD75-F777-4BB2-88DF-075588A90C46}" type="pres">
      <dgm:prSet presAssocID="{3677C028-E203-4052-A15A-06F5E1F53516}" presName="accentRepeatNode" presStyleLbl="solidAlignAcc1" presStyleIdx="2" presStyleCnt="4"/>
      <dgm:spPr/>
    </dgm:pt>
    <dgm:pt modelId="{70B1772D-942B-45B8-87C6-2A65B470DB3A}" type="pres">
      <dgm:prSet presAssocID="{62A29A44-45C9-4917-AFD1-70FEBCD48979}" presName="image2" presStyleCnt="0"/>
      <dgm:spPr/>
    </dgm:pt>
    <dgm:pt modelId="{8D07E4C9-1F30-4772-8A0F-90908503ADB3}" type="pres">
      <dgm:prSet presAssocID="{62A29A44-45C9-4917-AFD1-70FEBCD48979}" presName="imageRepeatNode" presStyleLbl="alignAcc1" presStyleIdx="1" presStyleCnt="2"/>
      <dgm:spPr/>
    </dgm:pt>
    <dgm:pt modelId="{DCC027DC-BBF8-46AF-8655-A1DC935FD5C0}" type="pres">
      <dgm:prSet presAssocID="{62A29A44-45C9-4917-AFD1-70FEBCD48979}" presName="imageaccent2" presStyleCnt="0"/>
      <dgm:spPr/>
    </dgm:pt>
    <dgm:pt modelId="{9D2EB930-7F87-4B0B-8DD8-7A6553354E0D}" type="pres">
      <dgm:prSet presAssocID="{62A29A44-45C9-4917-AFD1-70FEBCD48979}" presName="accentRepeatNode" presStyleLbl="solidAlignAcc1" presStyleIdx="3" presStyleCnt="4"/>
      <dgm:spPr/>
    </dgm:pt>
  </dgm:ptLst>
  <dgm:cxnLst>
    <dgm:cxn modelId="{39672809-E7FE-47D6-8AF3-299A0F52F8AB}" type="presOf" srcId="{00937195-CD76-4CDC-A821-2F3378C342B3}" destId="{8C5D0FFC-6DF2-48B8-AA8E-C148FCFF665A}" srcOrd="0" destOrd="0" presId="urn:microsoft.com/office/officeart/2008/layout/HexagonCluster"/>
    <dgm:cxn modelId="{9188241A-8938-4547-BD0D-B8F66EB6BD15}" type="presOf" srcId="{62A29A44-45C9-4917-AFD1-70FEBCD48979}" destId="{8D07E4C9-1F30-4772-8A0F-90908503ADB3}" srcOrd="0" destOrd="0" presId="urn:microsoft.com/office/officeart/2008/layout/HexagonCluster"/>
    <dgm:cxn modelId="{D877E52C-5206-4D03-B27D-1E5E5971E15C}" type="presOf" srcId="{2D5F37C3-EDB3-46AB-BB27-5CFC5E5AF075}" destId="{999A476F-A4FE-4CBE-AAB7-84C8071AE124}" srcOrd="0" destOrd="0" presId="urn:microsoft.com/office/officeart/2008/layout/HexagonCluster"/>
    <dgm:cxn modelId="{5C96BE2E-045F-455A-B098-CF2F413D2BB9}" srcId="{EEB5FF38-BEE6-44EC-8255-F5975C3F6797}" destId="{3677C028-E203-4052-A15A-06F5E1F53516}" srcOrd="1" destOrd="0" parTransId="{31CFDA62-62EC-4760-9CAD-2F30543A45B0}" sibTransId="{62A29A44-45C9-4917-AFD1-70FEBCD48979}"/>
    <dgm:cxn modelId="{B33D4C3F-BF5F-446E-B7F4-9EDBA74C0562}" srcId="{EEB5FF38-BEE6-44EC-8255-F5975C3F6797}" destId="{00937195-CD76-4CDC-A821-2F3378C342B3}" srcOrd="0" destOrd="0" parTransId="{FE1E7E10-DC24-4E13-ADAE-80DF3276F561}" sibTransId="{2D5F37C3-EDB3-46AB-BB27-5CFC5E5AF075}"/>
    <dgm:cxn modelId="{63A74BC3-56B7-4AF1-B9A6-741B33001D00}" type="presOf" srcId="{EEB5FF38-BEE6-44EC-8255-F5975C3F6797}" destId="{519056F6-C03E-4C8E-BCA4-48E10F6AD1DB}" srcOrd="0" destOrd="0" presId="urn:microsoft.com/office/officeart/2008/layout/HexagonCluster"/>
    <dgm:cxn modelId="{654049E0-3D91-4BB7-9807-9BBD1E2F65F3}" type="presOf" srcId="{3677C028-E203-4052-A15A-06F5E1F53516}" destId="{36F04128-D030-483B-AD2C-CB5B1F28D8D9}" srcOrd="0" destOrd="0" presId="urn:microsoft.com/office/officeart/2008/layout/HexagonCluster"/>
    <dgm:cxn modelId="{6E3E1153-3D39-4A70-BABC-B54DBF5C35DD}" type="presParOf" srcId="{519056F6-C03E-4C8E-BCA4-48E10F6AD1DB}" destId="{D7779CDD-1E55-4616-B00F-EEA81E7376A0}" srcOrd="0" destOrd="0" presId="urn:microsoft.com/office/officeart/2008/layout/HexagonCluster"/>
    <dgm:cxn modelId="{335CFAD1-69AA-418D-A7B3-285DA8B1C958}" type="presParOf" srcId="{D7779CDD-1E55-4616-B00F-EEA81E7376A0}" destId="{8C5D0FFC-6DF2-48B8-AA8E-C148FCFF665A}" srcOrd="0" destOrd="0" presId="urn:microsoft.com/office/officeart/2008/layout/HexagonCluster"/>
    <dgm:cxn modelId="{544EA59D-9D59-4FA2-A3F8-AFB1595BAFF6}" type="presParOf" srcId="{519056F6-C03E-4C8E-BCA4-48E10F6AD1DB}" destId="{221BFA12-ADCE-4F9F-9F00-91EC8C69270A}" srcOrd="1" destOrd="0" presId="urn:microsoft.com/office/officeart/2008/layout/HexagonCluster"/>
    <dgm:cxn modelId="{5B18A692-1023-4DBF-8DAA-3F2B8A2F4778}" type="presParOf" srcId="{221BFA12-ADCE-4F9F-9F00-91EC8C69270A}" destId="{3B8FC822-0D1F-496C-B5BB-D0D2ED358BA0}" srcOrd="0" destOrd="0" presId="urn:microsoft.com/office/officeart/2008/layout/HexagonCluster"/>
    <dgm:cxn modelId="{76E4CE01-B220-41FF-AE73-0EC21C73827F}" type="presParOf" srcId="{519056F6-C03E-4C8E-BCA4-48E10F6AD1DB}" destId="{27E640BD-5C7C-472D-8714-1523263CBFB9}" srcOrd="2" destOrd="0" presId="urn:microsoft.com/office/officeart/2008/layout/HexagonCluster"/>
    <dgm:cxn modelId="{3963913A-B411-49C1-A565-F4E3EDA63318}" type="presParOf" srcId="{27E640BD-5C7C-472D-8714-1523263CBFB9}" destId="{999A476F-A4FE-4CBE-AAB7-84C8071AE124}" srcOrd="0" destOrd="0" presId="urn:microsoft.com/office/officeart/2008/layout/HexagonCluster"/>
    <dgm:cxn modelId="{CF65BAF2-B12A-42D4-AB91-005C8814EAB8}" type="presParOf" srcId="{519056F6-C03E-4C8E-BCA4-48E10F6AD1DB}" destId="{934E1520-2991-411D-8135-A6ECA07DE5BE}" srcOrd="3" destOrd="0" presId="urn:microsoft.com/office/officeart/2008/layout/HexagonCluster"/>
    <dgm:cxn modelId="{A9AD35ED-F783-4240-92C0-36751B4B0783}" type="presParOf" srcId="{934E1520-2991-411D-8135-A6ECA07DE5BE}" destId="{1188B719-4F7A-4319-AF10-4DF64CB3B0D3}" srcOrd="0" destOrd="0" presId="urn:microsoft.com/office/officeart/2008/layout/HexagonCluster"/>
    <dgm:cxn modelId="{218546A9-E05A-44E2-A4D6-7B1C7CB8CCC5}" type="presParOf" srcId="{519056F6-C03E-4C8E-BCA4-48E10F6AD1DB}" destId="{EFF810EC-C8E2-4924-A955-A3560CF3E2DB}" srcOrd="4" destOrd="0" presId="urn:microsoft.com/office/officeart/2008/layout/HexagonCluster"/>
    <dgm:cxn modelId="{CF90CE20-0440-4FA9-A34C-7BF7A0334E09}" type="presParOf" srcId="{EFF810EC-C8E2-4924-A955-A3560CF3E2DB}" destId="{36F04128-D030-483B-AD2C-CB5B1F28D8D9}" srcOrd="0" destOrd="0" presId="urn:microsoft.com/office/officeart/2008/layout/HexagonCluster"/>
    <dgm:cxn modelId="{F5BF1768-B0D9-4BD6-99DD-0EB08FD4B105}" type="presParOf" srcId="{519056F6-C03E-4C8E-BCA4-48E10F6AD1DB}" destId="{F30FEB69-9830-4B3F-AE00-B69E15713524}" srcOrd="5" destOrd="0" presId="urn:microsoft.com/office/officeart/2008/layout/HexagonCluster"/>
    <dgm:cxn modelId="{34EE08DD-A1A6-49B2-A14B-7883BED5BBE9}" type="presParOf" srcId="{F30FEB69-9830-4B3F-AE00-B69E15713524}" destId="{865AFD75-F777-4BB2-88DF-075588A90C46}" srcOrd="0" destOrd="0" presId="urn:microsoft.com/office/officeart/2008/layout/HexagonCluster"/>
    <dgm:cxn modelId="{0C99D193-5BE8-468C-8C6A-B748B35C3384}" type="presParOf" srcId="{519056F6-C03E-4C8E-BCA4-48E10F6AD1DB}" destId="{70B1772D-942B-45B8-87C6-2A65B470DB3A}" srcOrd="6" destOrd="0" presId="urn:microsoft.com/office/officeart/2008/layout/HexagonCluster"/>
    <dgm:cxn modelId="{823AAD44-CCDA-4DE0-A71D-A402EA4C8B37}" type="presParOf" srcId="{70B1772D-942B-45B8-87C6-2A65B470DB3A}" destId="{8D07E4C9-1F30-4772-8A0F-90908503ADB3}" srcOrd="0" destOrd="0" presId="urn:microsoft.com/office/officeart/2008/layout/HexagonCluster"/>
    <dgm:cxn modelId="{28741E83-AD59-4B7D-8C76-AA94A37DF753}" type="presParOf" srcId="{519056F6-C03E-4C8E-BCA4-48E10F6AD1DB}" destId="{DCC027DC-BBF8-46AF-8655-A1DC935FD5C0}" srcOrd="7" destOrd="0" presId="urn:microsoft.com/office/officeart/2008/layout/HexagonCluster"/>
    <dgm:cxn modelId="{8434C76E-E971-41B7-B075-A2762DDF4CD4}" type="presParOf" srcId="{DCC027DC-BBF8-46AF-8655-A1DC935FD5C0}" destId="{9D2EB930-7F87-4B0B-8DD8-7A6553354E0D}" srcOrd="0" destOrd="0" presId="urn:microsoft.com/office/officeart/2008/layout/Hexagon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D757FD5-8115-4C97-9B44-60936EC22D63}" type="doc">
      <dgm:prSet loTypeId="urn:microsoft.com/office/officeart/2008/layout/HexagonCluster" loCatId="relationship" qsTypeId="urn:microsoft.com/office/officeart/2005/8/quickstyle/simple1" qsCatId="simple" csTypeId="urn:microsoft.com/office/officeart/2005/8/colors/accent0_3" csCatId="mainScheme" phldr="1"/>
      <dgm:spPr/>
      <dgm:t>
        <a:bodyPr/>
        <a:lstStyle/>
        <a:p>
          <a:endParaRPr lang="en-GB"/>
        </a:p>
      </dgm:t>
    </dgm:pt>
    <dgm:pt modelId="{95426A98-8391-4398-B78E-4E3F64F026C0}">
      <dgm:prSet/>
      <dgm:spPr/>
      <dgm:t>
        <a:bodyPr/>
        <a:lstStyle/>
        <a:p>
          <a:r>
            <a:rPr lang="en-GB" b="1" i="0">
              <a:latin typeface="Asap"/>
            </a:rPr>
            <a:t>Shared culture</a:t>
          </a:r>
          <a:endParaRPr lang="en-US">
            <a:latin typeface="Asap"/>
          </a:endParaRPr>
        </a:p>
      </dgm:t>
    </dgm:pt>
    <dgm:pt modelId="{9976AA80-6457-4AE2-80AB-94B835A50179}" type="parTrans" cxnId="{85DBF9BE-7BBA-49AA-AF1C-49F7C5E72F89}">
      <dgm:prSet/>
      <dgm:spPr/>
      <dgm:t>
        <a:bodyPr/>
        <a:lstStyle/>
        <a:p>
          <a:endParaRPr lang="en-GB">
            <a:latin typeface="Asap"/>
          </a:endParaRPr>
        </a:p>
      </dgm:t>
    </dgm:pt>
    <dgm:pt modelId="{2FE5AD98-F20A-47F9-A00B-1543952430A0}" type="sibTrans" cxnId="{85DBF9BE-7BBA-49AA-AF1C-49F7C5E72F89}">
      <dgm:prSet/>
      <dgm:spPr>
        <a:blipFill>
          <a:blip xmlns:r="http://schemas.openxmlformats.org/officeDocument/2006/relationships" r:embed="rId1"/>
          <a:srcRect/>
          <a:stretch>
            <a:fillRect l="-27000" r="-27000"/>
          </a:stretch>
        </a:blipFill>
      </dgm:spPr>
      <dgm:t>
        <a:bodyPr/>
        <a:lstStyle/>
        <a:p>
          <a:endParaRPr lang="en-GB">
            <a:latin typeface="Asap"/>
          </a:endParaRPr>
        </a:p>
      </dgm:t>
    </dgm:pt>
    <dgm:pt modelId="{703C876F-52FD-46AF-A2D8-E14DB4049E38}">
      <dgm:prSet/>
      <dgm:spPr/>
      <dgm:t>
        <a:bodyPr/>
        <a:lstStyle/>
        <a:p>
          <a:r>
            <a:rPr lang="en-GB" b="1" i="0">
              <a:latin typeface="Asap"/>
            </a:rPr>
            <a:t>Responsibility and accountability</a:t>
          </a:r>
          <a:endParaRPr lang="en-US">
            <a:latin typeface="Asap"/>
          </a:endParaRPr>
        </a:p>
      </dgm:t>
    </dgm:pt>
    <dgm:pt modelId="{3434AC1D-581A-4D22-8DFD-EDC26B45E0E4}" type="parTrans" cxnId="{B867C9BC-36B4-4557-854F-9534AC21D283}">
      <dgm:prSet/>
      <dgm:spPr/>
      <dgm:t>
        <a:bodyPr/>
        <a:lstStyle/>
        <a:p>
          <a:endParaRPr lang="en-GB">
            <a:latin typeface="Asap"/>
          </a:endParaRPr>
        </a:p>
      </dgm:t>
    </dgm:pt>
    <dgm:pt modelId="{7AC810EE-184D-4B9E-8654-506AE9C03D64}" type="sibTrans" cxnId="{B867C9BC-36B4-4557-854F-9534AC21D283}">
      <dgm:prSet/>
      <dgm:spPr>
        <a:blipFill>
          <a:blip xmlns:r="http://schemas.openxmlformats.org/officeDocument/2006/relationships" r:embed="rId2"/>
          <a:srcRect/>
          <a:stretch>
            <a:fillRect l="-5000" r="-5000"/>
          </a:stretch>
        </a:blipFill>
      </dgm:spPr>
      <dgm:t>
        <a:bodyPr/>
        <a:lstStyle/>
        <a:p>
          <a:endParaRPr lang="en-GB">
            <a:latin typeface="Asap"/>
          </a:endParaRPr>
        </a:p>
      </dgm:t>
    </dgm:pt>
    <dgm:pt modelId="{52A92C03-A669-4260-9085-56F0AD04EAA8}">
      <dgm:prSet/>
      <dgm:spPr/>
      <dgm:t>
        <a:bodyPr/>
        <a:lstStyle/>
        <a:p>
          <a:r>
            <a:rPr lang="en-GB" b="1" i="0" dirty="0">
              <a:latin typeface="Asap"/>
            </a:rPr>
            <a:t>Clear communication</a:t>
          </a:r>
          <a:endParaRPr lang="en-US" dirty="0">
            <a:latin typeface="Asap"/>
          </a:endParaRPr>
        </a:p>
      </dgm:t>
    </dgm:pt>
    <dgm:pt modelId="{E66F460E-24ED-4373-AD91-5684DC97758B}" type="sibTrans" cxnId="{4D2E4FC4-4687-47FF-9E2C-8A7E491414B6}">
      <dgm:prSet/>
      <dgm:spPr>
        <a:blipFill>
          <a:blip xmlns:r="http://schemas.openxmlformats.org/officeDocument/2006/relationships" r:embed="rId3"/>
          <a:srcRect/>
          <a:stretch>
            <a:fillRect t="-8000" b="-8000"/>
          </a:stretch>
        </a:blipFill>
      </dgm:spPr>
      <dgm:t>
        <a:bodyPr/>
        <a:lstStyle/>
        <a:p>
          <a:endParaRPr lang="en-GB">
            <a:latin typeface="Asap"/>
          </a:endParaRPr>
        </a:p>
      </dgm:t>
    </dgm:pt>
    <dgm:pt modelId="{3B45491F-ABFB-406D-A1A1-03889A6C7DCF}" type="parTrans" cxnId="{4D2E4FC4-4687-47FF-9E2C-8A7E491414B6}">
      <dgm:prSet/>
      <dgm:spPr/>
      <dgm:t>
        <a:bodyPr/>
        <a:lstStyle/>
        <a:p>
          <a:endParaRPr lang="en-GB">
            <a:latin typeface="Asap"/>
          </a:endParaRPr>
        </a:p>
      </dgm:t>
    </dgm:pt>
    <dgm:pt modelId="{76441F35-1529-4C0E-8D31-11E8F365C5AB}" type="pres">
      <dgm:prSet presAssocID="{DD757FD5-8115-4C97-9B44-60936EC22D63}" presName="Name0" presStyleCnt="0">
        <dgm:presLayoutVars>
          <dgm:chMax val="21"/>
          <dgm:chPref val="21"/>
        </dgm:presLayoutVars>
      </dgm:prSet>
      <dgm:spPr/>
    </dgm:pt>
    <dgm:pt modelId="{B6CA4661-9867-4D29-BD1E-12476868E44D}" type="pres">
      <dgm:prSet presAssocID="{95426A98-8391-4398-B78E-4E3F64F026C0}" presName="text1" presStyleCnt="0"/>
      <dgm:spPr/>
    </dgm:pt>
    <dgm:pt modelId="{28A2C533-A56F-42B0-B499-E6E83458DF56}" type="pres">
      <dgm:prSet presAssocID="{95426A98-8391-4398-B78E-4E3F64F026C0}" presName="textRepeatNode" presStyleLbl="alignNode1" presStyleIdx="0" presStyleCnt="3">
        <dgm:presLayoutVars>
          <dgm:chMax val="0"/>
          <dgm:chPref val="0"/>
          <dgm:bulletEnabled val="1"/>
        </dgm:presLayoutVars>
      </dgm:prSet>
      <dgm:spPr/>
    </dgm:pt>
    <dgm:pt modelId="{9633E113-3149-453B-B7D4-FD83C081B8C3}" type="pres">
      <dgm:prSet presAssocID="{95426A98-8391-4398-B78E-4E3F64F026C0}" presName="textaccent1" presStyleCnt="0"/>
      <dgm:spPr/>
    </dgm:pt>
    <dgm:pt modelId="{17A526E4-9BFD-40F3-9CBB-4C1723E4B1B6}" type="pres">
      <dgm:prSet presAssocID="{95426A98-8391-4398-B78E-4E3F64F026C0}" presName="accentRepeatNode" presStyleLbl="solidAlignAcc1" presStyleIdx="0" presStyleCnt="6"/>
      <dgm:spPr/>
    </dgm:pt>
    <dgm:pt modelId="{4CA2627A-8739-463F-B880-673D6409E2A3}" type="pres">
      <dgm:prSet presAssocID="{2FE5AD98-F20A-47F9-A00B-1543952430A0}" presName="image1" presStyleCnt="0"/>
      <dgm:spPr/>
    </dgm:pt>
    <dgm:pt modelId="{7CDEF242-66D0-4461-9E89-24219B558BC7}" type="pres">
      <dgm:prSet presAssocID="{2FE5AD98-F20A-47F9-A00B-1543952430A0}" presName="imageRepeatNode" presStyleLbl="alignAcc1" presStyleIdx="0" presStyleCnt="3"/>
      <dgm:spPr/>
    </dgm:pt>
    <dgm:pt modelId="{D7829B3D-DEF3-4E33-B376-308A2808E5CE}" type="pres">
      <dgm:prSet presAssocID="{2FE5AD98-F20A-47F9-A00B-1543952430A0}" presName="imageaccent1" presStyleCnt="0"/>
      <dgm:spPr/>
    </dgm:pt>
    <dgm:pt modelId="{BBB0EE7A-1DE2-49FF-8FD2-EA2155D21370}" type="pres">
      <dgm:prSet presAssocID="{2FE5AD98-F20A-47F9-A00B-1543952430A0}" presName="accentRepeatNode" presStyleLbl="solidAlignAcc1" presStyleIdx="1" presStyleCnt="6"/>
      <dgm:spPr/>
    </dgm:pt>
    <dgm:pt modelId="{49FA9138-AFF7-4D73-8693-E852C042D1F2}" type="pres">
      <dgm:prSet presAssocID="{703C876F-52FD-46AF-A2D8-E14DB4049E38}" presName="text2" presStyleCnt="0"/>
      <dgm:spPr/>
    </dgm:pt>
    <dgm:pt modelId="{1D262DCF-9245-4A42-97FB-2F79CAE72983}" type="pres">
      <dgm:prSet presAssocID="{703C876F-52FD-46AF-A2D8-E14DB4049E38}" presName="textRepeatNode" presStyleLbl="alignNode1" presStyleIdx="1" presStyleCnt="3">
        <dgm:presLayoutVars>
          <dgm:chMax val="0"/>
          <dgm:chPref val="0"/>
          <dgm:bulletEnabled val="1"/>
        </dgm:presLayoutVars>
      </dgm:prSet>
      <dgm:spPr/>
    </dgm:pt>
    <dgm:pt modelId="{8990359B-3B40-4354-B694-F0EB993AB344}" type="pres">
      <dgm:prSet presAssocID="{703C876F-52FD-46AF-A2D8-E14DB4049E38}" presName="textaccent2" presStyleCnt="0"/>
      <dgm:spPr/>
    </dgm:pt>
    <dgm:pt modelId="{1CB9B00F-9A1E-41EB-9515-E0C7337D2765}" type="pres">
      <dgm:prSet presAssocID="{703C876F-52FD-46AF-A2D8-E14DB4049E38}" presName="accentRepeatNode" presStyleLbl="solidAlignAcc1" presStyleIdx="2" presStyleCnt="6"/>
      <dgm:spPr/>
    </dgm:pt>
    <dgm:pt modelId="{90B81747-9F77-4BC2-8892-0FFC77D3771F}" type="pres">
      <dgm:prSet presAssocID="{7AC810EE-184D-4B9E-8654-506AE9C03D64}" presName="image2" presStyleCnt="0"/>
      <dgm:spPr/>
    </dgm:pt>
    <dgm:pt modelId="{7D68994F-A03C-4D03-A7FE-A5E7894F3465}" type="pres">
      <dgm:prSet presAssocID="{7AC810EE-184D-4B9E-8654-506AE9C03D64}" presName="imageRepeatNode" presStyleLbl="alignAcc1" presStyleIdx="1" presStyleCnt="3"/>
      <dgm:spPr/>
    </dgm:pt>
    <dgm:pt modelId="{EC4F5D0C-AFF3-46EF-9E69-4ADAF6CBF647}" type="pres">
      <dgm:prSet presAssocID="{7AC810EE-184D-4B9E-8654-506AE9C03D64}" presName="imageaccent2" presStyleCnt="0"/>
      <dgm:spPr/>
    </dgm:pt>
    <dgm:pt modelId="{299560C4-BD26-44AC-8568-6B8A0641B8CF}" type="pres">
      <dgm:prSet presAssocID="{7AC810EE-184D-4B9E-8654-506AE9C03D64}" presName="accentRepeatNode" presStyleLbl="solidAlignAcc1" presStyleIdx="3" presStyleCnt="6"/>
      <dgm:spPr/>
    </dgm:pt>
    <dgm:pt modelId="{6AF5EFA7-3F52-4D5E-A3BB-D261A4490271}" type="pres">
      <dgm:prSet presAssocID="{52A92C03-A669-4260-9085-56F0AD04EAA8}" presName="text3" presStyleCnt="0"/>
      <dgm:spPr/>
    </dgm:pt>
    <dgm:pt modelId="{663A2E4B-F599-4BFB-9B4D-1DF5E3CF3611}" type="pres">
      <dgm:prSet presAssocID="{52A92C03-A669-4260-9085-56F0AD04EAA8}" presName="textRepeatNode" presStyleLbl="alignNode1" presStyleIdx="2" presStyleCnt="3">
        <dgm:presLayoutVars>
          <dgm:chMax val="0"/>
          <dgm:chPref val="0"/>
          <dgm:bulletEnabled val="1"/>
        </dgm:presLayoutVars>
      </dgm:prSet>
      <dgm:spPr/>
    </dgm:pt>
    <dgm:pt modelId="{16DDF3F2-4491-471C-87F8-08D141E4C128}" type="pres">
      <dgm:prSet presAssocID="{52A92C03-A669-4260-9085-56F0AD04EAA8}" presName="textaccent3" presStyleCnt="0"/>
      <dgm:spPr/>
    </dgm:pt>
    <dgm:pt modelId="{5BD3216A-215E-469A-A80A-B180FA875D6F}" type="pres">
      <dgm:prSet presAssocID="{52A92C03-A669-4260-9085-56F0AD04EAA8}" presName="accentRepeatNode" presStyleLbl="solidAlignAcc1" presStyleIdx="4" presStyleCnt="6"/>
      <dgm:spPr/>
    </dgm:pt>
    <dgm:pt modelId="{3E6ED054-842A-4791-A24D-4D4211654791}" type="pres">
      <dgm:prSet presAssocID="{E66F460E-24ED-4373-AD91-5684DC97758B}" presName="image3" presStyleCnt="0"/>
      <dgm:spPr/>
    </dgm:pt>
    <dgm:pt modelId="{12DEEF37-A120-4543-BA85-A5BC961BEFE5}" type="pres">
      <dgm:prSet presAssocID="{E66F460E-24ED-4373-AD91-5684DC97758B}" presName="imageRepeatNode" presStyleLbl="alignAcc1" presStyleIdx="2" presStyleCnt="3"/>
      <dgm:spPr/>
    </dgm:pt>
    <dgm:pt modelId="{6128550A-CF17-4E10-88CF-8DC0E05FA338}" type="pres">
      <dgm:prSet presAssocID="{E66F460E-24ED-4373-AD91-5684DC97758B}" presName="imageaccent3" presStyleCnt="0"/>
      <dgm:spPr/>
    </dgm:pt>
    <dgm:pt modelId="{BEAE8E35-D815-45A8-B578-966506623BE4}" type="pres">
      <dgm:prSet presAssocID="{E66F460E-24ED-4373-AD91-5684DC97758B}" presName="accentRepeatNode" presStyleLbl="solidAlignAcc1" presStyleIdx="5" presStyleCnt="6"/>
      <dgm:spPr/>
    </dgm:pt>
  </dgm:ptLst>
  <dgm:cxnLst>
    <dgm:cxn modelId="{0555CA1E-1065-4235-8297-952708425CAC}" type="presOf" srcId="{E66F460E-24ED-4373-AD91-5684DC97758B}" destId="{12DEEF37-A120-4543-BA85-A5BC961BEFE5}" srcOrd="0" destOrd="0" presId="urn:microsoft.com/office/officeart/2008/layout/HexagonCluster"/>
    <dgm:cxn modelId="{1123442C-CFEB-43F0-903F-1C1C6EEFBF6A}" type="presOf" srcId="{7AC810EE-184D-4B9E-8654-506AE9C03D64}" destId="{7D68994F-A03C-4D03-A7FE-A5E7894F3465}" srcOrd="0" destOrd="0" presId="urn:microsoft.com/office/officeart/2008/layout/HexagonCluster"/>
    <dgm:cxn modelId="{CDD92236-A68B-429E-A9FD-D37B4E4FC2AC}" type="presOf" srcId="{703C876F-52FD-46AF-A2D8-E14DB4049E38}" destId="{1D262DCF-9245-4A42-97FB-2F79CAE72983}" srcOrd="0" destOrd="0" presId="urn:microsoft.com/office/officeart/2008/layout/HexagonCluster"/>
    <dgm:cxn modelId="{D5C3DF9F-ED8A-4CFE-B825-D61AC7F35341}" type="presOf" srcId="{52A92C03-A669-4260-9085-56F0AD04EAA8}" destId="{663A2E4B-F599-4BFB-9B4D-1DF5E3CF3611}" srcOrd="0" destOrd="0" presId="urn:microsoft.com/office/officeart/2008/layout/HexagonCluster"/>
    <dgm:cxn modelId="{B867C9BC-36B4-4557-854F-9534AC21D283}" srcId="{DD757FD5-8115-4C97-9B44-60936EC22D63}" destId="{703C876F-52FD-46AF-A2D8-E14DB4049E38}" srcOrd="1" destOrd="0" parTransId="{3434AC1D-581A-4D22-8DFD-EDC26B45E0E4}" sibTransId="{7AC810EE-184D-4B9E-8654-506AE9C03D64}"/>
    <dgm:cxn modelId="{85DBF9BE-7BBA-49AA-AF1C-49F7C5E72F89}" srcId="{DD757FD5-8115-4C97-9B44-60936EC22D63}" destId="{95426A98-8391-4398-B78E-4E3F64F026C0}" srcOrd="0" destOrd="0" parTransId="{9976AA80-6457-4AE2-80AB-94B835A50179}" sibTransId="{2FE5AD98-F20A-47F9-A00B-1543952430A0}"/>
    <dgm:cxn modelId="{4D2E4FC4-4687-47FF-9E2C-8A7E491414B6}" srcId="{DD757FD5-8115-4C97-9B44-60936EC22D63}" destId="{52A92C03-A669-4260-9085-56F0AD04EAA8}" srcOrd="2" destOrd="0" parTransId="{3B45491F-ABFB-406D-A1A1-03889A6C7DCF}" sibTransId="{E66F460E-24ED-4373-AD91-5684DC97758B}"/>
    <dgm:cxn modelId="{A8291ED3-98F3-44DE-BE0D-737438693599}" type="presOf" srcId="{2FE5AD98-F20A-47F9-A00B-1543952430A0}" destId="{7CDEF242-66D0-4461-9E89-24219B558BC7}" srcOrd="0" destOrd="0" presId="urn:microsoft.com/office/officeart/2008/layout/HexagonCluster"/>
    <dgm:cxn modelId="{29600ADC-D230-4C9D-B5DB-3BB4D381C212}" type="presOf" srcId="{DD757FD5-8115-4C97-9B44-60936EC22D63}" destId="{76441F35-1529-4C0E-8D31-11E8F365C5AB}" srcOrd="0" destOrd="0" presId="urn:microsoft.com/office/officeart/2008/layout/HexagonCluster"/>
    <dgm:cxn modelId="{2C2073E4-7FE3-408A-A499-C7F89766D88E}" type="presOf" srcId="{95426A98-8391-4398-B78E-4E3F64F026C0}" destId="{28A2C533-A56F-42B0-B499-E6E83458DF56}" srcOrd="0" destOrd="0" presId="urn:microsoft.com/office/officeart/2008/layout/HexagonCluster"/>
    <dgm:cxn modelId="{19CAA332-1013-4BD3-8C1F-FB112E44C87F}" type="presParOf" srcId="{76441F35-1529-4C0E-8D31-11E8F365C5AB}" destId="{B6CA4661-9867-4D29-BD1E-12476868E44D}" srcOrd="0" destOrd="0" presId="urn:microsoft.com/office/officeart/2008/layout/HexagonCluster"/>
    <dgm:cxn modelId="{32053988-8C07-4681-B4CE-24530ED5995F}" type="presParOf" srcId="{B6CA4661-9867-4D29-BD1E-12476868E44D}" destId="{28A2C533-A56F-42B0-B499-E6E83458DF56}" srcOrd="0" destOrd="0" presId="urn:microsoft.com/office/officeart/2008/layout/HexagonCluster"/>
    <dgm:cxn modelId="{E87C51F3-76E8-48F5-A614-811ED6B6E712}" type="presParOf" srcId="{76441F35-1529-4C0E-8D31-11E8F365C5AB}" destId="{9633E113-3149-453B-B7D4-FD83C081B8C3}" srcOrd="1" destOrd="0" presId="urn:microsoft.com/office/officeart/2008/layout/HexagonCluster"/>
    <dgm:cxn modelId="{E394B5DE-C27A-4F46-AA8B-E840606B8A3B}" type="presParOf" srcId="{9633E113-3149-453B-B7D4-FD83C081B8C3}" destId="{17A526E4-9BFD-40F3-9CBB-4C1723E4B1B6}" srcOrd="0" destOrd="0" presId="urn:microsoft.com/office/officeart/2008/layout/HexagonCluster"/>
    <dgm:cxn modelId="{37E9D828-559C-4A4A-80B8-620851D9FA84}" type="presParOf" srcId="{76441F35-1529-4C0E-8D31-11E8F365C5AB}" destId="{4CA2627A-8739-463F-B880-673D6409E2A3}" srcOrd="2" destOrd="0" presId="urn:microsoft.com/office/officeart/2008/layout/HexagonCluster"/>
    <dgm:cxn modelId="{A5643FAD-644E-47F9-ABF6-206D2C6440CA}" type="presParOf" srcId="{4CA2627A-8739-463F-B880-673D6409E2A3}" destId="{7CDEF242-66D0-4461-9E89-24219B558BC7}" srcOrd="0" destOrd="0" presId="urn:microsoft.com/office/officeart/2008/layout/HexagonCluster"/>
    <dgm:cxn modelId="{0F012A9F-D236-4624-AC9A-66281DD80E00}" type="presParOf" srcId="{76441F35-1529-4C0E-8D31-11E8F365C5AB}" destId="{D7829B3D-DEF3-4E33-B376-308A2808E5CE}" srcOrd="3" destOrd="0" presId="urn:microsoft.com/office/officeart/2008/layout/HexagonCluster"/>
    <dgm:cxn modelId="{5A49709B-0216-40D1-9084-42799AF65CD3}" type="presParOf" srcId="{D7829B3D-DEF3-4E33-B376-308A2808E5CE}" destId="{BBB0EE7A-1DE2-49FF-8FD2-EA2155D21370}" srcOrd="0" destOrd="0" presId="urn:microsoft.com/office/officeart/2008/layout/HexagonCluster"/>
    <dgm:cxn modelId="{801E2B80-5F86-4B28-BCAA-D78199E3641C}" type="presParOf" srcId="{76441F35-1529-4C0E-8D31-11E8F365C5AB}" destId="{49FA9138-AFF7-4D73-8693-E852C042D1F2}" srcOrd="4" destOrd="0" presId="urn:microsoft.com/office/officeart/2008/layout/HexagonCluster"/>
    <dgm:cxn modelId="{DE2C55DE-6DED-4D36-843D-293D62C5CCB0}" type="presParOf" srcId="{49FA9138-AFF7-4D73-8693-E852C042D1F2}" destId="{1D262DCF-9245-4A42-97FB-2F79CAE72983}" srcOrd="0" destOrd="0" presId="urn:microsoft.com/office/officeart/2008/layout/HexagonCluster"/>
    <dgm:cxn modelId="{F62219DD-1EED-4514-A73E-892ECACDB470}" type="presParOf" srcId="{76441F35-1529-4C0E-8D31-11E8F365C5AB}" destId="{8990359B-3B40-4354-B694-F0EB993AB344}" srcOrd="5" destOrd="0" presId="urn:microsoft.com/office/officeart/2008/layout/HexagonCluster"/>
    <dgm:cxn modelId="{D4CE805C-198D-4D64-9053-2CE5FE995B63}" type="presParOf" srcId="{8990359B-3B40-4354-B694-F0EB993AB344}" destId="{1CB9B00F-9A1E-41EB-9515-E0C7337D2765}" srcOrd="0" destOrd="0" presId="urn:microsoft.com/office/officeart/2008/layout/HexagonCluster"/>
    <dgm:cxn modelId="{144C616A-EA65-43CB-8CE5-4CF1ABE2EAE4}" type="presParOf" srcId="{76441F35-1529-4C0E-8D31-11E8F365C5AB}" destId="{90B81747-9F77-4BC2-8892-0FFC77D3771F}" srcOrd="6" destOrd="0" presId="urn:microsoft.com/office/officeart/2008/layout/HexagonCluster"/>
    <dgm:cxn modelId="{17191701-7B17-436B-8A27-0431133F3E15}" type="presParOf" srcId="{90B81747-9F77-4BC2-8892-0FFC77D3771F}" destId="{7D68994F-A03C-4D03-A7FE-A5E7894F3465}" srcOrd="0" destOrd="0" presId="urn:microsoft.com/office/officeart/2008/layout/HexagonCluster"/>
    <dgm:cxn modelId="{B79F65CD-BFD3-4EDC-8123-17EB4FD70249}" type="presParOf" srcId="{76441F35-1529-4C0E-8D31-11E8F365C5AB}" destId="{EC4F5D0C-AFF3-46EF-9E69-4ADAF6CBF647}" srcOrd="7" destOrd="0" presId="urn:microsoft.com/office/officeart/2008/layout/HexagonCluster"/>
    <dgm:cxn modelId="{A6C06CEA-38D9-4889-9E2E-C28F67581598}" type="presParOf" srcId="{EC4F5D0C-AFF3-46EF-9E69-4ADAF6CBF647}" destId="{299560C4-BD26-44AC-8568-6B8A0641B8CF}" srcOrd="0" destOrd="0" presId="urn:microsoft.com/office/officeart/2008/layout/HexagonCluster"/>
    <dgm:cxn modelId="{193F4F5E-D1B2-4F2A-8C1B-8DCD7F087468}" type="presParOf" srcId="{76441F35-1529-4C0E-8D31-11E8F365C5AB}" destId="{6AF5EFA7-3F52-4D5E-A3BB-D261A4490271}" srcOrd="8" destOrd="0" presId="urn:microsoft.com/office/officeart/2008/layout/HexagonCluster"/>
    <dgm:cxn modelId="{E093B93A-2836-4A2A-9742-1F3386893F47}" type="presParOf" srcId="{6AF5EFA7-3F52-4D5E-A3BB-D261A4490271}" destId="{663A2E4B-F599-4BFB-9B4D-1DF5E3CF3611}" srcOrd="0" destOrd="0" presId="urn:microsoft.com/office/officeart/2008/layout/HexagonCluster"/>
    <dgm:cxn modelId="{C14E3E59-9237-4D29-AD9A-B44B01B9D8EE}" type="presParOf" srcId="{76441F35-1529-4C0E-8D31-11E8F365C5AB}" destId="{16DDF3F2-4491-471C-87F8-08D141E4C128}" srcOrd="9" destOrd="0" presId="urn:microsoft.com/office/officeart/2008/layout/HexagonCluster"/>
    <dgm:cxn modelId="{53B4407C-5DF6-449E-9BD8-BD231AB01F76}" type="presParOf" srcId="{16DDF3F2-4491-471C-87F8-08D141E4C128}" destId="{5BD3216A-215E-469A-A80A-B180FA875D6F}" srcOrd="0" destOrd="0" presId="urn:microsoft.com/office/officeart/2008/layout/HexagonCluster"/>
    <dgm:cxn modelId="{79E8CD2D-81F9-47D2-AA9B-C11F05B41EF1}" type="presParOf" srcId="{76441F35-1529-4C0E-8D31-11E8F365C5AB}" destId="{3E6ED054-842A-4791-A24D-4D4211654791}" srcOrd="10" destOrd="0" presId="urn:microsoft.com/office/officeart/2008/layout/HexagonCluster"/>
    <dgm:cxn modelId="{49416EA7-0A5E-4D7E-ABFF-FF3D498CA036}" type="presParOf" srcId="{3E6ED054-842A-4791-A24D-4D4211654791}" destId="{12DEEF37-A120-4543-BA85-A5BC961BEFE5}" srcOrd="0" destOrd="0" presId="urn:microsoft.com/office/officeart/2008/layout/HexagonCluster"/>
    <dgm:cxn modelId="{CC3CCAB5-292E-4916-9740-F22FB33A66D7}" type="presParOf" srcId="{76441F35-1529-4C0E-8D31-11E8F365C5AB}" destId="{6128550A-CF17-4E10-88CF-8DC0E05FA338}" srcOrd="11" destOrd="0" presId="urn:microsoft.com/office/officeart/2008/layout/HexagonCluster"/>
    <dgm:cxn modelId="{AE2B7084-D479-4D75-A905-E1DDF6BB8DCD}" type="presParOf" srcId="{6128550A-CF17-4E10-88CF-8DC0E05FA338}" destId="{BEAE8E35-D815-45A8-B578-966506623BE4}" srcOrd="0" destOrd="0" presId="urn:microsoft.com/office/officeart/2008/layout/Hexagon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0BC3202-B396-4AD2-A02E-28F754091E3C}"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GB"/>
        </a:p>
      </dgm:t>
    </dgm:pt>
    <dgm:pt modelId="{0540DD79-DD69-402A-9347-3B91EFF01E52}">
      <dgm:prSet/>
      <dgm:spPr/>
      <dgm:t>
        <a:bodyPr/>
        <a:lstStyle/>
        <a:p>
          <a:r>
            <a:rPr lang="en-US" b="0" i="0"/>
            <a:t>To guarantee proper teamwork, teams should be established using Tuckman and Belbin's theories.</a:t>
          </a:r>
          <a:endParaRPr lang="en-US"/>
        </a:p>
      </dgm:t>
    </dgm:pt>
    <dgm:pt modelId="{C046A136-52A8-4184-859D-AD2B38A27450}" type="parTrans" cxnId="{87EE6DBB-34F6-4525-83D0-D49B023C580C}">
      <dgm:prSet/>
      <dgm:spPr/>
      <dgm:t>
        <a:bodyPr/>
        <a:lstStyle/>
        <a:p>
          <a:endParaRPr lang="en-GB"/>
        </a:p>
      </dgm:t>
    </dgm:pt>
    <dgm:pt modelId="{E3B5133B-6694-4EA1-AD3E-804E8C2F2613}" type="sibTrans" cxnId="{87EE6DBB-34F6-4525-83D0-D49B023C580C}">
      <dgm:prSet/>
      <dgm:spPr/>
      <dgm:t>
        <a:bodyPr/>
        <a:lstStyle/>
        <a:p>
          <a:endParaRPr lang="en-GB"/>
        </a:p>
      </dgm:t>
    </dgm:pt>
    <dgm:pt modelId="{C197E248-EBAB-4885-83CB-4017CA4E617B}">
      <dgm:prSet/>
      <dgm:spPr/>
      <dgm:t>
        <a:bodyPr/>
        <a:lstStyle/>
        <a:p>
          <a:r>
            <a:rPr lang="en-US" b="0" i="0"/>
            <a:t>Organizational and inter-team conflicts must be controlled to ensure good teamwork.</a:t>
          </a:r>
          <a:endParaRPr lang="en-US"/>
        </a:p>
      </dgm:t>
    </dgm:pt>
    <dgm:pt modelId="{DA5DCD0B-97B8-4EDB-8E22-771B67A776BC}" type="parTrans" cxnId="{480AF03B-7A90-4470-8035-F255EF415205}">
      <dgm:prSet/>
      <dgm:spPr/>
      <dgm:t>
        <a:bodyPr/>
        <a:lstStyle/>
        <a:p>
          <a:endParaRPr lang="en-GB"/>
        </a:p>
      </dgm:t>
    </dgm:pt>
    <dgm:pt modelId="{DA3DB8D9-0C95-4DBE-9306-35162FD758BE}" type="sibTrans" cxnId="{480AF03B-7A90-4470-8035-F255EF415205}">
      <dgm:prSet/>
      <dgm:spPr/>
      <dgm:t>
        <a:bodyPr/>
        <a:lstStyle/>
        <a:p>
          <a:endParaRPr lang="en-GB"/>
        </a:p>
      </dgm:t>
    </dgm:pt>
    <dgm:pt modelId="{67228F66-2238-476C-B91C-C40D5E5DCCF5}" type="pres">
      <dgm:prSet presAssocID="{F0BC3202-B396-4AD2-A02E-28F754091E3C}" presName="vert0" presStyleCnt="0">
        <dgm:presLayoutVars>
          <dgm:dir/>
          <dgm:animOne val="branch"/>
          <dgm:animLvl val="lvl"/>
        </dgm:presLayoutVars>
      </dgm:prSet>
      <dgm:spPr/>
    </dgm:pt>
    <dgm:pt modelId="{5AAB1D06-E53D-4F5D-B509-E83B87FC78E3}" type="pres">
      <dgm:prSet presAssocID="{0540DD79-DD69-402A-9347-3B91EFF01E52}" presName="thickLine" presStyleLbl="alignNode1" presStyleIdx="0" presStyleCnt="2"/>
      <dgm:spPr/>
    </dgm:pt>
    <dgm:pt modelId="{E98FC6D9-D2CA-4A3D-BFD6-6E4661C1C626}" type="pres">
      <dgm:prSet presAssocID="{0540DD79-DD69-402A-9347-3B91EFF01E52}" presName="horz1" presStyleCnt="0"/>
      <dgm:spPr/>
    </dgm:pt>
    <dgm:pt modelId="{791532D9-08BB-4F62-B475-FD35547A22C1}" type="pres">
      <dgm:prSet presAssocID="{0540DD79-DD69-402A-9347-3B91EFF01E52}" presName="tx1" presStyleLbl="revTx" presStyleIdx="0" presStyleCnt="2"/>
      <dgm:spPr/>
    </dgm:pt>
    <dgm:pt modelId="{C927B438-6873-4A1E-9A96-24574FA83029}" type="pres">
      <dgm:prSet presAssocID="{0540DD79-DD69-402A-9347-3B91EFF01E52}" presName="vert1" presStyleCnt="0"/>
      <dgm:spPr/>
    </dgm:pt>
    <dgm:pt modelId="{81E4D259-FA15-44CC-A305-2DF32014E21D}" type="pres">
      <dgm:prSet presAssocID="{C197E248-EBAB-4885-83CB-4017CA4E617B}" presName="thickLine" presStyleLbl="alignNode1" presStyleIdx="1" presStyleCnt="2"/>
      <dgm:spPr/>
    </dgm:pt>
    <dgm:pt modelId="{E3C15742-3D43-4494-8D24-5721E4E87CC2}" type="pres">
      <dgm:prSet presAssocID="{C197E248-EBAB-4885-83CB-4017CA4E617B}" presName="horz1" presStyleCnt="0"/>
      <dgm:spPr/>
    </dgm:pt>
    <dgm:pt modelId="{F4781C5F-895B-4B53-B962-B60836668951}" type="pres">
      <dgm:prSet presAssocID="{C197E248-EBAB-4885-83CB-4017CA4E617B}" presName="tx1" presStyleLbl="revTx" presStyleIdx="1" presStyleCnt="2"/>
      <dgm:spPr/>
    </dgm:pt>
    <dgm:pt modelId="{CD989FAA-E476-4E24-B153-950D1293B59D}" type="pres">
      <dgm:prSet presAssocID="{C197E248-EBAB-4885-83CB-4017CA4E617B}" presName="vert1" presStyleCnt="0"/>
      <dgm:spPr/>
    </dgm:pt>
  </dgm:ptLst>
  <dgm:cxnLst>
    <dgm:cxn modelId="{480AF03B-7A90-4470-8035-F255EF415205}" srcId="{F0BC3202-B396-4AD2-A02E-28F754091E3C}" destId="{C197E248-EBAB-4885-83CB-4017CA4E617B}" srcOrd="1" destOrd="0" parTransId="{DA5DCD0B-97B8-4EDB-8E22-771B67A776BC}" sibTransId="{DA3DB8D9-0C95-4DBE-9306-35162FD758BE}"/>
    <dgm:cxn modelId="{32FEAB89-C006-4ED5-B441-CE08CCECF274}" type="presOf" srcId="{C197E248-EBAB-4885-83CB-4017CA4E617B}" destId="{F4781C5F-895B-4B53-B962-B60836668951}" srcOrd="0" destOrd="0" presId="urn:microsoft.com/office/officeart/2008/layout/LinedList"/>
    <dgm:cxn modelId="{87EE6DBB-34F6-4525-83D0-D49B023C580C}" srcId="{F0BC3202-B396-4AD2-A02E-28F754091E3C}" destId="{0540DD79-DD69-402A-9347-3B91EFF01E52}" srcOrd="0" destOrd="0" parTransId="{C046A136-52A8-4184-859D-AD2B38A27450}" sibTransId="{E3B5133B-6694-4EA1-AD3E-804E8C2F2613}"/>
    <dgm:cxn modelId="{57F732DF-4CDA-440D-AA48-F291357F1928}" type="presOf" srcId="{0540DD79-DD69-402A-9347-3B91EFF01E52}" destId="{791532D9-08BB-4F62-B475-FD35547A22C1}" srcOrd="0" destOrd="0" presId="urn:microsoft.com/office/officeart/2008/layout/LinedList"/>
    <dgm:cxn modelId="{B19694ED-F38A-4DB4-ADC4-8089B04753B8}" type="presOf" srcId="{F0BC3202-B396-4AD2-A02E-28F754091E3C}" destId="{67228F66-2238-476C-B91C-C40D5E5DCCF5}" srcOrd="0" destOrd="0" presId="urn:microsoft.com/office/officeart/2008/layout/LinedList"/>
    <dgm:cxn modelId="{83B32080-2B0E-4E4F-8AD8-7FB9233A1D63}" type="presParOf" srcId="{67228F66-2238-476C-B91C-C40D5E5DCCF5}" destId="{5AAB1D06-E53D-4F5D-B509-E83B87FC78E3}" srcOrd="0" destOrd="0" presId="urn:microsoft.com/office/officeart/2008/layout/LinedList"/>
    <dgm:cxn modelId="{8A6A9A02-2FF7-4B37-B628-CC2E25CCF69C}" type="presParOf" srcId="{67228F66-2238-476C-B91C-C40D5E5DCCF5}" destId="{E98FC6D9-D2CA-4A3D-BFD6-6E4661C1C626}" srcOrd="1" destOrd="0" presId="urn:microsoft.com/office/officeart/2008/layout/LinedList"/>
    <dgm:cxn modelId="{261F90F6-E55B-474D-9008-880F6836176A}" type="presParOf" srcId="{E98FC6D9-D2CA-4A3D-BFD6-6E4661C1C626}" destId="{791532D9-08BB-4F62-B475-FD35547A22C1}" srcOrd="0" destOrd="0" presId="urn:microsoft.com/office/officeart/2008/layout/LinedList"/>
    <dgm:cxn modelId="{6C78D924-FB22-4509-B735-362039D794D6}" type="presParOf" srcId="{E98FC6D9-D2CA-4A3D-BFD6-6E4661C1C626}" destId="{C927B438-6873-4A1E-9A96-24574FA83029}" srcOrd="1" destOrd="0" presId="urn:microsoft.com/office/officeart/2008/layout/LinedList"/>
    <dgm:cxn modelId="{EB4E2EB3-8A6F-4C9F-AC8C-624059757B6E}" type="presParOf" srcId="{67228F66-2238-476C-B91C-C40D5E5DCCF5}" destId="{81E4D259-FA15-44CC-A305-2DF32014E21D}" srcOrd="2" destOrd="0" presId="urn:microsoft.com/office/officeart/2008/layout/LinedList"/>
    <dgm:cxn modelId="{0CDF965E-7D55-48BC-88A1-DCDAD59F9B1B}" type="presParOf" srcId="{67228F66-2238-476C-B91C-C40D5E5DCCF5}" destId="{E3C15742-3D43-4494-8D24-5721E4E87CC2}" srcOrd="3" destOrd="0" presId="urn:microsoft.com/office/officeart/2008/layout/LinedList"/>
    <dgm:cxn modelId="{495878E2-786A-4600-AB06-4056EEABFB84}" type="presParOf" srcId="{E3C15742-3D43-4494-8D24-5721E4E87CC2}" destId="{F4781C5F-895B-4B53-B962-B60836668951}" srcOrd="0" destOrd="0" presId="urn:microsoft.com/office/officeart/2008/layout/LinedList"/>
    <dgm:cxn modelId="{73831B32-F6B0-4F87-A997-773274A6BC4E}" type="presParOf" srcId="{E3C15742-3D43-4494-8D24-5721E4E87CC2}" destId="{CD989FAA-E476-4E24-B153-950D1293B59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8D6EBB-4BF8-4D90-8D6F-1E71264E7EF2}">
      <dsp:nvSpPr>
        <dsp:cNvPr id="0" name=""/>
        <dsp:cNvSpPr/>
      </dsp:nvSpPr>
      <dsp:spPr>
        <a:xfrm>
          <a:off x="0" y="48510"/>
          <a:ext cx="5100445" cy="67626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dirty="0">
              <a:latin typeface="Asap"/>
            </a:rPr>
            <a:t>Working in a group means putting the group's needs first.</a:t>
          </a:r>
          <a:endParaRPr lang="en-US" sz="1700" kern="1200" dirty="0">
            <a:latin typeface="Asap"/>
          </a:endParaRPr>
        </a:p>
      </dsp:txBody>
      <dsp:txXfrm>
        <a:off x="33012" y="81522"/>
        <a:ext cx="5034421" cy="610236"/>
      </dsp:txXfrm>
    </dsp:sp>
    <dsp:sp modelId="{E4676F9D-9723-4AF2-868C-FB20E90A71A3}">
      <dsp:nvSpPr>
        <dsp:cNvPr id="0" name=""/>
        <dsp:cNvSpPr/>
      </dsp:nvSpPr>
      <dsp:spPr>
        <a:xfrm>
          <a:off x="0" y="773730"/>
          <a:ext cx="5100445" cy="67626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dirty="0">
              <a:latin typeface="Asap"/>
            </a:rPr>
            <a:t>Power in numbers is a core principle of effective teamwork.</a:t>
          </a:r>
          <a:endParaRPr lang="en-US" sz="1700" kern="1200" dirty="0">
            <a:latin typeface="Asap"/>
          </a:endParaRPr>
        </a:p>
      </dsp:txBody>
      <dsp:txXfrm>
        <a:off x="33012" y="806742"/>
        <a:ext cx="5034421" cy="610236"/>
      </dsp:txXfrm>
    </dsp:sp>
    <dsp:sp modelId="{FCA7CBC4-CD54-401A-977B-B8CC1700DD4A}">
      <dsp:nvSpPr>
        <dsp:cNvPr id="0" name=""/>
        <dsp:cNvSpPr/>
      </dsp:nvSpPr>
      <dsp:spPr>
        <a:xfrm>
          <a:off x="0" y="1498950"/>
          <a:ext cx="5100445" cy="67626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a:latin typeface="Asap"/>
            </a:rPr>
            <a:t>Teamwork and collaboration are universally valued.</a:t>
          </a:r>
          <a:endParaRPr lang="en-US" sz="1700" kern="1200">
            <a:latin typeface="Asap"/>
          </a:endParaRPr>
        </a:p>
      </dsp:txBody>
      <dsp:txXfrm>
        <a:off x="33012" y="1531962"/>
        <a:ext cx="5034421" cy="610236"/>
      </dsp:txXfrm>
    </dsp:sp>
    <dsp:sp modelId="{6F7A982F-7345-45BF-8C92-CF5E7F7D90AB}">
      <dsp:nvSpPr>
        <dsp:cNvPr id="0" name=""/>
        <dsp:cNvSpPr/>
      </dsp:nvSpPr>
      <dsp:spPr>
        <a:xfrm>
          <a:off x="0" y="2224170"/>
          <a:ext cx="5100445" cy="67626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a:latin typeface="Asap"/>
            </a:rPr>
            <a:t>Most people realise the need for teamwork.</a:t>
          </a:r>
          <a:endParaRPr lang="en-US" sz="1700" kern="1200">
            <a:latin typeface="Asap"/>
          </a:endParaRPr>
        </a:p>
      </dsp:txBody>
      <dsp:txXfrm>
        <a:off x="33012" y="2257182"/>
        <a:ext cx="5034421" cy="610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90EA2E-3FDA-45F2-8B36-D0DA4BD0D942}">
      <dsp:nvSpPr>
        <dsp:cNvPr id="0" name=""/>
        <dsp:cNvSpPr/>
      </dsp:nvSpPr>
      <dsp:spPr>
        <a:xfrm>
          <a:off x="876828" y="763"/>
          <a:ext cx="2031579" cy="2031579"/>
        </a:xfrm>
        <a:prstGeom prst="ellipse">
          <a:avLst/>
        </a:prstGeom>
        <a:solidFill>
          <a:schemeClr val="dk2">
            <a:alpha val="50000"/>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1805" tIns="26670" rIns="111805" bIns="26670" numCol="1" spcCol="1270" anchor="ctr" anchorCtr="0">
          <a:noAutofit/>
        </a:bodyPr>
        <a:lstStyle/>
        <a:p>
          <a:pPr marL="0" lvl="0" indent="0" algn="ctr" defTabSz="933450">
            <a:lnSpc>
              <a:spcPct val="90000"/>
            </a:lnSpc>
            <a:spcBef>
              <a:spcPct val="0"/>
            </a:spcBef>
            <a:spcAft>
              <a:spcPct val="35000"/>
            </a:spcAft>
            <a:buNone/>
          </a:pPr>
          <a:r>
            <a:rPr lang="en-GB" sz="2100" b="1" i="0" kern="1200"/>
            <a:t>Forming stage</a:t>
          </a:r>
          <a:endParaRPr lang="en-US" sz="2100" kern="1200"/>
        </a:p>
      </dsp:txBody>
      <dsp:txXfrm>
        <a:off x="1174346" y="298281"/>
        <a:ext cx="1436543" cy="1436543"/>
      </dsp:txXfrm>
    </dsp:sp>
    <dsp:sp modelId="{B0A5C813-83A1-4AD8-81CD-26F516D2BE0E}">
      <dsp:nvSpPr>
        <dsp:cNvPr id="0" name=""/>
        <dsp:cNvSpPr/>
      </dsp:nvSpPr>
      <dsp:spPr>
        <a:xfrm>
          <a:off x="2730567" y="0"/>
          <a:ext cx="2031579" cy="2031579"/>
        </a:xfrm>
        <a:prstGeom prst="ellipse">
          <a:avLst/>
        </a:prstGeom>
        <a:solidFill>
          <a:schemeClr val="dk2">
            <a:alpha val="50000"/>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1805" tIns="26670" rIns="111805" bIns="26670" numCol="1" spcCol="1270" anchor="ctr" anchorCtr="0">
          <a:noAutofit/>
        </a:bodyPr>
        <a:lstStyle/>
        <a:p>
          <a:pPr marL="0" lvl="0" indent="0" algn="ctr" defTabSz="933450">
            <a:lnSpc>
              <a:spcPct val="90000"/>
            </a:lnSpc>
            <a:spcBef>
              <a:spcPct val="0"/>
            </a:spcBef>
            <a:spcAft>
              <a:spcPct val="35000"/>
            </a:spcAft>
            <a:buNone/>
          </a:pPr>
          <a:r>
            <a:rPr lang="en-GB" sz="2100" b="1" i="0" kern="1200"/>
            <a:t>Storming stage</a:t>
          </a:r>
          <a:endParaRPr lang="en-US" sz="2100" kern="1200"/>
        </a:p>
      </dsp:txBody>
      <dsp:txXfrm>
        <a:off x="3028085" y="297518"/>
        <a:ext cx="1436543" cy="14365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F81387-093B-4D5A-BE0C-685838F511CE}">
      <dsp:nvSpPr>
        <dsp:cNvPr id="0" name=""/>
        <dsp:cNvSpPr/>
      </dsp:nvSpPr>
      <dsp:spPr>
        <a:xfrm>
          <a:off x="0" y="306715"/>
          <a:ext cx="2164189" cy="2164189"/>
        </a:xfrm>
        <a:prstGeom prst="ellipse">
          <a:avLst/>
        </a:prstGeom>
        <a:solidFill>
          <a:schemeClr val="dk2">
            <a:alpha val="50000"/>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9103" tIns="24130" rIns="119103" bIns="24130" numCol="1" spcCol="1270" anchor="ctr" anchorCtr="0">
          <a:noAutofit/>
        </a:bodyPr>
        <a:lstStyle/>
        <a:p>
          <a:pPr marL="0" lvl="0" indent="0" algn="ctr" defTabSz="844550">
            <a:lnSpc>
              <a:spcPct val="90000"/>
            </a:lnSpc>
            <a:spcBef>
              <a:spcPct val="0"/>
            </a:spcBef>
            <a:spcAft>
              <a:spcPct val="35000"/>
            </a:spcAft>
            <a:buNone/>
          </a:pPr>
          <a:r>
            <a:rPr lang="en-GB" sz="1900" b="1" i="0" kern="1200"/>
            <a:t>Norming stage</a:t>
          </a:r>
          <a:endParaRPr lang="en-US" sz="1900" kern="1200"/>
        </a:p>
      </dsp:txBody>
      <dsp:txXfrm>
        <a:off x="316938" y="623653"/>
        <a:ext cx="1530313" cy="1530313"/>
      </dsp:txXfrm>
    </dsp:sp>
    <dsp:sp modelId="{DA45A142-6087-46E5-A7EF-A1C2B23439F3}">
      <dsp:nvSpPr>
        <dsp:cNvPr id="0" name=""/>
        <dsp:cNvSpPr/>
      </dsp:nvSpPr>
      <dsp:spPr>
        <a:xfrm>
          <a:off x="1733826" y="305330"/>
          <a:ext cx="2164189" cy="2164189"/>
        </a:xfrm>
        <a:prstGeom prst="ellipse">
          <a:avLst/>
        </a:prstGeom>
        <a:solidFill>
          <a:schemeClr val="dk2">
            <a:alpha val="50000"/>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9103" tIns="24130" rIns="119103" bIns="24130" numCol="1" spcCol="1270" anchor="ctr" anchorCtr="0">
          <a:noAutofit/>
        </a:bodyPr>
        <a:lstStyle/>
        <a:p>
          <a:pPr marL="0" lvl="0" indent="0" algn="ctr" defTabSz="844550">
            <a:lnSpc>
              <a:spcPct val="90000"/>
            </a:lnSpc>
            <a:spcBef>
              <a:spcPct val="0"/>
            </a:spcBef>
            <a:spcAft>
              <a:spcPct val="35000"/>
            </a:spcAft>
            <a:buNone/>
          </a:pPr>
          <a:r>
            <a:rPr lang="en-GB" sz="1900" b="1" i="0" kern="1200"/>
            <a:t>Performing stage</a:t>
          </a:r>
          <a:endParaRPr lang="en-US" sz="1900" kern="1200"/>
        </a:p>
      </dsp:txBody>
      <dsp:txXfrm>
        <a:off x="2050764" y="622268"/>
        <a:ext cx="1530313" cy="1530313"/>
      </dsp:txXfrm>
    </dsp:sp>
    <dsp:sp modelId="{08DD3A79-AE5E-401F-8FF9-41CE646C8F2E}">
      <dsp:nvSpPr>
        <dsp:cNvPr id="0" name=""/>
        <dsp:cNvSpPr/>
      </dsp:nvSpPr>
      <dsp:spPr>
        <a:xfrm>
          <a:off x="3467652" y="304313"/>
          <a:ext cx="2164189" cy="2164189"/>
        </a:xfrm>
        <a:prstGeom prst="ellipse">
          <a:avLst/>
        </a:prstGeom>
        <a:solidFill>
          <a:schemeClr val="dk2">
            <a:alpha val="50000"/>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9103" tIns="24130" rIns="119103" bIns="24130" numCol="1" spcCol="1270" anchor="ctr" anchorCtr="0">
          <a:noAutofit/>
        </a:bodyPr>
        <a:lstStyle/>
        <a:p>
          <a:pPr marL="0" lvl="0" indent="0" algn="ctr" defTabSz="844550">
            <a:lnSpc>
              <a:spcPct val="90000"/>
            </a:lnSpc>
            <a:spcBef>
              <a:spcPct val="0"/>
            </a:spcBef>
            <a:spcAft>
              <a:spcPct val="35000"/>
            </a:spcAft>
            <a:buNone/>
          </a:pPr>
          <a:r>
            <a:rPr lang="en-GB" sz="1900" b="1" i="0" kern="1200"/>
            <a:t>Adjourning stage</a:t>
          </a:r>
          <a:endParaRPr lang="en-US" sz="1900" kern="1200"/>
        </a:p>
      </dsp:txBody>
      <dsp:txXfrm>
        <a:off x="3784590" y="621251"/>
        <a:ext cx="1530313" cy="15303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B9A682-0157-4B59-A00E-B25B72EBBD8D}">
      <dsp:nvSpPr>
        <dsp:cNvPr id="0" name=""/>
        <dsp:cNvSpPr/>
      </dsp:nvSpPr>
      <dsp:spPr>
        <a:xfrm>
          <a:off x="1873975" y="931659"/>
          <a:ext cx="1144143" cy="1144143"/>
        </a:xfrm>
        <a:prstGeom prst="ellipse">
          <a:avLst/>
        </a:prstGeom>
        <a:solidFill>
          <a:schemeClr val="dk2">
            <a:alpha val="50000"/>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23BD223B-75A6-4107-B859-39EDB08C8A70}">
      <dsp:nvSpPr>
        <dsp:cNvPr id="0" name=""/>
        <dsp:cNvSpPr/>
      </dsp:nvSpPr>
      <dsp:spPr>
        <a:xfrm>
          <a:off x="1782444" y="0"/>
          <a:ext cx="1327205" cy="76821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i="0" kern="1200">
              <a:latin typeface="Asap"/>
            </a:rPr>
            <a:t>Builds trust</a:t>
          </a:r>
          <a:endParaRPr lang="en-US" sz="1400" kern="1200">
            <a:latin typeface="Asap"/>
          </a:endParaRPr>
        </a:p>
      </dsp:txBody>
      <dsp:txXfrm>
        <a:off x="1782444" y="0"/>
        <a:ext cx="1327205" cy="768210"/>
      </dsp:txXfrm>
    </dsp:sp>
    <dsp:sp modelId="{EDCCBE11-9400-4F1B-9FC5-25975047B17E}">
      <dsp:nvSpPr>
        <dsp:cNvPr id="0" name=""/>
        <dsp:cNvSpPr/>
      </dsp:nvSpPr>
      <dsp:spPr>
        <a:xfrm>
          <a:off x="2309207" y="1247769"/>
          <a:ext cx="1144143" cy="1144143"/>
        </a:xfrm>
        <a:prstGeom prst="ellipse">
          <a:avLst/>
        </a:prstGeom>
        <a:solidFill>
          <a:schemeClr val="dk2">
            <a:alpha val="50000"/>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ACB8C740-FC74-4356-BAD9-356CC877994C}">
      <dsp:nvSpPr>
        <dsp:cNvPr id="0" name=""/>
        <dsp:cNvSpPr/>
      </dsp:nvSpPr>
      <dsp:spPr>
        <a:xfrm>
          <a:off x="3544424" y="1013383"/>
          <a:ext cx="1189908" cy="83358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i="0" kern="1200">
              <a:latin typeface="Asap"/>
            </a:rPr>
            <a:t>Fosters better communication</a:t>
          </a:r>
          <a:endParaRPr lang="en-US" sz="1400" kern="1200">
            <a:latin typeface="Asap"/>
          </a:endParaRPr>
        </a:p>
      </dsp:txBody>
      <dsp:txXfrm>
        <a:off x="3544424" y="1013383"/>
        <a:ext cx="1189908" cy="833589"/>
      </dsp:txXfrm>
    </dsp:sp>
    <dsp:sp modelId="{A7D5793C-4421-43E0-99B4-0CCE94975527}">
      <dsp:nvSpPr>
        <dsp:cNvPr id="0" name=""/>
        <dsp:cNvSpPr/>
      </dsp:nvSpPr>
      <dsp:spPr>
        <a:xfrm>
          <a:off x="2143077" y="1759691"/>
          <a:ext cx="1144143" cy="1144143"/>
        </a:xfrm>
        <a:prstGeom prst="ellipse">
          <a:avLst/>
        </a:prstGeom>
        <a:solidFill>
          <a:schemeClr val="dk2">
            <a:alpha val="50000"/>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63C53EBF-A90A-4631-B5B2-9058EEC1DC57}">
      <dsp:nvSpPr>
        <dsp:cNvPr id="0" name=""/>
        <dsp:cNvSpPr/>
      </dsp:nvSpPr>
      <dsp:spPr>
        <a:xfrm>
          <a:off x="3361361" y="2435390"/>
          <a:ext cx="1189908" cy="83358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i="0" kern="1200">
              <a:latin typeface="Asap"/>
            </a:rPr>
            <a:t>Improves performance</a:t>
          </a:r>
          <a:endParaRPr lang="en-US" sz="1400" kern="1200">
            <a:latin typeface="Asap"/>
          </a:endParaRPr>
        </a:p>
      </dsp:txBody>
      <dsp:txXfrm>
        <a:off x="3361361" y="2435390"/>
        <a:ext cx="1189908" cy="833589"/>
      </dsp:txXfrm>
    </dsp:sp>
    <dsp:sp modelId="{660A79CA-8DEA-4A0F-878D-848F513972ED}">
      <dsp:nvSpPr>
        <dsp:cNvPr id="0" name=""/>
        <dsp:cNvSpPr/>
      </dsp:nvSpPr>
      <dsp:spPr>
        <a:xfrm>
          <a:off x="1604873" y="1759691"/>
          <a:ext cx="1144143" cy="1144143"/>
        </a:xfrm>
        <a:prstGeom prst="ellipse">
          <a:avLst/>
        </a:prstGeom>
        <a:solidFill>
          <a:schemeClr val="dk2">
            <a:alpha val="50000"/>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ABB9C503-2E53-497A-AD68-355F743EF2F2}">
      <dsp:nvSpPr>
        <dsp:cNvPr id="0" name=""/>
        <dsp:cNvSpPr/>
      </dsp:nvSpPr>
      <dsp:spPr>
        <a:xfrm>
          <a:off x="340823" y="2435390"/>
          <a:ext cx="1189908" cy="83358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i="0" kern="1200">
              <a:latin typeface="Asap"/>
            </a:rPr>
            <a:t>Encourages collaboration</a:t>
          </a:r>
          <a:endParaRPr lang="en-US" sz="1400" kern="1200">
            <a:latin typeface="Asap"/>
          </a:endParaRPr>
        </a:p>
      </dsp:txBody>
      <dsp:txXfrm>
        <a:off x="340823" y="2435390"/>
        <a:ext cx="1189908" cy="833589"/>
      </dsp:txXfrm>
    </dsp:sp>
    <dsp:sp modelId="{418CB49A-86E7-4E99-BE36-0A53CE759E6E}">
      <dsp:nvSpPr>
        <dsp:cNvPr id="0" name=""/>
        <dsp:cNvSpPr/>
      </dsp:nvSpPr>
      <dsp:spPr>
        <a:xfrm>
          <a:off x="1438743" y="1247769"/>
          <a:ext cx="1144143" cy="1144143"/>
        </a:xfrm>
        <a:prstGeom prst="ellipse">
          <a:avLst/>
        </a:prstGeom>
        <a:solidFill>
          <a:schemeClr val="dk2">
            <a:alpha val="50000"/>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BB716592-75E2-4456-96FA-E4DF4053CA74}">
      <dsp:nvSpPr>
        <dsp:cNvPr id="0" name=""/>
        <dsp:cNvSpPr/>
      </dsp:nvSpPr>
      <dsp:spPr>
        <a:xfrm>
          <a:off x="157760" y="1013383"/>
          <a:ext cx="1189908" cy="83358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i="0" kern="1200">
              <a:latin typeface="Asap"/>
            </a:rPr>
            <a:t>Connects remote teams</a:t>
          </a:r>
          <a:endParaRPr lang="en-US" sz="1400" kern="1200">
            <a:latin typeface="Asap"/>
          </a:endParaRPr>
        </a:p>
      </dsp:txBody>
      <dsp:txXfrm>
        <a:off x="157760" y="1013383"/>
        <a:ext cx="1189908" cy="8335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B8F609-57AD-4B6F-AA87-2964580D1377}">
      <dsp:nvSpPr>
        <dsp:cNvPr id="0" name=""/>
        <dsp:cNvSpPr/>
      </dsp:nvSpPr>
      <dsp:spPr>
        <a:xfrm>
          <a:off x="0" y="159547"/>
          <a:ext cx="1819445" cy="1155348"/>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D4FAC3-CCAC-4464-AFB0-86402432B133}">
      <dsp:nvSpPr>
        <dsp:cNvPr id="0" name=""/>
        <dsp:cNvSpPr/>
      </dsp:nvSpPr>
      <dsp:spPr>
        <a:xfrm>
          <a:off x="202160" y="351600"/>
          <a:ext cx="1819445" cy="1155348"/>
        </a:xfrm>
        <a:prstGeom prst="roundRect">
          <a:avLst>
            <a:gd name="adj" fmla="val 10000"/>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i="0" kern="1200"/>
            <a:t>Shaper</a:t>
          </a:r>
          <a:endParaRPr lang="en-US" sz="2100" kern="1200"/>
        </a:p>
      </dsp:txBody>
      <dsp:txXfrm>
        <a:off x="235999" y="385439"/>
        <a:ext cx="1751767" cy="1087670"/>
      </dsp:txXfrm>
    </dsp:sp>
    <dsp:sp modelId="{C4BAEA05-324C-4285-8E78-D40D920E0E83}">
      <dsp:nvSpPr>
        <dsp:cNvPr id="0" name=""/>
        <dsp:cNvSpPr/>
      </dsp:nvSpPr>
      <dsp:spPr>
        <a:xfrm>
          <a:off x="2223767" y="159547"/>
          <a:ext cx="1819445" cy="1155348"/>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0B392A-20D9-4630-B563-20A50883FD24}">
      <dsp:nvSpPr>
        <dsp:cNvPr id="0" name=""/>
        <dsp:cNvSpPr/>
      </dsp:nvSpPr>
      <dsp:spPr>
        <a:xfrm>
          <a:off x="2425927" y="351600"/>
          <a:ext cx="1819445" cy="1155348"/>
        </a:xfrm>
        <a:prstGeom prst="roundRect">
          <a:avLst>
            <a:gd name="adj" fmla="val 10000"/>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i="0" kern="1200"/>
            <a:t>Implementer</a:t>
          </a:r>
          <a:endParaRPr lang="en-US" sz="2100" kern="1200"/>
        </a:p>
      </dsp:txBody>
      <dsp:txXfrm>
        <a:off x="2459766" y="385439"/>
        <a:ext cx="1751767" cy="1087670"/>
      </dsp:txXfrm>
    </dsp:sp>
    <dsp:sp modelId="{A93E7550-4CBF-4FC6-BD12-D7308A9077C9}">
      <dsp:nvSpPr>
        <dsp:cNvPr id="0" name=""/>
        <dsp:cNvSpPr/>
      </dsp:nvSpPr>
      <dsp:spPr>
        <a:xfrm>
          <a:off x="4447534" y="159547"/>
          <a:ext cx="1819445" cy="1155348"/>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C2F367-F662-4F94-8153-9BE05E49C8DB}">
      <dsp:nvSpPr>
        <dsp:cNvPr id="0" name=""/>
        <dsp:cNvSpPr/>
      </dsp:nvSpPr>
      <dsp:spPr>
        <a:xfrm>
          <a:off x="4649695" y="351600"/>
          <a:ext cx="1819445" cy="1155348"/>
        </a:xfrm>
        <a:prstGeom prst="roundRect">
          <a:avLst>
            <a:gd name="adj" fmla="val 10000"/>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i="0" kern="1200"/>
            <a:t>Finalizer</a:t>
          </a:r>
          <a:endParaRPr lang="en-US" sz="2100" kern="1200"/>
        </a:p>
      </dsp:txBody>
      <dsp:txXfrm>
        <a:off x="4683534" y="385439"/>
        <a:ext cx="1751767" cy="10876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B8F609-57AD-4B6F-AA87-2964580D1377}">
      <dsp:nvSpPr>
        <dsp:cNvPr id="0" name=""/>
        <dsp:cNvSpPr/>
      </dsp:nvSpPr>
      <dsp:spPr>
        <a:xfrm>
          <a:off x="0" y="159547"/>
          <a:ext cx="1819445" cy="1155348"/>
        </a:xfrm>
        <a:prstGeom prst="roundRect">
          <a:avLst>
            <a:gd name="adj" fmla="val 10000"/>
          </a:avLst>
        </a:prstGeom>
        <a:solidFill>
          <a:schemeClr val="lt1">
            <a:hueOff val="0"/>
            <a:satOff val="0"/>
            <a:lumOff val="0"/>
            <a:alphaOff val="0"/>
          </a:schemeClr>
        </a:solidFill>
        <a:ln w="38100" cap="flat" cmpd="sng" algn="ctr">
          <a:solidFill>
            <a:schemeClr val="dk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7CD4FAC3-CCAC-4464-AFB0-86402432B133}">
      <dsp:nvSpPr>
        <dsp:cNvPr id="0" name=""/>
        <dsp:cNvSpPr/>
      </dsp:nvSpPr>
      <dsp:spPr>
        <a:xfrm>
          <a:off x="202160" y="351600"/>
          <a:ext cx="1819445" cy="1155348"/>
        </a:xfrm>
        <a:prstGeom prst="roundRect">
          <a:avLst>
            <a:gd name="adj" fmla="val 10000"/>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dirty="0">
              <a:effectLst/>
              <a:latin typeface="Asap"/>
              <a:ea typeface="Calibri" panose="020F0502020204030204" pitchFamily="34" charset="0"/>
              <a:cs typeface="Times New Roman" panose="02020603050405020304" pitchFamily="18" charset="0"/>
            </a:rPr>
            <a:t>Plant</a:t>
          </a:r>
          <a:endParaRPr lang="en-US" sz="3000" kern="1200" dirty="0">
            <a:latin typeface="Asap"/>
          </a:endParaRPr>
        </a:p>
      </dsp:txBody>
      <dsp:txXfrm>
        <a:off x="235999" y="385439"/>
        <a:ext cx="1751767" cy="1087670"/>
      </dsp:txXfrm>
    </dsp:sp>
    <dsp:sp modelId="{C4BAEA05-324C-4285-8E78-D40D920E0E83}">
      <dsp:nvSpPr>
        <dsp:cNvPr id="0" name=""/>
        <dsp:cNvSpPr/>
      </dsp:nvSpPr>
      <dsp:spPr>
        <a:xfrm>
          <a:off x="2223767" y="159547"/>
          <a:ext cx="1819445" cy="1155348"/>
        </a:xfrm>
        <a:prstGeom prst="roundRect">
          <a:avLst>
            <a:gd name="adj" fmla="val 10000"/>
          </a:avLst>
        </a:prstGeom>
        <a:solidFill>
          <a:schemeClr val="lt1">
            <a:hueOff val="0"/>
            <a:satOff val="0"/>
            <a:lumOff val="0"/>
            <a:alphaOff val="0"/>
          </a:schemeClr>
        </a:solidFill>
        <a:ln w="38100" cap="flat" cmpd="sng" algn="ctr">
          <a:solidFill>
            <a:schemeClr val="dk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A20B392A-20D9-4630-B563-20A50883FD24}">
      <dsp:nvSpPr>
        <dsp:cNvPr id="0" name=""/>
        <dsp:cNvSpPr/>
      </dsp:nvSpPr>
      <dsp:spPr>
        <a:xfrm>
          <a:off x="2425927" y="351600"/>
          <a:ext cx="1819445" cy="1155348"/>
        </a:xfrm>
        <a:prstGeom prst="roundRect">
          <a:avLst>
            <a:gd name="adj" fmla="val 10000"/>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dirty="0">
              <a:effectLst/>
              <a:latin typeface="Asap"/>
              <a:ea typeface="Calibri" panose="020F0502020204030204" pitchFamily="34" charset="0"/>
              <a:cs typeface="Times New Roman" panose="02020603050405020304" pitchFamily="18" charset="0"/>
            </a:rPr>
            <a:t>Assessor</a:t>
          </a:r>
          <a:endParaRPr lang="en-US" sz="3000" kern="1200" dirty="0">
            <a:latin typeface="Asap"/>
          </a:endParaRPr>
        </a:p>
      </dsp:txBody>
      <dsp:txXfrm>
        <a:off x="2459766" y="385439"/>
        <a:ext cx="1751767" cy="1087670"/>
      </dsp:txXfrm>
    </dsp:sp>
    <dsp:sp modelId="{A93E7550-4CBF-4FC6-BD12-D7308A9077C9}">
      <dsp:nvSpPr>
        <dsp:cNvPr id="0" name=""/>
        <dsp:cNvSpPr/>
      </dsp:nvSpPr>
      <dsp:spPr>
        <a:xfrm>
          <a:off x="4447534" y="159547"/>
          <a:ext cx="1819445" cy="1155348"/>
        </a:xfrm>
        <a:prstGeom prst="roundRect">
          <a:avLst>
            <a:gd name="adj" fmla="val 10000"/>
          </a:avLst>
        </a:prstGeom>
        <a:solidFill>
          <a:schemeClr val="lt1">
            <a:hueOff val="0"/>
            <a:satOff val="0"/>
            <a:lumOff val="0"/>
            <a:alphaOff val="0"/>
          </a:schemeClr>
        </a:solidFill>
        <a:ln w="38100" cap="flat" cmpd="sng" algn="ctr">
          <a:solidFill>
            <a:schemeClr val="dk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61C2F367-F662-4F94-8153-9BE05E49C8DB}">
      <dsp:nvSpPr>
        <dsp:cNvPr id="0" name=""/>
        <dsp:cNvSpPr/>
      </dsp:nvSpPr>
      <dsp:spPr>
        <a:xfrm>
          <a:off x="4649695" y="351600"/>
          <a:ext cx="1819445" cy="1155348"/>
        </a:xfrm>
        <a:prstGeom prst="roundRect">
          <a:avLst>
            <a:gd name="adj" fmla="val 10000"/>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dirty="0">
              <a:effectLst/>
              <a:latin typeface="Asap"/>
              <a:ea typeface="Calibri" panose="020F0502020204030204" pitchFamily="34" charset="0"/>
              <a:cs typeface="Times New Roman" panose="02020603050405020304" pitchFamily="18" charset="0"/>
            </a:rPr>
            <a:t>Specialist</a:t>
          </a:r>
          <a:endParaRPr lang="en-US" sz="3000" kern="1200" dirty="0">
            <a:latin typeface="Asap"/>
          </a:endParaRPr>
        </a:p>
      </dsp:txBody>
      <dsp:txXfrm>
        <a:off x="4683534" y="385439"/>
        <a:ext cx="1751767" cy="10876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B8F609-57AD-4B6F-AA87-2964580D1377}">
      <dsp:nvSpPr>
        <dsp:cNvPr id="0" name=""/>
        <dsp:cNvSpPr/>
      </dsp:nvSpPr>
      <dsp:spPr>
        <a:xfrm>
          <a:off x="0" y="159547"/>
          <a:ext cx="1819445" cy="1155348"/>
        </a:xfrm>
        <a:prstGeom prst="roundRect">
          <a:avLst>
            <a:gd name="adj" fmla="val 10000"/>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7CD4FAC3-CCAC-4464-AFB0-86402432B133}">
      <dsp:nvSpPr>
        <dsp:cNvPr id="0" name=""/>
        <dsp:cNvSpPr/>
      </dsp:nvSpPr>
      <dsp:spPr>
        <a:xfrm>
          <a:off x="202160" y="351600"/>
          <a:ext cx="1819445" cy="1155348"/>
        </a:xfrm>
        <a:prstGeom prst="roundRect">
          <a:avLst>
            <a:gd name="adj" fmla="val 10000"/>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effectLst/>
              <a:latin typeface="Asap"/>
              <a:ea typeface="Calibri" panose="020F0502020204030204" pitchFamily="34" charset="0"/>
              <a:cs typeface="Times New Roman" panose="02020603050405020304" pitchFamily="18" charset="0"/>
            </a:rPr>
            <a:t>Coordinator</a:t>
          </a:r>
          <a:endParaRPr lang="en-US" sz="2300" kern="1200" dirty="0">
            <a:latin typeface="Asap"/>
          </a:endParaRPr>
        </a:p>
      </dsp:txBody>
      <dsp:txXfrm>
        <a:off x="235999" y="385439"/>
        <a:ext cx="1751767" cy="1087670"/>
      </dsp:txXfrm>
    </dsp:sp>
    <dsp:sp modelId="{C4BAEA05-324C-4285-8E78-D40D920E0E83}">
      <dsp:nvSpPr>
        <dsp:cNvPr id="0" name=""/>
        <dsp:cNvSpPr/>
      </dsp:nvSpPr>
      <dsp:spPr>
        <a:xfrm>
          <a:off x="2223767" y="159547"/>
          <a:ext cx="1819445" cy="1155348"/>
        </a:xfrm>
        <a:prstGeom prst="roundRect">
          <a:avLst>
            <a:gd name="adj" fmla="val 10000"/>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A20B392A-20D9-4630-B563-20A50883FD24}">
      <dsp:nvSpPr>
        <dsp:cNvPr id="0" name=""/>
        <dsp:cNvSpPr/>
      </dsp:nvSpPr>
      <dsp:spPr>
        <a:xfrm>
          <a:off x="2425927" y="351600"/>
          <a:ext cx="1819445" cy="1155348"/>
        </a:xfrm>
        <a:prstGeom prst="roundRect">
          <a:avLst>
            <a:gd name="adj" fmla="val 10000"/>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err="1">
              <a:effectLst/>
              <a:latin typeface="Asap"/>
              <a:ea typeface="Calibri" panose="020F0502020204030204" pitchFamily="34" charset="0"/>
              <a:cs typeface="Times New Roman" panose="02020603050405020304" pitchFamily="18" charset="0"/>
            </a:rPr>
            <a:t>Teamworker</a:t>
          </a:r>
          <a:endParaRPr lang="en-US" sz="2300" kern="1200" dirty="0">
            <a:latin typeface="Asap"/>
          </a:endParaRPr>
        </a:p>
      </dsp:txBody>
      <dsp:txXfrm>
        <a:off x="2459766" y="385439"/>
        <a:ext cx="1751767" cy="1087670"/>
      </dsp:txXfrm>
    </dsp:sp>
    <dsp:sp modelId="{A93E7550-4CBF-4FC6-BD12-D7308A9077C9}">
      <dsp:nvSpPr>
        <dsp:cNvPr id="0" name=""/>
        <dsp:cNvSpPr/>
      </dsp:nvSpPr>
      <dsp:spPr>
        <a:xfrm>
          <a:off x="4447534" y="159547"/>
          <a:ext cx="1819445" cy="1155348"/>
        </a:xfrm>
        <a:prstGeom prst="roundRect">
          <a:avLst>
            <a:gd name="adj" fmla="val 10000"/>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61C2F367-F662-4F94-8153-9BE05E49C8DB}">
      <dsp:nvSpPr>
        <dsp:cNvPr id="0" name=""/>
        <dsp:cNvSpPr/>
      </dsp:nvSpPr>
      <dsp:spPr>
        <a:xfrm>
          <a:off x="4649695" y="351600"/>
          <a:ext cx="1819445" cy="1155348"/>
        </a:xfrm>
        <a:prstGeom prst="roundRect">
          <a:avLst>
            <a:gd name="adj" fmla="val 10000"/>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effectLst/>
              <a:latin typeface="Asap"/>
              <a:ea typeface="Calibri" panose="020F0502020204030204" pitchFamily="34" charset="0"/>
              <a:cs typeface="Times New Roman" panose="02020603050405020304" pitchFamily="18" charset="0"/>
            </a:rPr>
            <a:t>Resource Investigator</a:t>
          </a:r>
          <a:endParaRPr lang="en-US" sz="2300" kern="1200" dirty="0">
            <a:latin typeface="Asap"/>
          </a:endParaRPr>
        </a:p>
      </dsp:txBody>
      <dsp:txXfrm>
        <a:off x="4683534" y="385439"/>
        <a:ext cx="1751767" cy="108767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CCB551-DAB8-477A-9956-6163103DB959}">
      <dsp:nvSpPr>
        <dsp:cNvPr id="0" name=""/>
        <dsp:cNvSpPr/>
      </dsp:nvSpPr>
      <dsp:spPr>
        <a:xfrm>
          <a:off x="0" y="596449"/>
          <a:ext cx="7312018" cy="795265"/>
        </a:xfrm>
        <a:prstGeom prst="notchedRightArrow">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095FC5-FF61-45B1-8112-2B2E59D1B749}">
      <dsp:nvSpPr>
        <dsp:cNvPr id="0" name=""/>
        <dsp:cNvSpPr/>
      </dsp:nvSpPr>
      <dsp:spPr>
        <a:xfrm>
          <a:off x="3293" y="0"/>
          <a:ext cx="1584151" cy="795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b" anchorCtr="0">
          <a:noAutofit/>
        </a:bodyPr>
        <a:lstStyle/>
        <a:p>
          <a:pPr marL="0" lvl="0" indent="0" algn="ctr" defTabSz="666750">
            <a:lnSpc>
              <a:spcPct val="90000"/>
            </a:lnSpc>
            <a:spcBef>
              <a:spcPct val="0"/>
            </a:spcBef>
            <a:spcAft>
              <a:spcPct val="35000"/>
            </a:spcAft>
            <a:buNone/>
          </a:pPr>
          <a:r>
            <a:rPr lang="en-GB" sz="1500" b="1" i="0" kern="1200"/>
            <a:t>Unclear Responsibility</a:t>
          </a:r>
          <a:endParaRPr lang="en-US" sz="1500" kern="1200"/>
        </a:p>
      </dsp:txBody>
      <dsp:txXfrm>
        <a:off x="3293" y="0"/>
        <a:ext cx="1584151" cy="795265"/>
      </dsp:txXfrm>
    </dsp:sp>
    <dsp:sp modelId="{3DECC173-FB65-47D4-ABD6-81593F806272}">
      <dsp:nvSpPr>
        <dsp:cNvPr id="0" name=""/>
        <dsp:cNvSpPr/>
      </dsp:nvSpPr>
      <dsp:spPr>
        <a:xfrm>
          <a:off x="695961" y="894673"/>
          <a:ext cx="198816" cy="198816"/>
        </a:xfrm>
        <a:prstGeom prst="ellipse">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ADDEBB-3E4F-420F-9455-103A1AD82878}">
      <dsp:nvSpPr>
        <dsp:cNvPr id="0" name=""/>
        <dsp:cNvSpPr/>
      </dsp:nvSpPr>
      <dsp:spPr>
        <a:xfrm>
          <a:off x="1666652" y="1192898"/>
          <a:ext cx="1584151" cy="795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666750">
            <a:lnSpc>
              <a:spcPct val="90000"/>
            </a:lnSpc>
            <a:spcBef>
              <a:spcPct val="0"/>
            </a:spcBef>
            <a:spcAft>
              <a:spcPct val="35000"/>
            </a:spcAft>
            <a:buNone/>
          </a:pPr>
          <a:r>
            <a:rPr lang="en-GB" sz="1500" b="1" i="0" kern="1200"/>
            <a:t>Interpersonal Relationship</a:t>
          </a:r>
          <a:endParaRPr lang="en-US" sz="1500" kern="1200"/>
        </a:p>
      </dsp:txBody>
      <dsp:txXfrm>
        <a:off x="1666652" y="1192898"/>
        <a:ext cx="1584151" cy="795265"/>
      </dsp:txXfrm>
    </dsp:sp>
    <dsp:sp modelId="{50D2F5D7-67F9-48A6-B8F7-C7AE4E6DB13C}">
      <dsp:nvSpPr>
        <dsp:cNvPr id="0" name=""/>
        <dsp:cNvSpPr/>
      </dsp:nvSpPr>
      <dsp:spPr>
        <a:xfrm>
          <a:off x="2359320" y="894673"/>
          <a:ext cx="198816" cy="198816"/>
        </a:xfrm>
        <a:prstGeom prst="ellipse">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8D6EFF-20D8-46D0-A9B0-81BDDE63613D}">
      <dsp:nvSpPr>
        <dsp:cNvPr id="0" name=""/>
        <dsp:cNvSpPr/>
      </dsp:nvSpPr>
      <dsp:spPr>
        <a:xfrm>
          <a:off x="3330011" y="0"/>
          <a:ext cx="1584151" cy="795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b" anchorCtr="0">
          <a:noAutofit/>
        </a:bodyPr>
        <a:lstStyle/>
        <a:p>
          <a:pPr marL="0" lvl="0" indent="0" algn="ctr" defTabSz="666750">
            <a:lnSpc>
              <a:spcPct val="90000"/>
            </a:lnSpc>
            <a:spcBef>
              <a:spcPct val="0"/>
            </a:spcBef>
            <a:spcAft>
              <a:spcPct val="35000"/>
            </a:spcAft>
            <a:buNone/>
          </a:pPr>
          <a:r>
            <a:rPr lang="en-GB" sz="1500" b="1" i="0" kern="1200"/>
            <a:t>Scarcity of Resources</a:t>
          </a:r>
          <a:endParaRPr lang="en-US" sz="1500" kern="1200"/>
        </a:p>
      </dsp:txBody>
      <dsp:txXfrm>
        <a:off x="3330011" y="0"/>
        <a:ext cx="1584151" cy="795265"/>
      </dsp:txXfrm>
    </dsp:sp>
    <dsp:sp modelId="{4319D7B5-50F9-4E92-886A-5189D587DAB4}">
      <dsp:nvSpPr>
        <dsp:cNvPr id="0" name=""/>
        <dsp:cNvSpPr/>
      </dsp:nvSpPr>
      <dsp:spPr>
        <a:xfrm>
          <a:off x="4022679" y="894673"/>
          <a:ext cx="198816" cy="198816"/>
        </a:xfrm>
        <a:prstGeom prst="ellipse">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E4D40C-F8CA-4C61-A672-EAE673CF0F62}">
      <dsp:nvSpPr>
        <dsp:cNvPr id="0" name=""/>
        <dsp:cNvSpPr/>
      </dsp:nvSpPr>
      <dsp:spPr>
        <a:xfrm>
          <a:off x="4993371" y="1192898"/>
          <a:ext cx="1584151" cy="795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666750">
            <a:lnSpc>
              <a:spcPct val="90000"/>
            </a:lnSpc>
            <a:spcBef>
              <a:spcPct val="0"/>
            </a:spcBef>
            <a:spcAft>
              <a:spcPct val="35000"/>
            </a:spcAft>
            <a:buNone/>
          </a:pPr>
          <a:r>
            <a:rPr lang="en-GB" sz="1500" b="1" i="0" kern="1200"/>
            <a:t>Conflict of Interest</a:t>
          </a:r>
          <a:endParaRPr lang="en-US" sz="1500" kern="1200"/>
        </a:p>
      </dsp:txBody>
      <dsp:txXfrm>
        <a:off x="4993371" y="1192898"/>
        <a:ext cx="1584151" cy="795265"/>
      </dsp:txXfrm>
    </dsp:sp>
    <dsp:sp modelId="{8C7EBC65-5B3E-4E09-ACBD-B76F78874D9F}">
      <dsp:nvSpPr>
        <dsp:cNvPr id="0" name=""/>
        <dsp:cNvSpPr/>
      </dsp:nvSpPr>
      <dsp:spPr>
        <a:xfrm>
          <a:off x="5686038" y="894673"/>
          <a:ext cx="198816" cy="198816"/>
        </a:xfrm>
        <a:prstGeom prst="ellipse">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70643D-A50E-4859-BBDE-11010CC8FC65}">
      <dsp:nvSpPr>
        <dsp:cNvPr id="0" name=""/>
        <dsp:cNvSpPr/>
      </dsp:nvSpPr>
      <dsp:spPr>
        <a:xfrm>
          <a:off x="1737552" y="0"/>
          <a:ext cx="1607689" cy="1607666"/>
        </a:xfrm>
        <a:prstGeom prst="ellipse">
          <a:avLst/>
        </a:prstGeom>
        <a:solidFill>
          <a:schemeClr val="dk2">
            <a:alpha val="50000"/>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i="0" kern="1200">
              <a:latin typeface="Asap"/>
            </a:rPr>
            <a:t>Set clear expectations</a:t>
          </a:r>
          <a:endParaRPr lang="en-US" sz="1500" kern="1200">
            <a:latin typeface="Asap"/>
          </a:endParaRPr>
        </a:p>
      </dsp:txBody>
      <dsp:txXfrm>
        <a:off x="1972993" y="235437"/>
        <a:ext cx="1136807" cy="1136792"/>
      </dsp:txXfrm>
    </dsp:sp>
    <dsp:sp modelId="{0512F4B5-25A5-44AE-B6E8-C94C911EEDCF}">
      <dsp:nvSpPr>
        <dsp:cNvPr id="0" name=""/>
        <dsp:cNvSpPr/>
      </dsp:nvSpPr>
      <dsp:spPr>
        <a:xfrm>
          <a:off x="2565044" y="1072223"/>
          <a:ext cx="1607689" cy="1607666"/>
        </a:xfrm>
        <a:prstGeom prst="ellipse">
          <a:avLst/>
        </a:prstGeom>
        <a:solidFill>
          <a:schemeClr val="dk2">
            <a:alpha val="50000"/>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i="0" kern="1200">
              <a:latin typeface="Asap"/>
            </a:rPr>
            <a:t>Implement an open-door policy</a:t>
          </a:r>
          <a:endParaRPr lang="en-US" sz="1500" kern="1200">
            <a:latin typeface="Asap"/>
          </a:endParaRPr>
        </a:p>
      </dsp:txBody>
      <dsp:txXfrm>
        <a:off x="2800485" y="1307660"/>
        <a:ext cx="1136807" cy="1136792"/>
      </dsp:txXfrm>
    </dsp:sp>
    <dsp:sp modelId="{70B7C256-4E08-41D2-BF10-EC539C1A5CD2}">
      <dsp:nvSpPr>
        <dsp:cNvPr id="0" name=""/>
        <dsp:cNvSpPr/>
      </dsp:nvSpPr>
      <dsp:spPr>
        <a:xfrm>
          <a:off x="3391558" y="0"/>
          <a:ext cx="1607689" cy="1607666"/>
        </a:xfrm>
        <a:prstGeom prst="ellipse">
          <a:avLst/>
        </a:prstGeom>
        <a:solidFill>
          <a:schemeClr val="dk2">
            <a:alpha val="50000"/>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i="0" kern="1200">
              <a:latin typeface="Asap"/>
            </a:rPr>
            <a:t>Redesign the workplace</a:t>
          </a:r>
          <a:endParaRPr lang="en-US" sz="1500" kern="1200">
            <a:latin typeface="Asap"/>
          </a:endParaRPr>
        </a:p>
      </dsp:txBody>
      <dsp:txXfrm>
        <a:off x="3626999" y="235437"/>
        <a:ext cx="1136807" cy="113679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A4C778-B1C4-4320-B242-85C27250B79B}">
      <dsp:nvSpPr>
        <dsp:cNvPr id="0" name=""/>
        <dsp:cNvSpPr/>
      </dsp:nvSpPr>
      <dsp:spPr>
        <a:xfrm>
          <a:off x="527898" y="863069"/>
          <a:ext cx="1054827" cy="1054827"/>
        </a:xfrm>
        <a:prstGeom prst="arc">
          <a:avLst>
            <a:gd name="adj1" fmla="val 13200000"/>
            <a:gd name="adj2" fmla="val 19200000"/>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0F402A8-E9C1-4AF8-AA47-374C15D4463F}">
      <dsp:nvSpPr>
        <dsp:cNvPr id="0" name=""/>
        <dsp:cNvSpPr/>
      </dsp:nvSpPr>
      <dsp:spPr>
        <a:xfrm>
          <a:off x="527898" y="863069"/>
          <a:ext cx="1054827" cy="1054827"/>
        </a:xfrm>
        <a:prstGeom prst="arc">
          <a:avLst>
            <a:gd name="adj1" fmla="val 2400000"/>
            <a:gd name="adj2" fmla="val 8400000"/>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976A54B-2630-4D7D-8054-1DCCA73B69C8}">
      <dsp:nvSpPr>
        <dsp:cNvPr id="0" name=""/>
        <dsp:cNvSpPr/>
      </dsp:nvSpPr>
      <dsp:spPr>
        <a:xfrm>
          <a:off x="484" y="1052938"/>
          <a:ext cx="2109655" cy="675089"/>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b="1" i="0" kern="1200">
              <a:latin typeface="Asap"/>
            </a:rPr>
            <a:t>Focus on the problem, not the person</a:t>
          </a:r>
          <a:endParaRPr lang="en-US" sz="1700" kern="1200">
            <a:latin typeface="Asap"/>
          </a:endParaRPr>
        </a:p>
      </dsp:txBody>
      <dsp:txXfrm>
        <a:off x="484" y="1052938"/>
        <a:ext cx="2109655" cy="675089"/>
      </dsp:txXfrm>
    </dsp:sp>
    <dsp:sp modelId="{921EE9D5-ACD6-44C0-86AA-80D9C5B21121}">
      <dsp:nvSpPr>
        <dsp:cNvPr id="0" name=""/>
        <dsp:cNvSpPr/>
      </dsp:nvSpPr>
      <dsp:spPr>
        <a:xfrm>
          <a:off x="3080581" y="863069"/>
          <a:ext cx="1054827" cy="1054827"/>
        </a:xfrm>
        <a:prstGeom prst="arc">
          <a:avLst>
            <a:gd name="adj1" fmla="val 13200000"/>
            <a:gd name="adj2" fmla="val 19200000"/>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68696C6-6053-4C1E-81FE-7D939D1CB4DA}">
      <dsp:nvSpPr>
        <dsp:cNvPr id="0" name=""/>
        <dsp:cNvSpPr/>
      </dsp:nvSpPr>
      <dsp:spPr>
        <a:xfrm>
          <a:off x="3080581" y="863069"/>
          <a:ext cx="1054827" cy="1054827"/>
        </a:xfrm>
        <a:prstGeom prst="arc">
          <a:avLst>
            <a:gd name="adj1" fmla="val 2400000"/>
            <a:gd name="adj2" fmla="val 8400000"/>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262FBEA-632F-4AC7-9B04-7B3D537788ED}">
      <dsp:nvSpPr>
        <dsp:cNvPr id="0" name=""/>
        <dsp:cNvSpPr/>
      </dsp:nvSpPr>
      <dsp:spPr>
        <a:xfrm>
          <a:off x="2553167" y="1052938"/>
          <a:ext cx="2109655" cy="675089"/>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b="1" i="0" kern="1200" dirty="0">
              <a:latin typeface="Asap"/>
            </a:rPr>
            <a:t>Mediate between employees</a:t>
          </a:r>
          <a:endParaRPr lang="en-US" sz="1700" kern="1200" dirty="0">
            <a:latin typeface="Asap"/>
          </a:endParaRPr>
        </a:p>
      </dsp:txBody>
      <dsp:txXfrm>
        <a:off x="2553167" y="1052938"/>
        <a:ext cx="2109655" cy="675089"/>
      </dsp:txXfrm>
    </dsp:sp>
    <dsp:sp modelId="{7FBB846C-BA26-44FC-AB4A-F8B8D05529DD}">
      <dsp:nvSpPr>
        <dsp:cNvPr id="0" name=""/>
        <dsp:cNvSpPr/>
      </dsp:nvSpPr>
      <dsp:spPr>
        <a:xfrm>
          <a:off x="5633264" y="863069"/>
          <a:ext cx="1054827" cy="1054827"/>
        </a:xfrm>
        <a:prstGeom prst="arc">
          <a:avLst>
            <a:gd name="adj1" fmla="val 13200000"/>
            <a:gd name="adj2" fmla="val 19200000"/>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21702BD-15B9-4306-993B-AC7CF74B5236}">
      <dsp:nvSpPr>
        <dsp:cNvPr id="0" name=""/>
        <dsp:cNvSpPr/>
      </dsp:nvSpPr>
      <dsp:spPr>
        <a:xfrm>
          <a:off x="5633264" y="863069"/>
          <a:ext cx="1054827" cy="1054827"/>
        </a:xfrm>
        <a:prstGeom prst="arc">
          <a:avLst>
            <a:gd name="adj1" fmla="val 2400000"/>
            <a:gd name="adj2" fmla="val 8400000"/>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88BCDBF-C703-4486-AFEA-E281F1BD77A5}">
      <dsp:nvSpPr>
        <dsp:cNvPr id="0" name=""/>
        <dsp:cNvSpPr/>
      </dsp:nvSpPr>
      <dsp:spPr>
        <a:xfrm>
          <a:off x="5105850" y="1052938"/>
          <a:ext cx="2109655" cy="675089"/>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b="1" i="0" kern="1200">
              <a:latin typeface="Asap"/>
            </a:rPr>
            <a:t>Use technology to help solve issues</a:t>
          </a:r>
          <a:endParaRPr lang="en-US" sz="1700" kern="1200">
            <a:latin typeface="Asap"/>
          </a:endParaRPr>
        </a:p>
      </dsp:txBody>
      <dsp:txXfrm>
        <a:off x="5105850" y="1052938"/>
        <a:ext cx="2109655" cy="67508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1E172-545D-406D-A6B4-D3E5BCB81DEA}">
      <dsp:nvSpPr>
        <dsp:cNvPr id="0" name=""/>
        <dsp:cNvSpPr/>
      </dsp:nvSpPr>
      <dsp:spPr>
        <a:xfrm>
          <a:off x="1470347" y="793066"/>
          <a:ext cx="1707156" cy="1472191"/>
        </a:xfrm>
        <a:prstGeom prst="hexagon">
          <a:avLst>
            <a:gd name="adj" fmla="val 25000"/>
            <a:gd name="vf" fmla="val 115470"/>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0320" rIns="0" bIns="20320" numCol="1" spcCol="1270" anchor="ctr" anchorCtr="0">
          <a:noAutofit/>
        </a:bodyPr>
        <a:lstStyle/>
        <a:p>
          <a:pPr marL="0" lvl="0" indent="0" algn="ctr" defTabSz="711200">
            <a:lnSpc>
              <a:spcPct val="90000"/>
            </a:lnSpc>
            <a:spcBef>
              <a:spcPct val="0"/>
            </a:spcBef>
            <a:spcAft>
              <a:spcPct val="35000"/>
            </a:spcAft>
            <a:buNone/>
          </a:pPr>
          <a:r>
            <a:rPr lang="en-GB" sz="1600" b="1" i="0" kern="1200">
              <a:latin typeface="Asap"/>
            </a:rPr>
            <a:t>Goal-oriented mindset</a:t>
          </a:r>
          <a:endParaRPr lang="en-US" sz="1600" kern="1200">
            <a:latin typeface="Asap"/>
          </a:endParaRPr>
        </a:p>
      </dsp:txBody>
      <dsp:txXfrm>
        <a:off x="1735293" y="1021546"/>
        <a:ext cx="1177264" cy="1015231"/>
      </dsp:txXfrm>
    </dsp:sp>
    <dsp:sp modelId="{890F2490-E38F-47E8-AB55-F44273C79243}">
      <dsp:nvSpPr>
        <dsp:cNvPr id="0" name=""/>
        <dsp:cNvSpPr/>
      </dsp:nvSpPr>
      <dsp:spPr>
        <a:xfrm>
          <a:off x="1523658" y="1443195"/>
          <a:ext cx="199467" cy="172159"/>
        </a:xfrm>
        <a:prstGeom prst="hexagon">
          <a:avLst>
            <a:gd name="adj" fmla="val 25000"/>
            <a:gd name="vf" fmla="val 115470"/>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BA5B9FC-4918-475F-B63A-B7AC9411758B}">
      <dsp:nvSpPr>
        <dsp:cNvPr id="0" name=""/>
        <dsp:cNvSpPr/>
      </dsp:nvSpPr>
      <dsp:spPr>
        <a:xfrm>
          <a:off x="42925" y="0"/>
          <a:ext cx="1707156" cy="1472191"/>
        </a:xfrm>
        <a:prstGeom prst="hexagon">
          <a:avLst>
            <a:gd name="adj" fmla="val 25000"/>
            <a:gd name="vf" fmla="val 11547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8000" r="-18000"/>
          </a:stretch>
        </a:blip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56B8B33-5646-41F4-959E-245E75BA02B4}">
      <dsp:nvSpPr>
        <dsp:cNvPr id="0" name=""/>
        <dsp:cNvSpPr/>
      </dsp:nvSpPr>
      <dsp:spPr>
        <a:xfrm>
          <a:off x="1206187" y="1268997"/>
          <a:ext cx="199467" cy="172159"/>
        </a:xfrm>
        <a:prstGeom prst="hexagon">
          <a:avLst>
            <a:gd name="adj" fmla="val 25000"/>
            <a:gd name="vf" fmla="val 115470"/>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B4AC86E-9AD6-401F-94B4-DE22D3419024}">
      <dsp:nvSpPr>
        <dsp:cNvPr id="0" name=""/>
        <dsp:cNvSpPr/>
      </dsp:nvSpPr>
      <dsp:spPr>
        <a:xfrm>
          <a:off x="2898368" y="0"/>
          <a:ext cx="1707156" cy="1472191"/>
        </a:xfrm>
        <a:prstGeom prst="hexagon">
          <a:avLst>
            <a:gd name="adj" fmla="val 25000"/>
            <a:gd name="vf" fmla="val 115470"/>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0320" rIns="0" bIns="20320" numCol="1" spcCol="1270" anchor="ctr" anchorCtr="0">
          <a:noAutofit/>
        </a:bodyPr>
        <a:lstStyle/>
        <a:p>
          <a:pPr marL="0" lvl="0" indent="0" algn="ctr" defTabSz="711200">
            <a:lnSpc>
              <a:spcPct val="90000"/>
            </a:lnSpc>
            <a:spcBef>
              <a:spcPct val="0"/>
            </a:spcBef>
            <a:spcAft>
              <a:spcPct val="35000"/>
            </a:spcAft>
            <a:buNone/>
          </a:pPr>
          <a:r>
            <a:rPr lang="en-GB" sz="1600" b="1" i="0" kern="1200">
              <a:latin typeface="Asap"/>
            </a:rPr>
            <a:t>Commitment to their roles</a:t>
          </a:r>
          <a:endParaRPr lang="en-US" sz="1600" kern="1200">
            <a:latin typeface="Asap"/>
          </a:endParaRPr>
        </a:p>
      </dsp:txBody>
      <dsp:txXfrm>
        <a:off x="3163314" y="228480"/>
        <a:ext cx="1177264" cy="1015231"/>
      </dsp:txXfrm>
    </dsp:sp>
    <dsp:sp modelId="{A829D429-F227-4AD8-9221-0D6299F5BFFC}">
      <dsp:nvSpPr>
        <dsp:cNvPr id="0" name=""/>
        <dsp:cNvSpPr/>
      </dsp:nvSpPr>
      <dsp:spPr>
        <a:xfrm>
          <a:off x="4061630" y="1268997"/>
          <a:ext cx="199467" cy="172159"/>
        </a:xfrm>
        <a:prstGeom prst="hexagon">
          <a:avLst>
            <a:gd name="adj" fmla="val 25000"/>
            <a:gd name="vf" fmla="val 115470"/>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EA65C3E-1620-4C42-AC90-436163231ED0}">
      <dsp:nvSpPr>
        <dsp:cNvPr id="0" name=""/>
        <dsp:cNvSpPr/>
      </dsp:nvSpPr>
      <dsp:spPr>
        <a:xfrm>
          <a:off x="4325790" y="793066"/>
          <a:ext cx="1707156" cy="1472191"/>
        </a:xfrm>
        <a:prstGeom prst="hexagon">
          <a:avLst>
            <a:gd name="adj" fmla="val 25000"/>
            <a:gd name="vf" fmla="val 11547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B579EBB-31A9-4E83-9F67-7C9FDB5906ED}">
      <dsp:nvSpPr>
        <dsp:cNvPr id="0" name=""/>
        <dsp:cNvSpPr/>
      </dsp:nvSpPr>
      <dsp:spPr>
        <a:xfrm>
          <a:off x="4379101" y="1443195"/>
          <a:ext cx="199467" cy="172159"/>
        </a:xfrm>
        <a:prstGeom prst="hexagon">
          <a:avLst>
            <a:gd name="adj" fmla="val 25000"/>
            <a:gd name="vf" fmla="val 115470"/>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5D0FFC-6DF2-48B8-AA8E-C148FCFF665A}">
      <dsp:nvSpPr>
        <dsp:cNvPr id="0" name=""/>
        <dsp:cNvSpPr/>
      </dsp:nvSpPr>
      <dsp:spPr>
        <a:xfrm>
          <a:off x="1505618" y="1025801"/>
          <a:ext cx="1800677" cy="1552840"/>
        </a:xfrm>
        <a:prstGeom prst="hexagon">
          <a:avLst>
            <a:gd name="adj" fmla="val 25000"/>
            <a:gd name="vf" fmla="val 115470"/>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2860" rIns="0" bIns="22860" numCol="1" spcCol="1270" anchor="ctr" anchorCtr="0">
          <a:noAutofit/>
        </a:bodyPr>
        <a:lstStyle/>
        <a:p>
          <a:pPr marL="0" lvl="0" indent="0" algn="ctr" defTabSz="800100">
            <a:lnSpc>
              <a:spcPct val="90000"/>
            </a:lnSpc>
            <a:spcBef>
              <a:spcPct val="0"/>
            </a:spcBef>
            <a:spcAft>
              <a:spcPct val="35000"/>
            </a:spcAft>
            <a:buNone/>
          </a:pPr>
          <a:r>
            <a:rPr lang="en-GB" sz="1800" b="1" i="0" kern="1200">
              <a:latin typeface="Asap"/>
            </a:rPr>
            <a:t>Open to learning</a:t>
          </a:r>
          <a:endParaRPr lang="en-US" sz="1800" kern="1200">
            <a:latin typeface="Asap"/>
          </a:endParaRPr>
        </a:p>
      </dsp:txBody>
      <dsp:txXfrm>
        <a:off x="1785078" y="1266797"/>
        <a:ext cx="1241757" cy="1070848"/>
      </dsp:txXfrm>
    </dsp:sp>
    <dsp:sp modelId="{3B8FC822-0D1F-496C-B5BB-D0D2ED358BA0}">
      <dsp:nvSpPr>
        <dsp:cNvPr id="0" name=""/>
        <dsp:cNvSpPr/>
      </dsp:nvSpPr>
      <dsp:spPr>
        <a:xfrm>
          <a:off x="1561850" y="1711545"/>
          <a:ext cx="210394" cy="181590"/>
        </a:xfrm>
        <a:prstGeom prst="hexagon">
          <a:avLst>
            <a:gd name="adj" fmla="val 25000"/>
            <a:gd name="vf" fmla="val 115470"/>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99A476F-A4FE-4CBE-AAB7-84C8071AE124}">
      <dsp:nvSpPr>
        <dsp:cNvPr id="0" name=""/>
        <dsp:cNvSpPr/>
      </dsp:nvSpPr>
      <dsp:spPr>
        <a:xfrm>
          <a:off x="0" y="189289"/>
          <a:ext cx="1800677" cy="1552840"/>
        </a:xfrm>
        <a:prstGeom prst="hexagon">
          <a:avLst>
            <a:gd name="adj" fmla="val 25000"/>
            <a:gd name="vf" fmla="val 11547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5000" r="-5000"/>
          </a:stretch>
        </a:blip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188B719-4F7A-4319-AF10-4DF64CB3B0D3}">
      <dsp:nvSpPr>
        <dsp:cNvPr id="0" name=""/>
        <dsp:cNvSpPr/>
      </dsp:nvSpPr>
      <dsp:spPr>
        <a:xfrm>
          <a:off x="1226987" y="1527804"/>
          <a:ext cx="210394" cy="181590"/>
        </a:xfrm>
        <a:prstGeom prst="hexagon">
          <a:avLst>
            <a:gd name="adj" fmla="val 25000"/>
            <a:gd name="vf" fmla="val 115470"/>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6F04128-D030-483B-AD2C-CB5B1F28D8D9}">
      <dsp:nvSpPr>
        <dsp:cNvPr id="0" name=""/>
        <dsp:cNvSpPr/>
      </dsp:nvSpPr>
      <dsp:spPr>
        <a:xfrm>
          <a:off x="3011869" y="189289"/>
          <a:ext cx="1800677" cy="1552840"/>
        </a:xfrm>
        <a:prstGeom prst="hexagon">
          <a:avLst>
            <a:gd name="adj" fmla="val 25000"/>
            <a:gd name="vf" fmla="val 115470"/>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2860" rIns="0" bIns="22860" numCol="1" spcCol="1270" anchor="ctr" anchorCtr="0">
          <a:noAutofit/>
        </a:bodyPr>
        <a:lstStyle/>
        <a:p>
          <a:pPr marL="0" lvl="0" indent="0" algn="ctr" defTabSz="800100">
            <a:lnSpc>
              <a:spcPct val="90000"/>
            </a:lnSpc>
            <a:spcBef>
              <a:spcPct val="0"/>
            </a:spcBef>
            <a:spcAft>
              <a:spcPct val="35000"/>
            </a:spcAft>
            <a:buNone/>
          </a:pPr>
          <a:r>
            <a:rPr lang="en-GB" sz="1800" b="1" i="0" kern="1200">
              <a:latin typeface="Asap"/>
            </a:rPr>
            <a:t>Diverse perspectives and experiences</a:t>
          </a:r>
          <a:endParaRPr lang="en-US" sz="1800" kern="1200">
            <a:latin typeface="Asap"/>
          </a:endParaRPr>
        </a:p>
      </dsp:txBody>
      <dsp:txXfrm>
        <a:off x="3291329" y="430285"/>
        <a:ext cx="1241757" cy="1070848"/>
      </dsp:txXfrm>
    </dsp:sp>
    <dsp:sp modelId="{865AFD75-F777-4BB2-88DF-075588A90C46}">
      <dsp:nvSpPr>
        <dsp:cNvPr id="0" name=""/>
        <dsp:cNvSpPr/>
      </dsp:nvSpPr>
      <dsp:spPr>
        <a:xfrm>
          <a:off x="4238856" y="1527804"/>
          <a:ext cx="210394" cy="181590"/>
        </a:xfrm>
        <a:prstGeom prst="hexagon">
          <a:avLst>
            <a:gd name="adj" fmla="val 25000"/>
            <a:gd name="vf" fmla="val 115470"/>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D07E4C9-1F30-4772-8A0F-90908503ADB3}">
      <dsp:nvSpPr>
        <dsp:cNvPr id="0" name=""/>
        <dsp:cNvSpPr/>
      </dsp:nvSpPr>
      <dsp:spPr>
        <a:xfrm>
          <a:off x="4517487" y="1025801"/>
          <a:ext cx="1800677" cy="1552840"/>
        </a:xfrm>
        <a:prstGeom prst="hexagon">
          <a:avLst>
            <a:gd name="adj" fmla="val 25000"/>
            <a:gd name="vf" fmla="val 11547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D2EB930-7F87-4B0B-8DD8-7A6553354E0D}">
      <dsp:nvSpPr>
        <dsp:cNvPr id="0" name=""/>
        <dsp:cNvSpPr/>
      </dsp:nvSpPr>
      <dsp:spPr>
        <a:xfrm>
          <a:off x="4573719" y="1711545"/>
          <a:ext cx="210394" cy="181590"/>
        </a:xfrm>
        <a:prstGeom prst="hexagon">
          <a:avLst>
            <a:gd name="adj" fmla="val 25000"/>
            <a:gd name="vf" fmla="val 115470"/>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2C533-A56F-42B0-B499-E6E83458DF56}">
      <dsp:nvSpPr>
        <dsp:cNvPr id="0" name=""/>
        <dsp:cNvSpPr/>
      </dsp:nvSpPr>
      <dsp:spPr>
        <a:xfrm>
          <a:off x="3506373" y="2013032"/>
          <a:ext cx="1421937" cy="1225958"/>
        </a:xfrm>
        <a:prstGeom prst="hexagon">
          <a:avLst>
            <a:gd name="adj" fmla="val 25000"/>
            <a:gd name="vf" fmla="val 115470"/>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970" rIns="0" bIns="13970" numCol="1" spcCol="1270" anchor="ctr" anchorCtr="0">
          <a:noAutofit/>
        </a:bodyPr>
        <a:lstStyle/>
        <a:p>
          <a:pPr marL="0" lvl="0" indent="0" algn="ctr" defTabSz="488950">
            <a:lnSpc>
              <a:spcPct val="90000"/>
            </a:lnSpc>
            <a:spcBef>
              <a:spcPct val="0"/>
            </a:spcBef>
            <a:spcAft>
              <a:spcPct val="35000"/>
            </a:spcAft>
            <a:buNone/>
          </a:pPr>
          <a:r>
            <a:rPr lang="en-GB" sz="1100" b="1" i="0" kern="1200">
              <a:latin typeface="Asap"/>
            </a:rPr>
            <a:t>Shared culture</a:t>
          </a:r>
          <a:endParaRPr lang="en-US" sz="1100" kern="1200">
            <a:latin typeface="Asap"/>
          </a:endParaRPr>
        </a:p>
      </dsp:txBody>
      <dsp:txXfrm>
        <a:off x="3727031" y="2203278"/>
        <a:ext cx="980621" cy="845466"/>
      </dsp:txXfrm>
    </dsp:sp>
    <dsp:sp modelId="{17A526E4-9BFD-40F3-9CBB-4C1723E4B1B6}">
      <dsp:nvSpPr>
        <dsp:cNvPr id="0" name=""/>
        <dsp:cNvSpPr/>
      </dsp:nvSpPr>
      <dsp:spPr>
        <a:xfrm>
          <a:off x="3543313" y="2554268"/>
          <a:ext cx="166483" cy="143487"/>
        </a:xfrm>
        <a:prstGeom prst="hexagon">
          <a:avLst>
            <a:gd name="adj" fmla="val 25000"/>
            <a:gd name="vf" fmla="val 115470"/>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CDEF242-66D0-4461-9E89-24219B558BC7}">
      <dsp:nvSpPr>
        <dsp:cNvPr id="0" name=""/>
        <dsp:cNvSpPr/>
      </dsp:nvSpPr>
      <dsp:spPr>
        <a:xfrm>
          <a:off x="2290895" y="1354546"/>
          <a:ext cx="1421937" cy="1225958"/>
        </a:xfrm>
        <a:prstGeom prst="hexagon">
          <a:avLst>
            <a:gd name="adj" fmla="val 25000"/>
            <a:gd name="vf" fmla="val 115470"/>
          </a:avLst>
        </a:prstGeom>
        <a:blipFill>
          <a:blip xmlns:r="http://schemas.openxmlformats.org/officeDocument/2006/relationships" r:embed="rId1"/>
          <a:srcRect/>
          <a:stretch>
            <a:fillRect l="-27000" r="-27000"/>
          </a:stretch>
        </a:blip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BB0EE7A-1DE2-49FF-8FD2-EA2155D21370}">
      <dsp:nvSpPr>
        <dsp:cNvPr id="0" name=""/>
        <dsp:cNvSpPr/>
      </dsp:nvSpPr>
      <dsp:spPr>
        <a:xfrm>
          <a:off x="3258926" y="2418554"/>
          <a:ext cx="166483" cy="143487"/>
        </a:xfrm>
        <a:prstGeom prst="hexagon">
          <a:avLst>
            <a:gd name="adj" fmla="val 25000"/>
            <a:gd name="vf" fmla="val 115470"/>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D262DCF-9245-4A42-97FB-2F79CAE72983}">
      <dsp:nvSpPr>
        <dsp:cNvPr id="0" name=""/>
        <dsp:cNvSpPr/>
      </dsp:nvSpPr>
      <dsp:spPr>
        <a:xfrm>
          <a:off x="4717803" y="1339970"/>
          <a:ext cx="1421937" cy="1225958"/>
        </a:xfrm>
        <a:prstGeom prst="hexagon">
          <a:avLst>
            <a:gd name="adj" fmla="val 25000"/>
            <a:gd name="vf" fmla="val 115470"/>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970" rIns="0" bIns="13970" numCol="1" spcCol="1270" anchor="ctr" anchorCtr="0">
          <a:noAutofit/>
        </a:bodyPr>
        <a:lstStyle/>
        <a:p>
          <a:pPr marL="0" lvl="0" indent="0" algn="ctr" defTabSz="488950">
            <a:lnSpc>
              <a:spcPct val="90000"/>
            </a:lnSpc>
            <a:spcBef>
              <a:spcPct val="0"/>
            </a:spcBef>
            <a:spcAft>
              <a:spcPct val="35000"/>
            </a:spcAft>
            <a:buNone/>
          </a:pPr>
          <a:r>
            <a:rPr lang="en-GB" sz="1100" b="1" i="0" kern="1200">
              <a:latin typeface="Asap"/>
            </a:rPr>
            <a:t>Responsibility and accountability</a:t>
          </a:r>
          <a:endParaRPr lang="en-US" sz="1100" kern="1200">
            <a:latin typeface="Asap"/>
          </a:endParaRPr>
        </a:p>
      </dsp:txBody>
      <dsp:txXfrm>
        <a:off x="4938461" y="1530216"/>
        <a:ext cx="980621" cy="845466"/>
      </dsp:txXfrm>
    </dsp:sp>
    <dsp:sp modelId="{1CB9B00F-9A1E-41EB-9515-E0C7337D2765}">
      <dsp:nvSpPr>
        <dsp:cNvPr id="0" name=""/>
        <dsp:cNvSpPr/>
      </dsp:nvSpPr>
      <dsp:spPr>
        <a:xfrm>
          <a:off x="5689882" y="2402683"/>
          <a:ext cx="166483" cy="143487"/>
        </a:xfrm>
        <a:prstGeom prst="hexagon">
          <a:avLst>
            <a:gd name="adj" fmla="val 25000"/>
            <a:gd name="vf" fmla="val 115470"/>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68994F-A03C-4D03-A7FE-A5E7894F3465}">
      <dsp:nvSpPr>
        <dsp:cNvPr id="0" name=""/>
        <dsp:cNvSpPr/>
      </dsp:nvSpPr>
      <dsp:spPr>
        <a:xfrm>
          <a:off x="5929233" y="2013032"/>
          <a:ext cx="1421937" cy="1225958"/>
        </a:xfrm>
        <a:prstGeom prst="hexagon">
          <a:avLst>
            <a:gd name="adj" fmla="val 25000"/>
            <a:gd name="vf" fmla="val 115470"/>
          </a:avLst>
        </a:prstGeom>
        <a:blipFill>
          <a:blip xmlns:r="http://schemas.openxmlformats.org/officeDocument/2006/relationships" r:embed="rId2"/>
          <a:srcRect/>
          <a:stretch>
            <a:fillRect l="-5000" r="-5000"/>
          </a:stretch>
        </a:blip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9560C4-BD26-44AC-8568-6B8A0641B8CF}">
      <dsp:nvSpPr>
        <dsp:cNvPr id="0" name=""/>
        <dsp:cNvSpPr/>
      </dsp:nvSpPr>
      <dsp:spPr>
        <a:xfrm>
          <a:off x="5966173" y="2554268"/>
          <a:ext cx="166483" cy="143487"/>
        </a:xfrm>
        <a:prstGeom prst="hexagon">
          <a:avLst>
            <a:gd name="adj" fmla="val 25000"/>
            <a:gd name="vf" fmla="val 115470"/>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63A2E4B-F599-4BFB-9B4D-1DF5E3CF3611}">
      <dsp:nvSpPr>
        <dsp:cNvPr id="0" name=""/>
        <dsp:cNvSpPr/>
      </dsp:nvSpPr>
      <dsp:spPr>
        <a:xfrm>
          <a:off x="3506373" y="669823"/>
          <a:ext cx="1421937" cy="1225958"/>
        </a:xfrm>
        <a:prstGeom prst="hexagon">
          <a:avLst>
            <a:gd name="adj" fmla="val 25000"/>
            <a:gd name="vf" fmla="val 115470"/>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970" rIns="0" bIns="13970" numCol="1" spcCol="1270" anchor="ctr" anchorCtr="0">
          <a:noAutofit/>
        </a:bodyPr>
        <a:lstStyle/>
        <a:p>
          <a:pPr marL="0" lvl="0" indent="0" algn="ctr" defTabSz="488950">
            <a:lnSpc>
              <a:spcPct val="90000"/>
            </a:lnSpc>
            <a:spcBef>
              <a:spcPct val="0"/>
            </a:spcBef>
            <a:spcAft>
              <a:spcPct val="35000"/>
            </a:spcAft>
            <a:buNone/>
          </a:pPr>
          <a:r>
            <a:rPr lang="en-GB" sz="1100" b="1" i="0" kern="1200" dirty="0">
              <a:latin typeface="Asap"/>
            </a:rPr>
            <a:t>Clear communication</a:t>
          </a:r>
          <a:endParaRPr lang="en-US" sz="1100" kern="1200" dirty="0">
            <a:latin typeface="Asap"/>
          </a:endParaRPr>
        </a:p>
      </dsp:txBody>
      <dsp:txXfrm>
        <a:off x="3727031" y="860069"/>
        <a:ext cx="980621" cy="845466"/>
      </dsp:txXfrm>
    </dsp:sp>
    <dsp:sp modelId="{5BD3216A-215E-469A-A80A-B180FA875D6F}">
      <dsp:nvSpPr>
        <dsp:cNvPr id="0" name=""/>
        <dsp:cNvSpPr/>
      </dsp:nvSpPr>
      <dsp:spPr>
        <a:xfrm>
          <a:off x="4470356" y="696383"/>
          <a:ext cx="166483" cy="143487"/>
        </a:xfrm>
        <a:prstGeom prst="hexagon">
          <a:avLst>
            <a:gd name="adj" fmla="val 25000"/>
            <a:gd name="vf" fmla="val 115470"/>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2DEEF37-A120-4543-BA85-A5BC961BEFE5}">
      <dsp:nvSpPr>
        <dsp:cNvPr id="0" name=""/>
        <dsp:cNvSpPr/>
      </dsp:nvSpPr>
      <dsp:spPr>
        <a:xfrm>
          <a:off x="4717803" y="0"/>
          <a:ext cx="1421937" cy="1225958"/>
        </a:xfrm>
        <a:prstGeom prst="hexagon">
          <a:avLst>
            <a:gd name="adj" fmla="val 25000"/>
            <a:gd name="vf" fmla="val 115470"/>
          </a:avLst>
        </a:prstGeom>
        <a:blipFill>
          <a:blip xmlns:r="http://schemas.openxmlformats.org/officeDocument/2006/relationships" r:embed="rId3"/>
          <a:srcRect/>
          <a:stretch>
            <a:fillRect t="-8000" b="-8000"/>
          </a:stretch>
        </a:blip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EAE8E35-D815-45A8-B578-966506623BE4}">
      <dsp:nvSpPr>
        <dsp:cNvPr id="0" name=""/>
        <dsp:cNvSpPr/>
      </dsp:nvSpPr>
      <dsp:spPr>
        <a:xfrm>
          <a:off x="4759804" y="538320"/>
          <a:ext cx="166483" cy="143487"/>
        </a:xfrm>
        <a:prstGeom prst="hexagon">
          <a:avLst>
            <a:gd name="adj" fmla="val 25000"/>
            <a:gd name="vf" fmla="val 115470"/>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AB1D06-E53D-4F5D-B509-E83B87FC78E3}">
      <dsp:nvSpPr>
        <dsp:cNvPr id="0" name=""/>
        <dsp:cNvSpPr/>
      </dsp:nvSpPr>
      <dsp:spPr>
        <a:xfrm>
          <a:off x="0" y="0"/>
          <a:ext cx="6322003"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1532D9-08BB-4F62-B475-FD35547A22C1}">
      <dsp:nvSpPr>
        <dsp:cNvPr id="0" name=""/>
        <dsp:cNvSpPr/>
      </dsp:nvSpPr>
      <dsp:spPr>
        <a:xfrm>
          <a:off x="0" y="0"/>
          <a:ext cx="6322003" cy="924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0" i="0" kern="1200"/>
            <a:t>To guarantee proper teamwork, teams should be established using Tuckman and Belbin's theories.</a:t>
          </a:r>
          <a:endParaRPr lang="en-US" sz="2200" kern="1200"/>
        </a:p>
      </dsp:txBody>
      <dsp:txXfrm>
        <a:off x="0" y="0"/>
        <a:ext cx="6322003" cy="924309"/>
      </dsp:txXfrm>
    </dsp:sp>
    <dsp:sp modelId="{81E4D259-FA15-44CC-A305-2DF32014E21D}">
      <dsp:nvSpPr>
        <dsp:cNvPr id="0" name=""/>
        <dsp:cNvSpPr/>
      </dsp:nvSpPr>
      <dsp:spPr>
        <a:xfrm>
          <a:off x="0" y="924309"/>
          <a:ext cx="6322003"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781C5F-895B-4B53-B962-B60836668951}">
      <dsp:nvSpPr>
        <dsp:cNvPr id="0" name=""/>
        <dsp:cNvSpPr/>
      </dsp:nvSpPr>
      <dsp:spPr>
        <a:xfrm>
          <a:off x="0" y="924309"/>
          <a:ext cx="6322003" cy="924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0" i="0" kern="1200"/>
            <a:t>Organizational and inter-team conflicts must be controlled to ensure good teamwork.</a:t>
          </a:r>
          <a:endParaRPr lang="en-US" sz="2200" kern="1200"/>
        </a:p>
      </dsp:txBody>
      <dsp:txXfrm>
        <a:off x="0" y="924309"/>
        <a:ext cx="6322003" cy="92430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10.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HexagonCluster">
  <dgm:title val=""/>
  <dgm:desc val=""/>
  <dgm:catLst>
    <dgm:cat type="picture" pri="21000"/>
    <dgm:cat type="relationship" pri="3200"/>
    <dgm:cat type="pictureconvert" pri="21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tyleData>
  <dgm:clr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clrData>
  <dgm:layoutNode name="Name0">
    <dgm:varLst>
      <dgm:chMax val="21"/>
      <dgm:chPref val="21"/>
    </dgm:varLst>
    <dgm:shape xmlns:r="http://schemas.openxmlformats.org/officeDocument/2006/relationships" r:blip="">
      <dgm:adjLst/>
    </dgm:shape>
    <dgm:choose name="Name1">
      <dgm:if name="Name2" axis="ch" ptType="node" func="cnt" op="equ" val="1">
        <dgm:alg type="composite">
          <dgm:param type="ar" val="1.3871"/>
        </dgm:alg>
        <dgm:constrLst>
          <dgm:constr type="primFontSz" for="des" ptType="node" op="equ" val="65"/>
          <dgm:constr type="l" for="ch" forName="text1" refType="w" fact="0.4525"/>
          <dgm:constr type="t" for="ch" forName="text1" refType="h" fact="0.346"/>
          <dgm:constr type="w" for="ch" forName="text1" refType="w" fact="0.5475"/>
          <dgm:constr type="h" for="ch" forName="text1" refType="h" fact="0.654"/>
          <dgm:constr type="l" for="ch" forName="textaccent1" refType="w" fact="0.4652"/>
          <dgm:constr type="t" for="ch" forName="textaccent1" refType="h" fact="0.6348"/>
          <dgm:constr type="w" for="ch" forName="textaccent1" refType="w" fact="0.0639"/>
          <dgm:constr type="h" for="ch" forName="textaccent1" refType="h" fact="0.0765"/>
          <dgm:constr type="l" for="ch" forName="image1" refType="w" fact="0"/>
          <dgm:constr type="t" for="ch" forName="image1" refType="h" fact="0"/>
          <dgm:constr type="w" for="ch" forName="image1" refType="w" fact="0.5468"/>
          <dgm:constr type="h" for="ch" forName="image1" refType="h" fact="0.6538"/>
          <dgm:constr type="l" for="ch" forName="imageaccent1" refType="w" fact="0.3702"/>
          <dgm:constr type="t" for="ch" forName="imageaccent1" refType="h" fact="0.5633"/>
          <dgm:constr type="w" for="ch" forName="imageaccent1" refType="w" fact="0.0639"/>
          <dgm:constr type="h" for="ch" forName="imageaccent1" refType="h" fact="0.0765"/>
        </dgm:constrLst>
      </dgm:if>
      <dgm:if name="Name3" axis="ch" ptType="node" func="cnt" op="equ" val="2">
        <dgm:alg type="composite">
          <dgm:param type="ar" val="2.6443"/>
        </dgm:alg>
        <dgm:constrLst>
          <dgm:constr type="primFontSz" for="des" ptType="node" op="equ" val="65"/>
          <dgm:constr type="l" for="ch" forName="text1" refType="w" fact="0.2383"/>
          <dgm:constr type="t" for="ch" forName="text1" refType="h" fact="0.3501"/>
          <dgm:constr type="w" for="ch" forName="text1" refType="w" fact="0.285"/>
          <dgm:constr type="h" for="ch" forName="text1" refType="h" fact="0.6499"/>
          <dgm:constr type="l" for="ch" forName="textaccent1" refType="w" fact="0.2472"/>
          <dgm:constr type="t" for="ch" forName="textaccent1" refType="h" fact="0.6371"/>
          <dgm:constr type="w" for="ch" forName="textaccent1" refType="w" fact="0.0333"/>
          <dgm:constr type="h" for="ch" forName="textaccent1" refType="h" fact="0.076"/>
          <dgm:constr type="l" for="ch" forName="image1" refType="w" fact="0"/>
          <dgm:constr type="t" for="ch" forName="image1" refType="h" fact="0"/>
          <dgm:constr type="w" for="ch" forName="image1" refType="w" fact="0.285"/>
          <dgm:constr type="h" for="ch" forName="image1" refType="h" fact="0.6499"/>
          <dgm:constr type="l" for="ch" forName="imageaccent1" refType="w" fact="0.1942"/>
          <dgm:constr type="t" for="ch" forName="imageaccent1" refType="h" fact="0.5602"/>
          <dgm:constr type="w" for="ch" forName="imageaccent1" refType="w" fact="0.0333"/>
          <dgm:constr type="h" for="ch" forName="imageaccent1" refType="h" fact="0.076"/>
          <dgm:constr type="l" for="ch" forName="text2" refType="w" fact="0.4767"/>
          <dgm:constr type="t" for="ch" forName="text2" refType="h" fact="0"/>
          <dgm:constr type="w" for="ch" forName="text2" refType="w" fact="0.285"/>
          <dgm:constr type="h" for="ch" forName="text2" refType="h" fact="0.6499"/>
          <dgm:constr type="l" for="ch" forName="textaccent2" refType="w" fact="0.6709"/>
          <dgm:constr type="t" for="ch" forName="textaccent2" refType="h" fact="0.5602"/>
          <dgm:constr type="w" for="ch" forName="textaccent2" refType="w" fact="0.0333"/>
          <dgm:constr type="h" for="ch" forName="textaccent2" refType="h" fact="0.076"/>
          <dgm:constr type="l" for="ch" forName="image2" refType="w" fact="0.715"/>
          <dgm:constr type="t" for="ch" forName="image2" refType="h" fact="0.3501"/>
          <dgm:constr type="w" for="ch" forName="image2" refType="w" fact="0.285"/>
          <dgm:constr type="h" for="ch" forName="image2" refType="h" fact="0.6499"/>
          <dgm:constr type="l" for="ch" forName="imageaccent2" refType="w" fact="0.7239"/>
          <dgm:constr type="t" for="ch" forName="imageaccent2" refType="h" fact="0.6371"/>
          <dgm:constr type="w" for="ch" forName="imageaccent2" refType="w" fact="0.0333"/>
          <dgm:constr type="h" for="ch" forName="imageaccent2" refType="h" fact="0.076"/>
        </dgm:constrLst>
      </dgm:if>
      <dgm:if name="Name4" axis="ch" ptType="node" func="cnt" op="equ" val="3">
        <dgm:alg type="composite">
          <dgm:param type="ar" val="1.5623"/>
        </dgm:alg>
        <dgm:constrLst>
          <dgm:constr type="primFontSz" for="des" ptType="node" op="equ" val="65"/>
          <dgm:constr type="l" for="ch" forName="text1" refType="w" fact="0.2402"/>
          <dgm:constr type="t" for="ch" forName="text1" refType="h" fact="0.6215"/>
          <dgm:constr type="w" for="ch" forName="text1" refType="w" fact="0.281"/>
          <dgm:constr type="h" for="ch" forName="text1" refType="h" fact="0.3785"/>
          <dgm:constr type="l" for="ch" forName="textaccent1" refType="w" fact="0.2475"/>
          <dgm:constr type="t" for="ch" forName="textaccent1" refType="h" fact="0.7886"/>
          <dgm:constr type="w" for="ch" forName="textaccent1" refType="w" fact="0.0329"/>
          <dgm:constr type="h" for="ch" forName="textaccent1" refType="h" fact="0.0443"/>
          <dgm:constr type="l" for="ch" forName="image1" refType="w" fact="0"/>
          <dgm:constr type="t" for="ch" forName="image1" refType="h" fact="0.4182"/>
          <dgm:constr type="w" for="ch" forName="image1" refType="w" fact="0.281"/>
          <dgm:constr type="h" for="ch" forName="image1" refType="h" fact="0.3785"/>
          <dgm:constr type="l" for="ch" forName="imageaccent1" refType="w" fact="0.1913"/>
          <dgm:constr type="t" for="ch" forName="imageaccent1" refType="h" fact="0.7467"/>
          <dgm:constr type="w" for="ch" forName="imageaccent1" refType="w" fact="0.0329"/>
          <dgm:constr type="h" for="ch" forName="imageaccent1" refType="h" fact="0.0443"/>
          <dgm:constr type="l" for="ch" forName="text2" refType="w" fact="0.4796"/>
          <dgm:constr type="t" for="ch" forName="text2" refType="h" fact="0.4137"/>
          <dgm:constr type="w" for="ch" forName="text2" refType="w" fact="0.281"/>
          <dgm:constr type="h" for="ch" forName="text2" refType="h" fact="0.3785"/>
          <dgm:constr type="l" for="ch" forName="textaccent2" refType="w" fact="0.6717"/>
          <dgm:constr type="t" for="ch" forName="textaccent2" refType="h" fact="0.7418"/>
          <dgm:constr type="w" for="ch" forName="textaccent2" refType="w" fact="0.0329"/>
          <dgm:constr type="h" for="ch" forName="textaccent2" refType="h" fact="0.0443"/>
          <dgm:constr type="l" for="ch" forName="image2" refType="w" fact="0.719"/>
          <dgm:constr type="t" for="ch" forName="image2" refType="h" fact="0.6215"/>
          <dgm:constr type="w" for="ch" forName="image2" refType="w" fact="0.281"/>
          <dgm:constr type="h" for="ch" forName="image2" refType="h" fact="0.3785"/>
          <dgm:constr type="l" for="ch" forName="imageaccent2" refType="w" fact="0.7263"/>
          <dgm:constr type="t" for="ch" forName="imageaccent2" refType="h" fact="0.7886"/>
          <dgm:constr type="w" for="ch" forName="imageaccent2" refType="w" fact="0.0329"/>
          <dgm:constr type="h" for="ch" forName="imageaccent2" refType="h" fact="0.0443"/>
          <dgm:constr type="l" for="ch" forName="text3" refType="w" fact="0.2402"/>
          <dgm:constr type="t" for="ch" forName="text3" refType="h" fact="0.2068"/>
          <dgm:constr type="w" for="ch" forName="text3" refType="w" fact="0.281"/>
          <dgm:constr type="h" for="ch" forName="text3" refType="h" fact="0.3785"/>
          <dgm:constr type="l" for="ch" forName="textaccent3" refType="w" fact="0.4307"/>
          <dgm:constr type="t" for="ch" forName="textaccent3" refType="h" fact="0.215"/>
          <dgm:constr type="w" for="ch" forName="textaccent3" refType="w" fact="0.0329"/>
          <dgm:constr type="h" for="ch" forName="textaccent3" refType="h" fact="0.0443"/>
          <dgm:constr type="l" for="ch" forName="image3" refType="w" fact="0.4796"/>
          <dgm:constr type="t" for="ch" forName="image3" refType="h" fact="0"/>
          <dgm:constr type="w" for="ch" forName="image3" refType="w" fact="0.281"/>
          <dgm:constr type="h" for="ch" forName="image3" refType="h" fact="0.3785"/>
          <dgm:constr type="l" for="ch" forName="imageaccent3" refType="w" fact="0.4879"/>
          <dgm:constr type="t" for="ch" forName="imageaccent3" refType="h" fact="0.1662"/>
          <dgm:constr type="w" for="ch" forName="imageaccent3" refType="w" fact="0.0329"/>
          <dgm:constr type="h" for="ch" forName="imageaccent3" refType="h" fact="0.0443"/>
        </dgm:constrLst>
      </dgm:if>
      <dgm:if name="Name5" axis="ch" ptType="node" func="cnt" op="equ" val="4">
        <dgm:alg type="composite">
          <dgm:param type="ar" val="1.943"/>
        </dgm:alg>
        <dgm:constrLst>
          <dgm:constr type="primFontSz" for="des" ptType="node" op="equ" val="65"/>
          <dgm:constr type="l" for="ch" forName="image2" refType="w" fact="0.5787"/>
          <dgm:constr type="t" for="ch" forName="image2" refType="h" fact="0.6208"/>
          <dgm:constr type="w" for="ch" forName="image2" refType="w" fact="0.227"/>
          <dgm:constr type="h" for="ch" forName="image2" refType="h" fact="0.3786"/>
          <dgm:constr type="l" for="ch" forName="text4" refType="w" fact="0.5787"/>
          <dgm:constr type="t" for="ch" forName="text4" refType="h" fact="0.2081"/>
          <dgm:constr type="w" for="ch" forName="text4" refType="w" fact="0.227"/>
          <dgm:constr type="h" for="ch" forName="text4" refType="h" fact="0.3786"/>
          <dgm:constr type="l" for="ch" forName="text2" refType="w" fact="0.3852"/>
          <dgm:constr type="t" for="ch" forName="text2" refType="h" fact="0.4127"/>
          <dgm:constr type="w" for="ch" forName="text2" refType="w" fact="0.227"/>
          <dgm:constr type="h" for="ch" forName="text2" refType="h" fact="0.3786"/>
          <dgm:constr type="l" for="ch" forName="image3" refType="w" fact="0.3852"/>
          <dgm:constr type="t" for="ch" forName="image3" refType="h" fact="0"/>
          <dgm:constr type="w" for="ch" forName="image3" refType="w" fact="0.227"/>
          <dgm:constr type="h" for="ch" forName="image3" refType="h" fact="0.3786"/>
          <dgm:constr type="l" for="ch" forName="text1" refType="w" fact="0.1927"/>
          <dgm:constr type="t" for="ch" forName="text1" refType="h" fact="0.6214"/>
          <dgm:constr type="w" for="ch" forName="text1" refType="w" fact="0.227"/>
          <dgm:constr type="h" for="ch" forName="text1" refType="h" fact="0.3786"/>
          <dgm:constr type="l" for="ch" forName="textaccent1" refType="w" fact="0.1998"/>
          <dgm:constr type="t" for="ch" forName="textaccent1" refType="h" fact="0.7887"/>
          <dgm:constr type="w" for="ch" forName="textaccent1" refType="w" fact="0.0265"/>
          <dgm:constr type="h" for="ch" forName="textaccent1" refType="h" fact="0.0444"/>
          <dgm:constr type="l" for="ch" forName="image1" refType="w" fact="0"/>
          <dgm:constr type="t" for="ch" forName="image1" refType="h" fact="0.4156"/>
          <dgm:constr type="w" for="ch" forName="image1" refType="w" fact="0.227"/>
          <dgm:constr type="h" for="ch" forName="image1" refType="h" fact="0.3786"/>
          <dgm:constr type="l" for="ch" forName="imageaccent1" refType="w" fact="0.1537"/>
          <dgm:constr type="t" for="ch" forName="imageaccent1" refType="h" fact="0.7417"/>
          <dgm:constr type="w" for="ch" forName="imageaccent1" refType="w" fact="0.0265"/>
          <dgm:constr type="h" for="ch" forName="imageaccent1" refType="h" fact="0.0444"/>
          <dgm:constr type="l" for="ch" forName="textaccent2" refType="w" fact="0.5407"/>
          <dgm:constr type="t" for="ch" forName="textaccent2" refType="h" fact="0.7384"/>
          <dgm:constr type="w" for="ch" forName="textaccent2" refType="w" fact="0.0265"/>
          <dgm:constr type="h" for="ch" forName="textaccent2" refType="h" fact="0.0444"/>
          <dgm:constr type="l" for="ch" forName="imageaccent2" refType="w" fact="0.5839"/>
          <dgm:constr type="t" for="ch" forName="imageaccent2" refType="h" fact="0.7904"/>
          <dgm:constr type="w" for="ch" forName="imageaccent2" refType="w" fact="0.0265"/>
          <dgm:constr type="h" for="ch" forName="imageaccent2" refType="h" fact="0.0444"/>
          <dgm:constr type="l" for="ch" forName="text3" refType="w" fact="0.1927"/>
          <dgm:constr type="t" for="ch" forName="text3" refType="h" fact="0.2087"/>
          <dgm:constr type="w" for="ch" forName="text3" refType="w" fact="0.227"/>
          <dgm:constr type="h" for="ch" forName="text3" refType="h" fact="0.3786"/>
          <dgm:constr type="l" for="ch" forName="textaccent3" refType="w" fact="0.3472"/>
          <dgm:constr type="t" for="ch" forName="textaccent3" refType="h" fact="0.2165"/>
          <dgm:constr type="w" for="ch" forName="textaccent3" refType="w" fact="0.0265"/>
          <dgm:constr type="h" for="ch" forName="textaccent3" refType="h" fact="0.0444"/>
          <dgm:constr type="l" for="ch" forName="imageaccent3" refType="w" fact="0.3904"/>
          <dgm:constr type="t" for="ch" forName="imageaccent3" refType="h" fact="0.1678"/>
          <dgm:constr type="w" for="ch" forName="imageaccent3" refType="w" fact="0.0265"/>
          <dgm:constr type="h" for="ch" forName="imageaccent3" refType="h" fact="0.0444"/>
          <dgm:constr type="l" for="ch" forName="textaccent4" refType="w" fact="0.7739"/>
          <dgm:constr type="t" for="ch" forName="textaccent4" refType="h" fact="0.3752"/>
          <dgm:constr type="w" for="ch" forName="textaccent4" refType="w" fact="0.0265"/>
          <dgm:constr type="h" for="ch" forName="textaccent4" refType="h" fact="0.0444"/>
          <dgm:constr type="l" for="ch" forName="image4" refType="w" fact="0.773"/>
          <dgm:constr type="t" for="ch" forName="image4" refType="h" fact="0.4162"/>
          <dgm:constr type="w" for="ch" forName="image4" refType="w" fact="0.227"/>
          <dgm:constr type="h" for="ch" forName="image4" refType="h" fact="0.3786"/>
          <dgm:constr type="l" for="ch" forName="imageaccent4" refType="w" fact="0.8188"/>
          <dgm:constr type="t" for="ch" forName="imageaccent4" refType="h" fact="0.4229"/>
          <dgm:constr type="w" for="ch" forName="imageaccent4" refType="w" fact="0.0265"/>
          <dgm:constr type="h" for="ch" forName="imageaccent4" refType="h" fact="0.0444"/>
        </dgm:constrLst>
      </dgm:if>
      <dgm:if name="Name6" axis="ch" ptType="node" func="cnt" op="equ" val="5">
        <dgm:alg type="composite">
          <dgm:param type="ar" val="2.3203"/>
        </dgm:alg>
        <dgm:constrLst>
          <dgm:constr type="primFontSz" for="des" ptType="node" op="equ" val="65"/>
          <dgm:constr type="l" for="ch" forName="image4" refType="w" fact="0.6491"/>
          <dgm:constr type="t" for="ch" forName="image4" refType="h" fact="0.4193"/>
          <dgm:constr type="w" for="ch" forName="image4" refType="w" fact="0.1886"/>
          <dgm:constr type="h" for="ch" forName="image4" refType="h" fact="0.3757"/>
          <dgm:constr type="l" for="ch" forName="text5" refType="w" fact="0.6491"/>
          <dgm:constr type="t" for="ch" forName="text5" refType="h" fact="0.004"/>
          <dgm:constr type="w" for="ch" forName="text5" refType="w" fact="0.1886"/>
          <dgm:constr type="h" for="ch" forName="text5" refType="h" fact="0.3757"/>
          <dgm:constr type="l" for="ch" forName="image5" refType="w" fact="0.8114"/>
          <dgm:constr type="t" for="ch" forName="image5" refType="h" fact="0.2136"/>
          <dgm:constr type="w" for="ch" forName="image5" refType="w" fact="0.1886"/>
          <dgm:constr type="h" for="ch" forName="image5" refType="h" fact="0.3757"/>
          <dgm:constr type="l" for="ch" forName="image2" refType="w" fact="0.4868"/>
          <dgm:constr type="t" for="ch" forName="image2" refType="h" fact="0.6235"/>
          <dgm:constr type="w" for="ch" forName="image2" refType="w" fact="0.1886"/>
          <dgm:constr type="h" for="ch" forName="image2" refType="h" fact="0.3757"/>
          <dgm:constr type="l" for="ch" forName="text4" refType="w" fact="0.4868"/>
          <dgm:constr type="t" for="ch" forName="text4" refType="h" fact="0.2081"/>
          <dgm:constr type="w" for="ch" forName="text4" refType="w" fact="0.1886"/>
          <dgm:constr type="h" for="ch" forName="text4" refType="h" fact="0.3757"/>
          <dgm:constr type="l" for="ch" forName="text2" refType="w" fact="0.3246"/>
          <dgm:constr type="t" for="ch" forName="text2" refType="h" fact="0.4154"/>
          <dgm:constr type="w" for="ch" forName="text2" refType="w" fact="0.1886"/>
          <dgm:constr type="h" for="ch" forName="text2" refType="h" fact="0.3757"/>
          <dgm:constr type="l" for="ch" forName="image3" refType="w" fact="0.3246"/>
          <dgm:constr type="t" for="ch" forName="image3" refType="h" fact="0"/>
          <dgm:constr type="w" for="ch" forName="image3" refType="w" fact="0.1886"/>
          <dgm:constr type="h" for="ch" forName="image3" refType="h" fact="0.3757"/>
          <dgm:constr type="l" for="ch" forName="text1" refType="w" fact="0.1623"/>
          <dgm:constr type="t" for="ch" forName="text1" refType="h" fact="0.6243"/>
          <dgm:constr type="w" for="ch" forName="text1" refType="w" fact="0.1886"/>
          <dgm:constr type="h" for="ch" forName="text1" refType="h" fact="0.3757"/>
          <dgm:constr type="l" for="ch" forName="text3" refType="w" fact="0.1623"/>
          <dgm:constr type="t" for="ch" forName="text3" refType="h" fact="0.2089"/>
          <dgm:constr type="w" for="ch" forName="text3" refType="w" fact="0.1886"/>
          <dgm:constr type="h" for="ch" forName="text3" refType="h" fact="0.3757"/>
          <dgm:constr type="l" for="ch" forName="textaccent1" refType="w" fact="0.1668"/>
          <dgm:constr type="t" for="ch" forName="textaccent1" refType="h" fact="0.7923"/>
          <dgm:constr type="w" for="ch" forName="textaccent1" refType="w" fact="0.022"/>
          <dgm:constr type="h" for="ch" forName="textaccent1" refType="h" fact="0.044"/>
          <dgm:constr type="l" for="ch" forName="image1" refType="w" fact="0"/>
          <dgm:constr type="t" for="ch" forName="image1" refType="h" fact="0.4166"/>
          <dgm:constr type="w" for="ch" forName="image1" refType="w" fact="0.1886"/>
          <dgm:constr type="h" for="ch" forName="image1" refType="h" fact="0.3757"/>
          <dgm:constr type="l" for="ch" forName="imageaccent1" refType="w" fact="0.1292"/>
          <dgm:constr type="t" for="ch" forName="imageaccent1" refType="h" fact="0.7424"/>
          <dgm:constr type="w" for="ch" forName="imageaccent1" refType="w" fact="0.022"/>
          <dgm:constr type="h" for="ch" forName="imageaccent1" refType="h" fact="0.044"/>
          <dgm:constr type="l" for="ch" forName="textaccent2" refType="w" fact="0.4544"/>
          <dgm:constr type="t" for="ch" forName="textaccent2" refType="h" fact="0.7404"/>
          <dgm:constr type="w" for="ch" forName="textaccent2" refType="w" fact="0.022"/>
          <dgm:constr type="h" for="ch" forName="textaccent2" refType="h" fact="0.044"/>
          <dgm:constr type="l" for="ch" forName="imageaccent2" refType="w" fact="0.4914"/>
          <dgm:constr type="t" for="ch" forName="imageaccent2" refType="h" fact="0.7907"/>
          <dgm:constr type="w" for="ch" forName="imageaccent2" refType="w" fact="0.022"/>
          <dgm:constr type="h" for="ch" forName="imageaccent2" refType="h" fact="0.044"/>
          <dgm:constr type="l" for="ch" forName="textaccent3" refType="w" fact="0.2915"/>
          <dgm:constr type="t" for="ch" forName="textaccent3" refType="h" fact="0.216"/>
          <dgm:constr type="w" for="ch" forName="textaccent3" refType="w" fact="0.022"/>
          <dgm:constr type="h" for="ch" forName="textaccent3" refType="h" fact="0.044"/>
          <dgm:constr type="l" for="ch" forName="imageaccent3" refType="w" fact="0.3299"/>
          <dgm:constr type="t" for="ch" forName="imageaccent3" refType="h" fact="0.1665"/>
          <dgm:constr type="w" for="ch" forName="imageaccent3" refType="w" fact="0.022"/>
          <dgm:constr type="h" for="ch" forName="imageaccent3" refType="h" fact="0.044"/>
          <dgm:constr type="l" for="ch" forName="textaccent4" refType="w" fact="0.65"/>
          <dgm:constr type="t" for="ch" forName="textaccent4" refType="h" fact="0.3746"/>
          <dgm:constr type="w" for="ch" forName="textaccent4" refType="w" fact="0.022"/>
          <dgm:constr type="h" for="ch" forName="textaccent4" refType="h" fact="0.044"/>
          <dgm:constr type="l" for="ch" forName="imageaccent4" refType="w" fact="0.6859"/>
          <dgm:constr type="t" for="ch" forName="imageaccent4" refType="h" fact="0.4261"/>
          <dgm:constr type="w" for="ch" forName="imageaccent4" refType="w" fact="0.022"/>
          <dgm:constr type="h" for="ch" forName="imageaccent4" refType="h" fact="0.044"/>
          <dgm:constr type="l" for="ch" forName="textaccent5" refType="w" fact="0.8123"/>
          <dgm:constr type="t" for="ch" forName="textaccent5" refType="h" fact="0.1724"/>
          <dgm:constr type="w" for="ch" forName="textaccent5" refType="w" fact="0.022"/>
          <dgm:constr type="h" for="ch" forName="textaccent5" refType="h" fact="0.044"/>
          <dgm:constr type="l" for="ch" forName="imageaccent5" refType="w" fact="0.849"/>
          <dgm:constr type="t" for="ch" forName="imageaccent5" refType="h" fact="0.222"/>
          <dgm:constr type="w" for="ch" forName="imageaccent5" refType="w" fact="0.022"/>
          <dgm:constr type="h" for="ch" forName="imageaccent5" refType="h" fact="0.044"/>
        </dgm:constrLst>
      </dgm:if>
      <dgm:if name="Name7" axis="ch" ptType="node" func="cnt" op="equ" val="6">
        <dgm:alg type="composite">
          <dgm:param type="ar" val="1.9179"/>
        </dgm:alg>
        <dgm:constrLst>
          <dgm:constr type="primFontSz" for="des" ptType="node" op="equ" val="65"/>
          <dgm:constr type="l" for="ch" forName="image4" refType="w" fact="0.6491"/>
          <dgm:constr type="t" for="ch" forName="image4" refType="h" fact="0.3466"/>
          <dgm:constr type="w" for="ch" forName="image4" refType="w" fact="0.1886"/>
          <dgm:constr type="h" for="ch" forName="image4" refType="h" fact="0.3106"/>
          <dgm:constr type="l" for="ch" forName="text5" refType="w" fact="0.6491"/>
          <dgm:constr type="t" for="ch" forName="text5" refType="h" fact="0.0033"/>
          <dgm:constr type="w" for="ch" forName="text5" refType="w" fact="0.1886"/>
          <dgm:constr type="h" for="ch" forName="text5" refType="h" fact="0.3106"/>
          <dgm:constr type="l" for="ch" forName="image5" refType="w" fact="0.8114"/>
          <dgm:constr type="t" for="ch" forName="image5" refType="h" fact="0.1766"/>
          <dgm:constr type="w" for="ch" forName="image5" refType="w" fact="0.1886"/>
          <dgm:constr type="h" for="ch" forName="image5" refType="h" fact="0.3106"/>
          <dgm:constr type="l" for="ch" forName="image2" refType="w" fact="0.4868"/>
          <dgm:constr type="t" for="ch" forName="image2" refType="h" fact="0.5154"/>
          <dgm:constr type="w" for="ch" forName="image2" refType="w" fact="0.1886"/>
          <dgm:constr type="h" for="ch" forName="image2" refType="h" fact="0.3106"/>
          <dgm:constr type="l" for="ch" forName="text4" refType="w" fact="0.4868"/>
          <dgm:constr type="t" for="ch" forName="text4" refType="h" fact="0.172"/>
          <dgm:constr type="w" for="ch" forName="text4" refType="w" fact="0.1886"/>
          <dgm:constr type="h" for="ch" forName="text4" refType="h" fact="0.3106"/>
          <dgm:constr type="l" for="ch" forName="text2" refType="w" fact="0.3246"/>
          <dgm:constr type="t" for="ch" forName="text2" refType="h" fact="0.3434"/>
          <dgm:constr type="w" for="ch" forName="text2" refType="w" fact="0.1886"/>
          <dgm:constr type="h" for="ch" forName="text2" refType="h" fact="0.3106"/>
          <dgm:constr type="l" for="ch" forName="image3" refType="w" fact="0.3246"/>
          <dgm:constr type="t" for="ch" forName="image3" refType="h" fact="0"/>
          <dgm:constr type="w" for="ch" forName="image3" refType="w" fact="0.1886"/>
          <dgm:constr type="h" for="ch" forName="image3" refType="h" fact="0.3106"/>
          <dgm:constr type="l" for="ch" forName="text1" refType="w" fact="0.1623"/>
          <dgm:constr type="t" for="ch" forName="text1" refType="h" fact="0.516"/>
          <dgm:constr type="w" for="ch" forName="text1" refType="w" fact="0.1886"/>
          <dgm:constr type="h" for="ch" forName="text1" refType="h" fact="0.3106"/>
          <dgm:constr type="l" for="ch" forName="text3" refType="w" fact="0.1623"/>
          <dgm:constr type="t" for="ch" forName="text3" refType="h" fact="0.1727"/>
          <dgm:constr type="w" for="ch" forName="text3" refType="w" fact="0.1886"/>
          <dgm:constr type="h" for="ch" forName="text3" refType="h" fact="0.3106"/>
          <dgm:constr type="l" for="ch" forName="textaccent1" refType="w" fact="0.1668"/>
          <dgm:constr type="t" for="ch" forName="textaccent1" refType="h" fact="0.6549"/>
          <dgm:constr type="w" for="ch" forName="textaccent1" refType="w" fact="0.022"/>
          <dgm:constr type="h" for="ch" forName="textaccent1" refType="h" fact="0.0364"/>
          <dgm:constr type="l" for="ch" forName="image1" refType="w" fact="0"/>
          <dgm:constr type="t" for="ch" forName="image1" refType="h" fact="0.3443"/>
          <dgm:constr type="w" for="ch" forName="image1" refType="w" fact="0.1886"/>
          <dgm:constr type="h" for="ch" forName="image1" refType="h" fact="0.3106"/>
          <dgm:constr type="l" for="ch" forName="imageaccent1" refType="w" fact="0.1292"/>
          <dgm:constr type="t" for="ch" forName="imageaccent1" refType="h" fact="0.6137"/>
          <dgm:constr type="w" for="ch" forName="imageaccent1" refType="w" fact="0.022"/>
          <dgm:constr type="h" for="ch" forName="imageaccent1" refType="h" fact="0.0364"/>
          <dgm:constr type="l" for="ch" forName="textaccent2" refType="w" fact="0.4544"/>
          <dgm:constr type="t" for="ch" forName="textaccent2" refType="h" fact="0.612"/>
          <dgm:constr type="w" for="ch" forName="textaccent2" refType="w" fact="0.022"/>
          <dgm:constr type="h" for="ch" forName="textaccent2" refType="h" fact="0.0364"/>
          <dgm:constr type="l" for="ch" forName="imageaccent2" refType="w" fact="0.4914"/>
          <dgm:constr type="t" for="ch" forName="imageaccent2" refType="h" fact="0.6536"/>
          <dgm:constr type="w" for="ch" forName="imageaccent2" refType="w" fact="0.022"/>
          <dgm:constr type="h" for="ch" forName="imageaccent2" refType="h" fact="0.0364"/>
          <dgm:constr type="l" for="ch" forName="textaccent3" refType="w" fact="0.2915"/>
          <dgm:constr type="t" for="ch" forName="textaccent3" refType="h" fact="0.1786"/>
          <dgm:constr type="w" for="ch" forName="textaccent3" refType="w" fact="0.022"/>
          <dgm:constr type="h" for="ch" forName="textaccent3" refType="h" fact="0.0364"/>
          <dgm:constr type="l" for="ch" forName="imageaccent3" refType="w" fact="0.3299"/>
          <dgm:constr type="t" for="ch" forName="imageaccent3" refType="h" fact="0.1376"/>
          <dgm:constr type="w" for="ch" forName="imageaccent3" refType="w" fact="0.022"/>
          <dgm:constr type="h" for="ch" forName="imageaccent3" refType="h" fact="0.0364"/>
          <dgm:constr type="l" for="ch" forName="textaccent4" refType="w" fact="0.65"/>
          <dgm:constr type="t" for="ch" forName="textaccent4" refType="h" fact="0.3096"/>
          <dgm:constr type="w" for="ch" forName="textaccent4" refType="w" fact="0.022"/>
          <dgm:constr type="h" for="ch" forName="textaccent4" refType="h" fact="0.0364"/>
          <dgm:constr type="l" for="ch" forName="imageaccent4" refType="w" fact="0.6859"/>
          <dgm:constr type="t" for="ch" forName="imageaccent4" refType="h" fact="0.3522"/>
          <dgm:constr type="w" for="ch" forName="imageaccent4" refType="w" fact="0.022"/>
          <dgm:constr type="h" for="ch" forName="imageaccent4" refType="h" fact="0.0364"/>
          <dgm:constr type="l" for="ch" forName="textaccent5" refType="w" fact="0.8123"/>
          <dgm:constr type="t" for="ch" forName="textaccent5" refType="h" fact="0.1425"/>
          <dgm:constr type="w" for="ch" forName="textaccent5" refType="w" fact="0.022"/>
          <dgm:constr type="h" for="ch" forName="textaccent5" refType="h" fact="0.0364"/>
          <dgm:constr type="l" for="ch" forName="imageaccent5" refType="w" fact="0.849"/>
          <dgm:constr type="t" for="ch" forName="imageaccent5" refType="h" fact="0.1835"/>
          <dgm:constr type="w" for="ch" forName="imageaccent5" refType="w" fact="0.022"/>
          <dgm:constr type="h" for="ch" forName="imageaccent5" refType="h" fact="0.0364"/>
          <dgm:constr type="l" for="ch" forName="image6" refType="w" fact="0.6491"/>
          <dgm:constr type="t" for="ch" forName="image6" refType="h" fact="0.6894"/>
          <dgm:constr type="w" for="ch" forName="image6" refType="w" fact="0.1886"/>
          <dgm:constr type="h" for="ch" forName="image6" refType="h" fact="0.3106"/>
          <dgm:constr type="l" for="ch" forName="text6" refType="w" fact="0.8114"/>
          <dgm:constr type="t" for="ch" forName="text6" refType="h" fact="0.5194"/>
          <dgm:constr type="w" for="ch" forName="text6" refType="w" fact="0.1886"/>
          <dgm:constr type="h" for="ch" forName="text6" refType="h" fact="0.3106"/>
          <dgm:constr type="l" for="ch" forName="imageaccent6" refType="w" fact="0.8138"/>
          <dgm:constr type="t" for="ch" forName="imageaccent6" refType="h" fact="0.8257"/>
          <dgm:constr type="w" for="ch" forName="imageaccent6" refType="w" fact="0.022"/>
          <dgm:constr type="h" for="ch" forName="imageaccent6" refType="h" fact="0.0364"/>
          <dgm:constr type="l" for="ch" forName="textaccent6" refType="w" fact="0.8488"/>
          <dgm:constr type="t" for="ch" forName="textaccent6" refType="h" fact="0.7914"/>
          <dgm:constr type="w" for="ch" forName="textaccent6" refType="w" fact="0.022"/>
          <dgm:constr type="h" for="ch" forName="textaccent6" refType="h" fact="0.0364"/>
        </dgm:constrLst>
      </dgm:if>
      <dgm:if name="Name8" axis="ch" ptType="node" func="cnt" op="equ" val="7">
        <dgm:alg type="composite">
          <dgm:param type="ar" val="1.6382"/>
        </dgm:alg>
        <dgm:constrLst>
          <dgm:constr type="primFontSz" for="des" ptType="node" op="equ" val="65"/>
          <dgm:constr type="l" for="ch" forName="image4" refType="w" fact="0.6491"/>
          <dgm:constr type="t" for="ch" forName="image4" refType="h" fact="0.2961"/>
          <dgm:constr type="w" for="ch" forName="image4" refType="w" fact="0.1886"/>
          <dgm:constr type="h" for="ch" forName="image4" refType="h" fact="0.2653"/>
          <dgm:constr type="l" for="ch" forName="text5" refType="w" fact="0.6491"/>
          <dgm:constr type="t" for="ch" forName="text5" refType="h" fact="0.0028"/>
          <dgm:constr type="w" for="ch" forName="text5" refType="w" fact="0.1886"/>
          <dgm:constr type="h" for="ch" forName="text5" refType="h" fact="0.2653"/>
          <dgm:constr type="l" for="ch" forName="image5" refType="w" fact="0.8114"/>
          <dgm:constr type="t" for="ch" forName="image5" refType="h" fact="0.1508"/>
          <dgm:constr type="w" for="ch" forName="image5" refType="w" fact="0.1886"/>
          <dgm:constr type="h" for="ch" forName="image5" refType="h" fact="0.2653"/>
          <dgm:constr type="l" for="ch" forName="image2" refType="w" fact="0.4868"/>
          <dgm:constr type="t" for="ch" forName="image2" refType="h" fact="0.4402"/>
          <dgm:constr type="w" for="ch" forName="image2" refType="w" fact="0.1886"/>
          <dgm:constr type="h" for="ch" forName="image2" refType="h" fact="0.2653"/>
          <dgm:constr type="l" for="ch" forName="text4" refType="w" fact="0.4868"/>
          <dgm:constr type="t" for="ch" forName="text4" refType="h" fact="0.1469"/>
          <dgm:constr type="w" for="ch" forName="text4" refType="w" fact="0.1886"/>
          <dgm:constr type="h" for="ch" forName="text4" refType="h" fact="0.2653"/>
          <dgm:constr type="l" for="ch" forName="text2" refType="w" fact="0.3246"/>
          <dgm:constr type="t" for="ch" forName="text2" refType="h" fact="0.2933"/>
          <dgm:constr type="w" for="ch" forName="text2" refType="w" fact="0.1886"/>
          <dgm:constr type="h" for="ch" forName="text2" refType="h" fact="0.2653"/>
          <dgm:constr type="l" for="ch" forName="image3" refType="w" fact="0.3246"/>
          <dgm:constr type="t" for="ch" forName="image3" refType="h" fact="0"/>
          <dgm:constr type="w" for="ch" forName="image3" refType="w" fact="0.1886"/>
          <dgm:constr type="h" for="ch" forName="image3" refType="h" fact="0.2653"/>
          <dgm:constr type="l" for="ch" forName="text1" refType="w" fact="0.1623"/>
          <dgm:constr type="t" for="ch" forName="text1" refType="h" fact="0.4408"/>
          <dgm:constr type="w" for="ch" forName="text1" refType="w" fact="0.1886"/>
          <dgm:constr type="h" for="ch" forName="text1" refType="h" fact="0.2653"/>
          <dgm:constr type="l" for="ch" forName="text3" refType="w" fact="0.1623"/>
          <dgm:constr type="t" for="ch" forName="text3" refType="h" fact="0.1475"/>
          <dgm:constr type="w" for="ch" forName="text3" refType="w" fact="0.1886"/>
          <dgm:constr type="h" for="ch" forName="text3" refType="h" fact="0.2653"/>
          <dgm:constr type="l" for="ch" forName="textaccent1" refType="w" fact="0.1668"/>
          <dgm:constr type="t" for="ch" forName="textaccent1" refType="h" fact="0.5594"/>
          <dgm:constr type="w" for="ch" forName="textaccent1" refType="w" fact="0.022"/>
          <dgm:constr type="h" for="ch" forName="textaccent1" refType="h" fact="0.0311"/>
          <dgm:constr type="l" for="ch" forName="image1" refType="w" fact="0"/>
          <dgm:constr type="t" for="ch" forName="image1" refType="h" fact="0.2941"/>
          <dgm:constr type="w" for="ch" forName="image1" refType="w" fact="0.1886"/>
          <dgm:constr type="h" for="ch" forName="image1" refType="h" fact="0.2653"/>
          <dgm:constr type="l" for="ch" forName="imageaccent1" refType="w" fact="0.1292"/>
          <dgm:constr type="t" for="ch" forName="imageaccent1" refType="h" fact="0.5242"/>
          <dgm:constr type="w" for="ch" forName="imageaccent1" refType="w" fact="0.022"/>
          <dgm:constr type="h" for="ch" forName="imageaccent1" refType="h" fact="0.0311"/>
          <dgm:constr type="l" for="ch" forName="textaccent2" refType="w" fact="0.4544"/>
          <dgm:constr type="t" for="ch" forName="textaccent2" refType="h" fact="0.5228"/>
          <dgm:constr type="w" for="ch" forName="textaccent2" refType="w" fact="0.022"/>
          <dgm:constr type="h" for="ch" forName="textaccent2" refType="h" fact="0.0311"/>
          <dgm:constr type="l" for="ch" forName="imageaccent2" refType="w" fact="0.4914"/>
          <dgm:constr type="t" for="ch" forName="imageaccent2" refType="h" fact="0.5583"/>
          <dgm:constr type="w" for="ch" forName="imageaccent2" refType="w" fact="0.022"/>
          <dgm:constr type="h" for="ch" forName="imageaccent2" refType="h" fact="0.0311"/>
          <dgm:constr type="l" for="ch" forName="textaccent3" refType="w" fact="0.2907"/>
          <dgm:constr type="t" for="ch" forName="textaccent3" refType="h" fact="0.1511"/>
          <dgm:constr type="w" for="ch" forName="textaccent3" refType="w" fact="0.022"/>
          <dgm:constr type="h" for="ch" forName="textaccent3" refType="h" fact="0.0311"/>
          <dgm:constr type="l" for="ch" forName="imageaccent3" refType="w" fact="0.3299"/>
          <dgm:constr type="t" for="ch" forName="imageaccent3" refType="h" fact="0.1175"/>
          <dgm:constr type="w" for="ch" forName="imageaccent3" refType="w" fact="0.022"/>
          <dgm:constr type="h" for="ch" forName="imageaccent3" refType="h" fact="0.0311"/>
          <dgm:constr type="l" for="ch" forName="textaccent4" refType="w" fact="0.65"/>
          <dgm:constr type="t" for="ch" forName="textaccent4" refType="h" fact="0.2645"/>
          <dgm:constr type="w" for="ch" forName="textaccent4" refType="w" fact="0.022"/>
          <dgm:constr type="h" for="ch" forName="textaccent4" refType="h" fact="0.0311"/>
          <dgm:constr type="l" for="ch" forName="imageaccent4" refType="w" fact="0.6859"/>
          <dgm:constr type="t" for="ch" forName="imageaccent4" refType="h" fact="0.3008"/>
          <dgm:constr type="w" for="ch" forName="imageaccent4" refType="w" fact="0.022"/>
          <dgm:constr type="h" for="ch" forName="imageaccent4" refType="h" fact="0.0311"/>
          <dgm:constr type="l" for="ch" forName="textaccent5" refType="w" fact="0.8123"/>
          <dgm:constr type="t" for="ch" forName="textaccent5" refType="h" fact="0.1217"/>
          <dgm:constr type="w" for="ch" forName="textaccent5" refType="w" fact="0.022"/>
          <dgm:constr type="h" for="ch" forName="textaccent5" refType="h" fact="0.0311"/>
          <dgm:constr type="l" for="ch" forName="imageaccent5" refType="w" fact="0.849"/>
          <dgm:constr type="t" for="ch" forName="imageaccent5" refType="h" fact="0.1567"/>
          <dgm:constr type="w" for="ch" forName="imageaccent5" refType="w" fact="0.022"/>
          <dgm:constr type="h" for="ch" forName="imageaccent5" refType="h" fact="0.0311"/>
          <dgm:constr type="l" for="ch" forName="image6" refType="w" fact="0.6491"/>
          <dgm:constr type="t" for="ch" forName="image6" refType="h" fact="0.5889"/>
          <dgm:constr type="w" for="ch" forName="image6" refType="w" fact="0.1886"/>
          <dgm:constr type="h" for="ch" forName="image6" refType="h" fact="0.2653"/>
          <dgm:constr type="l" for="ch" forName="text6" refType="w" fact="0.8114"/>
          <dgm:constr type="t" for="ch" forName="text6" refType="h" fact="0.4436"/>
          <dgm:constr type="w" for="ch" forName="text6" refType="w" fact="0.1886"/>
          <dgm:constr type="h" for="ch" forName="text6" refType="h" fact="0.2653"/>
          <dgm:constr type="l" for="ch" forName="imageaccent6" refType="w" fact="0.8138"/>
          <dgm:constr type="t" for="ch" forName="imageaccent6" refType="h" fact="0.7053"/>
          <dgm:constr type="w" for="ch" forName="imageaccent6" refType="w" fact="0.022"/>
          <dgm:constr type="h" for="ch" forName="imageaccent6" refType="h" fact="0.0311"/>
          <dgm:constr type="l" for="ch" forName="textaccent6" refType="w" fact="0.8488"/>
          <dgm:constr type="t" for="ch" forName="textaccent6" refType="h" fact="0.676"/>
          <dgm:constr type="w" for="ch" forName="textaccent6" refType="w" fact="0.022"/>
          <dgm:constr type="h" for="ch" forName="textaccent6" refType="h" fact="0.0311"/>
          <dgm:constr type="l" for="ch" forName="text7" refType="w" fact="0.3244"/>
          <dgm:constr type="t" for="ch" forName="text7" refType="h" fact="0.5872"/>
          <dgm:constr type="w" for="ch" forName="text7" refType="w" fact="0.1886"/>
          <dgm:constr type="h" for="ch" forName="text7" refType="h" fact="0.2653"/>
          <dgm:constr type="l" for="ch" forName="image7" refType="w" fact="0.1622"/>
          <dgm:constr type="t" for="ch" forName="image7" refType="h" fact="0.7347"/>
          <dgm:constr type="w" for="ch" forName="image7" refType="w" fact="0.1886"/>
          <dgm:constr type="h" for="ch" forName="image7" refType="h" fact="0.2653"/>
          <dgm:constr type="l" for="ch" forName="imageaccent7" refType="w" fact="0.2905"/>
          <dgm:constr type="t" for="ch" forName="imageaccent7" refType="h" fact="0.7384"/>
          <dgm:constr type="w" for="ch" forName="imageaccent7" refType="w" fact="0.022"/>
          <dgm:constr type="h" for="ch" forName="imageaccent7" refType="h" fact="0.0311"/>
          <dgm:constr type="l" for="ch" forName="textaccent7" refType="w" fact="0.3298"/>
          <dgm:constr type="t" for="ch" forName="textaccent7" refType="h" fact="0.7048"/>
          <dgm:constr type="w" for="ch" forName="textaccent7" refType="w" fact="0.022"/>
          <dgm:constr type="h" for="ch" forName="textaccent7" refType="h" fact="0.0311"/>
        </dgm:constrLst>
      </dgm:if>
      <dgm:if name="Name9" axis="ch" ptType="node" func="cnt" op="equ" val="8">
        <dgm:alg type="composite">
          <dgm:param type="ar" val="1.8974"/>
        </dgm:alg>
        <dgm:constrLst>
          <dgm:constr type="primFontSz" for="des" ptType="node" op="equ" val="65"/>
          <dgm:constr type="l" for="ch" forName="image4" refType="w" fact="0.5589"/>
          <dgm:constr type="t" for="ch" forName="image4" refType="h" fact="0.2952"/>
          <dgm:constr type="w" for="ch" forName="image4" refType="w" fact="0.1624"/>
          <dgm:constr type="h" for="ch" forName="image4" refType="h" fact="0.2645"/>
          <dgm:constr type="l" for="ch" forName="text5" refType="w" fact="0.5589"/>
          <dgm:constr type="t" for="ch" forName="text5" refType="h" fact="0.0028"/>
          <dgm:constr type="w" for="ch" forName="text5" refType="w" fact="0.1624"/>
          <dgm:constr type="h" for="ch" forName="text5" refType="h" fact="0.2645"/>
          <dgm:constr type="l" for="ch" forName="image5" refType="w" fact="0.6986"/>
          <dgm:constr type="t" for="ch" forName="image5" refType="h" fact="0.1504"/>
          <dgm:constr type="w" for="ch" forName="image5" refType="w" fact="0.1624"/>
          <dgm:constr type="h" for="ch" forName="image5" refType="h" fact="0.2645"/>
          <dgm:constr type="l" for="ch" forName="image2" refType="w" fact="0.4192"/>
          <dgm:constr type="t" for="ch" forName="image2" refType="h" fact="0.439"/>
          <dgm:constr type="w" for="ch" forName="image2" refType="w" fact="0.1624"/>
          <dgm:constr type="h" for="ch" forName="image2" refType="h" fact="0.2645"/>
          <dgm:constr type="l" for="ch" forName="text4" refType="w" fact="0.4192"/>
          <dgm:constr type="t" for="ch" forName="text4" refType="h" fact="0.1465"/>
          <dgm:constr type="w" for="ch" forName="text4" refType="w" fact="0.1624"/>
          <dgm:constr type="h" for="ch" forName="text4" refType="h" fact="0.2645"/>
          <dgm:constr type="l" for="ch" forName="text2" refType="w" fact="0.2794"/>
          <dgm:constr type="t" for="ch" forName="text2" refType="h" fact="0.2925"/>
          <dgm:constr type="w" for="ch" forName="text2" refType="w" fact="0.1624"/>
          <dgm:constr type="h" for="ch" forName="text2" refType="h" fact="0.2645"/>
          <dgm:constr type="l" for="ch" forName="image3" refType="w" fact="0.2794"/>
          <dgm:constr type="t" for="ch" forName="image3" refType="h" fact="0"/>
          <dgm:constr type="w" for="ch" forName="image3" refType="w" fact="0.1624"/>
          <dgm:constr type="h" for="ch" forName="image3" refType="h" fact="0.2645"/>
          <dgm:constr type="l" for="ch" forName="text1" refType="w" fact="0.1397"/>
          <dgm:constr type="t" for="ch" forName="text1" refType="h" fact="0.4395"/>
          <dgm:constr type="w" for="ch" forName="text1" refType="w" fact="0.1624"/>
          <dgm:constr type="h" for="ch" forName="text1" refType="h" fact="0.2645"/>
          <dgm:constr type="l" for="ch" forName="text3" refType="w" fact="0.1397"/>
          <dgm:constr type="t" for="ch" forName="text3" refType="h" fact="0.1471"/>
          <dgm:constr type="w" for="ch" forName="text3" refType="w" fact="0.1624"/>
          <dgm:constr type="h" for="ch" forName="text3" refType="h" fact="0.2645"/>
          <dgm:constr type="l" for="ch" forName="textaccent1" refType="w" fact="0.1436"/>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4"/>
          <dgm:constr type="h" for="ch" forName="image1" refType="h" fact="0.2645"/>
          <dgm:constr type="l" for="ch" forName="imageaccent1" refType="w" fact="0.1112"/>
          <dgm:constr type="t" for="ch" forName="imageaccent1" refType="h" fact="0.5227"/>
          <dgm:constr type="w" for="ch" forName="imageaccent1" refType="w" fact="0.0189"/>
          <dgm:constr type="h" for="ch" forName="imageaccent1" refType="h" fact="0.031"/>
          <dgm:constr type="l" for="ch" forName="textaccent2" refType="w" fact="0.3912"/>
          <dgm:constr type="t" for="ch" forName="textaccent2" refType="h" fact="0.5213"/>
          <dgm:constr type="w" for="ch" forName="textaccent2" refType="w" fact="0.0189"/>
          <dgm:constr type="h" for="ch" forName="textaccent2" refType="h" fact="0.031"/>
          <dgm:constr type="l" for="ch" forName="imageaccent2" refType="w" fact="0.4231"/>
          <dgm:constr type="t" for="ch" forName="imageaccent2" refType="h" fact="0.5567"/>
          <dgm:constr type="w" for="ch" forName="imageaccent2" refType="w" fact="0.0189"/>
          <dgm:constr type="h" for="ch" forName="imageaccent2" refType="h" fact="0.031"/>
          <dgm:constr type="l" for="ch" forName="textaccent3" refType="w" fact="0.2502"/>
          <dgm:constr type="t" for="ch" forName="textaccent3" refType="h" fact="0.1507"/>
          <dgm:constr type="w" for="ch" forName="textaccent3" refType="w" fact="0.0189"/>
          <dgm:constr type="h" for="ch" forName="textaccent3" refType="h" fact="0.031"/>
          <dgm:constr type="l" for="ch" forName="imageaccent3" refType="w" fact="0.2841"/>
          <dgm:constr type="t" for="ch" forName="imageaccent3" refType="h" fact="0.1172"/>
          <dgm:constr type="w" for="ch" forName="imageaccent3" refType="w" fact="0.0189"/>
          <dgm:constr type="h" for="ch" forName="imageaccent3" refType="h" fact="0.031"/>
          <dgm:constr type="l" for="ch" forName="textaccent4" refType="w" fact="0.5596"/>
          <dgm:constr type="t" for="ch" forName="textaccent4" refType="h" fact="0.2637"/>
          <dgm:constr type="w" for="ch" forName="textaccent4" refType="w" fact="0.0189"/>
          <dgm:constr type="h" for="ch" forName="textaccent4" refType="h" fact="0.031"/>
          <dgm:constr type="l" for="ch" forName="imageaccent4" refType="w" fact="0.5905"/>
          <dgm:constr type="t" for="ch" forName="imageaccent4" refType="h" fact="0.3"/>
          <dgm:constr type="w" for="ch" forName="imageaccent4" refType="w" fact="0.0189"/>
          <dgm:constr type="h" for="ch" forName="imageaccent4" refType="h" fact="0.031"/>
          <dgm:constr type="l" for="ch" forName="textaccent5" refType="w" fact="0.6993"/>
          <dgm:constr type="t" for="ch" forName="textaccent5" refType="h" fact="0.1214"/>
          <dgm:constr type="w" for="ch" forName="textaccent5" refType="w" fact="0.0189"/>
          <dgm:constr type="h" for="ch" forName="textaccent5" refType="h" fact="0.031"/>
          <dgm:constr type="l" for="ch" forName="imageaccent5" refType="w" fact="0.731"/>
          <dgm:constr type="t" for="ch" forName="imageaccent5" refType="h" fact="0.1563"/>
          <dgm:constr type="w" for="ch" forName="imageaccent5" refType="w" fact="0.0189"/>
          <dgm:constr type="h" for="ch" forName="imageaccent5" refType="h" fact="0.031"/>
          <dgm:constr type="l" for="ch" forName="image6" refType="w" fact="0.5589"/>
          <dgm:constr type="t" for="ch" forName="image6" refType="h" fact="0.5872"/>
          <dgm:constr type="w" for="ch" forName="image6" refType="w" fact="0.1624"/>
          <dgm:constr type="h" for="ch" forName="image6" refType="h" fact="0.2645"/>
          <dgm:constr type="l" for="ch" forName="text6" refType="w" fact="0.6986"/>
          <dgm:constr type="t" for="ch" forName="text6" refType="h" fact="0.4424"/>
          <dgm:constr type="w" for="ch" forName="text6" refType="w" fact="0.1624"/>
          <dgm:constr type="h" for="ch" forName="text6" refType="h" fact="0.2645"/>
          <dgm:constr type="l" for="ch" forName="imageaccent6" refType="w" fact="0.7007"/>
          <dgm:constr type="t" for="ch" forName="imageaccent6" refType="h" fact="0.7033"/>
          <dgm:constr type="w" for="ch" forName="imageaccent6" refType="w" fact="0.0189"/>
          <dgm:constr type="h" for="ch" forName="imageaccent6" refType="h" fact="0.031"/>
          <dgm:constr type="l" for="ch" forName="textaccent6" refType="w" fact="0.7308"/>
          <dgm:constr type="t" for="ch" forName="textaccent6" refType="h" fact="0.6741"/>
          <dgm:constr type="w" for="ch" forName="textaccent6" refType="w" fact="0.0189"/>
          <dgm:constr type="h" for="ch" forName="textaccent6" refType="h" fact="0.031"/>
          <dgm:constr type="l" for="ch" forName="text7" refType="w" fact="0.2793"/>
          <dgm:constr type="t" for="ch" forName="text7" refType="h" fact="0.5856"/>
          <dgm:constr type="w" for="ch" forName="text7" refType="w" fact="0.1624"/>
          <dgm:constr type="h" for="ch" forName="text7" refType="h" fact="0.2645"/>
          <dgm:constr type="l" for="ch" forName="image7" refType="w" fact="0.1396"/>
          <dgm:constr type="t" for="ch" forName="image7" refType="h" fact="0.7326"/>
          <dgm:constr type="w" for="ch" forName="image7" refType="w" fact="0.1624"/>
          <dgm:constr type="h" for="ch" forName="image7" refType="h" fact="0.2645"/>
          <dgm:constr type="l" for="ch" forName="imageaccent7" refType="w" fact="0.2501"/>
          <dgm:constr type="t" for="ch" forName="imageaccent7" refType="h" fact="0.7363"/>
          <dgm:constr type="w" for="ch" forName="imageaccent7" refType="w" fact="0.0189"/>
          <dgm:constr type="h" for="ch" forName="imageaccent7" refType="h" fact="0.031"/>
          <dgm:constr type="l" for="ch" forName="textaccent7" refType="w" fact="0.284"/>
          <dgm:constr type="t" for="ch" forName="textaccent7" refType="h" fact="0.7028"/>
          <dgm:constr type="w" for="ch" forName="textaccent7" refType="w" fact="0.0189"/>
          <dgm:constr type="h" for="ch" forName="textaccent7" refType="h" fact="0.031"/>
          <dgm:constr type="l" for="ch" forName="image8" refType="w" fact="0.6979"/>
          <dgm:constr type="t" for="ch" forName="image8" refType="h" fact="0.7355"/>
          <dgm:constr type="w" for="ch" forName="image8" refType="w" fact="0.1624"/>
          <dgm:constr type="h" for="ch" forName="image8" refType="h" fact="0.2645"/>
          <dgm:constr type="l" for="ch" forName="text8" refType="w" fact="0.8376"/>
          <dgm:constr type="t" for="ch" forName="text8" refType="h" fact="0.5906"/>
          <dgm:constr type="w" for="ch" forName="text8" refType="w" fact="0.1624"/>
          <dgm:constr type="h" for="ch" forName="text8" refType="h" fact="0.2645"/>
          <dgm:constr type="l" for="ch" forName="imageaccent8" refType="w" fact="0.8397"/>
          <dgm:constr type="t" for="ch" forName="imageaccent8" refType="h" fact="0.8516"/>
          <dgm:constr type="w" for="ch" forName="imageaccent8" refType="w" fact="0.0189"/>
          <dgm:constr type="h" for="ch" forName="imageaccent8" refType="h" fact="0.031"/>
          <dgm:constr type="l" for="ch" forName="textaccent8" refType="w" fact="0.8698"/>
          <dgm:constr type="t" for="ch" forName="textaccent8" refType="h" fact="0.8223"/>
          <dgm:constr type="w" for="ch" forName="textaccent8" refType="w" fact="0.0189"/>
          <dgm:constr type="h" for="ch" forName="textaccent8" refType="h" fact="0.031"/>
        </dgm:constrLst>
      </dgm:if>
      <dgm:if name="Name10" axis="ch" ptType="node" func="cnt" op="equ" val="9">
        <dgm:alg type="composite">
          <dgm:param type="ar" val="1.8986"/>
        </dgm:alg>
        <dgm:constrLst>
          <dgm:constr type="primFontSz" for="des" ptType="node" op="equ" val="65"/>
          <dgm:constr type="l" for="ch" forName="image4" refType="w" fact="0.5585"/>
          <dgm:constr type="t" for="ch" forName="image4" refType="h" fact="0.2952"/>
          <dgm:constr type="w" for="ch" forName="image4" refType="w" fact="0.1623"/>
          <dgm:constr type="h" for="ch" forName="image4" refType="h" fact="0.2645"/>
          <dgm:constr type="l" for="ch" forName="text5" refType="w" fact="0.5585"/>
          <dgm:constr type="t" for="ch" forName="text5" refType="h" fact="0.0028"/>
          <dgm:constr type="w" for="ch" forName="text5" refType="w" fact="0.1623"/>
          <dgm:constr type="h" for="ch" forName="text5" refType="h" fact="0.2645"/>
          <dgm:constr type="l" for="ch" forName="image5" refType="w" fact="0.6982"/>
          <dgm:constr type="t" for="ch" forName="image5" refType="h" fact="0.1504"/>
          <dgm:constr type="w" for="ch" forName="image5" refType="w" fact="0.1623"/>
          <dgm:constr type="h" for="ch" forName="image5" refType="h" fact="0.2645"/>
          <dgm:constr type="l" for="ch" forName="image2" refType="w" fact="0.4189"/>
          <dgm:constr type="t" for="ch" forName="image2" refType="h" fact="0.439"/>
          <dgm:constr type="w" for="ch" forName="image2" refType="w" fact="0.1623"/>
          <dgm:constr type="h" for="ch" forName="image2" refType="h" fact="0.2645"/>
          <dgm:constr type="l" for="ch" forName="text4" refType="w" fact="0.4189"/>
          <dgm:constr type="t" for="ch" forName="text4" refType="h" fact="0.1465"/>
          <dgm:constr type="w" for="ch" forName="text4" refType="w" fact="0.1623"/>
          <dgm:constr type="h" for="ch" forName="text4" refType="h" fact="0.2645"/>
          <dgm:constr type="l" for="ch" forName="text2" refType="w" fact="0.2793"/>
          <dgm:constr type="t" for="ch" forName="text2" refType="h" fact="0.2925"/>
          <dgm:constr type="w" for="ch" forName="text2" refType="w" fact="0.1623"/>
          <dgm:constr type="h" for="ch" forName="text2" refType="h" fact="0.2645"/>
          <dgm:constr type="l" for="ch" forName="image3" refType="w" fact="0.2793"/>
          <dgm:constr type="t" for="ch" forName="image3" refType="h" fact="0"/>
          <dgm:constr type="w" for="ch" forName="image3" refType="w" fact="0.1623"/>
          <dgm:constr type="h" for="ch" forName="image3" refType="h" fact="0.2645"/>
          <dgm:constr type="l" for="ch" forName="text1" refType="w" fact="0.1396"/>
          <dgm:constr type="t" for="ch" forName="text1" refType="h" fact="0.4395"/>
          <dgm:constr type="w" for="ch" forName="text1" refType="w" fact="0.1623"/>
          <dgm:constr type="h" for="ch" forName="text1" refType="h" fact="0.2645"/>
          <dgm:constr type="l" for="ch" forName="text3" refType="w" fact="0.1396"/>
          <dgm:constr type="t" for="ch" forName="text3" refType="h" fact="0.1471"/>
          <dgm:constr type="w" for="ch" forName="text3" refType="w" fact="0.1623"/>
          <dgm:constr type="h" for="ch" forName="text3" refType="h" fact="0.2645"/>
          <dgm:constr type="l" for="ch" forName="textaccent1" refType="w" fact="0.1435"/>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3"/>
          <dgm:constr type="h" for="ch" forName="image1" refType="h" fact="0.2645"/>
          <dgm:constr type="l" for="ch" forName="imageaccent1" refType="w" fact="0.1111"/>
          <dgm:constr type="t" for="ch" forName="imageaccent1" refType="h" fact="0.5227"/>
          <dgm:constr type="w" for="ch" forName="imageaccent1" refType="w" fact="0.0189"/>
          <dgm:constr type="h" for="ch" forName="imageaccent1" refType="h" fact="0.031"/>
          <dgm:constr type="l" for="ch" forName="textaccent2" refType="w" fact="0.391"/>
          <dgm:constr type="t" for="ch" forName="textaccent2" refType="h" fact="0.5213"/>
          <dgm:constr type="w" for="ch" forName="textaccent2" refType="w" fact="0.0189"/>
          <dgm:constr type="h" for="ch" forName="textaccent2" refType="h" fact="0.031"/>
          <dgm:constr type="l" for="ch" forName="imageaccent2" refType="w" fact="0.4228"/>
          <dgm:constr type="t" for="ch" forName="imageaccent2" refType="h" fact="0.5567"/>
          <dgm:constr type="w" for="ch" forName="imageaccent2" refType="w" fact="0.0189"/>
          <dgm:constr type="h" for="ch" forName="imageaccent2" refType="h" fact="0.031"/>
          <dgm:constr type="l" for="ch" forName="textaccent3" refType="w" fact="0.2501"/>
          <dgm:constr type="t" for="ch" forName="textaccent3" refType="h" fact="0.1507"/>
          <dgm:constr type="w" for="ch" forName="textaccent3" refType="w" fact="0.0189"/>
          <dgm:constr type="h" for="ch" forName="textaccent3" refType="h" fact="0.031"/>
          <dgm:constr type="l" for="ch" forName="imageaccent3" refType="w" fact="0.2839"/>
          <dgm:constr type="t" for="ch" forName="imageaccent3" refType="h" fact="0.1172"/>
          <dgm:constr type="w" for="ch" forName="imageaccent3" refType="w" fact="0.0189"/>
          <dgm:constr type="h" for="ch" forName="imageaccent3" refType="h" fact="0.031"/>
          <dgm:constr type="l" for="ch" forName="textaccent4" refType="w" fact="0.5593"/>
          <dgm:constr type="t" for="ch" forName="textaccent4" refType="h" fact="0.2637"/>
          <dgm:constr type="w" for="ch" forName="textaccent4" refType="w" fact="0.0189"/>
          <dgm:constr type="h" for="ch" forName="textaccent4" refType="h" fact="0.031"/>
          <dgm:constr type="l" for="ch" forName="imageaccent4" refType="w" fact="0.5901"/>
          <dgm:constr type="t" for="ch" forName="imageaccent4" refType="h" fact="0.3"/>
          <dgm:constr type="w" for="ch" forName="imageaccent4" refType="w" fact="0.0189"/>
          <dgm:constr type="h" for="ch" forName="imageaccent4" refType="h" fact="0.031"/>
          <dgm:constr type="l" for="ch" forName="textaccent5" refType="w" fact="0.6989"/>
          <dgm:constr type="t" for="ch" forName="textaccent5" refType="h" fact="0.1214"/>
          <dgm:constr type="w" for="ch" forName="textaccent5" refType="w" fact="0.0189"/>
          <dgm:constr type="h" for="ch" forName="textaccent5" refType="h" fact="0.031"/>
          <dgm:constr type="l" for="ch" forName="imageaccent5" refType="w" fact="0.7305"/>
          <dgm:constr type="t" for="ch" forName="imageaccent5" refType="h" fact="0.1563"/>
          <dgm:constr type="w" for="ch" forName="imageaccent5" refType="w" fact="0.0189"/>
          <dgm:constr type="h" for="ch" forName="imageaccent5" refType="h" fact="0.031"/>
          <dgm:constr type="l" for="ch" forName="image6" refType="w" fact="0.5585"/>
          <dgm:constr type="t" for="ch" forName="image6" refType="h" fact="0.5872"/>
          <dgm:constr type="w" for="ch" forName="image6" refType="w" fact="0.1623"/>
          <dgm:constr type="h" for="ch" forName="image6" refType="h" fact="0.2645"/>
          <dgm:constr type="l" for="ch" forName="text6" refType="w" fact="0.6982"/>
          <dgm:constr type="t" for="ch" forName="text6" refType="h" fact="0.4424"/>
          <dgm:constr type="w" for="ch" forName="text6" refType="w" fact="0.1623"/>
          <dgm:constr type="h" for="ch" forName="text6" refType="h" fact="0.2645"/>
          <dgm:constr type="l" for="ch" forName="imageaccent6" refType="w" fact="0.7002"/>
          <dgm:constr type="t" for="ch" forName="imageaccent6" refType="h" fact="0.7033"/>
          <dgm:constr type="w" for="ch" forName="imageaccent6" refType="w" fact="0.0189"/>
          <dgm:constr type="h" for="ch" forName="imageaccent6" refType="h" fact="0.031"/>
          <dgm:constr type="l" for="ch" forName="textaccent6" refType="w" fact="0.7303"/>
          <dgm:constr type="t" for="ch" forName="textaccent6" refType="h" fact="0.6741"/>
          <dgm:constr type="w" for="ch" forName="textaccent6" refType="w" fact="0.0189"/>
          <dgm:constr type="h" for="ch" forName="textaccent6" refType="h" fact="0.031"/>
          <dgm:constr type="l" for="ch" forName="text7" refType="w" fact="0.2792"/>
          <dgm:constr type="t" for="ch" forName="text7" refType="h" fact="0.5856"/>
          <dgm:constr type="w" for="ch" forName="text7" refType="w" fact="0.1623"/>
          <dgm:constr type="h" for="ch" forName="text7" refType="h" fact="0.2645"/>
          <dgm:constr type="l" for="ch" forName="image7" refType="w" fact="0.1395"/>
          <dgm:constr type="t" for="ch" forName="image7" refType="h" fact="0.7326"/>
          <dgm:constr type="w" for="ch" forName="image7" refType="w" fact="0.1623"/>
          <dgm:constr type="h" for="ch" forName="image7" refType="h" fact="0.2645"/>
          <dgm:constr type="l" for="ch" forName="imageaccent7" refType="w" fact="0.25"/>
          <dgm:constr type="t" for="ch" forName="imageaccent7" refType="h" fact="0.7363"/>
          <dgm:constr type="w" for="ch" forName="imageaccent7" refType="w" fact="0.0189"/>
          <dgm:constr type="h" for="ch" forName="imageaccent7" refType="h" fact="0.031"/>
          <dgm:constr type="l" for="ch" forName="textaccent7" refType="w" fact="0.2838"/>
          <dgm:constr type="t" for="ch" forName="textaccent7" refType="h" fact="0.7028"/>
          <dgm:constr type="w" for="ch" forName="textaccent7" refType="w" fact="0.0189"/>
          <dgm:constr type="h" for="ch" forName="textaccent7" refType="h" fact="0.031"/>
          <dgm:constr type="l" for="ch" forName="image8" refType="w" fact="0.6975"/>
          <dgm:constr type="t" for="ch" forName="image8" refType="h" fact="0.7355"/>
          <dgm:constr type="w" for="ch" forName="image8" refType="w" fact="0.1623"/>
          <dgm:constr type="h" for="ch" forName="image8" refType="h" fact="0.2645"/>
          <dgm:constr type="l" for="ch" forName="text8" refType="w" fact="0.8371"/>
          <dgm:constr type="t" for="ch" forName="text8" refType="h" fact="0.5906"/>
          <dgm:constr type="w" for="ch" forName="text8" refType="w" fact="0.1623"/>
          <dgm:constr type="h" for="ch" forName="text8" refType="h" fact="0.2645"/>
          <dgm:constr type="l" for="ch" forName="imageaccent8" refType="w" fact="0.8392"/>
          <dgm:constr type="t" for="ch" forName="imageaccent8" refType="h" fact="0.8516"/>
          <dgm:constr type="w" for="ch" forName="imageaccent8" refType="w" fact="0.0189"/>
          <dgm:constr type="h" for="ch" forName="imageaccent8" refType="h" fact="0.031"/>
          <dgm:constr type="l" for="ch" forName="textaccent8" refType="w" fact="0.8693"/>
          <dgm:constr type="t" for="ch" forName="textaccent8" refType="h" fact="0.8223"/>
          <dgm:constr type="w" for="ch" forName="textaccent8" refType="w" fact="0.0189"/>
          <dgm:constr type="h" for="ch" forName="textaccent8" refType="h" fact="0.031"/>
          <dgm:constr type="l" for="ch" forName="text9" refType="w" fact="0.8377"/>
          <dgm:constr type="t" for="ch" forName="text9" refType="h" fact="0.0057"/>
          <dgm:constr type="w" for="ch" forName="text9" refType="w" fact="0.1623"/>
          <dgm:constr type="h" for="ch" forName="text9" refType="h" fact="0.2645"/>
          <dgm:constr type="l" for="ch" forName="textaccent9" refType="w" fact="0.95"/>
          <dgm:constr type="t" for="ch" forName="textaccent9" refType="h" fact="0.2383"/>
          <dgm:constr type="w" for="ch" forName="textaccent9" refType="w" fact="0.0189"/>
          <dgm:constr type="h" for="ch" forName="textaccent9" refType="h" fact="0.031"/>
          <dgm:constr type="l" for="ch" forName="image9" refType="w" fact="0.8377"/>
          <dgm:constr type="t" for="ch" forName="image9" refType="h" fact="0.2977"/>
          <dgm:constr type="w" for="ch" forName="image9" refType="w" fact="0.1623"/>
          <dgm:constr type="h" for="ch" forName="image9" refType="h" fact="0.2645"/>
          <dgm:constr type="l" for="ch" forName="imageaccent9" refType="w" fact="0.95"/>
          <dgm:constr type="t" for="ch" forName="imageaccent9" refType="h" fact="0.2993"/>
          <dgm:constr type="w" for="ch" forName="imageaccent9" refType="w" fact="0.0189"/>
          <dgm:constr type="h" for="ch" forName="imageaccent9" refType="h" fact="0.031"/>
        </dgm:constrLst>
      </dgm:if>
      <dgm:if name="Name11" axis="ch" ptType="node" func="cnt" op="equ" val="10">
        <dgm:alg type="composite">
          <dgm:param type="ar" val="1.6608"/>
        </dgm:alg>
        <dgm:constrLst>
          <dgm:constr type="primFontSz" for="des" ptType="node" op="equ" val="65"/>
          <dgm:constr type="l" for="ch" forName="image4" refType="w" fact="0.5585"/>
          <dgm:constr type="t" for="ch" forName="image4" refType="h" fact="0.2583"/>
          <dgm:constr type="w" for="ch" forName="image4" refType="w" fact="0.1623"/>
          <dgm:constr type="h" for="ch" forName="image4" refType="h" fact="0.2314"/>
          <dgm:constr type="l" for="ch" forName="text5" refType="w" fact="0.5585"/>
          <dgm:constr type="t" for="ch" forName="text5" refType="h" fact="0.0024"/>
          <dgm:constr type="w" for="ch" forName="text5" refType="w" fact="0.1623"/>
          <dgm:constr type="h" for="ch" forName="text5" refType="h" fact="0.2314"/>
          <dgm:constr type="l" for="ch" forName="image5" refType="w" fact="0.6982"/>
          <dgm:constr type="t" for="ch" forName="image5" refType="h" fact="0.1316"/>
          <dgm:constr type="w" for="ch" forName="image5" refType="w" fact="0.1623"/>
          <dgm:constr type="h" for="ch" forName="image5" refType="h" fact="0.2314"/>
          <dgm:constr type="l" for="ch" forName="image2" refType="w" fact="0.4189"/>
          <dgm:constr type="t" for="ch" forName="image2" refType="h" fact="0.384"/>
          <dgm:constr type="w" for="ch" forName="image2" refType="w" fact="0.1623"/>
          <dgm:constr type="h" for="ch" forName="image2" refType="h" fact="0.2314"/>
          <dgm:constr type="l" for="ch" forName="text4" refType="w" fact="0.4189"/>
          <dgm:constr type="t" for="ch" forName="text4" refType="h" fact="0.1282"/>
          <dgm:constr type="w" for="ch" forName="text4" refType="w" fact="0.1623"/>
          <dgm:constr type="h" for="ch" forName="text4" refType="h" fact="0.2314"/>
          <dgm:constr type="l" for="ch" forName="text2" refType="w" fact="0.2793"/>
          <dgm:constr type="t" for="ch" forName="text2" refType="h" fact="0.2558"/>
          <dgm:constr type="w" for="ch" forName="text2" refType="w" fact="0.1623"/>
          <dgm:constr type="h" for="ch" forName="text2" refType="h" fact="0.2314"/>
          <dgm:constr type="l" for="ch" forName="image3" refType="w" fact="0.2793"/>
          <dgm:constr type="t" for="ch" forName="image3" refType="h" fact="0"/>
          <dgm:constr type="w" for="ch" forName="image3" refType="w" fact="0.1623"/>
          <dgm:constr type="h" for="ch" forName="image3" refType="h" fact="0.2314"/>
          <dgm:constr type="l" for="ch" forName="text1" refType="w" fact="0.1396"/>
          <dgm:constr type="t" for="ch" forName="text1" refType="h" fact="0.3845"/>
          <dgm:constr type="w" for="ch" forName="text1" refType="w" fact="0.1623"/>
          <dgm:constr type="h" for="ch" forName="text1" refType="h" fact="0.2314"/>
          <dgm:constr type="l" for="ch" forName="text3" refType="w" fact="0.1396"/>
          <dgm:constr type="t" for="ch" forName="text3" refType="h" fact="0.1286"/>
          <dgm:constr type="w" for="ch" forName="text3" refType="w" fact="0.1623"/>
          <dgm:constr type="h" for="ch" forName="text3" refType="h" fact="0.2314"/>
          <dgm:constr type="l" for="ch" forName="textaccent1" refType="w" fact="0.1435"/>
          <dgm:constr type="t" for="ch" forName="textaccent1" refType="h" fact="0.488"/>
          <dgm:constr type="w" for="ch" forName="textaccent1" refType="w" fact="0.0189"/>
          <dgm:constr type="h" for="ch" forName="textaccent1" refType="h" fact="0.0271"/>
          <dgm:constr type="l" for="ch" forName="image1" refType="w" fact="0"/>
          <dgm:constr type="t" for="ch" forName="image1" refType="h" fact="0.2566"/>
          <dgm:constr type="w" for="ch" forName="image1" refType="w" fact="0.1623"/>
          <dgm:constr type="h" for="ch" forName="image1" refType="h" fact="0.2314"/>
          <dgm:constr type="l" for="ch" forName="imageaccent1" refType="w" fact="0.1111"/>
          <dgm:constr type="t" for="ch" forName="imageaccent1" refType="h" fact="0.4572"/>
          <dgm:constr type="w" for="ch" forName="imageaccent1" refType="w" fact="0.0189"/>
          <dgm:constr type="h" for="ch" forName="imageaccent1" refType="h" fact="0.0271"/>
          <dgm:constr type="l" for="ch" forName="textaccent2" refType="w" fact="0.391"/>
          <dgm:constr type="t" for="ch" forName="textaccent2" refType="h" fact="0.456"/>
          <dgm:constr type="w" for="ch" forName="textaccent2" refType="w" fact="0.0189"/>
          <dgm:constr type="h" for="ch" forName="textaccent2" refType="h" fact="0.0271"/>
          <dgm:constr type="l" for="ch" forName="imageaccent2" refType="w" fact="0.4228"/>
          <dgm:constr type="t" for="ch" forName="imageaccent2" refType="h" fact="0.487"/>
          <dgm:constr type="w" for="ch" forName="imageaccent2" refType="w" fact="0.0189"/>
          <dgm:constr type="h" for="ch" forName="imageaccent2" refType="h" fact="0.0271"/>
          <dgm:constr type="l" for="ch" forName="textaccent3" refType="w" fact="0.2501"/>
          <dgm:constr type="t" for="ch" forName="textaccent3" refType="h" fact="0.1318"/>
          <dgm:constr type="w" for="ch" forName="textaccent3" refType="w" fact="0.0189"/>
          <dgm:constr type="h" for="ch" forName="textaccent3" refType="h" fact="0.0271"/>
          <dgm:constr type="l" for="ch" forName="imageaccent3" refType="w" fact="0.2839"/>
          <dgm:constr type="t" for="ch" forName="imageaccent3" refType="h" fact="0.1025"/>
          <dgm:constr type="w" for="ch" forName="imageaccent3" refType="w" fact="0.0189"/>
          <dgm:constr type="h" for="ch" forName="imageaccent3" refType="h" fact="0.0271"/>
          <dgm:constr type="l" for="ch" forName="textaccent4" refType="w" fact="0.5593"/>
          <dgm:constr type="t" for="ch" forName="textaccent4" refType="h" fact="0.2307"/>
          <dgm:constr type="w" for="ch" forName="textaccent4" refType="w" fact="0.0189"/>
          <dgm:constr type="h" for="ch" forName="textaccent4" refType="h" fact="0.0271"/>
          <dgm:constr type="l" for="ch" forName="imageaccent4" refType="w" fact="0.5901"/>
          <dgm:constr type="t" for="ch" forName="imageaccent4" refType="h" fact="0.2624"/>
          <dgm:constr type="w" for="ch" forName="imageaccent4" refType="w" fact="0.0189"/>
          <dgm:constr type="h" for="ch" forName="imageaccent4" refType="h" fact="0.0271"/>
          <dgm:constr type="l" for="ch" forName="textaccent5" refType="w" fact="0.6989"/>
          <dgm:constr type="t" for="ch" forName="textaccent5" refType="h" fact="0.1062"/>
          <dgm:constr type="w" for="ch" forName="textaccent5" refType="w" fact="0.0189"/>
          <dgm:constr type="h" for="ch" forName="textaccent5" refType="h" fact="0.0271"/>
          <dgm:constr type="l" for="ch" forName="imageaccent5" refType="w" fact="0.7305"/>
          <dgm:constr type="t" for="ch" forName="imageaccent5" refType="h" fact="0.1367"/>
          <dgm:constr type="w" for="ch" forName="imageaccent5" refType="w" fact="0.0189"/>
          <dgm:constr type="h" for="ch" forName="imageaccent5" refType="h" fact="0.0271"/>
          <dgm:constr type="l" for="ch" forName="image6" refType="w" fact="0.5585"/>
          <dgm:constr type="t" for="ch" forName="image6" refType="h" fact="0.5137"/>
          <dgm:constr type="w" for="ch" forName="image6" refType="w" fact="0.1623"/>
          <dgm:constr type="h" for="ch" forName="image6" refType="h" fact="0.2314"/>
          <dgm:constr type="l" for="ch" forName="text6" refType="w" fact="0.6982"/>
          <dgm:constr type="t" for="ch" forName="text6" refType="h" fact="0.387"/>
          <dgm:constr type="w" for="ch" forName="text6" refType="w" fact="0.1623"/>
          <dgm:constr type="h" for="ch" forName="text6" refType="h" fact="0.2314"/>
          <dgm:constr type="l" for="ch" forName="imageaccent6" refType="w" fact="0.7002"/>
          <dgm:constr type="t" for="ch" forName="imageaccent6" refType="h" fact="0.6152"/>
          <dgm:constr type="w" for="ch" forName="imageaccent6" refType="w" fact="0.0189"/>
          <dgm:constr type="h" for="ch" forName="imageaccent6" refType="h" fact="0.0271"/>
          <dgm:constr type="l" for="ch" forName="textaccent6" refType="w" fact="0.7303"/>
          <dgm:constr type="t" for="ch" forName="textaccent6" refType="h" fact="0.5897"/>
          <dgm:constr type="w" for="ch" forName="textaccent6" refType="w" fact="0.0189"/>
          <dgm:constr type="h" for="ch" forName="textaccent6" refType="h" fact="0.0271"/>
          <dgm:constr type="l" for="ch" forName="text7" refType="w" fact="0.2792"/>
          <dgm:constr type="t" for="ch" forName="text7" refType="h" fact="0.5122"/>
          <dgm:constr type="w" for="ch" forName="text7" refType="w" fact="0.1623"/>
          <dgm:constr type="h" for="ch" forName="text7" refType="h" fact="0.2314"/>
          <dgm:constr type="l" for="ch" forName="image7" refType="w" fact="0.1395"/>
          <dgm:constr type="t" for="ch" forName="image7" refType="h" fact="0.6409"/>
          <dgm:constr type="w" for="ch" forName="image7" refType="w" fact="0.1623"/>
          <dgm:constr type="h" for="ch" forName="image7" refType="h" fact="0.2314"/>
          <dgm:constr type="l" for="ch" forName="imageaccent7" refType="w" fact="0.25"/>
          <dgm:constr type="t" for="ch" forName="imageaccent7" refType="h" fact="0.6441"/>
          <dgm:constr type="w" for="ch" forName="imageaccent7" refType="w" fact="0.0189"/>
          <dgm:constr type="h" for="ch" forName="imageaccent7" refType="h" fact="0.0271"/>
          <dgm:constr type="l" for="ch" forName="textaccent7" refType="w" fact="0.2838"/>
          <dgm:constr type="t" for="ch" forName="textaccent7" refType="h" fact="0.6148"/>
          <dgm:constr type="w" for="ch" forName="textaccent7" refType="w" fact="0.0189"/>
          <dgm:constr type="h" for="ch" forName="textaccent7" refType="h" fact="0.0271"/>
          <dgm:constr type="l" for="ch" forName="image8" refType="w" fact="0.6975"/>
          <dgm:constr type="t" for="ch" forName="image8" refType="h" fact="0.6433"/>
          <dgm:constr type="w" for="ch" forName="image8" refType="w" fact="0.1623"/>
          <dgm:constr type="h" for="ch" forName="image8" refType="h" fact="0.2314"/>
          <dgm:constr type="l" for="ch" forName="text8" refType="w" fact="0.8371"/>
          <dgm:constr type="t" for="ch" forName="text8" refType="h" fact="0.5167"/>
          <dgm:constr type="w" for="ch" forName="text8" refType="w" fact="0.1623"/>
          <dgm:constr type="h" for="ch" forName="text8" refType="h" fact="0.2314"/>
          <dgm:constr type="l" for="ch" forName="imageaccent8" refType="w" fact="0.8392"/>
          <dgm:constr type="t" for="ch" forName="imageaccent8" refType="h" fact="0.7449"/>
          <dgm:constr type="w" for="ch" forName="imageaccent8" refType="w" fact="0.0189"/>
          <dgm:constr type="h" for="ch" forName="imageaccent8" refType="h" fact="0.0271"/>
          <dgm:constr type="l" for="ch" forName="textaccent8" refType="w" fact="0.8693"/>
          <dgm:constr type="t" for="ch" forName="textaccent8" refType="h" fact="0.7194"/>
          <dgm:constr type="w" for="ch" forName="textaccent8" refType="w" fact="0.0189"/>
          <dgm:constr type="h" for="ch" forName="textaccent8" refType="h" fact="0.0271"/>
          <dgm:constr type="l" for="ch" forName="text9" refType="w" fact="0.8377"/>
          <dgm:constr type="t" for="ch" forName="text9" refType="h" fact="0.005"/>
          <dgm:constr type="w" for="ch" forName="text9" refType="w" fact="0.1623"/>
          <dgm:constr type="h" for="ch" forName="text9" refType="h" fact="0.2314"/>
          <dgm:constr type="l" for="ch" forName="textaccent9" refType="w" fact="0.95"/>
          <dgm:constr type="t" for="ch" forName="textaccent9" refType="h" fact="0.2084"/>
          <dgm:constr type="w" for="ch" forName="textaccent9" refType="w" fact="0.0189"/>
          <dgm:constr type="h" for="ch" forName="textaccent9" refType="h" fact="0.0271"/>
          <dgm:constr type="l" for="ch" forName="image9" refType="w" fact="0.8377"/>
          <dgm:constr type="t" for="ch" forName="image9" refType="h" fact="0.2604"/>
          <dgm:constr type="w" for="ch" forName="image9" refType="w" fact="0.1623"/>
          <dgm:constr type="h" for="ch" forName="image9" refType="h" fact="0.2314"/>
          <dgm:constr type="l" for="ch" forName="imageaccent9" refType="w" fact="0.95"/>
          <dgm:constr type="t" for="ch" forName="imageaccent9" refType="h" fact="0.2618"/>
          <dgm:constr type="w" for="ch" forName="imageaccent9" refType="w" fact="0.0189"/>
          <dgm:constr type="h" for="ch" forName="imageaccent9" refType="h" fact="0.0271"/>
          <dgm:constr type="l" for="ch" forName="image10" refType="w" fact="0.2786"/>
          <dgm:constr type="t" for="ch" forName="image10" refType="h" fact="0.7686"/>
          <dgm:constr type="w" for="ch" forName="image10" refType="w" fact="0.1623"/>
          <dgm:constr type="h" for="ch" forName="image10" refType="h" fact="0.2314"/>
          <dgm:constr type="l" for="ch" forName="text10" refType="w" fact="0.4183"/>
          <dgm:constr type="t" for="ch" forName="text10" refType="h" fact="0.6419"/>
          <dgm:constr type="w" for="ch" forName="text10" refType="w" fact="0.1623"/>
          <dgm:constr type="h" for="ch" forName="text10" refType="h" fact="0.2314"/>
          <dgm:constr type="l" for="ch" forName="imageaccent10" refType="w" fact="0.4203"/>
          <dgm:constr type="t" for="ch" forName="imageaccent10" refType="h" fact="0.8701"/>
          <dgm:constr type="w" for="ch" forName="imageaccent10" refType="w" fact="0.0189"/>
          <dgm:constr type="h" for="ch" forName="imageaccent10" refType="h" fact="0.0271"/>
          <dgm:constr type="l" for="ch" forName="textaccent10" refType="w" fact="0.4504"/>
          <dgm:constr type="t" for="ch" forName="textaccent10" refType="h" fact="0.8446"/>
          <dgm:constr type="w" for="ch" forName="textaccent10" refType="w" fact="0.0189"/>
          <dgm:constr type="h" for="ch" forName="textaccent10" refType="h" fact="0.0271"/>
        </dgm:constrLst>
      </dgm:if>
      <dgm:if name="Name12" axis="ch" ptType="node" func="cnt" op="equ" val="11">
        <dgm:alg type="composite">
          <dgm:param type="ar" val="1.4704"/>
        </dgm:alg>
        <dgm:constrLst>
          <dgm:constr type="primFontSz" for="des" ptType="node" op="equ" val="65"/>
          <dgm:constr type="l" for="ch" forName="image4" refType="w" fact="0.5585"/>
          <dgm:constr type="t" for="ch" forName="image4" refType="h" fact="0.2287"/>
          <dgm:constr type="w" for="ch" forName="image4" refType="w" fact="0.1623"/>
          <dgm:constr type="h" for="ch" forName="image4" refType="h" fact="0.2049"/>
          <dgm:constr type="l" for="ch" forName="text5" refType="w" fact="0.5585"/>
          <dgm:constr type="t" for="ch" forName="text5" refType="h" fact="0.0022"/>
          <dgm:constr type="w" for="ch" forName="text5" refType="w" fact="0.1623"/>
          <dgm:constr type="h" for="ch" forName="text5" refType="h" fact="0.2049"/>
          <dgm:constr type="l" for="ch" forName="image5" refType="w" fact="0.6982"/>
          <dgm:constr type="t" for="ch" forName="image5" refType="h" fact="0.1165"/>
          <dgm:constr type="w" for="ch" forName="image5" refType="w" fact="0.1623"/>
          <dgm:constr type="h" for="ch" forName="image5" refType="h" fact="0.2049"/>
          <dgm:constr type="l" for="ch" forName="image2" refType="w" fact="0.4189"/>
          <dgm:constr type="t" for="ch" forName="image2" refType="h" fact="0.34"/>
          <dgm:constr type="w" for="ch" forName="image2" refType="w" fact="0.1623"/>
          <dgm:constr type="h" for="ch" forName="image2" refType="h" fact="0.2049"/>
          <dgm:constr type="l" for="ch" forName="text4" refType="w" fact="0.4189"/>
          <dgm:constr type="t" for="ch" forName="text4" refType="h" fact="0.1135"/>
          <dgm:constr type="w" for="ch" forName="text4" refType="w" fact="0.1623"/>
          <dgm:constr type="h" for="ch" forName="text4" refType="h" fact="0.2049"/>
          <dgm:constr type="l" for="ch" forName="text2" refType="w" fact="0.2793"/>
          <dgm:constr type="t" for="ch" forName="text2" refType="h" fact="0.2265"/>
          <dgm:constr type="w" for="ch" forName="text2" refType="w" fact="0.1623"/>
          <dgm:constr type="h" for="ch" forName="text2" refType="h" fact="0.2049"/>
          <dgm:constr type="l" for="ch" forName="image3" refType="w" fact="0.2793"/>
          <dgm:constr type="t" for="ch" forName="image3" refType="h" fact="0"/>
          <dgm:constr type="w" for="ch" forName="image3" refType="w" fact="0.1623"/>
          <dgm:constr type="h" for="ch" forName="image3" refType="h" fact="0.2049"/>
          <dgm:constr type="l" for="ch" forName="text1" refType="w" fact="0.1396"/>
          <dgm:constr type="t" for="ch" forName="text1" refType="h" fact="0.3404"/>
          <dgm:constr type="w" for="ch" forName="text1" refType="w" fact="0.1623"/>
          <dgm:constr type="h" for="ch" forName="text1" refType="h" fact="0.2049"/>
          <dgm:constr type="l" for="ch" forName="text3" refType="w" fact="0.1396"/>
          <dgm:constr type="t" for="ch" forName="text3" refType="h" fact="0.1139"/>
          <dgm:constr type="w" for="ch" forName="text3" refType="w" fact="0.1623"/>
          <dgm:constr type="h" for="ch" forName="text3" refType="h" fact="0.2049"/>
          <dgm:constr type="l" for="ch" forName="textaccent1" refType="w" fact="0.1435"/>
          <dgm:constr type="t" for="ch" forName="textaccent1" refType="h" fact="0.432"/>
          <dgm:constr type="w" for="ch" forName="textaccent1" refType="w" fact="0.0189"/>
          <dgm:constr type="h" for="ch" forName="textaccent1" refType="h" fact="0.024"/>
          <dgm:constr type="l" for="ch" forName="image1" refType="w" fact="0"/>
          <dgm:constr type="t" for="ch" forName="image1" refType="h" fact="0.2272"/>
          <dgm:constr type="w" for="ch" forName="image1" refType="w" fact="0.1623"/>
          <dgm:constr type="h" for="ch" forName="image1" refType="h" fact="0.2049"/>
          <dgm:constr type="l" for="ch" forName="imageaccent1" refType="w" fact="0.1111"/>
          <dgm:constr type="t" for="ch" forName="imageaccent1" refType="h" fact="0.4048"/>
          <dgm:constr type="w" for="ch" forName="imageaccent1" refType="w" fact="0.0189"/>
          <dgm:constr type="h" for="ch" forName="imageaccent1" refType="h" fact="0.024"/>
          <dgm:constr type="l" for="ch" forName="textaccent2" refType="w" fact="0.391"/>
          <dgm:constr type="t" for="ch" forName="textaccent2" refType="h" fact="0.4038"/>
          <dgm:constr type="w" for="ch" forName="textaccent2" refType="w" fact="0.0189"/>
          <dgm:constr type="h" for="ch" forName="textaccent2" refType="h" fact="0.024"/>
          <dgm:constr type="l" for="ch" forName="imageaccent2" refType="w" fact="0.4228"/>
          <dgm:constr type="t" for="ch" forName="imageaccent2" refType="h" fact="0.4312"/>
          <dgm:constr type="w" for="ch" forName="imageaccent2" refType="w" fact="0.0189"/>
          <dgm:constr type="h" for="ch" forName="imageaccent2" refType="h" fact="0.024"/>
          <dgm:constr type="l" for="ch" forName="textaccent3" refType="w" fact="0.2501"/>
          <dgm:constr type="t" for="ch" forName="textaccent3" refType="h" fact="0.1167"/>
          <dgm:constr type="w" for="ch" forName="textaccent3" refType="w" fact="0.0189"/>
          <dgm:constr type="h" for="ch" forName="textaccent3" refType="h" fact="0.024"/>
          <dgm:constr type="l" for="ch" forName="imageaccent3" refType="w" fact="0.2839"/>
          <dgm:constr type="t" for="ch" forName="imageaccent3" refType="h" fact="0.0908"/>
          <dgm:constr type="w" for="ch" forName="imageaccent3" refType="w" fact="0.0189"/>
          <dgm:constr type="h" for="ch" forName="imageaccent3" refType="h" fact="0.024"/>
          <dgm:constr type="l" for="ch" forName="textaccent4" refType="w" fact="0.5593"/>
          <dgm:constr type="t" for="ch" forName="textaccent4" refType="h" fact="0.2042"/>
          <dgm:constr type="w" for="ch" forName="textaccent4" refType="w" fact="0.0189"/>
          <dgm:constr type="h" for="ch" forName="textaccent4" refType="h" fact="0.024"/>
          <dgm:constr type="l" for="ch" forName="imageaccent4" refType="w" fact="0.5901"/>
          <dgm:constr type="t" for="ch" forName="imageaccent4" refType="h" fact="0.2323"/>
          <dgm:constr type="w" for="ch" forName="imageaccent4" refType="w" fact="0.0189"/>
          <dgm:constr type="h" for="ch" forName="imageaccent4" refType="h" fact="0.024"/>
          <dgm:constr type="l" for="ch" forName="textaccent5" refType="w" fact="0.6989"/>
          <dgm:constr type="t" for="ch" forName="textaccent5" refType="h" fact="0.094"/>
          <dgm:constr type="w" for="ch" forName="textaccent5" refType="w" fact="0.0189"/>
          <dgm:constr type="h" for="ch" forName="textaccent5" refType="h" fact="0.024"/>
          <dgm:constr type="l" for="ch" forName="imageaccent5" refType="w" fact="0.7305"/>
          <dgm:constr type="t" for="ch" forName="imageaccent5" refType="h" fact="0.121"/>
          <dgm:constr type="w" for="ch" forName="imageaccent5" refType="w" fact="0.0189"/>
          <dgm:constr type="h" for="ch" forName="imageaccent5" refType="h" fact="0.024"/>
          <dgm:constr type="l" for="ch" forName="image6" refType="w" fact="0.5585"/>
          <dgm:constr type="t" for="ch" forName="image6" refType="h" fact="0.4548"/>
          <dgm:constr type="w" for="ch" forName="image6" refType="w" fact="0.1623"/>
          <dgm:constr type="h" for="ch" forName="image6" refType="h" fact="0.2049"/>
          <dgm:constr type="l" for="ch" forName="text6" refType="w" fact="0.6982"/>
          <dgm:constr type="t" for="ch" forName="text6" refType="h" fact="0.3426"/>
          <dgm:constr type="w" for="ch" forName="text6" refType="w" fact="0.1623"/>
          <dgm:constr type="h" for="ch" forName="text6" refType="h" fact="0.2049"/>
          <dgm:constr type="l" for="ch" forName="imageaccent6" refType="w" fact="0.7002"/>
          <dgm:constr type="t" for="ch" forName="imageaccent6" refType="h" fact="0.5447"/>
          <dgm:constr type="w" for="ch" forName="imageaccent6" refType="w" fact="0.0189"/>
          <dgm:constr type="h" for="ch" forName="imageaccent6" refType="h" fact="0.024"/>
          <dgm:constr type="l" for="ch" forName="textaccent6" refType="w" fact="0.7303"/>
          <dgm:constr type="t" for="ch" forName="textaccent6" refType="h" fact="0.5221"/>
          <dgm:constr type="w" for="ch" forName="textaccent6" refType="w" fact="0.0189"/>
          <dgm:constr type="h" for="ch" forName="textaccent6" refType="h" fact="0.024"/>
          <dgm:constr type="l" for="ch" forName="text7" refType="w" fact="0.2792"/>
          <dgm:constr type="t" for="ch" forName="text7" refType="h" fact="0.4535"/>
          <dgm:constr type="w" for="ch" forName="text7" refType="w" fact="0.1623"/>
          <dgm:constr type="h" for="ch" forName="text7" refType="h" fact="0.2049"/>
          <dgm:constr type="l" for="ch" forName="image7" refType="w" fact="0.1395"/>
          <dgm:constr type="t" for="ch" forName="image7" refType="h" fact="0.5674"/>
          <dgm:constr type="w" for="ch" forName="image7" refType="w" fact="0.1623"/>
          <dgm:constr type="h" for="ch" forName="image7" refType="h" fact="0.2049"/>
          <dgm:constr type="l" for="ch" forName="imageaccent7" refType="w" fact="0.25"/>
          <dgm:constr type="t" for="ch" forName="imageaccent7" refType="h" fact="0.5703"/>
          <dgm:constr type="w" for="ch" forName="imageaccent7" refType="w" fact="0.0189"/>
          <dgm:constr type="h" for="ch" forName="imageaccent7" refType="h" fact="0.024"/>
          <dgm:constr type="l" for="ch" forName="textaccent7" refType="w" fact="0.2838"/>
          <dgm:constr type="t" for="ch" forName="textaccent7" refType="h" fact="0.5443"/>
          <dgm:constr type="w" for="ch" forName="textaccent7" refType="w" fact="0.0189"/>
          <dgm:constr type="h" for="ch" forName="textaccent7" refType="h" fact="0.024"/>
          <dgm:constr type="l" for="ch" forName="image8" refType="w" fact="0.6975"/>
          <dgm:constr type="t" for="ch" forName="image8" refType="h" fact="0.5696"/>
          <dgm:constr type="w" for="ch" forName="image8" refType="w" fact="0.1623"/>
          <dgm:constr type="h" for="ch" forName="image8" refType="h" fact="0.2049"/>
          <dgm:constr type="l" for="ch" forName="text8" refType="w" fact="0.8371"/>
          <dgm:constr type="t" for="ch" forName="text8" refType="h" fact="0.4574"/>
          <dgm:constr type="w" for="ch" forName="text8" refType="w" fact="0.1623"/>
          <dgm:constr type="h" for="ch" forName="text8" refType="h" fact="0.2049"/>
          <dgm:constr type="l" for="ch" forName="imageaccent8" refType="w" fact="0.8392"/>
          <dgm:constr type="t" for="ch" forName="imageaccent8" refType="h" fact="0.6595"/>
          <dgm:constr type="w" for="ch" forName="imageaccent8" refType="w" fact="0.0189"/>
          <dgm:constr type="h" for="ch" forName="imageaccent8" refType="h" fact="0.024"/>
          <dgm:constr type="l" for="ch" forName="textaccent8" refType="w" fact="0.8693"/>
          <dgm:constr type="t" for="ch" forName="textaccent8" refType="h" fact="0.6369"/>
          <dgm:constr type="w" for="ch" forName="textaccent8" refType="w" fact="0.0189"/>
          <dgm:constr type="h" for="ch" forName="textaccent8" refType="h" fact="0.024"/>
          <dgm:constr type="l" for="ch" forName="text9" refType="w" fact="0.8377"/>
          <dgm:constr type="t" for="ch" forName="text9" refType="h" fact="0.0044"/>
          <dgm:constr type="w" for="ch" forName="text9" refType="w" fact="0.1623"/>
          <dgm:constr type="h" for="ch" forName="text9" refType="h" fact="0.2049"/>
          <dgm:constr type="l" for="ch" forName="textaccent9" refType="w" fact="0.95"/>
          <dgm:constr type="t" for="ch" forName="textaccent9" refType="h" fact="0.1846"/>
          <dgm:constr type="w" for="ch" forName="textaccent9" refType="w" fact="0.0189"/>
          <dgm:constr type="h" for="ch" forName="textaccent9" refType="h" fact="0.024"/>
          <dgm:constr type="l" for="ch" forName="image9" refType="w" fact="0.8377"/>
          <dgm:constr type="t" for="ch" forName="image9" refType="h" fact="0.2306"/>
          <dgm:constr type="w" for="ch" forName="image9" refType="w" fact="0.1623"/>
          <dgm:constr type="h" for="ch" forName="image9" refType="h" fact="0.2049"/>
          <dgm:constr type="l" for="ch" forName="imageaccent9" refType="w" fact="0.95"/>
          <dgm:constr type="t" for="ch" forName="imageaccent9" refType="h" fact="0.2318"/>
          <dgm:constr type="w" for="ch" forName="imageaccent9" refType="w" fact="0.0189"/>
          <dgm:constr type="h" for="ch" forName="imageaccent9" refType="h" fact="0.024"/>
          <dgm:constr type="l" for="ch" forName="image10" refType="w" fact="0.2786"/>
          <dgm:constr type="t" for="ch" forName="image10" refType="h" fact="0.6805"/>
          <dgm:constr type="w" for="ch" forName="image10" refType="w" fact="0.1623"/>
          <dgm:constr type="h" for="ch" forName="image10" refType="h" fact="0.2049"/>
          <dgm:constr type="l" for="ch" forName="text10" refType="w" fact="0.4183"/>
          <dgm:constr type="t" for="ch" forName="text10" refType="h" fact="0.5683"/>
          <dgm:constr type="w" for="ch" forName="text10" refType="w" fact="0.1623"/>
          <dgm:constr type="h" for="ch" forName="text10" refType="h" fact="0.2049"/>
          <dgm:constr type="l" for="ch" forName="imageaccent10" refType="w" fact="0.4203"/>
          <dgm:constr type="t" for="ch" forName="imageaccent10" refType="h" fact="0.7704"/>
          <dgm:constr type="w" for="ch" forName="imageaccent10" refType="w" fact="0.0189"/>
          <dgm:constr type="h" for="ch" forName="imageaccent10" refType="h" fact="0.024"/>
          <dgm:constr type="l" for="ch" forName="textaccent10" refType="w" fact="0.4504"/>
          <dgm:constr type="t" for="ch" forName="textaccent10" refType="h" fact="0.7478"/>
          <dgm:constr type="w" for="ch" forName="textaccent10" refType="w" fact="0.0189"/>
          <dgm:constr type="h" for="ch" forName="textaccent10" refType="h" fact="0.024"/>
          <dgm:constr type="l" for="ch" forName="text11" refType="w" fact="0.6971"/>
          <dgm:constr type="t" for="ch" forName="text11" refType="h" fact="0.7951"/>
          <dgm:constr type="w" for="ch" forName="text11" refType="w" fact="0.1623"/>
          <dgm:constr type="h" for="ch" forName="text11" refType="h" fact="0.2049"/>
          <dgm:constr type="l" for="ch" forName="image11" refType="w" fact="0.5575"/>
          <dgm:constr type="t" for="ch" forName="image11" refType="h" fact="0.6816"/>
          <dgm:constr type="w" for="ch" forName="image11" refType="w" fact="0.1623"/>
          <dgm:constr type="h" for="ch" forName="image11" refType="h" fact="0.2049"/>
          <dgm:constr type="l" for="ch" forName="imageaccent11" refType="w" fact="0.6692"/>
          <dgm:constr type="t" for="ch" forName="imageaccent11" refType="h" fact="0.8589"/>
          <dgm:constr type="w" for="ch" forName="imageaccent11" refType="w" fact="0.0189"/>
          <dgm:constr type="h" for="ch" forName="imageaccent11" refType="h" fact="0.024"/>
          <dgm:constr type="l" for="ch" forName="textaccent11" refType="w" fact="0.701"/>
          <dgm:constr type="t" for="ch" forName="textaccent11" refType="h" fact="0.8863"/>
          <dgm:constr type="w" for="ch" forName="textaccent11" refType="w" fact="0.0189"/>
          <dgm:constr type="h" for="ch" forName="textaccent11" refType="h" fact="0.024"/>
        </dgm:constrLst>
      </dgm:if>
      <dgm:else name="Name13">
        <dgm:alg type="composite">
          <dgm:param type="ar" val="1.675"/>
        </dgm:alg>
        <dgm:constrLst>
          <dgm:constr type="primFontSz" for="des" ptType="node" op="equ" val="65"/>
          <dgm:constr type="l" for="ch" forName="image4" refType="w" fact="0.4903"/>
          <dgm:constr type="t" for="ch" forName="image4" refType="h" fact="0.2287"/>
          <dgm:constr type="w" for="ch" forName="image4" refType="w" fact="0.1425"/>
          <dgm:constr type="h" for="ch" forName="image4" refType="h" fact="0.2049"/>
          <dgm:constr type="l" for="ch" forName="text5" refType="w" fact="0.4903"/>
          <dgm:constr type="t" for="ch" forName="text5" refType="h" fact="0.0022"/>
          <dgm:constr type="w" for="ch" forName="text5" refType="w" fact="0.1425"/>
          <dgm:constr type="h" for="ch" forName="text5" refType="h" fact="0.2049"/>
          <dgm:constr type="l" for="ch" forName="image5" refType="w" fact="0.6129"/>
          <dgm:constr type="t" for="ch" forName="image5" refType="h" fact="0.1165"/>
          <dgm:constr type="w" for="ch" forName="image5" refType="w" fact="0.1425"/>
          <dgm:constr type="h" for="ch" forName="image5" refType="h" fact="0.2049"/>
          <dgm:constr type="l" for="ch" forName="image2" refType="w" fact="0.3677"/>
          <dgm:constr type="t" for="ch" forName="image2" refType="h" fact="0.34"/>
          <dgm:constr type="w" for="ch" forName="image2" refType="w" fact="0.1425"/>
          <dgm:constr type="h" for="ch" forName="image2" refType="h" fact="0.2049"/>
          <dgm:constr type="l" for="ch" forName="text4" refType="w" fact="0.3677"/>
          <dgm:constr type="t" for="ch" forName="text4" refType="h" fact="0.1135"/>
          <dgm:constr type="w" for="ch" forName="text4" refType="w" fact="0.1425"/>
          <dgm:constr type="h" for="ch" forName="text4" refType="h" fact="0.2049"/>
          <dgm:constr type="l" for="ch" forName="text2" refType="w" fact="0.2452"/>
          <dgm:constr type="t" for="ch" forName="text2" refType="h" fact="0.2265"/>
          <dgm:constr type="w" for="ch" forName="text2" refType="w" fact="0.1425"/>
          <dgm:constr type="h" for="ch" forName="text2" refType="h" fact="0.2049"/>
          <dgm:constr type="l" for="ch" forName="image3" refType="w" fact="0.2452"/>
          <dgm:constr type="t" for="ch" forName="image3" refType="h" fact="0"/>
          <dgm:constr type="w" for="ch" forName="image3" refType="w" fact="0.1425"/>
          <dgm:constr type="h" for="ch" forName="image3" refType="h" fact="0.2049"/>
          <dgm:constr type="l" for="ch" forName="text1" refType="w" fact="0.1226"/>
          <dgm:constr type="t" for="ch" forName="text1" refType="h" fact="0.3404"/>
          <dgm:constr type="w" for="ch" forName="text1" refType="w" fact="0.1425"/>
          <dgm:constr type="h" for="ch" forName="text1" refType="h" fact="0.2049"/>
          <dgm:constr type="l" for="ch" forName="text3" refType="w" fact="0.1226"/>
          <dgm:constr type="t" for="ch" forName="text3" refType="h" fact="0.1139"/>
          <dgm:constr type="w" for="ch" forName="text3" refType="w" fact="0.1425"/>
          <dgm:constr type="h" for="ch" forName="text3" refType="h" fact="0.2049"/>
          <dgm:constr type="l" for="ch" forName="textaccent1" refType="w" fact="0.126"/>
          <dgm:constr type="t" for="ch" forName="textaccent1" refType="h" fact="0.432"/>
          <dgm:constr type="w" for="ch" forName="textaccent1" refType="w" fact="0.0166"/>
          <dgm:constr type="h" for="ch" forName="textaccent1" refType="h" fact="0.024"/>
          <dgm:constr type="l" for="ch" forName="image1" refType="w" fact="0"/>
          <dgm:constr type="t" for="ch" forName="image1" refType="h" fact="0.2272"/>
          <dgm:constr type="w" for="ch" forName="image1" refType="w" fact="0.1425"/>
          <dgm:constr type="h" for="ch" forName="image1" refType="h" fact="0.2049"/>
          <dgm:constr type="l" for="ch" forName="imageaccent1" refType="w" fact="0.0976"/>
          <dgm:constr type="t" for="ch" forName="imageaccent1" refType="h" fact="0.4048"/>
          <dgm:constr type="w" for="ch" forName="imageaccent1" refType="w" fact="0.0166"/>
          <dgm:constr type="h" for="ch" forName="imageaccent1" refType="h" fact="0.024"/>
          <dgm:constr type="l" for="ch" forName="textaccent2" refType="w" fact="0.3432"/>
          <dgm:constr type="t" for="ch" forName="textaccent2" refType="h" fact="0.4038"/>
          <dgm:constr type="w" for="ch" forName="textaccent2" refType="w" fact="0.0166"/>
          <dgm:constr type="h" for="ch" forName="textaccent2" refType="h" fact="0.024"/>
          <dgm:constr type="l" for="ch" forName="imageaccent2" refType="w" fact="0.3712"/>
          <dgm:constr type="t" for="ch" forName="imageaccent2" refType="h" fact="0.4312"/>
          <dgm:constr type="w" for="ch" forName="imageaccent2" refType="w" fact="0.0166"/>
          <dgm:constr type="h" for="ch" forName="imageaccent2" refType="h" fact="0.024"/>
          <dgm:constr type="l" for="ch" forName="textaccent3" refType="w" fact="0.2196"/>
          <dgm:constr type="t" for="ch" forName="textaccent3" refType="h" fact="0.1167"/>
          <dgm:constr type="w" for="ch" forName="textaccent3" refType="w" fact="0.0166"/>
          <dgm:constr type="h" for="ch" forName="textaccent3" refType="h" fact="0.024"/>
          <dgm:constr type="l" for="ch" forName="imageaccent3" refType="w" fact="0.2492"/>
          <dgm:constr type="t" for="ch" forName="imageaccent3" refType="h" fact="0.0908"/>
          <dgm:constr type="w" for="ch" forName="imageaccent3" refType="w" fact="0.0166"/>
          <dgm:constr type="h" for="ch" forName="imageaccent3" refType="h" fact="0.024"/>
          <dgm:constr type="l" for="ch" forName="textaccent4" refType="w" fact="0.491"/>
          <dgm:constr type="t" for="ch" forName="textaccent4" refType="h" fact="0.2042"/>
          <dgm:constr type="w" for="ch" forName="textaccent4" refType="w" fact="0.0166"/>
          <dgm:constr type="h" for="ch" forName="textaccent4" refType="h" fact="0.024"/>
          <dgm:constr type="l" for="ch" forName="imageaccent4" refType="w" fact="0.5181"/>
          <dgm:constr type="t" for="ch" forName="imageaccent4" refType="h" fact="0.2323"/>
          <dgm:constr type="w" for="ch" forName="imageaccent4" refType="w" fact="0.0166"/>
          <dgm:constr type="h" for="ch" forName="imageaccent4" refType="h" fact="0.024"/>
          <dgm:constr type="l" for="ch" forName="textaccent5" refType="w" fact="0.6136"/>
          <dgm:constr type="t" for="ch" forName="textaccent5" refType="h" fact="0.094"/>
          <dgm:constr type="w" for="ch" forName="textaccent5" refType="w" fact="0.0166"/>
          <dgm:constr type="h" for="ch" forName="textaccent5" refType="h" fact="0.024"/>
          <dgm:constr type="l" for="ch" forName="imageaccent5" refType="w" fact="0.6413"/>
          <dgm:constr type="t" for="ch" forName="imageaccent5" refType="h" fact="0.121"/>
          <dgm:constr type="w" for="ch" forName="imageaccent5" refType="w" fact="0.0166"/>
          <dgm:constr type="h" for="ch" forName="imageaccent5" refType="h" fact="0.024"/>
          <dgm:constr type="l" for="ch" forName="image6" refType="w" fact="0.4903"/>
          <dgm:constr type="t" for="ch" forName="image6" refType="h" fact="0.4548"/>
          <dgm:constr type="w" for="ch" forName="image6" refType="w" fact="0.1425"/>
          <dgm:constr type="h" for="ch" forName="image6" refType="h" fact="0.2049"/>
          <dgm:constr type="l" for="ch" forName="text6" refType="w" fact="0.6129"/>
          <dgm:constr type="t" for="ch" forName="text6" refType="h" fact="0.3426"/>
          <dgm:constr type="w" for="ch" forName="text6" refType="w" fact="0.1425"/>
          <dgm:constr type="h" for="ch" forName="text6" refType="h" fact="0.2049"/>
          <dgm:constr type="l" for="ch" forName="imageaccent6" refType="w" fact="0.6147"/>
          <dgm:constr type="t" for="ch" forName="imageaccent6" refType="h" fact="0.5447"/>
          <dgm:constr type="w" for="ch" forName="imageaccent6" refType="w" fact="0.0166"/>
          <dgm:constr type="h" for="ch" forName="imageaccent6" refType="h" fact="0.024"/>
          <dgm:constr type="l" for="ch" forName="textaccent6" refType="w" fact="0.6411"/>
          <dgm:constr type="t" for="ch" forName="textaccent6" refType="h" fact="0.5221"/>
          <dgm:constr type="w" for="ch" forName="textaccent6" refType="w" fact="0.0166"/>
          <dgm:constr type="h" for="ch" forName="textaccent6" refType="h" fact="0.024"/>
          <dgm:constr type="l" for="ch" forName="text7" refType="w" fact="0.2451"/>
          <dgm:constr type="t" for="ch" forName="text7" refType="h" fact="0.4535"/>
          <dgm:constr type="w" for="ch" forName="text7" refType="w" fact="0.1425"/>
          <dgm:constr type="h" for="ch" forName="text7" refType="h" fact="0.2049"/>
          <dgm:constr type="l" for="ch" forName="image7" refType="w" fact="0.1225"/>
          <dgm:constr type="t" for="ch" forName="image7" refType="h" fact="0.5674"/>
          <dgm:constr type="w" for="ch" forName="image7" refType="w" fact="0.1425"/>
          <dgm:constr type="h" for="ch" forName="image7" refType="h" fact="0.2049"/>
          <dgm:constr type="l" for="ch" forName="imageaccent7" refType="w" fact="0.2195"/>
          <dgm:constr type="t" for="ch" forName="imageaccent7" refType="h" fact="0.5703"/>
          <dgm:constr type="w" for="ch" forName="imageaccent7" refType="w" fact="0.0166"/>
          <dgm:constr type="h" for="ch" forName="imageaccent7" refType="h" fact="0.024"/>
          <dgm:constr type="l" for="ch" forName="textaccent7" refType="w" fact="0.2491"/>
          <dgm:constr type="t" for="ch" forName="textaccent7" refType="h" fact="0.5443"/>
          <dgm:constr type="w" for="ch" forName="textaccent7" refType="w" fact="0.0166"/>
          <dgm:constr type="h" for="ch" forName="textaccent7" refType="h" fact="0.024"/>
          <dgm:constr type="l" for="ch" forName="image8" refType="w" fact="0.6123"/>
          <dgm:constr type="t" for="ch" forName="image8" refType="h" fact="0.5696"/>
          <dgm:constr type="w" for="ch" forName="image8" refType="w" fact="0.1425"/>
          <dgm:constr type="h" for="ch" forName="image8" refType="h" fact="0.2049"/>
          <dgm:constr type="l" for="ch" forName="text8" refType="w" fact="0.7349"/>
          <dgm:constr type="t" for="ch" forName="text8" refType="h" fact="0.4574"/>
          <dgm:constr type="w" for="ch" forName="text8" refType="w" fact="0.1425"/>
          <dgm:constr type="h" for="ch" forName="text8" refType="h" fact="0.2049"/>
          <dgm:constr type="l" for="ch" forName="imageaccent8" refType="w" fact="0.7367"/>
          <dgm:constr type="t" for="ch" forName="imageaccent8" refType="h" fact="0.6595"/>
          <dgm:constr type="w" for="ch" forName="imageaccent8" refType="w" fact="0.0166"/>
          <dgm:constr type="h" for="ch" forName="imageaccent8" refType="h" fact="0.024"/>
          <dgm:constr type="l" for="ch" forName="textaccent8" refType="w" fact="0.7631"/>
          <dgm:constr type="t" for="ch" forName="textaccent8" refType="h" fact="0.6369"/>
          <dgm:constr type="w" for="ch" forName="textaccent8" refType="w" fact="0.0166"/>
          <dgm:constr type="h" for="ch" forName="textaccent8" refType="h" fact="0.024"/>
          <dgm:constr type="l" for="ch" forName="text9" refType="w" fact="0.7354"/>
          <dgm:constr type="t" for="ch" forName="text9" refType="h" fact="0.0044"/>
          <dgm:constr type="w" for="ch" forName="text9" refType="w" fact="0.1425"/>
          <dgm:constr type="h" for="ch" forName="text9" refType="h" fact="0.2049"/>
          <dgm:constr type="l" for="ch" forName="textaccent9" refType="w" fact="0.8339"/>
          <dgm:constr type="t" for="ch" forName="textaccent9" refType="h" fact="0.1846"/>
          <dgm:constr type="w" for="ch" forName="textaccent9" refType="w" fact="0.0166"/>
          <dgm:constr type="h" for="ch" forName="textaccent9" refType="h" fact="0.024"/>
          <dgm:constr type="l" for="ch" forName="image9" refType="w" fact="0.7354"/>
          <dgm:constr type="t" for="ch" forName="image9" refType="h" fact="0.2306"/>
          <dgm:constr type="w" for="ch" forName="image9" refType="w" fact="0.1425"/>
          <dgm:constr type="h" for="ch" forName="image9" refType="h" fact="0.2049"/>
          <dgm:constr type="l" for="ch" forName="imageaccent9" refType="w" fact="0.8339"/>
          <dgm:constr type="t" for="ch" forName="imageaccent9" refType="h" fact="0.2318"/>
          <dgm:constr type="w" for="ch" forName="imageaccent9" refType="w" fact="0.0166"/>
          <dgm:constr type="h" for="ch" forName="imageaccent9" refType="h" fact="0.024"/>
          <dgm:constr type="l" for="ch" forName="image10" refType="w" fact="0.2446"/>
          <dgm:constr type="t" for="ch" forName="image10" refType="h" fact="0.6805"/>
          <dgm:constr type="w" for="ch" forName="image10" refType="w" fact="0.1425"/>
          <dgm:constr type="h" for="ch" forName="image10" refType="h" fact="0.2049"/>
          <dgm:constr type="l" for="ch" forName="text10" refType="w" fact="0.3672"/>
          <dgm:constr type="t" for="ch" forName="text10" refType="h" fact="0.5683"/>
          <dgm:constr type="w" for="ch" forName="text10" refType="w" fact="0.1425"/>
          <dgm:constr type="h" for="ch" forName="text10" refType="h" fact="0.2049"/>
          <dgm:constr type="l" for="ch" forName="imageaccent10" refType="w" fact="0.369"/>
          <dgm:constr type="t" for="ch" forName="imageaccent10" refType="h" fact="0.7704"/>
          <dgm:constr type="w" for="ch" forName="imageaccent10" refType="w" fact="0.0166"/>
          <dgm:constr type="h" for="ch" forName="imageaccent10" refType="h" fact="0.024"/>
          <dgm:constr type="l" for="ch" forName="textaccent10" refType="w" fact="0.3954"/>
          <dgm:constr type="t" for="ch" forName="textaccent10" refType="h" fact="0.7478"/>
          <dgm:constr type="w" for="ch" forName="textaccent10" refType="w" fact="0.0166"/>
          <dgm:constr type="h" for="ch" forName="textaccent10" refType="h" fact="0.024"/>
          <dgm:constr type="l" for="ch" forName="text11" refType="w" fact="0.612"/>
          <dgm:constr type="t" for="ch" forName="text11" refType="h" fact="0.7951"/>
          <dgm:constr type="w" for="ch" forName="text11" refType="w" fact="0.1425"/>
          <dgm:constr type="h" for="ch" forName="text11" refType="h" fact="0.2049"/>
          <dgm:constr type="l" for="ch" forName="image11" refType="w" fact="0.4894"/>
          <dgm:constr type="t" for="ch" forName="image11" refType="h" fact="0.6816"/>
          <dgm:constr type="w" for="ch" forName="image11" refType="w" fact="0.1425"/>
          <dgm:constr type="h" for="ch" forName="image11" refType="h" fact="0.2049"/>
          <dgm:constr type="l" for="ch" forName="imageaccent11" refType="w" fact="0.5874"/>
          <dgm:constr type="t" for="ch" forName="imageaccent11" refType="h" fact="0.8589"/>
          <dgm:constr type="w" for="ch" forName="imageaccent11" refType="w" fact="0.0166"/>
          <dgm:constr type="h" for="ch" forName="imageaccent11" refType="h" fact="0.024"/>
          <dgm:constr type="l" for="ch" forName="textaccent11" refType="w" fact="0.6154"/>
          <dgm:constr type="t" for="ch" forName="textaccent11" refType="h" fact="0.8863"/>
          <dgm:constr type="w" for="ch" forName="textaccent11" refType="w" fact="0.0166"/>
          <dgm:constr type="h" for="ch" forName="textaccent11" refType="h" fact="0.024"/>
          <dgm:constr type="l" for="ch" forName="text12" refType="w" fact="0.735"/>
          <dgm:constr type="t" for="ch" forName="text12" refType="h" fact="0.684"/>
          <dgm:constr type="w" for="ch" forName="text12" refType="w" fact="0.1425"/>
          <dgm:constr type="h" for="ch" forName="text12" refType="h" fact="0.2049"/>
          <dgm:constr type="l" for="ch" forName="image12" refType="w" fact="0.8575"/>
          <dgm:constr type="t" for="ch" forName="image12" refType="h" fact="0.5718"/>
          <dgm:constr type="w" for="ch" forName="image12" refType="w" fact="0.1425"/>
          <dgm:constr type="h" for="ch" forName="image12" refType="h" fact="0.2049"/>
          <dgm:constr type="l" for="ch" forName="textaccent12" refType="w" fact="0.8594"/>
          <dgm:constr type="t" for="ch" forName="textaccent12" refType="h" fact="0.7739"/>
          <dgm:constr type="w" for="ch" forName="textaccent12" refType="w" fact="0.0166"/>
          <dgm:constr type="h" for="ch" forName="textaccent12" refType="h" fact="0.024"/>
          <dgm:constr type="l" for="ch" forName="imageaccent12" refType="w" fact="0.8858"/>
          <dgm:constr type="t" for="ch" forName="imageaccent12" refType="h" fact="0.7513"/>
          <dgm:constr type="w" for="ch" forName="imageaccent12" refType="w" fact="0.0166"/>
          <dgm:constr type="h" for="ch" forName="imageaccent12" refType="h" fact="0.024"/>
        </dgm:constrLst>
      </dgm:else>
    </dgm:choose>
    <dgm:forEach name="wrapper" axis="self" ptType="parTrans">
      <dgm:forEach name="wrapper2" axis="self" ptType="sibTrans" st="2">
        <dgm:forEach name="textRepeat" axis="self">
          <dgm:layoutNode name="textRepeatNode" styleLbl="alignNode1">
            <dgm:varLst>
              <dgm:chMax val="0"/>
              <dgm:chPref val="0"/>
              <dgm:bulletEnabled val="1"/>
            </dgm:varLst>
            <dgm:alg type="tx"/>
            <dgm:shape xmlns:r="http://schemas.openxmlformats.org/officeDocument/2006/relationships" type="hexagon" r:blip="">
              <dgm:adjLst>
                <dgm:adj idx="1" val="0.25"/>
                <dgm:adj idx="2" val="1.1547"/>
              </dgm:adjLst>
            </dgm:shape>
            <dgm:presOf axis="desOrSelf" ptType="node"/>
            <dgm:constrLst>
              <dgm:constr type="lMarg" refType="primFontSz" fact="0"/>
              <dgm:constr type="rMarg" refType="primFontSz" fact="0"/>
              <dgm:constr type="tMarg" refType="primFontSz" fact="0.1"/>
              <dgm:constr type="bMarg" refType="primFontSz" fact="0.1"/>
            </dgm:constrLst>
            <dgm:ruleLst>
              <dgm:rule type="primFontSz" val="5" fact="NaN" max="NaN"/>
            </dgm:ruleLst>
          </dgm:layoutNode>
        </dgm:forEach>
        <dgm:forEach name="accentRepeat" axis="self">
          <dgm:layoutNode name="accentRepeatNode" styleLbl="solidAlignAcc1">
            <dgm:alg type="sp"/>
            <dgm:shape xmlns:r="http://schemas.openxmlformats.org/officeDocument/2006/relationships" type="hexagon" r:blip="">
              <dgm:adjLst>
                <dgm:adj idx="1" val="0.25"/>
                <dgm:adj idx="2" val="1.1547"/>
              </dgm:adjLst>
            </dgm:shape>
            <dgm:presOf/>
          </dgm:layoutNode>
        </dgm:forEach>
        <dgm:forEach name="imageRepeat" axis="self">
          <dgm:layoutNode name="imageRepeatNode" styleLbl="alignAcc1">
            <dgm:alg type="sp"/>
            <dgm:shape xmlns:r="http://schemas.openxmlformats.org/officeDocument/2006/relationships" type="hexagon" r:blip="" blipPhldr="1">
              <dgm:adjLst>
                <dgm:adj idx="1" val="0.25"/>
                <dgm:adj idx="2" val="1.1547"/>
              </dgm:adjLst>
            </dgm:shape>
            <dgm:presOf axis="self"/>
          </dgm:layoutNode>
        </dgm:forEach>
      </dgm:forEach>
    </dgm:forEach>
    <dgm:forEach name="Name14" axis="ch" ptType="node" cnt="1">
      <dgm:layoutNode name="text1">
        <dgm:alg type="sp"/>
        <dgm:shape xmlns:r="http://schemas.openxmlformats.org/officeDocument/2006/relationships" r:blip="">
          <dgm:adjLst/>
        </dgm:shape>
        <dgm:presOf/>
        <dgm:constrLst/>
        <dgm:forEach name="Name15" ref="textRepeat"/>
      </dgm:layoutNode>
      <dgm:layoutNode name="textaccent1">
        <dgm:alg type="sp"/>
        <dgm:shape xmlns:r="http://schemas.openxmlformats.org/officeDocument/2006/relationships" r:blip="">
          <dgm:adjLst/>
        </dgm:shape>
        <dgm:presOf/>
        <dgm:constrLst/>
        <dgm:forEach name="Name16" ref="accentRepeat"/>
      </dgm:layoutNode>
    </dgm:forEach>
    <dgm:forEach name="Name17" axis="ch" ptType="sibTrans" hideLastTrans="0" cnt="1">
      <dgm:layoutNode name="image1">
        <dgm:alg type="sp"/>
        <dgm:shape xmlns:r="http://schemas.openxmlformats.org/officeDocument/2006/relationships" r:blip="">
          <dgm:adjLst/>
        </dgm:shape>
        <dgm:presOf/>
        <dgm:constrLst/>
        <dgm:forEach name="Name18" ref="imageRepeat"/>
      </dgm:layoutNode>
      <dgm:layoutNode name="imageaccent1">
        <dgm:alg type="sp"/>
        <dgm:shape xmlns:r="http://schemas.openxmlformats.org/officeDocument/2006/relationships" r:blip="">
          <dgm:adjLst/>
        </dgm:shape>
        <dgm:presOf/>
        <dgm:constrLst/>
        <dgm:forEach name="Name19" ref="accentRepeat"/>
      </dgm:layoutNode>
    </dgm:forEach>
    <dgm:forEach name="Name20" axis="ch" ptType="node" st="2" cnt="1">
      <dgm:layoutNode name="text2">
        <dgm:alg type="sp"/>
        <dgm:shape xmlns:r="http://schemas.openxmlformats.org/officeDocument/2006/relationships" r:blip="">
          <dgm:adjLst/>
        </dgm:shape>
        <dgm:presOf/>
        <dgm:constrLst/>
        <dgm:forEach name="Name21" ref="textRepeat"/>
      </dgm:layoutNode>
      <dgm:layoutNode name="textaccent2">
        <dgm:alg type="sp"/>
        <dgm:shape xmlns:r="http://schemas.openxmlformats.org/officeDocument/2006/relationships" r:blip="">
          <dgm:adjLst/>
        </dgm:shape>
        <dgm:presOf/>
        <dgm:constrLst/>
        <dgm:forEach name="Name22" ref="accentRepeat"/>
      </dgm:layoutNode>
    </dgm:forEach>
    <dgm:forEach name="Name23" axis="ch" ptType="sibTrans" hideLastTrans="0" st="2" cnt="1">
      <dgm:layoutNode name="image2">
        <dgm:alg type="sp"/>
        <dgm:shape xmlns:r="http://schemas.openxmlformats.org/officeDocument/2006/relationships" r:blip="">
          <dgm:adjLst/>
        </dgm:shape>
        <dgm:presOf/>
        <dgm:constrLst/>
        <dgm:forEach name="Name24" ref="imageRepeat"/>
      </dgm:layoutNode>
      <dgm:layoutNode name="imageaccent2">
        <dgm:alg type="sp"/>
        <dgm:shape xmlns:r="http://schemas.openxmlformats.org/officeDocument/2006/relationships" r:blip="">
          <dgm:adjLst/>
        </dgm:shape>
        <dgm:presOf/>
        <dgm:constrLst/>
        <dgm:forEach name="Name25" ref="accentRepeat"/>
      </dgm:layoutNode>
    </dgm:forEach>
    <dgm:forEach name="Name26" axis="ch" ptType="node" st="3" cnt="1">
      <dgm:layoutNode name="text3">
        <dgm:alg type="sp"/>
        <dgm:shape xmlns:r="http://schemas.openxmlformats.org/officeDocument/2006/relationships" r:blip="">
          <dgm:adjLst/>
        </dgm:shape>
        <dgm:presOf/>
        <dgm:constrLst/>
        <dgm:forEach name="Name27" ref="textRepeat"/>
      </dgm:layoutNode>
      <dgm:layoutNode name="textaccent3">
        <dgm:alg type="sp"/>
        <dgm:shape xmlns:r="http://schemas.openxmlformats.org/officeDocument/2006/relationships" r:blip="">
          <dgm:adjLst/>
        </dgm:shape>
        <dgm:presOf/>
        <dgm:constrLst/>
        <dgm:forEach name="Name28" ref="accentRepeat"/>
      </dgm:layoutNode>
    </dgm:forEach>
    <dgm:forEach name="Name29" axis="ch" ptType="sibTrans" hideLastTrans="0" st="3" cnt="1">
      <dgm:layoutNode name="image3">
        <dgm:alg type="sp"/>
        <dgm:shape xmlns:r="http://schemas.openxmlformats.org/officeDocument/2006/relationships" r:blip="">
          <dgm:adjLst/>
        </dgm:shape>
        <dgm:presOf/>
        <dgm:constrLst/>
        <dgm:forEach name="Name30" ref="imageRepeat"/>
      </dgm:layoutNode>
      <dgm:layoutNode name="imageaccent3">
        <dgm:alg type="sp"/>
        <dgm:shape xmlns:r="http://schemas.openxmlformats.org/officeDocument/2006/relationships" r:blip="">
          <dgm:adjLst/>
        </dgm:shape>
        <dgm:presOf/>
        <dgm:constrLst/>
        <dgm:forEach name="Name31" ref="accentRepeat"/>
      </dgm:layoutNode>
    </dgm:forEach>
    <dgm:forEach name="Name32" axis="ch" ptType="node" st="4" cnt="1">
      <dgm:layoutNode name="text4">
        <dgm:alg type="sp"/>
        <dgm:shape xmlns:r="http://schemas.openxmlformats.org/officeDocument/2006/relationships" r:blip="">
          <dgm:adjLst/>
        </dgm:shape>
        <dgm:presOf/>
        <dgm:constrLst/>
        <dgm:forEach name="Name33" ref="textRepeat"/>
      </dgm:layoutNode>
      <dgm:layoutNode name="textaccent4">
        <dgm:alg type="sp"/>
        <dgm:shape xmlns:r="http://schemas.openxmlformats.org/officeDocument/2006/relationships" r:blip="">
          <dgm:adjLst/>
        </dgm:shape>
        <dgm:presOf/>
        <dgm:constrLst/>
        <dgm:forEach name="Name34" ref="accentRepeat"/>
      </dgm:layoutNode>
    </dgm:forEach>
    <dgm:forEach name="Name35" axis="ch" ptType="sibTrans" hideLastTrans="0" st="4" cnt="1">
      <dgm:layoutNode name="image4">
        <dgm:alg type="sp"/>
        <dgm:shape xmlns:r="http://schemas.openxmlformats.org/officeDocument/2006/relationships" r:blip="">
          <dgm:adjLst/>
        </dgm:shape>
        <dgm:presOf/>
        <dgm:constrLst/>
        <dgm:forEach name="Name36" ref="imageRepeat"/>
      </dgm:layoutNode>
      <dgm:layoutNode name="imageaccent4">
        <dgm:alg type="sp"/>
        <dgm:shape xmlns:r="http://schemas.openxmlformats.org/officeDocument/2006/relationships" r:blip="">
          <dgm:adjLst/>
        </dgm:shape>
        <dgm:presOf/>
        <dgm:constrLst/>
        <dgm:forEach name="Name37" ref="accentRepeat"/>
      </dgm:layoutNode>
    </dgm:forEach>
    <dgm:forEach name="Name38" axis="ch" ptType="node" st="5" cnt="1">
      <dgm:layoutNode name="text5">
        <dgm:alg type="sp"/>
        <dgm:shape xmlns:r="http://schemas.openxmlformats.org/officeDocument/2006/relationships" r:blip="">
          <dgm:adjLst/>
        </dgm:shape>
        <dgm:presOf/>
        <dgm:constrLst/>
        <dgm:forEach name="Name39" ref="textRepeat"/>
      </dgm:layoutNode>
      <dgm:layoutNode name="textaccent5">
        <dgm:alg type="sp"/>
        <dgm:shape xmlns:r="http://schemas.openxmlformats.org/officeDocument/2006/relationships" r:blip="">
          <dgm:adjLst/>
        </dgm:shape>
        <dgm:presOf/>
        <dgm:constrLst/>
        <dgm:forEach name="Name40" ref="accentRepeat"/>
      </dgm:layoutNode>
    </dgm:forEach>
    <dgm:forEach name="Name41" axis="ch" ptType="sibTrans" hideLastTrans="0" st="5" cnt="1">
      <dgm:layoutNode name="image5">
        <dgm:alg type="sp"/>
        <dgm:shape xmlns:r="http://schemas.openxmlformats.org/officeDocument/2006/relationships" r:blip="">
          <dgm:adjLst/>
        </dgm:shape>
        <dgm:presOf/>
        <dgm:constrLst/>
        <dgm:forEach name="Name42" ref="imageRepeat"/>
      </dgm:layoutNode>
      <dgm:layoutNode name="imageaccent5">
        <dgm:alg type="sp"/>
        <dgm:shape xmlns:r="http://schemas.openxmlformats.org/officeDocument/2006/relationships" r:blip="">
          <dgm:adjLst/>
        </dgm:shape>
        <dgm:presOf/>
        <dgm:constrLst/>
        <dgm:forEach name="Name43" ref="accentRepeat"/>
      </dgm:layoutNode>
    </dgm:forEach>
    <dgm:forEach name="Name44" axis="ch" ptType="node" st="6" cnt="1">
      <dgm:layoutNode name="text6">
        <dgm:alg type="sp"/>
        <dgm:shape xmlns:r="http://schemas.openxmlformats.org/officeDocument/2006/relationships" r:blip="">
          <dgm:adjLst/>
        </dgm:shape>
        <dgm:presOf/>
        <dgm:constrLst/>
        <dgm:forEach name="Name45" ref="textRepeat"/>
      </dgm:layoutNode>
      <dgm:layoutNode name="textaccent6">
        <dgm:alg type="sp"/>
        <dgm:shape xmlns:r="http://schemas.openxmlformats.org/officeDocument/2006/relationships" r:blip="">
          <dgm:adjLst/>
        </dgm:shape>
        <dgm:presOf/>
        <dgm:constrLst/>
        <dgm:forEach name="Name46" ref="accentRepeat"/>
      </dgm:layoutNode>
    </dgm:forEach>
    <dgm:forEach name="Name47" axis="ch" ptType="sibTrans" hideLastTrans="0" st="6" cnt="1">
      <dgm:layoutNode name="image6">
        <dgm:alg type="sp"/>
        <dgm:shape xmlns:r="http://schemas.openxmlformats.org/officeDocument/2006/relationships" r:blip="">
          <dgm:adjLst/>
        </dgm:shape>
        <dgm:presOf/>
        <dgm:constrLst/>
        <dgm:forEach name="Name48" ref="imageRepeat"/>
      </dgm:layoutNode>
      <dgm:layoutNode name="imageaccent6">
        <dgm:alg type="sp"/>
        <dgm:shape xmlns:r="http://schemas.openxmlformats.org/officeDocument/2006/relationships" r:blip="">
          <dgm:adjLst/>
        </dgm:shape>
        <dgm:presOf/>
        <dgm:constrLst/>
        <dgm:forEach name="Name49" ref="accentRepeat"/>
      </dgm:layoutNode>
    </dgm:forEach>
    <dgm:forEach name="Name50" axis="ch" ptType="node" st="7" cnt="1">
      <dgm:layoutNode name="text7">
        <dgm:alg type="sp"/>
        <dgm:shape xmlns:r="http://schemas.openxmlformats.org/officeDocument/2006/relationships" r:blip="">
          <dgm:adjLst/>
        </dgm:shape>
        <dgm:presOf/>
        <dgm:constrLst/>
        <dgm:forEach name="Name51" ref="textRepeat"/>
      </dgm:layoutNode>
      <dgm:layoutNode name="textaccent7">
        <dgm:alg type="sp"/>
        <dgm:shape xmlns:r="http://schemas.openxmlformats.org/officeDocument/2006/relationships" r:blip="">
          <dgm:adjLst/>
        </dgm:shape>
        <dgm:presOf/>
        <dgm:constrLst/>
        <dgm:forEach name="Name52" ref="accentRepeat"/>
      </dgm:layoutNode>
    </dgm:forEach>
    <dgm:forEach name="Name53" axis="ch" ptType="sibTrans" hideLastTrans="0" st="7" cnt="1">
      <dgm:layoutNode name="image7">
        <dgm:alg type="sp"/>
        <dgm:shape xmlns:r="http://schemas.openxmlformats.org/officeDocument/2006/relationships" r:blip="">
          <dgm:adjLst/>
        </dgm:shape>
        <dgm:presOf/>
        <dgm:constrLst/>
        <dgm:forEach name="Name54" ref="imageRepeat"/>
      </dgm:layoutNode>
      <dgm:layoutNode name="imageaccent7">
        <dgm:alg type="sp"/>
        <dgm:shape xmlns:r="http://schemas.openxmlformats.org/officeDocument/2006/relationships" r:blip="">
          <dgm:adjLst/>
        </dgm:shape>
        <dgm:presOf/>
        <dgm:constrLst/>
        <dgm:forEach name="Name55" ref="accentRepeat"/>
      </dgm:layoutNode>
    </dgm:forEach>
    <dgm:forEach name="Name56" axis="ch" ptType="node" st="8" cnt="1">
      <dgm:layoutNode name="text8">
        <dgm:alg type="sp"/>
        <dgm:shape xmlns:r="http://schemas.openxmlformats.org/officeDocument/2006/relationships" r:blip="">
          <dgm:adjLst/>
        </dgm:shape>
        <dgm:presOf/>
        <dgm:constrLst/>
        <dgm:forEach name="Name57" ref="textRepeat"/>
      </dgm:layoutNode>
      <dgm:layoutNode name="textaccent8">
        <dgm:alg type="sp"/>
        <dgm:shape xmlns:r="http://schemas.openxmlformats.org/officeDocument/2006/relationships" r:blip="">
          <dgm:adjLst/>
        </dgm:shape>
        <dgm:presOf/>
        <dgm:constrLst/>
        <dgm:forEach name="Name58" ref="accentRepeat"/>
      </dgm:layoutNode>
    </dgm:forEach>
    <dgm:forEach name="Name59" axis="ch" ptType="sibTrans" hideLastTrans="0" st="8" cnt="1">
      <dgm:layoutNode name="image8">
        <dgm:alg type="sp"/>
        <dgm:shape xmlns:r="http://schemas.openxmlformats.org/officeDocument/2006/relationships" r:blip="">
          <dgm:adjLst/>
        </dgm:shape>
        <dgm:presOf/>
        <dgm:constrLst/>
        <dgm:forEach name="Name60" ref="imageRepeat"/>
      </dgm:layoutNode>
      <dgm:layoutNode name="imageaccent8">
        <dgm:alg type="sp"/>
        <dgm:shape xmlns:r="http://schemas.openxmlformats.org/officeDocument/2006/relationships" r:blip="">
          <dgm:adjLst/>
        </dgm:shape>
        <dgm:presOf/>
        <dgm:constrLst/>
        <dgm:forEach name="Name61" ref="accentRepeat"/>
      </dgm:layoutNode>
    </dgm:forEach>
    <dgm:forEach name="Name62" axis="ch" ptType="node" st="9" cnt="1">
      <dgm:layoutNode name="text9">
        <dgm:alg type="sp"/>
        <dgm:shape xmlns:r="http://schemas.openxmlformats.org/officeDocument/2006/relationships" r:blip="">
          <dgm:adjLst/>
        </dgm:shape>
        <dgm:presOf/>
        <dgm:constrLst/>
        <dgm:forEach name="Name63" ref="textRepeat"/>
      </dgm:layoutNode>
      <dgm:layoutNode name="textaccent9">
        <dgm:alg type="sp"/>
        <dgm:shape xmlns:r="http://schemas.openxmlformats.org/officeDocument/2006/relationships" r:blip="">
          <dgm:adjLst/>
        </dgm:shape>
        <dgm:presOf/>
        <dgm:constrLst/>
        <dgm:forEach name="Name64" ref="accentRepeat"/>
      </dgm:layoutNode>
    </dgm:forEach>
    <dgm:forEach name="Name65" axis="ch" ptType="sibTrans" hideLastTrans="0" st="9" cnt="1">
      <dgm:layoutNode name="image9">
        <dgm:alg type="sp"/>
        <dgm:shape xmlns:r="http://schemas.openxmlformats.org/officeDocument/2006/relationships" r:blip="">
          <dgm:adjLst/>
        </dgm:shape>
        <dgm:presOf/>
        <dgm:constrLst/>
        <dgm:forEach name="Name66" ref="imageRepeat"/>
      </dgm:layoutNode>
      <dgm:layoutNode name="imageaccent9">
        <dgm:alg type="sp"/>
        <dgm:shape xmlns:r="http://schemas.openxmlformats.org/officeDocument/2006/relationships" r:blip="">
          <dgm:adjLst/>
        </dgm:shape>
        <dgm:presOf/>
        <dgm:constrLst/>
        <dgm:forEach name="Name67" ref="accentRepeat"/>
      </dgm:layoutNode>
    </dgm:forEach>
    <dgm:forEach name="Name68" axis="ch" ptType="node" st="10" cnt="1">
      <dgm:layoutNode name="text10">
        <dgm:alg type="sp"/>
        <dgm:shape xmlns:r="http://schemas.openxmlformats.org/officeDocument/2006/relationships" r:blip="">
          <dgm:adjLst/>
        </dgm:shape>
        <dgm:presOf/>
        <dgm:constrLst/>
        <dgm:forEach name="Name69" ref="textRepeat"/>
      </dgm:layoutNode>
      <dgm:layoutNode name="textaccent10">
        <dgm:alg type="sp"/>
        <dgm:shape xmlns:r="http://schemas.openxmlformats.org/officeDocument/2006/relationships" r:blip="">
          <dgm:adjLst/>
        </dgm:shape>
        <dgm:presOf/>
        <dgm:constrLst/>
        <dgm:forEach name="Name70" ref="accentRepeat"/>
      </dgm:layoutNode>
    </dgm:forEach>
    <dgm:forEach name="Name71" axis="ch" ptType="sibTrans" hideLastTrans="0" st="10" cnt="1">
      <dgm:layoutNode name="image10">
        <dgm:alg type="sp"/>
        <dgm:shape xmlns:r="http://schemas.openxmlformats.org/officeDocument/2006/relationships" r:blip="">
          <dgm:adjLst/>
        </dgm:shape>
        <dgm:presOf/>
        <dgm:constrLst/>
        <dgm:forEach name="Name72" ref="imageRepeat"/>
      </dgm:layoutNode>
      <dgm:layoutNode name="imageaccent10">
        <dgm:alg type="sp"/>
        <dgm:shape xmlns:r="http://schemas.openxmlformats.org/officeDocument/2006/relationships" r:blip="">
          <dgm:adjLst/>
        </dgm:shape>
        <dgm:presOf/>
        <dgm:constrLst/>
        <dgm:forEach name="Name73" ref="accentRepeat"/>
      </dgm:layoutNode>
    </dgm:forEach>
    <dgm:forEach name="Name74" axis="ch" ptType="node" st="11" cnt="1">
      <dgm:layoutNode name="text11">
        <dgm:alg type="sp"/>
        <dgm:shape xmlns:r="http://schemas.openxmlformats.org/officeDocument/2006/relationships" r:blip="">
          <dgm:adjLst/>
        </dgm:shape>
        <dgm:presOf/>
        <dgm:constrLst/>
        <dgm:forEach name="Name75" ref="textRepeat"/>
      </dgm:layoutNode>
      <dgm:layoutNode name="textaccent11">
        <dgm:alg type="sp"/>
        <dgm:shape xmlns:r="http://schemas.openxmlformats.org/officeDocument/2006/relationships" r:blip="">
          <dgm:adjLst/>
        </dgm:shape>
        <dgm:presOf/>
        <dgm:constrLst/>
        <dgm:forEach name="Name76" ref="accentRepeat"/>
      </dgm:layoutNode>
    </dgm:forEach>
    <dgm:forEach name="Name77" axis="ch" ptType="sibTrans" hideLastTrans="0" st="11" cnt="1">
      <dgm:layoutNode name="image11">
        <dgm:alg type="sp"/>
        <dgm:shape xmlns:r="http://schemas.openxmlformats.org/officeDocument/2006/relationships" r:blip="">
          <dgm:adjLst/>
        </dgm:shape>
        <dgm:presOf/>
        <dgm:constrLst/>
        <dgm:forEach name="Name78" ref="imageRepeat"/>
      </dgm:layoutNode>
      <dgm:layoutNode name="imageaccent11">
        <dgm:alg type="sp"/>
        <dgm:shape xmlns:r="http://schemas.openxmlformats.org/officeDocument/2006/relationships" r:blip="">
          <dgm:adjLst/>
        </dgm:shape>
        <dgm:presOf/>
        <dgm:constrLst/>
        <dgm:forEach name="Name79" ref="accentRepeat"/>
      </dgm:layoutNode>
    </dgm:forEach>
    <dgm:forEach name="Name80" axis="ch" ptType="node" st="12" cnt="1">
      <dgm:layoutNode name="text12">
        <dgm:alg type="sp"/>
        <dgm:shape xmlns:r="http://schemas.openxmlformats.org/officeDocument/2006/relationships" r:blip="">
          <dgm:adjLst/>
        </dgm:shape>
        <dgm:presOf/>
        <dgm:constrLst/>
        <dgm:forEach name="Name81" ref="textRepeat"/>
      </dgm:layoutNode>
      <dgm:layoutNode name="textaccent12">
        <dgm:alg type="sp"/>
        <dgm:shape xmlns:r="http://schemas.openxmlformats.org/officeDocument/2006/relationships" r:blip="">
          <dgm:adjLst/>
        </dgm:shape>
        <dgm:presOf/>
        <dgm:constrLst/>
        <dgm:forEach name="Name82" ref="accentRepeat"/>
      </dgm:layoutNode>
    </dgm:forEach>
    <dgm:forEach name="Name83" axis="ch" ptType="sibTrans" hideLastTrans="0" st="12" cnt="1">
      <dgm:layoutNode name="image12">
        <dgm:alg type="sp"/>
        <dgm:shape xmlns:r="http://schemas.openxmlformats.org/officeDocument/2006/relationships" r:blip="">
          <dgm:adjLst/>
        </dgm:shape>
        <dgm:presOf/>
        <dgm:constrLst/>
        <dgm:forEach name="Name84" ref="imageRepeat"/>
      </dgm:layoutNode>
      <dgm:layoutNode name="imageaccent12">
        <dgm:alg type="sp"/>
        <dgm:shape xmlns:r="http://schemas.openxmlformats.org/officeDocument/2006/relationships" r:blip="">
          <dgm:adjLst/>
        </dgm:shape>
        <dgm:presOf/>
        <dgm:constrLst/>
        <dgm:forEach name="Name85" ref="accentRepeat"/>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HexagonCluster">
  <dgm:title val=""/>
  <dgm:desc val=""/>
  <dgm:catLst>
    <dgm:cat type="picture" pri="21000"/>
    <dgm:cat type="relationship" pri="3200"/>
    <dgm:cat type="pictureconvert" pri="21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tyleData>
  <dgm:clr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clrData>
  <dgm:layoutNode name="Name0">
    <dgm:varLst>
      <dgm:chMax val="21"/>
      <dgm:chPref val="21"/>
    </dgm:varLst>
    <dgm:shape xmlns:r="http://schemas.openxmlformats.org/officeDocument/2006/relationships" r:blip="">
      <dgm:adjLst/>
    </dgm:shape>
    <dgm:choose name="Name1">
      <dgm:if name="Name2" axis="ch" ptType="node" func="cnt" op="equ" val="1">
        <dgm:alg type="composite">
          <dgm:param type="ar" val="1.3871"/>
        </dgm:alg>
        <dgm:constrLst>
          <dgm:constr type="primFontSz" for="des" ptType="node" op="equ" val="65"/>
          <dgm:constr type="l" for="ch" forName="text1" refType="w" fact="0.4525"/>
          <dgm:constr type="t" for="ch" forName="text1" refType="h" fact="0.346"/>
          <dgm:constr type="w" for="ch" forName="text1" refType="w" fact="0.5475"/>
          <dgm:constr type="h" for="ch" forName="text1" refType="h" fact="0.654"/>
          <dgm:constr type="l" for="ch" forName="textaccent1" refType="w" fact="0.4652"/>
          <dgm:constr type="t" for="ch" forName="textaccent1" refType="h" fact="0.6348"/>
          <dgm:constr type="w" for="ch" forName="textaccent1" refType="w" fact="0.0639"/>
          <dgm:constr type="h" for="ch" forName="textaccent1" refType="h" fact="0.0765"/>
          <dgm:constr type="l" for="ch" forName="image1" refType="w" fact="0"/>
          <dgm:constr type="t" for="ch" forName="image1" refType="h" fact="0"/>
          <dgm:constr type="w" for="ch" forName="image1" refType="w" fact="0.5468"/>
          <dgm:constr type="h" for="ch" forName="image1" refType="h" fact="0.6538"/>
          <dgm:constr type="l" for="ch" forName="imageaccent1" refType="w" fact="0.3702"/>
          <dgm:constr type="t" for="ch" forName="imageaccent1" refType="h" fact="0.5633"/>
          <dgm:constr type="w" for="ch" forName="imageaccent1" refType="w" fact="0.0639"/>
          <dgm:constr type="h" for="ch" forName="imageaccent1" refType="h" fact="0.0765"/>
        </dgm:constrLst>
      </dgm:if>
      <dgm:if name="Name3" axis="ch" ptType="node" func="cnt" op="equ" val="2">
        <dgm:alg type="composite">
          <dgm:param type="ar" val="2.6443"/>
        </dgm:alg>
        <dgm:constrLst>
          <dgm:constr type="primFontSz" for="des" ptType="node" op="equ" val="65"/>
          <dgm:constr type="l" for="ch" forName="text1" refType="w" fact="0.2383"/>
          <dgm:constr type="t" for="ch" forName="text1" refType="h" fact="0.3501"/>
          <dgm:constr type="w" for="ch" forName="text1" refType="w" fact="0.285"/>
          <dgm:constr type="h" for="ch" forName="text1" refType="h" fact="0.6499"/>
          <dgm:constr type="l" for="ch" forName="textaccent1" refType="w" fact="0.2472"/>
          <dgm:constr type="t" for="ch" forName="textaccent1" refType="h" fact="0.6371"/>
          <dgm:constr type="w" for="ch" forName="textaccent1" refType="w" fact="0.0333"/>
          <dgm:constr type="h" for="ch" forName="textaccent1" refType="h" fact="0.076"/>
          <dgm:constr type="l" for="ch" forName="image1" refType="w" fact="0"/>
          <dgm:constr type="t" for="ch" forName="image1" refType="h" fact="0"/>
          <dgm:constr type="w" for="ch" forName="image1" refType="w" fact="0.285"/>
          <dgm:constr type="h" for="ch" forName="image1" refType="h" fact="0.6499"/>
          <dgm:constr type="l" for="ch" forName="imageaccent1" refType="w" fact="0.1942"/>
          <dgm:constr type="t" for="ch" forName="imageaccent1" refType="h" fact="0.5602"/>
          <dgm:constr type="w" for="ch" forName="imageaccent1" refType="w" fact="0.0333"/>
          <dgm:constr type="h" for="ch" forName="imageaccent1" refType="h" fact="0.076"/>
          <dgm:constr type="l" for="ch" forName="text2" refType="w" fact="0.4767"/>
          <dgm:constr type="t" for="ch" forName="text2" refType="h" fact="0"/>
          <dgm:constr type="w" for="ch" forName="text2" refType="w" fact="0.285"/>
          <dgm:constr type="h" for="ch" forName="text2" refType="h" fact="0.6499"/>
          <dgm:constr type="l" for="ch" forName="textaccent2" refType="w" fact="0.6709"/>
          <dgm:constr type="t" for="ch" forName="textaccent2" refType="h" fact="0.5602"/>
          <dgm:constr type="w" for="ch" forName="textaccent2" refType="w" fact="0.0333"/>
          <dgm:constr type="h" for="ch" forName="textaccent2" refType="h" fact="0.076"/>
          <dgm:constr type="l" for="ch" forName="image2" refType="w" fact="0.715"/>
          <dgm:constr type="t" for="ch" forName="image2" refType="h" fact="0.3501"/>
          <dgm:constr type="w" for="ch" forName="image2" refType="w" fact="0.285"/>
          <dgm:constr type="h" for="ch" forName="image2" refType="h" fact="0.6499"/>
          <dgm:constr type="l" for="ch" forName="imageaccent2" refType="w" fact="0.7239"/>
          <dgm:constr type="t" for="ch" forName="imageaccent2" refType="h" fact="0.6371"/>
          <dgm:constr type="w" for="ch" forName="imageaccent2" refType="w" fact="0.0333"/>
          <dgm:constr type="h" for="ch" forName="imageaccent2" refType="h" fact="0.076"/>
        </dgm:constrLst>
      </dgm:if>
      <dgm:if name="Name4" axis="ch" ptType="node" func="cnt" op="equ" val="3">
        <dgm:alg type="composite">
          <dgm:param type="ar" val="1.5623"/>
        </dgm:alg>
        <dgm:constrLst>
          <dgm:constr type="primFontSz" for="des" ptType="node" op="equ" val="65"/>
          <dgm:constr type="l" for="ch" forName="text1" refType="w" fact="0.2402"/>
          <dgm:constr type="t" for="ch" forName="text1" refType="h" fact="0.6215"/>
          <dgm:constr type="w" for="ch" forName="text1" refType="w" fact="0.281"/>
          <dgm:constr type="h" for="ch" forName="text1" refType="h" fact="0.3785"/>
          <dgm:constr type="l" for="ch" forName="textaccent1" refType="w" fact="0.2475"/>
          <dgm:constr type="t" for="ch" forName="textaccent1" refType="h" fact="0.7886"/>
          <dgm:constr type="w" for="ch" forName="textaccent1" refType="w" fact="0.0329"/>
          <dgm:constr type="h" for="ch" forName="textaccent1" refType="h" fact="0.0443"/>
          <dgm:constr type="l" for="ch" forName="image1" refType="w" fact="0"/>
          <dgm:constr type="t" for="ch" forName="image1" refType="h" fact="0.4182"/>
          <dgm:constr type="w" for="ch" forName="image1" refType="w" fact="0.281"/>
          <dgm:constr type="h" for="ch" forName="image1" refType="h" fact="0.3785"/>
          <dgm:constr type="l" for="ch" forName="imageaccent1" refType="w" fact="0.1913"/>
          <dgm:constr type="t" for="ch" forName="imageaccent1" refType="h" fact="0.7467"/>
          <dgm:constr type="w" for="ch" forName="imageaccent1" refType="w" fact="0.0329"/>
          <dgm:constr type="h" for="ch" forName="imageaccent1" refType="h" fact="0.0443"/>
          <dgm:constr type="l" for="ch" forName="text2" refType="w" fact="0.4796"/>
          <dgm:constr type="t" for="ch" forName="text2" refType="h" fact="0.4137"/>
          <dgm:constr type="w" for="ch" forName="text2" refType="w" fact="0.281"/>
          <dgm:constr type="h" for="ch" forName="text2" refType="h" fact="0.3785"/>
          <dgm:constr type="l" for="ch" forName="textaccent2" refType="w" fact="0.6717"/>
          <dgm:constr type="t" for="ch" forName="textaccent2" refType="h" fact="0.7418"/>
          <dgm:constr type="w" for="ch" forName="textaccent2" refType="w" fact="0.0329"/>
          <dgm:constr type="h" for="ch" forName="textaccent2" refType="h" fact="0.0443"/>
          <dgm:constr type="l" for="ch" forName="image2" refType="w" fact="0.719"/>
          <dgm:constr type="t" for="ch" forName="image2" refType="h" fact="0.6215"/>
          <dgm:constr type="w" for="ch" forName="image2" refType="w" fact="0.281"/>
          <dgm:constr type="h" for="ch" forName="image2" refType="h" fact="0.3785"/>
          <dgm:constr type="l" for="ch" forName="imageaccent2" refType="w" fact="0.7263"/>
          <dgm:constr type="t" for="ch" forName="imageaccent2" refType="h" fact="0.7886"/>
          <dgm:constr type="w" for="ch" forName="imageaccent2" refType="w" fact="0.0329"/>
          <dgm:constr type="h" for="ch" forName="imageaccent2" refType="h" fact="0.0443"/>
          <dgm:constr type="l" for="ch" forName="text3" refType="w" fact="0.2402"/>
          <dgm:constr type="t" for="ch" forName="text3" refType="h" fact="0.2068"/>
          <dgm:constr type="w" for="ch" forName="text3" refType="w" fact="0.281"/>
          <dgm:constr type="h" for="ch" forName="text3" refType="h" fact="0.3785"/>
          <dgm:constr type="l" for="ch" forName="textaccent3" refType="w" fact="0.4307"/>
          <dgm:constr type="t" for="ch" forName="textaccent3" refType="h" fact="0.215"/>
          <dgm:constr type="w" for="ch" forName="textaccent3" refType="w" fact="0.0329"/>
          <dgm:constr type="h" for="ch" forName="textaccent3" refType="h" fact="0.0443"/>
          <dgm:constr type="l" for="ch" forName="image3" refType="w" fact="0.4796"/>
          <dgm:constr type="t" for="ch" forName="image3" refType="h" fact="0"/>
          <dgm:constr type="w" for="ch" forName="image3" refType="w" fact="0.281"/>
          <dgm:constr type="h" for="ch" forName="image3" refType="h" fact="0.3785"/>
          <dgm:constr type="l" for="ch" forName="imageaccent3" refType="w" fact="0.4879"/>
          <dgm:constr type="t" for="ch" forName="imageaccent3" refType="h" fact="0.1662"/>
          <dgm:constr type="w" for="ch" forName="imageaccent3" refType="w" fact="0.0329"/>
          <dgm:constr type="h" for="ch" forName="imageaccent3" refType="h" fact="0.0443"/>
        </dgm:constrLst>
      </dgm:if>
      <dgm:if name="Name5" axis="ch" ptType="node" func="cnt" op="equ" val="4">
        <dgm:alg type="composite">
          <dgm:param type="ar" val="1.943"/>
        </dgm:alg>
        <dgm:constrLst>
          <dgm:constr type="primFontSz" for="des" ptType="node" op="equ" val="65"/>
          <dgm:constr type="l" for="ch" forName="image2" refType="w" fact="0.5787"/>
          <dgm:constr type="t" for="ch" forName="image2" refType="h" fact="0.6208"/>
          <dgm:constr type="w" for="ch" forName="image2" refType="w" fact="0.227"/>
          <dgm:constr type="h" for="ch" forName="image2" refType="h" fact="0.3786"/>
          <dgm:constr type="l" for="ch" forName="text4" refType="w" fact="0.5787"/>
          <dgm:constr type="t" for="ch" forName="text4" refType="h" fact="0.2081"/>
          <dgm:constr type="w" for="ch" forName="text4" refType="w" fact="0.227"/>
          <dgm:constr type="h" for="ch" forName="text4" refType="h" fact="0.3786"/>
          <dgm:constr type="l" for="ch" forName="text2" refType="w" fact="0.3852"/>
          <dgm:constr type="t" for="ch" forName="text2" refType="h" fact="0.4127"/>
          <dgm:constr type="w" for="ch" forName="text2" refType="w" fact="0.227"/>
          <dgm:constr type="h" for="ch" forName="text2" refType="h" fact="0.3786"/>
          <dgm:constr type="l" for="ch" forName="image3" refType="w" fact="0.3852"/>
          <dgm:constr type="t" for="ch" forName="image3" refType="h" fact="0"/>
          <dgm:constr type="w" for="ch" forName="image3" refType="w" fact="0.227"/>
          <dgm:constr type="h" for="ch" forName="image3" refType="h" fact="0.3786"/>
          <dgm:constr type="l" for="ch" forName="text1" refType="w" fact="0.1927"/>
          <dgm:constr type="t" for="ch" forName="text1" refType="h" fact="0.6214"/>
          <dgm:constr type="w" for="ch" forName="text1" refType="w" fact="0.227"/>
          <dgm:constr type="h" for="ch" forName="text1" refType="h" fact="0.3786"/>
          <dgm:constr type="l" for="ch" forName="textaccent1" refType="w" fact="0.1998"/>
          <dgm:constr type="t" for="ch" forName="textaccent1" refType="h" fact="0.7887"/>
          <dgm:constr type="w" for="ch" forName="textaccent1" refType="w" fact="0.0265"/>
          <dgm:constr type="h" for="ch" forName="textaccent1" refType="h" fact="0.0444"/>
          <dgm:constr type="l" for="ch" forName="image1" refType="w" fact="0"/>
          <dgm:constr type="t" for="ch" forName="image1" refType="h" fact="0.4156"/>
          <dgm:constr type="w" for="ch" forName="image1" refType="w" fact="0.227"/>
          <dgm:constr type="h" for="ch" forName="image1" refType="h" fact="0.3786"/>
          <dgm:constr type="l" for="ch" forName="imageaccent1" refType="w" fact="0.1537"/>
          <dgm:constr type="t" for="ch" forName="imageaccent1" refType="h" fact="0.7417"/>
          <dgm:constr type="w" for="ch" forName="imageaccent1" refType="w" fact="0.0265"/>
          <dgm:constr type="h" for="ch" forName="imageaccent1" refType="h" fact="0.0444"/>
          <dgm:constr type="l" for="ch" forName="textaccent2" refType="w" fact="0.5407"/>
          <dgm:constr type="t" for="ch" forName="textaccent2" refType="h" fact="0.7384"/>
          <dgm:constr type="w" for="ch" forName="textaccent2" refType="w" fact="0.0265"/>
          <dgm:constr type="h" for="ch" forName="textaccent2" refType="h" fact="0.0444"/>
          <dgm:constr type="l" for="ch" forName="imageaccent2" refType="w" fact="0.5839"/>
          <dgm:constr type="t" for="ch" forName="imageaccent2" refType="h" fact="0.7904"/>
          <dgm:constr type="w" for="ch" forName="imageaccent2" refType="w" fact="0.0265"/>
          <dgm:constr type="h" for="ch" forName="imageaccent2" refType="h" fact="0.0444"/>
          <dgm:constr type="l" for="ch" forName="text3" refType="w" fact="0.1927"/>
          <dgm:constr type="t" for="ch" forName="text3" refType="h" fact="0.2087"/>
          <dgm:constr type="w" for="ch" forName="text3" refType="w" fact="0.227"/>
          <dgm:constr type="h" for="ch" forName="text3" refType="h" fact="0.3786"/>
          <dgm:constr type="l" for="ch" forName="textaccent3" refType="w" fact="0.3472"/>
          <dgm:constr type="t" for="ch" forName="textaccent3" refType="h" fact="0.2165"/>
          <dgm:constr type="w" for="ch" forName="textaccent3" refType="w" fact="0.0265"/>
          <dgm:constr type="h" for="ch" forName="textaccent3" refType="h" fact="0.0444"/>
          <dgm:constr type="l" for="ch" forName="imageaccent3" refType="w" fact="0.3904"/>
          <dgm:constr type="t" for="ch" forName="imageaccent3" refType="h" fact="0.1678"/>
          <dgm:constr type="w" for="ch" forName="imageaccent3" refType="w" fact="0.0265"/>
          <dgm:constr type="h" for="ch" forName="imageaccent3" refType="h" fact="0.0444"/>
          <dgm:constr type="l" for="ch" forName="textaccent4" refType="w" fact="0.7739"/>
          <dgm:constr type="t" for="ch" forName="textaccent4" refType="h" fact="0.3752"/>
          <dgm:constr type="w" for="ch" forName="textaccent4" refType="w" fact="0.0265"/>
          <dgm:constr type="h" for="ch" forName="textaccent4" refType="h" fact="0.0444"/>
          <dgm:constr type="l" for="ch" forName="image4" refType="w" fact="0.773"/>
          <dgm:constr type="t" for="ch" forName="image4" refType="h" fact="0.4162"/>
          <dgm:constr type="w" for="ch" forName="image4" refType="w" fact="0.227"/>
          <dgm:constr type="h" for="ch" forName="image4" refType="h" fact="0.3786"/>
          <dgm:constr type="l" for="ch" forName="imageaccent4" refType="w" fact="0.8188"/>
          <dgm:constr type="t" for="ch" forName="imageaccent4" refType="h" fact="0.4229"/>
          <dgm:constr type="w" for="ch" forName="imageaccent4" refType="w" fact="0.0265"/>
          <dgm:constr type="h" for="ch" forName="imageaccent4" refType="h" fact="0.0444"/>
        </dgm:constrLst>
      </dgm:if>
      <dgm:if name="Name6" axis="ch" ptType="node" func="cnt" op="equ" val="5">
        <dgm:alg type="composite">
          <dgm:param type="ar" val="2.3203"/>
        </dgm:alg>
        <dgm:constrLst>
          <dgm:constr type="primFontSz" for="des" ptType="node" op="equ" val="65"/>
          <dgm:constr type="l" for="ch" forName="image4" refType="w" fact="0.6491"/>
          <dgm:constr type="t" for="ch" forName="image4" refType="h" fact="0.4193"/>
          <dgm:constr type="w" for="ch" forName="image4" refType="w" fact="0.1886"/>
          <dgm:constr type="h" for="ch" forName="image4" refType="h" fact="0.3757"/>
          <dgm:constr type="l" for="ch" forName="text5" refType="w" fact="0.6491"/>
          <dgm:constr type="t" for="ch" forName="text5" refType="h" fact="0.004"/>
          <dgm:constr type="w" for="ch" forName="text5" refType="w" fact="0.1886"/>
          <dgm:constr type="h" for="ch" forName="text5" refType="h" fact="0.3757"/>
          <dgm:constr type="l" for="ch" forName="image5" refType="w" fact="0.8114"/>
          <dgm:constr type="t" for="ch" forName="image5" refType="h" fact="0.2136"/>
          <dgm:constr type="w" for="ch" forName="image5" refType="w" fact="0.1886"/>
          <dgm:constr type="h" for="ch" forName="image5" refType="h" fact="0.3757"/>
          <dgm:constr type="l" for="ch" forName="image2" refType="w" fact="0.4868"/>
          <dgm:constr type="t" for="ch" forName="image2" refType="h" fact="0.6235"/>
          <dgm:constr type="w" for="ch" forName="image2" refType="w" fact="0.1886"/>
          <dgm:constr type="h" for="ch" forName="image2" refType="h" fact="0.3757"/>
          <dgm:constr type="l" for="ch" forName="text4" refType="w" fact="0.4868"/>
          <dgm:constr type="t" for="ch" forName="text4" refType="h" fact="0.2081"/>
          <dgm:constr type="w" for="ch" forName="text4" refType="w" fact="0.1886"/>
          <dgm:constr type="h" for="ch" forName="text4" refType="h" fact="0.3757"/>
          <dgm:constr type="l" for="ch" forName="text2" refType="w" fact="0.3246"/>
          <dgm:constr type="t" for="ch" forName="text2" refType="h" fact="0.4154"/>
          <dgm:constr type="w" for="ch" forName="text2" refType="w" fact="0.1886"/>
          <dgm:constr type="h" for="ch" forName="text2" refType="h" fact="0.3757"/>
          <dgm:constr type="l" for="ch" forName="image3" refType="w" fact="0.3246"/>
          <dgm:constr type="t" for="ch" forName="image3" refType="h" fact="0"/>
          <dgm:constr type="w" for="ch" forName="image3" refType="w" fact="0.1886"/>
          <dgm:constr type="h" for="ch" forName="image3" refType="h" fact="0.3757"/>
          <dgm:constr type="l" for="ch" forName="text1" refType="w" fact="0.1623"/>
          <dgm:constr type="t" for="ch" forName="text1" refType="h" fact="0.6243"/>
          <dgm:constr type="w" for="ch" forName="text1" refType="w" fact="0.1886"/>
          <dgm:constr type="h" for="ch" forName="text1" refType="h" fact="0.3757"/>
          <dgm:constr type="l" for="ch" forName="text3" refType="w" fact="0.1623"/>
          <dgm:constr type="t" for="ch" forName="text3" refType="h" fact="0.2089"/>
          <dgm:constr type="w" for="ch" forName="text3" refType="w" fact="0.1886"/>
          <dgm:constr type="h" for="ch" forName="text3" refType="h" fact="0.3757"/>
          <dgm:constr type="l" for="ch" forName="textaccent1" refType="w" fact="0.1668"/>
          <dgm:constr type="t" for="ch" forName="textaccent1" refType="h" fact="0.7923"/>
          <dgm:constr type="w" for="ch" forName="textaccent1" refType="w" fact="0.022"/>
          <dgm:constr type="h" for="ch" forName="textaccent1" refType="h" fact="0.044"/>
          <dgm:constr type="l" for="ch" forName="image1" refType="w" fact="0"/>
          <dgm:constr type="t" for="ch" forName="image1" refType="h" fact="0.4166"/>
          <dgm:constr type="w" for="ch" forName="image1" refType="w" fact="0.1886"/>
          <dgm:constr type="h" for="ch" forName="image1" refType="h" fact="0.3757"/>
          <dgm:constr type="l" for="ch" forName="imageaccent1" refType="w" fact="0.1292"/>
          <dgm:constr type="t" for="ch" forName="imageaccent1" refType="h" fact="0.7424"/>
          <dgm:constr type="w" for="ch" forName="imageaccent1" refType="w" fact="0.022"/>
          <dgm:constr type="h" for="ch" forName="imageaccent1" refType="h" fact="0.044"/>
          <dgm:constr type="l" for="ch" forName="textaccent2" refType="w" fact="0.4544"/>
          <dgm:constr type="t" for="ch" forName="textaccent2" refType="h" fact="0.7404"/>
          <dgm:constr type="w" for="ch" forName="textaccent2" refType="w" fact="0.022"/>
          <dgm:constr type="h" for="ch" forName="textaccent2" refType="h" fact="0.044"/>
          <dgm:constr type="l" for="ch" forName="imageaccent2" refType="w" fact="0.4914"/>
          <dgm:constr type="t" for="ch" forName="imageaccent2" refType="h" fact="0.7907"/>
          <dgm:constr type="w" for="ch" forName="imageaccent2" refType="w" fact="0.022"/>
          <dgm:constr type="h" for="ch" forName="imageaccent2" refType="h" fact="0.044"/>
          <dgm:constr type="l" for="ch" forName="textaccent3" refType="w" fact="0.2915"/>
          <dgm:constr type="t" for="ch" forName="textaccent3" refType="h" fact="0.216"/>
          <dgm:constr type="w" for="ch" forName="textaccent3" refType="w" fact="0.022"/>
          <dgm:constr type="h" for="ch" forName="textaccent3" refType="h" fact="0.044"/>
          <dgm:constr type="l" for="ch" forName="imageaccent3" refType="w" fact="0.3299"/>
          <dgm:constr type="t" for="ch" forName="imageaccent3" refType="h" fact="0.1665"/>
          <dgm:constr type="w" for="ch" forName="imageaccent3" refType="w" fact="0.022"/>
          <dgm:constr type="h" for="ch" forName="imageaccent3" refType="h" fact="0.044"/>
          <dgm:constr type="l" for="ch" forName="textaccent4" refType="w" fact="0.65"/>
          <dgm:constr type="t" for="ch" forName="textaccent4" refType="h" fact="0.3746"/>
          <dgm:constr type="w" for="ch" forName="textaccent4" refType="w" fact="0.022"/>
          <dgm:constr type="h" for="ch" forName="textaccent4" refType="h" fact="0.044"/>
          <dgm:constr type="l" for="ch" forName="imageaccent4" refType="w" fact="0.6859"/>
          <dgm:constr type="t" for="ch" forName="imageaccent4" refType="h" fact="0.4261"/>
          <dgm:constr type="w" for="ch" forName="imageaccent4" refType="w" fact="0.022"/>
          <dgm:constr type="h" for="ch" forName="imageaccent4" refType="h" fact="0.044"/>
          <dgm:constr type="l" for="ch" forName="textaccent5" refType="w" fact="0.8123"/>
          <dgm:constr type="t" for="ch" forName="textaccent5" refType="h" fact="0.1724"/>
          <dgm:constr type="w" for="ch" forName="textaccent5" refType="w" fact="0.022"/>
          <dgm:constr type="h" for="ch" forName="textaccent5" refType="h" fact="0.044"/>
          <dgm:constr type="l" for="ch" forName="imageaccent5" refType="w" fact="0.849"/>
          <dgm:constr type="t" for="ch" forName="imageaccent5" refType="h" fact="0.222"/>
          <dgm:constr type="w" for="ch" forName="imageaccent5" refType="w" fact="0.022"/>
          <dgm:constr type="h" for="ch" forName="imageaccent5" refType="h" fact="0.044"/>
        </dgm:constrLst>
      </dgm:if>
      <dgm:if name="Name7" axis="ch" ptType="node" func="cnt" op="equ" val="6">
        <dgm:alg type="composite">
          <dgm:param type="ar" val="1.9179"/>
        </dgm:alg>
        <dgm:constrLst>
          <dgm:constr type="primFontSz" for="des" ptType="node" op="equ" val="65"/>
          <dgm:constr type="l" for="ch" forName="image4" refType="w" fact="0.6491"/>
          <dgm:constr type="t" for="ch" forName="image4" refType="h" fact="0.3466"/>
          <dgm:constr type="w" for="ch" forName="image4" refType="w" fact="0.1886"/>
          <dgm:constr type="h" for="ch" forName="image4" refType="h" fact="0.3106"/>
          <dgm:constr type="l" for="ch" forName="text5" refType="w" fact="0.6491"/>
          <dgm:constr type="t" for="ch" forName="text5" refType="h" fact="0.0033"/>
          <dgm:constr type="w" for="ch" forName="text5" refType="w" fact="0.1886"/>
          <dgm:constr type="h" for="ch" forName="text5" refType="h" fact="0.3106"/>
          <dgm:constr type="l" for="ch" forName="image5" refType="w" fact="0.8114"/>
          <dgm:constr type="t" for="ch" forName="image5" refType="h" fact="0.1766"/>
          <dgm:constr type="w" for="ch" forName="image5" refType="w" fact="0.1886"/>
          <dgm:constr type="h" for="ch" forName="image5" refType="h" fact="0.3106"/>
          <dgm:constr type="l" for="ch" forName="image2" refType="w" fact="0.4868"/>
          <dgm:constr type="t" for="ch" forName="image2" refType="h" fact="0.5154"/>
          <dgm:constr type="w" for="ch" forName="image2" refType="w" fact="0.1886"/>
          <dgm:constr type="h" for="ch" forName="image2" refType="h" fact="0.3106"/>
          <dgm:constr type="l" for="ch" forName="text4" refType="w" fact="0.4868"/>
          <dgm:constr type="t" for="ch" forName="text4" refType="h" fact="0.172"/>
          <dgm:constr type="w" for="ch" forName="text4" refType="w" fact="0.1886"/>
          <dgm:constr type="h" for="ch" forName="text4" refType="h" fact="0.3106"/>
          <dgm:constr type="l" for="ch" forName="text2" refType="w" fact="0.3246"/>
          <dgm:constr type="t" for="ch" forName="text2" refType="h" fact="0.3434"/>
          <dgm:constr type="w" for="ch" forName="text2" refType="w" fact="0.1886"/>
          <dgm:constr type="h" for="ch" forName="text2" refType="h" fact="0.3106"/>
          <dgm:constr type="l" for="ch" forName="image3" refType="w" fact="0.3246"/>
          <dgm:constr type="t" for="ch" forName="image3" refType="h" fact="0"/>
          <dgm:constr type="w" for="ch" forName="image3" refType="w" fact="0.1886"/>
          <dgm:constr type="h" for="ch" forName="image3" refType="h" fact="0.3106"/>
          <dgm:constr type="l" for="ch" forName="text1" refType="w" fact="0.1623"/>
          <dgm:constr type="t" for="ch" forName="text1" refType="h" fact="0.516"/>
          <dgm:constr type="w" for="ch" forName="text1" refType="w" fact="0.1886"/>
          <dgm:constr type="h" for="ch" forName="text1" refType="h" fact="0.3106"/>
          <dgm:constr type="l" for="ch" forName="text3" refType="w" fact="0.1623"/>
          <dgm:constr type="t" for="ch" forName="text3" refType="h" fact="0.1727"/>
          <dgm:constr type="w" for="ch" forName="text3" refType="w" fact="0.1886"/>
          <dgm:constr type="h" for="ch" forName="text3" refType="h" fact="0.3106"/>
          <dgm:constr type="l" for="ch" forName="textaccent1" refType="w" fact="0.1668"/>
          <dgm:constr type="t" for="ch" forName="textaccent1" refType="h" fact="0.6549"/>
          <dgm:constr type="w" for="ch" forName="textaccent1" refType="w" fact="0.022"/>
          <dgm:constr type="h" for="ch" forName="textaccent1" refType="h" fact="0.0364"/>
          <dgm:constr type="l" for="ch" forName="image1" refType="w" fact="0"/>
          <dgm:constr type="t" for="ch" forName="image1" refType="h" fact="0.3443"/>
          <dgm:constr type="w" for="ch" forName="image1" refType="w" fact="0.1886"/>
          <dgm:constr type="h" for="ch" forName="image1" refType="h" fact="0.3106"/>
          <dgm:constr type="l" for="ch" forName="imageaccent1" refType="w" fact="0.1292"/>
          <dgm:constr type="t" for="ch" forName="imageaccent1" refType="h" fact="0.6137"/>
          <dgm:constr type="w" for="ch" forName="imageaccent1" refType="w" fact="0.022"/>
          <dgm:constr type="h" for="ch" forName="imageaccent1" refType="h" fact="0.0364"/>
          <dgm:constr type="l" for="ch" forName="textaccent2" refType="w" fact="0.4544"/>
          <dgm:constr type="t" for="ch" forName="textaccent2" refType="h" fact="0.612"/>
          <dgm:constr type="w" for="ch" forName="textaccent2" refType="w" fact="0.022"/>
          <dgm:constr type="h" for="ch" forName="textaccent2" refType="h" fact="0.0364"/>
          <dgm:constr type="l" for="ch" forName="imageaccent2" refType="w" fact="0.4914"/>
          <dgm:constr type="t" for="ch" forName="imageaccent2" refType="h" fact="0.6536"/>
          <dgm:constr type="w" for="ch" forName="imageaccent2" refType="w" fact="0.022"/>
          <dgm:constr type="h" for="ch" forName="imageaccent2" refType="h" fact="0.0364"/>
          <dgm:constr type="l" for="ch" forName="textaccent3" refType="w" fact="0.2915"/>
          <dgm:constr type="t" for="ch" forName="textaccent3" refType="h" fact="0.1786"/>
          <dgm:constr type="w" for="ch" forName="textaccent3" refType="w" fact="0.022"/>
          <dgm:constr type="h" for="ch" forName="textaccent3" refType="h" fact="0.0364"/>
          <dgm:constr type="l" for="ch" forName="imageaccent3" refType="w" fact="0.3299"/>
          <dgm:constr type="t" for="ch" forName="imageaccent3" refType="h" fact="0.1376"/>
          <dgm:constr type="w" for="ch" forName="imageaccent3" refType="w" fact="0.022"/>
          <dgm:constr type="h" for="ch" forName="imageaccent3" refType="h" fact="0.0364"/>
          <dgm:constr type="l" for="ch" forName="textaccent4" refType="w" fact="0.65"/>
          <dgm:constr type="t" for="ch" forName="textaccent4" refType="h" fact="0.3096"/>
          <dgm:constr type="w" for="ch" forName="textaccent4" refType="w" fact="0.022"/>
          <dgm:constr type="h" for="ch" forName="textaccent4" refType="h" fact="0.0364"/>
          <dgm:constr type="l" for="ch" forName="imageaccent4" refType="w" fact="0.6859"/>
          <dgm:constr type="t" for="ch" forName="imageaccent4" refType="h" fact="0.3522"/>
          <dgm:constr type="w" for="ch" forName="imageaccent4" refType="w" fact="0.022"/>
          <dgm:constr type="h" for="ch" forName="imageaccent4" refType="h" fact="0.0364"/>
          <dgm:constr type="l" for="ch" forName="textaccent5" refType="w" fact="0.8123"/>
          <dgm:constr type="t" for="ch" forName="textaccent5" refType="h" fact="0.1425"/>
          <dgm:constr type="w" for="ch" forName="textaccent5" refType="w" fact="0.022"/>
          <dgm:constr type="h" for="ch" forName="textaccent5" refType="h" fact="0.0364"/>
          <dgm:constr type="l" for="ch" forName="imageaccent5" refType="w" fact="0.849"/>
          <dgm:constr type="t" for="ch" forName="imageaccent5" refType="h" fact="0.1835"/>
          <dgm:constr type="w" for="ch" forName="imageaccent5" refType="w" fact="0.022"/>
          <dgm:constr type="h" for="ch" forName="imageaccent5" refType="h" fact="0.0364"/>
          <dgm:constr type="l" for="ch" forName="image6" refType="w" fact="0.6491"/>
          <dgm:constr type="t" for="ch" forName="image6" refType="h" fact="0.6894"/>
          <dgm:constr type="w" for="ch" forName="image6" refType="w" fact="0.1886"/>
          <dgm:constr type="h" for="ch" forName="image6" refType="h" fact="0.3106"/>
          <dgm:constr type="l" for="ch" forName="text6" refType="w" fact="0.8114"/>
          <dgm:constr type="t" for="ch" forName="text6" refType="h" fact="0.5194"/>
          <dgm:constr type="w" for="ch" forName="text6" refType="w" fact="0.1886"/>
          <dgm:constr type="h" for="ch" forName="text6" refType="h" fact="0.3106"/>
          <dgm:constr type="l" for="ch" forName="imageaccent6" refType="w" fact="0.8138"/>
          <dgm:constr type="t" for="ch" forName="imageaccent6" refType="h" fact="0.8257"/>
          <dgm:constr type="w" for="ch" forName="imageaccent6" refType="w" fact="0.022"/>
          <dgm:constr type="h" for="ch" forName="imageaccent6" refType="h" fact="0.0364"/>
          <dgm:constr type="l" for="ch" forName="textaccent6" refType="w" fact="0.8488"/>
          <dgm:constr type="t" for="ch" forName="textaccent6" refType="h" fact="0.7914"/>
          <dgm:constr type="w" for="ch" forName="textaccent6" refType="w" fact="0.022"/>
          <dgm:constr type="h" for="ch" forName="textaccent6" refType="h" fact="0.0364"/>
        </dgm:constrLst>
      </dgm:if>
      <dgm:if name="Name8" axis="ch" ptType="node" func="cnt" op="equ" val="7">
        <dgm:alg type="composite">
          <dgm:param type="ar" val="1.6382"/>
        </dgm:alg>
        <dgm:constrLst>
          <dgm:constr type="primFontSz" for="des" ptType="node" op="equ" val="65"/>
          <dgm:constr type="l" for="ch" forName="image4" refType="w" fact="0.6491"/>
          <dgm:constr type="t" for="ch" forName="image4" refType="h" fact="0.2961"/>
          <dgm:constr type="w" for="ch" forName="image4" refType="w" fact="0.1886"/>
          <dgm:constr type="h" for="ch" forName="image4" refType="h" fact="0.2653"/>
          <dgm:constr type="l" for="ch" forName="text5" refType="w" fact="0.6491"/>
          <dgm:constr type="t" for="ch" forName="text5" refType="h" fact="0.0028"/>
          <dgm:constr type="w" for="ch" forName="text5" refType="w" fact="0.1886"/>
          <dgm:constr type="h" for="ch" forName="text5" refType="h" fact="0.2653"/>
          <dgm:constr type="l" for="ch" forName="image5" refType="w" fact="0.8114"/>
          <dgm:constr type="t" for="ch" forName="image5" refType="h" fact="0.1508"/>
          <dgm:constr type="w" for="ch" forName="image5" refType="w" fact="0.1886"/>
          <dgm:constr type="h" for="ch" forName="image5" refType="h" fact="0.2653"/>
          <dgm:constr type="l" for="ch" forName="image2" refType="w" fact="0.4868"/>
          <dgm:constr type="t" for="ch" forName="image2" refType="h" fact="0.4402"/>
          <dgm:constr type="w" for="ch" forName="image2" refType="w" fact="0.1886"/>
          <dgm:constr type="h" for="ch" forName="image2" refType="h" fact="0.2653"/>
          <dgm:constr type="l" for="ch" forName="text4" refType="w" fact="0.4868"/>
          <dgm:constr type="t" for="ch" forName="text4" refType="h" fact="0.1469"/>
          <dgm:constr type="w" for="ch" forName="text4" refType="w" fact="0.1886"/>
          <dgm:constr type="h" for="ch" forName="text4" refType="h" fact="0.2653"/>
          <dgm:constr type="l" for="ch" forName="text2" refType="w" fact="0.3246"/>
          <dgm:constr type="t" for="ch" forName="text2" refType="h" fact="0.2933"/>
          <dgm:constr type="w" for="ch" forName="text2" refType="w" fact="0.1886"/>
          <dgm:constr type="h" for="ch" forName="text2" refType="h" fact="0.2653"/>
          <dgm:constr type="l" for="ch" forName="image3" refType="w" fact="0.3246"/>
          <dgm:constr type="t" for="ch" forName="image3" refType="h" fact="0"/>
          <dgm:constr type="w" for="ch" forName="image3" refType="w" fact="0.1886"/>
          <dgm:constr type="h" for="ch" forName="image3" refType="h" fact="0.2653"/>
          <dgm:constr type="l" for="ch" forName="text1" refType="w" fact="0.1623"/>
          <dgm:constr type="t" for="ch" forName="text1" refType="h" fact="0.4408"/>
          <dgm:constr type="w" for="ch" forName="text1" refType="w" fact="0.1886"/>
          <dgm:constr type="h" for="ch" forName="text1" refType="h" fact="0.2653"/>
          <dgm:constr type="l" for="ch" forName="text3" refType="w" fact="0.1623"/>
          <dgm:constr type="t" for="ch" forName="text3" refType="h" fact="0.1475"/>
          <dgm:constr type="w" for="ch" forName="text3" refType="w" fact="0.1886"/>
          <dgm:constr type="h" for="ch" forName="text3" refType="h" fact="0.2653"/>
          <dgm:constr type="l" for="ch" forName="textaccent1" refType="w" fact="0.1668"/>
          <dgm:constr type="t" for="ch" forName="textaccent1" refType="h" fact="0.5594"/>
          <dgm:constr type="w" for="ch" forName="textaccent1" refType="w" fact="0.022"/>
          <dgm:constr type="h" for="ch" forName="textaccent1" refType="h" fact="0.0311"/>
          <dgm:constr type="l" for="ch" forName="image1" refType="w" fact="0"/>
          <dgm:constr type="t" for="ch" forName="image1" refType="h" fact="0.2941"/>
          <dgm:constr type="w" for="ch" forName="image1" refType="w" fact="0.1886"/>
          <dgm:constr type="h" for="ch" forName="image1" refType="h" fact="0.2653"/>
          <dgm:constr type="l" for="ch" forName="imageaccent1" refType="w" fact="0.1292"/>
          <dgm:constr type="t" for="ch" forName="imageaccent1" refType="h" fact="0.5242"/>
          <dgm:constr type="w" for="ch" forName="imageaccent1" refType="w" fact="0.022"/>
          <dgm:constr type="h" for="ch" forName="imageaccent1" refType="h" fact="0.0311"/>
          <dgm:constr type="l" for="ch" forName="textaccent2" refType="w" fact="0.4544"/>
          <dgm:constr type="t" for="ch" forName="textaccent2" refType="h" fact="0.5228"/>
          <dgm:constr type="w" for="ch" forName="textaccent2" refType="w" fact="0.022"/>
          <dgm:constr type="h" for="ch" forName="textaccent2" refType="h" fact="0.0311"/>
          <dgm:constr type="l" for="ch" forName="imageaccent2" refType="w" fact="0.4914"/>
          <dgm:constr type="t" for="ch" forName="imageaccent2" refType="h" fact="0.5583"/>
          <dgm:constr type="w" for="ch" forName="imageaccent2" refType="w" fact="0.022"/>
          <dgm:constr type="h" for="ch" forName="imageaccent2" refType="h" fact="0.0311"/>
          <dgm:constr type="l" for="ch" forName="textaccent3" refType="w" fact="0.2907"/>
          <dgm:constr type="t" for="ch" forName="textaccent3" refType="h" fact="0.1511"/>
          <dgm:constr type="w" for="ch" forName="textaccent3" refType="w" fact="0.022"/>
          <dgm:constr type="h" for="ch" forName="textaccent3" refType="h" fact="0.0311"/>
          <dgm:constr type="l" for="ch" forName="imageaccent3" refType="w" fact="0.3299"/>
          <dgm:constr type="t" for="ch" forName="imageaccent3" refType="h" fact="0.1175"/>
          <dgm:constr type="w" for="ch" forName="imageaccent3" refType="w" fact="0.022"/>
          <dgm:constr type="h" for="ch" forName="imageaccent3" refType="h" fact="0.0311"/>
          <dgm:constr type="l" for="ch" forName="textaccent4" refType="w" fact="0.65"/>
          <dgm:constr type="t" for="ch" forName="textaccent4" refType="h" fact="0.2645"/>
          <dgm:constr type="w" for="ch" forName="textaccent4" refType="w" fact="0.022"/>
          <dgm:constr type="h" for="ch" forName="textaccent4" refType="h" fact="0.0311"/>
          <dgm:constr type="l" for="ch" forName="imageaccent4" refType="w" fact="0.6859"/>
          <dgm:constr type="t" for="ch" forName="imageaccent4" refType="h" fact="0.3008"/>
          <dgm:constr type="w" for="ch" forName="imageaccent4" refType="w" fact="0.022"/>
          <dgm:constr type="h" for="ch" forName="imageaccent4" refType="h" fact="0.0311"/>
          <dgm:constr type="l" for="ch" forName="textaccent5" refType="w" fact="0.8123"/>
          <dgm:constr type="t" for="ch" forName="textaccent5" refType="h" fact="0.1217"/>
          <dgm:constr type="w" for="ch" forName="textaccent5" refType="w" fact="0.022"/>
          <dgm:constr type="h" for="ch" forName="textaccent5" refType="h" fact="0.0311"/>
          <dgm:constr type="l" for="ch" forName="imageaccent5" refType="w" fact="0.849"/>
          <dgm:constr type="t" for="ch" forName="imageaccent5" refType="h" fact="0.1567"/>
          <dgm:constr type="w" for="ch" forName="imageaccent5" refType="w" fact="0.022"/>
          <dgm:constr type="h" for="ch" forName="imageaccent5" refType="h" fact="0.0311"/>
          <dgm:constr type="l" for="ch" forName="image6" refType="w" fact="0.6491"/>
          <dgm:constr type="t" for="ch" forName="image6" refType="h" fact="0.5889"/>
          <dgm:constr type="w" for="ch" forName="image6" refType="w" fact="0.1886"/>
          <dgm:constr type="h" for="ch" forName="image6" refType="h" fact="0.2653"/>
          <dgm:constr type="l" for="ch" forName="text6" refType="w" fact="0.8114"/>
          <dgm:constr type="t" for="ch" forName="text6" refType="h" fact="0.4436"/>
          <dgm:constr type="w" for="ch" forName="text6" refType="w" fact="0.1886"/>
          <dgm:constr type="h" for="ch" forName="text6" refType="h" fact="0.2653"/>
          <dgm:constr type="l" for="ch" forName="imageaccent6" refType="w" fact="0.8138"/>
          <dgm:constr type="t" for="ch" forName="imageaccent6" refType="h" fact="0.7053"/>
          <dgm:constr type="w" for="ch" forName="imageaccent6" refType="w" fact="0.022"/>
          <dgm:constr type="h" for="ch" forName="imageaccent6" refType="h" fact="0.0311"/>
          <dgm:constr type="l" for="ch" forName="textaccent6" refType="w" fact="0.8488"/>
          <dgm:constr type="t" for="ch" forName="textaccent6" refType="h" fact="0.676"/>
          <dgm:constr type="w" for="ch" forName="textaccent6" refType="w" fact="0.022"/>
          <dgm:constr type="h" for="ch" forName="textaccent6" refType="h" fact="0.0311"/>
          <dgm:constr type="l" for="ch" forName="text7" refType="w" fact="0.3244"/>
          <dgm:constr type="t" for="ch" forName="text7" refType="h" fact="0.5872"/>
          <dgm:constr type="w" for="ch" forName="text7" refType="w" fact="0.1886"/>
          <dgm:constr type="h" for="ch" forName="text7" refType="h" fact="0.2653"/>
          <dgm:constr type="l" for="ch" forName="image7" refType="w" fact="0.1622"/>
          <dgm:constr type="t" for="ch" forName="image7" refType="h" fact="0.7347"/>
          <dgm:constr type="w" for="ch" forName="image7" refType="w" fact="0.1886"/>
          <dgm:constr type="h" for="ch" forName="image7" refType="h" fact="0.2653"/>
          <dgm:constr type="l" for="ch" forName="imageaccent7" refType="w" fact="0.2905"/>
          <dgm:constr type="t" for="ch" forName="imageaccent7" refType="h" fact="0.7384"/>
          <dgm:constr type="w" for="ch" forName="imageaccent7" refType="w" fact="0.022"/>
          <dgm:constr type="h" for="ch" forName="imageaccent7" refType="h" fact="0.0311"/>
          <dgm:constr type="l" for="ch" forName="textaccent7" refType="w" fact="0.3298"/>
          <dgm:constr type="t" for="ch" forName="textaccent7" refType="h" fact="0.7048"/>
          <dgm:constr type="w" for="ch" forName="textaccent7" refType="w" fact="0.022"/>
          <dgm:constr type="h" for="ch" forName="textaccent7" refType="h" fact="0.0311"/>
        </dgm:constrLst>
      </dgm:if>
      <dgm:if name="Name9" axis="ch" ptType="node" func="cnt" op="equ" val="8">
        <dgm:alg type="composite">
          <dgm:param type="ar" val="1.8974"/>
        </dgm:alg>
        <dgm:constrLst>
          <dgm:constr type="primFontSz" for="des" ptType="node" op="equ" val="65"/>
          <dgm:constr type="l" for="ch" forName="image4" refType="w" fact="0.5589"/>
          <dgm:constr type="t" for="ch" forName="image4" refType="h" fact="0.2952"/>
          <dgm:constr type="w" for="ch" forName="image4" refType="w" fact="0.1624"/>
          <dgm:constr type="h" for="ch" forName="image4" refType="h" fact="0.2645"/>
          <dgm:constr type="l" for="ch" forName="text5" refType="w" fact="0.5589"/>
          <dgm:constr type="t" for="ch" forName="text5" refType="h" fact="0.0028"/>
          <dgm:constr type="w" for="ch" forName="text5" refType="w" fact="0.1624"/>
          <dgm:constr type="h" for="ch" forName="text5" refType="h" fact="0.2645"/>
          <dgm:constr type="l" for="ch" forName="image5" refType="w" fact="0.6986"/>
          <dgm:constr type="t" for="ch" forName="image5" refType="h" fact="0.1504"/>
          <dgm:constr type="w" for="ch" forName="image5" refType="w" fact="0.1624"/>
          <dgm:constr type="h" for="ch" forName="image5" refType="h" fact="0.2645"/>
          <dgm:constr type="l" for="ch" forName="image2" refType="w" fact="0.4192"/>
          <dgm:constr type="t" for="ch" forName="image2" refType="h" fact="0.439"/>
          <dgm:constr type="w" for="ch" forName="image2" refType="w" fact="0.1624"/>
          <dgm:constr type="h" for="ch" forName="image2" refType="h" fact="0.2645"/>
          <dgm:constr type="l" for="ch" forName="text4" refType="w" fact="0.4192"/>
          <dgm:constr type="t" for="ch" forName="text4" refType="h" fact="0.1465"/>
          <dgm:constr type="w" for="ch" forName="text4" refType="w" fact="0.1624"/>
          <dgm:constr type="h" for="ch" forName="text4" refType="h" fact="0.2645"/>
          <dgm:constr type="l" for="ch" forName="text2" refType="w" fact="0.2794"/>
          <dgm:constr type="t" for="ch" forName="text2" refType="h" fact="0.2925"/>
          <dgm:constr type="w" for="ch" forName="text2" refType="w" fact="0.1624"/>
          <dgm:constr type="h" for="ch" forName="text2" refType="h" fact="0.2645"/>
          <dgm:constr type="l" for="ch" forName="image3" refType="w" fact="0.2794"/>
          <dgm:constr type="t" for="ch" forName="image3" refType="h" fact="0"/>
          <dgm:constr type="w" for="ch" forName="image3" refType="w" fact="0.1624"/>
          <dgm:constr type="h" for="ch" forName="image3" refType="h" fact="0.2645"/>
          <dgm:constr type="l" for="ch" forName="text1" refType="w" fact="0.1397"/>
          <dgm:constr type="t" for="ch" forName="text1" refType="h" fact="0.4395"/>
          <dgm:constr type="w" for="ch" forName="text1" refType="w" fact="0.1624"/>
          <dgm:constr type="h" for="ch" forName="text1" refType="h" fact="0.2645"/>
          <dgm:constr type="l" for="ch" forName="text3" refType="w" fact="0.1397"/>
          <dgm:constr type="t" for="ch" forName="text3" refType="h" fact="0.1471"/>
          <dgm:constr type="w" for="ch" forName="text3" refType="w" fact="0.1624"/>
          <dgm:constr type="h" for="ch" forName="text3" refType="h" fact="0.2645"/>
          <dgm:constr type="l" for="ch" forName="textaccent1" refType="w" fact="0.1436"/>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4"/>
          <dgm:constr type="h" for="ch" forName="image1" refType="h" fact="0.2645"/>
          <dgm:constr type="l" for="ch" forName="imageaccent1" refType="w" fact="0.1112"/>
          <dgm:constr type="t" for="ch" forName="imageaccent1" refType="h" fact="0.5227"/>
          <dgm:constr type="w" for="ch" forName="imageaccent1" refType="w" fact="0.0189"/>
          <dgm:constr type="h" for="ch" forName="imageaccent1" refType="h" fact="0.031"/>
          <dgm:constr type="l" for="ch" forName="textaccent2" refType="w" fact="0.3912"/>
          <dgm:constr type="t" for="ch" forName="textaccent2" refType="h" fact="0.5213"/>
          <dgm:constr type="w" for="ch" forName="textaccent2" refType="w" fact="0.0189"/>
          <dgm:constr type="h" for="ch" forName="textaccent2" refType="h" fact="0.031"/>
          <dgm:constr type="l" for="ch" forName="imageaccent2" refType="w" fact="0.4231"/>
          <dgm:constr type="t" for="ch" forName="imageaccent2" refType="h" fact="0.5567"/>
          <dgm:constr type="w" for="ch" forName="imageaccent2" refType="w" fact="0.0189"/>
          <dgm:constr type="h" for="ch" forName="imageaccent2" refType="h" fact="0.031"/>
          <dgm:constr type="l" for="ch" forName="textaccent3" refType="w" fact="0.2502"/>
          <dgm:constr type="t" for="ch" forName="textaccent3" refType="h" fact="0.1507"/>
          <dgm:constr type="w" for="ch" forName="textaccent3" refType="w" fact="0.0189"/>
          <dgm:constr type="h" for="ch" forName="textaccent3" refType="h" fact="0.031"/>
          <dgm:constr type="l" for="ch" forName="imageaccent3" refType="w" fact="0.2841"/>
          <dgm:constr type="t" for="ch" forName="imageaccent3" refType="h" fact="0.1172"/>
          <dgm:constr type="w" for="ch" forName="imageaccent3" refType="w" fact="0.0189"/>
          <dgm:constr type="h" for="ch" forName="imageaccent3" refType="h" fact="0.031"/>
          <dgm:constr type="l" for="ch" forName="textaccent4" refType="w" fact="0.5596"/>
          <dgm:constr type="t" for="ch" forName="textaccent4" refType="h" fact="0.2637"/>
          <dgm:constr type="w" for="ch" forName="textaccent4" refType="w" fact="0.0189"/>
          <dgm:constr type="h" for="ch" forName="textaccent4" refType="h" fact="0.031"/>
          <dgm:constr type="l" for="ch" forName="imageaccent4" refType="w" fact="0.5905"/>
          <dgm:constr type="t" for="ch" forName="imageaccent4" refType="h" fact="0.3"/>
          <dgm:constr type="w" for="ch" forName="imageaccent4" refType="w" fact="0.0189"/>
          <dgm:constr type="h" for="ch" forName="imageaccent4" refType="h" fact="0.031"/>
          <dgm:constr type="l" for="ch" forName="textaccent5" refType="w" fact="0.6993"/>
          <dgm:constr type="t" for="ch" forName="textaccent5" refType="h" fact="0.1214"/>
          <dgm:constr type="w" for="ch" forName="textaccent5" refType="w" fact="0.0189"/>
          <dgm:constr type="h" for="ch" forName="textaccent5" refType="h" fact="0.031"/>
          <dgm:constr type="l" for="ch" forName="imageaccent5" refType="w" fact="0.731"/>
          <dgm:constr type="t" for="ch" forName="imageaccent5" refType="h" fact="0.1563"/>
          <dgm:constr type="w" for="ch" forName="imageaccent5" refType="w" fact="0.0189"/>
          <dgm:constr type="h" for="ch" forName="imageaccent5" refType="h" fact="0.031"/>
          <dgm:constr type="l" for="ch" forName="image6" refType="w" fact="0.5589"/>
          <dgm:constr type="t" for="ch" forName="image6" refType="h" fact="0.5872"/>
          <dgm:constr type="w" for="ch" forName="image6" refType="w" fact="0.1624"/>
          <dgm:constr type="h" for="ch" forName="image6" refType="h" fact="0.2645"/>
          <dgm:constr type="l" for="ch" forName="text6" refType="w" fact="0.6986"/>
          <dgm:constr type="t" for="ch" forName="text6" refType="h" fact="0.4424"/>
          <dgm:constr type="w" for="ch" forName="text6" refType="w" fact="0.1624"/>
          <dgm:constr type="h" for="ch" forName="text6" refType="h" fact="0.2645"/>
          <dgm:constr type="l" for="ch" forName="imageaccent6" refType="w" fact="0.7007"/>
          <dgm:constr type="t" for="ch" forName="imageaccent6" refType="h" fact="0.7033"/>
          <dgm:constr type="w" for="ch" forName="imageaccent6" refType="w" fact="0.0189"/>
          <dgm:constr type="h" for="ch" forName="imageaccent6" refType="h" fact="0.031"/>
          <dgm:constr type="l" for="ch" forName="textaccent6" refType="w" fact="0.7308"/>
          <dgm:constr type="t" for="ch" forName="textaccent6" refType="h" fact="0.6741"/>
          <dgm:constr type="w" for="ch" forName="textaccent6" refType="w" fact="0.0189"/>
          <dgm:constr type="h" for="ch" forName="textaccent6" refType="h" fact="0.031"/>
          <dgm:constr type="l" for="ch" forName="text7" refType="w" fact="0.2793"/>
          <dgm:constr type="t" for="ch" forName="text7" refType="h" fact="0.5856"/>
          <dgm:constr type="w" for="ch" forName="text7" refType="w" fact="0.1624"/>
          <dgm:constr type="h" for="ch" forName="text7" refType="h" fact="0.2645"/>
          <dgm:constr type="l" for="ch" forName="image7" refType="w" fact="0.1396"/>
          <dgm:constr type="t" for="ch" forName="image7" refType="h" fact="0.7326"/>
          <dgm:constr type="w" for="ch" forName="image7" refType="w" fact="0.1624"/>
          <dgm:constr type="h" for="ch" forName="image7" refType="h" fact="0.2645"/>
          <dgm:constr type="l" for="ch" forName="imageaccent7" refType="w" fact="0.2501"/>
          <dgm:constr type="t" for="ch" forName="imageaccent7" refType="h" fact="0.7363"/>
          <dgm:constr type="w" for="ch" forName="imageaccent7" refType="w" fact="0.0189"/>
          <dgm:constr type="h" for="ch" forName="imageaccent7" refType="h" fact="0.031"/>
          <dgm:constr type="l" for="ch" forName="textaccent7" refType="w" fact="0.284"/>
          <dgm:constr type="t" for="ch" forName="textaccent7" refType="h" fact="0.7028"/>
          <dgm:constr type="w" for="ch" forName="textaccent7" refType="w" fact="0.0189"/>
          <dgm:constr type="h" for="ch" forName="textaccent7" refType="h" fact="0.031"/>
          <dgm:constr type="l" for="ch" forName="image8" refType="w" fact="0.6979"/>
          <dgm:constr type="t" for="ch" forName="image8" refType="h" fact="0.7355"/>
          <dgm:constr type="w" for="ch" forName="image8" refType="w" fact="0.1624"/>
          <dgm:constr type="h" for="ch" forName="image8" refType="h" fact="0.2645"/>
          <dgm:constr type="l" for="ch" forName="text8" refType="w" fact="0.8376"/>
          <dgm:constr type="t" for="ch" forName="text8" refType="h" fact="0.5906"/>
          <dgm:constr type="w" for="ch" forName="text8" refType="w" fact="0.1624"/>
          <dgm:constr type="h" for="ch" forName="text8" refType="h" fact="0.2645"/>
          <dgm:constr type="l" for="ch" forName="imageaccent8" refType="w" fact="0.8397"/>
          <dgm:constr type="t" for="ch" forName="imageaccent8" refType="h" fact="0.8516"/>
          <dgm:constr type="w" for="ch" forName="imageaccent8" refType="w" fact="0.0189"/>
          <dgm:constr type="h" for="ch" forName="imageaccent8" refType="h" fact="0.031"/>
          <dgm:constr type="l" for="ch" forName="textaccent8" refType="w" fact="0.8698"/>
          <dgm:constr type="t" for="ch" forName="textaccent8" refType="h" fact="0.8223"/>
          <dgm:constr type="w" for="ch" forName="textaccent8" refType="w" fact="0.0189"/>
          <dgm:constr type="h" for="ch" forName="textaccent8" refType="h" fact="0.031"/>
        </dgm:constrLst>
      </dgm:if>
      <dgm:if name="Name10" axis="ch" ptType="node" func="cnt" op="equ" val="9">
        <dgm:alg type="composite">
          <dgm:param type="ar" val="1.8986"/>
        </dgm:alg>
        <dgm:constrLst>
          <dgm:constr type="primFontSz" for="des" ptType="node" op="equ" val="65"/>
          <dgm:constr type="l" for="ch" forName="image4" refType="w" fact="0.5585"/>
          <dgm:constr type="t" for="ch" forName="image4" refType="h" fact="0.2952"/>
          <dgm:constr type="w" for="ch" forName="image4" refType="w" fact="0.1623"/>
          <dgm:constr type="h" for="ch" forName="image4" refType="h" fact="0.2645"/>
          <dgm:constr type="l" for="ch" forName="text5" refType="w" fact="0.5585"/>
          <dgm:constr type="t" for="ch" forName="text5" refType="h" fact="0.0028"/>
          <dgm:constr type="w" for="ch" forName="text5" refType="w" fact="0.1623"/>
          <dgm:constr type="h" for="ch" forName="text5" refType="h" fact="0.2645"/>
          <dgm:constr type="l" for="ch" forName="image5" refType="w" fact="0.6982"/>
          <dgm:constr type="t" for="ch" forName="image5" refType="h" fact="0.1504"/>
          <dgm:constr type="w" for="ch" forName="image5" refType="w" fact="0.1623"/>
          <dgm:constr type="h" for="ch" forName="image5" refType="h" fact="0.2645"/>
          <dgm:constr type="l" for="ch" forName="image2" refType="w" fact="0.4189"/>
          <dgm:constr type="t" for="ch" forName="image2" refType="h" fact="0.439"/>
          <dgm:constr type="w" for="ch" forName="image2" refType="w" fact="0.1623"/>
          <dgm:constr type="h" for="ch" forName="image2" refType="h" fact="0.2645"/>
          <dgm:constr type="l" for="ch" forName="text4" refType="w" fact="0.4189"/>
          <dgm:constr type="t" for="ch" forName="text4" refType="h" fact="0.1465"/>
          <dgm:constr type="w" for="ch" forName="text4" refType="w" fact="0.1623"/>
          <dgm:constr type="h" for="ch" forName="text4" refType="h" fact="0.2645"/>
          <dgm:constr type="l" for="ch" forName="text2" refType="w" fact="0.2793"/>
          <dgm:constr type="t" for="ch" forName="text2" refType="h" fact="0.2925"/>
          <dgm:constr type="w" for="ch" forName="text2" refType="w" fact="0.1623"/>
          <dgm:constr type="h" for="ch" forName="text2" refType="h" fact="0.2645"/>
          <dgm:constr type="l" for="ch" forName="image3" refType="w" fact="0.2793"/>
          <dgm:constr type="t" for="ch" forName="image3" refType="h" fact="0"/>
          <dgm:constr type="w" for="ch" forName="image3" refType="w" fact="0.1623"/>
          <dgm:constr type="h" for="ch" forName="image3" refType="h" fact="0.2645"/>
          <dgm:constr type="l" for="ch" forName="text1" refType="w" fact="0.1396"/>
          <dgm:constr type="t" for="ch" forName="text1" refType="h" fact="0.4395"/>
          <dgm:constr type="w" for="ch" forName="text1" refType="w" fact="0.1623"/>
          <dgm:constr type="h" for="ch" forName="text1" refType="h" fact="0.2645"/>
          <dgm:constr type="l" for="ch" forName="text3" refType="w" fact="0.1396"/>
          <dgm:constr type="t" for="ch" forName="text3" refType="h" fact="0.1471"/>
          <dgm:constr type="w" for="ch" forName="text3" refType="w" fact="0.1623"/>
          <dgm:constr type="h" for="ch" forName="text3" refType="h" fact="0.2645"/>
          <dgm:constr type="l" for="ch" forName="textaccent1" refType="w" fact="0.1435"/>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3"/>
          <dgm:constr type="h" for="ch" forName="image1" refType="h" fact="0.2645"/>
          <dgm:constr type="l" for="ch" forName="imageaccent1" refType="w" fact="0.1111"/>
          <dgm:constr type="t" for="ch" forName="imageaccent1" refType="h" fact="0.5227"/>
          <dgm:constr type="w" for="ch" forName="imageaccent1" refType="w" fact="0.0189"/>
          <dgm:constr type="h" for="ch" forName="imageaccent1" refType="h" fact="0.031"/>
          <dgm:constr type="l" for="ch" forName="textaccent2" refType="w" fact="0.391"/>
          <dgm:constr type="t" for="ch" forName="textaccent2" refType="h" fact="0.5213"/>
          <dgm:constr type="w" for="ch" forName="textaccent2" refType="w" fact="0.0189"/>
          <dgm:constr type="h" for="ch" forName="textaccent2" refType="h" fact="0.031"/>
          <dgm:constr type="l" for="ch" forName="imageaccent2" refType="w" fact="0.4228"/>
          <dgm:constr type="t" for="ch" forName="imageaccent2" refType="h" fact="0.5567"/>
          <dgm:constr type="w" for="ch" forName="imageaccent2" refType="w" fact="0.0189"/>
          <dgm:constr type="h" for="ch" forName="imageaccent2" refType="h" fact="0.031"/>
          <dgm:constr type="l" for="ch" forName="textaccent3" refType="w" fact="0.2501"/>
          <dgm:constr type="t" for="ch" forName="textaccent3" refType="h" fact="0.1507"/>
          <dgm:constr type="w" for="ch" forName="textaccent3" refType="w" fact="0.0189"/>
          <dgm:constr type="h" for="ch" forName="textaccent3" refType="h" fact="0.031"/>
          <dgm:constr type="l" for="ch" forName="imageaccent3" refType="w" fact="0.2839"/>
          <dgm:constr type="t" for="ch" forName="imageaccent3" refType="h" fact="0.1172"/>
          <dgm:constr type="w" for="ch" forName="imageaccent3" refType="w" fact="0.0189"/>
          <dgm:constr type="h" for="ch" forName="imageaccent3" refType="h" fact="0.031"/>
          <dgm:constr type="l" for="ch" forName="textaccent4" refType="w" fact="0.5593"/>
          <dgm:constr type="t" for="ch" forName="textaccent4" refType="h" fact="0.2637"/>
          <dgm:constr type="w" for="ch" forName="textaccent4" refType="w" fact="0.0189"/>
          <dgm:constr type="h" for="ch" forName="textaccent4" refType="h" fact="0.031"/>
          <dgm:constr type="l" for="ch" forName="imageaccent4" refType="w" fact="0.5901"/>
          <dgm:constr type="t" for="ch" forName="imageaccent4" refType="h" fact="0.3"/>
          <dgm:constr type="w" for="ch" forName="imageaccent4" refType="w" fact="0.0189"/>
          <dgm:constr type="h" for="ch" forName="imageaccent4" refType="h" fact="0.031"/>
          <dgm:constr type="l" for="ch" forName="textaccent5" refType="w" fact="0.6989"/>
          <dgm:constr type="t" for="ch" forName="textaccent5" refType="h" fact="0.1214"/>
          <dgm:constr type="w" for="ch" forName="textaccent5" refType="w" fact="0.0189"/>
          <dgm:constr type="h" for="ch" forName="textaccent5" refType="h" fact="0.031"/>
          <dgm:constr type="l" for="ch" forName="imageaccent5" refType="w" fact="0.7305"/>
          <dgm:constr type="t" for="ch" forName="imageaccent5" refType="h" fact="0.1563"/>
          <dgm:constr type="w" for="ch" forName="imageaccent5" refType="w" fact="0.0189"/>
          <dgm:constr type="h" for="ch" forName="imageaccent5" refType="h" fact="0.031"/>
          <dgm:constr type="l" for="ch" forName="image6" refType="w" fact="0.5585"/>
          <dgm:constr type="t" for="ch" forName="image6" refType="h" fact="0.5872"/>
          <dgm:constr type="w" for="ch" forName="image6" refType="w" fact="0.1623"/>
          <dgm:constr type="h" for="ch" forName="image6" refType="h" fact="0.2645"/>
          <dgm:constr type="l" for="ch" forName="text6" refType="w" fact="0.6982"/>
          <dgm:constr type="t" for="ch" forName="text6" refType="h" fact="0.4424"/>
          <dgm:constr type="w" for="ch" forName="text6" refType="w" fact="0.1623"/>
          <dgm:constr type="h" for="ch" forName="text6" refType="h" fact="0.2645"/>
          <dgm:constr type="l" for="ch" forName="imageaccent6" refType="w" fact="0.7002"/>
          <dgm:constr type="t" for="ch" forName="imageaccent6" refType="h" fact="0.7033"/>
          <dgm:constr type="w" for="ch" forName="imageaccent6" refType="w" fact="0.0189"/>
          <dgm:constr type="h" for="ch" forName="imageaccent6" refType="h" fact="0.031"/>
          <dgm:constr type="l" for="ch" forName="textaccent6" refType="w" fact="0.7303"/>
          <dgm:constr type="t" for="ch" forName="textaccent6" refType="h" fact="0.6741"/>
          <dgm:constr type="w" for="ch" forName="textaccent6" refType="w" fact="0.0189"/>
          <dgm:constr type="h" for="ch" forName="textaccent6" refType="h" fact="0.031"/>
          <dgm:constr type="l" for="ch" forName="text7" refType="w" fact="0.2792"/>
          <dgm:constr type="t" for="ch" forName="text7" refType="h" fact="0.5856"/>
          <dgm:constr type="w" for="ch" forName="text7" refType="w" fact="0.1623"/>
          <dgm:constr type="h" for="ch" forName="text7" refType="h" fact="0.2645"/>
          <dgm:constr type="l" for="ch" forName="image7" refType="w" fact="0.1395"/>
          <dgm:constr type="t" for="ch" forName="image7" refType="h" fact="0.7326"/>
          <dgm:constr type="w" for="ch" forName="image7" refType="w" fact="0.1623"/>
          <dgm:constr type="h" for="ch" forName="image7" refType="h" fact="0.2645"/>
          <dgm:constr type="l" for="ch" forName="imageaccent7" refType="w" fact="0.25"/>
          <dgm:constr type="t" for="ch" forName="imageaccent7" refType="h" fact="0.7363"/>
          <dgm:constr type="w" for="ch" forName="imageaccent7" refType="w" fact="0.0189"/>
          <dgm:constr type="h" for="ch" forName="imageaccent7" refType="h" fact="0.031"/>
          <dgm:constr type="l" for="ch" forName="textaccent7" refType="w" fact="0.2838"/>
          <dgm:constr type="t" for="ch" forName="textaccent7" refType="h" fact="0.7028"/>
          <dgm:constr type="w" for="ch" forName="textaccent7" refType="w" fact="0.0189"/>
          <dgm:constr type="h" for="ch" forName="textaccent7" refType="h" fact="0.031"/>
          <dgm:constr type="l" for="ch" forName="image8" refType="w" fact="0.6975"/>
          <dgm:constr type="t" for="ch" forName="image8" refType="h" fact="0.7355"/>
          <dgm:constr type="w" for="ch" forName="image8" refType="w" fact="0.1623"/>
          <dgm:constr type="h" for="ch" forName="image8" refType="h" fact="0.2645"/>
          <dgm:constr type="l" for="ch" forName="text8" refType="w" fact="0.8371"/>
          <dgm:constr type="t" for="ch" forName="text8" refType="h" fact="0.5906"/>
          <dgm:constr type="w" for="ch" forName="text8" refType="w" fact="0.1623"/>
          <dgm:constr type="h" for="ch" forName="text8" refType="h" fact="0.2645"/>
          <dgm:constr type="l" for="ch" forName="imageaccent8" refType="w" fact="0.8392"/>
          <dgm:constr type="t" for="ch" forName="imageaccent8" refType="h" fact="0.8516"/>
          <dgm:constr type="w" for="ch" forName="imageaccent8" refType="w" fact="0.0189"/>
          <dgm:constr type="h" for="ch" forName="imageaccent8" refType="h" fact="0.031"/>
          <dgm:constr type="l" for="ch" forName="textaccent8" refType="w" fact="0.8693"/>
          <dgm:constr type="t" for="ch" forName="textaccent8" refType="h" fact="0.8223"/>
          <dgm:constr type="w" for="ch" forName="textaccent8" refType="w" fact="0.0189"/>
          <dgm:constr type="h" for="ch" forName="textaccent8" refType="h" fact="0.031"/>
          <dgm:constr type="l" for="ch" forName="text9" refType="w" fact="0.8377"/>
          <dgm:constr type="t" for="ch" forName="text9" refType="h" fact="0.0057"/>
          <dgm:constr type="w" for="ch" forName="text9" refType="w" fact="0.1623"/>
          <dgm:constr type="h" for="ch" forName="text9" refType="h" fact="0.2645"/>
          <dgm:constr type="l" for="ch" forName="textaccent9" refType="w" fact="0.95"/>
          <dgm:constr type="t" for="ch" forName="textaccent9" refType="h" fact="0.2383"/>
          <dgm:constr type="w" for="ch" forName="textaccent9" refType="w" fact="0.0189"/>
          <dgm:constr type="h" for="ch" forName="textaccent9" refType="h" fact="0.031"/>
          <dgm:constr type="l" for="ch" forName="image9" refType="w" fact="0.8377"/>
          <dgm:constr type="t" for="ch" forName="image9" refType="h" fact="0.2977"/>
          <dgm:constr type="w" for="ch" forName="image9" refType="w" fact="0.1623"/>
          <dgm:constr type="h" for="ch" forName="image9" refType="h" fact="0.2645"/>
          <dgm:constr type="l" for="ch" forName="imageaccent9" refType="w" fact="0.95"/>
          <dgm:constr type="t" for="ch" forName="imageaccent9" refType="h" fact="0.2993"/>
          <dgm:constr type="w" for="ch" forName="imageaccent9" refType="w" fact="0.0189"/>
          <dgm:constr type="h" for="ch" forName="imageaccent9" refType="h" fact="0.031"/>
        </dgm:constrLst>
      </dgm:if>
      <dgm:if name="Name11" axis="ch" ptType="node" func="cnt" op="equ" val="10">
        <dgm:alg type="composite">
          <dgm:param type="ar" val="1.6608"/>
        </dgm:alg>
        <dgm:constrLst>
          <dgm:constr type="primFontSz" for="des" ptType="node" op="equ" val="65"/>
          <dgm:constr type="l" for="ch" forName="image4" refType="w" fact="0.5585"/>
          <dgm:constr type="t" for="ch" forName="image4" refType="h" fact="0.2583"/>
          <dgm:constr type="w" for="ch" forName="image4" refType="w" fact="0.1623"/>
          <dgm:constr type="h" for="ch" forName="image4" refType="h" fact="0.2314"/>
          <dgm:constr type="l" for="ch" forName="text5" refType="w" fact="0.5585"/>
          <dgm:constr type="t" for="ch" forName="text5" refType="h" fact="0.0024"/>
          <dgm:constr type="w" for="ch" forName="text5" refType="w" fact="0.1623"/>
          <dgm:constr type="h" for="ch" forName="text5" refType="h" fact="0.2314"/>
          <dgm:constr type="l" for="ch" forName="image5" refType="w" fact="0.6982"/>
          <dgm:constr type="t" for="ch" forName="image5" refType="h" fact="0.1316"/>
          <dgm:constr type="w" for="ch" forName="image5" refType="w" fact="0.1623"/>
          <dgm:constr type="h" for="ch" forName="image5" refType="h" fact="0.2314"/>
          <dgm:constr type="l" for="ch" forName="image2" refType="w" fact="0.4189"/>
          <dgm:constr type="t" for="ch" forName="image2" refType="h" fact="0.384"/>
          <dgm:constr type="w" for="ch" forName="image2" refType="w" fact="0.1623"/>
          <dgm:constr type="h" for="ch" forName="image2" refType="h" fact="0.2314"/>
          <dgm:constr type="l" for="ch" forName="text4" refType="w" fact="0.4189"/>
          <dgm:constr type="t" for="ch" forName="text4" refType="h" fact="0.1282"/>
          <dgm:constr type="w" for="ch" forName="text4" refType="w" fact="0.1623"/>
          <dgm:constr type="h" for="ch" forName="text4" refType="h" fact="0.2314"/>
          <dgm:constr type="l" for="ch" forName="text2" refType="w" fact="0.2793"/>
          <dgm:constr type="t" for="ch" forName="text2" refType="h" fact="0.2558"/>
          <dgm:constr type="w" for="ch" forName="text2" refType="w" fact="0.1623"/>
          <dgm:constr type="h" for="ch" forName="text2" refType="h" fact="0.2314"/>
          <dgm:constr type="l" for="ch" forName="image3" refType="w" fact="0.2793"/>
          <dgm:constr type="t" for="ch" forName="image3" refType="h" fact="0"/>
          <dgm:constr type="w" for="ch" forName="image3" refType="w" fact="0.1623"/>
          <dgm:constr type="h" for="ch" forName="image3" refType="h" fact="0.2314"/>
          <dgm:constr type="l" for="ch" forName="text1" refType="w" fact="0.1396"/>
          <dgm:constr type="t" for="ch" forName="text1" refType="h" fact="0.3845"/>
          <dgm:constr type="w" for="ch" forName="text1" refType="w" fact="0.1623"/>
          <dgm:constr type="h" for="ch" forName="text1" refType="h" fact="0.2314"/>
          <dgm:constr type="l" for="ch" forName="text3" refType="w" fact="0.1396"/>
          <dgm:constr type="t" for="ch" forName="text3" refType="h" fact="0.1286"/>
          <dgm:constr type="w" for="ch" forName="text3" refType="w" fact="0.1623"/>
          <dgm:constr type="h" for="ch" forName="text3" refType="h" fact="0.2314"/>
          <dgm:constr type="l" for="ch" forName="textaccent1" refType="w" fact="0.1435"/>
          <dgm:constr type="t" for="ch" forName="textaccent1" refType="h" fact="0.488"/>
          <dgm:constr type="w" for="ch" forName="textaccent1" refType="w" fact="0.0189"/>
          <dgm:constr type="h" for="ch" forName="textaccent1" refType="h" fact="0.0271"/>
          <dgm:constr type="l" for="ch" forName="image1" refType="w" fact="0"/>
          <dgm:constr type="t" for="ch" forName="image1" refType="h" fact="0.2566"/>
          <dgm:constr type="w" for="ch" forName="image1" refType="w" fact="0.1623"/>
          <dgm:constr type="h" for="ch" forName="image1" refType="h" fact="0.2314"/>
          <dgm:constr type="l" for="ch" forName="imageaccent1" refType="w" fact="0.1111"/>
          <dgm:constr type="t" for="ch" forName="imageaccent1" refType="h" fact="0.4572"/>
          <dgm:constr type="w" for="ch" forName="imageaccent1" refType="w" fact="0.0189"/>
          <dgm:constr type="h" for="ch" forName="imageaccent1" refType="h" fact="0.0271"/>
          <dgm:constr type="l" for="ch" forName="textaccent2" refType="w" fact="0.391"/>
          <dgm:constr type="t" for="ch" forName="textaccent2" refType="h" fact="0.456"/>
          <dgm:constr type="w" for="ch" forName="textaccent2" refType="w" fact="0.0189"/>
          <dgm:constr type="h" for="ch" forName="textaccent2" refType="h" fact="0.0271"/>
          <dgm:constr type="l" for="ch" forName="imageaccent2" refType="w" fact="0.4228"/>
          <dgm:constr type="t" for="ch" forName="imageaccent2" refType="h" fact="0.487"/>
          <dgm:constr type="w" for="ch" forName="imageaccent2" refType="w" fact="0.0189"/>
          <dgm:constr type="h" for="ch" forName="imageaccent2" refType="h" fact="0.0271"/>
          <dgm:constr type="l" for="ch" forName="textaccent3" refType="w" fact="0.2501"/>
          <dgm:constr type="t" for="ch" forName="textaccent3" refType="h" fact="0.1318"/>
          <dgm:constr type="w" for="ch" forName="textaccent3" refType="w" fact="0.0189"/>
          <dgm:constr type="h" for="ch" forName="textaccent3" refType="h" fact="0.0271"/>
          <dgm:constr type="l" for="ch" forName="imageaccent3" refType="w" fact="0.2839"/>
          <dgm:constr type="t" for="ch" forName="imageaccent3" refType="h" fact="0.1025"/>
          <dgm:constr type="w" for="ch" forName="imageaccent3" refType="w" fact="0.0189"/>
          <dgm:constr type="h" for="ch" forName="imageaccent3" refType="h" fact="0.0271"/>
          <dgm:constr type="l" for="ch" forName="textaccent4" refType="w" fact="0.5593"/>
          <dgm:constr type="t" for="ch" forName="textaccent4" refType="h" fact="0.2307"/>
          <dgm:constr type="w" for="ch" forName="textaccent4" refType="w" fact="0.0189"/>
          <dgm:constr type="h" for="ch" forName="textaccent4" refType="h" fact="0.0271"/>
          <dgm:constr type="l" for="ch" forName="imageaccent4" refType="w" fact="0.5901"/>
          <dgm:constr type="t" for="ch" forName="imageaccent4" refType="h" fact="0.2624"/>
          <dgm:constr type="w" for="ch" forName="imageaccent4" refType="w" fact="0.0189"/>
          <dgm:constr type="h" for="ch" forName="imageaccent4" refType="h" fact="0.0271"/>
          <dgm:constr type="l" for="ch" forName="textaccent5" refType="w" fact="0.6989"/>
          <dgm:constr type="t" for="ch" forName="textaccent5" refType="h" fact="0.1062"/>
          <dgm:constr type="w" for="ch" forName="textaccent5" refType="w" fact="0.0189"/>
          <dgm:constr type="h" for="ch" forName="textaccent5" refType="h" fact="0.0271"/>
          <dgm:constr type="l" for="ch" forName="imageaccent5" refType="w" fact="0.7305"/>
          <dgm:constr type="t" for="ch" forName="imageaccent5" refType="h" fact="0.1367"/>
          <dgm:constr type="w" for="ch" forName="imageaccent5" refType="w" fact="0.0189"/>
          <dgm:constr type="h" for="ch" forName="imageaccent5" refType="h" fact="0.0271"/>
          <dgm:constr type="l" for="ch" forName="image6" refType="w" fact="0.5585"/>
          <dgm:constr type="t" for="ch" forName="image6" refType="h" fact="0.5137"/>
          <dgm:constr type="w" for="ch" forName="image6" refType="w" fact="0.1623"/>
          <dgm:constr type="h" for="ch" forName="image6" refType="h" fact="0.2314"/>
          <dgm:constr type="l" for="ch" forName="text6" refType="w" fact="0.6982"/>
          <dgm:constr type="t" for="ch" forName="text6" refType="h" fact="0.387"/>
          <dgm:constr type="w" for="ch" forName="text6" refType="w" fact="0.1623"/>
          <dgm:constr type="h" for="ch" forName="text6" refType="h" fact="0.2314"/>
          <dgm:constr type="l" for="ch" forName="imageaccent6" refType="w" fact="0.7002"/>
          <dgm:constr type="t" for="ch" forName="imageaccent6" refType="h" fact="0.6152"/>
          <dgm:constr type="w" for="ch" forName="imageaccent6" refType="w" fact="0.0189"/>
          <dgm:constr type="h" for="ch" forName="imageaccent6" refType="h" fact="0.0271"/>
          <dgm:constr type="l" for="ch" forName="textaccent6" refType="w" fact="0.7303"/>
          <dgm:constr type="t" for="ch" forName="textaccent6" refType="h" fact="0.5897"/>
          <dgm:constr type="w" for="ch" forName="textaccent6" refType="w" fact="0.0189"/>
          <dgm:constr type="h" for="ch" forName="textaccent6" refType="h" fact="0.0271"/>
          <dgm:constr type="l" for="ch" forName="text7" refType="w" fact="0.2792"/>
          <dgm:constr type="t" for="ch" forName="text7" refType="h" fact="0.5122"/>
          <dgm:constr type="w" for="ch" forName="text7" refType="w" fact="0.1623"/>
          <dgm:constr type="h" for="ch" forName="text7" refType="h" fact="0.2314"/>
          <dgm:constr type="l" for="ch" forName="image7" refType="w" fact="0.1395"/>
          <dgm:constr type="t" for="ch" forName="image7" refType="h" fact="0.6409"/>
          <dgm:constr type="w" for="ch" forName="image7" refType="w" fact="0.1623"/>
          <dgm:constr type="h" for="ch" forName="image7" refType="h" fact="0.2314"/>
          <dgm:constr type="l" for="ch" forName="imageaccent7" refType="w" fact="0.25"/>
          <dgm:constr type="t" for="ch" forName="imageaccent7" refType="h" fact="0.6441"/>
          <dgm:constr type="w" for="ch" forName="imageaccent7" refType="w" fact="0.0189"/>
          <dgm:constr type="h" for="ch" forName="imageaccent7" refType="h" fact="0.0271"/>
          <dgm:constr type="l" for="ch" forName="textaccent7" refType="w" fact="0.2838"/>
          <dgm:constr type="t" for="ch" forName="textaccent7" refType="h" fact="0.6148"/>
          <dgm:constr type="w" for="ch" forName="textaccent7" refType="w" fact="0.0189"/>
          <dgm:constr type="h" for="ch" forName="textaccent7" refType="h" fact="0.0271"/>
          <dgm:constr type="l" for="ch" forName="image8" refType="w" fact="0.6975"/>
          <dgm:constr type="t" for="ch" forName="image8" refType="h" fact="0.6433"/>
          <dgm:constr type="w" for="ch" forName="image8" refType="w" fact="0.1623"/>
          <dgm:constr type="h" for="ch" forName="image8" refType="h" fact="0.2314"/>
          <dgm:constr type="l" for="ch" forName="text8" refType="w" fact="0.8371"/>
          <dgm:constr type="t" for="ch" forName="text8" refType="h" fact="0.5167"/>
          <dgm:constr type="w" for="ch" forName="text8" refType="w" fact="0.1623"/>
          <dgm:constr type="h" for="ch" forName="text8" refType="h" fact="0.2314"/>
          <dgm:constr type="l" for="ch" forName="imageaccent8" refType="w" fact="0.8392"/>
          <dgm:constr type="t" for="ch" forName="imageaccent8" refType="h" fact="0.7449"/>
          <dgm:constr type="w" for="ch" forName="imageaccent8" refType="w" fact="0.0189"/>
          <dgm:constr type="h" for="ch" forName="imageaccent8" refType="h" fact="0.0271"/>
          <dgm:constr type="l" for="ch" forName="textaccent8" refType="w" fact="0.8693"/>
          <dgm:constr type="t" for="ch" forName="textaccent8" refType="h" fact="0.7194"/>
          <dgm:constr type="w" for="ch" forName="textaccent8" refType="w" fact="0.0189"/>
          <dgm:constr type="h" for="ch" forName="textaccent8" refType="h" fact="0.0271"/>
          <dgm:constr type="l" for="ch" forName="text9" refType="w" fact="0.8377"/>
          <dgm:constr type="t" for="ch" forName="text9" refType="h" fact="0.005"/>
          <dgm:constr type="w" for="ch" forName="text9" refType="w" fact="0.1623"/>
          <dgm:constr type="h" for="ch" forName="text9" refType="h" fact="0.2314"/>
          <dgm:constr type="l" for="ch" forName="textaccent9" refType="w" fact="0.95"/>
          <dgm:constr type="t" for="ch" forName="textaccent9" refType="h" fact="0.2084"/>
          <dgm:constr type="w" for="ch" forName="textaccent9" refType="w" fact="0.0189"/>
          <dgm:constr type="h" for="ch" forName="textaccent9" refType="h" fact="0.0271"/>
          <dgm:constr type="l" for="ch" forName="image9" refType="w" fact="0.8377"/>
          <dgm:constr type="t" for="ch" forName="image9" refType="h" fact="0.2604"/>
          <dgm:constr type="w" for="ch" forName="image9" refType="w" fact="0.1623"/>
          <dgm:constr type="h" for="ch" forName="image9" refType="h" fact="0.2314"/>
          <dgm:constr type="l" for="ch" forName="imageaccent9" refType="w" fact="0.95"/>
          <dgm:constr type="t" for="ch" forName="imageaccent9" refType="h" fact="0.2618"/>
          <dgm:constr type="w" for="ch" forName="imageaccent9" refType="w" fact="0.0189"/>
          <dgm:constr type="h" for="ch" forName="imageaccent9" refType="h" fact="0.0271"/>
          <dgm:constr type="l" for="ch" forName="image10" refType="w" fact="0.2786"/>
          <dgm:constr type="t" for="ch" forName="image10" refType="h" fact="0.7686"/>
          <dgm:constr type="w" for="ch" forName="image10" refType="w" fact="0.1623"/>
          <dgm:constr type="h" for="ch" forName="image10" refType="h" fact="0.2314"/>
          <dgm:constr type="l" for="ch" forName="text10" refType="w" fact="0.4183"/>
          <dgm:constr type="t" for="ch" forName="text10" refType="h" fact="0.6419"/>
          <dgm:constr type="w" for="ch" forName="text10" refType="w" fact="0.1623"/>
          <dgm:constr type="h" for="ch" forName="text10" refType="h" fact="0.2314"/>
          <dgm:constr type="l" for="ch" forName="imageaccent10" refType="w" fact="0.4203"/>
          <dgm:constr type="t" for="ch" forName="imageaccent10" refType="h" fact="0.8701"/>
          <dgm:constr type="w" for="ch" forName="imageaccent10" refType="w" fact="0.0189"/>
          <dgm:constr type="h" for="ch" forName="imageaccent10" refType="h" fact="0.0271"/>
          <dgm:constr type="l" for="ch" forName="textaccent10" refType="w" fact="0.4504"/>
          <dgm:constr type="t" for="ch" forName="textaccent10" refType="h" fact="0.8446"/>
          <dgm:constr type="w" for="ch" forName="textaccent10" refType="w" fact="0.0189"/>
          <dgm:constr type="h" for="ch" forName="textaccent10" refType="h" fact="0.0271"/>
        </dgm:constrLst>
      </dgm:if>
      <dgm:if name="Name12" axis="ch" ptType="node" func="cnt" op="equ" val="11">
        <dgm:alg type="composite">
          <dgm:param type="ar" val="1.4704"/>
        </dgm:alg>
        <dgm:constrLst>
          <dgm:constr type="primFontSz" for="des" ptType="node" op="equ" val="65"/>
          <dgm:constr type="l" for="ch" forName="image4" refType="w" fact="0.5585"/>
          <dgm:constr type="t" for="ch" forName="image4" refType="h" fact="0.2287"/>
          <dgm:constr type="w" for="ch" forName="image4" refType="w" fact="0.1623"/>
          <dgm:constr type="h" for="ch" forName="image4" refType="h" fact="0.2049"/>
          <dgm:constr type="l" for="ch" forName="text5" refType="w" fact="0.5585"/>
          <dgm:constr type="t" for="ch" forName="text5" refType="h" fact="0.0022"/>
          <dgm:constr type="w" for="ch" forName="text5" refType="w" fact="0.1623"/>
          <dgm:constr type="h" for="ch" forName="text5" refType="h" fact="0.2049"/>
          <dgm:constr type="l" for="ch" forName="image5" refType="w" fact="0.6982"/>
          <dgm:constr type="t" for="ch" forName="image5" refType="h" fact="0.1165"/>
          <dgm:constr type="w" for="ch" forName="image5" refType="w" fact="0.1623"/>
          <dgm:constr type="h" for="ch" forName="image5" refType="h" fact="0.2049"/>
          <dgm:constr type="l" for="ch" forName="image2" refType="w" fact="0.4189"/>
          <dgm:constr type="t" for="ch" forName="image2" refType="h" fact="0.34"/>
          <dgm:constr type="w" for="ch" forName="image2" refType="w" fact="0.1623"/>
          <dgm:constr type="h" for="ch" forName="image2" refType="h" fact="0.2049"/>
          <dgm:constr type="l" for="ch" forName="text4" refType="w" fact="0.4189"/>
          <dgm:constr type="t" for="ch" forName="text4" refType="h" fact="0.1135"/>
          <dgm:constr type="w" for="ch" forName="text4" refType="w" fact="0.1623"/>
          <dgm:constr type="h" for="ch" forName="text4" refType="h" fact="0.2049"/>
          <dgm:constr type="l" for="ch" forName="text2" refType="w" fact="0.2793"/>
          <dgm:constr type="t" for="ch" forName="text2" refType="h" fact="0.2265"/>
          <dgm:constr type="w" for="ch" forName="text2" refType="w" fact="0.1623"/>
          <dgm:constr type="h" for="ch" forName="text2" refType="h" fact="0.2049"/>
          <dgm:constr type="l" for="ch" forName="image3" refType="w" fact="0.2793"/>
          <dgm:constr type="t" for="ch" forName="image3" refType="h" fact="0"/>
          <dgm:constr type="w" for="ch" forName="image3" refType="w" fact="0.1623"/>
          <dgm:constr type="h" for="ch" forName="image3" refType="h" fact="0.2049"/>
          <dgm:constr type="l" for="ch" forName="text1" refType="w" fact="0.1396"/>
          <dgm:constr type="t" for="ch" forName="text1" refType="h" fact="0.3404"/>
          <dgm:constr type="w" for="ch" forName="text1" refType="w" fact="0.1623"/>
          <dgm:constr type="h" for="ch" forName="text1" refType="h" fact="0.2049"/>
          <dgm:constr type="l" for="ch" forName="text3" refType="w" fact="0.1396"/>
          <dgm:constr type="t" for="ch" forName="text3" refType="h" fact="0.1139"/>
          <dgm:constr type="w" for="ch" forName="text3" refType="w" fact="0.1623"/>
          <dgm:constr type="h" for="ch" forName="text3" refType="h" fact="0.2049"/>
          <dgm:constr type="l" for="ch" forName="textaccent1" refType="w" fact="0.1435"/>
          <dgm:constr type="t" for="ch" forName="textaccent1" refType="h" fact="0.432"/>
          <dgm:constr type="w" for="ch" forName="textaccent1" refType="w" fact="0.0189"/>
          <dgm:constr type="h" for="ch" forName="textaccent1" refType="h" fact="0.024"/>
          <dgm:constr type="l" for="ch" forName="image1" refType="w" fact="0"/>
          <dgm:constr type="t" for="ch" forName="image1" refType="h" fact="0.2272"/>
          <dgm:constr type="w" for="ch" forName="image1" refType="w" fact="0.1623"/>
          <dgm:constr type="h" for="ch" forName="image1" refType="h" fact="0.2049"/>
          <dgm:constr type="l" for="ch" forName="imageaccent1" refType="w" fact="0.1111"/>
          <dgm:constr type="t" for="ch" forName="imageaccent1" refType="h" fact="0.4048"/>
          <dgm:constr type="w" for="ch" forName="imageaccent1" refType="w" fact="0.0189"/>
          <dgm:constr type="h" for="ch" forName="imageaccent1" refType="h" fact="0.024"/>
          <dgm:constr type="l" for="ch" forName="textaccent2" refType="w" fact="0.391"/>
          <dgm:constr type="t" for="ch" forName="textaccent2" refType="h" fact="0.4038"/>
          <dgm:constr type="w" for="ch" forName="textaccent2" refType="w" fact="0.0189"/>
          <dgm:constr type="h" for="ch" forName="textaccent2" refType="h" fact="0.024"/>
          <dgm:constr type="l" for="ch" forName="imageaccent2" refType="w" fact="0.4228"/>
          <dgm:constr type="t" for="ch" forName="imageaccent2" refType="h" fact="0.4312"/>
          <dgm:constr type="w" for="ch" forName="imageaccent2" refType="w" fact="0.0189"/>
          <dgm:constr type="h" for="ch" forName="imageaccent2" refType="h" fact="0.024"/>
          <dgm:constr type="l" for="ch" forName="textaccent3" refType="w" fact="0.2501"/>
          <dgm:constr type="t" for="ch" forName="textaccent3" refType="h" fact="0.1167"/>
          <dgm:constr type="w" for="ch" forName="textaccent3" refType="w" fact="0.0189"/>
          <dgm:constr type="h" for="ch" forName="textaccent3" refType="h" fact="0.024"/>
          <dgm:constr type="l" for="ch" forName="imageaccent3" refType="w" fact="0.2839"/>
          <dgm:constr type="t" for="ch" forName="imageaccent3" refType="h" fact="0.0908"/>
          <dgm:constr type="w" for="ch" forName="imageaccent3" refType="w" fact="0.0189"/>
          <dgm:constr type="h" for="ch" forName="imageaccent3" refType="h" fact="0.024"/>
          <dgm:constr type="l" for="ch" forName="textaccent4" refType="w" fact="0.5593"/>
          <dgm:constr type="t" for="ch" forName="textaccent4" refType="h" fact="0.2042"/>
          <dgm:constr type="w" for="ch" forName="textaccent4" refType="w" fact="0.0189"/>
          <dgm:constr type="h" for="ch" forName="textaccent4" refType="h" fact="0.024"/>
          <dgm:constr type="l" for="ch" forName="imageaccent4" refType="w" fact="0.5901"/>
          <dgm:constr type="t" for="ch" forName="imageaccent4" refType="h" fact="0.2323"/>
          <dgm:constr type="w" for="ch" forName="imageaccent4" refType="w" fact="0.0189"/>
          <dgm:constr type="h" for="ch" forName="imageaccent4" refType="h" fact="0.024"/>
          <dgm:constr type="l" for="ch" forName="textaccent5" refType="w" fact="0.6989"/>
          <dgm:constr type="t" for="ch" forName="textaccent5" refType="h" fact="0.094"/>
          <dgm:constr type="w" for="ch" forName="textaccent5" refType="w" fact="0.0189"/>
          <dgm:constr type="h" for="ch" forName="textaccent5" refType="h" fact="0.024"/>
          <dgm:constr type="l" for="ch" forName="imageaccent5" refType="w" fact="0.7305"/>
          <dgm:constr type="t" for="ch" forName="imageaccent5" refType="h" fact="0.121"/>
          <dgm:constr type="w" for="ch" forName="imageaccent5" refType="w" fact="0.0189"/>
          <dgm:constr type="h" for="ch" forName="imageaccent5" refType="h" fact="0.024"/>
          <dgm:constr type="l" for="ch" forName="image6" refType="w" fact="0.5585"/>
          <dgm:constr type="t" for="ch" forName="image6" refType="h" fact="0.4548"/>
          <dgm:constr type="w" for="ch" forName="image6" refType="w" fact="0.1623"/>
          <dgm:constr type="h" for="ch" forName="image6" refType="h" fact="0.2049"/>
          <dgm:constr type="l" for="ch" forName="text6" refType="w" fact="0.6982"/>
          <dgm:constr type="t" for="ch" forName="text6" refType="h" fact="0.3426"/>
          <dgm:constr type="w" for="ch" forName="text6" refType="w" fact="0.1623"/>
          <dgm:constr type="h" for="ch" forName="text6" refType="h" fact="0.2049"/>
          <dgm:constr type="l" for="ch" forName="imageaccent6" refType="w" fact="0.7002"/>
          <dgm:constr type="t" for="ch" forName="imageaccent6" refType="h" fact="0.5447"/>
          <dgm:constr type="w" for="ch" forName="imageaccent6" refType="w" fact="0.0189"/>
          <dgm:constr type="h" for="ch" forName="imageaccent6" refType="h" fact="0.024"/>
          <dgm:constr type="l" for="ch" forName="textaccent6" refType="w" fact="0.7303"/>
          <dgm:constr type="t" for="ch" forName="textaccent6" refType="h" fact="0.5221"/>
          <dgm:constr type="w" for="ch" forName="textaccent6" refType="w" fact="0.0189"/>
          <dgm:constr type="h" for="ch" forName="textaccent6" refType="h" fact="0.024"/>
          <dgm:constr type="l" for="ch" forName="text7" refType="w" fact="0.2792"/>
          <dgm:constr type="t" for="ch" forName="text7" refType="h" fact="0.4535"/>
          <dgm:constr type="w" for="ch" forName="text7" refType="w" fact="0.1623"/>
          <dgm:constr type="h" for="ch" forName="text7" refType="h" fact="0.2049"/>
          <dgm:constr type="l" for="ch" forName="image7" refType="w" fact="0.1395"/>
          <dgm:constr type="t" for="ch" forName="image7" refType="h" fact="0.5674"/>
          <dgm:constr type="w" for="ch" forName="image7" refType="w" fact="0.1623"/>
          <dgm:constr type="h" for="ch" forName="image7" refType="h" fact="0.2049"/>
          <dgm:constr type="l" for="ch" forName="imageaccent7" refType="w" fact="0.25"/>
          <dgm:constr type="t" for="ch" forName="imageaccent7" refType="h" fact="0.5703"/>
          <dgm:constr type="w" for="ch" forName="imageaccent7" refType="w" fact="0.0189"/>
          <dgm:constr type="h" for="ch" forName="imageaccent7" refType="h" fact="0.024"/>
          <dgm:constr type="l" for="ch" forName="textaccent7" refType="w" fact="0.2838"/>
          <dgm:constr type="t" for="ch" forName="textaccent7" refType="h" fact="0.5443"/>
          <dgm:constr type="w" for="ch" forName="textaccent7" refType="w" fact="0.0189"/>
          <dgm:constr type="h" for="ch" forName="textaccent7" refType="h" fact="0.024"/>
          <dgm:constr type="l" for="ch" forName="image8" refType="w" fact="0.6975"/>
          <dgm:constr type="t" for="ch" forName="image8" refType="h" fact="0.5696"/>
          <dgm:constr type="w" for="ch" forName="image8" refType="w" fact="0.1623"/>
          <dgm:constr type="h" for="ch" forName="image8" refType="h" fact="0.2049"/>
          <dgm:constr type="l" for="ch" forName="text8" refType="w" fact="0.8371"/>
          <dgm:constr type="t" for="ch" forName="text8" refType="h" fact="0.4574"/>
          <dgm:constr type="w" for="ch" forName="text8" refType="w" fact="0.1623"/>
          <dgm:constr type="h" for="ch" forName="text8" refType="h" fact="0.2049"/>
          <dgm:constr type="l" for="ch" forName="imageaccent8" refType="w" fact="0.8392"/>
          <dgm:constr type="t" for="ch" forName="imageaccent8" refType="h" fact="0.6595"/>
          <dgm:constr type="w" for="ch" forName="imageaccent8" refType="w" fact="0.0189"/>
          <dgm:constr type="h" for="ch" forName="imageaccent8" refType="h" fact="0.024"/>
          <dgm:constr type="l" for="ch" forName="textaccent8" refType="w" fact="0.8693"/>
          <dgm:constr type="t" for="ch" forName="textaccent8" refType="h" fact="0.6369"/>
          <dgm:constr type="w" for="ch" forName="textaccent8" refType="w" fact="0.0189"/>
          <dgm:constr type="h" for="ch" forName="textaccent8" refType="h" fact="0.024"/>
          <dgm:constr type="l" for="ch" forName="text9" refType="w" fact="0.8377"/>
          <dgm:constr type="t" for="ch" forName="text9" refType="h" fact="0.0044"/>
          <dgm:constr type="w" for="ch" forName="text9" refType="w" fact="0.1623"/>
          <dgm:constr type="h" for="ch" forName="text9" refType="h" fact="0.2049"/>
          <dgm:constr type="l" for="ch" forName="textaccent9" refType="w" fact="0.95"/>
          <dgm:constr type="t" for="ch" forName="textaccent9" refType="h" fact="0.1846"/>
          <dgm:constr type="w" for="ch" forName="textaccent9" refType="w" fact="0.0189"/>
          <dgm:constr type="h" for="ch" forName="textaccent9" refType="h" fact="0.024"/>
          <dgm:constr type="l" for="ch" forName="image9" refType="w" fact="0.8377"/>
          <dgm:constr type="t" for="ch" forName="image9" refType="h" fact="0.2306"/>
          <dgm:constr type="w" for="ch" forName="image9" refType="w" fact="0.1623"/>
          <dgm:constr type="h" for="ch" forName="image9" refType="h" fact="0.2049"/>
          <dgm:constr type="l" for="ch" forName="imageaccent9" refType="w" fact="0.95"/>
          <dgm:constr type="t" for="ch" forName="imageaccent9" refType="h" fact="0.2318"/>
          <dgm:constr type="w" for="ch" forName="imageaccent9" refType="w" fact="0.0189"/>
          <dgm:constr type="h" for="ch" forName="imageaccent9" refType="h" fact="0.024"/>
          <dgm:constr type="l" for="ch" forName="image10" refType="w" fact="0.2786"/>
          <dgm:constr type="t" for="ch" forName="image10" refType="h" fact="0.6805"/>
          <dgm:constr type="w" for="ch" forName="image10" refType="w" fact="0.1623"/>
          <dgm:constr type="h" for="ch" forName="image10" refType="h" fact="0.2049"/>
          <dgm:constr type="l" for="ch" forName="text10" refType="w" fact="0.4183"/>
          <dgm:constr type="t" for="ch" forName="text10" refType="h" fact="0.5683"/>
          <dgm:constr type="w" for="ch" forName="text10" refType="w" fact="0.1623"/>
          <dgm:constr type="h" for="ch" forName="text10" refType="h" fact="0.2049"/>
          <dgm:constr type="l" for="ch" forName="imageaccent10" refType="w" fact="0.4203"/>
          <dgm:constr type="t" for="ch" forName="imageaccent10" refType="h" fact="0.7704"/>
          <dgm:constr type="w" for="ch" forName="imageaccent10" refType="w" fact="0.0189"/>
          <dgm:constr type="h" for="ch" forName="imageaccent10" refType="h" fact="0.024"/>
          <dgm:constr type="l" for="ch" forName="textaccent10" refType="w" fact="0.4504"/>
          <dgm:constr type="t" for="ch" forName="textaccent10" refType="h" fact="0.7478"/>
          <dgm:constr type="w" for="ch" forName="textaccent10" refType="w" fact="0.0189"/>
          <dgm:constr type="h" for="ch" forName="textaccent10" refType="h" fact="0.024"/>
          <dgm:constr type="l" for="ch" forName="text11" refType="w" fact="0.6971"/>
          <dgm:constr type="t" for="ch" forName="text11" refType="h" fact="0.7951"/>
          <dgm:constr type="w" for="ch" forName="text11" refType="w" fact="0.1623"/>
          <dgm:constr type="h" for="ch" forName="text11" refType="h" fact="0.2049"/>
          <dgm:constr type="l" for="ch" forName="image11" refType="w" fact="0.5575"/>
          <dgm:constr type="t" for="ch" forName="image11" refType="h" fact="0.6816"/>
          <dgm:constr type="w" for="ch" forName="image11" refType="w" fact="0.1623"/>
          <dgm:constr type="h" for="ch" forName="image11" refType="h" fact="0.2049"/>
          <dgm:constr type="l" for="ch" forName="imageaccent11" refType="w" fact="0.6692"/>
          <dgm:constr type="t" for="ch" forName="imageaccent11" refType="h" fact="0.8589"/>
          <dgm:constr type="w" for="ch" forName="imageaccent11" refType="w" fact="0.0189"/>
          <dgm:constr type="h" for="ch" forName="imageaccent11" refType="h" fact="0.024"/>
          <dgm:constr type="l" for="ch" forName="textaccent11" refType="w" fact="0.701"/>
          <dgm:constr type="t" for="ch" forName="textaccent11" refType="h" fact="0.8863"/>
          <dgm:constr type="w" for="ch" forName="textaccent11" refType="w" fact="0.0189"/>
          <dgm:constr type="h" for="ch" forName="textaccent11" refType="h" fact="0.024"/>
        </dgm:constrLst>
      </dgm:if>
      <dgm:else name="Name13">
        <dgm:alg type="composite">
          <dgm:param type="ar" val="1.675"/>
        </dgm:alg>
        <dgm:constrLst>
          <dgm:constr type="primFontSz" for="des" ptType="node" op="equ" val="65"/>
          <dgm:constr type="l" for="ch" forName="image4" refType="w" fact="0.4903"/>
          <dgm:constr type="t" for="ch" forName="image4" refType="h" fact="0.2287"/>
          <dgm:constr type="w" for="ch" forName="image4" refType="w" fact="0.1425"/>
          <dgm:constr type="h" for="ch" forName="image4" refType="h" fact="0.2049"/>
          <dgm:constr type="l" for="ch" forName="text5" refType="w" fact="0.4903"/>
          <dgm:constr type="t" for="ch" forName="text5" refType="h" fact="0.0022"/>
          <dgm:constr type="w" for="ch" forName="text5" refType="w" fact="0.1425"/>
          <dgm:constr type="h" for="ch" forName="text5" refType="h" fact="0.2049"/>
          <dgm:constr type="l" for="ch" forName="image5" refType="w" fact="0.6129"/>
          <dgm:constr type="t" for="ch" forName="image5" refType="h" fact="0.1165"/>
          <dgm:constr type="w" for="ch" forName="image5" refType="w" fact="0.1425"/>
          <dgm:constr type="h" for="ch" forName="image5" refType="h" fact="0.2049"/>
          <dgm:constr type="l" for="ch" forName="image2" refType="w" fact="0.3677"/>
          <dgm:constr type="t" for="ch" forName="image2" refType="h" fact="0.34"/>
          <dgm:constr type="w" for="ch" forName="image2" refType="w" fact="0.1425"/>
          <dgm:constr type="h" for="ch" forName="image2" refType="h" fact="0.2049"/>
          <dgm:constr type="l" for="ch" forName="text4" refType="w" fact="0.3677"/>
          <dgm:constr type="t" for="ch" forName="text4" refType="h" fact="0.1135"/>
          <dgm:constr type="w" for="ch" forName="text4" refType="w" fact="0.1425"/>
          <dgm:constr type="h" for="ch" forName="text4" refType="h" fact="0.2049"/>
          <dgm:constr type="l" for="ch" forName="text2" refType="w" fact="0.2452"/>
          <dgm:constr type="t" for="ch" forName="text2" refType="h" fact="0.2265"/>
          <dgm:constr type="w" for="ch" forName="text2" refType="w" fact="0.1425"/>
          <dgm:constr type="h" for="ch" forName="text2" refType="h" fact="0.2049"/>
          <dgm:constr type="l" for="ch" forName="image3" refType="w" fact="0.2452"/>
          <dgm:constr type="t" for="ch" forName="image3" refType="h" fact="0"/>
          <dgm:constr type="w" for="ch" forName="image3" refType="w" fact="0.1425"/>
          <dgm:constr type="h" for="ch" forName="image3" refType="h" fact="0.2049"/>
          <dgm:constr type="l" for="ch" forName="text1" refType="w" fact="0.1226"/>
          <dgm:constr type="t" for="ch" forName="text1" refType="h" fact="0.3404"/>
          <dgm:constr type="w" for="ch" forName="text1" refType="w" fact="0.1425"/>
          <dgm:constr type="h" for="ch" forName="text1" refType="h" fact="0.2049"/>
          <dgm:constr type="l" for="ch" forName="text3" refType="w" fact="0.1226"/>
          <dgm:constr type="t" for="ch" forName="text3" refType="h" fact="0.1139"/>
          <dgm:constr type="w" for="ch" forName="text3" refType="w" fact="0.1425"/>
          <dgm:constr type="h" for="ch" forName="text3" refType="h" fact="0.2049"/>
          <dgm:constr type="l" for="ch" forName="textaccent1" refType="w" fact="0.126"/>
          <dgm:constr type="t" for="ch" forName="textaccent1" refType="h" fact="0.432"/>
          <dgm:constr type="w" for="ch" forName="textaccent1" refType="w" fact="0.0166"/>
          <dgm:constr type="h" for="ch" forName="textaccent1" refType="h" fact="0.024"/>
          <dgm:constr type="l" for="ch" forName="image1" refType="w" fact="0"/>
          <dgm:constr type="t" for="ch" forName="image1" refType="h" fact="0.2272"/>
          <dgm:constr type="w" for="ch" forName="image1" refType="w" fact="0.1425"/>
          <dgm:constr type="h" for="ch" forName="image1" refType="h" fact="0.2049"/>
          <dgm:constr type="l" for="ch" forName="imageaccent1" refType="w" fact="0.0976"/>
          <dgm:constr type="t" for="ch" forName="imageaccent1" refType="h" fact="0.4048"/>
          <dgm:constr type="w" for="ch" forName="imageaccent1" refType="w" fact="0.0166"/>
          <dgm:constr type="h" for="ch" forName="imageaccent1" refType="h" fact="0.024"/>
          <dgm:constr type="l" for="ch" forName="textaccent2" refType="w" fact="0.3432"/>
          <dgm:constr type="t" for="ch" forName="textaccent2" refType="h" fact="0.4038"/>
          <dgm:constr type="w" for="ch" forName="textaccent2" refType="w" fact="0.0166"/>
          <dgm:constr type="h" for="ch" forName="textaccent2" refType="h" fact="0.024"/>
          <dgm:constr type="l" for="ch" forName="imageaccent2" refType="w" fact="0.3712"/>
          <dgm:constr type="t" for="ch" forName="imageaccent2" refType="h" fact="0.4312"/>
          <dgm:constr type="w" for="ch" forName="imageaccent2" refType="w" fact="0.0166"/>
          <dgm:constr type="h" for="ch" forName="imageaccent2" refType="h" fact="0.024"/>
          <dgm:constr type="l" for="ch" forName="textaccent3" refType="w" fact="0.2196"/>
          <dgm:constr type="t" for="ch" forName="textaccent3" refType="h" fact="0.1167"/>
          <dgm:constr type="w" for="ch" forName="textaccent3" refType="w" fact="0.0166"/>
          <dgm:constr type="h" for="ch" forName="textaccent3" refType="h" fact="0.024"/>
          <dgm:constr type="l" for="ch" forName="imageaccent3" refType="w" fact="0.2492"/>
          <dgm:constr type="t" for="ch" forName="imageaccent3" refType="h" fact="0.0908"/>
          <dgm:constr type="w" for="ch" forName="imageaccent3" refType="w" fact="0.0166"/>
          <dgm:constr type="h" for="ch" forName="imageaccent3" refType="h" fact="0.024"/>
          <dgm:constr type="l" for="ch" forName="textaccent4" refType="w" fact="0.491"/>
          <dgm:constr type="t" for="ch" forName="textaccent4" refType="h" fact="0.2042"/>
          <dgm:constr type="w" for="ch" forName="textaccent4" refType="w" fact="0.0166"/>
          <dgm:constr type="h" for="ch" forName="textaccent4" refType="h" fact="0.024"/>
          <dgm:constr type="l" for="ch" forName="imageaccent4" refType="w" fact="0.5181"/>
          <dgm:constr type="t" for="ch" forName="imageaccent4" refType="h" fact="0.2323"/>
          <dgm:constr type="w" for="ch" forName="imageaccent4" refType="w" fact="0.0166"/>
          <dgm:constr type="h" for="ch" forName="imageaccent4" refType="h" fact="0.024"/>
          <dgm:constr type="l" for="ch" forName="textaccent5" refType="w" fact="0.6136"/>
          <dgm:constr type="t" for="ch" forName="textaccent5" refType="h" fact="0.094"/>
          <dgm:constr type="w" for="ch" forName="textaccent5" refType="w" fact="0.0166"/>
          <dgm:constr type="h" for="ch" forName="textaccent5" refType="h" fact="0.024"/>
          <dgm:constr type="l" for="ch" forName="imageaccent5" refType="w" fact="0.6413"/>
          <dgm:constr type="t" for="ch" forName="imageaccent5" refType="h" fact="0.121"/>
          <dgm:constr type="w" for="ch" forName="imageaccent5" refType="w" fact="0.0166"/>
          <dgm:constr type="h" for="ch" forName="imageaccent5" refType="h" fact="0.024"/>
          <dgm:constr type="l" for="ch" forName="image6" refType="w" fact="0.4903"/>
          <dgm:constr type="t" for="ch" forName="image6" refType="h" fact="0.4548"/>
          <dgm:constr type="w" for="ch" forName="image6" refType="w" fact="0.1425"/>
          <dgm:constr type="h" for="ch" forName="image6" refType="h" fact="0.2049"/>
          <dgm:constr type="l" for="ch" forName="text6" refType="w" fact="0.6129"/>
          <dgm:constr type="t" for="ch" forName="text6" refType="h" fact="0.3426"/>
          <dgm:constr type="w" for="ch" forName="text6" refType="w" fact="0.1425"/>
          <dgm:constr type="h" for="ch" forName="text6" refType="h" fact="0.2049"/>
          <dgm:constr type="l" for="ch" forName="imageaccent6" refType="w" fact="0.6147"/>
          <dgm:constr type="t" for="ch" forName="imageaccent6" refType="h" fact="0.5447"/>
          <dgm:constr type="w" for="ch" forName="imageaccent6" refType="w" fact="0.0166"/>
          <dgm:constr type="h" for="ch" forName="imageaccent6" refType="h" fact="0.024"/>
          <dgm:constr type="l" for="ch" forName="textaccent6" refType="w" fact="0.6411"/>
          <dgm:constr type="t" for="ch" forName="textaccent6" refType="h" fact="0.5221"/>
          <dgm:constr type="w" for="ch" forName="textaccent6" refType="w" fact="0.0166"/>
          <dgm:constr type="h" for="ch" forName="textaccent6" refType="h" fact="0.024"/>
          <dgm:constr type="l" for="ch" forName="text7" refType="w" fact="0.2451"/>
          <dgm:constr type="t" for="ch" forName="text7" refType="h" fact="0.4535"/>
          <dgm:constr type="w" for="ch" forName="text7" refType="w" fact="0.1425"/>
          <dgm:constr type="h" for="ch" forName="text7" refType="h" fact="0.2049"/>
          <dgm:constr type="l" for="ch" forName="image7" refType="w" fact="0.1225"/>
          <dgm:constr type="t" for="ch" forName="image7" refType="h" fact="0.5674"/>
          <dgm:constr type="w" for="ch" forName="image7" refType="w" fact="0.1425"/>
          <dgm:constr type="h" for="ch" forName="image7" refType="h" fact="0.2049"/>
          <dgm:constr type="l" for="ch" forName="imageaccent7" refType="w" fact="0.2195"/>
          <dgm:constr type="t" for="ch" forName="imageaccent7" refType="h" fact="0.5703"/>
          <dgm:constr type="w" for="ch" forName="imageaccent7" refType="w" fact="0.0166"/>
          <dgm:constr type="h" for="ch" forName="imageaccent7" refType="h" fact="0.024"/>
          <dgm:constr type="l" for="ch" forName="textaccent7" refType="w" fact="0.2491"/>
          <dgm:constr type="t" for="ch" forName="textaccent7" refType="h" fact="0.5443"/>
          <dgm:constr type="w" for="ch" forName="textaccent7" refType="w" fact="0.0166"/>
          <dgm:constr type="h" for="ch" forName="textaccent7" refType="h" fact="0.024"/>
          <dgm:constr type="l" for="ch" forName="image8" refType="w" fact="0.6123"/>
          <dgm:constr type="t" for="ch" forName="image8" refType="h" fact="0.5696"/>
          <dgm:constr type="w" for="ch" forName="image8" refType="w" fact="0.1425"/>
          <dgm:constr type="h" for="ch" forName="image8" refType="h" fact="0.2049"/>
          <dgm:constr type="l" for="ch" forName="text8" refType="w" fact="0.7349"/>
          <dgm:constr type="t" for="ch" forName="text8" refType="h" fact="0.4574"/>
          <dgm:constr type="w" for="ch" forName="text8" refType="w" fact="0.1425"/>
          <dgm:constr type="h" for="ch" forName="text8" refType="h" fact="0.2049"/>
          <dgm:constr type="l" for="ch" forName="imageaccent8" refType="w" fact="0.7367"/>
          <dgm:constr type="t" for="ch" forName="imageaccent8" refType="h" fact="0.6595"/>
          <dgm:constr type="w" for="ch" forName="imageaccent8" refType="w" fact="0.0166"/>
          <dgm:constr type="h" for="ch" forName="imageaccent8" refType="h" fact="0.024"/>
          <dgm:constr type="l" for="ch" forName="textaccent8" refType="w" fact="0.7631"/>
          <dgm:constr type="t" for="ch" forName="textaccent8" refType="h" fact="0.6369"/>
          <dgm:constr type="w" for="ch" forName="textaccent8" refType="w" fact="0.0166"/>
          <dgm:constr type="h" for="ch" forName="textaccent8" refType="h" fact="0.024"/>
          <dgm:constr type="l" for="ch" forName="text9" refType="w" fact="0.7354"/>
          <dgm:constr type="t" for="ch" forName="text9" refType="h" fact="0.0044"/>
          <dgm:constr type="w" for="ch" forName="text9" refType="w" fact="0.1425"/>
          <dgm:constr type="h" for="ch" forName="text9" refType="h" fact="0.2049"/>
          <dgm:constr type="l" for="ch" forName="textaccent9" refType="w" fact="0.8339"/>
          <dgm:constr type="t" for="ch" forName="textaccent9" refType="h" fact="0.1846"/>
          <dgm:constr type="w" for="ch" forName="textaccent9" refType="w" fact="0.0166"/>
          <dgm:constr type="h" for="ch" forName="textaccent9" refType="h" fact="0.024"/>
          <dgm:constr type="l" for="ch" forName="image9" refType="w" fact="0.7354"/>
          <dgm:constr type="t" for="ch" forName="image9" refType="h" fact="0.2306"/>
          <dgm:constr type="w" for="ch" forName="image9" refType="w" fact="0.1425"/>
          <dgm:constr type="h" for="ch" forName="image9" refType="h" fact="0.2049"/>
          <dgm:constr type="l" for="ch" forName="imageaccent9" refType="w" fact="0.8339"/>
          <dgm:constr type="t" for="ch" forName="imageaccent9" refType="h" fact="0.2318"/>
          <dgm:constr type="w" for="ch" forName="imageaccent9" refType="w" fact="0.0166"/>
          <dgm:constr type="h" for="ch" forName="imageaccent9" refType="h" fact="0.024"/>
          <dgm:constr type="l" for="ch" forName="image10" refType="w" fact="0.2446"/>
          <dgm:constr type="t" for="ch" forName="image10" refType="h" fact="0.6805"/>
          <dgm:constr type="w" for="ch" forName="image10" refType="w" fact="0.1425"/>
          <dgm:constr type="h" for="ch" forName="image10" refType="h" fact="0.2049"/>
          <dgm:constr type="l" for="ch" forName="text10" refType="w" fact="0.3672"/>
          <dgm:constr type="t" for="ch" forName="text10" refType="h" fact="0.5683"/>
          <dgm:constr type="w" for="ch" forName="text10" refType="w" fact="0.1425"/>
          <dgm:constr type="h" for="ch" forName="text10" refType="h" fact="0.2049"/>
          <dgm:constr type="l" for="ch" forName="imageaccent10" refType="w" fact="0.369"/>
          <dgm:constr type="t" for="ch" forName="imageaccent10" refType="h" fact="0.7704"/>
          <dgm:constr type="w" for="ch" forName="imageaccent10" refType="w" fact="0.0166"/>
          <dgm:constr type="h" for="ch" forName="imageaccent10" refType="h" fact="0.024"/>
          <dgm:constr type="l" for="ch" forName="textaccent10" refType="w" fact="0.3954"/>
          <dgm:constr type="t" for="ch" forName="textaccent10" refType="h" fact="0.7478"/>
          <dgm:constr type="w" for="ch" forName="textaccent10" refType="w" fact="0.0166"/>
          <dgm:constr type="h" for="ch" forName="textaccent10" refType="h" fact="0.024"/>
          <dgm:constr type="l" for="ch" forName="text11" refType="w" fact="0.612"/>
          <dgm:constr type="t" for="ch" forName="text11" refType="h" fact="0.7951"/>
          <dgm:constr type="w" for="ch" forName="text11" refType="w" fact="0.1425"/>
          <dgm:constr type="h" for="ch" forName="text11" refType="h" fact="0.2049"/>
          <dgm:constr type="l" for="ch" forName="image11" refType="w" fact="0.4894"/>
          <dgm:constr type="t" for="ch" forName="image11" refType="h" fact="0.6816"/>
          <dgm:constr type="w" for="ch" forName="image11" refType="w" fact="0.1425"/>
          <dgm:constr type="h" for="ch" forName="image11" refType="h" fact="0.2049"/>
          <dgm:constr type="l" for="ch" forName="imageaccent11" refType="w" fact="0.5874"/>
          <dgm:constr type="t" for="ch" forName="imageaccent11" refType="h" fact="0.8589"/>
          <dgm:constr type="w" for="ch" forName="imageaccent11" refType="w" fact="0.0166"/>
          <dgm:constr type="h" for="ch" forName="imageaccent11" refType="h" fact="0.024"/>
          <dgm:constr type="l" for="ch" forName="textaccent11" refType="w" fact="0.6154"/>
          <dgm:constr type="t" for="ch" forName="textaccent11" refType="h" fact="0.8863"/>
          <dgm:constr type="w" for="ch" forName="textaccent11" refType="w" fact="0.0166"/>
          <dgm:constr type="h" for="ch" forName="textaccent11" refType="h" fact="0.024"/>
          <dgm:constr type="l" for="ch" forName="text12" refType="w" fact="0.735"/>
          <dgm:constr type="t" for="ch" forName="text12" refType="h" fact="0.684"/>
          <dgm:constr type="w" for="ch" forName="text12" refType="w" fact="0.1425"/>
          <dgm:constr type="h" for="ch" forName="text12" refType="h" fact="0.2049"/>
          <dgm:constr type="l" for="ch" forName="image12" refType="w" fact="0.8575"/>
          <dgm:constr type="t" for="ch" forName="image12" refType="h" fact="0.5718"/>
          <dgm:constr type="w" for="ch" forName="image12" refType="w" fact="0.1425"/>
          <dgm:constr type="h" for="ch" forName="image12" refType="h" fact="0.2049"/>
          <dgm:constr type="l" for="ch" forName="textaccent12" refType="w" fact="0.8594"/>
          <dgm:constr type="t" for="ch" forName="textaccent12" refType="h" fact="0.7739"/>
          <dgm:constr type="w" for="ch" forName="textaccent12" refType="w" fact="0.0166"/>
          <dgm:constr type="h" for="ch" forName="textaccent12" refType="h" fact="0.024"/>
          <dgm:constr type="l" for="ch" forName="imageaccent12" refType="w" fact="0.8858"/>
          <dgm:constr type="t" for="ch" forName="imageaccent12" refType="h" fact="0.7513"/>
          <dgm:constr type="w" for="ch" forName="imageaccent12" refType="w" fact="0.0166"/>
          <dgm:constr type="h" for="ch" forName="imageaccent12" refType="h" fact="0.024"/>
        </dgm:constrLst>
      </dgm:else>
    </dgm:choose>
    <dgm:forEach name="wrapper" axis="self" ptType="parTrans">
      <dgm:forEach name="wrapper2" axis="self" ptType="sibTrans" st="2">
        <dgm:forEach name="textRepeat" axis="self">
          <dgm:layoutNode name="textRepeatNode" styleLbl="alignNode1">
            <dgm:varLst>
              <dgm:chMax val="0"/>
              <dgm:chPref val="0"/>
              <dgm:bulletEnabled val="1"/>
            </dgm:varLst>
            <dgm:alg type="tx"/>
            <dgm:shape xmlns:r="http://schemas.openxmlformats.org/officeDocument/2006/relationships" type="hexagon" r:blip="">
              <dgm:adjLst>
                <dgm:adj idx="1" val="0.25"/>
                <dgm:adj idx="2" val="1.1547"/>
              </dgm:adjLst>
            </dgm:shape>
            <dgm:presOf axis="desOrSelf" ptType="node"/>
            <dgm:constrLst>
              <dgm:constr type="lMarg" refType="primFontSz" fact="0"/>
              <dgm:constr type="rMarg" refType="primFontSz" fact="0"/>
              <dgm:constr type="tMarg" refType="primFontSz" fact="0.1"/>
              <dgm:constr type="bMarg" refType="primFontSz" fact="0.1"/>
            </dgm:constrLst>
            <dgm:ruleLst>
              <dgm:rule type="primFontSz" val="5" fact="NaN" max="NaN"/>
            </dgm:ruleLst>
          </dgm:layoutNode>
        </dgm:forEach>
        <dgm:forEach name="accentRepeat" axis="self">
          <dgm:layoutNode name="accentRepeatNode" styleLbl="solidAlignAcc1">
            <dgm:alg type="sp"/>
            <dgm:shape xmlns:r="http://schemas.openxmlformats.org/officeDocument/2006/relationships" type="hexagon" r:blip="">
              <dgm:adjLst>
                <dgm:adj idx="1" val="0.25"/>
                <dgm:adj idx="2" val="1.1547"/>
              </dgm:adjLst>
            </dgm:shape>
            <dgm:presOf/>
          </dgm:layoutNode>
        </dgm:forEach>
        <dgm:forEach name="imageRepeat" axis="self">
          <dgm:layoutNode name="imageRepeatNode" styleLbl="alignAcc1">
            <dgm:alg type="sp"/>
            <dgm:shape xmlns:r="http://schemas.openxmlformats.org/officeDocument/2006/relationships" type="hexagon" r:blip="" blipPhldr="1">
              <dgm:adjLst>
                <dgm:adj idx="1" val="0.25"/>
                <dgm:adj idx="2" val="1.1547"/>
              </dgm:adjLst>
            </dgm:shape>
            <dgm:presOf axis="self"/>
          </dgm:layoutNode>
        </dgm:forEach>
      </dgm:forEach>
    </dgm:forEach>
    <dgm:forEach name="Name14" axis="ch" ptType="node" cnt="1">
      <dgm:layoutNode name="text1">
        <dgm:alg type="sp"/>
        <dgm:shape xmlns:r="http://schemas.openxmlformats.org/officeDocument/2006/relationships" r:blip="">
          <dgm:adjLst/>
        </dgm:shape>
        <dgm:presOf/>
        <dgm:constrLst/>
        <dgm:forEach name="Name15" ref="textRepeat"/>
      </dgm:layoutNode>
      <dgm:layoutNode name="textaccent1">
        <dgm:alg type="sp"/>
        <dgm:shape xmlns:r="http://schemas.openxmlformats.org/officeDocument/2006/relationships" r:blip="">
          <dgm:adjLst/>
        </dgm:shape>
        <dgm:presOf/>
        <dgm:constrLst/>
        <dgm:forEach name="Name16" ref="accentRepeat"/>
      </dgm:layoutNode>
    </dgm:forEach>
    <dgm:forEach name="Name17" axis="ch" ptType="sibTrans" hideLastTrans="0" cnt="1">
      <dgm:layoutNode name="image1">
        <dgm:alg type="sp"/>
        <dgm:shape xmlns:r="http://schemas.openxmlformats.org/officeDocument/2006/relationships" r:blip="">
          <dgm:adjLst/>
        </dgm:shape>
        <dgm:presOf/>
        <dgm:constrLst/>
        <dgm:forEach name="Name18" ref="imageRepeat"/>
      </dgm:layoutNode>
      <dgm:layoutNode name="imageaccent1">
        <dgm:alg type="sp"/>
        <dgm:shape xmlns:r="http://schemas.openxmlformats.org/officeDocument/2006/relationships" r:blip="">
          <dgm:adjLst/>
        </dgm:shape>
        <dgm:presOf/>
        <dgm:constrLst/>
        <dgm:forEach name="Name19" ref="accentRepeat"/>
      </dgm:layoutNode>
    </dgm:forEach>
    <dgm:forEach name="Name20" axis="ch" ptType="node" st="2" cnt="1">
      <dgm:layoutNode name="text2">
        <dgm:alg type="sp"/>
        <dgm:shape xmlns:r="http://schemas.openxmlformats.org/officeDocument/2006/relationships" r:blip="">
          <dgm:adjLst/>
        </dgm:shape>
        <dgm:presOf/>
        <dgm:constrLst/>
        <dgm:forEach name="Name21" ref="textRepeat"/>
      </dgm:layoutNode>
      <dgm:layoutNode name="textaccent2">
        <dgm:alg type="sp"/>
        <dgm:shape xmlns:r="http://schemas.openxmlformats.org/officeDocument/2006/relationships" r:blip="">
          <dgm:adjLst/>
        </dgm:shape>
        <dgm:presOf/>
        <dgm:constrLst/>
        <dgm:forEach name="Name22" ref="accentRepeat"/>
      </dgm:layoutNode>
    </dgm:forEach>
    <dgm:forEach name="Name23" axis="ch" ptType="sibTrans" hideLastTrans="0" st="2" cnt="1">
      <dgm:layoutNode name="image2">
        <dgm:alg type="sp"/>
        <dgm:shape xmlns:r="http://schemas.openxmlformats.org/officeDocument/2006/relationships" r:blip="">
          <dgm:adjLst/>
        </dgm:shape>
        <dgm:presOf/>
        <dgm:constrLst/>
        <dgm:forEach name="Name24" ref="imageRepeat"/>
      </dgm:layoutNode>
      <dgm:layoutNode name="imageaccent2">
        <dgm:alg type="sp"/>
        <dgm:shape xmlns:r="http://schemas.openxmlformats.org/officeDocument/2006/relationships" r:blip="">
          <dgm:adjLst/>
        </dgm:shape>
        <dgm:presOf/>
        <dgm:constrLst/>
        <dgm:forEach name="Name25" ref="accentRepeat"/>
      </dgm:layoutNode>
    </dgm:forEach>
    <dgm:forEach name="Name26" axis="ch" ptType="node" st="3" cnt="1">
      <dgm:layoutNode name="text3">
        <dgm:alg type="sp"/>
        <dgm:shape xmlns:r="http://schemas.openxmlformats.org/officeDocument/2006/relationships" r:blip="">
          <dgm:adjLst/>
        </dgm:shape>
        <dgm:presOf/>
        <dgm:constrLst/>
        <dgm:forEach name="Name27" ref="textRepeat"/>
      </dgm:layoutNode>
      <dgm:layoutNode name="textaccent3">
        <dgm:alg type="sp"/>
        <dgm:shape xmlns:r="http://schemas.openxmlformats.org/officeDocument/2006/relationships" r:blip="">
          <dgm:adjLst/>
        </dgm:shape>
        <dgm:presOf/>
        <dgm:constrLst/>
        <dgm:forEach name="Name28" ref="accentRepeat"/>
      </dgm:layoutNode>
    </dgm:forEach>
    <dgm:forEach name="Name29" axis="ch" ptType="sibTrans" hideLastTrans="0" st="3" cnt="1">
      <dgm:layoutNode name="image3">
        <dgm:alg type="sp"/>
        <dgm:shape xmlns:r="http://schemas.openxmlformats.org/officeDocument/2006/relationships" r:blip="">
          <dgm:adjLst/>
        </dgm:shape>
        <dgm:presOf/>
        <dgm:constrLst/>
        <dgm:forEach name="Name30" ref="imageRepeat"/>
      </dgm:layoutNode>
      <dgm:layoutNode name="imageaccent3">
        <dgm:alg type="sp"/>
        <dgm:shape xmlns:r="http://schemas.openxmlformats.org/officeDocument/2006/relationships" r:blip="">
          <dgm:adjLst/>
        </dgm:shape>
        <dgm:presOf/>
        <dgm:constrLst/>
        <dgm:forEach name="Name31" ref="accentRepeat"/>
      </dgm:layoutNode>
    </dgm:forEach>
    <dgm:forEach name="Name32" axis="ch" ptType="node" st="4" cnt="1">
      <dgm:layoutNode name="text4">
        <dgm:alg type="sp"/>
        <dgm:shape xmlns:r="http://schemas.openxmlformats.org/officeDocument/2006/relationships" r:blip="">
          <dgm:adjLst/>
        </dgm:shape>
        <dgm:presOf/>
        <dgm:constrLst/>
        <dgm:forEach name="Name33" ref="textRepeat"/>
      </dgm:layoutNode>
      <dgm:layoutNode name="textaccent4">
        <dgm:alg type="sp"/>
        <dgm:shape xmlns:r="http://schemas.openxmlformats.org/officeDocument/2006/relationships" r:blip="">
          <dgm:adjLst/>
        </dgm:shape>
        <dgm:presOf/>
        <dgm:constrLst/>
        <dgm:forEach name="Name34" ref="accentRepeat"/>
      </dgm:layoutNode>
    </dgm:forEach>
    <dgm:forEach name="Name35" axis="ch" ptType="sibTrans" hideLastTrans="0" st="4" cnt="1">
      <dgm:layoutNode name="image4">
        <dgm:alg type="sp"/>
        <dgm:shape xmlns:r="http://schemas.openxmlformats.org/officeDocument/2006/relationships" r:blip="">
          <dgm:adjLst/>
        </dgm:shape>
        <dgm:presOf/>
        <dgm:constrLst/>
        <dgm:forEach name="Name36" ref="imageRepeat"/>
      </dgm:layoutNode>
      <dgm:layoutNode name="imageaccent4">
        <dgm:alg type="sp"/>
        <dgm:shape xmlns:r="http://schemas.openxmlformats.org/officeDocument/2006/relationships" r:blip="">
          <dgm:adjLst/>
        </dgm:shape>
        <dgm:presOf/>
        <dgm:constrLst/>
        <dgm:forEach name="Name37" ref="accentRepeat"/>
      </dgm:layoutNode>
    </dgm:forEach>
    <dgm:forEach name="Name38" axis="ch" ptType="node" st="5" cnt="1">
      <dgm:layoutNode name="text5">
        <dgm:alg type="sp"/>
        <dgm:shape xmlns:r="http://schemas.openxmlformats.org/officeDocument/2006/relationships" r:blip="">
          <dgm:adjLst/>
        </dgm:shape>
        <dgm:presOf/>
        <dgm:constrLst/>
        <dgm:forEach name="Name39" ref="textRepeat"/>
      </dgm:layoutNode>
      <dgm:layoutNode name="textaccent5">
        <dgm:alg type="sp"/>
        <dgm:shape xmlns:r="http://schemas.openxmlformats.org/officeDocument/2006/relationships" r:blip="">
          <dgm:adjLst/>
        </dgm:shape>
        <dgm:presOf/>
        <dgm:constrLst/>
        <dgm:forEach name="Name40" ref="accentRepeat"/>
      </dgm:layoutNode>
    </dgm:forEach>
    <dgm:forEach name="Name41" axis="ch" ptType="sibTrans" hideLastTrans="0" st="5" cnt="1">
      <dgm:layoutNode name="image5">
        <dgm:alg type="sp"/>
        <dgm:shape xmlns:r="http://schemas.openxmlformats.org/officeDocument/2006/relationships" r:blip="">
          <dgm:adjLst/>
        </dgm:shape>
        <dgm:presOf/>
        <dgm:constrLst/>
        <dgm:forEach name="Name42" ref="imageRepeat"/>
      </dgm:layoutNode>
      <dgm:layoutNode name="imageaccent5">
        <dgm:alg type="sp"/>
        <dgm:shape xmlns:r="http://schemas.openxmlformats.org/officeDocument/2006/relationships" r:blip="">
          <dgm:adjLst/>
        </dgm:shape>
        <dgm:presOf/>
        <dgm:constrLst/>
        <dgm:forEach name="Name43" ref="accentRepeat"/>
      </dgm:layoutNode>
    </dgm:forEach>
    <dgm:forEach name="Name44" axis="ch" ptType="node" st="6" cnt="1">
      <dgm:layoutNode name="text6">
        <dgm:alg type="sp"/>
        <dgm:shape xmlns:r="http://schemas.openxmlformats.org/officeDocument/2006/relationships" r:blip="">
          <dgm:adjLst/>
        </dgm:shape>
        <dgm:presOf/>
        <dgm:constrLst/>
        <dgm:forEach name="Name45" ref="textRepeat"/>
      </dgm:layoutNode>
      <dgm:layoutNode name="textaccent6">
        <dgm:alg type="sp"/>
        <dgm:shape xmlns:r="http://schemas.openxmlformats.org/officeDocument/2006/relationships" r:blip="">
          <dgm:adjLst/>
        </dgm:shape>
        <dgm:presOf/>
        <dgm:constrLst/>
        <dgm:forEach name="Name46" ref="accentRepeat"/>
      </dgm:layoutNode>
    </dgm:forEach>
    <dgm:forEach name="Name47" axis="ch" ptType="sibTrans" hideLastTrans="0" st="6" cnt="1">
      <dgm:layoutNode name="image6">
        <dgm:alg type="sp"/>
        <dgm:shape xmlns:r="http://schemas.openxmlformats.org/officeDocument/2006/relationships" r:blip="">
          <dgm:adjLst/>
        </dgm:shape>
        <dgm:presOf/>
        <dgm:constrLst/>
        <dgm:forEach name="Name48" ref="imageRepeat"/>
      </dgm:layoutNode>
      <dgm:layoutNode name="imageaccent6">
        <dgm:alg type="sp"/>
        <dgm:shape xmlns:r="http://schemas.openxmlformats.org/officeDocument/2006/relationships" r:blip="">
          <dgm:adjLst/>
        </dgm:shape>
        <dgm:presOf/>
        <dgm:constrLst/>
        <dgm:forEach name="Name49" ref="accentRepeat"/>
      </dgm:layoutNode>
    </dgm:forEach>
    <dgm:forEach name="Name50" axis="ch" ptType="node" st="7" cnt="1">
      <dgm:layoutNode name="text7">
        <dgm:alg type="sp"/>
        <dgm:shape xmlns:r="http://schemas.openxmlformats.org/officeDocument/2006/relationships" r:blip="">
          <dgm:adjLst/>
        </dgm:shape>
        <dgm:presOf/>
        <dgm:constrLst/>
        <dgm:forEach name="Name51" ref="textRepeat"/>
      </dgm:layoutNode>
      <dgm:layoutNode name="textaccent7">
        <dgm:alg type="sp"/>
        <dgm:shape xmlns:r="http://schemas.openxmlformats.org/officeDocument/2006/relationships" r:blip="">
          <dgm:adjLst/>
        </dgm:shape>
        <dgm:presOf/>
        <dgm:constrLst/>
        <dgm:forEach name="Name52" ref="accentRepeat"/>
      </dgm:layoutNode>
    </dgm:forEach>
    <dgm:forEach name="Name53" axis="ch" ptType="sibTrans" hideLastTrans="0" st="7" cnt="1">
      <dgm:layoutNode name="image7">
        <dgm:alg type="sp"/>
        <dgm:shape xmlns:r="http://schemas.openxmlformats.org/officeDocument/2006/relationships" r:blip="">
          <dgm:adjLst/>
        </dgm:shape>
        <dgm:presOf/>
        <dgm:constrLst/>
        <dgm:forEach name="Name54" ref="imageRepeat"/>
      </dgm:layoutNode>
      <dgm:layoutNode name="imageaccent7">
        <dgm:alg type="sp"/>
        <dgm:shape xmlns:r="http://schemas.openxmlformats.org/officeDocument/2006/relationships" r:blip="">
          <dgm:adjLst/>
        </dgm:shape>
        <dgm:presOf/>
        <dgm:constrLst/>
        <dgm:forEach name="Name55" ref="accentRepeat"/>
      </dgm:layoutNode>
    </dgm:forEach>
    <dgm:forEach name="Name56" axis="ch" ptType="node" st="8" cnt="1">
      <dgm:layoutNode name="text8">
        <dgm:alg type="sp"/>
        <dgm:shape xmlns:r="http://schemas.openxmlformats.org/officeDocument/2006/relationships" r:blip="">
          <dgm:adjLst/>
        </dgm:shape>
        <dgm:presOf/>
        <dgm:constrLst/>
        <dgm:forEach name="Name57" ref="textRepeat"/>
      </dgm:layoutNode>
      <dgm:layoutNode name="textaccent8">
        <dgm:alg type="sp"/>
        <dgm:shape xmlns:r="http://schemas.openxmlformats.org/officeDocument/2006/relationships" r:blip="">
          <dgm:adjLst/>
        </dgm:shape>
        <dgm:presOf/>
        <dgm:constrLst/>
        <dgm:forEach name="Name58" ref="accentRepeat"/>
      </dgm:layoutNode>
    </dgm:forEach>
    <dgm:forEach name="Name59" axis="ch" ptType="sibTrans" hideLastTrans="0" st="8" cnt="1">
      <dgm:layoutNode name="image8">
        <dgm:alg type="sp"/>
        <dgm:shape xmlns:r="http://schemas.openxmlformats.org/officeDocument/2006/relationships" r:blip="">
          <dgm:adjLst/>
        </dgm:shape>
        <dgm:presOf/>
        <dgm:constrLst/>
        <dgm:forEach name="Name60" ref="imageRepeat"/>
      </dgm:layoutNode>
      <dgm:layoutNode name="imageaccent8">
        <dgm:alg type="sp"/>
        <dgm:shape xmlns:r="http://schemas.openxmlformats.org/officeDocument/2006/relationships" r:blip="">
          <dgm:adjLst/>
        </dgm:shape>
        <dgm:presOf/>
        <dgm:constrLst/>
        <dgm:forEach name="Name61" ref="accentRepeat"/>
      </dgm:layoutNode>
    </dgm:forEach>
    <dgm:forEach name="Name62" axis="ch" ptType="node" st="9" cnt="1">
      <dgm:layoutNode name="text9">
        <dgm:alg type="sp"/>
        <dgm:shape xmlns:r="http://schemas.openxmlformats.org/officeDocument/2006/relationships" r:blip="">
          <dgm:adjLst/>
        </dgm:shape>
        <dgm:presOf/>
        <dgm:constrLst/>
        <dgm:forEach name="Name63" ref="textRepeat"/>
      </dgm:layoutNode>
      <dgm:layoutNode name="textaccent9">
        <dgm:alg type="sp"/>
        <dgm:shape xmlns:r="http://schemas.openxmlformats.org/officeDocument/2006/relationships" r:blip="">
          <dgm:adjLst/>
        </dgm:shape>
        <dgm:presOf/>
        <dgm:constrLst/>
        <dgm:forEach name="Name64" ref="accentRepeat"/>
      </dgm:layoutNode>
    </dgm:forEach>
    <dgm:forEach name="Name65" axis="ch" ptType="sibTrans" hideLastTrans="0" st="9" cnt="1">
      <dgm:layoutNode name="image9">
        <dgm:alg type="sp"/>
        <dgm:shape xmlns:r="http://schemas.openxmlformats.org/officeDocument/2006/relationships" r:blip="">
          <dgm:adjLst/>
        </dgm:shape>
        <dgm:presOf/>
        <dgm:constrLst/>
        <dgm:forEach name="Name66" ref="imageRepeat"/>
      </dgm:layoutNode>
      <dgm:layoutNode name="imageaccent9">
        <dgm:alg type="sp"/>
        <dgm:shape xmlns:r="http://schemas.openxmlformats.org/officeDocument/2006/relationships" r:blip="">
          <dgm:adjLst/>
        </dgm:shape>
        <dgm:presOf/>
        <dgm:constrLst/>
        <dgm:forEach name="Name67" ref="accentRepeat"/>
      </dgm:layoutNode>
    </dgm:forEach>
    <dgm:forEach name="Name68" axis="ch" ptType="node" st="10" cnt="1">
      <dgm:layoutNode name="text10">
        <dgm:alg type="sp"/>
        <dgm:shape xmlns:r="http://schemas.openxmlformats.org/officeDocument/2006/relationships" r:blip="">
          <dgm:adjLst/>
        </dgm:shape>
        <dgm:presOf/>
        <dgm:constrLst/>
        <dgm:forEach name="Name69" ref="textRepeat"/>
      </dgm:layoutNode>
      <dgm:layoutNode name="textaccent10">
        <dgm:alg type="sp"/>
        <dgm:shape xmlns:r="http://schemas.openxmlformats.org/officeDocument/2006/relationships" r:blip="">
          <dgm:adjLst/>
        </dgm:shape>
        <dgm:presOf/>
        <dgm:constrLst/>
        <dgm:forEach name="Name70" ref="accentRepeat"/>
      </dgm:layoutNode>
    </dgm:forEach>
    <dgm:forEach name="Name71" axis="ch" ptType="sibTrans" hideLastTrans="0" st="10" cnt="1">
      <dgm:layoutNode name="image10">
        <dgm:alg type="sp"/>
        <dgm:shape xmlns:r="http://schemas.openxmlformats.org/officeDocument/2006/relationships" r:blip="">
          <dgm:adjLst/>
        </dgm:shape>
        <dgm:presOf/>
        <dgm:constrLst/>
        <dgm:forEach name="Name72" ref="imageRepeat"/>
      </dgm:layoutNode>
      <dgm:layoutNode name="imageaccent10">
        <dgm:alg type="sp"/>
        <dgm:shape xmlns:r="http://schemas.openxmlformats.org/officeDocument/2006/relationships" r:blip="">
          <dgm:adjLst/>
        </dgm:shape>
        <dgm:presOf/>
        <dgm:constrLst/>
        <dgm:forEach name="Name73" ref="accentRepeat"/>
      </dgm:layoutNode>
    </dgm:forEach>
    <dgm:forEach name="Name74" axis="ch" ptType="node" st="11" cnt="1">
      <dgm:layoutNode name="text11">
        <dgm:alg type="sp"/>
        <dgm:shape xmlns:r="http://schemas.openxmlformats.org/officeDocument/2006/relationships" r:blip="">
          <dgm:adjLst/>
        </dgm:shape>
        <dgm:presOf/>
        <dgm:constrLst/>
        <dgm:forEach name="Name75" ref="textRepeat"/>
      </dgm:layoutNode>
      <dgm:layoutNode name="textaccent11">
        <dgm:alg type="sp"/>
        <dgm:shape xmlns:r="http://schemas.openxmlformats.org/officeDocument/2006/relationships" r:blip="">
          <dgm:adjLst/>
        </dgm:shape>
        <dgm:presOf/>
        <dgm:constrLst/>
        <dgm:forEach name="Name76" ref="accentRepeat"/>
      </dgm:layoutNode>
    </dgm:forEach>
    <dgm:forEach name="Name77" axis="ch" ptType="sibTrans" hideLastTrans="0" st="11" cnt="1">
      <dgm:layoutNode name="image11">
        <dgm:alg type="sp"/>
        <dgm:shape xmlns:r="http://schemas.openxmlformats.org/officeDocument/2006/relationships" r:blip="">
          <dgm:adjLst/>
        </dgm:shape>
        <dgm:presOf/>
        <dgm:constrLst/>
        <dgm:forEach name="Name78" ref="imageRepeat"/>
      </dgm:layoutNode>
      <dgm:layoutNode name="imageaccent11">
        <dgm:alg type="sp"/>
        <dgm:shape xmlns:r="http://schemas.openxmlformats.org/officeDocument/2006/relationships" r:blip="">
          <dgm:adjLst/>
        </dgm:shape>
        <dgm:presOf/>
        <dgm:constrLst/>
        <dgm:forEach name="Name79" ref="accentRepeat"/>
      </dgm:layoutNode>
    </dgm:forEach>
    <dgm:forEach name="Name80" axis="ch" ptType="node" st="12" cnt="1">
      <dgm:layoutNode name="text12">
        <dgm:alg type="sp"/>
        <dgm:shape xmlns:r="http://schemas.openxmlformats.org/officeDocument/2006/relationships" r:blip="">
          <dgm:adjLst/>
        </dgm:shape>
        <dgm:presOf/>
        <dgm:constrLst/>
        <dgm:forEach name="Name81" ref="textRepeat"/>
      </dgm:layoutNode>
      <dgm:layoutNode name="textaccent12">
        <dgm:alg type="sp"/>
        <dgm:shape xmlns:r="http://schemas.openxmlformats.org/officeDocument/2006/relationships" r:blip="">
          <dgm:adjLst/>
        </dgm:shape>
        <dgm:presOf/>
        <dgm:constrLst/>
        <dgm:forEach name="Name82" ref="accentRepeat"/>
      </dgm:layoutNode>
    </dgm:forEach>
    <dgm:forEach name="Name83" axis="ch" ptType="sibTrans" hideLastTrans="0" st="12" cnt="1">
      <dgm:layoutNode name="image12">
        <dgm:alg type="sp"/>
        <dgm:shape xmlns:r="http://schemas.openxmlformats.org/officeDocument/2006/relationships" r:blip="">
          <dgm:adjLst/>
        </dgm:shape>
        <dgm:presOf/>
        <dgm:constrLst/>
        <dgm:forEach name="Name84" ref="imageRepeat"/>
      </dgm:layoutNode>
      <dgm:layoutNode name="imageaccent12">
        <dgm:alg type="sp"/>
        <dgm:shape xmlns:r="http://schemas.openxmlformats.org/officeDocument/2006/relationships" r:blip="">
          <dgm:adjLst/>
        </dgm:shape>
        <dgm:presOf/>
        <dgm:constrLst/>
        <dgm:forEach name="Name85" ref="accentRepeat"/>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HexagonCluster">
  <dgm:title val=""/>
  <dgm:desc val=""/>
  <dgm:catLst>
    <dgm:cat type="picture" pri="21000"/>
    <dgm:cat type="relationship" pri="3200"/>
    <dgm:cat type="pictureconvert" pri="21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tyleData>
  <dgm:clr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clrData>
  <dgm:layoutNode name="Name0">
    <dgm:varLst>
      <dgm:chMax val="21"/>
      <dgm:chPref val="21"/>
    </dgm:varLst>
    <dgm:shape xmlns:r="http://schemas.openxmlformats.org/officeDocument/2006/relationships" r:blip="">
      <dgm:adjLst/>
    </dgm:shape>
    <dgm:choose name="Name1">
      <dgm:if name="Name2" axis="ch" ptType="node" func="cnt" op="equ" val="1">
        <dgm:alg type="composite">
          <dgm:param type="ar" val="1.3871"/>
        </dgm:alg>
        <dgm:constrLst>
          <dgm:constr type="primFontSz" for="des" ptType="node" op="equ" val="65"/>
          <dgm:constr type="l" for="ch" forName="text1" refType="w" fact="0.4525"/>
          <dgm:constr type="t" for="ch" forName="text1" refType="h" fact="0.346"/>
          <dgm:constr type="w" for="ch" forName="text1" refType="w" fact="0.5475"/>
          <dgm:constr type="h" for="ch" forName="text1" refType="h" fact="0.654"/>
          <dgm:constr type="l" for="ch" forName="textaccent1" refType="w" fact="0.4652"/>
          <dgm:constr type="t" for="ch" forName="textaccent1" refType="h" fact="0.6348"/>
          <dgm:constr type="w" for="ch" forName="textaccent1" refType="w" fact="0.0639"/>
          <dgm:constr type="h" for="ch" forName="textaccent1" refType="h" fact="0.0765"/>
          <dgm:constr type="l" for="ch" forName="image1" refType="w" fact="0"/>
          <dgm:constr type="t" for="ch" forName="image1" refType="h" fact="0"/>
          <dgm:constr type="w" for="ch" forName="image1" refType="w" fact="0.5468"/>
          <dgm:constr type="h" for="ch" forName="image1" refType="h" fact="0.6538"/>
          <dgm:constr type="l" for="ch" forName="imageaccent1" refType="w" fact="0.3702"/>
          <dgm:constr type="t" for="ch" forName="imageaccent1" refType="h" fact="0.5633"/>
          <dgm:constr type="w" for="ch" forName="imageaccent1" refType="w" fact="0.0639"/>
          <dgm:constr type="h" for="ch" forName="imageaccent1" refType="h" fact="0.0765"/>
        </dgm:constrLst>
      </dgm:if>
      <dgm:if name="Name3" axis="ch" ptType="node" func="cnt" op="equ" val="2">
        <dgm:alg type="composite">
          <dgm:param type="ar" val="2.6443"/>
        </dgm:alg>
        <dgm:constrLst>
          <dgm:constr type="primFontSz" for="des" ptType="node" op="equ" val="65"/>
          <dgm:constr type="l" for="ch" forName="text1" refType="w" fact="0.2383"/>
          <dgm:constr type="t" for="ch" forName="text1" refType="h" fact="0.3501"/>
          <dgm:constr type="w" for="ch" forName="text1" refType="w" fact="0.285"/>
          <dgm:constr type="h" for="ch" forName="text1" refType="h" fact="0.6499"/>
          <dgm:constr type="l" for="ch" forName="textaccent1" refType="w" fact="0.2472"/>
          <dgm:constr type="t" for="ch" forName="textaccent1" refType="h" fact="0.6371"/>
          <dgm:constr type="w" for="ch" forName="textaccent1" refType="w" fact="0.0333"/>
          <dgm:constr type="h" for="ch" forName="textaccent1" refType="h" fact="0.076"/>
          <dgm:constr type="l" for="ch" forName="image1" refType="w" fact="0"/>
          <dgm:constr type="t" for="ch" forName="image1" refType="h" fact="0"/>
          <dgm:constr type="w" for="ch" forName="image1" refType="w" fact="0.285"/>
          <dgm:constr type="h" for="ch" forName="image1" refType="h" fact="0.6499"/>
          <dgm:constr type="l" for="ch" forName="imageaccent1" refType="w" fact="0.1942"/>
          <dgm:constr type="t" for="ch" forName="imageaccent1" refType="h" fact="0.5602"/>
          <dgm:constr type="w" for="ch" forName="imageaccent1" refType="w" fact="0.0333"/>
          <dgm:constr type="h" for="ch" forName="imageaccent1" refType="h" fact="0.076"/>
          <dgm:constr type="l" for="ch" forName="text2" refType="w" fact="0.4767"/>
          <dgm:constr type="t" for="ch" forName="text2" refType="h" fact="0"/>
          <dgm:constr type="w" for="ch" forName="text2" refType="w" fact="0.285"/>
          <dgm:constr type="h" for="ch" forName="text2" refType="h" fact="0.6499"/>
          <dgm:constr type="l" for="ch" forName="textaccent2" refType="w" fact="0.6709"/>
          <dgm:constr type="t" for="ch" forName="textaccent2" refType="h" fact="0.5602"/>
          <dgm:constr type="w" for="ch" forName="textaccent2" refType="w" fact="0.0333"/>
          <dgm:constr type="h" for="ch" forName="textaccent2" refType="h" fact="0.076"/>
          <dgm:constr type="l" for="ch" forName="image2" refType="w" fact="0.715"/>
          <dgm:constr type="t" for="ch" forName="image2" refType="h" fact="0.3501"/>
          <dgm:constr type="w" for="ch" forName="image2" refType="w" fact="0.285"/>
          <dgm:constr type="h" for="ch" forName="image2" refType="h" fact="0.6499"/>
          <dgm:constr type="l" for="ch" forName="imageaccent2" refType="w" fact="0.7239"/>
          <dgm:constr type="t" for="ch" forName="imageaccent2" refType="h" fact="0.6371"/>
          <dgm:constr type="w" for="ch" forName="imageaccent2" refType="w" fact="0.0333"/>
          <dgm:constr type="h" for="ch" forName="imageaccent2" refType="h" fact="0.076"/>
        </dgm:constrLst>
      </dgm:if>
      <dgm:if name="Name4" axis="ch" ptType="node" func="cnt" op="equ" val="3">
        <dgm:alg type="composite">
          <dgm:param type="ar" val="1.5623"/>
        </dgm:alg>
        <dgm:constrLst>
          <dgm:constr type="primFontSz" for="des" ptType="node" op="equ" val="65"/>
          <dgm:constr type="l" for="ch" forName="text1" refType="w" fact="0.2402"/>
          <dgm:constr type="t" for="ch" forName="text1" refType="h" fact="0.6215"/>
          <dgm:constr type="w" for="ch" forName="text1" refType="w" fact="0.281"/>
          <dgm:constr type="h" for="ch" forName="text1" refType="h" fact="0.3785"/>
          <dgm:constr type="l" for="ch" forName="textaccent1" refType="w" fact="0.2475"/>
          <dgm:constr type="t" for="ch" forName="textaccent1" refType="h" fact="0.7886"/>
          <dgm:constr type="w" for="ch" forName="textaccent1" refType="w" fact="0.0329"/>
          <dgm:constr type="h" for="ch" forName="textaccent1" refType="h" fact="0.0443"/>
          <dgm:constr type="l" for="ch" forName="image1" refType="w" fact="0"/>
          <dgm:constr type="t" for="ch" forName="image1" refType="h" fact="0.4182"/>
          <dgm:constr type="w" for="ch" forName="image1" refType="w" fact="0.281"/>
          <dgm:constr type="h" for="ch" forName="image1" refType="h" fact="0.3785"/>
          <dgm:constr type="l" for="ch" forName="imageaccent1" refType="w" fact="0.1913"/>
          <dgm:constr type="t" for="ch" forName="imageaccent1" refType="h" fact="0.7467"/>
          <dgm:constr type="w" for="ch" forName="imageaccent1" refType="w" fact="0.0329"/>
          <dgm:constr type="h" for="ch" forName="imageaccent1" refType="h" fact="0.0443"/>
          <dgm:constr type="l" for="ch" forName="text2" refType="w" fact="0.4796"/>
          <dgm:constr type="t" for="ch" forName="text2" refType="h" fact="0.4137"/>
          <dgm:constr type="w" for="ch" forName="text2" refType="w" fact="0.281"/>
          <dgm:constr type="h" for="ch" forName="text2" refType="h" fact="0.3785"/>
          <dgm:constr type="l" for="ch" forName="textaccent2" refType="w" fact="0.6717"/>
          <dgm:constr type="t" for="ch" forName="textaccent2" refType="h" fact="0.7418"/>
          <dgm:constr type="w" for="ch" forName="textaccent2" refType="w" fact="0.0329"/>
          <dgm:constr type="h" for="ch" forName="textaccent2" refType="h" fact="0.0443"/>
          <dgm:constr type="l" for="ch" forName="image2" refType="w" fact="0.719"/>
          <dgm:constr type="t" for="ch" forName="image2" refType="h" fact="0.6215"/>
          <dgm:constr type="w" for="ch" forName="image2" refType="w" fact="0.281"/>
          <dgm:constr type="h" for="ch" forName="image2" refType="h" fact="0.3785"/>
          <dgm:constr type="l" for="ch" forName="imageaccent2" refType="w" fact="0.7263"/>
          <dgm:constr type="t" for="ch" forName="imageaccent2" refType="h" fact="0.7886"/>
          <dgm:constr type="w" for="ch" forName="imageaccent2" refType="w" fact="0.0329"/>
          <dgm:constr type="h" for="ch" forName="imageaccent2" refType="h" fact="0.0443"/>
          <dgm:constr type="l" for="ch" forName="text3" refType="w" fact="0.2402"/>
          <dgm:constr type="t" for="ch" forName="text3" refType="h" fact="0.2068"/>
          <dgm:constr type="w" for="ch" forName="text3" refType="w" fact="0.281"/>
          <dgm:constr type="h" for="ch" forName="text3" refType="h" fact="0.3785"/>
          <dgm:constr type="l" for="ch" forName="textaccent3" refType="w" fact="0.4307"/>
          <dgm:constr type="t" for="ch" forName="textaccent3" refType="h" fact="0.215"/>
          <dgm:constr type="w" for="ch" forName="textaccent3" refType="w" fact="0.0329"/>
          <dgm:constr type="h" for="ch" forName="textaccent3" refType="h" fact="0.0443"/>
          <dgm:constr type="l" for="ch" forName="image3" refType="w" fact="0.4796"/>
          <dgm:constr type="t" for="ch" forName="image3" refType="h" fact="0"/>
          <dgm:constr type="w" for="ch" forName="image3" refType="w" fact="0.281"/>
          <dgm:constr type="h" for="ch" forName="image3" refType="h" fact="0.3785"/>
          <dgm:constr type="l" for="ch" forName="imageaccent3" refType="w" fact="0.4879"/>
          <dgm:constr type="t" for="ch" forName="imageaccent3" refType="h" fact="0.1662"/>
          <dgm:constr type="w" for="ch" forName="imageaccent3" refType="w" fact="0.0329"/>
          <dgm:constr type="h" for="ch" forName="imageaccent3" refType="h" fact="0.0443"/>
        </dgm:constrLst>
      </dgm:if>
      <dgm:if name="Name5" axis="ch" ptType="node" func="cnt" op="equ" val="4">
        <dgm:alg type="composite">
          <dgm:param type="ar" val="1.943"/>
        </dgm:alg>
        <dgm:constrLst>
          <dgm:constr type="primFontSz" for="des" ptType="node" op="equ" val="65"/>
          <dgm:constr type="l" for="ch" forName="image2" refType="w" fact="0.5787"/>
          <dgm:constr type="t" for="ch" forName="image2" refType="h" fact="0.6208"/>
          <dgm:constr type="w" for="ch" forName="image2" refType="w" fact="0.227"/>
          <dgm:constr type="h" for="ch" forName="image2" refType="h" fact="0.3786"/>
          <dgm:constr type="l" for="ch" forName="text4" refType="w" fact="0.5787"/>
          <dgm:constr type="t" for="ch" forName="text4" refType="h" fact="0.2081"/>
          <dgm:constr type="w" for="ch" forName="text4" refType="w" fact="0.227"/>
          <dgm:constr type="h" for="ch" forName="text4" refType="h" fact="0.3786"/>
          <dgm:constr type="l" for="ch" forName="text2" refType="w" fact="0.3852"/>
          <dgm:constr type="t" for="ch" forName="text2" refType="h" fact="0.4127"/>
          <dgm:constr type="w" for="ch" forName="text2" refType="w" fact="0.227"/>
          <dgm:constr type="h" for="ch" forName="text2" refType="h" fact="0.3786"/>
          <dgm:constr type="l" for="ch" forName="image3" refType="w" fact="0.3852"/>
          <dgm:constr type="t" for="ch" forName="image3" refType="h" fact="0"/>
          <dgm:constr type="w" for="ch" forName="image3" refType="w" fact="0.227"/>
          <dgm:constr type="h" for="ch" forName="image3" refType="h" fact="0.3786"/>
          <dgm:constr type="l" for="ch" forName="text1" refType="w" fact="0.1927"/>
          <dgm:constr type="t" for="ch" forName="text1" refType="h" fact="0.6214"/>
          <dgm:constr type="w" for="ch" forName="text1" refType="w" fact="0.227"/>
          <dgm:constr type="h" for="ch" forName="text1" refType="h" fact="0.3786"/>
          <dgm:constr type="l" for="ch" forName="textaccent1" refType="w" fact="0.1998"/>
          <dgm:constr type="t" for="ch" forName="textaccent1" refType="h" fact="0.7887"/>
          <dgm:constr type="w" for="ch" forName="textaccent1" refType="w" fact="0.0265"/>
          <dgm:constr type="h" for="ch" forName="textaccent1" refType="h" fact="0.0444"/>
          <dgm:constr type="l" for="ch" forName="image1" refType="w" fact="0"/>
          <dgm:constr type="t" for="ch" forName="image1" refType="h" fact="0.4156"/>
          <dgm:constr type="w" for="ch" forName="image1" refType="w" fact="0.227"/>
          <dgm:constr type="h" for="ch" forName="image1" refType="h" fact="0.3786"/>
          <dgm:constr type="l" for="ch" forName="imageaccent1" refType="w" fact="0.1537"/>
          <dgm:constr type="t" for="ch" forName="imageaccent1" refType="h" fact="0.7417"/>
          <dgm:constr type="w" for="ch" forName="imageaccent1" refType="w" fact="0.0265"/>
          <dgm:constr type="h" for="ch" forName="imageaccent1" refType="h" fact="0.0444"/>
          <dgm:constr type="l" for="ch" forName="textaccent2" refType="w" fact="0.5407"/>
          <dgm:constr type="t" for="ch" forName="textaccent2" refType="h" fact="0.7384"/>
          <dgm:constr type="w" for="ch" forName="textaccent2" refType="w" fact="0.0265"/>
          <dgm:constr type="h" for="ch" forName="textaccent2" refType="h" fact="0.0444"/>
          <dgm:constr type="l" for="ch" forName="imageaccent2" refType="w" fact="0.5839"/>
          <dgm:constr type="t" for="ch" forName="imageaccent2" refType="h" fact="0.7904"/>
          <dgm:constr type="w" for="ch" forName="imageaccent2" refType="w" fact="0.0265"/>
          <dgm:constr type="h" for="ch" forName="imageaccent2" refType="h" fact="0.0444"/>
          <dgm:constr type="l" for="ch" forName="text3" refType="w" fact="0.1927"/>
          <dgm:constr type="t" for="ch" forName="text3" refType="h" fact="0.2087"/>
          <dgm:constr type="w" for="ch" forName="text3" refType="w" fact="0.227"/>
          <dgm:constr type="h" for="ch" forName="text3" refType="h" fact="0.3786"/>
          <dgm:constr type="l" for="ch" forName="textaccent3" refType="w" fact="0.3472"/>
          <dgm:constr type="t" for="ch" forName="textaccent3" refType="h" fact="0.2165"/>
          <dgm:constr type="w" for="ch" forName="textaccent3" refType="w" fact="0.0265"/>
          <dgm:constr type="h" for="ch" forName="textaccent3" refType="h" fact="0.0444"/>
          <dgm:constr type="l" for="ch" forName="imageaccent3" refType="w" fact="0.3904"/>
          <dgm:constr type="t" for="ch" forName="imageaccent3" refType="h" fact="0.1678"/>
          <dgm:constr type="w" for="ch" forName="imageaccent3" refType="w" fact="0.0265"/>
          <dgm:constr type="h" for="ch" forName="imageaccent3" refType="h" fact="0.0444"/>
          <dgm:constr type="l" for="ch" forName="textaccent4" refType="w" fact="0.7739"/>
          <dgm:constr type="t" for="ch" forName="textaccent4" refType="h" fact="0.3752"/>
          <dgm:constr type="w" for="ch" forName="textaccent4" refType="w" fact="0.0265"/>
          <dgm:constr type="h" for="ch" forName="textaccent4" refType="h" fact="0.0444"/>
          <dgm:constr type="l" for="ch" forName="image4" refType="w" fact="0.773"/>
          <dgm:constr type="t" for="ch" forName="image4" refType="h" fact="0.4162"/>
          <dgm:constr type="w" for="ch" forName="image4" refType="w" fact="0.227"/>
          <dgm:constr type="h" for="ch" forName="image4" refType="h" fact="0.3786"/>
          <dgm:constr type="l" for="ch" forName="imageaccent4" refType="w" fact="0.8188"/>
          <dgm:constr type="t" for="ch" forName="imageaccent4" refType="h" fact="0.4229"/>
          <dgm:constr type="w" for="ch" forName="imageaccent4" refType="w" fact="0.0265"/>
          <dgm:constr type="h" for="ch" forName="imageaccent4" refType="h" fact="0.0444"/>
        </dgm:constrLst>
      </dgm:if>
      <dgm:if name="Name6" axis="ch" ptType="node" func="cnt" op="equ" val="5">
        <dgm:alg type="composite">
          <dgm:param type="ar" val="2.3203"/>
        </dgm:alg>
        <dgm:constrLst>
          <dgm:constr type="primFontSz" for="des" ptType="node" op="equ" val="65"/>
          <dgm:constr type="l" for="ch" forName="image4" refType="w" fact="0.6491"/>
          <dgm:constr type="t" for="ch" forName="image4" refType="h" fact="0.4193"/>
          <dgm:constr type="w" for="ch" forName="image4" refType="w" fact="0.1886"/>
          <dgm:constr type="h" for="ch" forName="image4" refType="h" fact="0.3757"/>
          <dgm:constr type="l" for="ch" forName="text5" refType="w" fact="0.6491"/>
          <dgm:constr type="t" for="ch" forName="text5" refType="h" fact="0.004"/>
          <dgm:constr type="w" for="ch" forName="text5" refType="w" fact="0.1886"/>
          <dgm:constr type="h" for="ch" forName="text5" refType="h" fact="0.3757"/>
          <dgm:constr type="l" for="ch" forName="image5" refType="w" fact="0.8114"/>
          <dgm:constr type="t" for="ch" forName="image5" refType="h" fact="0.2136"/>
          <dgm:constr type="w" for="ch" forName="image5" refType="w" fact="0.1886"/>
          <dgm:constr type="h" for="ch" forName="image5" refType="h" fact="0.3757"/>
          <dgm:constr type="l" for="ch" forName="image2" refType="w" fact="0.4868"/>
          <dgm:constr type="t" for="ch" forName="image2" refType="h" fact="0.6235"/>
          <dgm:constr type="w" for="ch" forName="image2" refType="w" fact="0.1886"/>
          <dgm:constr type="h" for="ch" forName="image2" refType="h" fact="0.3757"/>
          <dgm:constr type="l" for="ch" forName="text4" refType="w" fact="0.4868"/>
          <dgm:constr type="t" for="ch" forName="text4" refType="h" fact="0.2081"/>
          <dgm:constr type="w" for="ch" forName="text4" refType="w" fact="0.1886"/>
          <dgm:constr type="h" for="ch" forName="text4" refType="h" fact="0.3757"/>
          <dgm:constr type="l" for="ch" forName="text2" refType="w" fact="0.3246"/>
          <dgm:constr type="t" for="ch" forName="text2" refType="h" fact="0.4154"/>
          <dgm:constr type="w" for="ch" forName="text2" refType="w" fact="0.1886"/>
          <dgm:constr type="h" for="ch" forName="text2" refType="h" fact="0.3757"/>
          <dgm:constr type="l" for="ch" forName="image3" refType="w" fact="0.3246"/>
          <dgm:constr type="t" for="ch" forName="image3" refType="h" fact="0"/>
          <dgm:constr type="w" for="ch" forName="image3" refType="w" fact="0.1886"/>
          <dgm:constr type="h" for="ch" forName="image3" refType="h" fact="0.3757"/>
          <dgm:constr type="l" for="ch" forName="text1" refType="w" fact="0.1623"/>
          <dgm:constr type="t" for="ch" forName="text1" refType="h" fact="0.6243"/>
          <dgm:constr type="w" for="ch" forName="text1" refType="w" fact="0.1886"/>
          <dgm:constr type="h" for="ch" forName="text1" refType="h" fact="0.3757"/>
          <dgm:constr type="l" for="ch" forName="text3" refType="w" fact="0.1623"/>
          <dgm:constr type="t" for="ch" forName="text3" refType="h" fact="0.2089"/>
          <dgm:constr type="w" for="ch" forName="text3" refType="w" fact="0.1886"/>
          <dgm:constr type="h" for="ch" forName="text3" refType="h" fact="0.3757"/>
          <dgm:constr type="l" for="ch" forName="textaccent1" refType="w" fact="0.1668"/>
          <dgm:constr type="t" for="ch" forName="textaccent1" refType="h" fact="0.7923"/>
          <dgm:constr type="w" for="ch" forName="textaccent1" refType="w" fact="0.022"/>
          <dgm:constr type="h" for="ch" forName="textaccent1" refType="h" fact="0.044"/>
          <dgm:constr type="l" for="ch" forName="image1" refType="w" fact="0"/>
          <dgm:constr type="t" for="ch" forName="image1" refType="h" fact="0.4166"/>
          <dgm:constr type="w" for="ch" forName="image1" refType="w" fact="0.1886"/>
          <dgm:constr type="h" for="ch" forName="image1" refType="h" fact="0.3757"/>
          <dgm:constr type="l" for="ch" forName="imageaccent1" refType="w" fact="0.1292"/>
          <dgm:constr type="t" for="ch" forName="imageaccent1" refType="h" fact="0.7424"/>
          <dgm:constr type="w" for="ch" forName="imageaccent1" refType="w" fact="0.022"/>
          <dgm:constr type="h" for="ch" forName="imageaccent1" refType="h" fact="0.044"/>
          <dgm:constr type="l" for="ch" forName="textaccent2" refType="w" fact="0.4544"/>
          <dgm:constr type="t" for="ch" forName="textaccent2" refType="h" fact="0.7404"/>
          <dgm:constr type="w" for="ch" forName="textaccent2" refType="w" fact="0.022"/>
          <dgm:constr type="h" for="ch" forName="textaccent2" refType="h" fact="0.044"/>
          <dgm:constr type="l" for="ch" forName="imageaccent2" refType="w" fact="0.4914"/>
          <dgm:constr type="t" for="ch" forName="imageaccent2" refType="h" fact="0.7907"/>
          <dgm:constr type="w" for="ch" forName="imageaccent2" refType="w" fact="0.022"/>
          <dgm:constr type="h" for="ch" forName="imageaccent2" refType="h" fact="0.044"/>
          <dgm:constr type="l" for="ch" forName="textaccent3" refType="w" fact="0.2915"/>
          <dgm:constr type="t" for="ch" forName="textaccent3" refType="h" fact="0.216"/>
          <dgm:constr type="w" for="ch" forName="textaccent3" refType="w" fact="0.022"/>
          <dgm:constr type="h" for="ch" forName="textaccent3" refType="h" fact="0.044"/>
          <dgm:constr type="l" for="ch" forName="imageaccent3" refType="w" fact="0.3299"/>
          <dgm:constr type="t" for="ch" forName="imageaccent3" refType="h" fact="0.1665"/>
          <dgm:constr type="w" for="ch" forName="imageaccent3" refType="w" fact="0.022"/>
          <dgm:constr type="h" for="ch" forName="imageaccent3" refType="h" fact="0.044"/>
          <dgm:constr type="l" for="ch" forName="textaccent4" refType="w" fact="0.65"/>
          <dgm:constr type="t" for="ch" forName="textaccent4" refType="h" fact="0.3746"/>
          <dgm:constr type="w" for="ch" forName="textaccent4" refType="w" fact="0.022"/>
          <dgm:constr type="h" for="ch" forName="textaccent4" refType="h" fact="0.044"/>
          <dgm:constr type="l" for="ch" forName="imageaccent4" refType="w" fact="0.6859"/>
          <dgm:constr type="t" for="ch" forName="imageaccent4" refType="h" fact="0.4261"/>
          <dgm:constr type="w" for="ch" forName="imageaccent4" refType="w" fact="0.022"/>
          <dgm:constr type="h" for="ch" forName="imageaccent4" refType="h" fact="0.044"/>
          <dgm:constr type="l" for="ch" forName="textaccent5" refType="w" fact="0.8123"/>
          <dgm:constr type="t" for="ch" forName="textaccent5" refType="h" fact="0.1724"/>
          <dgm:constr type="w" for="ch" forName="textaccent5" refType="w" fact="0.022"/>
          <dgm:constr type="h" for="ch" forName="textaccent5" refType="h" fact="0.044"/>
          <dgm:constr type="l" for="ch" forName="imageaccent5" refType="w" fact="0.849"/>
          <dgm:constr type="t" for="ch" forName="imageaccent5" refType="h" fact="0.222"/>
          <dgm:constr type="w" for="ch" forName="imageaccent5" refType="w" fact="0.022"/>
          <dgm:constr type="h" for="ch" forName="imageaccent5" refType="h" fact="0.044"/>
        </dgm:constrLst>
      </dgm:if>
      <dgm:if name="Name7" axis="ch" ptType="node" func="cnt" op="equ" val="6">
        <dgm:alg type="composite">
          <dgm:param type="ar" val="1.9179"/>
        </dgm:alg>
        <dgm:constrLst>
          <dgm:constr type="primFontSz" for="des" ptType="node" op="equ" val="65"/>
          <dgm:constr type="l" for="ch" forName="image4" refType="w" fact="0.6491"/>
          <dgm:constr type="t" for="ch" forName="image4" refType="h" fact="0.3466"/>
          <dgm:constr type="w" for="ch" forName="image4" refType="w" fact="0.1886"/>
          <dgm:constr type="h" for="ch" forName="image4" refType="h" fact="0.3106"/>
          <dgm:constr type="l" for="ch" forName="text5" refType="w" fact="0.6491"/>
          <dgm:constr type="t" for="ch" forName="text5" refType="h" fact="0.0033"/>
          <dgm:constr type="w" for="ch" forName="text5" refType="w" fact="0.1886"/>
          <dgm:constr type="h" for="ch" forName="text5" refType="h" fact="0.3106"/>
          <dgm:constr type="l" for="ch" forName="image5" refType="w" fact="0.8114"/>
          <dgm:constr type="t" for="ch" forName="image5" refType="h" fact="0.1766"/>
          <dgm:constr type="w" for="ch" forName="image5" refType="w" fact="0.1886"/>
          <dgm:constr type="h" for="ch" forName="image5" refType="h" fact="0.3106"/>
          <dgm:constr type="l" for="ch" forName="image2" refType="w" fact="0.4868"/>
          <dgm:constr type="t" for="ch" forName="image2" refType="h" fact="0.5154"/>
          <dgm:constr type="w" for="ch" forName="image2" refType="w" fact="0.1886"/>
          <dgm:constr type="h" for="ch" forName="image2" refType="h" fact="0.3106"/>
          <dgm:constr type="l" for="ch" forName="text4" refType="w" fact="0.4868"/>
          <dgm:constr type="t" for="ch" forName="text4" refType="h" fact="0.172"/>
          <dgm:constr type="w" for="ch" forName="text4" refType="w" fact="0.1886"/>
          <dgm:constr type="h" for="ch" forName="text4" refType="h" fact="0.3106"/>
          <dgm:constr type="l" for="ch" forName="text2" refType="w" fact="0.3246"/>
          <dgm:constr type="t" for="ch" forName="text2" refType="h" fact="0.3434"/>
          <dgm:constr type="w" for="ch" forName="text2" refType="w" fact="0.1886"/>
          <dgm:constr type="h" for="ch" forName="text2" refType="h" fact="0.3106"/>
          <dgm:constr type="l" for="ch" forName="image3" refType="w" fact="0.3246"/>
          <dgm:constr type="t" for="ch" forName="image3" refType="h" fact="0"/>
          <dgm:constr type="w" for="ch" forName="image3" refType="w" fact="0.1886"/>
          <dgm:constr type="h" for="ch" forName="image3" refType="h" fact="0.3106"/>
          <dgm:constr type="l" for="ch" forName="text1" refType="w" fact="0.1623"/>
          <dgm:constr type="t" for="ch" forName="text1" refType="h" fact="0.516"/>
          <dgm:constr type="w" for="ch" forName="text1" refType="w" fact="0.1886"/>
          <dgm:constr type="h" for="ch" forName="text1" refType="h" fact="0.3106"/>
          <dgm:constr type="l" for="ch" forName="text3" refType="w" fact="0.1623"/>
          <dgm:constr type="t" for="ch" forName="text3" refType="h" fact="0.1727"/>
          <dgm:constr type="w" for="ch" forName="text3" refType="w" fact="0.1886"/>
          <dgm:constr type="h" for="ch" forName="text3" refType="h" fact="0.3106"/>
          <dgm:constr type="l" for="ch" forName="textaccent1" refType="w" fact="0.1668"/>
          <dgm:constr type="t" for="ch" forName="textaccent1" refType="h" fact="0.6549"/>
          <dgm:constr type="w" for="ch" forName="textaccent1" refType="w" fact="0.022"/>
          <dgm:constr type="h" for="ch" forName="textaccent1" refType="h" fact="0.0364"/>
          <dgm:constr type="l" for="ch" forName="image1" refType="w" fact="0"/>
          <dgm:constr type="t" for="ch" forName="image1" refType="h" fact="0.3443"/>
          <dgm:constr type="w" for="ch" forName="image1" refType="w" fact="0.1886"/>
          <dgm:constr type="h" for="ch" forName="image1" refType="h" fact="0.3106"/>
          <dgm:constr type="l" for="ch" forName="imageaccent1" refType="w" fact="0.1292"/>
          <dgm:constr type="t" for="ch" forName="imageaccent1" refType="h" fact="0.6137"/>
          <dgm:constr type="w" for="ch" forName="imageaccent1" refType="w" fact="0.022"/>
          <dgm:constr type="h" for="ch" forName="imageaccent1" refType="h" fact="0.0364"/>
          <dgm:constr type="l" for="ch" forName="textaccent2" refType="w" fact="0.4544"/>
          <dgm:constr type="t" for="ch" forName="textaccent2" refType="h" fact="0.612"/>
          <dgm:constr type="w" for="ch" forName="textaccent2" refType="w" fact="0.022"/>
          <dgm:constr type="h" for="ch" forName="textaccent2" refType="h" fact="0.0364"/>
          <dgm:constr type="l" for="ch" forName="imageaccent2" refType="w" fact="0.4914"/>
          <dgm:constr type="t" for="ch" forName="imageaccent2" refType="h" fact="0.6536"/>
          <dgm:constr type="w" for="ch" forName="imageaccent2" refType="w" fact="0.022"/>
          <dgm:constr type="h" for="ch" forName="imageaccent2" refType="h" fact="0.0364"/>
          <dgm:constr type="l" for="ch" forName="textaccent3" refType="w" fact="0.2915"/>
          <dgm:constr type="t" for="ch" forName="textaccent3" refType="h" fact="0.1786"/>
          <dgm:constr type="w" for="ch" forName="textaccent3" refType="w" fact="0.022"/>
          <dgm:constr type="h" for="ch" forName="textaccent3" refType="h" fact="0.0364"/>
          <dgm:constr type="l" for="ch" forName="imageaccent3" refType="w" fact="0.3299"/>
          <dgm:constr type="t" for="ch" forName="imageaccent3" refType="h" fact="0.1376"/>
          <dgm:constr type="w" for="ch" forName="imageaccent3" refType="w" fact="0.022"/>
          <dgm:constr type="h" for="ch" forName="imageaccent3" refType="h" fact="0.0364"/>
          <dgm:constr type="l" for="ch" forName="textaccent4" refType="w" fact="0.65"/>
          <dgm:constr type="t" for="ch" forName="textaccent4" refType="h" fact="0.3096"/>
          <dgm:constr type="w" for="ch" forName="textaccent4" refType="w" fact="0.022"/>
          <dgm:constr type="h" for="ch" forName="textaccent4" refType="h" fact="0.0364"/>
          <dgm:constr type="l" for="ch" forName="imageaccent4" refType="w" fact="0.6859"/>
          <dgm:constr type="t" for="ch" forName="imageaccent4" refType="h" fact="0.3522"/>
          <dgm:constr type="w" for="ch" forName="imageaccent4" refType="w" fact="0.022"/>
          <dgm:constr type="h" for="ch" forName="imageaccent4" refType="h" fact="0.0364"/>
          <dgm:constr type="l" for="ch" forName="textaccent5" refType="w" fact="0.8123"/>
          <dgm:constr type="t" for="ch" forName="textaccent5" refType="h" fact="0.1425"/>
          <dgm:constr type="w" for="ch" forName="textaccent5" refType="w" fact="0.022"/>
          <dgm:constr type="h" for="ch" forName="textaccent5" refType="h" fact="0.0364"/>
          <dgm:constr type="l" for="ch" forName="imageaccent5" refType="w" fact="0.849"/>
          <dgm:constr type="t" for="ch" forName="imageaccent5" refType="h" fact="0.1835"/>
          <dgm:constr type="w" for="ch" forName="imageaccent5" refType="w" fact="0.022"/>
          <dgm:constr type="h" for="ch" forName="imageaccent5" refType="h" fact="0.0364"/>
          <dgm:constr type="l" for="ch" forName="image6" refType="w" fact="0.6491"/>
          <dgm:constr type="t" for="ch" forName="image6" refType="h" fact="0.6894"/>
          <dgm:constr type="w" for="ch" forName="image6" refType="w" fact="0.1886"/>
          <dgm:constr type="h" for="ch" forName="image6" refType="h" fact="0.3106"/>
          <dgm:constr type="l" for="ch" forName="text6" refType="w" fact="0.8114"/>
          <dgm:constr type="t" for="ch" forName="text6" refType="h" fact="0.5194"/>
          <dgm:constr type="w" for="ch" forName="text6" refType="w" fact="0.1886"/>
          <dgm:constr type="h" for="ch" forName="text6" refType="h" fact="0.3106"/>
          <dgm:constr type="l" for="ch" forName="imageaccent6" refType="w" fact="0.8138"/>
          <dgm:constr type="t" for="ch" forName="imageaccent6" refType="h" fact="0.8257"/>
          <dgm:constr type="w" for="ch" forName="imageaccent6" refType="w" fact="0.022"/>
          <dgm:constr type="h" for="ch" forName="imageaccent6" refType="h" fact="0.0364"/>
          <dgm:constr type="l" for="ch" forName="textaccent6" refType="w" fact="0.8488"/>
          <dgm:constr type="t" for="ch" forName="textaccent6" refType="h" fact="0.7914"/>
          <dgm:constr type="w" for="ch" forName="textaccent6" refType="w" fact="0.022"/>
          <dgm:constr type="h" for="ch" forName="textaccent6" refType="h" fact="0.0364"/>
        </dgm:constrLst>
      </dgm:if>
      <dgm:if name="Name8" axis="ch" ptType="node" func="cnt" op="equ" val="7">
        <dgm:alg type="composite">
          <dgm:param type="ar" val="1.6382"/>
        </dgm:alg>
        <dgm:constrLst>
          <dgm:constr type="primFontSz" for="des" ptType="node" op="equ" val="65"/>
          <dgm:constr type="l" for="ch" forName="image4" refType="w" fact="0.6491"/>
          <dgm:constr type="t" for="ch" forName="image4" refType="h" fact="0.2961"/>
          <dgm:constr type="w" for="ch" forName="image4" refType="w" fact="0.1886"/>
          <dgm:constr type="h" for="ch" forName="image4" refType="h" fact="0.2653"/>
          <dgm:constr type="l" for="ch" forName="text5" refType="w" fact="0.6491"/>
          <dgm:constr type="t" for="ch" forName="text5" refType="h" fact="0.0028"/>
          <dgm:constr type="w" for="ch" forName="text5" refType="w" fact="0.1886"/>
          <dgm:constr type="h" for="ch" forName="text5" refType="h" fact="0.2653"/>
          <dgm:constr type="l" for="ch" forName="image5" refType="w" fact="0.8114"/>
          <dgm:constr type="t" for="ch" forName="image5" refType="h" fact="0.1508"/>
          <dgm:constr type="w" for="ch" forName="image5" refType="w" fact="0.1886"/>
          <dgm:constr type="h" for="ch" forName="image5" refType="h" fact="0.2653"/>
          <dgm:constr type="l" for="ch" forName="image2" refType="w" fact="0.4868"/>
          <dgm:constr type="t" for="ch" forName="image2" refType="h" fact="0.4402"/>
          <dgm:constr type="w" for="ch" forName="image2" refType="w" fact="0.1886"/>
          <dgm:constr type="h" for="ch" forName="image2" refType="h" fact="0.2653"/>
          <dgm:constr type="l" for="ch" forName="text4" refType="w" fact="0.4868"/>
          <dgm:constr type="t" for="ch" forName="text4" refType="h" fact="0.1469"/>
          <dgm:constr type="w" for="ch" forName="text4" refType="w" fact="0.1886"/>
          <dgm:constr type="h" for="ch" forName="text4" refType="h" fact="0.2653"/>
          <dgm:constr type="l" for="ch" forName="text2" refType="w" fact="0.3246"/>
          <dgm:constr type="t" for="ch" forName="text2" refType="h" fact="0.2933"/>
          <dgm:constr type="w" for="ch" forName="text2" refType="w" fact="0.1886"/>
          <dgm:constr type="h" for="ch" forName="text2" refType="h" fact="0.2653"/>
          <dgm:constr type="l" for="ch" forName="image3" refType="w" fact="0.3246"/>
          <dgm:constr type="t" for="ch" forName="image3" refType="h" fact="0"/>
          <dgm:constr type="w" for="ch" forName="image3" refType="w" fact="0.1886"/>
          <dgm:constr type="h" for="ch" forName="image3" refType="h" fact="0.2653"/>
          <dgm:constr type="l" for="ch" forName="text1" refType="w" fact="0.1623"/>
          <dgm:constr type="t" for="ch" forName="text1" refType="h" fact="0.4408"/>
          <dgm:constr type="w" for="ch" forName="text1" refType="w" fact="0.1886"/>
          <dgm:constr type="h" for="ch" forName="text1" refType="h" fact="0.2653"/>
          <dgm:constr type="l" for="ch" forName="text3" refType="w" fact="0.1623"/>
          <dgm:constr type="t" for="ch" forName="text3" refType="h" fact="0.1475"/>
          <dgm:constr type="w" for="ch" forName="text3" refType="w" fact="0.1886"/>
          <dgm:constr type="h" for="ch" forName="text3" refType="h" fact="0.2653"/>
          <dgm:constr type="l" for="ch" forName="textaccent1" refType="w" fact="0.1668"/>
          <dgm:constr type="t" for="ch" forName="textaccent1" refType="h" fact="0.5594"/>
          <dgm:constr type="w" for="ch" forName="textaccent1" refType="w" fact="0.022"/>
          <dgm:constr type="h" for="ch" forName="textaccent1" refType="h" fact="0.0311"/>
          <dgm:constr type="l" for="ch" forName="image1" refType="w" fact="0"/>
          <dgm:constr type="t" for="ch" forName="image1" refType="h" fact="0.2941"/>
          <dgm:constr type="w" for="ch" forName="image1" refType="w" fact="0.1886"/>
          <dgm:constr type="h" for="ch" forName="image1" refType="h" fact="0.2653"/>
          <dgm:constr type="l" for="ch" forName="imageaccent1" refType="w" fact="0.1292"/>
          <dgm:constr type="t" for="ch" forName="imageaccent1" refType="h" fact="0.5242"/>
          <dgm:constr type="w" for="ch" forName="imageaccent1" refType="w" fact="0.022"/>
          <dgm:constr type="h" for="ch" forName="imageaccent1" refType="h" fact="0.0311"/>
          <dgm:constr type="l" for="ch" forName="textaccent2" refType="w" fact="0.4544"/>
          <dgm:constr type="t" for="ch" forName="textaccent2" refType="h" fact="0.5228"/>
          <dgm:constr type="w" for="ch" forName="textaccent2" refType="w" fact="0.022"/>
          <dgm:constr type="h" for="ch" forName="textaccent2" refType="h" fact="0.0311"/>
          <dgm:constr type="l" for="ch" forName="imageaccent2" refType="w" fact="0.4914"/>
          <dgm:constr type="t" for="ch" forName="imageaccent2" refType="h" fact="0.5583"/>
          <dgm:constr type="w" for="ch" forName="imageaccent2" refType="w" fact="0.022"/>
          <dgm:constr type="h" for="ch" forName="imageaccent2" refType="h" fact="0.0311"/>
          <dgm:constr type="l" for="ch" forName="textaccent3" refType="w" fact="0.2907"/>
          <dgm:constr type="t" for="ch" forName="textaccent3" refType="h" fact="0.1511"/>
          <dgm:constr type="w" for="ch" forName="textaccent3" refType="w" fact="0.022"/>
          <dgm:constr type="h" for="ch" forName="textaccent3" refType="h" fact="0.0311"/>
          <dgm:constr type="l" for="ch" forName="imageaccent3" refType="w" fact="0.3299"/>
          <dgm:constr type="t" for="ch" forName="imageaccent3" refType="h" fact="0.1175"/>
          <dgm:constr type="w" for="ch" forName="imageaccent3" refType="w" fact="0.022"/>
          <dgm:constr type="h" for="ch" forName="imageaccent3" refType="h" fact="0.0311"/>
          <dgm:constr type="l" for="ch" forName="textaccent4" refType="w" fact="0.65"/>
          <dgm:constr type="t" for="ch" forName="textaccent4" refType="h" fact="0.2645"/>
          <dgm:constr type="w" for="ch" forName="textaccent4" refType="w" fact="0.022"/>
          <dgm:constr type="h" for="ch" forName="textaccent4" refType="h" fact="0.0311"/>
          <dgm:constr type="l" for="ch" forName="imageaccent4" refType="w" fact="0.6859"/>
          <dgm:constr type="t" for="ch" forName="imageaccent4" refType="h" fact="0.3008"/>
          <dgm:constr type="w" for="ch" forName="imageaccent4" refType="w" fact="0.022"/>
          <dgm:constr type="h" for="ch" forName="imageaccent4" refType="h" fact="0.0311"/>
          <dgm:constr type="l" for="ch" forName="textaccent5" refType="w" fact="0.8123"/>
          <dgm:constr type="t" for="ch" forName="textaccent5" refType="h" fact="0.1217"/>
          <dgm:constr type="w" for="ch" forName="textaccent5" refType="w" fact="0.022"/>
          <dgm:constr type="h" for="ch" forName="textaccent5" refType="h" fact="0.0311"/>
          <dgm:constr type="l" for="ch" forName="imageaccent5" refType="w" fact="0.849"/>
          <dgm:constr type="t" for="ch" forName="imageaccent5" refType="h" fact="0.1567"/>
          <dgm:constr type="w" for="ch" forName="imageaccent5" refType="w" fact="0.022"/>
          <dgm:constr type="h" for="ch" forName="imageaccent5" refType="h" fact="0.0311"/>
          <dgm:constr type="l" for="ch" forName="image6" refType="w" fact="0.6491"/>
          <dgm:constr type="t" for="ch" forName="image6" refType="h" fact="0.5889"/>
          <dgm:constr type="w" for="ch" forName="image6" refType="w" fact="0.1886"/>
          <dgm:constr type="h" for="ch" forName="image6" refType="h" fact="0.2653"/>
          <dgm:constr type="l" for="ch" forName="text6" refType="w" fact="0.8114"/>
          <dgm:constr type="t" for="ch" forName="text6" refType="h" fact="0.4436"/>
          <dgm:constr type="w" for="ch" forName="text6" refType="w" fact="0.1886"/>
          <dgm:constr type="h" for="ch" forName="text6" refType="h" fact="0.2653"/>
          <dgm:constr type="l" for="ch" forName="imageaccent6" refType="w" fact="0.8138"/>
          <dgm:constr type="t" for="ch" forName="imageaccent6" refType="h" fact="0.7053"/>
          <dgm:constr type="w" for="ch" forName="imageaccent6" refType="w" fact="0.022"/>
          <dgm:constr type="h" for="ch" forName="imageaccent6" refType="h" fact="0.0311"/>
          <dgm:constr type="l" for="ch" forName="textaccent6" refType="w" fact="0.8488"/>
          <dgm:constr type="t" for="ch" forName="textaccent6" refType="h" fact="0.676"/>
          <dgm:constr type="w" for="ch" forName="textaccent6" refType="w" fact="0.022"/>
          <dgm:constr type="h" for="ch" forName="textaccent6" refType="h" fact="0.0311"/>
          <dgm:constr type="l" for="ch" forName="text7" refType="w" fact="0.3244"/>
          <dgm:constr type="t" for="ch" forName="text7" refType="h" fact="0.5872"/>
          <dgm:constr type="w" for="ch" forName="text7" refType="w" fact="0.1886"/>
          <dgm:constr type="h" for="ch" forName="text7" refType="h" fact="0.2653"/>
          <dgm:constr type="l" for="ch" forName="image7" refType="w" fact="0.1622"/>
          <dgm:constr type="t" for="ch" forName="image7" refType="h" fact="0.7347"/>
          <dgm:constr type="w" for="ch" forName="image7" refType="w" fact="0.1886"/>
          <dgm:constr type="h" for="ch" forName="image7" refType="h" fact="0.2653"/>
          <dgm:constr type="l" for="ch" forName="imageaccent7" refType="w" fact="0.2905"/>
          <dgm:constr type="t" for="ch" forName="imageaccent7" refType="h" fact="0.7384"/>
          <dgm:constr type="w" for="ch" forName="imageaccent7" refType="w" fact="0.022"/>
          <dgm:constr type="h" for="ch" forName="imageaccent7" refType="h" fact="0.0311"/>
          <dgm:constr type="l" for="ch" forName="textaccent7" refType="w" fact="0.3298"/>
          <dgm:constr type="t" for="ch" forName="textaccent7" refType="h" fact="0.7048"/>
          <dgm:constr type="w" for="ch" forName="textaccent7" refType="w" fact="0.022"/>
          <dgm:constr type="h" for="ch" forName="textaccent7" refType="h" fact="0.0311"/>
        </dgm:constrLst>
      </dgm:if>
      <dgm:if name="Name9" axis="ch" ptType="node" func="cnt" op="equ" val="8">
        <dgm:alg type="composite">
          <dgm:param type="ar" val="1.8974"/>
        </dgm:alg>
        <dgm:constrLst>
          <dgm:constr type="primFontSz" for="des" ptType="node" op="equ" val="65"/>
          <dgm:constr type="l" for="ch" forName="image4" refType="w" fact="0.5589"/>
          <dgm:constr type="t" for="ch" forName="image4" refType="h" fact="0.2952"/>
          <dgm:constr type="w" for="ch" forName="image4" refType="w" fact="0.1624"/>
          <dgm:constr type="h" for="ch" forName="image4" refType="h" fact="0.2645"/>
          <dgm:constr type="l" for="ch" forName="text5" refType="w" fact="0.5589"/>
          <dgm:constr type="t" for="ch" forName="text5" refType="h" fact="0.0028"/>
          <dgm:constr type="w" for="ch" forName="text5" refType="w" fact="0.1624"/>
          <dgm:constr type="h" for="ch" forName="text5" refType="h" fact="0.2645"/>
          <dgm:constr type="l" for="ch" forName="image5" refType="w" fact="0.6986"/>
          <dgm:constr type="t" for="ch" forName="image5" refType="h" fact="0.1504"/>
          <dgm:constr type="w" for="ch" forName="image5" refType="w" fact="0.1624"/>
          <dgm:constr type="h" for="ch" forName="image5" refType="h" fact="0.2645"/>
          <dgm:constr type="l" for="ch" forName="image2" refType="w" fact="0.4192"/>
          <dgm:constr type="t" for="ch" forName="image2" refType="h" fact="0.439"/>
          <dgm:constr type="w" for="ch" forName="image2" refType="w" fact="0.1624"/>
          <dgm:constr type="h" for="ch" forName="image2" refType="h" fact="0.2645"/>
          <dgm:constr type="l" for="ch" forName="text4" refType="w" fact="0.4192"/>
          <dgm:constr type="t" for="ch" forName="text4" refType="h" fact="0.1465"/>
          <dgm:constr type="w" for="ch" forName="text4" refType="w" fact="0.1624"/>
          <dgm:constr type="h" for="ch" forName="text4" refType="h" fact="0.2645"/>
          <dgm:constr type="l" for="ch" forName="text2" refType="w" fact="0.2794"/>
          <dgm:constr type="t" for="ch" forName="text2" refType="h" fact="0.2925"/>
          <dgm:constr type="w" for="ch" forName="text2" refType="w" fact="0.1624"/>
          <dgm:constr type="h" for="ch" forName="text2" refType="h" fact="0.2645"/>
          <dgm:constr type="l" for="ch" forName="image3" refType="w" fact="0.2794"/>
          <dgm:constr type="t" for="ch" forName="image3" refType="h" fact="0"/>
          <dgm:constr type="w" for="ch" forName="image3" refType="w" fact="0.1624"/>
          <dgm:constr type="h" for="ch" forName="image3" refType="h" fact="0.2645"/>
          <dgm:constr type="l" for="ch" forName="text1" refType="w" fact="0.1397"/>
          <dgm:constr type="t" for="ch" forName="text1" refType="h" fact="0.4395"/>
          <dgm:constr type="w" for="ch" forName="text1" refType="w" fact="0.1624"/>
          <dgm:constr type="h" for="ch" forName="text1" refType="h" fact="0.2645"/>
          <dgm:constr type="l" for="ch" forName="text3" refType="w" fact="0.1397"/>
          <dgm:constr type="t" for="ch" forName="text3" refType="h" fact="0.1471"/>
          <dgm:constr type="w" for="ch" forName="text3" refType="w" fact="0.1624"/>
          <dgm:constr type="h" for="ch" forName="text3" refType="h" fact="0.2645"/>
          <dgm:constr type="l" for="ch" forName="textaccent1" refType="w" fact="0.1436"/>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4"/>
          <dgm:constr type="h" for="ch" forName="image1" refType="h" fact="0.2645"/>
          <dgm:constr type="l" for="ch" forName="imageaccent1" refType="w" fact="0.1112"/>
          <dgm:constr type="t" for="ch" forName="imageaccent1" refType="h" fact="0.5227"/>
          <dgm:constr type="w" for="ch" forName="imageaccent1" refType="w" fact="0.0189"/>
          <dgm:constr type="h" for="ch" forName="imageaccent1" refType="h" fact="0.031"/>
          <dgm:constr type="l" for="ch" forName="textaccent2" refType="w" fact="0.3912"/>
          <dgm:constr type="t" for="ch" forName="textaccent2" refType="h" fact="0.5213"/>
          <dgm:constr type="w" for="ch" forName="textaccent2" refType="w" fact="0.0189"/>
          <dgm:constr type="h" for="ch" forName="textaccent2" refType="h" fact="0.031"/>
          <dgm:constr type="l" for="ch" forName="imageaccent2" refType="w" fact="0.4231"/>
          <dgm:constr type="t" for="ch" forName="imageaccent2" refType="h" fact="0.5567"/>
          <dgm:constr type="w" for="ch" forName="imageaccent2" refType="w" fact="0.0189"/>
          <dgm:constr type="h" for="ch" forName="imageaccent2" refType="h" fact="0.031"/>
          <dgm:constr type="l" for="ch" forName="textaccent3" refType="w" fact="0.2502"/>
          <dgm:constr type="t" for="ch" forName="textaccent3" refType="h" fact="0.1507"/>
          <dgm:constr type="w" for="ch" forName="textaccent3" refType="w" fact="0.0189"/>
          <dgm:constr type="h" for="ch" forName="textaccent3" refType="h" fact="0.031"/>
          <dgm:constr type="l" for="ch" forName="imageaccent3" refType="w" fact="0.2841"/>
          <dgm:constr type="t" for="ch" forName="imageaccent3" refType="h" fact="0.1172"/>
          <dgm:constr type="w" for="ch" forName="imageaccent3" refType="w" fact="0.0189"/>
          <dgm:constr type="h" for="ch" forName="imageaccent3" refType="h" fact="0.031"/>
          <dgm:constr type="l" for="ch" forName="textaccent4" refType="w" fact="0.5596"/>
          <dgm:constr type="t" for="ch" forName="textaccent4" refType="h" fact="0.2637"/>
          <dgm:constr type="w" for="ch" forName="textaccent4" refType="w" fact="0.0189"/>
          <dgm:constr type="h" for="ch" forName="textaccent4" refType="h" fact="0.031"/>
          <dgm:constr type="l" for="ch" forName="imageaccent4" refType="w" fact="0.5905"/>
          <dgm:constr type="t" for="ch" forName="imageaccent4" refType="h" fact="0.3"/>
          <dgm:constr type="w" for="ch" forName="imageaccent4" refType="w" fact="0.0189"/>
          <dgm:constr type="h" for="ch" forName="imageaccent4" refType="h" fact="0.031"/>
          <dgm:constr type="l" for="ch" forName="textaccent5" refType="w" fact="0.6993"/>
          <dgm:constr type="t" for="ch" forName="textaccent5" refType="h" fact="0.1214"/>
          <dgm:constr type="w" for="ch" forName="textaccent5" refType="w" fact="0.0189"/>
          <dgm:constr type="h" for="ch" forName="textaccent5" refType="h" fact="0.031"/>
          <dgm:constr type="l" for="ch" forName="imageaccent5" refType="w" fact="0.731"/>
          <dgm:constr type="t" for="ch" forName="imageaccent5" refType="h" fact="0.1563"/>
          <dgm:constr type="w" for="ch" forName="imageaccent5" refType="w" fact="0.0189"/>
          <dgm:constr type="h" for="ch" forName="imageaccent5" refType="h" fact="0.031"/>
          <dgm:constr type="l" for="ch" forName="image6" refType="w" fact="0.5589"/>
          <dgm:constr type="t" for="ch" forName="image6" refType="h" fact="0.5872"/>
          <dgm:constr type="w" for="ch" forName="image6" refType="w" fact="0.1624"/>
          <dgm:constr type="h" for="ch" forName="image6" refType="h" fact="0.2645"/>
          <dgm:constr type="l" for="ch" forName="text6" refType="w" fact="0.6986"/>
          <dgm:constr type="t" for="ch" forName="text6" refType="h" fact="0.4424"/>
          <dgm:constr type="w" for="ch" forName="text6" refType="w" fact="0.1624"/>
          <dgm:constr type="h" for="ch" forName="text6" refType="h" fact="0.2645"/>
          <dgm:constr type="l" for="ch" forName="imageaccent6" refType="w" fact="0.7007"/>
          <dgm:constr type="t" for="ch" forName="imageaccent6" refType="h" fact="0.7033"/>
          <dgm:constr type="w" for="ch" forName="imageaccent6" refType="w" fact="0.0189"/>
          <dgm:constr type="h" for="ch" forName="imageaccent6" refType="h" fact="0.031"/>
          <dgm:constr type="l" for="ch" forName="textaccent6" refType="w" fact="0.7308"/>
          <dgm:constr type="t" for="ch" forName="textaccent6" refType="h" fact="0.6741"/>
          <dgm:constr type="w" for="ch" forName="textaccent6" refType="w" fact="0.0189"/>
          <dgm:constr type="h" for="ch" forName="textaccent6" refType="h" fact="0.031"/>
          <dgm:constr type="l" for="ch" forName="text7" refType="w" fact="0.2793"/>
          <dgm:constr type="t" for="ch" forName="text7" refType="h" fact="0.5856"/>
          <dgm:constr type="w" for="ch" forName="text7" refType="w" fact="0.1624"/>
          <dgm:constr type="h" for="ch" forName="text7" refType="h" fact="0.2645"/>
          <dgm:constr type="l" for="ch" forName="image7" refType="w" fact="0.1396"/>
          <dgm:constr type="t" for="ch" forName="image7" refType="h" fact="0.7326"/>
          <dgm:constr type="w" for="ch" forName="image7" refType="w" fact="0.1624"/>
          <dgm:constr type="h" for="ch" forName="image7" refType="h" fact="0.2645"/>
          <dgm:constr type="l" for="ch" forName="imageaccent7" refType="w" fact="0.2501"/>
          <dgm:constr type="t" for="ch" forName="imageaccent7" refType="h" fact="0.7363"/>
          <dgm:constr type="w" for="ch" forName="imageaccent7" refType="w" fact="0.0189"/>
          <dgm:constr type="h" for="ch" forName="imageaccent7" refType="h" fact="0.031"/>
          <dgm:constr type="l" for="ch" forName="textaccent7" refType="w" fact="0.284"/>
          <dgm:constr type="t" for="ch" forName="textaccent7" refType="h" fact="0.7028"/>
          <dgm:constr type="w" for="ch" forName="textaccent7" refType="w" fact="0.0189"/>
          <dgm:constr type="h" for="ch" forName="textaccent7" refType="h" fact="0.031"/>
          <dgm:constr type="l" for="ch" forName="image8" refType="w" fact="0.6979"/>
          <dgm:constr type="t" for="ch" forName="image8" refType="h" fact="0.7355"/>
          <dgm:constr type="w" for="ch" forName="image8" refType="w" fact="0.1624"/>
          <dgm:constr type="h" for="ch" forName="image8" refType="h" fact="0.2645"/>
          <dgm:constr type="l" for="ch" forName="text8" refType="w" fact="0.8376"/>
          <dgm:constr type="t" for="ch" forName="text8" refType="h" fact="0.5906"/>
          <dgm:constr type="w" for="ch" forName="text8" refType="w" fact="0.1624"/>
          <dgm:constr type="h" for="ch" forName="text8" refType="h" fact="0.2645"/>
          <dgm:constr type="l" for="ch" forName="imageaccent8" refType="w" fact="0.8397"/>
          <dgm:constr type="t" for="ch" forName="imageaccent8" refType="h" fact="0.8516"/>
          <dgm:constr type="w" for="ch" forName="imageaccent8" refType="w" fact="0.0189"/>
          <dgm:constr type="h" for="ch" forName="imageaccent8" refType="h" fact="0.031"/>
          <dgm:constr type="l" for="ch" forName="textaccent8" refType="w" fact="0.8698"/>
          <dgm:constr type="t" for="ch" forName="textaccent8" refType="h" fact="0.8223"/>
          <dgm:constr type="w" for="ch" forName="textaccent8" refType="w" fact="0.0189"/>
          <dgm:constr type="h" for="ch" forName="textaccent8" refType="h" fact="0.031"/>
        </dgm:constrLst>
      </dgm:if>
      <dgm:if name="Name10" axis="ch" ptType="node" func="cnt" op="equ" val="9">
        <dgm:alg type="composite">
          <dgm:param type="ar" val="1.8986"/>
        </dgm:alg>
        <dgm:constrLst>
          <dgm:constr type="primFontSz" for="des" ptType="node" op="equ" val="65"/>
          <dgm:constr type="l" for="ch" forName="image4" refType="w" fact="0.5585"/>
          <dgm:constr type="t" for="ch" forName="image4" refType="h" fact="0.2952"/>
          <dgm:constr type="w" for="ch" forName="image4" refType="w" fact="0.1623"/>
          <dgm:constr type="h" for="ch" forName="image4" refType="h" fact="0.2645"/>
          <dgm:constr type="l" for="ch" forName="text5" refType="w" fact="0.5585"/>
          <dgm:constr type="t" for="ch" forName="text5" refType="h" fact="0.0028"/>
          <dgm:constr type="w" for="ch" forName="text5" refType="w" fact="0.1623"/>
          <dgm:constr type="h" for="ch" forName="text5" refType="h" fact="0.2645"/>
          <dgm:constr type="l" for="ch" forName="image5" refType="w" fact="0.6982"/>
          <dgm:constr type="t" for="ch" forName="image5" refType="h" fact="0.1504"/>
          <dgm:constr type="w" for="ch" forName="image5" refType="w" fact="0.1623"/>
          <dgm:constr type="h" for="ch" forName="image5" refType="h" fact="0.2645"/>
          <dgm:constr type="l" for="ch" forName="image2" refType="w" fact="0.4189"/>
          <dgm:constr type="t" for="ch" forName="image2" refType="h" fact="0.439"/>
          <dgm:constr type="w" for="ch" forName="image2" refType="w" fact="0.1623"/>
          <dgm:constr type="h" for="ch" forName="image2" refType="h" fact="0.2645"/>
          <dgm:constr type="l" for="ch" forName="text4" refType="w" fact="0.4189"/>
          <dgm:constr type="t" for="ch" forName="text4" refType="h" fact="0.1465"/>
          <dgm:constr type="w" for="ch" forName="text4" refType="w" fact="0.1623"/>
          <dgm:constr type="h" for="ch" forName="text4" refType="h" fact="0.2645"/>
          <dgm:constr type="l" for="ch" forName="text2" refType="w" fact="0.2793"/>
          <dgm:constr type="t" for="ch" forName="text2" refType="h" fact="0.2925"/>
          <dgm:constr type="w" for="ch" forName="text2" refType="w" fact="0.1623"/>
          <dgm:constr type="h" for="ch" forName="text2" refType="h" fact="0.2645"/>
          <dgm:constr type="l" for="ch" forName="image3" refType="w" fact="0.2793"/>
          <dgm:constr type="t" for="ch" forName="image3" refType="h" fact="0"/>
          <dgm:constr type="w" for="ch" forName="image3" refType="w" fact="0.1623"/>
          <dgm:constr type="h" for="ch" forName="image3" refType="h" fact="0.2645"/>
          <dgm:constr type="l" for="ch" forName="text1" refType="w" fact="0.1396"/>
          <dgm:constr type="t" for="ch" forName="text1" refType="h" fact="0.4395"/>
          <dgm:constr type="w" for="ch" forName="text1" refType="w" fact="0.1623"/>
          <dgm:constr type="h" for="ch" forName="text1" refType="h" fact="0.2645"/>
          <dgm:constr type="l" for="ch" forName="text3" refType="w" fact="0.1396"/>
          <dgm:constr type="t" for="ch" forName="text3" refType="h" fact="0.1471"/>
          <dgm:constr type="w" for="ch" forName="text3" refType="w" fact="0.1623"/>
          <dgm:constr type="h" for="ch" forName="text3" refType="h" fact="0.2645"/>
          <dgm:constr type="l" for="ch" forName="textaccent1" refType="w" fact="0.1435"/>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3"/>
          <dgm:constr type="h" for="ch" forName="image1" refType="h" fact="0.2645"/>
          <dgm:constr type="l" for="ch" forName="imageaccent1" refType="w" fact="0.1111"/>
          <dgm:constr type="t" for="ch" forName="imageaccent1" refType="h" fact="0.5227"/>
          <dgm:constr type="w" for="ch" forName="imageaccent1" refType="w" fact="0.0189"/>
          <dgm:constr type="h" for="ch" forName="imageaccent1" refType="h" fact="0.031"/>
          <dgm:constr type="l" for="ch" forName="textaccent2" refType="w" fact="0.391"/>
          <dgm:constr type="t" for="ch" forName="textaccent2" refType="h" fact="0.5213"/>
          <dgm:constr type="w" for="ch" forName="textaccent2" refType="w" fact="0.0189"/>
          <dgm:constr type="h" for="ch" forName="textaccent2" refType="h" fact="0.031"/>
          <dgm:constr type="l" for="ch" forName="imageaccent2" refType="w" fact="0.4228"/>
          <dgm:constr type="t" for="ch" forName="imageaccent2" refType="h" fact="0.5567"/>
          <dgm:constr type="w" for="ch" forName="imageaccent2" refType="w" fact="0.0189"/>
          <dgm:constr type="h" for="ch" forName="imageaccent2" refType="h" fact="0.031"/>
          <dgm:constr type="l" for="ch" forName="textaccent3" refType="w" fact="0.2501"/>
          <dgm:constr type="t" for="ch" forName="textaccent3" refType="h" fact="0.1507"/>
          <dgm:constr type="w" for="ch" forName="textaccent3" refType="w" fact="0.0189"/>
          <dgm:constr type="h" for="ch" forName="textaccent3" refType="h" fact="0.031"/>
          <dgm:constr type="l" for="ch" forName="imageaccent3" refType="w" fact="0.2839"/>
          <dgm:constr type="t" for="ch" forName="imageaccent3" refType="h" fact="0.1172"/>
          <dgm:constr type="w" for="ch" forName="imageaccent3" refType="w" fact="0.0189"/>
          <dgm:constr type="h" for="ch" forName="imageaccent3" refType="h" fact="0.031"/>
          <dgm:constr type="l" for="ch" forName="textaccent4" refType="w" fact="0.5593"/>
          <dgm:constr type="t" for="ch" forName="textaccent4" refType="h" fact="0.2637"/>
          <dgm:constr type="w" for="ch" forName="textaccent4" refType="w" fact="0.0189"/>
          <dgm:constr type="h" for="ch" forName="textaccent4" refType="h" fact="0.031"/>
          <dgm:constr type="l" for="ch" forName="imageaccent4" refType="w" fact="0.5901"/>
          <dgm:constr type="t" for="ch" forName="imageaccent4" refType="h" fact="0.3"/>
          <dgm:constr type="w" for="ch" forName="imageaccent4" refType="w" fact="0.0189"/>
          <dgm:constr type="h" for="ch" forName="imageaccent4" refType="h" fact="0.031"/>
          <dgm:constr type="l" for="ch" forName="textaccent5" refType="w" fact="0.6989"/>
          <dgm:constr type="t" for="ch" forName="textaccent5" refType="h" fact="0.1214"/>
          <dgm:constr type="w" for="ch" forName="textaccent5" refType="w" fact="0.0189"/>
          <dgm:constr type="h" for="ch" forName="textaccent5" refType="h" fact="0.031"/>
          <dgm:constr type="l" for="ch" forName="imageaccent5" refType="w" fact="0.7305"/>
          <dgm:constr type="t" for="ch" forName="imageaccent5" refType="h" fact="0.1563"/>
          <dgm:constr type="w" for="ch" forName="imageaccent5" refType="w" fact="0.0189"/>
          <dgm:constr type="h" for="ch" forName="imageaccent5" refType="h" fact="0.031"/>
          <dgm:constr type="l" for="ch" forName="image6" refType="w" fact="0.5585"/>
          <dgm:constr type="t" for="ch" forName="image6" refType="h" fact="0.5872"/>
          <dgm:constr type="w" for="ch" forName="image6" refType="w" fact="0.1623"/>
          <dgm:constr type="h" for="ch" forName="image6" refType="h" fact="0.2645"/>
          <dgm:constr type="l" for="ch" forName="text6" refType="w" fact="0.6982"/>
          <dgm:constr type="t" for="ch" forName="text6" refType="h" fact="0.4424"/>
          <dgm:constr type="w" for="ch" forName="text6" refType="w" fact="0.1623"/>
          <dgm:constr type="h" for="ch" forName="text6" refType="h" fact="0.2645"/>
          <dgm:constr type="l" for="ch" forName="imageaccent6" refType="w" fact="0.7002"/>
          <dgm:constr type="t" for="ch" forName="imageaccent6" refType="h" fact="0.7033"/>
          <dgm:constr type="w" for="ch" forName="imageaccent6" refType="w" fact="0.0189"/>
          <dgm:constr type="h" for="ch" forName="imageaccent6" refType="h" fact="0.031"/>
          <dgm:constr type="l" for="ch" forName="textaccent6" refType="w" fact="0.7303"/>
          <dgm:constr type="t" for="ch" forName="textaccent6" refType="h" fact="0.6741"/>
          <dgm:constr type="w" for="ch" forName="textaccent6" refType="w" fact="0.0189"/>
          <dgm:constr type="h" for="ch" forName="textaccent6" refType="h" fact="0.031"/>
          <dgm:constr type="l" for="ch" forName="text7" refType="w" fact="0.2792"/>
          <dgm:constr type="t" for="ch" forName="text7" refType="h" fact="0.5856"/>
          <dgm:constr type="w" for="ch" forName="text7" refType="w" fact="0.1623"/>
          <dgm:constr type="h" for="ch" forName="text7" refType="h" fact="0.2645"/>
          <dgm:constr type="l" for="ch" forName="image7" refType="w" fact="0.1395"/>
          <dgm:constr type="t" for="ch" forName="image7" refType="h" fact="0.7326"/>
          <dgm:constr type="w" for="ch" forName="image7" refType="w" fact="0.1623"/>
          <dgm:constr type="h" for="ch" forName="image7" refType="h" fact="0.2645"/>
          <dgm:constr type="l" for="ch" forName="imageaccent7" refType="w" fact="0.25"/>
          <dgm:constr type="t" for="ch" forName="imageaccent7" refType="h" fact="0.7363"/>
          <dgm:constr type="w" for="ch" forName="imageaccent7" refType="w" fact="0.0189"/>
          <dgm:constr type="h" for="ch" forName="imageaccent7" refType="h" fact="0.031"/>
          <dgm:constr type="l" for="ch" forName="textaccent7" refType="w" fact="0.2838"/>
          <dgm:constr type="t" for="ch" forName="textaccent7" refType="h" fact="0.7028"/>
          <dgm:constr type="w" for="ch" forName="textaccent7" refType="w" fact="0.0189"/>
          <dgm:constr type="h" for="ch" forName="textaccent7" refType="h" fact="0.031"/>
          <dgm:constr type="l" for="ch" forName="image8" refType="w" fact="0.6975"/>
          <dgm:constr type="t" for="ch" forName="image8" refType="h" fact="0.7355"/>
          <dgm:constr type="w" for="ch" forName="image8" refType="w" fact="0.1623"/>
          <dgm:constr type="h" for="ch" forName="image8" refType="h" fact="0.2645"/>
          <dgm:constr type="l" for="ch" forName="text8" refType="w" fact="0.8371"/>
          <dgm:constr type="t" for="ch" forName="text8" refType="h" fact="0.5906"/>
          <dgm:constr type="w" for="ch" forName="text8" refType="w" fact="0.1623"/>
          <dgm:constr type="h" for="ch" forName="text8" refType="h" fact="0.2645"/>
          <dgm:constr type="l" for="ch" forName="imageaccent8" refType="w" fact="0.8392"/>
          <dgm:constr type="t" for="ch" forName="imageaccent8" refType="h" fact="0.8516"/>
          <dgm:constr type="w" for="ch" forName="imageaccent8" refType="w" fact="0.0189"/>
          <dgm:constr type="h" for="ch" forName="imageaccent8" refType="h" fact="0.031"/>
          <dgm:constr type="l" for="ch" forName="textaccent8" refType="w" fact="0.8693"/>
          <dgm:constr type="t" for="ch" forName="textaccent8" refType="h" fact="0.8223"/>
          <dgm:constr type="w" for="ch" forName="textaccent8" refType="w" fact="0.0189"/>
          <dgm:constr type="h" for="ch" forName="textaccent8" refType="h" fact="0.031"/>
          <dgm:constr type="l" for="ch" forName="text9" refType="w" fact="0.8377"/>
          <dgm:constr type="t" for="ch" forName="text9" refType="h" fact="0.0057"/>
          <dgm:constr type="w" for="ch" forName="text9" refType="w" fact="0.1623"/>
          <dgm:constr type="h" for="ch" forName="text9" refType="h" fact="0.2645"/>
          <dgm:constr type="l" for="ch" forName="textaccent9" refType="w" fact="0.95"/>
          <dgm:constr type="t" for="ch" forName="textaccent9" refType="h" fact="0.2383"/>
          <dgm:constr type="w" for="ch" forName="textaccent9" refType="w" fact="0.0189"/>
          <dgm:constr type="h" for="ch" forName="textaccent9" refType="h" fact="0.031"/>
          <dgm:constr type="l" for="ch" forName="image9" refType="w" fact="0.8377"/>
          <dgm:constr type="t" for="ch" forName="image9" refType="h" fact="0.2977"/>
          <dgm:constr type="w" for="ch" forName="image9" refType="w" fact="0.1623"/>
          <dgm:constr type="h" for="ch" forName="image9" refType="h" fact="0.2645"/>
          <dgm:constr type="l" for="ch" forName="imageaccent9" refType="w" fact="0.95"/>
          <dgm:constr type="t" for="ch" forName="imageaccent9" refType="h" fact="0.2993"/>
          <dgm:constr type="w" for="ch" forName="imageaccent9" refType="w" fact="0.0189"/>
          <dgm:constr type="h" for="ch" forName="imageaccent9" refType="h" fact="0.031"/>
        </dgm:constrLst>
      </dgm:if>
      <dgm:if name="Name11" axis="ch" ptType="node" func="cnt" op="equ" val="10">
        <dgm:alg type="composite">
          <dgm:param type="ar" val="1.6608"/>
        </dgm:alg>
        <dgm:constrLst>
          <dgm:constr type="primFontSz" for="des" ptType="node" op="equ" val="65"/>
          <dgm:constr type="l" for="ch" forName="image4" refType="w" fact="0.5585"/>
          <dgm:constr type="t" for="ch" forName="image4" refType="h" fact="0.2583"/>
          <dgm:constr type="w" for="ch" forName="image4" refType="w" fact="0.1623"/>
          <dgm:constr type="h" for="ch" forName="image4" refType="h" fact="0.2314"/>
          <dgm:constr type="l" for="ch" forName="text5" refType="w" fact="0.5585"/>
          <dgm:constr type="t" for="ch" forName="text5" refType="h" fact="0.0024"/>
          <dgm:constr type="w" for="ch" forName="text5" refType="w" fact="0.1623"/>
          <dgm:constr type="h" for="ch" forName="text5" refType="h" fact="0.2314"/>
          <dgm:constr type="l" for="ch" forName="image5" refType="w" fact="0.6982"/>
          <dgm:constr type="t" for="ch" forName="image5" refType="h" fact="0.1316"/>
          <dgm:constr type="w" for="ch" forName="image5" refType="w" fact="0.1623"/>
          <dgm:constr type="h" for="ch" forName="image5" refType="h" fact="0.2314"/>
          <dgm:constr type="l" for="ch" forName="image2" refType="w" fact="0.4189"/>
          <dgm:constr type="t" for="ch" forName="image2" refType="h" fact="0.384"/>
          <dgm:constr type="w" for="ch" forName="image2" refType="w" fact="0.1623"/>
          <dgm:constr type="h" for="ch" forName="image2" refType="h" fact="0.2314"/>
          <dgm:constr type="l" for="ch" forName="text4" refType="w" fact="0.4189"/>
          <dgm:constr type="t" for="ch" forName="text4" refType="h" fact="0.1282"/>
          <dgm:constr type="w" for="ch" forName="text4" refType="w" fact="0.1623"/>
          <dgm:constr type="h" for="ch" forName="text4" refType="h" fact="0.2314"/>
          <dgm:constr type="l" for="ch" forName="text2" refType="w" fact="0.2793"/>
          <dgm:constr type="t" for="ch" forName="text2" refType="h" fact="0.2558"/>
          <dgm:constr type="w" for="ch" forName="text2" refType="w" fact="0.1623"/>
          <dgm:constr type="h" for="ch" forName="text2" refType="h" fact="0.2314"/>
          <dgm:constr type="l" for="ch" forName="image3" refType="w" fact="0.2793"/>
          <dgm:constr type="t" for="ch" forName="image3" refType="h" fact="0"/>
          <dgm:constr type="w" for="ch" forName="image3" refType="w" fact="0.1623"/>
          <dgm:constr type="h" for="ch" forName="image3" refType="h" fact="0.2314"/>
          <dgm:constr type="l" for="ch" forName="text1" refType="w" fact="0.1396"/>
          <dgm:constr type="t" for="ch" forName="text1" refType="h" fact="0.3845"/>
          <dgm:constr type="w" for="ch" forName="text1" refType="w" fact="0.1623"/>
          <dgm:constr type="h" for="ch" forName="text1" refType="h" fact="0.2314"/>
          <dgm:constr type="l" for="ch" forName="text3" refType="w" fact="0.1396"/>
          <dgm:constr type="t" for="ch" forName="text3" refType="h" fact="0.1286"/>
          <dgm:constr type="w" for="ch" forName="text3" refType="w" fact="0.1623"/>
          <dgm:constr type="h" for="ch" forName="text3" refType="h" fact="0.2314"/>
          <dgm:constr type="l" for="ch" forName="textaccent1" refType="w" fact="0.1435"/>
          <dgm:constr type="t" for="ch" forName="textaccent1" refType="h" fact="0.488"/>
          <dgm:constr type="w" for="ch" forName="textaccent1" refType="w" fact="0.0189"/>
          <dgm:constr type="h" for="ch" forName="textaccent1" refType="h" fact="0.0271"/>
          <dgm:constr type="l" for="ch" forName="image1" refType="w" fact="0"/>
          <dgm:constr type="t" for="ch" forName="image1" refType="h" fact="0.2566"/>
          <dgm:constr type="w" for="ch" forName="image1" refType="w" fact="0.1623"/>
          <dgm:constr type="h" for="ch" forName="image1" refType="h" fact="0.2314"/>
          <dgm:constr type="l" for="ch" forName="imageaccent1" refType="w" fact="0.1111"/>
          <dgm:constr type="t" for="ch" forName="imageaccent1" refType="h" fact="0.4572"/>
          <dgm:constr type="w" for="ch" forName="imageaccent1" refType="w" fact="0.0189"/>
          <dgm:constr type="h" for="ch" forName="imageaccent1" refType="h" fact="0.0271"/>
          <dgm:constr type="l" for="ch" forName="textaccent2" refType="w" fact="0.391"/>
          <dgm:constr type="t" for="ch" forName="textaccent2" refType="h" fact="0.456"/>
          <dgm:constr type="w" for="ch" forName="textaccent2" refType="w" fact="0.0189"/>
          <dgm:constr type="h" for="ch" forName="textaccent2" refType="h" fact="0.0271"/>
          <dgm:constr type="l" for="ch" forName="imageaccent2" refType="w" fact="0.4228"/>
          <dgm:constr type="t" for="ch" forName="imageaccent2" refType="h" fact="0.487"/>
          <dgm:constr type="w" for="ch" forName="imageaccent2" refType="w" fact="0.0189"/>
          <dgm:constr type="h" for="ch" forName="imageaccent2" refType="h" fact="0.0271"/>
          <dgm:constr type="l" for="ch" forName="textaccent3" refType="w" fact="0.2501"/>
          <dgm:constr type="t" for="ch" forName="textaccent3" refType="h" fact="0.1318"/>
          <dgm:constr type="w" for="ch" forName="textaccent3" refType="w" fact="0.0189"/>
          <dgm:constr type="h" for="ch" forName="textaccent3" refType="h" fact="0.0271"/>
          <dgm:constr type="l" for="ch" forName="imageaccent3" refType="w" fact="0.2839"/>
          <dgm:constr type="t" for="ch" forName="imageaccent3" refType="h" fact="0.1025"/>
          <dgm:constr type="w" for="ch" forName="imageaccent3" refType="w" fact="0.0189"/>
          <dgm:constr type="h" for="ch" forName="imageaccent3" refType="h" fact="0.0271"/>
          <dgm:constr type="l" for="ch" forName="textaccent4" refType="w" fact="0.5593"/>
          <dgm:constr type="t" for="ch" forName="textaccent4" refType="h" fact="0.2307"/>
          <dgm:constr type="w" for="ch" forName="textaccent4" refType="w" fact="0.0189"/>
          <dgm:constr type="h" for="ch" forName="textaccent4" refType="h" fact="0.0271"/>
          <dgm:constr type="l" for="ch" forName="imageaccent4" refType="w" fact="0.5901"/>
          <dgm:constr type="t" for="ch" forName="imageaccent4" refType="h" fact="0.2624"/>
          <dgm:constr type="w" for="ch" forName="imageaccent4" refType="w" fact="0.0189"/>
          <dgm:constr type="h" for="ch" forName="imageaccent4" refType="h" fact="0.0271"/>
          <dgm:constr type="l" for="ch" forName="textaccent5" refType="w" fact="0.6989"/>
          <dgm:constr type="t" for="ch" forName="textaccent5" refType="h" fact="0.1062"/>
          <dgm:constr type="w" for="ch" forName="textaccent5" refType="w" fact="0.0189"/>
          <dgm:constr type="h" for="ch" forName="textaccent5" refType="h" fact="0.0271"/>
          <dgm:constr type="l" for="ch" forName="imageaccent5" refType="w" fact="0.7305"/>
          <dgm:constr type="t" for="ch" forName="imageaccent5" refType="h" fact="0.1367"/>
          <dgm:constr type="w" for="ch" forName="imageaccent5" refType="w" fact="0.0189"/>
          <dgm:constr type="h" for="ch" forName="imageaccent5" refType="h" fact="0.0271"/>
          <dgm:constr type="l" for="ch" forName="image6" refType="w" fact="0.5585"/>
          <dgm:constr type="t" for="ch" forName="image6" refType="h" fact="0.5137"/>
          <dgm:constr type="w" for="ch" forName="image6" refType="w" fact="0.1623"/>
          <dgm:constr type="h" for="ch" forName="image6" refType="h" fact="0.2314"/>
          <dgm:constr type="l" for="ch" forName="text6" refType="w" fact="0.6982"/>
          <dgm:constr type="t" for="ch" forName="text6" refType="h" fact="0.387"/>
          <dgm:constr type="w" for="ch" forName="text6" refType="w" fact="0.1623"/>
          <dgm:constr type="h" for="ch" forName="text6" refType="h" fact="0.2314"/>
          <dgm:constr type="l" for="ch" forName="imageaccent6" refType="w" fact="0.7002"/>
          <dgm:constr type="t" for="ch" forName="imageaccent6" refType="h" fact="0.6152"/>
          <dgm:constr type="w" for="ch" forName="imageaccent6" refType="w" fact="0.0189"/>
          <dgm:constr type="h" for="ch" forName="imageaccent6" refType="h" fact="0.0271"/>
          <dgm:constr type="l" for="ch" forName="textaccent6" refType="w" fact="0.7303"/>
          <dgm:constr type="t" for="ch" forName="textaccent6" refType="h" fact="0.5897"/>
          <dgm:constr type="w" for="ch" forName="textaccent6" refType="w" fact="0.0189"/>
          <dgm:constr type="h" for="ch" forName="textaccent6" refType="h" fact="0.0271"/>
          <dgm:constr type="l" for="ch" forName="text7" refType="w" fact="0.2792"/>
          <dgm:constr type="t" for="ch" forName="text7" refType="h" fact="0.5122"/>
          <dgm:constr type="w" for="ch" forName="text7" refType="w" fact="0.1623"/>
          <dgm:constr type="h" for="ch" forName="text7" refType="h" fact="0.2314"/>
          <dgm:constr type="l" for="ch" forName="image7" refType="w" fact="0.1395"/>
          <dgm:constr type="t" for="ch" forName="image7" refType="h" fact="0.6409"/>
          <dgm:constr type="w" for="ch" forName="image7" refType="w" fact="0.1623"/>
          <dgm:constr type="h" for="ch" forName="image7" refType="h" fact="0.2314"/>
          <dgm:constr type="l" for="ch" forName="imageaccent7" refType="w" fact="0.25"/>
          <dgm:constr type="t" for="ch" forName="imageaccent7" refType="h" fact="0.6441"/>
          <dgm:constr type="w" for="ch" forName="imageaccent7" refType="w" fact="0.0189"/>
          <dgm:constr type="h" for="ch" forName="imageaccent7" refType="h" fact="0.0271"/>
          <dgm:constr type="l" for="ch" forName="textaccent7" refType="w" fact="0.2838"/>
          <dgm:constr type="t" for="ch" forName="textaccent7" refType="h" fact="0.6148"/>
          <dgm:constr type="w" for="ch" forName="textaccent7" refType="w" fact="0.0189"/>
          <dgm:constr type="h" for="ch" forName="textaccent7" refType="h" fact="0.0271"/>
          <dgm:constr type="l" for="ch" forName="image8" refType="w" fact="0.6975"/>
          <dgm:constr type="t" for="ch" forName="image8" refType="h" fact="0.6433"/>
          <dgm:constr type="w" for="ch" forName="image8" refType="w" fact="0.1623"/>
          <dgm:constr type="h" for="ch" forName="image8" refType="h" fact="0.2314"/>
          <dgm:constr type="l" for="ch" forName="text8" refType="w" fact="0.8371"/>
          <dgm:constr type="t" for="ch" forName="text8" refType="h" fact="0.5167"/>
          <dgm:constr type="w" for="ch" forName="text8" refType="w" fact="0.1623"/>
          <dgm:constr type="h" for="ch" forName="text8" refType="h" fact="0.2314"/>
          <dgm:constr type="l" for="ch" forName="imageaccent8" refType="w" fact="0.8392"/>
          <dgm:constr type="t" for="ch" forName="imageaccent8" refType="h" fact="0.7449"/>
          <dgm:constr type="w" for="ch" forName="imageaccent8" refType="w" fact="0.0189"/>
          <dgm:constr type="h" for="ch" forName="imageaccent8" refType="h" fact="0.0271"/>
          <dgm:constr type="l" for="ch" forName="textaccent8" refType="w" fact="0.8693"/>
          <dgm:constr type="t" for="ch" forName="textaccent8" refType="h" fact="0.7194"/>
          <dgm:constr type="w" for="ch" forName="textaccent8" refType="w" fact="0.0189"/>
          <dgm:constr type="h" for="ch" forName="textaccent8" refType="h" fact="0.0271"/>
          <dgm:constr type="l" for="ch" forName="text9" refType="w" fact="0.8377"/>
          <dgm:constr type="t" for="ch" forName="text9" refType="h" fact="0.005"/>
          <dgm:constr type="w" for="ch" forName="text9" refType="w" fact="0.1623"/>
          <dgm:constr type="h" for="ch" forName="text9" refType="h" fact="0.2314"/>
          <dgm:constr type="l" for="ch" forName="textaccent9" refType="w" fact="0.95"/>
          <dgm:constr type="t" for="ch" forName="textaccent9" refType="h" fact="0.2084"/>
          <dgm:constr type="w" for="ch" forName="textaccent9" refType="w" fact="0.0189"/>
          <dgm:constr type="h" for="ch" forName="textaccent9" refType="h" fact="0.0271"/>
          <dgm:constr type="l" for="ch" forName="image9" refType="w" fact="0.8377"/>
          <dgm:constr type="t" for="ch" forName="image9" refType="h" fact="0.2604"/>
          <dgm:constr type="w" for="ch" forName="image9" refType="w" fact="0.1623"/>
          <dgm:constr type="h" for="ch" forName="image9" refType="h" fact="0.2314"/>
          <dgm:constr type="l" for="ch" forName="imageaccent9" refType="w" fact="0.95"/>
          <dgm:constr type="t" for="ch" forName="imageaccent9" refType="h" fact="0.2618"/>
          <dgm:constr type="w" for="ch" forName="imageaccent9" refType="w" fact="0.0189"/>
          <dgm:constr type="h" for="ch" forName="imageaccent9" refType="h" fact="0.0271"/>
          <dgm:constr type="l" for="ch" forName="image10" refType="w" fact="0.2786"/>
          <dgm:constr type="t" for="ch" forName="image10" refType="h" fact="0.7686"/>
          <dgm:constr type="w" for="ch" forName="image10" refType="w" fact="0.1623"/>
          <dgm:constr type="h" for="ch" forName="image10" refType="h" fact="0.2314"/>
          <dgm:constr type="l" for="ch" forName="text10" refType="w" fact="0.4183"/>
          <dgm:constr type="t" for="ch" forName="text10" refType="h" fact="0.6419"/>
          <dgm:constr type="w" for="ch" forName="text10" refType="w" fact="0.1623"/>
          <dgm:constr type="h" for="ch" forName="text10" refType="h" fact="0.2314"/>
          <dgm:constr type="l" for="ch" forName="imageaccent10" refType="w" fact="0.4203"/>
          <dgm:constr type="t" for="ch" forName="imageaccent10" refType="h" fact="0.8701"/>
          <dgm:constr type="w" for="ch" forName="imageaccent10" refType="w" fact="0.0189"/>
          <dgm:constr type="h" for="ch" forName="imageaccent10" refType="h" fact="0.0271"/>
          <dgm:constr type="l" for="ch" forName="textaccent10" refType="w" fact="0.4504"/>
          <dgm:constr type="t" for="ch" forName="textaccent10" refType="h" fact="0.8446"/>
          <dgm:constr type="w" for="ch" forName="textaccent10" refType="w" fact="0.0189"/>
          <dgm:constr type="h" for="ch" forName="textaccent10" refType="h" fact="0.0271"/>
        </dgm:constrLst>
      </dgm:if>
      <dgm:if name="Name12" axis="ch" ptType="node" func="cnt" op="equ" val="11">
        <dgm:alg type="composite">
          <dgm:param type="ar" val="1.4704"/>
        </dgm:alg>
        <dgm:constrLst>
          <dgm:constr type="primFontSz" for="des" ptType="node" op="equ" val="65"/>
          <dgm:constr type="l" for="ch" forName="image4" refType="w" fact="0.5585"/>
          <dgm:constr type="t" for="ch" forName="image4" refType="h" fact="0.2287"/>
          <dgm:constr type="w" for="ch" forName="image4" refType="w" fact="0.1623"/>
          <dgm:constr type="h" for="ch" forName="image4" refType="h" fact="0.2049"/>
          <dgm:constr type="l" for="ch" forName="text5" refType="w" fact="0.5585"/>
          <dgm:constr type="t" for="ch" forName="text5" refType="h" fact="0.0022"/>
          <dgm:constr type="w" for="ch" forName="text5" refType="w" fact="0.1623"/>
          <dgm:constr type="h" for="ch" forName="text5" refType="h" fact="0.2049"/>
          <dgm:constr type="l" for="ch" forName="image5" refType="w" fact="0.6982"/>
          <dgm:constr type="t" for="ch" forName="image5" refType="h" fact="0.1165"/>
          <dgm:constr type="w" for="ch" forName="image5" refType="w" fact="0.1623"/>
          <dgm:constr type="h" for="ch" forName="image5" refType="h" fact="0.2049"/>
          <dgm:constr type="l" for="ch" forName="image2" refType="w" fact="0.4189"/>
          <dgm:constr type="t" for="ch" forName="image2" refType="h" fact="0.34"/>
          <dgm:constr type="w" for="ch" forName="image2" refType="w" fact="0.1623"/>
          <dgm:constr type="h" for="ch" forName="image2" refType="h" fact="0.2049"/>
          <dgm:constr type="l" for="ch" forName="text4" refType="w" fact="0.4189"/>
          <dgm:constr type="t" for="ch" forName="text4" refType="h" fact="0.1135"/>
          <dgm:constr type="w" for="ch" forName="text4" refType="w" fact="0.1623"/>
          <dgm:constr type="h" for="ch" forName="text4" refType="h" fact="0.2049"/>
          <dgm:constr type="l" for="ch" forName="text2" refType="w" fact="0.2793"/>
          <dgm:constr type="t" for="ch" forName="text2" refType="h" fact="0.2265"/>
          <dgm:constr type="w" for="ch" forName="text2" refType="w" fact="0.1623"/>
          <dgm:constr type="h" for="ch" forName="text2" refType="h" fact="0.2049"/>
          <dgm:constr type="l" for="ch" forName="image3" refType="w" fact="0.2793"/>
          <dgm:constr type="t" for="ch" forName="image3" refType="h" fact="0"/>
          <dgm:constr type="w" for="ch" forName="image3" refType="w" fact="0.1623"/>
          <dgm:constr type="h" for="ch" forName="image3" refType="h" fact="0.2049"/>
          <dgm:constr type="l" for="ch" forName="text1" refType="w" fact="0.1396"/>
          <dgm:constr type="t" for="ch" forName="text1" refType="h" fact="0.3404"/>
          <dgm:constr type="w" for="ch" forName="text1" refType="w" fact="0.1623"/>
          <dgm:constr type="h" for="ch" forName="text1" refType="h" fact="0.2049"/>
          <dgm:constr type="l" for="ch" forName="text3" refType="w" fact="0.1396"/>
          <dgm:constr type="t" for="ch" forName="text3" refType="h" fact="0.1139"/>
          <dgm:constr type="w" for="ch" forName="text3" refType="w" fact="0.1623"/>
          <dgm:constr type="h" for="ch" forName="text3" refType="h" fact="0.2049"/>
          <dgm:constr type="l" for="ch" forName="textaccent1" refType="w" fact="0.1435"/>
          <dgm:constr type="t" for="ch" forName="textaccent1" refType="h" fact="0.432"/>
          <dgm:constr type="w" for="ch" forName="textaccent1" refType="w" fact="0.0189"/>
          <dgm:constr type="h" for="ch" forName="textaccent1" refType="h" fact="0.024"/>
          <dgm:constr type="l" for="ch" forName="image1" refType="w" fact="0"/>
          <dgm:constr type="t" for="ch" forName="image1" refType="h" fact="0.2272"/>
          <dgm:constr type="w" for="ch" forName="image1" refType="w" fact="0.1623"/>
          <dgm:constr type="h" for="ch" forName="image1" refType="h" fact="0.2049"/>
          <dgm:constr type="l" for="ch" forName="imageaccent1" refType="w" fact="0.1111"/>
          <dgm:constr type="t" for="ch" forName="imageaccent1" refType="h" fact="0.4048"/>
          <dgm:constr type="w" for="ch" forName="imageaccent1" refType="w" fact="0.0189"/>
          <dgm:constr type="h" for="ch" forName="imageaccent1" refType="h" fact="0.024"/>
          <dgm:constr type="l" for="ch" forName="textaccent2" refType="w" fact="0.391"/>
          <dgm:constr type="t" for="ch" forName="textaccent2" refType="h" fact="0.4038"/>
          <dgm:constr type="w" for="ch" forName="textaccent2" refType="w" fact="0.0189"/>
          <dgm:constr type="h" for="ch" forName="textaccent2" refType="h" fact="0.024"/>
          <dgm:constr type="l" for="ch" forName="imageaccent2" refType="w" fact="0.4228"/>
          <dgm:constr type="t" for="ch" forName="imageaccent2" refType="h" fact="0.4312"/>
          <dgm:constr type="w" for="ch" forName="imageaccent2" refType="w" fact="0.0189"/>
          <dgm:constr type="h" for="ch" forName="imageaccent2" refType="h" fact="0.024"/>
          <dgm:constr type="l" for="ch" forName="textaccent3" refType="w" fact="0.2501"/>
          <dgm:constr type="t" for="ch" forName="textaccent3" refType="h" fact="0.1167"/>
          <dgm:constr type="w" for="ch" forName="textaccent3" refType="w" fact="0.0189"/>
          <dgm:constr type="h" for="ch" forName="textaccent3" refType="h" fact="0.024"/>
          <dgm:constr type="l" for="ch" forName="imageaccent3" refType="w" fact="0.2839"/>
          <dgm:constr type="t" for="ch" forName="imageaccent3" refType="h" fact="0.0908"/>
          <dgm:constr type="w" for="ch" forName="imageaccent3" refType="w" fact="0.0189"/>
          <dgm:constr type="h" for="ch" forName="imageaccent3" refType="h" fact="0.024"/>
          <dgm:constr type="l" for="ch" forName="textaccent4" refType="w" fact="0.5593"/>
          <dgm:constr type="t" for="ch" forName="textaccent4" refType="h" fact="0.2042"/>
          <dgm:constr type="w" for="ch" forName="textaccent4" refType="w" fact="0.0189"/>
          <dgm:constr type="h" for="ch" forName="textaccent4" refType="h" fact="0.024"/>
          <dgm:constr type="l" for="ch" forName="imageaccent4" refType="w" fact="0.5901"/>
          <dgm:constr type="t" for="ch" forName="imageaccent4" refType="h" fact="0.2323"/>
          <dgm:constr type="w" for="ch" forName="imageaccent4" refType="w" fact="0.0189"/>
          <dgm:constr type="h" for="ch" forName="imageaccent4" refType="h" fact="0.024"/>
          <dgm:constr type="l" for="ch" forName="textaccent5" refType="w" fact="0.6989"/>
          <dgm:constr type="t" for="ch" forName="textaccent5" refType="h" fact="0.094"/>
          <dgm:constr type="w" for="ch" forName="textaccent5" refType="w" fact="0.0189"/>
          <dgm:constr type="h" for="ch" forName="textaccent5" refType="h" fact="0.024"/>
          <dgm:constr type="l" for="ch" forName="imageaccent5" refType="w" fact="0.7305"/>
          <dgm:constr type="t" for="ch" forName="imageaccent5" refType="h" fact="0.121"/>
          <dgm:constr type="w" for="ch" forName="imageaccent5" refType="w" fact="0.0189"/>
          <dgm:constr type="h" for="ch" forName="imageaccent5" refType="h" fact="0.024"/>
          <dgm:constr type="l" for="ch" forName="image6" refType="w" fact="0.5585"/>
          <dgm:constr type="t" for="ch" forName="image6" refType="h" fact="0.4548"/>
          <dgm:constr type="w" for="ch" forName="image6" refType="w" fact="0.1623"/>
          <dgm:constr type="h" for="ch" forName="image6" refType="h" fact="0.2049"/>
          <dgm:constr type="l" for="ch" forName="text6" refType="w" fact="0.6982"/>
          <dgm:constr type="t" for="ch" forName="text6" refType="h" fact="0.3426"/>
          <dgm:constr type="w" for="ch" forName="text6" refType="w" fact="0.1623"/>
          <dgm:constr type="h" for="ch" forName="text6" refType="h" fact="0.2049"/>
          <dgm:constr type="l" for="ch" forName="imageaccent6" refType="w" fact="0.7002"/>
          <dgm:constr type="t" for="ch" forName="imageaccent6" refType="h" fact="0.5447"/>
          <dgm:constr type="w" for="ch" forName="imageaccent6" refType="w" fact="0.0189"/>
          <dgm:constr type="h" for="ch" forName="imageaccent6" refType="h" fact="0.024"/>
          <dgm:constr type="l" for="ch" forName="textaccent6" refType="w" fact="0.7303"/>
          <dgm:constr type="t" for="ch" forName="textaccent6" refType="h" fact="0.5221"/>
          <dgm:constr type="w" for="ch" forName="textaccent6" refType="w" fact="0.0189"/>
          <dgm:constr type="h" for="ch" forName="textaccent6" refType="h" fact="0.024"/>
          <dgm:constr type="l" for="ch" forName="text7" refType="w" fact="0.2792"/>
          <dgm:constr type="t" for="ch" forName="text7" refType="h" fact="0.4535"/>
          <dgm:constr type="w" for="ch" forName="text7" refType="w" fact="0.1623"/>
          <dgm:constr type="h" for="ch" forName="text7" refType="h" fact="0.2049"/>
          <dgm:constr type="l" for="ch" forName="image7" refType="w" fact="0.1395"/>
          <dgm:constr type="t" for="ch" forName="image7" refType="h" fact="0.5674"/>
          <dgm:constr type="w" for="ch" forName="image7" refType="w" fact="0.1623"/>
          <dgm:constr type="h" for="ch" forName="image7" refType="h" fact="0.2049"/>
          <dgm:constr type="l" for="ch" forName="imageaccent7" refType="w" fact="0.25"/>
          <dgm:constr type="t" for="ch" forName="imageaccent7" refType="h" fact="0.5703"/>
          <dgm:constr type="w" for="ch" forName="imageaccent7" refType="w" fact="0.0189"/>
          <dgm:constr type="h" for="ch" forName="imageaccent7" refType="h" fact="0.024"/>
          <dgm:constr type="l" for="ch" forName="textaccent7" refType="w" fact="0.2838"/>
          <dgm:constr type="t" for="ch" forName="textaccent7" refType="h" fact="0.5443"/>
          <dgm:constr type="w" for="ch" forName="textaccent7" refType="w" fact="0.0189"/>
          <dgm:constr type="h" for="ch" forName="textaccent7" refType="h" fact="0.024"/>
          <dgm:constr type="l" for="ch" forName="image8" refType="w" fact="0.6975"/>
          <dgm:constr type="t" for="ch" forName="image8" refType="h" fact="0.5696"/>
          <dgm:constr type="w" for="ch" forName="image8" refType="w" fact="0.1623"/>
          <dgm:constr type="h" for="ch" forName="image8" refType="h" fact="0.2049"/>
          <dgm:constr type="l" for="ch" forName="text8" refType="w" fact="0.8371"/>
          <dgm:constr type="t" for="ch" forName="text8" refType="h" fact="0.4574"/>
          <dgm:constr type="w" for="ch" forName="text8" refType="w" fact="0.1623"/>
          <dgm:constr type="h" for="ch" forName="text8" refType="h" fact="0.2049"/>
          <dgm:constr type="l" for="ch" forName="imageaccent8" refType="w" fact="0.8392"/>
          <dgm:constr type="t" for="ch" forName="imageaccent8" refType="h" fact="0.6595"/>
          <dgm:constr type="w" for="ch" forName="imageaccent8" refType="w" fact="0.0189"/>
          <dgm:constr type="h" for="ch" forName="imageaccent8" refType="h" fact="0.024"/>
          <dgm:constr type="l" for="ch" forName="textaccent8" refType="w" fact="0.8693"/>
          <dgm:constr type="t" for="ch" forName="textaccent8" refType="h" fact="0.6369"/>
          <dgm:constr type="w" for="ch" forName="textaccent8" refType="w" fact="0.0189"/>
          <dgm:constr type="h" for="ch" forName="textaccent8" refType="h" fact="0.024"/>
          <dgm:constr type="l" for="ch" forName="text9" refType="w" fact="0.8377"/>
          <dgm:constr type="t" for="ch" forName="text9" refType="h" fact="0.0044"/>
          <dgm:constr type="w" for="ch" forName="text9" refType="w" fact="0.1623"/>
          <dgm:constr type="h" for="ch" forName="text9" refType="h" fact="0.2049"/>
          <dgm:constr type="l" for="ch" forName="textaccent9" refType="w" fact="0.95"/>
          <dgm:constr type="t" for="ch" forName="textaccent9" refType="h" fact="0.1846"/>
          <dgm:constr type="w" for="ch" forName="textaccent9" refType="w" fact="0.0189"/>
          <dgm:constr type="h" for="ch" forName="textaccent9" refType="h" fact="0.024"/>
          <dgm:constr type="l" for="ch" forName="image9" refType="w" fact="0.8377"/>
          <dgm:constr type="t" for="ch" forName="image9" refType="h" fact="0.2306"/>
          <dgm:constr type="w" for="ch" forName="image9" refType="w" fact="0.1623"/>
          <dgm:constr type="h" for="ch" forName="image9" refType="h" fact="0.2049"/>
          <dgm:constr type="l" for="ch" forName="imageaccent9" refType="w" fact="0.95"/>
          <dgm:constr type="t" for="ch" forName="imageaccent9" refType="h" fact="0.2318"/>
          <dgm:constr type="w" for="ch" forName="imageaccent9" refType="w" fact="0.0189"/>
          <dgm:constr type="h" for="ch" forName="imageaccent9" refType="h" fact="0.024"/>
          <dgm:constr type="l" for="ch" forName="image10" refType="w" fact="0.2786"/>
          <dgm:constr type="t" for="ch" forName="image10" refType="h" fact="0.6805"/>
          <dgm:constr type="w" for="ch" forName="image10" refType="w" fact="0.1623"/>
          <dgm:constr type="h" for="ch" forName="image10" refType="h" fact="0.2049"/>
          <dgm:constr type="l" for="ch" forName="text10" refType="w" fact="0.4183"/>
          <dgm:constr type="t" for="ch" forName="text10" refType="h" fact="0.5683"/>
          <dgm:constr type="w" for="ch" forName="text10" refType="w" fact="0.1623"/>
          <dgm:constr type="h" for="ch" forName="text10" refType="h" fact="0.2049"/>
          <dgm:constr type="l" for="ch" forName="imageaccent10" refType="w" fact="0.4203"/>
          <dgm:constr type="t" for="ch" forName="imageaccent10" refType="h" fact="0.7704"/>
          <dgm:constr type="w" for="ch" forName="imageaccent10" refType="w" fact="0.0189"/>
          <dgm:constr type="h" for="ch" forName="imageaccent10" refType="h" fact="0.024"/>
          <dgm:constr type="l" for="ch" forName="textaccent10" refType="w" fact="0.4504"/>
          <dgm:constr type="t" for="ch" forName="textaccent10" refType="h" fact="0.7478"/>
          <dgm:constr type="w" for="ch" forName="textaccent10" refType="w" fact="0.0189"/>
          <dgm:constr type="h" for="ch" forName="textaccent10" refType="h" fact="0.024"/>
          <dgm:constr type="l" for="ch" forName="text11" refType="w" fact="0.6971"/>
          <dgm:constr type="t" for="ch" forName="text11" refType="h" fact="0.7951"/>
          <dgm:constr type="w" for="ch" forName="text11" refType="w" fact="0.1623"/>
          <dgm:constr type="h" for="ch" forName="text11" refType="h" fact="0.2049"/>
          <dgm:constr type="l" for="ch" forName="image11" refType="w" fact="0.5575"/>
          <dgm:constr type="t" for="ch" forName="image11" refType="h" fact="0.6816"/>
          <dgm:constr type="w" for="ch" forName="image11" refType="w" fact="0.1623"/>
          <dgm:constr type="h" for="ch" forName="image11" refType="h" fact="0.2049"/>
          <dgm:constr type="l" for="ch" forName="imageaccent11" refType="w" fact="0.6692"/>
          <dgm:constr type="t" for="ch" forName="imageaccent11" refType="h" fact="0.8589"/>
          <dgm:constr type="w" for="ch" forName="imageaccent11" refType="w" fact="0.0189"/>
          <dgm:constr type="h" for="ch" forName="imageaccent11" refType="h" fact="0.024"/>
          <dgm:constr type="l" for="ch" forName="textaccent11" refType="w" fact="0.701"/>
          <dgm:constr type="t" for="ch" forName="textaccent11" refType="h" fact="0.8863"/>
          <dgm:constr type="w" for="ch" forName="textaccent11" refType="w" fact="0.0189"/>
          <dgm:constr type="h" for="ch" forName="textaccent11" refType="h" fact="0.024"/>
        </dgm:constrLst>
      </dgm:if>
      <dgm:else name="Name13">
        <dgm:alg type="composite">
          <dgm:param type="ar" val="1.675"/>
        </dgm:alg>
        <dgm:constrLst>
          <dgm:constr type="primFontSz" for="des" ptType="node" op="equ" val="65"/>
          <dgm:constr type="l" for="ch" forName="image4" refType="w" fact="0.4903"/>
          <dgm:constr type="t" for="ch" forName="image4" refType="h" fact="0.2287"/>
          <dgm:constr type="w" for="ch" forName="image4" refType="w" fact="0.1425"/>
          <dgm:constr type="h" for="ch" forName="image4" refType="h" fact="0.2049"/>
          <dgm:constr type="l" for="ch" forName="text5" refType="w" fact="0.4903"/>
          <dgm:constr type="t" for="ch" forName="text5" refType="h" fact="0.0022"/>
          <dgm:constr type="w" for="ch" forName="text5" refType="w" fact="0.1425"/>
          <dgm:constr type="h" for="ch" forName="text5" refType="h" fact="0.2049"/>
          <dgm:constr type="l" for="ch" forName="image5" refType="w" fact="0.6129"/>
          <dgm:constr type="t" for="ch" forName="image5" refType="h" fact="0.1165"/>
          <dgm:constr type="w" for="ch" forName="image5" refType="w" fact="0.1425"/>
          <dgm:constr type="h" for="ch" forName="image5" refType="h" fact="0.2049"/>
          <dgm:constr type="l" for="ch" forName="image2" refType="w" fact="0.3677"/>
          <dgm:constr type="t" for="ch" forName="image2" refType="h" fact="0.34"/>
          <dgm:constr type="w" for="ch" forName="image2" refType="w" fact="0.1425"/>
          <dgm:constr type="h" for="ch" forName="image2" refType="h" fact="0.2049"/>
          <dgm:constr type="l" for="ch" forName="text4" refType="w" fact="0.3677"/>
          <dgm:constr type="t" for="ch" forName="text4" refType="h" fact="0.1135"/>
          <dgm:constr type="w" for="ch" forName="text4" refType="w" fact="0.1425"/>
          <dgm:constr type="h" for="ch" forName="text4" refType="h" fact="0.2049"/>
          <dgm:constr type="l" for="ch" forName="text2" refType="w" fact="0.2452"/>
          <dgm:constr type="t" for="ch" forName="text2" refType="h" fact="0.2265"/>
          <dgm:constr type="w" for="ch" forName="text2" refType="w" fact="0.1425"/>
          <dgm:constr type="h" for="ch" forName="text2" refType="h" fact="0.2049"/>
          <dgm:constr type="l" for="ch" forName="image3" refType="w" fact="0.2452"/>
          <dgm:constr type="t" for="ch" forName="image3" refType="h" fact="0"/>
          <dgm:constr type="w" for="ch" forName="image3" refType="w" fact="0.1425"/>
          <dgm:constr type="h" for="ch" forName="image3" refType="h" fact="0.2049"/>
          <dgm:constr type="l" for="ch" forName="text1" refType="w" fact="0.1226"/>
          <dgm:constr type="t" for="ch" forName="text1" refType="h" fact="0.3404"/>
          <dgm:constr type="w" for="ch" forName="text1" refType="w" fact="0.1425"/>
          <dgm:constr type="h" for="ch" forName="text1" refType="h" fact="0.2049"/>
          <dgm:constr type="l" for="ch" forName="text3" refType="w" fact="0.1226"/>
          <dgm:constr type="t" for="ch" forName="text3" refType="h" fact="0.1139"/>
          <dgm:constr type="w" for="ch" forName="text3" refType="w" fact="0.1425"/>
          <dgm:constr type="h" for="ch" forName="text3" refType="h" fact="0.2049"/>
          <dgm:constr type="l" for="ch" forName="textaccent1" refType="w" fact="0.126"/>
          <dgm:constr type="t" for="ch" forName="textaccent1" refType="h" fact="0.432"/>
          <dgm:constr type="w" for="ch" forName="textaccent1" refType="w" fact="0.0166"/>
          <dgm:constr type="h" for="ch" forName="textaccent1" refType="h" fact="0.024"/>
          <dgm:constr type="l" for="ch" forName="image1" refType="w" fact="0"/>
          <dgm:constr type="t" for="ch" forName="image1" refType="h" fact="0.2272"/>
          <dgm:constr type="w" for="ch" forName="image1" refType="w" fact="0.1425"/>
          <dgm:constr type="h" for="ch" forName="image1" refType="h" fact="0.2049"/>
          <dgm:constr type="l" for="ch" forName="imageaccent1" refType="w" fact="0.0976"/>
          <dgm:constr type="t" for="ch" forName="imageaccent1" refType="h" fact="0.4048"/>
          <dgm:constr type="w" for="ch" forName="imageaccent1" refType="w" fact="0.0166"/>
          <dgm:constr type="h" for="ch" forName="imageaccent1" refType="h" fact="0.024"/>
          <dgm:constr type="l" for="ch" forName="textaccent2" refType="w" fact="0.3432"/>
          <dgm:constr type="t" for="ch" forName="textaccent2" refType="h" fact="0.4038"/>
          <dgm:constr type="w" for="ch" forName="textaccent2" refType="w" fact="0.0166"/>
          <dgm:constr type="h" for="ch" forName="textaccent2" refType="h" fact="0.024"/>
          <dgm:constr type="l" for="ch" forName="imageaccent2" refType="w" fact="0.3712"/>
          <dgm:constr type="t" for="ch" forName="imageaccent2" refType="h" fact="0.4312"/>
          <dgm:constr type="w" for="ch" forName="imageaccent2" refType="w" fact="0.0166"/>
          <dgm:constr type="h" for="ch" forName="imageaccent2" refType="h" fact="0.024"/>
          <dgm:constr type="l" for="ch" forName="textaccent3" refType="w" fact="0.2196"/>
          <dgm:constr type="t" for="ch" forName="textaccent3" refType="h" fact="0.1167"/>
          <dgm:constr type="w" for="ch" forName="textaccent3" refType="w" fact="0.0166"/>
          <dgm:constr type="h" for="ch" forName="textaccent3" refType="h" fact="0.024"/>
          <dgm:constr type="l" for="ch" forName="imageaccent3" refType="w" fact="0.2492"/>
          <dgm:constr type="t" for="ch" forName="imageaccent3" refType="h" fact="0.0908"/>
          <dgm:constr type="w" for="ch" forName="imageaccent3" refType="w" fact="0.0166"/>
          <dgm:constr type="h" for="ch" forName="imageaccent3" refType="h" fact="0.024"/>
          <dgm:constr type="l" for="ch" forName="textaccent4" refType="w" fact="0.491"/>
          <dgm:constr type="t" for="ch" forName="textaccent4" refType="h" fact="0.2042"/>
          <dgm:constr type="w" for="ch" forName="textaccent4" refType="w" fact="0.0166"/>
          <dgm:constr type="h" for="ch" forName="textaccent4" refType="h" fact="0.024"/>
          <dgm:constr type="l" for="ch" forName="imageaccent4" refType="w" fact="0.5181"/>
          <dgm:constr type="t" for="ch" forName="imageaccent4" refType="h" fact="0.2323"/>
          <dgm:constr type="w" for="ch" forName="imageaccent4" refType="w" fact="0.0166"/>
          <dgm:constr type="h" for="ch" forName="imageaccent4" refType="h" fact="0.024"/>
          <dgm:constr type="l" for="ch" forName="textaccent5" refType="w" fact="0.6136"/>
          <dgm:constr type="t" for="ch" forName="textaccent5" refType="h" fact="0.094"/>
          <dgm:constr type="w" for="ch" forName="textaccent5" refType="w" fact="0.0166"/>
          <dgm:constr type="h" for="ch" forName="textaccent5" refType="h" fact="0.024"/>
          <dgm:constr type="l" for="ch" forName="imageaccent5" refType="w" fact="0.6413"/>
          <dgm:constr type="t" for="ch" forName="imageaccent5" refType="h" fact="0.121"/>
          <dgm:constr type="w" for="ch" forName="imageaccent5" refType="w" fact="0.0166"/>
          <dgm:constr type="h" for="ch" forName="imageaccent5" refType="h" fact="0.024"/>
          <dgm:constr type="l" for="ch" forName="image6" refType="w" fact="0.4903"/>
          <dgm:constr type="t" for="ch" forName="image6" refType="h" fact="0.4548"/>
          <dgm:constr type="w" for="ch" forName="image6" refType="w" fact="0.1425"/>
          <dgm:constr type="h" for="ch" forName="image6" refType="h" fact="0.2049"/>
          <dgm:constr type="l" for="ch" forName="text6" refType="w" fact="0.6129"/>
          <dgm:constr type="t" for="ch" forName="text6" refType="h" fact="0.3426"/>
          <dgm:constr type="w" for="ch" forName="text6" refType="w" fact="0.1425"/>
          <dgm:constr type="h" for="ch" forName="text6" refType="h" fact="0.2049"/>
          <dgm:constr type="l" for="ch" forName="imageaccent6" refType="w" fact="0.6147"/>
          <dgm:constr type="t" for="ch" forName="imageaccent6" refType="h" fact="0.5447"/>
          <dgm:constr type="w" for="ch" forName="imageaccent6" refType="w" fact="0.0166"/>
          <dgm:constr type="h" for="ch" forName="imageaccent6" refType="h" fact="0.024"/>
          <dgm:constr type="l" for="ch" forName="textaccent6" refType="w" fact="0.6411"/>
          <dgm:constr type="t" for="ch" forName="textaccent6" refType="h" fact="0.5221"/>
          <dgm:constr type="w" for="ch" forName="textaccent6" refType="w" fact="0.0166"/>
          <dgm:constr type="h" for="ch" forName="textaccent6" refType="h" fact="0.024"/>
          <dgm:constr type="l" for="ch" forName="text7" refType="w" fact="0.2451"/>
          <dgm:constr type="t" for="ch" forName="text7" refType="h" fact="0.4535"/>
          <dgm:constr type="w" for="ch" forName="text7" refType="w" fact="0.1425"/>
          <dgm:constr type="h" for="ch" forName="text7" refType="h" fact="0.2049"/>
          <dgm:constr type="l" for="ch" forName="image7" refType="w" fact="0.1225"/>
          <dgm:constr type="t" for="ch" forName="image7" refType="h" fact="0.5674"/>
          <dgm:constr type="w" for="ch" forName="image7" refType="w" fact="0.1425"/>
          <dgm:constr type="h" for="ch" forName="image7" refType="h" fact="0.2049"/>
          <dgm:constr type="l" for="ch" forName="imageaccent7" refType="w" fact="0.2195"/>
          <dgm:constr type="t" for="ch" forName="imageaccent7" refType="h" fact="0.5703"/>
          <dgm:constr type="w" for="ch" forName="imageaccent7" refType="w" fact="0.0166"/>
          <dgm:constr type="h" for="ch" forName="imageaccent7" refType="h" fact="0.024"/>
          <dgm:constr type="l" for="ch" forName="textaccent7" refType="w" fact="0.2491"/>
          <dgm:constr type="t" for="ch" forName="textaccent7" refType="h" fact="0.5443"/>
          <dgm:constr type="w" for="ch" forName="textaccent7" refType="w" fact="0.0166"/>
          <dgm:constr type="h" for="ch" forName="textaccent7" refType="h" fact="0.024"/>
          <dgm:constr type="l" for="ch" forName="image8" refType="w" fact="0.6123"/>
          <dgm:constr type="t" for="ch" forName="image8" refType="h" fact="0.5696"/>
          <dgm:constr type="w" for="ch" forName="image8" refType="w" fact="0.1425"/>
          <dgm:constr type="h" for="ch" forName="image8" refType="h" fact="0.2049"/>
          <dgm:constr type="l" for="ch" forName="text8" refType="w" fact="0.7349"/>
          <dgm:constr type="t" for="ch" forName="text8" refType="h" fact="0.4574"/>
          <dgm:constr type="w" for="ch" forName="text8" refType="w" fact="0.1425"/>
          <dgm:constr type="h" for="ch" forName="text8" refType="h" fact="0.2049"/>
          <dgm:constr type="l" for="ch" forName="imageaccent8" refType="w" fact="0.7367"/>
          <dgm:constr type="t" for="ch" forName="imageaccent8" refType="h" fact="0.6595"/>
          <dgm:constr type="w" for="ch" forName="imageaccent8" refType="w" fact="0.0166"/>
          <dgm:constr type="h" for="ch" forName="imageaccent8" refType="h" fact="0.024"/>
          <dgm:constr type="l" for="ch" forName="textaccent8" refType="w" fact="0.7631"/>
          <dgm:constr type="t" for="ch" forName="textaccent8" refType="h" fact="0.6369"/>
          <dgm:constr type="w" for="ch" forName="textaccent8" refType="w" fact="0.0166"/>
          <dgm:constr type="h" for="ch" forName="textaccent8" refType="h" fact="0.024"/>
          <dgm:constr type="l" for="ch" forName="text9" refType="w" fact="0.7354"/>
          <dgm:constr type="t" for="ch" forName="text9" refType="h" fact="0.0044"/>
          <dgm:constr type="w" for="ch" forName="text9" refType="w" fact="0.1425"/>
          <dgm:constr type="h" for="ch" forName="text9" refType="h" fact="0.2049"/>
          <dgm:constr type="l" for="ch" forName="textaccent9" refType="w" fact="0.8339"/>
          <dgm:constr type="t" for="ch" forName="textaccent9" refType="h" fact="0.1846"/>
          <dgm:constr type="w" for="ch" forName="textaccent9" refType="w" fact="0.0166"/>
          <dgm:constr type="h" for="ch" forName="textaccent9" refType="h" fact="0.024"/>
          <dgm:constr type="l" for="ch" forName="image9" refType="w" fact="0.7354"/>
          <dgm:constr type="t" for="ch" forName="image9" refType="h" fact="0.2306"/>
          <dgm:constr type="w" for="ch" forName="image9" refType="w" fact="0.1425"/>
          <dgm:constr type="h" for="ch" forName="image9" refType="h" fact="0.2049"/>
          <dgm:constr type="l" for="ch" forName="imageaccent9" refType="w" fact="0.8339"/>
          <dgm:constr type="t" for="ch" forName="imageaccent9" refType="h" fact="0.2318"/>
          <dgm:constr type="w" for="ch" forName="imageaccent9" refType="w" fact="0.0166"/>
          <dgm:constr type="h" for="ch" forName="imageaccent9" refType="h" fact="0.024"/>
          <dgm:constr type="l" for="ch" forName="image10" refType="w" fact="0.2446"/>
          <dgm:constr type="t" for="ch" forName="image10" refType="h" fact="0.6805"/>
          <dgm:constr type="w" for="ch" forName="image10" refType="w" fact="0.1425"/>
          <dgm:constr type="h" for="ch" forName="image10" refType="h" fact="0.2049"/>
          <dgm:constr type="l" for="ch" forName="text10" refType="w" fact="0.3672"/>
          <dgm:constr type="t" for="ch" forName="text10" refType="h" fact="0.5683"/>
          <dgm:constr type="w" for="ch" forName="text10" refType="w" fact="0.1425"/>
          <dgm:constr type="h" for="ch" forName="text10" refType="h" fact="0.2049"/>
          <dgm:constr type="l" for="ch" forName="imageaccent10" refType="w" fact="0.369"/>
          <dgm:constr type="t" for="ch" forName="imageaccent10" refType="h" fact="0.7704"/>
          <dgm:constr type="w" for="ch" forName="imageaccent10" refType="w" fact="0.0166"/>
          <dgm:constr type="h" for="ch" forName="imageaccent10" refType="h" fact="0.024"/>
          <dgm:constr type="l" for="ch" forName="textaccent10" refType="w" fact="0.3954"/>
          <dgm:constr type="t" for="ch" forName="textaccent10" refType="h" fact="0.7478"/>
          <dgm:constr type="w" for="ch" forName="textaccent10" refType="w" fact="0.0166"/>
          <dgm:constr type="h" for="ch" forName="textaccent10" refType="h" fact="0.024"/>
          <dgm:constr type="l" for="ch" forName="text11" refType="w" fact="0.612"/>
          <dgm:constr type="t" for="ch" forName="text11" refType="h" fact="0.7951"/>
          <dgm:constr type="w" for="ch" forName="text11" refType="w" fact="0.1425"/>
          <dgm:constr type="h" for="ch" forName="text11" refType="h" fact="0.2049"/>
          <dgm:constr type="l" for="ch" forName="image11" refType="w" fact="0.4894"/>
          <dgm:constr type="t" for="ch" forName="image11" refType="h" fact="0.6816"/>
          <dgm:constr type="w" for="ch" forName="image11" refType="w" fact="0.1425"/>
          <dgm:constr type="h" for="ch" forName="image11" refType="h" fact="0.2049"/>
          <dgm:constr type="l" for="ch" forName="imageaccent11" refType="w" fact="0.5874"/>
          <dgm:constr type="t" for="ch" forName="imageaccent11" refType="h" fact="0.8589"/>
          <dgm:constr type="w" for="ch" forName="imageaccent11" refType="w" fact="0.0166"/>
          <dgm:constr type="h" for="ch" forName="imageaccent11" refType="h" fact="0.024"/>
          <dgm:constr type="l" for="ch" forName="textaccent11" refType="w" fact="0.6154"/>
          <dgm:constr type="t" for="ch" forName="textaccent11" refType="h" fact="0.8863"/>
          <dgm:constr type="w" for="ch" forName="textaccent11" refType="w" fact="0.0166"/>
          <dgm:constr type="h" for="ch" forName="textaccent11" refType="h" fact="0.024"/>
          <dgm:constr type="l" for="ch" forName="text12" refType="w" fact="0.735"/>
          <dgm:constr type="t" for="ch" forName="text12" refType="h" fact="0.684"/>
          <dgm:constr type="w" for="ch" forName="text12" refType="w" fact="0.1425"/>
          <dgm:constr type="h" for="ch" forName="text12" refType="h" fact="0.2049"/>
          <dgm:constr type="l" for="ch" forName="image12" refType="w" fact="0.8575"/>
          <dgm:constr type="t" for="ch" forName="image12" refType="h" fact="0.5718"/>
          <dgm:constr type="w" for="ch" forName="image12" refType="w" fact="0.1425"/>
          <dgm:constr type="h" for="ch" forName="image12" refType="h" fact="0.2049"/>
          <dgm:constr type="l" for="ch" forName="textaccent12" refType="w" fact="0.8594"/>
          <dgm:constr type="t" for="ch" forName="textaccent12" refType="h" fact="0.7739"/>
          <dgm:constr type="w" for="ch" forName="textaccent12" refType="w" fact="0.0166"/>
          <dgm:constr type="h" for="ch" forName="textaccent12" refType="h" fact="0.024"/>
          <dgm:constr type="l" for="ch" forName="imageaccent12" refType="w" fact="0.8858"/>
          <dgm:constr type="t" for="ch" forName="imageaccent12" refType="h" fact="0.7513"/>
          <dgm:constr type="w" for="ch" forName="imageaccent12" refType="w" fact="0.0166"/>
          <dgm:constr type="h" for="ch" forName="imageaccent12" refType="h" fact="0.024"/>
        </dgm:constrLst>
      </dgm:else>
    </dgm:choose>
    <dgm:forEach name="wrapper" axis="self" ptType="parTrans">
      <dgm:forEach name="wrapper2" axis="self" ptType="sibTrans" st="2">
        <dgm:forEach name="textRepeat" axis="self">
          <dgm:layoutNode name="textRepeatNode" styleLbl="alignNode1">
            <dgm:varLst>
              <dgm:chMax val="0"/>
              <dgm:chPref val="0"/>
              <dgm:bulletEnabled val="1"/>
            </dgm:varLst>
            <dgm:alg type="tx"/>
            <dgm:shape xmlns:r="http://schemas.openxmlformats.org/officeDocument/2006/relationships" type="hexagon" r:blip="">
              <dgm:adjLst>
                <dgm:adj idx="1" val="0.25"/>
                <dgm:adj idx="2" val="1.1547"/>
              </dgm:adjLst>
            </dgm:shape>
            <dgm:presOf axis="desOrSelf" ptType="node"/>
            <dgm:constrLst>
              <dgm:constr type="lMarg" refType="primFontSz" fact="0"/>
              <dgm:constr type="rMarg" refType="primFontSz" fact="0"/>
              <dgm:constr type="tMarg" refType="primFontSz" fact="0.1"/>
              <dgm:constr type="bMarg" refType="primFontSz" fact="0.1"/>
            </dgm:constrLst>
            <dgm:ruleLst>
              <dgm:rule type="primFontSz" val="5" fact="NaN" max="NaN"/>
            </dgm:ruleLst>
          </dgm:layoutNode>
        </dgm:forEach>
        <dgm:forEach name="accentRepeat" axis="self">
          <dgm:layoutNode name="accentRepeatNode" styleLbl="solidAlignAcc1">
            <dgm:alg type="sp"/>
            <dgm:shape xmlns:r="http://schemas.openxmlformats.org/officeDocument/2006/relationships" type="hexagon" r:blip="">
              <dgm:adjLst>
                <dgm:adj idx="1" val="0.25"/>
                <dgm:adj idx="2" val="1.1547"/>
              </dgm:adjLst>
            </dgm:shape>
            <dgm:presOf/>
          </dgm:layoutNode>
        </dgm:forEach>
        <dgm:forEach name="imageRepeat" axis="self">
          <dgm:layoutNode name="imageRepeatNode" styleLbl="alignAcc1">
            <dgm:alg type="sp"/>
            <dgm:shape xmlns:r="http://schemas.openxmlformats.org/officeDocument/2006/relationships" type="hexagon" r:blip="" blipPhldr="1">
              <dgm:adjLst>
                <dgm:adj idx="1" val="0.25"/>
                <dgm:adj idx="2" val="1.1547"/>
              </dgm:adjLst>
            </dgm:shape>
            <dgm:presOf axis="self"/>
          </dgm:layoutNode>
        </dgm:forEach>
      </dgm:forEach>
    </dgm:forEach>
    <dgm:forEach name="Name14" axis="ch" ptType="node" cnt="1">
      <dgm:layoutNode name="text1">
        <dgm:alg type="sp"/>
        <dgm:shape xmlns:r="http://schemas.openxmlformats.org/officeDocument/2006/relationships" r:blip="">
          <dgm:adjLst/>
        </dgm:shape>
        <dgm:presOf/>
        <dgm:constrLst/>
        <dgm:forEach name="Name15" ref="textRepeat"/>
      </dgm:layoutNode>
      <dgm:layoutNode name="textaccent1">
        <dgm:alg type="sp"/>
        <dgm:shape xmlns:r="http://schemas.openxmlformats.org/officeDocument/2006/relationships" r:blip="">
          <dgm:adjLst/>
        </dgm:shape>
        <dgm:presOf/>
        <dgm:constrLst/>
        <dgm:forEach name="Name16" ref="accentRepeat"/>
      </dgm:layoutNode>
    </dgm:forEach>
    <dgm:forEach name="Name17" axis="ch" ptType="sibTrans" hideLastTrans="0" cnt="1">
      <dgm:layoutNode name="image1">
        <dgm:alg type="sp"/>
        <dgm:shape xmlns:r="http://schemas.openxmlformats.org/officeDocument/2006/relationships" r:blip="">
          <dgm:adjLst/>
        </dgm:shape>
        <dgm:presOf/>
        <dgm:constrLst/>
        <dgm:forEach name="Name18" ref="imageRepeat"/>
      </dgm:layoutNode>
      <dgm:layoutNode name="imageaccent1">
        <dgm:alg type="sp"/>
        <dgm:shape xmlns:r="http://schemas.openxmlformats.org/officeDocument/2006/relationships" r:blip="">
          <dgm:adjLst/>
        </dgm:shape>
        <dgm:presOf/>
        <dgm:constrLst/>
        <dgm:forEach name="Name19" ref="accentRepeat"/>
      </dgm:layoutNode>
    </dgm:forEach>
    <dgm:forEach name="Name20" axis="ch" ptType="node" st="2" cnt="1">
      <dgm:layoutNode name="text2">
        <dgm:alg type="sp"/>
        <dgm:shape xmlns:r="http://schemas.openxmlformats.org/officeDocument/2006/relationships" r:blip="">
          <dgm:adjLst/>
        </dgm:shape>
        <dgm:presOf/>
        <dgm:constrLst/>
        <dgm:forEach name="Name21" ref="textRepeat"/>
      </dgm:layoutNode>
      <dgm:layoutNode name="textaccent2">
        <dgm:alg type="sp"/>
        <dgm:shape xmlns:r="http://schemas.openxmlformats.org/officeDocument/2006/relationships" r:blip="">
          <dgm:adjLst/>
        </dgm:shape>
        <dgm:presOf/>
        <dgm:constrLst/>
        <dgm:forEach name="Name22" ref="accentRepeat"/>
      </dgm:layoutNode>
    </dgm:forEach>
    <dgm:forEach name="Name23" axis="ch" ptType="sibTrans" hideLastTrans="0" st="2" cnt="1">
      <dgm:layoutNode name="image2">
        <dgm:alg type="sp"/>
        <dgm:shape xmlns:r="http://schemas.openxmlformats.org/officeDocument/2006/relationships" r:blip="">
          <dgm:adjLst/>
        </dgm:shape>
        <dgm:presOf/>
        <dgm:constrLst/>
        <dgm:forEach name="Name24" ref="imageRepeat"/>
      </dgm:layoutNode>
      <dgm:layoutNode name="imageaccent2">
        <dgm:alg type="sp"/>
        <dgm:shape xmlns:r="http://schemas.openxmlformats.org/officeDocument/2006/relationships" r:blip="">
          <dgm:adjLst/>
        </dgm:shape>
        <dgm:presOf/>
        <dgm:constrLst/>
        <dgm:forEach name="Name25" ref="accentRepeat"/>
      </dgm:layoutNode>
    </dgm:forEach>
    <dgm:forEach name="Name26" axis="ch" ptType="node" st="3" cnt="1">
      <dgm:layoutNode name="text3">
        <dgm:alg type="sp"/>
        <dgm:shape xmlns:r="http://schemas.openxmlformats.org/officeDocument/2006/relationships" r:blip="">
          <dgm:adjLst/>
        </dgm:shape>
        <dgm:presOf/>
        <dgm:constrLst/>
        <dgm:forEach name="Name27" ref="textRepeat"/>
      </dgm:layoutNode>
      <dgm:layoutNode name="textaccent3">
        <dgm:alg type="sp"/>
        <dgm:shape xmlns:r="http://schemas.openxmlformats.org/officeDocument/2006/relationships" r:blip="">
          <dgm:adjLst/>
        </dgm:shape>
        <dgm:presOf/>
        <dgm:constrLst/>
        <dgm:forEach name="Name28" ref="accentRepeat"/>
      </dgm:layoutNode>
    </dgm:forEach>
    <dgm:forEach name="Name29" axis="ch" ptType="sibTrans" hideLastTrans="0" st="3" cnt="1">
      <dgm:layoutNode name="image3">
        <dgm:alg type="sp"/>
        <dgm:shape xmlns:r="http://schemas.openxmlformats.org/officeDocument/2006/relationships" r:blip="">
          <dgm:adjLst/>
        </dgm:shape>
        <dgm:presOf/>
        <dgm:constrLst/>
        <dgm:forEach name="Name30" ref="imageRepeat"/>
      </dgm:layoutNode>
      <dgm:layoutNode name="imageaccent3">
        <dgm:alg type="sp"/>
        <dgm:shape xmlns:r="http://schemas.openxmlformats.org/officeDocument/2006/relationships" r:blip="">
          <dgm:adjLst/>
        </dgm:shape>
        <dgm:presOf/>
        <dgm:constrLst/>
        <dgm:forEach name="Name31" ref="accentRepeat"/>
      </dgm:layoutNode>
    </dgm:forEach>
    <dgm:forEach name="Name32" axis="ch" ptType="node" st="4" cnt="1">
      <dgm:layoutNode name="text4">
        <dgm:alg type="sp"/>
        <dgm:shape xmlns:r="http://schemas.openxmlformats.org/officeDocument/2006/relationships" r:blip="">
          <dgm:adjLst/>
        </dgm:shape>
        <dgm:presOf/>
        <dgm:constrLst/>
        <dgm:forEach name="Name33" ref="textRepeat"/>
      </dgm:layoutNode>
      <dgm:layoutNode name="textaccent4">
        <dgm:alg type="sp"/>
        <dgm:shape xmlns:r="http://schemas.openxmlformats.org/officeDocument/2006/relationships" r:blip="">
          <dgm:adjLst/>
        </dgm:shape>
        <dgm:presOf/>
        <dgm:constrLst/>
        <dgm:forEach name="Name34" ref="accentRepeat"/>
      </dgm:layoutNode>
    </dgm:forEach>
    <dgm:forEach name="Name35" axis="ch" ptType="sibTrans" hideLastTrans="0" st="4" cnt="1">
      <dgm:layoutNode name="image4">
        <dgm:alg type="sp"/>
        <dgm:shape xmlns:r="http://schemas.openxmlformats.org/officeDocument/2006/relationships" r:blip="">
          <dgm:adjLst/>
        </dgm:shape>
        <dgm:presOf/>
        <dgm:constrLst/>
        <dgm:forEach name="Name36" ref="imageRepeat"/>
      </dgm:layoutNode>
      <dgm:layoutNode name="imageaccent4">
        <dgm:alg type="sp"/>
        <dgm:shape xmlns:r="http://schemas.openxmlformats.org/officeDocument/2006/relationships" r:blip="">
          <dgm:adjLst/>
        </dgm:shape>
        <dgm:presOf/>
        <dgm:constrLst/>
        <dgm:forEach name="Name37" ref="accentRepeat"/>
      </dgm:layoutNode>
    </dgm:forEach>
    <dgm:forEach name="Name38" axis="ch" ptType="node" st="5" cnt="1">
      <dgm:layoutNode name="text5">
        <dgm:alg type="sp"/>
        <dgm:shape xmlns:r="http://schemas.openxmlformats.org/officeDocument/2006/relationships" r:blip="">
          <dgm:adjLst/>
        </dgm:shape>
        <dgm:presOf/>
        <dgm:constrLst/>
        <dgm:forEach name="Name39" ref="textRepeat"/>
      </dgm:layoutNode>
      <dgm:layoutNode name="textaccent5">
        <dgm:alg type="sp"/>
        <dgm:shape xmlns:r="http://schemas.openxmlformats.org/officeDocument/2006/relationships" r:blip="">
          <dgm:adjLst/>
        </dgm:shape>
        <dgm:presOf/>
        <dgm:constrLst/>
        <dgm:forEach name="Name40" ref="accentRepeat"/>
      </dgm:layoutNode>
    </dgm:forEach>
    <dgm:forEach name="Name41" axis="ch" ptType="sibTrans" hideLastTrans="0" st="5" cnt="1">
      <dgm:layoutNode name="image5">
        <dgm:alg type="sp"/>
        <dgm:shape xmlns:r="http://schemas.openxmlformats.org/officeDocument/2006/relationships" r:blip="">
          <dgm:adjLst/>
        </dgm:shape>
        <dgm:presOf/>
        <dgm:constrLst/>
        <dgm:forEach name="Name42" ref="imageRepeat"/>
      </dgm:layoutNode>
      <dgm:layoutNode name="imageaccent5">
        <dgm:alg type="sp"/>
        <dgm:shape xmlns:r="http://schemas.openxmlformats.org/officeDocument/2006/relationships" r:blip="">
          <dgm:adjLst/>
        </dgm:shape>
        <dgm:presOf/>
        <dgm:constrLst/>
        <dgm:forEach name="Name43" ref="accentRepeat"/>
      </dgm:layoutNode>
    </dgm:forEach>
    <dgm:forEach name="Name44" axis="ch" ptType="node" st="6" cnt="1">
      <dgm:layoutNode name="text6">
        <dgm:alg type="sp"/>
        <dgm:shape xmlns:r="http://schemas.openxmlformats.org/officeDocument/2006/relationships" r:blip="">
          <dgm:adjLst/>
        </dgm:shape>
        <dgm:presOf/>
        <dgm:constrLst/>
        <dgm:forEach name="Name45" ref="textRepeat"/>
      </dgm:layoutNode>
      <dgm:layoutNode name="textaccent6">
        <dgm:alg type="sp"/>
        <dgm:shape xmlns:r="http://schemas.openxmlformats.org/officeDocument/2006/relationships" r:blip="">
          <dgm:adjLst/>
        </dgm:shape>
        <dgm:presOf/>
        <dgm:constrLst/>
        <dgm:forEach name="Name46" ref="accentRepeat"/>
      </dgm:layoutNode>
    </dgm:forEach>
    <dgm:forEach name="Name47" axis="ch" ptType="sibTrans" hideLastTrans="0" st="6" cnt="1">
      <dgm:layoutNode name="image6">
        <dgm:alg type="sp"/>
        <dgm:shape xmlns:r="http://schemas.openxmlformats.org/officeDocument/2006/relationships" r:blip="">
          <dgm:adjLst/>
        </dgm:shape>
        <dgm:presOf/>
        <dgm:constrLst/>
        <dgm:forEach name="Name48" ref="imageRepeat"/>
      </dgm:layoutNode>
      <dgm:layoutNode name="imageaccent6">
        <dgm:alg type="sp"/>
        <dgm:shape xmlns:r="http://schemas.openxmlformats.org/officeDocument/2006/relationships" r:blip="">
          <dgm:adjLst/>
        </dgm:shape>
        <dgm:presOf/>
        <dgm:constrLst/>
        <dgm:forEach name="Name49" ref="accentRepeat"/>
      </dgm:layoutNode>
    </dgm:forEach>
    <dgm:forEach name="Name50" axis="ch" ptType="node" st="7" cnt="1">
      <dgm:layoutNode name="text7">
        <dgm:alg type="sp"/>
        <dgm:shape xmlns:r="http://schemas.openxmlformats.org/officeDocument/2006/relationships" r:blip="">
          <dgm:adjLst/>
        </dgm:shape>
        <dgm:presOf/>
        <dgm:constrLst/>
        <dgm:forEach name="Name51" ref="textRepeat"/>
      </dgm:layoutNode>
      <dgm:layoutNode name="textaccent7">
        <dgm:alg type="sp"/>
        <dgm:shape xmlns:r="http://schemas.openxmlformats.org/officeDocument/2006/relationships" r:blip="">
          <dgm:adjLst/>
        </dgm:shape>
        <dgm:presOf/>
        <dgm:constrLst/>
        <dgm:forEach name="Name52" ref="accentRepeat"/>
      </dgm:layoutNode>
    </dgm:forEach>
    <dgm:forEach name="Name53" axis="ch" ptType="sibTrans" hideLastTrans="0" st="7" cnt="1">
      <dgm:layoutNode name="image7">
        <dgm:alg type="sp"/>
        <dgm:shape xmlns:r="http://schemas.openxmlformats.org/officeDocument/2006/relationships" r:blip="">
          <dgm:adjLst/>
        </dgm:shape>
        <dgm:presOf/>
        <dgm:constrLst/>
        <dgm:forEach name="Name54" ref="imageRepeat"/>
      </dgm:layoutNode>
      <dgm:layoutNode name="imageaccent7">
        <dgm:alg type="sp"/>
        <dgm:shape xmlns:r="http://schemas.openxmlformats.org/officeDocument/2006/relationships" r:blip="">
          <dgm:adjLst/>
        </dgm:shape>
        <dgm:presOf/>
        <dgm:constrLst/>
        <dgm:forEach name="Name55" ref="accentRepeat"/>
      </dgm:layoutNode>
    </dgm:forEach>
    <dgm:forEach name="Name56" axis="ch" ptType="node" st="8" cnt="1">
      <dgm:layoutNode name="text8">
        <dgm:alg type="sp"/>
        <dgm:shape xmlns:r="http://schemas.openxmlformats.org/officeDocument/2006/relationships" r:blip="">
          <dgm:adjLst/>
        </dgm:shape>
        <dgm:presOf/>
        <dgm:constrLst/>
        <dgm:forEach name="Name57" ref="textRepeat"/>
      </dgm:layoutNode>
      <dgm:layoutNode name="textaccent8">
        <dgm:alg type="sp"/>
        <dgm:shape xmlns:r="http://schemas.openxmlformats.org/officeDocument/2006/relationships" r:blip="">
          <dgm:adjLst/>
        </dgm:shape>
        <dgm:presOf/>
        <dgm:constrLst/>
        <dgm:forEach name="Name58" ref="accentRepeat"/>
      </dgm:layoutNode>
    </dgm:forEach>
    <dgm:forEach name="Name59" axis="ch" ptType="sibTrans" hideLastTrans="0" st="8" cnt="1">
      <dgm:layoutNode name="image8">
        <dgm:alg type="sp"/>
        <dgm:shape xmlns:r="http://schemas.openxmlformats.org/officeDocument/2006/relationships" r:blip="">
          <dgm:adjLst/>
        </dgm:shape>
        <dgm:presOf/>
        <dgm:constrLst/>
        <dgm:forEach name="Name60" ref="imageRepeat"/>
      </dgm:layoutNode>
      <dgm:layoutNode name="imageaccent8">
        <dgm:alg type="sp"/>
        <dgm:shape xmlns:r="http://schemas.openxmlformats.org/officeDocument/2006/relationships" r:blip="">
          <dgm:adjLst/>
        </dgm:shape>
        <dgm:presOf/>
        <dgm:constrLst/>
        <dgm:forEach name="Name61" ref="accentRepeat"/>
      </dgm:layoutNode>
    </dgm:forEach>
    <dgm:forEach name="Name62" axis="ch" ptType="node" st="9" cnt="1">
      <dgm:layoutNode name="text9">
        <dgm:alg type="sp"/>
        <dgm:shape xmlns:r="http://schemas.openxmlformats.org/officeDocument/2006/relationships" r:blip="">
          <dgm:adjLst/>
        </dgm:shape>
        <dgm:presOf/>
        <dgm:constrLst/>
        <dgm:forEach name="Name63" ref="textRepeat"/>
      </dgm:layoutNode>
      <dgm:layoutNode name="textaccent9">
        <dgm:alg type="sp"/>
        <dgm:shape xmlns:r="http://schemas.openxmlformats.org/officeDocument/2006/relationships" r:blip="">
          <dgm:adjLst/>
        </dgm:shape>
        <dgm:presOf/>
        <dgm:constrLst/>
        <dgm:forEach name="Name64" ref="accentRepeat"/>
      </dgm:layoutNode>
    </dgm:forEach>
    <dgm:forEach name="Name65" axis="ch" ptType="sibTrans" hideLastTrans="0" st="9" cnt="1">
      <dgm:layoutNode name="image9">
        <dgm:alg type="sp"/>
        <dgm:shape xmlns:r="http://schemas.openxmlformats.org/officeDocument/2006/relationships" r:blip="">
          <dgm:adjLst/>
        </dgm:shape>
        <dgm:presOf/>
        <dgm:constrLst/>
        <dgm:forEach name="Name66" ref="imageRepeat"/>
      </dgm:layoutNode>
      <dgm:layoutNode name="imageaccent9">
        <dgm:alg type="sp"/>
        <dgm:shape xmlns:r="http://schemas.openxmlformats.org/officeDocument/2006/relationships" r:blip="">
          <dgm:adjLst/>
        </dgm:shape>
        <dgm:presOf/>
        <dgm:constrLst/>
        <dgm:forEach name="Name67" ref="accentRepeat"/>
      </dgm:layoutNode>
    </dgm:forEach>
    <dgm:forEach name="Name68" axis="ch" ptType="node" st="10" cnt="1">
      <dgm:layoutNode name="text10">
        <dgm:alg type="sp"/>
        <dgm:shape xmlns:r="http://schemas.openxmlformats.org/officeDocument/2006/relationships" r:blip="">
          <dgm:adjLst/>
        </dgm:shape>
        <dgm:presOf/>
        <dgm:constrLst/>
        <dgm:forEach name="Name69" ref="textRepeat"/>
      </dgm:layoutNode>
      <dgm:layoutNode name="textaccent10">
        <dgm:alg type="sp"/>
        <dgm:shape xmlns:r="http://schemas.openxmlformats.org/officeDocument/2006/relationships" r:blip="">
          <dgm:adjLst/>
        </dgm:shape>
        <dgm:presOf/>
        <dgm:constrLst/>
        <dgm:forEach name="Name70" ref="accentRepeat"/>
      </dgm:layoutNode>
    </dgm:forEach>
    <dgm:forEach name="Name71" axis="ch" ptType="sibTrans" hideLastTrans="0" st="10" cnt="1">
      <dgm:layoutNode name="image10">
        <dgm:alg type="sp"/>
        <dgm:shape xmlns:r="http://schemas.openxmlformats.org/officeDocument/2006/relationships" r:blip="">
          <dgm:adjLst/>
        </dgm:shape>
        <dgm:presOf/>
        <dgm:constrLst/>
        <dgm:forEach name="Name72" ref="imageRepeat"/>
      </dgm:layoutNode>
      <dgm:layoutNode name="imageaccent10">
        <dgm:alg type="sp"/>
        <dgm:shape xmlns:r="http://schemas.openxmlformats.org/officeDocument/2006/relationships" r:blip="">
          <dgm:adjLst/>
        </dgm:shape>
        <dgm:presOf/>
        <dgm:constrLst/>
        <dgm:forEach name="Name73" ref="accentRepeat"/>
      </dgm:layoutNode>
    </dgm:forEach>
    <dgm:forEach name="Name74" axis="ch" ptType="node" st="11" cnt="1">
      <dgm:layoutNode name="text11">
        <dgm:alg type="sp"/>
        <dgm:shape xmlns:r="http://schemas.openxmlformats.org/officeDocument/2006/relationships" r:blip="">
          <dgm:adjLst/>
        </dgm:shape>
        <dgm:presOf/>
        <dgm:constrLst/>
        <dgm:forEach name="Name75" ref="textRepeat"/>
      </dgm:layoutNode>
      <dgm:layoutNode name="textaccent11">
        <dgm:alg type="sp"/>
        <dgm:shape xmlns:r="http://schemas.openxmlformats.org/officeDocument/2006/relationships" r:blip="">
          <dgm:adjLst/>
        </dgm:shape>
        <dgm:presOf/>
        <dgm:constrLst/>
        <dgm:forEach name="Name76" ref="accentRepeat"/>
      </dgm:layoutNode>
    </dgm:forEach>
    <dgm:forEach name="Name77" axis="ch" ptType="sibTrans" hideLastTrans="0" st="11" cnt="1">
      <dgm:layoutNode name="image11">
        <dgm:alg type="sp"/>
        <dgm:shape xmlns:r="http://schemas.openxmlformats.org/officeDocument/2006/relationships" r:blip="">
          <dgm:adjLst/>
        </dgm:shape>
        <dgm:presOf/>
        <dgm:constrLst/>
        <dgm:forEach name="Name78" ref="imageRepeat"/>
      </dgm:layoutNode>
      <dgm:layoutNode name="imageaccent11">
        <dgm:alg type="sp"/>
        <dgm:shape xmlns:r="http://schemas.openxmlformats.org/officeDocument/2006/relationships" r:blip="">
          <dgm:adjLst/>
        </dgm:shape>
        <dgm:presOf/>
        <dgm:constrLst/>
        <dgm:forEach name="Name79" ref="accentRepeat"/>
      </dgm:layoutNode>
    </dgm:forEach>
    <dgm:forEach name="Name80" axis="ch" ptType="node" st="12" cnt="1">
      <dgm:layoutNode name="text12">
        <dgm:alg type="sp"/>
        <dgm:shape xmlns:r="http://schemas.openxmlformats.org/officeDocument/2006/relationships" r:blip="">
          <dgm:adjLst/>
        </dgm:shape>
        <dgm:presOf/>
        <dgm:constrLst/>
        <dgm:forEach name="Name81" ref="textRepeat"/>
      </dgm:layoutNode>
      <dgm:layoutNode name="textaccent12">
        <dgm:alg type="sp"/>
        <dgm:shape xmlns:r="http://schemas.openxmlformats.org/officeDocument/2006/relationships" r:blip="">
          <dgm:adjLst/>
        </dgm:shape>
        <dgm:presOf/>
        <dgm:constrLst/>
        <dgm:forEach name="Name82" ref="accentRepeat"/>
      </dgm:layoutNode>
    </dgm:forEach>
    <dgm:forEach name="Name83" axis="ch" ptType="sibTrans" hideLastTrans="0" st="12" cnt="1">
      <dgm:layoutNode name="image12">
        <dgm:alg type="sp"/>
        <dgm:shape xmlns:r="http://schemas.openxmlformats.org/officeDocument/2006/relationships" r:blip="">
          <dgm:adjLst/>
        </dgm:shape>
        <dgm:presOf/>
        <dgm:constrLst/>
        <dgm:forEach name="Name84" ref="imageRepeat"/>
      </dgm:layoutNode>
      <dgm:layoutNode name="imageaccent12">
        <dgm:alg type="sp"/>
        <dgm:shape xmlns:r="http://schemas.openxmlformats.org/officeDocument/2006/relationships" r:blip="">
          <dgm:adjLst/>
        </dgm:shape>
        <dgm:presOf/>
        <dgm:constrLst/>
        <dgm:forEach name="Name85" ref="accentRepeat"/>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95"/>
        <p:cNvGrpSpPr/>
        <p:nvPr/>
      </p:nvGrpSpPr>
      <p:grpSpPr>
        <a:xfrm>
          <a:off x="0" y="0"/>
          <a:ext cx="0" cy="0"/>
          <a:chOff x="0" y="0"/>
          <a:chExt cx="0" cy="0"/>
        </a:xfrm>
      </p:grpSpPr>
      <p:sp>
        <p:nvSpPr>
          <p:cNvPr id="5096" name="Google Shape;509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97" name="Google Shape;509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94"/>
        <p:cNvGrpSpPr/>
        <p:nvPr/>
      </p:nvGrpSpPr>
      <p:grpSpPr>
        <a:xfrm>
          <a:off x="0" y="0"/>
          <a:ext cx="0" cy="0"/>
          <a:chOff x="0" y="0"/>
          <a:chExt cx="0" cy="0"/>
        </a:xfrm>
      </p:grpSpPr>
      <p:sp>
        <p:nvSpPr>
          <p:cNvPr id="5495" name="Google Shape;5495;gf9db84ec7b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96" name="Google Shape;5496;gf9db84ec7b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05"/>
        <p:cNvGrpSpPr/>
        <p:nvPr/>
      </p:nvGrpSpPr>
      <p:grpSpPr>
        <a:xfrm>
          <a:off x="0" y="0"/>
          <a:ext cx="0" cy="0"/>
          <a:chOff x="0" y="0"/>
          <a:chExt cx="0" cy="0"/>
        </a:xfrm>
      </p:grpSpPr>
      <p:sp>
        <p:nvSpPr>
          <p:cNvPr id="5506" name="Google Shape;5506;gf9db84ec7b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07" name="Google Shape;5507;gf9db84ec7b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Working in a group is about putting the needs of the group ahead of one’s own. It's all about getting there. One of the foundational principles of effective teamwork is that there is greater power in numbers. One plus one equals three, as the saying goes. People's differences in temperaments and abilities can lead to interpersonal strife. As a result, the team's differences become strengths and goals are reached or even exceeded when everyone works together. The value of working in a team and collaborating with co-workers is universally acknowledged. The vast majority of people appear to realise that in today's economic climate, working together is essential </a:t>
            </a:r>
            <a:r>
              <a:rPr lang="en-US" sz="3200" b="0" i="0" dirty="0">
                <a:solidFill>
                  <a:srgbClr val="000000"/>
                </a:solidFill>
                <a:effectLst/>
                <a:latin typeface="Helvetica Neue"/>
              </a:rPr>
              <a:t>(</a:t>
            </a:r>
            <a:r>
              <a:rPr lang="en-US" sz="3200" b="0" i="0" dirty="0" err="1">
                <a:solidFill>
                  <a:srgbClr val="000000"/>
                </a:solidFill>
                <a:effectLst/>
                <a:latin typeface="Helvetica Neue"/>
              </a:rPr>
              <a:t>Mccorkle</a:t>
            </a:r>
            <a:r>
              <a:rPr lang="en-US" sz="3200" b="0" i="0" dirty="0">
                <a:solidFill>
                  <a:srgbClr val="000000"/>
                </a:solidFill>
                <a:effectLst/>
                <a:latin typeface="Helvetica Neue"/>
              </a:rPr>
              <a:t> and Reese, 2015)</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46"/>
        <p:cNvGrpSpPr/>
        <p:nvPr/>
      </p:nvGrpSpPr>
      <p:grpSpPr>
        <a:xfrm>
          <a:off x="0" y="0"/>
          <a:ext cx="0" cy="0"/>
          <a:chOff x="0" y="0"/>
          <a:chExt cx="0" cy="0"/>
        </a:xfrm>
      </p:grpSpPr>
      <p:sp>
        <p:nvSpPr>
          <p:cNvPr id="5547" name="Google Shape;5547;gf9db84ec7b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48" name="Google Shape;5548;gf9db84ec7b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GB" sz="1800" b="0" dirty="0">
                <a:solidFill>
                  <a:srgbClr val="2B2B2B"/>
                </a:solidFill>
                <a:effectLst/>
                <a:latin typeface="Times New Roman" panose="02020603050405020304" pitchFamily="18" charset="0"/>
                <a:ea typeface="Calibri" panose="020F0502020204030204" pitchFamily="34" charset="0"/>
                <a:cs typeface="Times New Roman" panose="02020603050405020304" pitchFamily="18" charset="0"/>
              </a:rPr>
              <a:t>Teamwork improves productivity</a:t>
            </a:r>
            <a:r>
              <a:rPr lang="en-US" sz="1800" b="0" dirty="0">
                <a:solidFill>
                  <a:srgbClr val="2B2B2B"/>
                </a:solidFill>
                <a:effectLst/>
                <a:latin typeface="Times New Roman" panose="02020603050405020304" pitchFamily="18" charset="0"/>
                <a:ea typeface="Calibri" panose="020F0502020204030204" pitchFamily="34" charset="0"/>
                <a:cs typeface="Times New Roman" panose="02020603050405020304" pitchFamily="18" charset="0"/>
              </a:rPr>
              <a:t> as </a:t>
            </a:r>
            <a:r>
              <a:rPr lang="en-GB" sz="1800" b="0" dirty="0">
                <a:solidFill>
                  <a:srgbClr val="2B2B2B"/>
                </a:solidFill>
                <a:effectLst/>
                <a:latin typeface="Times New Roman" panose="02020603050405020304" pitchFamily="18" charset="0"/>
                <a:ea typeface="Calibri" panose="020F0502020204030204" pitchFamily="34" charset="0"/>
                <a:cs typeface="Times New Roman" panose="02020603050405020304" pitchFamily="18" charset="0"/>
              </a:rPr>
              <a:t>i</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t is more productive and motivating for a team to work together.</a:t>
            </a:r>
            <a:r>
              <a:rPr lang="en-US" sz="18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People from various walks of life are brought together to form teams. As a group, this diversity can produce a bigger total sum than the aggregate of the individual contributions. As members of a team benefit from each other's successes and failures, they will be better able to work together in the future.</a:t>
            </a:r>
            <a:r>
              <a:rPr lang="en-US" sz="18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dirty="0">
                <a:solidFill>
                  <a:srgbClr val="2B2B2B"/>
                </a:solidFill>
                <a:effectLst/>
                <a:latin typeface="Times New Roman" panose="02020603050405020304" pitchFamily="18" charset="0"/>
                <a:ea typeface="Calibri" panose="020F0502020204030204" pitchFamily="34" charset="0"/>
                <a:cs typeface="Times New Roman" panose="02020603050405020304" pitchFamily="18" charset="0"/>
              </a:rPr>
              <a:t>It Increases Innovation</a:t>
            </a:r>
            <a:r>
              <a:rPr lang="en-US" sz="1800" b="0" dirty="0">
                <a:solidFill>
                  <a:srgbClr val="2B2B2B"/>
                </a:solidFill>
                <a:effectLst/>
                <a:latin typeface="Times New Roman" panose="02020603050405020304" pitchFamily="18" charset="0"/>
                <a:ea typeface="Calibri" panose="020F0502020204030204" pitchFamily="34" charset="0"/>
                <a:cs typeface="Times New Roman" panose="02020603050405020304" pitchFamily="18" charset="0"/>
              </a:rPr>
              <a:t> as </a:t>
            </a:r>
            <a:r>
              <a:rPr lang="en-GB" sz="1800" b="0" dirty="0">
                <a:solidFill>
                  <a:srgbClr val="2B2B2B"/>
                </a:solidFill>
                <a:effectLst/>
                <a:latin typeface="Times New Roman" panose="02020603050405020304" pitchFamily="18" charset="0"/>
                <a:ea typeface="Calibri" panose="020F0502020204030204" pitchFamily="34" charset="0"/>
                <a:cs typeface="Times New Roman" panose="02020603050405020304" pitchFamily="18" charset="0"/>
              </a:rPr>
              <a:t>t</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his paves the way for a more open exchange of ideas and points of view in the future.</a:t>
            </a:r>
            <a:r>
              <a:rPr lang="en-US" sz="1800" b="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To solve a problem, a team might draw on its diverse experiences and knowledge to come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up with different solutions. As a result, the team is better equipped to deal with any problems that may arise and could even proactively notify each other of potential dangers </a:t>
            </a:r>
            <a:r>
              <a:rPr lang="en-US" sz="3200" b="0" i="0" dirty="0">
                <a:solidFill>
                  <a:srgbClr val="000000"/>
                </a:solidFill>
                <a:effectLst/>
                <a:latin typeface="Helvetica Neue"/>
              </a:rPr>
              <a:t>(</a:t>
            </a:r>
            <a:r>
              <a:rPr lang="en-US" sz="3200" b="0" i="0" dirty="0" err="1">
                <a:solidFill>
                  <a:srgbClr val="000000"/>
                </a:solidFill>
                <a:effectLst/>
                <a:latin typeface="Helvetica Neue"/>
              </a:rPr>
              <a:t>Yeatts</a:t>
            </a:r>
            <a:r>
              <a:rPr lang="en-US" sz="3200" b="0" i="0" dirty="0">
                <a:solidFill>
                  <a:srgbClr val="000000"/>
                </a:solidFill>
                <a:effectLst/>
                <a:latin typeface="Helvetica Neue"/>
              </a:rPr>
              <a:t> and </a:t>
            </a:r>
            <a:r>
              <a:rPr lang="en-US" sz="3200" b="0" i="0" dirty="0" err="1">
                <a:solidFill>
                  <a:srgbClr val="000000"/>
                </a:solidFill>
                <a:effectLst/>
                <a:latin typeface="Helvetica Neue"/>
              </a:rPr>
              <a:t>Hyten</a:t>
            </a:r>
            <a:r>
              <a:rPr lang="en-US" sz="3200" b="0" i="0" dirty="0">
                <a:solidFill>
                  <a:srgbClr val="000000"/>
                </a:solidFill>
                <a:effectLst/>
                <a:latin typeface="Helvetica Neue"/>
              </a:rPr>
              <a:t>, 2012)</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46"/>
        <p:cNvGrpSpPr/>
        <p:nvPr/>
      </p:nvGrpSpPr>
      <p:grpSpPr>
        <a:xfrm>
          <a:off x="0" y="0"/>
          <a:ext cx="0" cy="0"/>
          <a:chOff x="0" y="0"/>
          <a:chExt cx="0" cy="0"/>
        </a:xfrm>
      </p:grpSpPr>
      <p:sp>
        <p:nvSpPr>
          <p:cNvPr id="5547" name="Google Shape;5547;gf9db84ec7b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48" name="Google Shape;5548;gf9db84ec7b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Many different points of view can be discussed and </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shared when working in groups. In this way, an issue can be viewed from various perspectives, resulting in a wider range of possible solutions.</a:t>
            </a:r>
            <a:r>
              <a:rPr lang="en-US" sz="18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Teams help </a:t>
            </a:r>
            <a:r>
              <a:rPr lang="en-GB" sz="1800" b="0" dirty="0">
                <a:solidFill>
                  <a:srgbClr val="2B2B2B"/>
                </a:solidFill>
                <a:effectLst/>
                <a:latin typeface="Times New Roman" panose="02020603050405020304" pitchFamily="18" charset="0"/>
                <a:ea typeface="Calibri" panose="020F0502020204030204" pitchFamily="34" charset="0"/>
                <a:cs typeface="Times New Roman" panose="02020603050405020304" pitchFamily="18" charset="0"/>
              </a:rPr>
              <a:t>builds trust </a:t>
            </a:r>
            <a:r>
              <a:rPr lang="en-US" sz="1800" b="0" dirty="0">
                <a:solidFill>
                  <a:srgbClr val="2B2B2B"/>
                </a:solidFill>
                <a:effectLst/>
                <a:latin typeface="Times New Roman" panose="02020603050405020304" pitchFamily="18" charset="0"/>
                <a:ea typeface="Calibri" panose="020F0502020204030204" pitchFamily="34" charset="0"/>
                <a:cs typeface="Times New Roman" panose="02020603050405020304" pitchFamily="18" charset="0"/>
              </a:rPr>
              <a:t>as </a:t>
            </a:r>
            <a:r>
              <a:rPr lang="en-GB" sz="1800" b="0" dirty="0">
                <a:solidFill>
                  <a:srgbClr val="2B2B2B"/>
                </a:solidFill>
                <a:effectLst/>
                <a:latin typeface="Times New Roman" panose="02020603050405020304" pitchFamily="18" charset="0"/>
                <a:ea typeface="Calibri" panose="020F0502020204030204" pitchFamily="34" charset="0"/>
                <a:cs typeface="Times New Roman" panose="02020603050405020304" pitchFamily="18" charset="0"/>
              </a:rPr>
              <a:t>a</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 solid bond and a team that appreciates working together are the results of teamwork. It's easier for co-workers to open out and encourage one other if they can trust each other. Teamwork and open communication can lead to higher trust in the organisation and management a result of this trust.</a:t>
            </a:r>
            <a:r>
              <a:rPr lang="en-US" sz="1800" b="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There is a lot of potential for conflict when different people bring their different perspectives to the table in a group setting. These disagreements can be resolved more quickly and calmly if there is a strong sense of teamwork and camaraderie among the participants </a:t>
            </a:r>
            <a:r>
              <a:rPr lang="en-US" sz="3200" b="0" i="0" dirty="0">
                <a:solidFill>
                  <a:srgbClr val="000000"/>
                </a:solidFill>
                <a:effectLst/>
                <a:latin typeface="Helvetica Neue"/>
              </a:rPr>
              <a:t>(</a:t>
            </a:r>
            <a:r>
              <a:rPr lang="en-US" sz="3200" b="0" i="0" dirty="0" err="1">
                <a:solidFill>
                  <a:srgbClr val="000000"/>
                </a:solidFill>
                <a:effectLst/>
                <a:latin typeface="Helvetica Neue"/>
              </a:rPr>
              <a:t>Yeatts</a:t>
            </a:r>
            <a:r>
              <a:rPr lang="en-US" sz="3200" b="0" i="0" dirty="0">
                <a:solidFill>
                  <a:srgbClr val="000000"/>
                </a:solidFill>
                <a:effectLst/>
                <a:latin typeface="Helvetica Neue"/>
              </a:rPr>
              <a:t> and </a:t>
            </a:r>
            <a:r>
              <a:rPr lang="en-US" sz="3200" b="0" i="0" dirty="0" err="1">
                <a:solidFill>
                  <a:srgbClr val="000000"/>
                </a:solidFill>
                <a:effectLst/>
                <a:latin typeface="Helvetica Neue"/>
              </a:rPr>
              <a:t>Hyten</a:t>
            </a:r>
            <a:r>
              <a:rPr lang="en-US" sz="3200" b="0" i="0" dirty="0">
                <a:solidFill>
                  <a:srgbClr val="000000"/>
                </a:solidFill>
                <a:effectLst/>
                <a:latin typeface="Helvetica Neue"/>
              </a:rPr>
              <a:t>, 2012)</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8845213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70"/>
        <p:cNvGrpSpPr/>
        <p:nvPr/>
      </p:nvGrpSpPr>
      <p:grpSpPr>
        <a:xfrm>
          <a:off x="0" y="0"/>
          <a:ext cx="0" cy="0"/>
          <a:chOff x="0" y="0"/>
          <a:chExt cx="0" cy="0"/>
        </a:xfrm>
      </p:grpSpPr>
      <p:sp>
        <p:nvSpPr>
          <p:cNvPr id="5571" name="Google Shape;5571;gf9db84ec7b_0_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72" name="Google Shape;5572;gf9db84ec7b_0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Reflection and evaluation help a team function more effectively. Strong teams must understand their own team development in conjunction with their goals. Teambuilding uses Tuckman's theory.</a:t>
            </a:r>
            <a:r>
              <a:rPr lang="en-US" sz="18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the Forming stage</a:t>
            </a:r>
            <a:r>
              <a:rPr lang="en-US" sz="18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knowing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each other is crucial to development. At this time, they want leadership and control. A person with authority or topic knowledge may be expected to lead.</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Storming is the hardest and most crucial time. Personality types evolve during this conflict- and competition-filled phase. Due to ineffective activities, the team's output may decline. Big characters or areas of consensus can establish subgroups and cliques </a:t>
            </a:r>
            <a:r>
              <a:rPr lang="en-US" sz="3200" b="0" i="0" dirty="0">
                <a:solidFill>
                  <a:srgbClr val="000000"/>
                </a:solidFill>
                <a:effectLst/>
                <a:latin typeface="Helvetica Neue"/>
              </a:rPr>
              <a:t>(Rickards and </a:t>
            </a:r>
            <a:r>
              <a:rPr lang="en-US" sz="3200" b="0" i="0" dirty="0" err="1">
                <a:solidFill>
                  <a:srgbClr val="000000"/>
                </a:solidFill>
                <a:effectLst/>
                <a:latin typeface="Helvetica Neue"/>
              </a:rPr>
              <a:t>Moger</a:t>
            </a:r>
            <a:r>
              <a:rPr lang="en-US" sz="3200" b="0" i="0" dirty="0">
                <a:solidFill>
                  <a:srgbClr val="000000"/>
                </a:solidFill>
                <a:effectLst/>
                <a:latin typeface="Helvetica Neue"/>
              </a:rPr>
              <a:t>, 2017)</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70"/>
        <p:cNvGrpSpPr/>
        <p:nvPr/>
      </p:nvGrpSpPr>
      <p:grpSpPr>
        <a:xfrm>
          <a:off x="0" y="0"/>
          <a:ext cx="0" cy="0"/>
          <a:chOff x="0" y="0"/>
          <a:chExt cx="0" cy="0"/>
        </a:xfrm>
      </p:grpSpPr>
      <p:sp>
        <p:nvSpPr>
          <p:cNvPr id="5571" name="Google Shape;5571;gf9db84ec7b_0_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72" name="Google Shape;5572;gf9db84ec7b_0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Storming can end with some teamwork. During norming, the consensus is reached on leaders and member roles. Interpersonal disparities are overcoming coherence and togetherness. Now, team members can work better together and focus on their goals.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crew is mature, organised, and working well. Unanimity and collaboration are strong. The team's goal and structure are clear. Still, difficulties and disagreements are resolved productively.</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rgbClr val="000000"/>
                </a:solidFill>
                <a:effectLst/>
                <a:latin typeface="Times New Roman" panose="02020603050405020304" pitchFamily="18" charset="0"/>
                <a:ea typeface="Calibri" panose="020F0502020204030204" pitchFamily="34" charset="0"/>
              </a:rPr>
              <a:t>The team's adjournment goals were mostly met. As the team's workload lowers, members may transfer to other teams. Recognizing the team's achievements and hard work can help ease their leaving </a:t>
            </a:r>
            <a:r>
              <a:rPr lang="en-US" sz="3200" b="0" i="0" dirty="0">
                <a:solidFill>
                  <a:srgbClr val="000000"/>
                </a:solidFill>
                <a:effectLst/>
                <a:latin typeface="Helvetica Neue"/>
              </a:rPr>
              <a:t>(</a:t>
            </a:r>
            <a:r>
              <a:rPr lang="en-US" sz="3200" b="0" i="0" dirty="0" err="1">
                <a:solidFill>
                  <a:srgbClr val="000000"/>
                </a:solidFill>
                <a:effectLst/>
                <a:latin typeface="Helvetica Neue"/>
              </a:rPr>
              <a:t>Proksch</a:t>
            </a:r>
            <a:r>
              <a:rPr lang="en-US" sz="3200" b="0" i="0" dirty="0">
                <a:solidFill>
                  <a:srgbClr val="000000"/>
                </a:solidFill>
                <a:effectLst/>
                <a:latin typeface="Helvetica Neue"/>
              </a:rPr>
              <a:t>, 2016)</a:t>
            </a:r>
            <a:r>
              <a:rPr lang="en-GB" sz="1800" dirty="0">
                <a:solidFill>
                  <a:srgbClr val="000000"/>
                </a:solidFill>
                <a:effectLst/>
                <a:latin typeface="Times New Roman" panose="02020603050405020304" pitchFamily="18" charset="0"/>
                <a:ea typeface="Calibri" panose="020F0502020204030204" pitchFamily="34" charset="0"/>
              </a:rPr>
              <a:t>.</a:t>
            </a:r>
            <a:endParaRPr dirty="0"/>
          </a:p>
        </p:txBody>
      </p:sp>
    </p:spTree>
    <p:extLst>
      <p:ext uri="{BB962C8B-B14F-4D97-AF65-F5344CB8AC3E}">
        <p14:creationId xmlns:p14="http://schemas.microsoft.com/office/powerpoint/2010/main" val="15336755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99"/>
        <p:cNvGrpSpPr/>
        <p:nvPr/>
      </p:nvGrpSpPr>
      <p:grpSpPr>
        <a:xfrm>
          <a:off x="0" y="0"/>
          <a:ext cx="0" cy="0"/>
          <a:chOff x="0" y="0"/>
          <a:chExt cx="0" cy="0"/>
        </a:xfrm>
      </p:grpSpPr>
      <p:sp>
        <p:nvSpPr>
          <p:cNvPr id="5600" name="Google Shape;5600;gf9db84ec7b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01" name="Google Shape;5601;gf9db84ec7b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dirty="0">
                <a:effectLst/>
                <a:latin typeface="Times New Roman" panose="02020603050405020304" pitchFamily="18" charset="0"/>
                <a:ea typeface="Calibri" panose="020F0502020204030204" pitchFamily="34" charset="0"/>
              </a:rPr>
              <a:t>Team development is very important. A successful team-building activity enhances cooperation and eliminates internal competition. They cultivate a positive work environment by fostering a sense of team unity and encouraging team members to recognise and appreciate each other's unique contributions </a:t>
            </a:r>
            <a:r>
              <a:rPr lang="en-US" sz="3200" b="0" i="0" dirty="0">
                <a:solidFill>
                  <a:srgbClr val="000000"/>
                </a:solidFill>
                <a:effectLst/>
                <a:latin typeface="Helvetica Neue"/>
              </a:rPr>
              <a:t>(Rickards and </a:t>
            </a:r>
            <a:r>
              <a:rPr lang="en-US" sz="3200" b="0" i="0" dirty="0" err="1">
                <a:solidFill>
                  <a:srgbClr val="000000"/>
                </a:solidFill>
                <a:effectLst/>
                <a:latin typeface="Helvetica Neue"/>
              </a:rPr>
              <a:t>Moger</a:t>
            </a:r>
            <a:r>
              <a:rPr lang="en-US" sz="3200" b="0" i="0" dirty="0">
                <a:solidFill>
                  <a:srgbClr val="000000"/>
                </a:solidFill>
                <a:effectLst/>
                <a:latin typeface="Helvetica Neue"/>
              </a:rPr>
              <a:t>, 2017)</a:t>
            </a:r>
            <a:r>
              <a:rPr lang="en-GB" sz="1800" dirty="0">
                <a:effectLst/>
                <a:latin typeface="Times New Roman" panose="02020603050405020304" pitchFamily="18" charset="0"/>
                <a:ea typeface="Calibri" panose="020F0502020204030204" pitchFamily="34" charset="0"/>
              </a:rPr>
              <a:t>.</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08"/>
        <p:cNvGrpSpPr/>
        <p:nvPr/>
      </p:nvGrpSpPr>
      <p:grpSpPr>
        <a:xfrm>
          <a:off x="0" y="0"/>
          <a:ext cx="0" cy="0"/>
          <a:chOff x="0" y="0"/>
          <a:chExt cx="0" cy="0"/>
        </a:xfrm>
      </p:grpSpPr>
      <p:sp>
        <p:nvSpPr>
          <p:cNvPr id="5609" name="Google Shape;5609;gf9db84ec7b_0_1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10" name="Google Shape;5610;gf9db84ec7b_0_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Belbin's theory can be used to allocate team positions to cover all working sectors.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Shapers advance a team. They always find solutions to overcome challenges. Shapers are natural managers. In a crisis, these folks act quickly.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Implementers are action-oriented and order-keepers. They relish seeing their strategies succeed. Implementers are self-disciplined and like getting things done. They may be the team's pillars because they support their teammates.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final action-oriented team role is the completer finisher. "Completer finishers" are perfectionists who focus on the smallest details. These introverted team members inspire high-quality work from their co-workers </a:t>
            </a:r>
            <a:r>
              <a:rPr lang="en-US" sz="3200" b="0" i="0" dirty="0">
                <a:solidFill>
                  <a:srgbClr val="000000"/>
                </a:solidFill>
                <a:effectLst/>
                <a:latin typeface="Helvetica Neue"/>
              </a:rPr>
              <a:t>(</a:t>
            </a:r>
            <a:r>
              <a:rPr lang="en-US" sz="3200" b="0" i="0" dirty="0" err="1">
                <a:solidFill>
                  <a:srgbClr val="000000"/>
                </a:solidFill>
                <a:effectLst/>
                <a:latin typeface="Helvetica Neue"/>
              </a:rPr>
              <a:t>Proksch</a:t>
            </a:r>
            <a:r>
              <a:rPr lang="en-US" sz="3200" b="0" i="0" dirty="0">
                <a:solidFill>
                  <a:srgbClr val="000000"/>
                </a:solidFill>
                <a:effectLst/>
                <a:latin typeface="Helvetica Neue"/>
              </a:rPr>
              <a:t>, 2016)</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08"/>
        <p:cNvGrpSpPr/>
        <p:nvPr/>
      </p:nvGrpSpPr>
      <p:grpSpPr>
        <a:xfrm>
          <a:off x="0" y="0"/>
          <a:ext cx="0" cy="0"/>
          <a:chOff x="0" y="0"/>
          <a:chExt cx="0" cy="0"/>
        </a:xfrm>
      </p:grpSpPr>
      <p:sp>
        <p:nvSpPr>
          <p:cNvPr id="5609" name="Google Shape;5609;gf9db84ec7b_0_1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10" name="Google Shape;5610;gf9db84ec7b_0_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plant is a complete team player with unique ideas. Plants prefer to talk and develop their own ideas before sharing them. Plants might mainly work alone, but they nevertheless have much to offer.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monitor evaluator takes critical thinking. This personality type solves challenges logically and emotionally. Evaluators are most effective when their projects require skill and forethought. They analyse ideas for merit and then implement them.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specialist completes the thought-oriented team. Specialists know their industry well and focus on one area. Specialists, like other jobs in a thought-oriented organisation, operate best alone. Despite being more independent, this person's skills aid the team </a:t>
            </a:r>
            <a:r>
              <a:rPr lang="en-US" sz="3200" b="0" i="0" dirty="0">
                <a:solidFill>
                  <a:srgbClr val="000000"/>
                </a:solidFill>
                <a:effectLst/>
                <a:latin typeface="Helvetica Neue"/>
              </a:rPr>
              <a:t>(</a:t>
            </a:r>
            <a:r>
              <a:rPr lang="en-US" sz="3200" b="0" i="0" dirty="0" err="1">
                <a:solidFill>
                  <a:srgbClr val="000000"/>
                </a:solidFill>
                <a:effectLst/>
                <a:latin typeface="Helvetica Neue"/>
              </a:rPr>
              <a:t>Mccorkle</a:t>
            </a:r>
            <a:r>
              <a:rPr lang="en-US" sz="3200" b="0" i="0" dirty="0">
                <a:solidFill>
                  <a:srgbClr val="000000"/>
                </a:solidFill>
                <a:effectLst/>
                <a:latin typeface="Helvetica Neue"/>
              </a:rPr>
              <a:t> and Reese, 2015)</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766031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08"/>
        <p:cNvGrpSpPr/>
        <p:nvPr/>
      </p:nvGrpSpPr>
      <p:grpSpPr>
        <a:xfrm>
          <a:off x="0" y="0"/>
          <a:ext cx="0" cy="0"/>
          <a:chOff x="0" y="0"/>
          <a:chExt cx="0" cy="0"/>
        </a:xfrm>
      </p:grpSpPr>
      <p:sp>
        <p:nvSpPr>
          <p:cNvPr id="5609" name="Google Shape;5609;gf9db84ec7b_0_1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10" name="Google Shape;5610;gf9db84ec7b_0_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coordinator excels at communication. Coordinators are often in authority because they promote teamwork and goal-setting. Coordinators are respected by teammates.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Common are people-focused team members. Their outgoing demeanour and ability to pay attention to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coworkers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help them work well with others. This group can handle disagreements amicably.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team has nine members total. People-oriented people enjoy meeting new people when selling brands or communicating with stakeholders </a:t>
            </a:r>
            <a:r>
              <a:rPr lang="en-US" sz="3200" b="0" i="0" dirty="0">
                <a:solidFill>
                  <a:srgbClr val="000000"/>
                </a:solidFill>
                <a:effectLst/>
                <a:latin typeface="Helvetica Neue"/>
              </a:rPr>
              <a:t>(Griffith and Dunham, 2015)</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553553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06"/>
        <p:cNvGrpSpPr/>
        <p:nvPr/>
      </p:nvGrpSpPr>
      <p:grpSpPr>
        <a:xfrm>
          <a:off x="0" y="0"/>
          <a:ext cx="0" cy="0"/>
          <a:chOff x="0" y="0"/>
          <a:chExt cx="0" cy="0"/>
        </a:xfrm>
      </p:grpSpPr>
      <p:sp>
        <p:nvSpPr>
          <p:cNvPr id="6007" name="Google Shape;6007;gfa9fb07cbc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08" name="Google Shape;6008;gfa9fb07cbc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arises from members' varied needs, ideas, abilities, and connections. </a:t>
            </a: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Organisational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conflict is called workplace dispute.</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 avoid any misunderstandings, it's critical that everyone in the team understands and agrees on their own responsibilities and tasks.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Interpersonal relationships also cause conflicts.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An organisation's ability to resolve conflict depends on the unique personalities of its members. Conflicts in the workplace are frequently the result of misunderstandings and disagreements among co-workers.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Lack of adequate resources, such as time, money, materials, etc., is one of the primary causes of conflict in an organisation, driving employees to compete with one another and eventually resulting in hostilities </a:t>
            </a:r>
            <a:r>
              <a:rPr lang="en-US" sz="3200" b="0" i="0" dirty="0">
                <a:solidFill>
                  <a:srgbClr val="000000"/>
                </a:solidFill>
                <a:effectLst/>
                <a:latin typeface="Helvetica Neue"/>
              </a:rPr>
              <a:t>(Gibb Dyer and Dyer, 2019)</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59"/>
        <p:cNvGrpSpPr/>
        <p:nvPr/>
      </p:nvGrpSpPr>
      <p:grpSpPr>
        <a:xfrm>
          <a:off x="0" y="0"/>
          <a:ext cx="0" cy="0"/>
          <a:chOff x="0" y="0"/>
          <a:chExt cx="0" cy="0"/>
        </a:xfrm>
      </p:grpSpPr>
      <p:sp>
        <p:nvSpPr>
          <p:cNvPr id="6060" name="Google Shape;6060;gfa9fb07cbc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61" name="Google Shape;6061;gfa9fb07cbc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Even under the best of circumstances, there will always be disagreements between people. If they do occur, the goal is to deal with them effectively rather than prevent them from occurring.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By setting clear expectations,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disputes can be avoided if companies communicate clearly </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and thoughtfully.</a:t>
            </a:r>
            <a:r>
              <a:rPr lang="en-US" sz="1800" b="0" dirty="0">
                <a:effectLst/>
                <a:latin typeface="Times New Roman" panose="02020603050405020304" pitchFamily="18" charset="0"/>
                <a:ea typeface="Calibri" panose="020F0502020204030204" pitchFamily="34" charset="0"/>
                <a:cs typeface="Times New Roman" panose="02020603050405020304" pitchFamily="18" charset="0"/>
              </a:rPr>
              <a:t> By </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redesigning the workplace</a:t>
            </a:r>
            <a:r>
              <a:rPr lang="en-US" sz="1800" b="0" dirty="0">
                <a:effectLst/>
                <a:latin typeface="Times New Roman" panose="02020603050405020304" pitchFamily="18" charset="0"/>
                <a:ea typeface="Calibri" panose="020F0502020204030204" pitchFamily="34" charset="0"/>
                <a:cs typeface="Times New Roman" panose="02020603050405020304" pitchFamily="18" charset="0"/>
              </a:rPr>
              <a:t> p</a:t>
            </a:r>
            <a:r>
              <a:rPr lang="en-GB" sz="1800" b="0" dirty="0" err="1">
                <a:effectLst/>
                <a:latin typeface="Times New Roman" panose="02020603050405020304" pitchFamily="18" charset="0"/>
                <a:ea typeface="Calibri" panose="020F0502020204030204" pitchFamily="34" charset="0"/>
                <a:cs typeface="Times New Roman" panose="02020603050405020304" pitchFamily="18" charset="0"/>
              </a:rPr>
              <a:t>eople</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 who work in a dark office, with an overflowing inbox and numerous phone calls, are more likely to become stressed out.</a:t>
            </a:r>
            <a:r>
              <a:rPr lang="en-US" sz="1800" b="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By implementing an open-door policy</a:t>
            </a:r>
            <a:r>
              <a:rPr lang="en-US" sz="1800" b="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it's possible that employees won't bring up problems at work if they believe their superiors are unreachable or won't take their complaints seriously </a:t>
            </a:r>
            <a:r>
              <a:rPr lang="en-US" sz="1800" b="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b="0" dirty="0" err="1">
                <a:effectLst/>
                <a:latin typeface="Times New Roman" panose="02020603050405020304" pitchFamily="18" charset="0"/>
                <a:ea typeface="Calibri" panose="020F0502020204030204" pitchFamily="34" charset="0"/>
                <a:cs typeface="Times New Roman" panose="02020603050405020304" pitchFamily="18" charset="0"/>
              </a:rPr>
              <a:t>Egolf</a:t>
            </a:r>
            <a:r>
              <a:rPr lang="en-US" sz="1800" b="0" dirty="0">
                <a:effectLst/>
                <a:latin typeface="Times New Roman" panose="02020603050405020304" pitchFamily="18" charset="0"/>
                <a:ea typeface="Calibri" panose="020F0502020204030204" pitchFamily="34" charset="0"/>
                <a:cs typeface="Times New Roman" panose="02020603050405020304" pitchFamily="18" charset="0"/>
              </a:rPr>
              <a:t>, 2013)</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59"/>
        <p:cNvGrpSpPr/>
        <p:nvPr/>
      </p:nvGrpSpPr>
      <p:grpSpPr>
        <a:xfrm>
          <a:off x="0" y="0"/>
          <a:ext cx="0" cy="0"/>
          <a:chOff x="0" y="0"/>
          <a:chExt cx="0" cy="0"/>
        </a:xfrm>
      </p:grpSpPr>
      <p:sp>
        <p:nvSpPr>
          <p:cNvPr id="6060" name="Google Shape;6060;gfa9fb07cbc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61" name="Google Shape;6061;gfa9fb07cbc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GB" sz="1800" b="0" dirty="0">
                <a:effectLst/>
                <a:latin typeface="Arial" panose="020B0604020202020204" pitchFamily="34" charset="0"/>
                <a:ea typeface="Calibri" panose="020F0502020204030204" pitchFamily="34" charset="0"/>
                <a:cs typeface="Arial" panose="020B0604020202020204" pitchFamily="34" charset="0"/>
              </a:rPr>
              <a:t>Managers need to focus on the problem, not the person</a:t>
            </a:r>
            <a:r>
              <a:rPr lang="en-US" sz="1800" b="0" dirty="0">
                <a:effectLst/>
                <a:latin typeface="Arial" panose="020B0604020202020204" pitchFamily="34" charset="0"/>
                <a:ea typeface="Calibri" panose="020F0502020204030204" pitchFamily="34" charset="0"/>
                <a:cs typeface="Arial" panose="020B0604020202020204" pitchFamily="34" charset="0"/>
              </a:rPr>
              <a:t> as </a:t>
            </a:r>
            <a:r>
              <a:rPr lang="en-GB" sz="1800" b="0" dirty="0">
                <a:effectLst/>
                <a:latin typeface="Arial" panose="020B0604020202020204" pitchFamily="34" charset="0"/>
                <a:ea typeface="Calibri" panose="020F0502020204030204" pitchFamily="34" charset="0"/>
                <a:cs typeface="Arial" panose="020B0604020202020204" pitchFamily="34" charset="0"/>
              </a:rPr>
              <a:t>managers may ignore employee complaints if they believe that the complainers are stirring up trouble or exaggerating the severity of the problem. However, a conflict may be sparked by legitimate disagreements.</a:t>
            </a:r>
            <a:r>
              <a:rPr lang="en-US" sz="1800" b="0" dirty="0">
                <a:effectLst/>
                <a:latin typeface="Arial" panose="020B0604020202020204" pitchFamily="34" charset="0"/>
                <a:ea typeface="Calibri" panose="020F0502020204030204" pitchFamily="34" charset="0"/>
                <a:cs typeface="Arial" panose="020B0604020202020204" pitchFamily="34" charset="0"/>
              </a:rPr>
              <a:t> The management needs to </a:t>
            </a:r>
            <a:r>
              <a:rPr lang="en-GB" sz="1800" b="0" dirty="0">
                <a:effectLst/>
                <a:latin typeface="Arial" panose="020B0604020202020204" pitchFamily="34" charset="0"/>
                <a:ea typeface="Calibri" panose="020F0502020204030204" pitchFamily="34" charset="0"/>
                <a:cs typeface="Arial" panose="020B0604020202020204" pitchFamily="34" charset="0"/>
              </a:rPr>
              <a:t>mediate between employees</a:t>
            </a:r>
            <a:r>
              <a:rPr lang="en-US" sz="1800" b="0" dirty="0">
                <a:effectLst/>
                <a:latin typeface="Arial" panose="020B0604020202020204" pitchFamily="34" charset="0"/>
                <a:ea typeface="Calibri" panose="020F0502020204030204" pitchFamily="34" charset="0"/>
                <a:cs typeface="Arial" panose="020B0604020202020204" pitchFamily="34" charset="0"/>
              </a:rPr>
              <a:t> as </a:t>
            </a:r>
            <a:r>
              <a:rPr lang="en-GB" sz="1800" b="0" dirty="0">
                <a:effectLst/>
                <a:latin typeface="Arial" panose="020B0604020202020204" pitchFamily="34" charset="0"/>
                <a:ea typeface="Calibri" panose="020F0502020204030204" pitchFamily="34" charset="0"/>
                <a:cs typeface="Arial" panose="020B0604020202020204" pitchFamily="34" charset="0"/>
              </a:rPr>
              <a:t>an impartial third person, such as an HR official or a co-worker whom all sides trust, is needed for mediation. The mediator will be in charge of the meeting, which is aimed at finding a solution that all parties can agree on.</a:t>
            </a:r>
            <a:r>
              <a:rPr lang="en-US" sz="1800" b="0" dirty="0">
                <a:effectLst/>
                <a:latin typeface="Arial" panose="020B0604020202020204" pitchFamily="34" charset="0"/>
                <a:ea typeface="Calibri" panose="020F0502020204030204" pitchFamily="34" charset="0"/>
                <a:cs typeface="Arial" panose="020B0604020202020204" pitchFamily="34" charset="0"/>
              </a:rPr>
              <a:t> The managers could </a:t>
            </a:r>
            <a:r>
              <a:rPr lang="en-GB" sz="1800" b="0" dirty="0">
                <a:effectLst/>
                <a:latin typeface="Arial" panose="020B0604020202020204" pitchFamily="34" charset="0"/>
                <a:ea typeface="Calibri" panose="020F0502020204030204" pitchFamily="34" charset="0"/>
                <a:cs typeface="Arial" panose="020B0604020202020204" pitchFamily="34" charset="0"/>
              </a:rPr>
              <a:t>use technology to help solve issues</a:t>
            </a:r>
            <a:r>
              <a:rPr lang="en-US" sz="1800" b="0" dirty="0">
                <a:effectLst/>
                <a:latin typeface="Arial" panose="020B0604020202020204" pitchFamily="34" charset="0"/>
                <a:ea typeface="Calibri" panose="020F0502020204030204" pitchFamily="34" charset="0"/>
                <a:cs typeface="Arial" panose="020B0604020202020204" pitchFamily="34" charset="0"/>
              </a:rPr>
              <a:t> as </a:t>
            </a:r>
            <a:r>
              <a:rPr lang="en-GB" sz="1800" b="0" dirty="0">
                <a:effectLst/>
                <a:latin typeface="Arial" panose="020B0604020202020204" pitchFamily="34" charset="0"/>
                <a:ea typeface="Calibri" panose="020F0502020204030204" pitchFamily="34" charset="0"/>
                <a:cs typeface="Arial" panose="020B0604020202020204" pitchFamily="34" charset="0"/>
              </a:rPr>
              <a:t>it is not uncommon for workplaces to be tense and contentious just because of what it is. Applying strategies that have been shown to be effective in similar situations is helpful </a:t>
            </a:r>
            <a:r>
              <a:rPr lang="en-US" sz="3200" b="0" i="0" dirty="0">
                <a:solidFill>
                  <a:srgbClr val="000000"/>
                </a:solidFill>
                <a:effectLst/>
                <a:latin typeface="Arial" panose="020B0604020202020204" pitchFamily="34" charset="0"/>
                <a:cs typeface="Arial" panose="020B0604020202020204" pitchFamily="34" charset="0"/>
              </a:rPr>
              <a:t>(Dyer and Gibb Dyer, 2010)</a:t>
            </a:r>
            <a:r>
              <a:rPr lang="en-GB" sz="1800" b="0" dirty="0">
                <a:effectLst/>
                <a:latin typeface="Arial" panose="020B0604020202020204" pitchFamily="34" charset="0"/>
                <a:ea typeface="Calibri" panose="020F0502020204030204" pitchFamily="34" charset="0"/>
                <a:cs typeface="Arial" panose="020B0604020202020204" pitchFamily="34" charset="0"/>
              </a:rPr>
              <a:t>.</a:t>
            </a:r>
            <a:endParaRPr lang="en-US" sz="1800" b="0" dirty="0">
              <a:effectLst/>
              <a:latin typeface="Arial" panose="020B0604020202020204" pitchFamily="34" charset="0"/>
              <a:ea typeface="Calibri" panose="020F0502020204030204" pitchFamily="34" charset="0"/>
              <a:cs typeface="Arial" panose="020B0604020202020204" pitchFamily="34" charset="0"/>
            </a:endParaRPr>
          </a:p>
          <a:p>
            <a:pPr marL="0" lvl="0" indent="0" algn="l" rtl="0">
              <a:spcBef>
                <a:spcPts val="0"/>
              </a:spcBef>
              <a:spcAft>
                <a:spcPts val="0"/>
              </a:spcAft>
              <a:buNone/>
            </a:pPr>
            <a:endParaRPr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03870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14"/>
        <p:cNvGrpSpPr/>
        <p:nvPr/>
      </p:nvGrpSpPr>
      <p:grpSpPr>
        <a:xfrm>
          <a:off x="0" y="0"/>
          <a:ext cx="0" cy="0"/>
          <a:chOff x="0" y="0"/>
          <a:chExt cx="0" cy="0"/>
        </a:xfrm>
      </p:grpSpPr>
      <p:sp>
        <p:nvSpPr>
          <p:cNvPr id="6115" name="Google Shape;6115;gfa9fb07cbc_0_1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16" name="Google Shape;6116;gfa9fb07cbc_0_1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Good teams promote ideas, alternatives, and problem-solving. Good teams encourage and nurture their members. Successful teams have these traits.</a:t>
            </a:r>
            <a:r>
              <a:rPr lang="en-US" sz="1800" b="0" dirty="0">
                <a:effectLst/>
                <a:latin typeface="Times New Roman" panose="02020603050405020304" pitchFamily="18" charset="0"/>
                <a:ea typeface="Calibri" panose="020F0502020204030204" pitchFamily="34" charset="0"/>
                <a:cs typeface="Times New Roman" panose="02020603050405020304" pitchFamily="18" charset="0"/>
              </a:rPr>
              <a:t> In the </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Goal-oriented mindset</a:t>
            </a:r>
            <a:r>
              <a:rPr lang="en-US" sz="1800" b="0" dirty="0">
                <a:effectLst/>
                <a:latin typeface="Times New Roman" panose="02020603050405020304" pitchFamily="18" charset="0"/>
                <a:ea typeface="Calibri" panose="020F0502020204030204" pitchFamily="34" charset="0"/>
                <a:cs typeface="Times New Roman" panose="02020603050405020304" pitchFamily="18" charset="0"/>
              </a:rPr>
              <a:t>, t</a:t>
            </a:r>
            <a:r>
              <a:rPr lang="en-GB" sz="1800" b="0" dirty="0" err="1">
                <a:effectLst/>
                <a:latin typeface="Times New Roman" panose="02020603050405020304" pitchFamily="18" charset="0"/>
                <a:ea typeface="Calibri" panose="020F0502020204030204" pitchFamily="34" charset="0"/>
                <a:cs typeface="Times New Roman" panose="02020603050405020304" pitchFamily="18" charset="0"/>
              </a:rPr>
              <a:t>eams</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 that work together to develop and achieve goals are more productive and efficient than those that don’t.</a:t>
            </a:r>
            <a:r>
              <a:rPr lang="en-US" sz="1800" b="0" dirty="0">
                <a:effectLst/>
                <a:latin typeface="Times New Roman" panose="02020603050405020304" pitchFamily="18" charset="0"/>
                <a:ea typeface="Calibri" panose="020F0502020204030204" pitchFamily="34" charset="0"/>
                <a:cs typeface="Times New Roman" panose="02020603050405020304" pitchFamily="18" charset="0"/>
              </a:rPr>
              <a:t> In the </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commitment to their roles</a:t>
            </a:r>
            <a:r>
              <a:rPr lang="en-US" sz="1800" b="0" dirty="0">
                <a:effectLst/>
                <a:latin typeface="Times New Roman" panose="02020603050405020304" pitchFamily="18" charset="0"/>
                <a:ea typeface="Calibri" panose="020F0502020204030204" pitchFamily="34" charset="0"/>
                <a:cs typeface="Times New Roman" panose="02020603050405020304" pitchFamily="18" charset="0"/>
              </a:rPr>
              <a:t>, m</a:t>
            </a:r>
            <a:r>
              <a:rPr lang="en-GB" sz="1800" b="0" dirty="0" err="1">
                <a:effectLst/>
                <a:latin typeface="Times New Roman" panose="02020603050405020304" pitchFamily="18" charset="0"/>
                <a:ea typeface="Calibri" panose="020F0502020204030204" pitchFamily="34" charset="0"/>
                <a:cs typeface="Times New Roman" panose="02020603050405020304" pitchFamily="18" charset="0"/>
              </a:rPr>
              <a:t>otivated</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 employees who work in roles that are based on their talents and knowledge are common </a:t>
            </a:r>
            <a:r>
              <a:rPr lang="en-US" sz="3200" b="0" i="0" dirty="0">
                <a:solidFill>
                  <a:srgbClr val="000000"/>
                </a:solidFill>
                <a:effectLst/>
                <a:latin typeface="Helvetica Neue"/>
              </a:rPr>
              <a:t>(Anderson, 2011)</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14"/>
        <p:cNvGrpSpPr/>
        <p:nvPr/>
      </p:nvGrpSpPr>
      <p:grpSpPr>
        <a:xfrm>
          <a:off x="0" y="0"/>
          <a:ext cx="0" cy="0"/>
          <a:chOff x="0" y="0"/>
          <a:chExt cx="0" cy="0"/>
        </a:xfrm>
      </p:grpSpPr>
      <p:sp>
        <p:nvSpPr>
          <p:cNvPr id="6115" name="Google Shape;6115;gfa9fb07cbc_0_1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16" name="Google Shape;6116;gfa9fb07cbc_0_1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In the case of open to learning</a:t>
            </a:r>
            <a:r>
              <a:rPr lang="en-US" sz="1800" b="0" dirty="0">
                <a:effectLst/>
                <a:latin typeface="Times New Roman" panose="02020603050405020304" pitchFamily="18" charset="0"/>
                <a:ea typeface="Calibri" panose="020F0502020204030204" pitchFamily="34" charset="0"/>
                <a:cs typeface="Times New Roman" panose="02020603050405020304" pitchFamily="18" charset="0"/>
              </a:rPr>
              <a:t>, r</a:t>
            </a:r>
            <a:r>
              <a:rPr lang="en-GB" sz="1800" b="0" dirty="0" err="1">
                <a:effectLst/>
                <a:latin typeface="Times New Roman" panose="02020603050405020304" pitchFamily="18" charset="0"/>
                <a:ea typeface="Calibri" panose="020F0502020204030204" pitchFamily="34" charset="0"/>
                <a:cs typeface="Times New Roman" panose="02020603050405020304" pitchFamily="18" charset="0"/>
              </a:rPr>
              <a:t>oles</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 and duties can be adjusted by certain teams to meet the demands of a project or assignment. Participants are eager to expand their skill set and achieve new personal goals.</a:t>
            </a:r>
            <a:r>
              <a:rPr lang="en-US" sz="1800" b="0" dirty="0">
                <a:effectLst/>
                <a:latin typeface="Times New Roman" panose="02020603050405020304" pitchFamily="18" charset="0"/>
                <a:ea typeface="Calibri" panose="020F0502020204030204" pitchFamily="34" charset="0"/>
                <a:cs typeface="Times New Roman" panose="02020603050405020304" pitchFamily="18" charset="0"/>
              </a:rPr>
              <a:t> In the case of </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diverse perspectives and experiences</a:t>
            </a:r>
            <a:r>
              <a:rPr lang="en-US" sz="1800" b="0" dirty="0">
                <a:effectLst/>
                <a:latin typeface="Times New Roman" panose="02020603050405020304" pitchFamily="18" charset="0"/>
                <a:ea typeface="Calibri" panose="020F0502020204030204" pitchFamily="34" charset="0"/>
                <a:cs typeface="Times New Roman" panose="02020603050405020304" pitchFamily="18" charset="0"/>
              </a:rPr>
              <a:t> h</a:t>
            </a:r>
            <a:r>
              <a:rPr lang="en-GB" sz="1800" b="0" dirty="0" err="1">
                <a:effectLst/>
                <a:latin typeface="Times New Roman" panose="02020603050405020304" pitchFamily="18" charset="0"/>
                <a:ea typeface="Calibri" panose="020F0502020204030204" pitchFamily="34" charset="0"/>
                <a:cs typeface="Times New Roman" panose="02020603050405020304" pitchFamily="18" charset="0"/>
              </a:rPr>
              <a:t>aving</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 a wide range of experiences and viewpoints on a team increases the likelihood that they will perform at their highest level </a:t>
            </a:r>
            <a:r>
              <a:rPr lang="en-US" sz="3200" b="0" i="0" dirty="0">
                <a:solidFill>
                  <a:srgbClr val="000000"/>
                </a:solidFill>
                <a:effectLst/>
                <a:latin typeface="Helvetica Neue"/>
              </a:rPr>
              <a:t>(Belbin, 2010)</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a:t>
            </a:r>
            <a:endParaRPr b="0" dirty="0"/>
          </a:p>
        </p:txBody>
      </p:sp>
    </p:spTree>
    <p:extLst>
      <p:ext uri="{BB962C8B-B14F-4D97-AF65-F5344CB8AC3E}">
        <p14:creationId xmlns:p14="http://schemas.microsoft.com/office/powerpoint/2010/main" val="31446535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14"/>
        <p:cNvGrpSpPr/>
        <p:nvPr/>
      </p:nvGrpSpPr>
      <p:grpSpPr>
        <a:xfrm>
          <a:off x="0" y="0"/>
          <a:ext cx="0" cy="0"/>
          <a:chOff x="0" y="0"/>
          <a:chExt cx="0" cy="0"/>
        </a:xfrm>
      </p:grpSpPr>
      <p:sp>
        <p:nvSpPr>
          <p:cNvPr id="6115" name="Google Shape;6115;gfa9fb07cbc_0_1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16" name="Google Shape;6116;gfa9fb07cbc_0_1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A shared culture helps the team to see from other angle and adopt to different situations.</a:t>
            </a:r>
            <a:r>
              <a:rPr lang="en-US" sz="1800" b="0" dirty="0">
                <a:effectLst/>
                <a:latin typeface="Times New Roman" panose="02020603050405020304" pitchFamily="18" charset="0"/>
                <a:ea typeface="Calibri" panose="020F0502020204030204" pitchFamily="34" charset="0"/>
                <a:cs typeface="Times New Roman" panose="02020603050405020304" pitchFamily="18" charset="0"/>
              </a:rPr>
              <a:t> In terms of </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responsibility and accountability</a:t>
            </a:r>
            <a:r>
              <a:rPr lang="en-US" sz="1800" b="0" dirty="0">
                <a:effectLst/>
                <a:latin typeface="Times New Roman" panose="02020603050405020304" pitchFamily="18" charset="0"/>
                <a:ea typeface="Calibri" panose="020F0502020204030204" pitchFamily="34" charset="0"/>
                <a:cs typeface="Times New Roman" panose="02020603050405020304" pitchFamily="18" charset="0"/>
              </a:rPr>
              <a:t> e</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ach group member can be bound by the same rules when they share a common set of values and goals.</a:t>
            </a:r>
            <a:r>
              <a:rPr lang="en-US" sz="1800" b="0" dirty="0">
                <a:effectLst/>
                <a:latin typeface="Times New Roman" panose="02020603050405020304" pitchFamily="18" charset="0"/>
                <a:ea typeface="Calibri" panose="020F0502020204030204" pitchFamily="34" charset="0"/>
                <a:cs typeface="Times New Roman" panose="02020603050405020304" pitchFamily="18" charset="0"/>
              </a:rPr>
              <a:t> In case of </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Clear communication, the best teams develop ideas, keep track of progress, and finish their work on time </a:t>
            </a:r>
            <a:r>
              <a:rPr lang="en-US" sz="3200" b="0" i="0" dirty="0">
                <a:solidFill>
                  <a:srgbClr val="000000"/>
                </a:solidFill>
                <a:effectLst/>
                <a:latin typeface="Helvetica Neue"/>
              </a:rPr>
              <a:t>(Anderson, 2011)</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b="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b="0" dirty="0"/>
          </a:p>
        </p:txBody>
      </p:sp>
    </p:spTree>
    <p:extLst>
      <p:ext uri="{BB962C8B-B14F-4D97-AF65-F5344CB8AC3E}">
        <p14:creationId xmlns:p14="http://schemas.microsoft.com/office/powerpoint/2010/main" val="10586330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80"/>
        <p:cNvGrpSpPr/>
        <p:nvPr/>
      </p:nvGrpSpPr>
      <p:grpSpPr>
        <a:xfrm>
          <a:off x="0" y="0"/>
          <a:ext cx="0" cy="0"/>
          <a:chOff x="0" y="0"/>
          <a:chExt cx="0" cy="0"/>
        </a:xfrm>
      </p:grpSpPr>
      <p:sp>
        <p:nvSpPr>
          <p:cNvPr id="6181" name="Google Shape;6181;gfa9fb07cbc_0_3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82" name="Google Shape;6182;gfa9fb07cbc_0_3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dirty="0">
                <a:effectLst/>
                <a:latin typeface="Times New Roman" panose="02020603050405020304" pitchFamily="18" charset="0"/>
                <a:ea typeface="Calibri" panose="020F0502020204030204" pitchFamily="34" charset="0"/>
              </a:rPr>
              <a:t>Team working is essential for any organisation to be successful and efficient in their operations. To ensure proper teamwork, the teams should be developed with the help of the Tuckman theory and the team roles should be distributed according to the Belbin theory. There might be conflicts in the organisation and in between the teams, which must be managed appropriately to ensure effective teamwork. And the available teams should be developed continuously to ensure efficiency in the organisation </a:t>
            </a:r>
            <a:r>
              <a:rPr lang="en-US" sz="3200" b="0" i="0" dirty="0">
                <a:solidFill>
                  <a:srgbClr val="000000"/>
                </a:solidFill>
                <a:effectLst/>
                <a:latin typeface="Helvetica Neue"/>
              </a:rPr>
              <a:t>(Dyer and Gibb Dyer, 2010)</a:t>
            </a:r>
            <a:r>
              <a:rPr lang="en-GB" sz="1800" dirty="0">
                <a:effectLst/>
                <a:latin typeface="Times New Roman" panose="02020603050405020304" pitchFamily="18" charset="0"/>
                <a:ea typeface="Calibri" panose="020F0502020204030204" pitchFamily="34" charset="0"/>
              </a:rPr>
              <a:t>.</a:t>
            </a:r>
            <a:endParaRPr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50"/>
        <p:cNvGrpSpPr/>
        <p:nvPr/>
      </p:nvGrpSpPr>
      <p:grpSpPr>
        <a:xfrm>
          <a:off x="0" y="0"/>
          <a:ext cx="0" cy="0"/>
          <a:chOff x="0" y="0"/>
          <a:chExt cx="0" cy="0"/>
        </a:xfrm>
      </p:grpSpPr>
      <p:sp>
        <p:nvSpPr>
          <p:cNvPr id="7151" name="Google Shape;7151;gfa9fb07cbc_2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52" name="Google Shape;7152;gfa9fb07cbc_2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320049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50"/>
        <p:cNvGrpSpPr/>
        <p:nvPr/>
      </p:nvGrpSpPr>
      <p:grpSpPr>
        <a:xfrm>
          <a:off x="0" y="0"/>
          <a:ext cx="0" cy="0"/>
          <a:chOff x="0" y="0"/>
          <a:chExt cx="0" cy="0"/>
        </a:xfrm>
      </p:grpSpPr>
      <p:sp>
        <p:nvSpPr>
          <p:cNvPr id="7151" name="Google Shape;7151;gfa9fb07cbc_2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52" name="Google Shape;7152;gfa9fb07cbc_2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098150" y="725696"/>
            <a:ext cx="6947700" cy="1364100"/>
          </a:xfrm>
          <a:prstGeom prst="rect">
            <a:avLst/>
          </a:prstGeom>
        </p:spPr>
        <p:txBody>
          <a:bodyPr spcFirstLastPara="1" wrap="square" lIns="91425" tIns="91425" rIns="91425" bIns="91425" anchor="ctr" anchorCtr="0">
            <a:noAutofit/>
          </a:bodyPr>
          <a:lstStyle>
            <a:lvl1pPr lvl="0" algn="ctr">
              <a:lnSpc>
                <a:spcPct val="90000"/>
              </a:lnSpc>
              <a:spcBef>
                <a:spcPts val="0"/>
              </a:spcBef>
              <a:spcAft>
                <a:spcPts val="0"/>
              </a:spcAft>
              <a:buSzPts val="5200"/>
              <a:buNone/>
              <a:defRPr sz="4200" b="1">
                <a:solidFill>
                  <a:srgbClr val="111111"/>
                </a:solidFill>
                <a:latin typeface="Paytone One"/>
                <a:ea typeface="Paytone One"/>
                <a:cs typeface="Paytone One"/>
                <a:sym typeface="Paytone One"/>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2903825" y="2103457"/>
            <a:ext cx="3396900" cy="198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2800"/>
              <a:buNone/>
              <a:defRPr sz="1400">
                <a:latin typeface="Asap"/>
                <a:ea typeface="Asap"/>
                <a:cs typeface="Asap"/>
                <a:sym typeface="Asap"/>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grpSp>
        <p:nvGrpSpPr>
          <p:cNvPr id="11" name="Google Shape;11;p2"/>
          <p:cNvGrpSpPr/>
          <p:nvPr/>
        </p:nvGrpSpPr>
        <p:grpSpPr>
          <a:xfrm>
            <a:off x="-22695" y="-15770"/>
            <a:ext cx="1690448" cy="1915602"/>
            <a:chOff x="-22695" y="-15770"/>
            <a:chExt cx="1690448" cy="1915602"/>
          </a:xfrm>
        </p:grpSpPr>
        <p:grpSp>
          <p:nvGrpSpPr>
            <p:cNvPr id="12" name="Google Shape;12;p2"/>
            <p:cNvGrpSpPr/>
            <p:nvPr/>
          </p:nvGrpSpPr>
          <p:grpSpPr>
            <a:xfrm>
              <a:off x="486797" y="632665"/>
              <a:ext cx="952368" cy="1100498"/>
              <a:chOff x="341650" y="1947263"/>
              <a:chExt cx="334000" cy="385950"/>
            </a:xfrm>
          </p:grpSpPr>
          <p:sp>
            <p:nvSpPr>
              <p:cNvPr id="13" name="Google Shape;13;p2"/>
              <p:cNvSpPr/>
              <p:nvPr/>
            </p:nvSpPr>
            <p:spPr>
              <a:xfrm>
                <a:off x="462150" y="1947263"/>
                <a:ext cx="213500" cy="192550"/>
              </a:xfrm>
              <a:custGeom>
                <a:avLst/>
                <a:gdLst/>
                <a:ahLst/>
                <a:cxnLst/>
                <a:rect l="l" t="t" r="r" b="b"/>
                <a:pathLst>
                  <a:path w="8540" h="7702" extrusionOk="0">
                    <a:moveTo>
                      <a:pt x="820" y="0"/>
                    </a:moveTo>
                    <a:cubicBezTo>
                      <a:pt x="547" y="0"/>
                      <a:pt x="274" y="14"/>
                      <a:pt x="1" y="43"/>
                    </a:cubicBezTo>
                    <a:lnTo>
                      <a:pt x="8540" y="7701"/>
                    </a:lnTo>
                    <a:cubicBezTo>
                      <a:pt x="8536" y="7238"/>
                      <a:pt x="8495" y="6779"/>
                      <a:pt x="8411" y="6322"/>
                    </a:cubicBezTo>
                    <a:lnTo>
                      <a:pt x="1386" y="20"/>
                    </a:lnTo>
                    <a:cubicBezTo>
                      <a:pt x="1198" y="7"/>
                      <a:pt x="1009" y="0"/>
                      <a:pt x="8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527000" y="1952413"/>
                <a:ext cx="137650" cy="123425"/>
              </a:xfrm>
              <a:custGeom>
                <a:avLst/>
                <a:gdLst/>
                <a:ahLst/>
                <a:cxnLst/>
                <a:rect l="l" t="t" r="r" b="b"/>
                <a:pathLst>
                  <a:path w="5506" h="4937" extrusionOk="0">
                    <a:moveTo>
                      <a:pt x="0" y="1"/>
                    </a:moveTo>
                    <a:lnTo>
                      <a:pt x="5505" y="4937"/>
                    </a:lnTo>
                    <a:cubicBezTo>
                      <a:pt x="5075" y="3719"/>
                      <a:pt x="4342" y="2629"/>
                      <a:pt x="3381" y="1768"/>
                    </a:cubicBezTo>
                    <a:cubicBezTo>
                      <a:pt x="2420" y="904"/>
                      <a:pt x="1257" y="293"/>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385100" y="2125713"/>
                <a:ext cx="204100" cy="187800"/>
              </a:xfrm>
              <a:custGeom>
                <a:avLst/>
                <a:gdLst/>
                <a:ahLst/>
                <a:cxnLst/>
                <a:rect l="l" t="t" r="r" b="b"/>
                <a:pathLst>
                  <a:path w="8164" h="7512" extrusionOk="0">
                    <a:moveTo>
                      <a:pt x="341" y="1"/>
                    </a:moveTo>
                    <a:lnTo>
                      <a:pt x="1" y="958"/>
                    </a:lnTo>
                    <a:lnTo>
                      <a:pt x="7306" y="7511"/>
                    </a:lnTo>
                    <a:cubicBezTo>
                      <a:pt x="7601" y="7366"/>
                      <a:pt x="7890" y="7199"/>
                      <a:pt x="8164" y="7019"/>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399725" y="2084738"/>
                <a:ext cx="220900" cy="206350"/>
              </a:xfrm>
              <a:custGeom>
                <a:avLst/>
                <a:gdLst/>
                <a:ahLst/>
                <a:cxnLst/>
                <a:rect l="l" t="t" r="r" b="b"/>
                <a:pathLst>
                  <a:path w="8836" h="8254" extrusionOk="0">
                    <a:moveTo>
                      <a:pt x="341" y="1"/>
                    </a:moveTo>
                    <a:lnTo>
                      <a:pt x="1" y="958"/>
                    </a:lnTo>
                    <a:lnTo>
                      <a:pt x="8131" y="8253"/>
                    </a:lnTo>
                    <a:cubicBezTo>
                      <a:pt x="8379" y="8057"/>
                      <a:pt x="8613" y="7845"/>
                      <a:pt x="8835" y="7617"/>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414275" y="2043688"/>
                <a:ext cx="231400" cy="219050"/>
              </a:xfrm>
              <a:custGeom>
                <a:avLst/>
                <a:gdLst/>
                <a:ahLst/>
                <a:cxnLst/>
                <a:rect l="l" t="t" r="r" b="b"/>
                <a:pathLst>
                  <a:path w="9256" h="8762" extrusionOk="0">
                    <a:moveTo>
                      <a:pt x="344" y="0"/>
                    </a:moveTo>
                    <a:lnTo>
                      <a:pt x="0" y="958"/>
                    </a:lnTo>
                    <a:lnTo>
                      <a:pt x="8700" y="8761"/>
                    </a:lnTo>
                    <a:cubicBezTo>
                      <a:pt x="8899" y="8517"/>
                      <a:pt x="9086" y="8263"/>
                      <a:pt x="9256" y="7996"/>
                    </a:cubicBezTo>
                    <a:lnTo>
                      <a:pt x="34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370575" y="2166688"/>
                <a:ext cx="180225" cy="162000"/>
              </a:xfrm>
              <a:custGeom>
                <a:avLst/>
                <a:gdLst/>
                <a:ahLst/>
                <a:cxnLst/>
                <a:rect l="l" t="t" r="r" b="b"/>
                <a:pathLst>
                  <a:path w="7209" h="6480" extrusionOk="0">
                    <a:moveTo>
                      <a:pt x="341" y="1"/>
                    </a:moveTo>
                    <a:lnTo>
                      <a:pt x="0" y="962"/>
                    </a:lnTo>
                    <a:lnTo>
                      <a:pt x="6148" y="6479"/>
                    </a:lnTo>
                    <a:cubicBezTo>
                      <a:pt x="6508" y="6399"/>
                      <a:pt x="6865" y="6293"/>
                      <a:pt x="7208" y="6165"/>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443425" y="1961663"/>
                <a:ext cx="231100" cy="226825"/>
              </a:xfrm>
              <a:custGeom>
                <a:avLst/>
                <a:gdLst/>
                <a:ahLst/>
                <a:cxnLst/>
                <a:rect l="l" t="t" r="r" b="b"/>
                <a:pathLst>
                  <a:path w="9244" h="9073" extrusionOk="0">
                    <a:moveTo>
                      <a:pt x="342" y="0"/>
                    </a:moveTo>
                    <a:lnTo>
                      <a:pt x="1" y="958"/>
                    </a:lnTo>
                    <a:lnTo>
                      <a:pt x="9044" y="9073"/>
                    </a:lnTo>
                    <a:cubicBezTo>
                      <a:pt x="9138" y="8713"/>
                      <a:pt x="9202" y="8349"/>
                      <a:pt x="9244" y="7983"/>
                    </a:cubicBezTo>
                    <a:lnTo>
                      <a:pt x="3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428900" y="2002638"/>
                <a:ext cx="235275" cy="226100"/>
              </a:xfrm>
              <a:custGeom>
                <a:avLst/>
                <a:gdLst/>
                <a:ahLst/>
                <a:cxnLst/>
                <a:rect l="l" t="t" r="r" b="b"/>
                <a:pathLst>
                  <a:path w="9411" h="9044" extrusionOk="0">
                    <a:moveTo>
                      <a:pt x="341" y="0"/>
                    </a:moveTo>
                    <a:lnTo>
                      <a:pt x="0" y="961"/>
                    </a:lnTo>
                    <a:lnTo>
                      <a:pt x="9012" y="9044"/>
                    </a:lnTo>
                    <a:cubicBezTo>
                      <a:pt x="9163" y="8751"/>
                      <a:pt x="9294" y="8446"/>
                      <a:pt x="9410" y="8137"/>
                    </a:cubicBezTo>
                    <a:lnTo>
                      <a:pt x="34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356025" y="2207738"/>
                <a:ext cx="147125" cy="125475"/>
              </a:xfrm>
              <a:custGeom>
                <a:avLst/>
                <a:gdLst/>
                <a:ahLst/>
                <a:cxnLst/>
                <a:rect l="l" t="t" r="r" b="b"/>
                <a:pathLst>
                  <a:path w="5885" h="5019" extrusionOk="0">
                    <a:moveTo>
                      <a:pt x="341" y="1"/>
                    </a:moveTo>
                    <a:lnTo>
                      <a:pt x="0" y="959"/>
                    </a:lnTo>
                    <a:lnTo>
                      <a:pt x="4500" y="4998"/>
                    </a:lnTo>
                    <a:cubicBezTo>
                      <a:pt x="4689" y="5011"/>
                      <a:pt x="4879" y="5018"/>
                      <a:pt x="5068" y="5018"/>
                    </a:cubicBezTo>
                    <a:cubicBezTo>
                      <a:pt x="5341" y="5018"/>
                      <a:pt x="5613" y="5004"/>
                      <a:pt x="5885" y="4976"/>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341650" y="2248713"/>
                <a:ext cx="96675" cy="79325"/>
              </a:xfrm>
              <a:custGeom>
                <a:avLst/>
                <a:gdLst/>
                <a:ahLst/>
                <a:cxnLst/>
                <a:rect l="l" t="t" r="r" b="b"/>
                <a:pathLst>
                  <a:path w="3867" h="3173" extrusionOk="0">
                    <a:moveTo>
                      <a:pt x="331" y="1"/>
                    </a:moveTo>
                    <a:lnTo>
                      <a:pt x="0" y="926"/>
                    </a:lnTo>
                    <a:cubicBezTo>
                      <a:pt x="154" y="1094"/>
                      <a:pt x="315" y="1251"/>
                      <a:pt x="485" y="1405"/>
                    </a:cubicBezTo>
                    <a:cubicBezTo>
                      <a:pt x="1446" y="2270"/>
                      <a:pt x="2610" y="2877"/>
                      <a:pt x="3866" y="3173"/>
                    </a:cubicBezTo>
                    <a:lnTo>
                      <a:pt x="33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 name="Google Shape;23;p2"/>
            <p:cNvSpPr/>
            <p:nvPr/>
          </p:nvSpPr>
          <p:spPr>
            <a:xfrm>
              <a:off x="-22695" y="-15770"/>
              <a:ext cx="1690448" cy="1915602"/>
            </a:xfrm>
            <a:custGeom>
              <a:avLst/>
              <a:gdLst/>
              <a:ahLst/>
              <a:cxnLst/>
              <a:rect l="l" t="t" r="r" b="b"/>
              <a:pathLst>
                <a:path w="19791" h="22427" extrusionOk="0">
                  <a:moveTo>
                    <a:pt x="1" y="200"/>
                  </a:moveTo>
                  <a:lnTo>
                    <a:pt x="19791" y="1"/>
                  </a:lnTo>
                  <a:cubicBezTo>
                    <a:pt x="8819" y="2389"/>
                    <a:pt x="11204" y="8993"/>
                    <a:pt x="7791" y="15690"/>
                  </a:cubicBezTo>
                  <a:cubicBezTo>
                    <a:pt x="5927" y="19354"/>
                    <a:pt x="3018" y="21346"/>
                    <a:pt x="226" y="2242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22695" y="-13728"/>
              <a:ext cx="952376" cy="853730"/>
            </a:xfrm>
            <a:custGeom>
              <a:avLst/>
              <a:gdLst/>
              <a:ahLst/>
              <a:cxnLst/>
              <a:rect l="l" t="t" r="r" b="b"/>
              <a:pathLst>
                <a:path w="10311" h="9243" extrusionOk="0">
                  <a:moveTo>
                    <a:pt x="10310" y="0"/>
                  </a:moveTo>
                  <a:cubicBezTo>
                    <a:pt x="9517" y="2880"/>
                    <a:pt x="7048" y="8735"/>
                    <a:pt x="94" y="9243"/>
                  </a:cubicBezTo>
                  <a:lnTo>
                    <a:pt x="1" y="103"/>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 name="Google Shape;25;p2"/>
          <p:cNvSpPr/>
          <p:nvPr/>
        </p:nvSpPr>
        <p:spPr>
          <a:xfrm>
            <a:off x="-14275" y="4083834"/>
            <a:ext cx="2036515" cy="1078407"/>
          </a:xfrm>
          <a:custGeom>
            <a:avLst/>
            <a:gdLst/>
            <a:ahLst/>
            <a:cxnLst/>
            <a:rect l="l" t="t" r="r" b="b"/>
            <a:pathLst>
              <a:path w="40343" h="21362" extrusionOk="0">
                <a:moveTo>
                  <a:pt x="0" y="21362"/>
                </a:moveTo>
                <a:lnTo>
                  <a:pt x="0" y="0"/>
                </a:lnTo>
                <a:cubicBezTo>
                  <a:pt x="4133" y="11868"/>
                  <a:pt x="16162" y="9368"/>
                  <a:pt x="28255" y="13122"/>
                </a:cubicBezTo>
                <a:cubicBezTo>
                  <a:pt x="34869" y="15175"/>
                  <a:pt x="38436" y="18338"/>
                  <a:pt x="40342" y="2136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 name="Google Shape;26;p2"/>
          <p:cNvGrpSpPr/>
          <p:nvPr/>
        </p:nvGrpSpPr>
        <p:grpSpPr>
          <a:xfrm>
            <a:off x="6928153" y="-12998"/>
            <a:ext cx="2247425" cy="5184899"/>
            <a:chOff x="6928153" y="-12998"/>
            <a:chExt cx="2247425" cy="5184899"/>
          </a:xfrm>
        </p:grpSpPr>
        <p:grpSp>
          <p:nvGrpSpPr>
            <p:cNvPr id="27" name="Google Shape;27;p2"/>
            <p:cNvGrpSpPr/>
            <p:nvPr/>
          </p:nvGrpSpPr>
          <p:grpSpPr>
            <a:xfrm>
              <a:off x="7123441" y="-12998"/>
              <a:ext cx="2052136" cy="4962220"/>
              <a:chOff x="7123441" y="-12998"/>
              <a:chExt cx="2052136" cy="4962220"/>
            </a:xfrm>
          </p:grpSpPr>
          <p:sp>
            <p:nvSpPr>
              <p:cNvPr id="28" name="Google Shape;28;p2"/>
              <p:cNvSpPr/>
              <p:nvPr/>
            </p:nvSpPr>
            <p:spPr>
              <a:xfrm>
                <a:off x="7672798" y="-12998"/>
                <a:ext cx="1502780" cy="3260198"/>
              </a:xfrm>
              <a:custGeom>
                <a:avLst/>
                <a:gdLst/>
                <a:ahLst/>
                <a:cxnLst/>
                <a:rect l="l" t="t" r="r" b="b"/>
                <a:pathLst>
                  <a:path w="17156" h="37219" extrusionOk="0">
                    <a:moveTo>
                      <a:pt x="17052" y="0"/>
                    </a:moveTo>
                    <a:lnTo>
                      <a:pt x="0" y="0"/>
                    </a:lnTo>
                    <a:cubicBezTo>
                      <a:pt x="270" y="3108"/>
                      <a:pt x="1707" y="9072"/>
                      <a:pt x="8398" y="13045"/>
                    </a:cubicBezTo>
                    <a:cubicBezTo>
                      <a:pt x="17155" y="18241"/>
                      <a:pt x="11155" y="31488"/>
                      <a:pt x="17052" y="3721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 name="Google Shape;29;p2"/>
              <p:cNvGrpSpPr/>
              <p:nvPr/>
            </p:nvGrpSpPr>
            <p:grpSpPr>
              <a:xfrm>
                <a:off x="7123441" y="2793741"/>
                <a:ext cx="2036531" cy="2155481"/>
                <a:chOff x="3844200" y="3565550"/>
                <a:chExt cx="524325" cy="554950"/>
              </a:xfrm>
            </p:grpSpPr>
            <p:sp>
              <p:nvSpPr>
                <p:cNvPr id="30" name="Google Shape;30;p2"/>
                <p:cNvSpPr/>
                <p:nvPr/>
              </p:nvSpPr>
              <p:spPr>
                <a:xfrm>
                  <a:off x="3937150" y="4105850"/>
                  <a:ext cx="15950" cy="12100"/>
                </a:xfrm>
                <a:custGeom>
                  <a:avLst/>
                  <a:gdLst/>
                  <a:ahLst/>
                  <a:cxnLst/>
                  <a:rect l="l" t="t" r="r" b="b"/>
                  <a:pathLst>
                    <a:path w="638" h="484" extrusionOk="0">
                      <a:moveTo>
                        <a:pt x="319" y="1"/>
                      </a:moveTo>
                      <a:cubicBezTo>
                        <a:pt x="265" y="1"/>
                        <a:pt x="212" y="18"/>
                        <a:pt x="168" y="54"/>
                      </a:cubicBezTo>
                      <a:cubicBezTo>
                        <a:pt x="1" y="192"/>
                        <a:pt x="81" y="459"/>
                        <a:pt x="293" y="482"/>
                      </a:cubicBezTo>
                      <a:cubicBezTo>
                        <a:pt x="302" y="483"/>
                        <a:pt x="312" y="483"/>
                        <a:pt x="320" y="483"/>
                      </a:cubicBezTo>
                      <a:cubicBezTo>
                        <a:pt x="520" y="483"/>
                        <a:pt x="638" y="250"/>
                        <a:pt x="509" y="93"/>
                      </a:cubicBezTo>
                      <a:cubicBezTo>
                        <a:pt x="461" y="32"/>
                        <a:pt x="390" y="1"/>
                        <a:pt x="3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3923900" y="4089375"/>
                  <a:ext cx="15300" cy="11625"/>
                </a:xfrm>
                <a:custGeom>
                  <a:avLst/>
                  <a:gdLst/>
                  <a:ahLst/>
                  <a:cxnLst/>
                  <a:rect l="l" t="t" r="r" b="b"/>
                  <a:pathLst>
                    <a:path w="612" h="465" extrusionOk="0">
                      <a:moveTo>
                        <a:pt x="305" y="0"/>
                      </a:moveTo>
                      <a:cubicBezTo>
                        <a:pt x="254" y="0"/>
                        <a:pt x="202" y="17"/>
                        <a:pt x="158" y="51"/>
                      </a:cubicBezTo>
                      <a:cubicBezTo>
                        <a:pt x="0" y="183"/>
                        <a:pt x="74" y="440"/>
                        <a:pt x="280" y="463"/>
                      </a:cubicBezTo>
                      <a:cubicBezTo>
                        <a:pt x="289" y="464"/>
                        <a:pt x="298" y="464"/>
                        <a:pt x="307" y="464"/>
                      </a:cubicBezTo>
                      <a:cubicBezTo>
                        <a:pt x="497" y="464"/>
                        <a:pt x="612" y="240"/>
                        <a:pt x="486" y="87"/>
                      </a:cubicBezTo>
                      <a:cubicBezTo>
                        <a:pt x="440" y="30"/>
                        <a:pt x="373" y="0"/>
                        <a:pt x="3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3910575" y="4072850"/>
                  <a:ext cx="14750" cy="11175"/>
                </a:xfrm>
                <a:custGeom>
                  <a:avLst/>
                  <a:gdLst/>
                  <a:ahLst/>
                  <a:cxnLst/>
                  <a:rect l="l" t="t" r="r" b="b"/>
                  <a:pathLst>
                    <a:path w="590" h="447" extrusionOk="0">
                      <a:moveTo>
                        <a:pt x="297" y="0"/>
                      </a:moveTo>
                      <a:cubicBezTo>
                        <a:pt x="247" y="0"/>
                        <a:pt x="196" y="17"/>
                        <a:pt x="154" y="50"/>
                      </a:cubicBezTo>
                      <a:cubicBezTo>
                        <a:pt x="0" y="176"/>
                        <a:pt x="74" y="423"/>
                        <a:pt x="273" y="445"/>
                      </a:cubicBezTo>
                      <a:cubicBezTo>
                        <a:pt x="281" y="446"/>
                        <a:pt x="289" y="447"/>
                        <a:pt x="296" y="447"/>
                      </a:cubicBezTo>
                      <a:cubicBezTo>
                        <a:pt x="479" y="447"/>
                        <a:pt x="590" y="230"/>
                        <a:pt x="469" y="82"/>
                      </a:cubicBezTo>
                      <a:cubicBezTo>
                        <a:pt x="426" y="28"/>
                        <a:pt x="362" y="0"/>
                        <a:pt x="2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3897300" y="4056275"/>
                  <a:ext cx="14125" cy="10725"/>
                </a:xfrm>
                <a:custGeom>
                  <a:avLst/>
                  <a:gdLst/>
                  <a:ahLst/>
                  <a:cxnLst/>
                  <a:rect l="l" t="t" r="r" b="b"/>
                  <a:pathLst>
                    <a:path w="565" h="429" extrusionOk="0">
                      <a:moveTo>
                        <a:pt x="285" y="0"/>
                      </a:moveTo>
                      <a:cubicBezTo>
                        <a:pt x="237" y="0"/>
                        <a:pt x="189" y="16"/>
                        <a:pt x="149" y="48"/>
                      </a:cubicBezTo>
                      <a:cubicBezTo>
                        <a:pt x="1" y="170"/>
                        <a:pt x="71" y="408"/>
                        <a:pt x="261" y="427"/>
                      </a:cubicBezTo>
                      <a:cubicBezTo>
                        <a:pt x="269" y="428"/>
                        <a:pt x="277" y="428"/>
                        <a:pt x="284" y="428"/>
                      </a:cubicBezTo>
                      <a:cubicBezTo>
                        <a:pt x="460" y="428"/>
                        <a:pt x="565" y="222"/>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3884050" y="4039775"/>
                  <a:ext cx="13475" cy="10200"/>
                </a:xfrm>
                <a:custGeom>
                  <a:avLst/>
                  <a:gdLst/>
                  <a:ahLst/>
                  <a:cxnLst/>
                  <a:rect l="l" t="t" r="r" b="b"/>
                  <a:pathLst>
                    <a:path w="539" h="408" extrusionOk="0">
                      <a:moveTo>
                        <a:pt x="270" y="0"/>
                      </a:moveTo>
                      <a:cubicBezTo>
                        <a:pt x="225" y="0"/>
                        <a:pt x="180" y="15"/>
                        <a:pt x="142" y="46"/>
                      </a:cubicBezTo>
                      <a:cubicBezTo>
                        <a:pt x="0" y="158"/>
                        <a:pt x="68" y="390"/>
                        <a:pt x="248" y="406"/>
                      </a:cubicBezTo>
                      <a:cubicBezTo>
                        <a:pt x="256" y="407"/>
                        <a:pt x="264" y="407"/>
                        <a:pt x="271" y="407"/>
                      </a:cubicBezTo>
                      <a:cubicBezTo>
                        <a:pt x="440"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3870800" y="4023200"/>
                  <a:ext cx="12825" cy="9825"/>
                </a:xfrm>
                <a:custGeom>
                  <a:avLst/>
                  <a:gdLst/>
                  <a:ahLst/>
                  <a:cxnLst/>
                  <a:rect l="l" t="t" r="r" b="b"/>
                  <a:pathLst>
                    <a:path w="513" h="393" extrusionOk="0">
                      <a:moveTo>
                        <a:pt x="257" y="0"/>
                      </a:moveTo>
                      <a:cubicBezTo>
                        <a:pt x="214" y="0"/>
                        <a:pt x="171" y="15"/>
                        <a:pt x="135" y="44"/>
                      </a:cubicBezTo>
                      <a:cubicBezTo>
                        <a:pt x="0" y="153"/>
                        <a:pt x="64" y="371"/>
                        <a:pt x="238" y="391"/>
                      </a:cubicBezTo>
                      <a:cubicBezTo>
                        <a:pt x="246" y="392"/>
                        <a:pt x="253" y="392"/>
                        <a:pt x="261" y="392"/>
                      </a:cubicBezTo>
                      <a:cubicBezTo>
                        <a:pt x="418" y="392"/>
                        <a:pt x="513" y="202"/>
                        <a:pt x="408" y="73"/>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3857450" y="4006700"/>
                  <a:ext cx="12300" cy="9350"/>
                </a:xfrm>
                <a:custGeom>
                  <a:avLst/>
                  <a:gdLst/>
                  <a:ahLst/>
                  <a:cxnLst/>
                  <a:rect l="l" t="t" r="r" b="b"/>
                  <a:pathLst>
                    <a:path w="492" h="374" extrusionOk="0">
                      <a:moveTo>
                        <a:pt x="247" y="1"/>
                      </a:moveTo>
                      <a:cubicBezTo>
                        <a:pt x="206" y="1"/>
                        <a:pt x="166" y="14"/>
                        <a:pt x="132" y="42"/>
                      </a:cubicBezTo>
                      <a:cubicBezTo>
                        <a:pt x="1" y="144"/>
                        <a:pt x="65" y="353"/>
                        <a:pt x="229" y="373"/>
                      </a:cubicBezTo>
                      <a:cubicBezTo>
                        <a:pt x="235" y="373"/>
                        <a:pt x="242" y="374"/>
                        <a:pt x="248" y="374"/>
                      </a:cubicBezTo>
                      <a:cubicBezTo>
                        <a:pt x="401" y="374"/>
                        <a:pt x="492" y="194"/>
                        <a:pt x="393" y="71"/>
                      </a:cubicBezTo>
                      <a:cubicBezTo>
                        <a:pt x="356" y="25"/>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3844200" y="3990175"/>
                  <a:ext cx="11650" cy="8850"/>
                </a:xfrm>
                <a:custGeom>
                  <a:avLst/>
                  <a:gdLst/>
                  <a:ahLst/>
                  <a:cxnLst/>
                  <a:rect l="l" t="t" r="r" b="b"/>
                  <a:pathLst>
                    <a:path w="466" h="354" extrusionOk="0">
                      <a:moveTo>
                        <a:pt x="235" y="1"/>
                      </a:moveTo>
                      <a:cubicBezTo>
                        <a:pt x="196" y="1"/>
                        <a:pt x="156" y="14"/>
                        <a:pt x="123" y="41"/>
                      </a:cubicBezTo>
                      <a:cubicBezTo>
                        <a:pt x="0" y="137"/>
                        <a:pt x="58" y="336"/>
                        <a:pt x="216" y="352"/>
                      </a:cubicBezTo>
                      <a:cubicBezTo>
                        <a:pt x="222" y="353"/>
                        <a:pt x="229" y="353"/>
                        <a:pt x="235" y="353"/>
                      </a:cubicBezTo>
                      <a:cubicBezTo>
                        <a:pt x="381" y="353"/>
                        <a:pt x="465" y="183"/>
                        <a:pt x="370" y="66"/>
                      </a:cubicBezTo>
                      <a:cubicBezTo>
                        <a:pt x="336" y="23"/>
                        <a:pt x="286" y="1"/>
                        <a:pt x="2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3968325" y="4107900"/>
                  <a:ext cx="16525" cy="12600"/>
                </a:xfrm>
                <a:custGeom>
                  <a:avLst/>
                  <a:gdLst/>
                  <a:ahLst/>
                  <a:cxnLst/>
                  <a:rect l="l" t="t" r="r" b="b"/>
                  <a:pathLst>
                    <a:path w="661" h="504" extrusionOk="0">
                      <a:moveTo>
                        <a:pt x="330" y="0"/>
                      </a:moveTo>
                      <a:cubicBezTo>
                        <a:pt x="275" y="0"/>
                        <a:pt x="220" y="18"/>
                        <a:pt x="174" y="56"/>
                      </a:cubicBezTo>
                      <a:cubicBezTo>
                        <a:pt x="1" y="197"/>
                        <a:pt x="84" y="480"/>
                        <a:pt x="306" y="503"/>
                      </a:cubicBezTo>
                      <a:cubicBezTo>
                        <a:pt x="315" y="503"/>
                        <a:pt x="324" y="504"/>
                        <a:pt x="333" y="504"/>
                      </a:cubicBezTo>
                      <a:cubicBezTo>
                        <a:pt x="539" y="504"/>
                        <a:pt x="660" y="261"/>
                        <a:pt x="528" y="94"/>
                      </a:cubicBezTo>
                      <a:cubicBezTo>
                        <a:pt x="477" y="32"/>
                        <a:pt x="403" y="0"/>
                        <a:pt x="3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3955075" y="4091400"/>
                  <a:ext cx="15875" cy="12075"/>
                </a:xfrm>
                <a:custGeom>
                  <a:avLst/>
                  <a:gdLst/>
                  <a:ahLst/>
                  <a:cxnLst/>
                  <a:rect l="l" t="t" r="r" b="b"/>
                  <a:pathLst>
                    <a:path w="635" h="483" extrusionOk="0">
                      <a:moveTo>
                        <a:pt x="318" y="0"/>
                      </a:moveTo>
                      <a:cubicBezTo>
                        <a:pt x="264" y="0"/>
                        <a:pt x="210" y="18"/>
                        <a:pt x="164" y="54"/>
                      </a:cubicBezTo>
                      <a:cubicBezTo>
                        <a:pt x="0" y="189"/>
                        <a:pt x="81" y="459"/>
                        <a:pt x="293" y="481"/>
                      </a:cubicBezTo>
                      <a:cubicBezTo>
                        <a:pt x="302" y="482"/>
                        <a:pt x="311" y="483"/>
                        <a:pt x="320" y="483"/>
                      </a:cubicBezTo>
                      <a:cubicBezTo>
                        <a:pt x="516" y="483"/>
                        <a:pt x="634" y="249"/>
                        <a:pt x="505" y="89"/>
                      </a:cubicBezTo>
                      <a:cubicBezTo>
                        <a:pt x="457" y="31"/>
                        <a:pt x="388"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3941725" y="4074825"/>
                  <a:ext cx="15400" cy="11700"/>
                </a:xfrm>
                <a:custGeom>
                  <a:avLst/>
                  <a:gdLst/>
                  <a:ahLst/>
                  <a:cxnLst/>
                  <a:rect l="l" t="t" r="r" b="b"/>
                  <a:pathLst>
                    <a:path w="616" h="468" extrusionOk="0">
                      <a:moveTo>
                        <a:pt x="309" y="1"/>
                      </a:moveTo>
                      <a:cubicBezTo>
                        <a:pt x="257" y="1"/>
                        <a:pt x="205" y="18"/>
                        <a:pt x="162" y="55"/>
                      </a:cubicBezTo>
                      <a:cubicBezTo>
                        <a:pt x="1" y="183"/>
                        <a:pt x="78" y="444"/>
                        <a:pt x="284" y="466"/>
                      </a:cubicBezTo>
                      <a:cubicBezTo>
                        <a:pt x="293" y="467"/>
                        <a:pt x="302" y="468"/>
                        <a:pt x="310" y="468"/>
                      </a:cubicBezTo>
                      <a:cubicBezTo>
                        <a:pt x="501" y="468"/>
                        <a:pt x="615" y="241"/>
                        <a:pt x="489" y="87"/>
                      </a:cubicBezTo>
                      <a:cubicBezTo>
                        <a:pt x="444" y="31"/>
                        <a:pt x="377"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3928475" y="4058325"/>
                  <a:ext cx="14775" cy="11150"/>
                </a:xfrm>
                <a:custGeom>
                  <a:avLst/>
                  <a:gdLst/>
                  <a:ahLst/>
                  <a:cxnLst/>
                  <a:rect l="l" t="t" r="r" b="b"/>
                  <a:pathLst>
                    <a:path w="591" h="446" extrusionOk="0">
                      <a:moveTo>
                        <a:pt x="295" y="0"/>
                      </a:moveTo>
                      <a:cubicBezTo>
                        <a:pt x="246" y="0"/>
                        <a:pt x="196" y="16"/>
                        <a:pt x="155" y="50"/>
                      </a:cubicBezTo>
                      <a:cubicBezTo>
                        <a:pt x="1" y="175"/>
                        <a:pt x="75" y="426"/>
                        <a:pt x="274" y="445"/>
                      </a:cubicBezTo>
                      <a:cubicBezTo>
                        <a:pt x="282" y="446"/>
                        <a:pt x="289" y="446"/>
                        <a:pt x="297" y="446"/>
                      </a:cubicBezTo>
                      <a:cubicBezTo>
                        <a:pt x="480" y="446"/>
                        <a:pt x="590" y="230"/>
                        <a:pt x="470" y="82"/>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3915225" y="4041800"/>
                  <a:ext cx="14125" cy="10725"/>
                </a:xfrm>
                <a:custGeom>
                  <a:avLst/>
                  <a:gdLst/>
                  <a:ahLst/>
                  <a:cxnLst/>
                  <a:rect l="l" t="t" r="r" b="b"/>
                  <a:pathLst>
                    <a:path w="565" h="429" extrusionOk="0">
                      <a:moveTo>
                        <a:pt x="282" y="1"/>
                      </a:moveTo>
                      <a:cubicBezTo>
                        <a:pt x="235" y="1"/>
                        <a:pt x="187" y="16"/>
                        <a:pt x="148" y="48"/>
                      </a:cubicBezTo>
                      <a:cubicBezTo>
                        <a:pt x="0" y="167"/>
                        <a:pt x="71" y="405"/>
                        <a:pt x="261" y="428"/>
                      </a:cubicBezTo>
                      <a:cubicBezTo>
                        <a:pt x="269" y="428"/>
                        <a:pt x="276" y="429"/>
                        <a:pt x="284" y="429"/>
                      </a:cubicBezTo>
                      <a:cubicBezTo>
                        <a:pt x="460" y="429"/>
                        <a:pt x="564" y="222"/>
                        <a:pt x="450" y="81"/>
                      </a:cubicBezTo>
                      <a:cubicBezTo>
                        <a:pt x="407"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3901975" y="4025225"/>
                  <a:ext cx="13475" cy="10275"/>
                </a:xfrm>
                <a:custGeom>
                  <a:avLst/>
                  <a:gdLst/>
                  <a:ahLst/>
                  <a:cxnLst/>
                  <a:rect l="l" t="t" r="r" b="b"/>
                  <a:pathLst>
                    <a:path w="539" h="411" extrusionOk="0">
                      <a:moveTo>
                        <a:pt x="269" y="1"/>
                      </a:moveTo>
                      <a:cubicBezTo>
                        <a:pt x="224" y="1"/>
                        <a:pt x="179" y="16"/>
                        <a:pt x="142" y="46"/>
                      </a:cubicBezTo>
                      <a:cubicBezTo>
                        <a:pt x="0" y="162"/>
                        <a:pt x="68" y="390"/>
                        <a:pt x="248" y="409"/>
                      </a:cubicBezTo>
                      <a:cubicBezTo>
                        <a:pt x="256" y="410"/>
                        <a:pt x="263" y="411"/>
                        <a:pt x="271" y="411"/>
                      </a:cubicBezTo>
                      <a:cubicBezTo>
                        <a:pt x="440" y="411"/>
                        <a:pt x="538" y="214"/>
                        <a:pt x="428" y="78"/>
                      </a:cubicBezTo>
                      <a:cubicBezTo>
                        <a:pt x="387" y="27"/>
                        <a:pt x="328"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3888625" y="4008725"/>
                  <a:ext cx="12925" cy="9750"/>
                </a:xfrm>
                <a:custGeom>
                  <a:avLst/>
                  <a:gdLst/>
                  <a:ahLst/>
                  <a:cxnLst/>
                  <a:rect l="l" t="t" r="r" b="b"/>
                  <a:pathLst>
                    <a:path w="517" h="390" extrusionOk="0">
                      <a:moveTo>
                        <a:pt x="260" y="1"/>
                      </a:moveTo>
                      <a:cubicBezTo>
                        <a:pt x="217" y="1"/>
                        <a:pt x="173" y="15"/>
                        <a:pt x="136" y="44"/>
                      </a:cubicBezTo>
                      <a:cubicBezTo>
                        <a:pt x="1" y="153"/>
                        <a:pt x="68" y="372"/>
                        <a:pt x="238" y="388"/>
                      </a:cubicBezTo>
                      <a:cubicBezTo>
                        <a:pt x="246" y="389"/>
                        <a:pt x="254" y="389"/>
                        <a:pt x="262" y="389"/>
                      </a:cubicBezTo>
                      <a:cubicBezTo>
                        <a:pt x="422" y="389"/>
                        <a:pt x="516" y="202"/>
                        <a:pt x="412" y="73"/>
                      </a:cubicBezTo>
                      <a:cubicBezTo>
                        <a:pt x="374" y="26"/>
                        <a:pt x="318" y="1"/>
                        <a:pt x="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3875375" y="3992175"/>
                  <a:ext cx="12300" cy="9325"/>
                </a:xfrm>
                <a:custGeom>
                  <a:avLst/>
                  <a:gdLst/>
                  <a:ahLst/>
                  <a:cxnLst/>
                  <a:rect l="l" t="t" r="r" b="b"/>
                  <a:pathLst>
                    <a:path w="492" h="373" extrusionOk="0">
                      <a:moveTo>
                        <a:pt x="248" y="1"/>
                      </a:moveTo>
                      <a:cubicBezTo>
                        <a:pt x="206" y="1"/>
                        <a:pt x="164" y="15"/>
                        <a:pt x="129" y="44"/>
                      </a:cubicBezTo>
                      <a:cubicBezTo>
                        <a:pt x="0" y="147"/>
                        <a:pt x="61" y="356"/>
                        <a:pt x="229" y="372"/>
                      </a:cubicBezTo>
                      <a:cubicBezTo>
                        <a:pt x="235" y="373"/>
                        <a:pt x="242" y="373"/>
                        <a:pt x="248" y="373"/>
                      </a:cubicBezTo>
                      <a:cubicBezTo>
                        <a:pt x="400" y="373"/>
                        <a:pt x="491" y="193"/>
                        <a:pt x="392" y="70"/>
                      </a:cubicBezTo>
                      <a:cubicBezTo>
                        <a:pt x="356" y="25"/>
                        <a:pt x="302" y="1"/>
                        <a:pt x="2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3862125" y="3975675"/>
                  <a:ext cx="11650" cy="8875"/>
                </a:xfrm>
                <a:custGeom>
                  <a:avLst/>
                  <a:gdLst/>
                  <a:ahLst/>
                  <a:cxnLst/>
                  <a:rect l="l" t="t" r="r" b="b"/>
                  <a:pathLst>
                    <a:path w="466" h="355" extrusionOk="0">
                      <a:moveTo>
                        <a:pt x="233" y="0"/>
                      </a:moveTo>
                      <a:cubicBezTo>
                        <a:pt x="194" y="0"/>
                        <a:pt x="155" y="13"/>
                        <a:pt x="122" y="39"/>
                      </a:cubicBezTo>
                      <a:cubicBezTo>
                        <a:pt x="0" y="139"/>
                        <a:pt x="58" y="335"/>
                        <a:pt x="215" y="354"/>
                      </a:cubicBezTo>
                      <a:cubicBezTo>
                        <a:pt x="222" y="355"/>
                        <a:pt x="228" y="355"/>
                        <a:pt x="235" y="355"/>
                      </a:cubicBezTo>
                      <a:cubicBezTo>
                        <a:pt x="381" y="355"/>
                        <a:pt x="465" y="182"/>
                        <a:pt x="370" y="65"/>
                      </a:cubicBezTo>
                      <a:cubicBezTo>
                        <a:pt x="335" y="22"/>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3848850" y="3959150"/>
                  <a:ext cx="11025" cy="8375"/>
                </a:xfrm>
                <a:custGeom>
                  <a:avLst/>
                  <a:gdLst/>
                  <a:ahLst/>
                  <a:cxnLst/>
                  <a:rect l="l" t="t" r="r" b="b"/>
                  <a:pathLst>
                    <a:path w="441" h="335" extrusionOk="0">
                      <a:moveTo>
                        <a:pt x="223" y="0"/>
                      </a:moveTo>
                      <a:cubicBezTo>
                        <a:pt x="185" y="0"/>
                        <a:pt x="148" y="13"/>
                        <a:pt x="117" y="38"/>
                      </a:cubicBezTo>
                      <a:cubicBezTo>
                        <a:pt x="1" y="131"/>
                        <a:pt x="55" y="318"/>
                        <a:pt x="203" y="334"/>
                      </a:cubicBezTo>
                      <a:cubicBezTo>
                        <a:pt x="210" y="334"/>
                        <a:pt x="216" y="335"/>
                        <a:pt x="222" y="335"/>
                      </a:cubicBezTo>
                      <a:cubicBezTo>
                        <a:pt x="359" y="335"/>
                        <a:pt x="440" y="171"/>
                        <a:pt x="351" y="60"/>
                      </a:cubicBezTo>
                      <a:cubicBezTo>
                        <a:pt x="319" y="21"/>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3986250" y="4093425"/>
                  <a:ext cx="16500" cy="12550"/>
                </a:xfrm>
                <a:custGeom>
                  <a:avLst/>
                  <a:gdLst/>
                  <a:ahLst/>
                  <a:cxnLst/>
                  <a:rect l="l" t="t" r="r" b="b"/>
                  <a:pathLst>
                    <a:path w="660" h="502" extrusionOk="0">
                      <a:moveTo>
                        <a:pt x="331" y="0"/>
                      </a:moveTo>
                      <a:cubicBezTo>
                        <a:pt x="276" y="0"/>
                        <a:pt x="220" y="19"/>
                        <a:pt x="174" y="56"/>
                      </a:cubicBezTo>
                      <a:cubicBezTo>
                        <a:pt x="0" y="198"/>
                        <a:pt x="81" y="477"/>
                        <a:pt x="306" y="500"/>
                      </a:cubicBezTo>
                      <a:cubicBezTo>
                        <a:pt x="316" y="501"/>
                        <a:pt x="326" y="502"/>
                        <a:pt x="336" y="502"/>
                      </a:cubicBezTo>
                      <a:cubicBezTo>
                        <a:pt x="540" y="502"/>
                        <a:pt x="659" y="257"/>
                        <a:pt x="527" y="92"/>
                      </a:cubicBezTo>
                      <a:cubicBezTo>
                        <a:pt x="476" y="32"/>
                        <a:pt x="404" y="0"/>
                        <a:pt x="3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3973000" y="4076850"/>
                  <a:ext cx="15850" cy="12075"/>
                </a:xfrm>
                <a:custGeom>
                  <a:avLst/>
                  <a:gdLst/>
                  <a:ahLst/>
                  <a:cxnLst/>
                  <a:rect l="l" t="t" r="r" b="b"/>
                  <a:pathLst>
                    <a:path w="634" h="483" extrusionOk="0">
                      <a:moveTo>
                        <a:pt x="316" y="1"/>
                      </a:moveTo>
                      <a:cubicBezTo>
                        <a:pt x="263" y="1"/>
                        <a:pt x="209" y="18"/>
                        <a:pt x="164" y="54"/>
                      </a:cubicBezTo>
                      <a:cubicBezTo>
                        <a:pt x="0" y="192"/>
                        <a:pt x="80" y="459"/>
                        <a:pt x="293" y="482"/>
                      </a:cubicBezTo>
                      <a:cubicBezTo>
                        <a:pt x="302" y="482"/>
                        <a:pt x="311" y="483"/>
                        <a:pt x="319" y="483"/>
                      </a:cubicBezTo>
                      <a:cubicBezTo>
                        <a:pt x="516" y="483"/>
                        <a:pt x="634" y="250"/>
                        <a:pt x="505" y="93"/>
                      </a:cubicBezTo>
                      <a:cubicBezTo>
                        <a:pt x="457" y="32"/>
                        <a:pt x="387" y="1"/>
                        <a:pt x="3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3959650" y="4060350"/>
                  <a:ext cx="15300" cy="11625"/>
                </a:xfrm>
                <a:custGeom>
                  <a:avLst/>
                  <a:gdLst/>
                  <a:ahLst/>
                  <a:cxnLst/>
                  <a:rect l="l" t="t" r="r" b="b"/>
                  <a:pathLst>
                    <a:path w="612" h="465" extrusionOk="0">
                      <a:moveTo>
                        <a:pt x="307" y="1"/>
                      </a:moveTo>
                      <a:cubicBezTo>
                        <a:pt x="256" y="1"/>
                        <a:pt x="204" y="18"/>
                        <a:pt x="161" y="52"/>
                      </a:cubicBezTo>
                      <a:cubicBezTo>
                        <a:pt x="1" y="184"/>
                        <a:pt x="78" y="441"/>
                        <a:pt x="283" y="463"/>
                      </a:cubicBezTo>
                      <a:cubicBezTo>
                        <a:pt x="293" y="464"/>
                        <a:pt x="302" y="465"/>
                        <a:pt x="310" y="465"/>
                      </a:cubicBezTo>
                      <a:cubicBezTo>
                        <a:pt x="500" y="465"/>
                        <a:pt x="612" y="241"/>
                        <a:pt x="489" y="87"/>
                      </a:cubicBezTo>
                      <a:cubicBezTo>
                        <a:pt x="443" y="31"/>
                        <a:pt x="375" y="1"/>
                        <a:pt x="3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3946400" y="4043800"/>
                  <a:ext cx="14675" cy="11150"/>
                </a:xfrm>
                <a:custGeom>
                  <a:avLst/>
                  <a:gdLst/>
                  <a:ahLst/>
                  <a:cxnLst/>
                  <a:rect l="l" t="t" r="r" b="b"/>
                  <a:pathLst>
                    <a:path w="587" h="446" extrusionOk="0">
                      <a:moveTo>
                        <a:pt x="295" y="1"/>
                      </a:moveTo>
                      <a:cubicBezTo>
                        <a:pt x="246" y="1"/>
                        <a:pt x="196" y="17"/>
                        <a:pt x="155" y="52"/>
                      </a:cubicBezTo>
                      <a:cubicBezTo>
                        <a:pt x="0" y="177"/>
                        <a:pt x="74" y="425"/>
                        <a:pt x="270" y="444"/>
                      </a:cubicBezTo>
                      <a:cubicBezTo>
                        <a:pt x="280" y="445"/>
                        <a:pt x="289" y="446"/>
                        <a:pt x="297" y="446"/>
                      </a:cubicBezTo>
                      <a:cubicBezTo>
                        <a:pt x="480" y="446"/>
                        <a:pt x="586" y="231"/>
                        <a:pt x="470" y="84"/>
                      </a:cubicBezTo>
                      <a:cubicBezTo>
                        <a:pt x="424" y="29"/>
                        <a:pt x="360"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3933150" y="4027275"/>
                  <a:ext cx="14100" cy="10725"/>
                </a:xfrm>
                <a:custGeom>
                  <a:avLst/>
                  <a:gdLst/>
                  <a:ahLst/>
                  <a:cxnLst/>
                  <a:rect l="l" t="t" r="r" b="b"/>
                  <a:pathLst>
                    <a:path w="564" h="429" extrusionOk="0">
                      <a:moveTo>
                        <a:pt x="281" y="0"/>
                      </a:moveTo>
                      <a:cubicBezTo>
                        <a:pt x="234" y="0"/>
                        <a:pt x="187" y="16"/>
                        <a:pt x="148" y="48"/>
                      </a:cubicBezTo>
                      <a:cubicBezTo>
                        <a:pt x="0" y="170"/>
                        <a:pt x="71" y="408"/>
                        <a:pt x="260" y="427"/>
                      </a:cubicBezTo>
                      <a:cubicBezTo>
                        <a:pt x="268" y="428"/>
                        <a:pt x="276" y="428"/>
                        <a:pt x="284" y="428"/>
                      </a:cubicBezTo>
                      <a:cubicBezTo>
                        <a:pt x="459" y="428"/>
                        <a:pt x="564" y="222"/>
                        <a:pt x="447" y="80"/>
                      </a:cubicBezTo>
                      <a:cubicBezTo>
                        <a:pt x="405" y="27"/>
                        <a:pt x="343" y="0"/>
                        <a:pt x="2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3919800" y="4010775"/>
                  <a:ext cx="13550" cy="10175"/>
                </a:xfrm>
                <a:custGeom>
                  <a:avLst/>
                  <a:gdLst/>
                  <a:ahLst/>
                  <a:cxnLst/>
                  <a:rect l="l" t="t" r="r" b="b"/>
                  <a:pathLst>
                    <a:path w="542" h="407" extrusionOk="0">
                      <a:moveTo>
                        <a:pt x="274" y="0"/>
                      </a:moveTo>
                      <a:cubicBezTo>
                        <a:pt x="228" y="0"/>
                        <a:pt x="183" y="15"/>
                        <a:pt x="145" y="46"/>
                      </a:cubicBezTo>
                      <a:cubicBezTo>
                        <a:pt x="1" y="158"/>
                        <a:pt x="71" y="390"/>
                        <a:pt x="251" y="406"/>
                      </a:cubicBezTo>
                      <a:cubicBezTo>
                        <a:pt x="259" y="407"/>
                        <a:pt x="267" y="407"/>
                        <a:pt x="274" y="407"/>
                      </a:cubicBezTo>
                      <a:cubicBezTo>
                        <a:pt x="441" y="407"/>
                        <a:pt x="542" y="210"/>
                        <a:pt x="431" y="75"/>
                      </a:cubicBezTo>
                      <a:cubicBezTo>
                        <a:pt x="391" y="26"/>
                        <a:pt x="333" y="0"/>
                        <a:pt x="2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3906550" y="3994200"/>
                  <a:ext cx="12925" cy="9800"/>
                </a:xfrm>
                <a:custGeom>
                  <a:avLst/>
                  <a:gdLst/>
                  <a:ahLst/>
                  <a:cxnLst/>
                  <a:rect l="l" t="t" r="r" b="b"/>
                  <a:pathLst>
                    <a:path w="517" h="392" extrusionOk="0">
                      <a:moveTo>
                        <a:pt x="259" y="0"/>
                      </a:moveTo>
                      <a:cubicBezTo>
                        <a:pt x="215" y="0"/>
                        <a:pt x="171" y="14"/>
                        <a:pt x="135" y="44"/>
                      </a:cubicBezTo>
                      <a:cubicBezTo>
                        <a:pt x="0" y="153"/>
                        <a:pt x="65" y="371"/>
                        <a:pt x="238" y="391"/>
                      </a:cubicBezTo>
                      <a:cubicBezTo>
                        <a:pt x="246" y="391"/>
                        <a:pt x="254" y="392"/>
                        <a:pt x="261" y="392"/>
                      </a:cubicBezTo>
                      <a:cubicBezTo>
                        <a:pt x="421" y="392"/>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3893300" y="3977700"/>
                  <a:ext cx="12275" cy="9350"/>
                </a:xfrm>
                <a:custGeom>
                  <a:avLst/>
                  <a:gdLst/>
                  <a:ahLst/>
                  <a:cxnLst/>
                  <a:rect l="l" t="t" r="r" b="b"/>
                  <a:pathLst>
                    <a:path w="491" h="374" extrusionOk="0">
                      <a:moveTo>
                        <a:pt x="244" y="1"/>
                      </a:moveTo>
                      <a:cubicBezTo>
                        <a:pt x="204" y="1"/>
                        <a:pt x="163" y="14"/>
                        <a:pt x="129" y="42"/>
                      </a:cubicBezTo>
                      <a:cubicBezTo>
                        <a:pt x="0" y="144"/>
                        <a:pt x="61" y="353"/>
                        <a:pt x="228" y="373"/>
                      </a:cubicBezTo>
                      <a:cubicBezTo>
                        <a:pt x="235" y="373"/>
                        <a:pt x="241" y="373"/>
                        <a:pt x="248" y="373"/>
                      </a:cubicBezTo>
                      <a:cubicBezTo>
                        <a:pt x="400" y="373"/>
                        <a:pt x="491" y="194"/>
                        <a:pt x="389" y="70"/>
                      </a:cubicBezTo>
                      <a:cubicBezTo>
                        <a:pt x="352" y="24"/>
                        <a:pt x="299" y="1"/>
                        <a:pt x="2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3880025" y="3961150"/>
                  <a:ext cx="11650" cy="8875"/>
                </a:xfrm>
                <a:custGeom>
                  <a:avLst/>
                  <a:gdLst/>
                  <a:ahLst/>
                  <a:cxnLst/>
                  <a:rect l="l" t="t" r="r" b="b"/>
                  <a:pathLst>
                    <a:path w="466" h="355" extrusionOk="0">
                      <a:moveTo>
                        <a:pt x="233" y="0"/>
                      </a:moveTo>
                      <a:cubicBezTo>
                        <a:pt x="194" y="0"/>
                        <a:pt x="155" y="14"/>
                        <a:pt x="123" y="41"/>
                      </a:cubicBezTo>
                      <a:cubicBezTo>
                        <a:pt x="1" y="138"/>
                        <a:pt x="59" y="337"/>
                        <a:pt x="216" y="353"/>
                      </a:cubicBezTo>
                      <a:cubicBezTo>
                        <a:pt x="223" y="354"/>
                        <a:pt x="229" y="354"/>
                        <a:pt x="235" y="354"/>
                      </a:cubicBezTo>
                      <a:cubicBezTo>
                        <a:pt x="378" y="354"/>
                        <a:pt x="466" y="184"/>
                        <a:pt x="370" y="67"/>
                      </a:cubicBezTo>
                      <a:cubicBezTo>
                        <a:pt x="336" y="23"/>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3866775" y="3944625"/>
                  <a:ext cx="11000" cy="8350"/>
                </a:xfrm>
                <a:custGeom>
                  <a:avLst/>
                  <a:gdLst/>
                  <a:ahLst/>
                  <a:cxnLst/>
                  <a:rect l="l" t="t" r="r" b="b"/>
                  <a:pathLst>
                    <a:path w="440" h="334" extrusionOk="0">
                      <a:moveTo>
                        <a:pt x="219" y="1"/>
                      </a:moveTo>
                      <a:cubicBezTo>
                        <a:pt x="182" y="1"/>
                        <a:pt x="144" y="13"/>
                        <a:pt x="113" y="37"/>
                      </a:cubicBezTo>
                      <a:cubicBezTo>
                        <a:pt x="1" y="130"/>
                        <a:pt x="55" y="317"/>
                        <a:pt x="203" y="333"/>
                      </a:cubicBezTo>
                      <a:cubicBezTo>
                        <a:pt x="210" y="334"/>
                        <a:pt x="216" y="334"/>
                        <a:pt x="222" y="334"/>
                      </a:cubicBezTo>
                      <a:cubicBezTo>
                        <a:pt x="359" y="334"/>
                        <a:pt x="440" y="174"/>
                        <a:pt x="351" y="63"/>
                      </a:cubicBezTo>
                      <a:cubicBezTo>
                        <a:pt x="318" y="22"/>
                        <a:pt x="268" y="1"/>
                        <a:pt x="2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3853450" y="3928100"/>
                  <a:ext cx="10450" cy="7925"/>
                </a:xfrm>
                <a:custGeom>
                  <a:avLst/>
                  <a:gdLst/>
                  <a:ahLst/>
                  <a:cxnLst/>
                  <a:rect l="l" t="t" r="r" b="b"/>
                  <a:pathLst>
                    <a:path w="418" h="317" extrusionOk="0">
                      <a:moveTo>
                        <a:pt x="211" y="1"/>
                      </a:moveTo>
                      <a:cubicBezTo>
                        <a:pt x="176" y="1"/>
                        <a:pt x="140" y="12"/>
                        <a:pt x="109" y="36"/>
                      </a:cubicBezTo>
                      <a:cubicBezTo>
                        <a:pt x="0" y="123"/>
                        <a:pt x="55" y="300"/>
                        <a:pt x="193" y="316"/>
                      </a:cubicBezTo>
                      <a:cubicBezTo>
                        <a:pt x="199" y="317"/>
                        <a:pt x="206" y="317"/>
                        <a:pt x="212" y="317"/>
                      </a:cubicBezTo>
                      <a:cubicBezTo>
                        <a:pt x="342" y="317"/>
                        <a:pt x="417" y="163"/>
                        <a:pt x="334" y="59"/>
                      </a:cubicBezTo>
                      <a:cubicBezTo>
                        <a:pt x="302" y="21"/>
                        <a:pt x="257" y="1"/>
                        <a:pt x="2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4017350" y="4095400"/>
                  <a:ext cx="17200" cy="13075"/>
                </a:xfrm>
                <a:custGeom>
                  <a:avLst/>
                  <a:gdLst/>
                  <a:ahLst/>
                  <a:cxnLst/>
                  <a:rect l="l" t="t" r="r" b="b"/>
                  <a:pathLst>
                    <a:path w="688" h="523" extrusionOk="0">
                      <a:moveTo>
                        <a:pt x="345" y="1"/>
                      </a:moveTo>
                      <a:cubicBezTo>
                        <a:pt x="288" y="1"/>
                        <a:pt x="231" y="19"/>
                        <a:pt x="183" y="58"/>
                      </a:cubicBezTo>
                      <a:cubicBezTo>
                        <a:pt x="0" y="202"/>
                        <a:pt x="87" y="495"/>
                        <a:pt x="318" y="520"/>
                      </a:cubicBezTo>
                      <a:cubicBezTo>
                        <a:pt x="329" y="522"/>
                        <a:pt x="339" y="522"/>
                        <a:pt x="349" y="522"/>
                      </a:cubicBezTo>
                      <a:cubicBezTo>
                        <a:pt x="559" y="522"/>
                        <a:pt x="688" y="271"/>
                        <a:pt x="550" y="99"/>
                      </a:cubicBezTo>
                      <a:cubicBezTo>
                        <a:pt x="498" y="35"/>
                        <a:pt x="422"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4004075" y="4078875"/>
                  <a:ext cx="16600" cy="12625"/>
                </a:xfrm>
                <a:custGeom>
                  <a:avLst/>
                  <a:gdLst/>
                  <a:ahLst/>
                  <a:cxnLst/>
                  <a:rect l="l" t="t" r="r" b="b"/>
                  <a:pathLst>
                    <a:path w="664" h="505" extrusionOk="0">
                      <a:moveTo>
                        <a:pt x="333" y="1"/>
                      </a:moveTo>
                      <a:cubicBezTo>
                        <a:pt x="277" y="1"/>
                        <a:pt x="221" y="19"/>
                        <a:pt x="174" y="57"/>
                      </a:cubicBezTo>
                      <a:cubicBezTo>
                        <a:pt x="1" y="198"/>
                        <a:pt x="84" y="481"/>
                        <a:pt x="306" y="503"/>
                      </a:cubicBezTo>
                      <a:cubicBezTo>
                        <a:pt x="315" y="504"/>
                        <a:pt x="325" y="505"/>
                        <a:pt x="334" y="505"/>
                      </a:cubicBezTo>
                      <a:cubicBezTo>
                        <a:pt x="542" y="505"/>
                        <a:pt x="663" y="262"/>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3990825" y="4062400"/>
                  <a:ext cx="15950" cy="12075"/>
                </a:xfrm>
                <a:custGeom>
                  <a:avLst/>
                  <a:gdLst/>
                  <a:ahLst/>
                  <a:cxnLst/>
                  <a:rect l="l" t="t" r="r" b="b"/>
                  <a:pathLst>
                    <a:path w="638" h="483" extrusionOk="0">
                      <a:moveTo>
                        <a:pt x="320" y="0"/>
                      </a:moveTo>
                      <a:cubicBezTo>
                        <a:pt x="266" y="0"/>
                        <a:pt x="212" y="18"/>
                        <a:pt x="168" y="54"/>
                      </a:cubicBezTo>
                      <a:cubicBezTo>
                        <a:pt x="1" y="189"/>
                        <a:pt x="81" y="459"/>
                        <a:pt x="296" y="481"/>
                      </a:cubicBezTo>
                      <a:cubicBezTo>
                        <a:pt x="305" y="482"/>
                        <a:pt x="314" y="482"/>
                        <a:pt x="323" y="482"/>
                      </a:cubicBezTo>
                      <a:cubicBezTo>
                        <a:pt x="519" y="482"/>
                        <a:pt x="638" y="249"/>
                        <a:pt x="508" y="89"/>
                      </a:cubicBezTo>
                      <a:cubicBezTo>
                        <a:pt x="461" y="30"/>
                        <a:pt x="390" y="0"/>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3977575" y="4045825"/>
                  <a:ext cx="15300" cy="11700"/>
                </a:xfrm>
                <a:custGeom>
                  <a:avLst/>
                  <a:gdLst/>
                  <a:ahLst/>
                  <a:cxnLst/>
                  <a:rect l="l" t="t" r="r" b="b"/>
                  <a:pathLst>
                    <a:path w="612" h="468" extrusionOk="0">
                      <a:moveTo>
                        <a:pt x="309" y="1"/>
                      </a:moveTo>
                      <a:cubicBezTo>
                        <a:pt x="257" y="1"/>
                        <a:pt x="204" y="18"/>
                        <a:pt x="161" y="55"/>
                      </a:cubicBezTo>
                      <a:cubicBezTo>
                        <a:pt x="0" y="183"/>
                        <a:pt x="77" y="443"/>
                        <a:pt x="283" y="466"/>
                      </a:cubicBezTo>
                      <a:cubicBezTo>
                        <a:pt x="292" y="467"/>
                        <a:pt x="301" y="467"/>
                        <a:pt x="310" y="467"/>
                      </a:cubicBezTo>
                      <a:cubicBezTo>
                        <a:pt x="500" y="467"/>
                        <a:pt x="612" y="240"/>
                        <a:pt x="489" y="87"/>
                      </a:cubicBezTo>
                      <a:cubicBezTo>
                        <a:pt x="443" y="30"/>
                        <a:pt x="376"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3964325" y="4029325"/>
                  <a:ext cx="14675" cy="11150"/>
                </a:xfrm>
                <a:custGeom>
                  <a:avLst/>
                  <a:gdLst/>
                  <a:ahLst/>
                  <a:cxnLst/>
                  <a:rect l="l" t="t" r="r" b="b"/>
                  <a:pathLst>
                    <a:path w="587" h="446" extrusionOk="0">
                      <a:moveTo>
                        <a:pt x="294" y="0"/>
                      </a:moveTo>
                      <a:cubicBezTo>
                        <a:pt x="245" y="0"/>
                        <a:pt x="196" y="16"/>
                        <a:pt x="154" y="49"/>
                      </a:cubicBezTo>
                      <a:cubicBezTo>
                        <a:pt x="0" y="175"/>
                        <a:pt x="74" y="425"/>
                        <a:pt x="270" y="445"/>
                      </a:cubicBezTo>
                      <a:cubicBezTo>
                        <a:pt x="278" y="445"/>
                        <a:pt x="286" y="446"/>
                        <a:pt x="293" y="446"/>
                      </a:cubicBezTo>
                      <a:cubicBezTo>
                        <a:pt x="479" y="446"/>
                        <a:pt x="586" y="230"/>
                        <a:pt x="466" y="81"/>
                      </a:cubicBezTo>
                      <a:cubicBezTo>
                        <a:pt x="422" y="28"/>
                        <a:pt x="358" y="0"/>
                        <a:pt x="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3951050" y="4012800"/>
                  <a:ext cx="14025" cy="10650"/>
                </a:xfrm>
                <a:custGeom>
                  <a:avLst/>
                  <a:gdLst/>
                  <a:ahLst/>
                  <a:cxnLst/>
                  <a:rect l="l" t="t" r="r" b="b"/>
                  <a:pathLst>
                    <a:path w="561" h="426" extrusionOk="0">
                      <a:moveTo>
                        <a:pt x="282" y="1"/>
                      </a:moveTo>
                      <a:cubicBezTo>
                        <a:pt x="235" y="1"/>
                        <a:pt x="188" y="16"/>
                        <a:pt x="149" y="48"/>
                      </a:cubicBezTo>
                      <a:cubicBezTo>
                        <a:pt x="1" y="167"/>
                        <a:pt x="71" y="405"/>
                        <a:pt x="261" y="424"/>
                      </a:cubicBezTo>
                      <a:cubicBezTo>
                        <a:pt x="270" y="425"/>
                        <a:pt x="279" y="426"/>
                        <a:pt x="288" y="426"/>
                      </a:cubicBezTo>
                      <a:cubicBezTo>
                        <a:pt x="458" y="426"/>
                        <a:pt x="561" y="221"/>
                        <a:pt x="447" y="80"/>
                      </a:cubicBezTo>
                      <a:cubicBezTo>
                        <a:pt x="406"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3937725" y="3996225"/>
                  <a:ext cx="13550" cy="10275"/>
                </a:xfrm>
                <a:custGeom>
                  <a:avLst/>
                  <a:gdLst/>
                  <a:ahLst/>
                  <a:cxnLst/>
                  <a:rect l="l" t="t" r="r" b="b"/>
                  <a:pathLst>
                    <a:path w="542" h="411" extrusionOk="0">
                      <a:moveTo>
                        <a:pt x="272" y="1"/>
                      </a:moveTo>
                      <a:cubicBezTo>
                        <a:pt x="226" y="1"/>
                        <a:pt x="180" y="16"/>
                        <a:pt x="142" y="46"/>
                      </a:cubicBezTo>
                      <a:cubicBezTo>
                        <a:pt x="0" y="162"/>
                        <a:pt x="68" y="390"/>
                        <a:pt x="251" y="409"/>
                      </a:cubicBezTo>
                      <a:cubicBezTo>
                        <a:pt x="259" y="410"/>
                        <a:pt x="266" y="410"/>
                        <a:pt x="274" y="410"/>
                      </a:cubicBezTo>
                      <a:cubicBezTo>
                        <a:pt x="441" y="410"/>
                        <a:pt x="542" y="213"/>
                        <a:pt x="431" y="78"/>
                      </a:cubicBezTo>
                      <a:cubicBezTo>
                        <a:pt x="391" y="27"/>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3924450" y="3979725"/>
                  <a:ext cx="12925" cy="9750"/>
                </a:xfrm>
                <a:custGeom>
                  <a:avLst/>
                  <a:gdLst/>
                  <a:ahLst/>
                  <a:cxnLst/>
                  <a:rect l="l" t="t" r="r" b="b"/>
                  <a:pathLst>
                    <a:path w="517" h="390" extrusionOk="0">
                      <a:moveTo>
                        <a:pt x="258" y="1"/>
                      </a:moveTo>
                      <a:cubicBezTo>
                        <a:pt x="215" y="1"/>
                        <a:pt x="172" y="15"/>
                        <a:pt x="136" y="44"/>
                      </a:cubicBezTo>
                      <a:cubicBezTo>
                        <a:pt x="1" y="153"/>
                        <a:pt x="65" y="372"/>
                        <a:pt x="239" y="388"/>
                      </a:cubicBezTo>
                      <a:cubicBezTo>
                        <a:pt x="247" y="389"/>
                        <a:pt x="254" y="389"/>
                        <a:pt x="262" y="389"/>
                      </a:cubicBezTo>
                      <a:cubicBezTo>
                        <a:pt x="422" y="389"/>
                        <a:pt x="517" y="202"/>
                        <a:pt x="412" y="73"/>
                      </a:cubicBezTo>
                      <a:cubicBezTo>
                        <a:pt x="372" y="25"/>
                        <a:pt x="315"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3911200" y="3963175"/>
                  <a:ext cx="12300" cy="9325"/>
                </a:xfrm>
                <a:custGeom>
                  <a:avLst/>
                  <a:gdLst/>
                  <a:ahLst/>
                  <a:cxnLst/>
                  <a:rect l="l" t="t" r="r" b="b"/>
                  <a:pathLst>
                    <a:path w="492" h="373" extrusionOk="0">
                      <a:moveTo>
                        <a:pt x="247" y="1"/>
                      </a:moveTo>
                      <a:cubicBezTo>
                        <a:pt x="206" y="1"/>
                        <a:pt x="164" y="15"/>
                        <a:pt x="129" y="44"/>
                      </a:cubicBezTo>
                      <a:cubicBezTo>
                        <a:pt x="1" y="147"/>
                        <a:pt x="62" y="356"/>
                        <a:pt x="226" y="372"/>
                      </a:cubicBezTo>
                      <a:cubicBezTo>
                        <a:pt x="232" y="372"/>
                        <a:pt x="239" y="373"/>
                        <a:pt x="245" y="373"/>
                      </a:cubicBezTo>
                      <a:cubicBezTo>
                        <a:pt x="401" y="373"/>
                        <a:pt x="491" y="193"/>
                        <a:pt x="390" y="70"/>
                      </a:cubicBezTo>
                      <a:cubicBezTo>
                        <a:pt x="353" y="24"/>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3897950" y="3946675"/>
                  <a:ext cx="11650" cy="8875"/>
                </a:xfrm>
                <a:custGeom>
                  <a:avLst/>
                  <a:gdLst/>
                  <a:ahLst/>
                  <a:cxnLst/>
                  <a:rect l="l" t="t" r="r" b="b"/>
                  <a:pathLst>
                    <a:path w="466" h="355" extrusionOk="0">
                      <a:moveTo>
                        <a:pt x="232" y="0"/>
                      </a:moveTo>
                      <a:cubicBezTo>
                        <a:pt x="193" y="0"/>
                        <a:pt x="154" y="13"/>
                        <a:pt x="123" y="39"/>
                      </a:cubicBezTo>
                      <a:cubicBezTo>
                        <a:pt x="0" y="138"/>
                        <a:pt x="58" y="334"/>
                        <a:pt x="216" y="354"/>
                      </a:cubicBezTo>
                      <a:cubicBezTo>
                        <a:pt x="222" y="354"/>
                        <a:pt x="228" y="355"/>
                        <a:pt x="235" y="355"/>
                      </a:cubicBezTo>
                      <a:cubicBezTo>
                        <a:pt x="378" y="355"/>
                        <a:pt x="466" y="182"/>
                        <a:pt x="370" y="65"/>
                      </a:cubicBezTo>
                      <a:cubicBezTo>
                        <a:pt x="335" y="22"/>
                        <a:pt x="284" y="0"/>
                        <a:pt x="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3884600" y="3930150"/>
                  <a:ext cx="11100" cy="8375"/>
                </a:xfrm>
                <a:custGeom>
                  <a:avLst/>
                  <a:gdLst/>
                  <a:ahLst/>
                  <a:cxnLst/>
                  <a:rect l="l" t="t" r="r" b="b"/>
                  <a:pathLst>
                    <a:path w="444" h="335" extrusionOk="0">
                      <a:moveTo>
                        <a:pt x="226" y="0"/>
                      </a:moveTo>
                      <a:cubicBezTo>
                        <a:pt x="189" y="0"/>
                        <a:pt x="151" y="12"/>
                        <a:pt x="120" y="38"/>
                      </a:cubicBezTo>
                      <a:cubicBezTo>
                        <a:pt x="1" y="131"/>
                        <a:pt x="59" y="317"/>
                        <a:pt x="207" y="333"/>
                      </a:cubicBezTo>
                      <a:cubicBezTo>
                        <a:pt x="213" y="334"/>
                        <a:pt x="219" y="334"/>
                        <a:pt x="226" y="334"/>
                      </a:cubicBezTo>
                      <a:cubicBezTo>
                        <a:pt x="362" y="334"/>
                        <a:pt x="444" y="171"/>
                        <a:pt x="354" y="60"/>
                      </a:cubicBezTo>
                      <a:cubicBezTo>
                        <a:pt x="322" y="21"/>
                        <a:pt x="274" y="0"/>
                        <a:pt x="2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3871350" y="3913575"/>
                  <a:ext cx="10450" cy="7925"/>
                </a:xfrm>
                <a:custGeom>
                  <a:avLst/>
                  <a:gdLst/>
                  <a:ahLst/>
                  <a:cxnLst/>
                  <a:rect l="l" t="t" r="r" b="b"/>
                  <a:pathLst>
                    <a:path w="418" h="317" extrusionOk="0">
                      <a:moveTo>
                        <a:pt x="209" y="0"/>
                      </a:moveTo>
                      <a:cubicBezTo>
                        <a:pt x="174" y="0"/>
                        <a:pt x="139" y="12"/>
                        <a:pt x="110" y="36"/>
                      </a:cubicBezTo>
                      <a:cubicBezTo>
                        <a:pt x="1" y="126"/>
                        <a:pt x="55" y="302"/>
                        <a:pt x="194" y="315"/>
                      </a:cubicBezTo>
                      <a:cubicBezTo>
                        <a:pt x="200" y="316"/>
                        <a:pt x="207" y="316"/>
                        <a:pt x="213" y="316"/>
                      </a:cubicBezTo>
                      <a:cubicBezTo>
                        <a:pt x="343" y="316"/>
                        <a:pt x="417" y="165"/>
                        <a:pt x="332" y="61"/>
                      </a:cubicBezTo>
                      <a:cubicBezTo>
                        <a:pt x="301"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4048525" y="4097525"/>
                  <a:ext cx="17850" cy="13500"/>
                </a:xfrm>
                <a:custGeom>
                  <a:avLst/>
                  <a:gdLst/>
                  <a:ahLst/>
                  <a:cxnLst/>
                  <a:rect l="l" t="t" r="r" b="b"/>
                  <a:pathLst>
                    <a:path w="714" h="540" extrusionOk="0">
                      <a:moveTo>
                        <a:pt x="358" y="0"/>
                      </a:moveTo>
                      <a:cubicBezTo>
                        <a:pt x="298" y="0"/>
                        <a:pt x="239" y="20"/>
                        <a:pt x="190" y="59"/>
                      </a:cubicBezTo>
                      <a:cubicBezTo>
                        <a:pt x="0" y="210"/>
                        <a:pt x="90" y="513"/>
                        <a:pt x="331" y="538"/>
                      </a:cubicBezTo>
                      <a:cubicBezTo>
                        <a:pt x="341" y="539"/>
                        <a:pt x="352" y="540"/>
                        <a:pt x="362" y="540"/>
                      </a:cubicBezTo>
                      <a:cubicBezTo>
                        <a:pt x="581" y="540"/>
                        <a:pt x="713" y="279"/>
                        <a:pt x="569" y="101"/>
                      </a:cubicBezTo>
                      <a:cubicBezTo>
                        <a:pt x="515" y="35"/>
                        <a:pt x="437" y="0"/>
                        <a:pt x="3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4035250" y="4080925"/>
                  <a:ext cx="17150" cy="13000"/>
                </a:xfrm>
                <a:custGeom>
                  <a:avLst/>
                  <a:gdLst/>
                  <a:ahLst/>
                  <a:cxnLst/>
                  <a:rect l="l" t="t" r="r" b="b"/>
                  <a:pathLst>
                    <a:path w="686" h="520" extrusionOk="0">
                      <a:moveTo>
                        <a:pt x="345" y="0"/>
                      </a:moveTo>
                      <a:cubicBezTo>
                        <a:pt x="288" y="0"/>
                        <a:pt x="229" y="19"/>
                        <a:pt x="181" y="58"/>
                      </a:cubicBezTo>
                      <a:cubicBezTo>
                        <a:pt x="1" y="203"/>
                        <a:pt x="88" y="495"/>
                        <a:pt x="316" y="518"/>
                      </a:cubicBezTo>
                      <a:cubicBezTo>
                        <a:pt x="326" y="519"/>
                        <a:pt x="337" y="520"/>
                        <a:pt x="347" y="520"/>
                      </a:cubicBezTo>
                      <a:cubicBezTo>
                        <a:pt x="560" y="520"/>
                        <a:pt x="685" y="272"/>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4022000" y="4064425"/>
                  <a:ext cx="16575" cy="12550"/>
                </a:xfrm>
                <a:custGeom>
                  <a:avLst/>
                  <a:gdLst/>
                  <a:ahLst/>
                  <a:cxnLst/>
                  <a:rect l="l" t="t" r="r" b="b"/>
                  <a:pathLst>
                    <a:path w="663" h="502" extrusionOk="0">
                      <a:moveTo>
                        <a:pt x="334" y="0"/>
                      </a:moveTo>
                      <a:cubicBezTo>
                        <a:pt x="278" y="0"/>
                        <a:pt x="221" y="19"/>
                        <a:pt x="174" y="56"/>
                      </a:cubicBezTo>
                      <a:cubicBezTo>
                        <a:pt x="0" y="198"/>
                        <a:pt x="84" y="477"/>
                        <a:pt x="306" y="500"/>
                      </a:cubicBezTo>
                      <a:cubicBezTo>
                        <a:pt x="316" y="501"/>
                        <a:pt x="326" y="501"/>
                        <a:pt x="336" y="501"/>
                      </a:cubicBezTo>
                      <a:cubicBezTo>
                        <a:pt x="543" y="501"/>
                        <a:pt x="662" y="257"/>
                        <a:pt x="528" y="92"/>
                      </a:cubicBezTo>
                      <a:cubicBezTo>
                        <a:pt x="478" y="31"/>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4008750" y="4047850"/>
                  <a:ext cx="15950" cy="12075"/>
                </a:xfrm>
                <a:custGeom>
                  <a:avLst/>
                  <a:gdLst/>
                  <a:ahLst/>
                  <a:cxnLst/>
                  <a:rect l="l" t="t" r="r" b="b"/>
                  <a:pathLst>
                    <a:path w="638" h="483" extrusionOk="0">
                      <a:moveTo>
                        <a:pt x="318" y="1"/>
                      </a:moveTo>
                      <a:cubicBezTo>
                        <a:pt x="265" y="1"/>
                        <a:pt x="211" y="18"/>
                        <a:pt x="167" y="54"/>
                      </a:cubicBezTo>
                      <a:cubicBezTo>
                        <a:pt x="0" y="192"/>
                        <a:pt x="81" y="459"/>
                        <a:pt x="296" y="481"/>
                      </a:cubicBezTo>
                      <a:cubicBezTo>
                        <a:pt x="305" y="482"/>
                        <a:pt x="314" y="483"/>
                        <a:pt x="323" y="483"/>
                      </a:cubicBezTo>
                      <a:cubicBezTo>
                        <a:pt x="519" y="483"/>
                        <a:pt x="637" y="249"/>
                        <a:pt x="508" y="92"/>
                      </a:cubicBezTo>
                      <a:cubicBezTo>
                        <a:pt x="460" y="32"/>
                        <a:pt x="389"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3995475" y="4031350"/>
                  <a:ext cx="15325" cy="11625"/>
                </a:xfrm>
                <a:custGeom>
                  <a:avLst/>
                  <a:gdLst/>
                  <a:ahLst/>
                  <a:cxnLst/>
                  <a:rect l="l" t="t" r="r" b="b"/>
                  <a:pathLst>
                    <a:path w="613" h="465" extrusionOk="0">
                      <a:moveTo>
                        <a:pt x="306" y="1"/>
                      </a:moveTo>
                      <a:cubicBezTo>
                        <a:pt x="255" y="1"/>
                        <a:pt x="204" y="17"/>
                        <a:pt x="162" y="52"/>
                      </a:cubicBezTo>
                      <a:cubicBezTo>
                        <a:pt x="1" y="184"/>
                        <a:pt x="78" y="441"/>
                        <a:pt x="284" y="463"/>
                      </a:cubicBezTo>
                      <a:cubicBezTo>
                        <a:pt x="293" y="464"/>
                        <a:pt x="302" y="465"/>
                        <a:pt x="311" y="465"/>
                      </a:cubicBezTo>
                      <a:cubicBezTo>
                        <a:pt x="500" y="465"/>
                        <a:pt x="612" y="241"/>
                        <a:pt x="489" y="87"/>
                      </a:cubicBezTo>
                      <a:cubicBezTo>
                        <a:pt x="442" y="30"/>
                        <a:pt x="374"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3982225" y="4014800"/>
                  <a:ext cx="14675" cy="11150"/>
                </a:xfrm>
                <a:custGeom>
                  <a:avLst/>
                  <a:gdLst/>
                  <a:ahLst/>
                  <a:cxnLst/>
                  <a:rect l="l" t="t" r="r" b="b"/>
                  <a:pathLst>
                    <a:path w="587" h="446" extrusionOk="0">
                      <a:moveTo>
                        <a:pt x="293" y="0"/>
                      </a:moveTo>
                      <a:cubicBezTo>
                        <a:pt x="243" y="0"/>
                        <a:pt x="193" y="17"/>
                        <a:pt x="152" y="52"/>
                      </a:cubicBezTo>
                      <a:cubicBezTo>
                        <a:pt x="1" y="177"/>
                        <a:pt x="75" y="425"/>
                        <a:pt x="271" y="444"/>
                      </a:cubicBezTo>
                      <a:cubicBezTo>
                        <a:pt x="280" y="445"/>
                        <a:pt x="289" y="445"/>
                        <a:pt x="297" y="445"/>
                      </a:cubicBezTo>
                      <a:cubicBezTo>
                        <a:pt x="478" y="445"/>
                        <a:pt x="586" y="231"/>
                        <a:pt x="467" y="84"/>
                      </a:cubicBezTo>
                      <a:cubicBezTo>
                        <a:pt x="423" y="29"/>
                        <a:pt x="358" y="0"/>
                        <a:pt x="2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3968900" y="3998250"/>
                  <a:ext cx="14125" cy="10750"/>
                </a:xfrm>
                <a:custGeom>
                  <a:avLst/>
                  <a:gdLst/>
                  <a:ahLst/>
                  <a:cxnLst/>
                  <a:rect l="l" t="t" r="r" b="b"/>
                  <a:pathLst>
                    <a:path w="565" h="430" extrusionOk="0">
                      <a:moveTo>
                        <a:pt x="284" y="1"/>
                      </a:moveTo>
                      <a:cubicBezTo>
                        <a:pt x="237" y="1"/>
                        <a:pt x="188" y="17"/>
                        <a:pt x="148" y="49"/>
                      </a:cubicBezTo>
                      <a:cubicBezTo>
                        <a:pt x="0" y="171"/>
                        <a:pt x="71" y="409"/>
                        <a:pt x="261" y="428"/>
                      </a:cubicBezTo>
                      <a:cubicBezTo>
                        <a:pt x="268" y="429"/>
                        <a:pt x="276" y="429"/>
                        <a:pt x="284" y="429"/>
                      </a:cubicBezTo>
                      <a:cubicBezTo>
                        <a:pt x="460" y="429"/>
                        <a:pt x="564" y="222"/>
                        <a:pt x="450" y="81"/>
                      </a:cubicBezTo>
                      <a:cubicBezTo>
                        <a:pt x="408" y="28"/>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a:off x="3955625" y="3981750"/>
                  <a:ext cx="13500" cy="10200"/>
                </a:xfrm>
                <a:custGeom>
                  <a:avLst/>
                  <a:gdLst/>
                  <a:ahLst/>
                  <a:cxnLst/>
                  <a:rect l="l" t="t" r="r" b="b"/>
                  <a:pathLst>
                    <a:path w="540" h="408" extrusionOk="0">
                      <a:moveTo>
                        <a:pt x="271" y="1"/>
                      </a:moveTo>
                      <a:cubicBezTo>
                        <a:pt x="226" y="1"/>
                        <a:pt x="180" y="16"/>
                        <a:pt x="142" y="47"/>
                      </a:cubicBezTo>
                      <a:cubicBezTo>
                        <a:pt x="1" y="159"/>
                        <a:pt x="68" y="390"/>
                        <a:pt x="252" y="407"/>
                      </a:cubicBezTo>
                      <a:cubicBezTo>
                        <a:pt x="259" y="407"/>
                        <a:pt x="267" y="408"/>
                        <a:pt x="275" y="408"/>
                      </a:cubicBezTo>
                      <a:cubicBezTo>
                        <a:pt x="441" y="408"/>
                        <a:pt x="539" y="211"/>
                        <a:pt x="432" y="76"/>
                      </a:cubicBezTo>
                      <a:cubicBezTo>
                        <a:pt x="390" y="26"/>
                        <a:pt x="330" y="1"/>
                        <a:pt x="2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3942375" y="3965200"/>
                  <a:ext cx="12850" cy="9800"/>
                </a:xfrm>
                <a:custGeom>
                  <a:avLst/>
                  <a:gdLst/>
                  <a:ahLst/>
                  <a:cxnLst/>
                  <a:rect l="l" t="t" r="r" b="b"/>
                  <a:pathLst>
                    <a:path w="514" h="392" extrusionOk="0">
                      <a:moveTo>
                        <a:pt x="258" y="0"/>
                      </a:moveTo>
                      <a:cubicBezTo>
                        <a:pt x="215" y="0"/>
                        <a:pt x="172" y="14"/>
                        <a:pt x="136" y="43"/>
                      </a:cubicBezTo>
                      <a:cubicBezTo>
                        <a:pt x="1" y="153"/>
                        <a:pt x="65" y="371"/>
                        <a:pt x="238" y="390"/>
                      </a:cubicBezTo>
                      <a:cubicBezTo>
                        <a:pt x="246" y="391"/>
                        <a:pt x="254" y="392"/>
                        <a:pt x="261" y="392"/>
                      </a:cubicBezTo>
                      <a:cubicBezTo>
                        <a:pt x="421" y="392"/>
                        <a:pt x="513" y="201"/>
                        <a:pt x="409" y="72"/>
                      </a:cubicBezTo>
                      <a:cubicBezTo>
                        <a:pt x="370"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a:off x="3929125" y="3948625"/>
                  <a:ext cx="12275" cy="9350"/>
                </a:xfrm>
                <a:custGeom>
                  <a:avLst/>
                  <a:gdLst/>
                  <a:ahLst/>
                  <a:cxnLst/>
                  <a:rect l="l" t="t" r="r" b="b"/>
                  <a:pathLst>
                    <a:path w="491" h="374" extrusionOk="0">
                      <a:moveTo>
                        <a:pt x="247" y="1"/>
                      </a:moveTo>
                      <a:cubicBezTo>
                        <a:pt x="206" y="1"/>
                        <a:pt x="164" y="15"/>
                        <a:pt x="129" y="44"/>
                      </a:cubicBezTo>
                      <a:cubicBezTo>
                        <a:pt x="0" y="147"/>
                        <a:pt x="61" y="356"/>
                        <a:pt x="225" y="372"/>
                      </a:cubicBezTo>
                      <a:cubicBezTo>
                        <a:pt x="233" y="373"/>
                        <a:pt x="241" y="373"/>
                        <a:pt x="248" y="373"/>
                      </a:cubicBezTo>
                      <a:cubicBezTo>
                        <a:pt x="399" y="373"/>
                        <a:pt x="490" y="193"/>
                        <a:pt x="389" y="70"/>
                      </a:cubicBezTo>
                      <a:cubicBezTo>
                        <a:pt x="353" y="25"/>
                        <a:pt x="300"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p:nvPr/>
              </p:nvSpPr>
              <p:spPr>
                <a:xfrm>
                  <a:off x="3915775" y="3932150"/>
                  <a:ext cx="11750" cy="8875"/>
                </a:xfrm>
                <a:custGeom>
                  <a:avLst/>
                  <a:gdLst/>
                  <a:ahLst/>
                  <a:cxnLst/>
                  <a:rect l="l" t="t" r="r" b="b"/>
                  <a:pathLst>
                    <a:path w="470" h="355" extrusionOk="0">
                      <a:moveTo>
                        <a:pt x="236" y="0"/>
                      </a:moveTo>
                      <a:cubicBezTo>
                        <a:pt x="197" y="0"/>
                        <a:pt x="158" y="14"/>
                        <a:pt x="126" y="41"/>
                      </a:cubicBezTo>
                      <a:cubicBezTo>
                        <a:pt x="1" y="138"/>
                        <a:pt x="62" y="337"/>
                        <a:pt x="216" y="353"/>
                      </a:cubicBezTo>
                      <a:cubicBezTo>
                        <a:pt x="223" y="354"/>
                        <a:pt x="229" y="354"/>
                        <a:pt x="236" y="354"/>
                      </a:cubicBezTo>
                      <a:cubicBezTo>
                        <a:pt x="382" y="354"/>
                        <a:pt x="469" y="184"/>
                        <a:pt x="374" y="67"/>
                      </a:cubicBezTo>
                      <a:cubicBezTo>
                        <a:pt x="339" y="23"/>
                        <a:pt x="288"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2"/>
                <p:cNvSpPr/>
                <p:nvPr/>
              </p:nvSpPr>
              <p:spPr>
                <a:xfrm>
                  <a:off x="3902525" y="3915625"/>
                  <a:ext cx="11100" cy="8350"/>
                </a:xfrm>
                <a:custGeom>
                  <a:avLst/>
                  <a:gdLst/>
                  <a:ahLst/>
                  <a:cxnLst/>
                  <a:rect l="l" t="t" r="r" b="b"/>
                  <a:pathLst>
                    <a:path w="444" h="334" extrusionOk="0">
                      <a:moveTo>
                        <a:pt x="221" y="1"/>
                      </a:moveTo>
                      <a:cubicBezTo>
                        <a:pt x="184" y="1"/>
                        <a:pt x="148" y="12"/>
                        <a:pt x="116" y="37"/>
                      </a:cubicBezTo>
                      <a:cubicBezTo>
                        <a:pt x="1" y="130"/>
                        <a:pt x="58" y="317"/>
                        <a:pt x="206" y="333"/>
                      </a:cubicBezTo>
                      <a:cubicBezTo>
                        <a:pt x="213" y="333"/>
                        <a:pt x="219" y="334"/>
                        <a:pt x="226" y="334"/>
                      </a:cubicBezTo>
                      <a:cubicBezTo>
                        <a:pt x="362" y="334"/>
                        <a:pt x="443" y="173"/>
                        <a:pt x="351" y="63"/>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3889275" y="3899100"/>
                  <a:ext cx="10450" cy="7925"/>
                </a:xfrm>
                <a:custGeom>
                  <a:avLst/>
                  <a:gdLst/>
                  <a:ahLst/>
                  <a:cxnLst/>
                  <a:rect l="l" t="t" r="r" b="b"/>
                  <a:pathLst>
                    <a:path w="418" h="317" extrusionOk="0">
                      <a:moveTo>
                        <a:pt x="213" y="1"/>
                      </a:moveTo>
                      <a:cubicBezTo>
                        <a:pt x="178" y="1"/>
                        <a:pt x="142" y="12"/>
                        <a:pt x="113" y="36"/>
                      </a:cubicBezTo>
                      <a:cubicBezTo>
                        <a:pt x="0" y="123"/>
                        <a:pt x="55" y="300"/>
                        <a:pt x="193" y="316"/>
                      </a:cubicBezTo>
                      <a:cubicBezTo>
                        <a:pt x="200" y="316"/>
                        <a:pt x="206" y="317"/>
                        <a:pt x="212" y="317"/>
                      </a:cubicBezTo>
                      <a:cubicBezTo>
                        <a:pt x="342" y="317"/>
                        <a:pt x="417" y="163"/>
                        <a:pt x="335" y="59"/>
                      </a:cubicBezTo>
                      <a:cubicBezTo>
                        <a:pt x="304" y="20"/>
                        <a:pt x="258" y="1"/>
                        <a:pt x="2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p:nvPr/>
              </p:nvSpPr>
              <p:spPr>
                <a:xfrm>
                  <a:off x="4079775" y="4099525"/>
                  <a:ext cx="18325" cy="13925"/>
                </a:xfrm>
                <a:custGeom>
                  <a:avLst/>
                  <a:gdLst/>
                  <a:ahLst/>
                  <a:cxnLst/>
                  <a:rect l="l" t="t" r="r" b="b"/>
                  <a:pathLst>
                    <a:path w="733" h="557" extrusionOk="0">
                      <a:moveTo>
                        <a:pt x="369" y="0"/>
                      </a:moveTo>
                      <a:cubicBezTo>
                        <a:pt x="307" y="0"/>
                        <a:pt x="245" y="21"/>
                        <a:pt x="193" y="63"/>
                      </a:cubicBezTo>
                      <a:cubicBezTo>
                        <a:pt x="0" y="220"/>
                        <a:pt x="93" y="532"/>
                        <a:pt x="341" y="555"/>
                      </a:cubicBezTo>
                      <a:cubicBezTo>
                        <a:pt x="351" y="556"/>
                        <a:pt x="361" y="556"/>
                        <a:pt x="371" y="556"/>
                      </a:cubicBezTo>
                      <a:cubicBezTo>
                        <a:pt x="598" y="556"/>
                        <a:pt x="733" y="286"/>
                        <a:pt x="585" y="102"/>
                      </a:cubicBezTo>
                      <a:cubicBezTo>
                        <a:pt x="529" y="35"/>
                        <a:pt x="449" y="0"/>
                        <a:pt x="3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2"/>
                <p:cNvSpPr/>
                <p:nvPr/>
              </p:nvSpPr>
              <p:spPr>
                <a:xfrm>
                  <a:off x="4066425" y="4082975"/>
                  <a:ext cx="17800" cy="13500"/>
                </a:xfrm>
                <a:custGeom>
                  <a:avLst/>
                  <a:gdLst/>
                  <a:ahLst/>
                  <a:cxnLst/>
                  <a:rect l="l" t="t" r="r" b="b"/>
                  <a:pathLst>
                    <a:path w="712" h="540" extrusionOk="0">
                      <a:moveTo>
                        <a:pt x="356" y="1"/>
                      </a:moveTo>
                      <a:cubicBezTo>
                        <a:pt x="298" y="1"/>
                        <a:pt x="238" y="20"/>
                        <a:pt x="187" y="60"/>
                      </a:cubicBezTo>
                      <a:cubicBezTo>
                        <a:pt x="1" y="211"/>
                        <a:pt x="91" y="513"/>
                        <a:pt x="328" y="539"/>
                      </a:cubicBezTo>
                      <a:cubicBezTo>
                        <a:pt x="338" y="539"/>
                        <a:pt x="347" y="540"/>
                        <a:pt x="356" y="540"/>
                      </a:cubicBezTo>
                      <a:cubicBezTo>
                        <a:pt x="581" y="540"/>
                        <a:pt x="711" y="281"/>
                        <a:pt x="566" y="102"/>
                      </a:cubicBezTo>
                      <a:cubicBezTo>
                        <a:pt x="513" y="35"/>
                        <a:pt x="435" y="1"/>
                        <a:pt x="3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4053175" y="4066450"/>
                  <a:ext cx="17125" cy="13025"/>
                </a:xfrm>
                <a:custGeom>
                  <a:avLst/>
                  <a:gdLst/>
                  <a:ahLst/>
                  <a:cxnLst/>
                  <a:rect l="l" t="t" r="r" b="b"/>
                  <a:pathLst>
                    <a:path w="685" h="521" extrusionOk="0">
                      <a:moveTo>
                        <a:pt x="345" y="1"/>
                      </a:moveTo>
                      <a:cubicBezTo>
                        <a:pt x="287" y="1"/>
                        <a:pt x="229" y="20"/>
                        <a:pt x="180" y="59"/>
                      </a:cubicBezTo>
                      <a:cubicBezTo>
                        <a:pt x="0" y="203"/>
                        <a:pt x="87" y="493"/>
                        <a:pt x="315" y="518"/>
                      </a:cubicBezTo>
                      <a:cubicBezTo>
                        <a:pt x="326" y="519"/>
                        <a:pt x="336" y="520"/>
                        <a:pt x="346" y="520"/>
                      </a:cubicBezTo>
                      <a:cubicBezTo>
                        <a:pt x="559" y="520"/>
                        <a:pt x="685" y="269"/>
                        <a:pt x="547" y="97"/>
                      </a:cubicBezTo>
                      <a:cubicBezTo>
                        <a:pt x="496" y="33"/>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p:nvPr/>
              </p:nvSpPr>
              <p:spPr>
                <a:xfrm>
                  <a:off x="4039925" y="4049875"/>
                  <a:ext cx="16575" cy="12625"/>
                </a:xfrm>
                <a:custGeom>
                  <a:avLst/>
                  <a:gdLst/>
                  <a:ahLst/>
                  <a:cxnLst/>
                  <a:rect l="l" t="t" r="r" b="b"/>
                  <a:pathLst>
                    <a:path w="663" h="505" extrusionOk="0">
                      <a:moveTo>
                        <a:pt x="331" y="1"/>
                      </a:moveTo>
                      <a:cubicBezTo>
                        <a:pt x="275" y="1"/>
                        <a:pt x="219" y="19"/>
                        <a:pt x="174" y="56"/>
                      </a:cubicBezTo>
                      <a:cubicBezTo>
                        <a:pt x="0" y="198"/>
                        <a:pt x="84" y="481"/>
                        <a:pt x="305" y="503"/>
                      </a:cubicBezTo>
                      <a:cubicBezTo>
                        <a:pt x="315" y="504"/>
                        <a:pt x="324" y="505"/>
                        <a:pt x="333" y="505"/>
                      </a:cubicBezTo>
                      <a:cubicBezTo>
                        <a:pt x="538" y="505"/>
                        <a:pt x="663" y="261"/>
                        <a:pt x="527" y="95"/>
                      </a:cubicBezTo>
                      <a:cubicBezTo>
                        <a:pt x="478" y="33"/>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2"/>
                <p:cNvSpPr/>
                <p:nvPr/>
              </p:nvSpPr>
              <p:spPr>
                <a:xfrm>
                  <a:off x="4026650" y="4033375"/>
                  <a:ext cx="15875" cy="12100"/>
                </a:xfrm>
                <a:custGeom>
                  <a:avLst/>
                  <a:gdLst/>
                  <a:ahLst/>
                  <a:cxnLst/>
                  <a:rect l="l" t="t" r="r" b="b"/>
                  <a:pathLst>
                    <a:path w="635" h="484" extrusionOk="0">
                      <a:moveTo>
                        <a:pt x="320" y="1"/>
                      </a:moveTo>
                      <a:cubicBezTo>
                        <a:pt x="266" y="1"/>
                        <a:pt x="212" y="18"/>
                        <a:pt x="168" y="54"/>
                      </a:cubicBezTo>
                      <a:cubicBezTo>
                        <a:pt x="1" y="189"/>
                        <a:pt x="81" y="459"/>
                        <a:pt x="293" y="482"/>
                      </a:cubicBezTo>
                      <a:cubicBezTo>
                        <a:pt x="303" y="483"/>
                        <a:pt x="312" y="483"/>
                        <a:pt x="321" y="483"/>
                      </a:cubicBezTo>
                      <a:cubicBezTo>
                        <a:pt x="519" y="483"/>
                        <a:pt x="635" y="250"/>
                        <a:pt x="509" y="90"/>
                      </a:cubicBezTo>
                      <a:cubicBezTo>
                        <a:pt x="461" y="31"/>
                        <a:pt x="391"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2"/>
                <p:cNvSpPr/>
                <p:nvPr/>
              </p:nvSpPr>
              <p:spPr>
                <a:xfrm>
                  <a:off x="4013400" y="4016825"/>
                  <a:ext cx="15325" cy="11675"/>
                </a:xfrm>
                <a:custGeom>
                  <a:avLst/>
                  <a:gdLst/>
                  <a:ahLst/>
                  <a:cxnLst/>
                  <a:rect l="l" t="t" r="r" b="b"/>
                  <a:pathLst>
                    <a:path w="613" h="467" extrusionOk="0">
                      <a:moveTo>
                        <a:pt x="308" y="1"/>
                      </a:moveTo>
                      <a:cubicBezTo>
                        <a:pt x="256" y="1"/>
                        <a:pt x="205" y="18"/>
                        <a:pt x="161" y="54"/>
                      </a:cubicBezTo>
                      <a:cubicBezTo>
                        <a:pt x="1" y="183"/>
                        <a:pt x="78" y="443"/>
                        <a:pt x="283" y="466"/>
                      </a:cubicBezTo>
                      <a:cubicBezTo>
                        <a:pt x="291" y="467"/>
                        <a:pt x="299" y="467"/>
                        <a:pt x="307" y="467"/>
                      </a:cubicBezTo>
                      <a:cubicBezTo>
                        <a:pt x="499" y="467"/>
                        <a:pt x="613" y="241"/>
                        <a:pt x="486" y="87"/>
                      </a:cubicBezTo>
                      <a:cubicBezTo>
                        <a:pt x="440" y="30"/>
                        <a:pt x="374" y="1"/>
                        <a:pt x="3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2"/>
                <p:cNvSpPr/>
                <p:nvPr/>
              </p:nvSpPr>
              <p:spPr>
                <a:xfrm>
                  <a:off x="4000075" y="4000325"/>
                  <a:ext cx="14750" cy="11150"/>
                </a:xfrm>
                <a:custGeom>
                  <a:avLst/>
                  <a:gdLst/>
                  <a:ahLst/>
                  <a:cxnLst/>
                  <a:rect l="l" t="t" r="r" b="b"/>
                  <a:pathLst>
                    <a:path w="590" h="446" extrusionOk="0">
                      <a:moveTo>
                        <a:pt x="295" y="0"/>
                      </a:moveTo>
                      <a:cubicBezTo>
                        <a:pt x="246" y="0"/>
                        <a:pt x="196" y="16"/>
                        <a:pt x="154" y="49"/>
                      </a:cubicBezTo>
                      <a:cubicBezTo>
                        <a:pt x="0" y="175"/>
                        <a:pt x="74" y="425"/>
                        <a:pt x="273" y="444"/>
                      </a:cubicBezTo>
                      <a:cubicBezTo>
                        <a:pt x="281" y="445"/>
                        <a:pt x="289" y="446"/>
                        <a:pt x="296" y="446"/>
                      </a:cubicBezTo>
                      <a:cubicBezTo>
                        <a:pt x="479" y="446"/>
                        <a:pt x="590" y="229"/>
                        <a:pt x="469" y="81"/>
                      </a:cubicBezTo>
                      <a:cubicBezTo>
                        <a:pt x="425" y="28"/>
                        <a:pt x="360"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2"/>
                <p:cNvSpPr/>
                <p:nvPr/>
              </p:nvSpPr>
              <p:spPr>
                <a:xfrm>
                  <a:off x="3986800" y="3983800"/>
                  <a:ext cx="14100" cy="10650"/>
                </a:xfrm>
                <a:custGeom>
                  <a:avLst/>
                  <a:gdLst/>
                  <a:ahLst/>
                  <a:cxnLst/>
                  <a:rect l="l" t="t" r="r" b="b"/>
                  <a:pathLst>
                    <a:path w="564" h="426" extrusionOk="0">
                      <a:moveTo>
                        <a:pt x="285" y="0"/>
                      </a:moveTo>
                      <a:cubicBezTo>
                        <a:pt x="237" y="0"/>
                        <a:pt x="189" y="16"/>
                        <a:pt x="149" y="48"/>
                      </a:cubicBezTo>
                      <a:cubicBezTo>
                        <a:pt x="1" y="167"/>
                        <a:pt x="72" y="405"/>
                        <a:pt x="261" y="424"/>
                      </a:cubicBezTo>
                      <a:cubicBezTo>
                        <a:pt x="270" y="425"/>
                        <a:pt x="279" y="426"/>
                        <a:pt x="288" y="426"/>
                      </a:cubicBezTo>
                      <a:cubicBezTo>
                        <a:pt x="462" y="426"/>
                        <a:pt x="564" y="221"/>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2"/>
                <p:cNvSpPr/>
                <p:nvPr/>
              </p:nvSpPr>
              <p:spPr>
                <a:xfrm>
                  <a:off x="3973550" y="3967225"/>
                  <a:ext cx="13475" cy="10275"/>
                </a:xfrm>
                <a:custGeom>
                  <a:avLst/>
                  <a:gdLst/>
                  <a:ahLst/>
                  <a:cxnLst/>
                  <a:rect l="l" t="t" r="r" b="b"/>
                  <a:pathLst>
                    <a:path w="539" h="411" extrusionOk="0">
                      <a:moveTo>
                        <a:pt x="269" y="1"/>
                      </a:moveTo>
                      <a:cubicBezTo>
                        <a:pt x="224" y="1"/>
                        <a:pt x="179" y="16"/>
                        <a:pt x="142" y="46"/>
                      </a:cubicBezTo>
                      <a:cubicBezTo>
                        <a:pt x="1" y="162"/>
                        <a:pt x="68" y="390"/>
                        <a:pt x="248" y="409"/>
                      </a:cubicBezTo>
                      <a:cubicBezTo>
                        <a:pt x="256" y="410"/>
                        <a:pt x="264" y="410"/>
                        <a:pt x="272" y="410"/>
                      </a:cubicBezTo>
                      <a:cubicBezTo>
                        <a:pt x="441" y="410"/>
                        <a:pt x="539" y="213"/>
                        <a:pt x="428" y="78"/>
                      </a:cubicBezTo>
                      <a:cubicBezTo>
                        <a:pt x="388" y="27"/>
                        <a:pt x="329"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2"/>
                <p:cNvSpPr/>
                <p:nvPr/>
              </p:nvSpPr>
              <p:spPr>
                <a:xfrm>
                  <a:off x="3960300" y="3950725"/>
                  <a:ext cx="12850" cy="9800"/>
                </a:xfrm>
                <a:custGeom>
                  <a:avLst/>
                  <a:gdLst/>
                  <a:ahLst/>
                  <a:cxnLst/>
                  <a:rect l="l" t="t" r="r" b="b"/>
                  <a:pathLst>
                    <a:path w="514" h="392" extrusionOk="0">
                      <a:moveTo>
                        <a:pt x="257" y="1"/>
                      </a:moveTo>
                      <a:cubicBezTo>
                        <a:pt x="215" y="1"/>
                        <a:pt x="171" y="15"/>
                        <a:pt x="135" y="44"/>
                      </a:cubicBezTo>
                      <a:cubicBezTo>
                        <a:pt x="0" y="153"/>
                        <a:pt x="65" y="372"/>
                        <a:pt x="238" y="391"/>
                      </a:cubicBezTo>
                      <a:cubicBezTo>
                        <a:pt x="245" y="392"/>
                        <a:pt x="251" y="392"/>
                        <a:pt x="257" y="392"/>
                      </a:cubicBezTo>
                      <a:cubicBezTo>
                        <a:pt x="417" y="392"/>
                        <a:pt x="514" y="203"/>
                        <a:pt x="408" y="73"/>
                      </a:cubicBezTo>
                      <a:cubicBezTo>
                        <a:pt x="370" y="25"/>
                        <a:pt x="314"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2"/>
                <p:cNvSpPr/>
                <p:nvPr/>
              </p:nvSpPr>
              <p:spPr>
                <a:xfrm>
                  <a:off x="3946950" y="3934175"/>
                  <a:ext cx="12300" cy="9325"/>
                </a:xfrm>
                <a:custGeom>
                  <a:avLst/>
                  <a:gdLst/>
                  <a:ahLst/>
                  <a:cxnLst/>
                  <a:rect l="l" t="t" r="r" b="b"/>
                  <a:pathLst>
                    <a:path w="492" h="373" extrusionOk="0">
                      <a:moveTo>
                        <a:pt x="249" y="0"/>
                      </a:moveTo>
                      <a:cubicBezTo>
                        <a:pt x="208" y="0"/>
                        <a:pt x="166" y="15"/>
                        <a:pt x="133" y="44"/>
                      </a:cubicBezTo>
                      <a:cubicBezTo>
                        <a:pt x="1" y="147"/>
                        <a:pt x="65" y="356"/>
                        <a:pt x="229" y="372"/>
                      </a:cubicBezTo>
                      <a:cubicBezTo>
                        <a:pt x="236" y="372"/>
                        <a:pt x="242" y="373"/>
                        <a:pt x="248" y="373"/>
                      </a:cubicBezTo>
                      <a:cubicBezTo>
                        <a:pt x="401" y="373"/>
                        <a:pt x="492" y="193"/>
                        <a:pt x="393" y="70"/>
                      </a:cubicBezTo>
                      <a:cubicBezTo>
                        <a:pt x="357" y="24"/>
                        <a:pt x="303" y="0"/>
                        <a:pt x="2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
                <p:cNvSpPr/>
                <p:nvPr/>
              </p:nvSpPr>
              <p:spPr>
                <a:xfrm>
                  <a:off x="3933700" y="3917600"/>
                  <a:ext cx="11650" cy="8875"/>
                </a:xfrm>
                <a:custGeom>
                  <a:avLst/>
                  <a:gdLst/>
                  <a:ahLst/>
                  <a:cxnLst/>
                  <a:rect l="l" t="t" r="r" b="b"/>
                  <a:pathLst>
                    <a:path w="466" h="355" extrusionOk="0">
                      <a:moveTo>
                        <a:pt x="236" y="0"/>
                      </a:moveTo>
                      <a:cubicBezTo>
                        <a:pt x="196" y="0"/>
                        <a:pt x="156" y="14"/>
                        <a:pt x="123" y="42"/>
                      </a:cubicBezTo>
                      <a:cubicBezTo>
                        <a:pt x="1" y="138"/>
                        <a:pt x="58" y="337"/>
                        <a:pt x="216" y="353"/>
                      </a:cubicBezTo>
                      <a:cubicBezTo>
                        <a:pt x="223" y="354"/>
                        <a:pt x="229" y="354"/>
                        <a:pt x="235" y="354"/>
                      </a:cubicBezTo>
                      <a:cubicBezTo>
                        <a:pt x="381" y="354"/>
                        <a:pt x="466" y="184"/>
                        <a:pt x="373" y="67"/>
                      </a:cubicBezTo>
                      <a:cubicBezTo>
                        <a:pt x="339" y="24"/>
                        <a:pt x="287"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
                <p:cNvSpPr/>
                <p:nvPr/>
              </p:nvSpPr>
              <p:spPr>
                <a:xfrm>
                  <a:off x="3920450" y="3901125"/>
                  <a:ext cx="11000" cy="8400"/>
                </a:xfrm>
                <a:custGeom>
                  <a:avLst/>
                  <a:gdLst/>
                  <a:ahLst/>
                  <a:cxnLst/>
                  <a:rect l="l" t="t" r="r" b="b"/>
                  <a:pathLst>
                    <a:path w="440" h="336" extrusionOk="0">
                      <a:moveTo>
                        <a:pt x="222" y="1"/>
                      </a:moveTo>
                      <a:cubicBezTo>
                        <a:pt x="185" y="1"/>
                        <a:pt x="147" y="13"/>
                        <a:pt x="116" y="39"/>
                      </a:cubicBezTo>
                      <a:cubicBezTo>
                        <a:pt x="0" y="132"/>
                        <a:pt x="55" y="318"/>
                        <a:pt x="203" y="334"/>
                      </a:cubicBezTo>
                      <a:cubicBezTo>
                        <a:pt x="209" y="335"/>
                        <a:pt x="216" y="335"/>
                        <a:pt x="222" y="335"/>
                      </a:cubicBezTo>
                      <a:cubicBezTo>
                        <a:pt x="358" y="335"/>
                        <a:pt x="440" y="172"/>
                        <a:pt x="351" y="61"/>
                      </a:cubicBezTo>
                      <a:cubicBezTo>
                        <a:pt x="318" y="21"/>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2"/>
                <p:cNvSpPr/>
                <p:nvPr/>
              </p:nvSpPr>
              <p:spPr>
                <a:xfrm>
                  <a:off x="3907200" y="3884650"/>
                  <a:ext cx="10450" cy="7900"/>
                </a:xfrm>
                <a:custGeom>
                  <a:avLst/>
                  <a:gdLst/>
                  <a:ahLst/>
                  <a:cxnLst/>
                  <a:rect l="l" t="t" r="r" b="b"/>
                  <a:pathLst>
                    <a:path w="418" h="316" extrusionOk="0">
                      <a:moveTo>
                        <a:pt x="209" y="0"/>
                      </a:moveTo>
                      <a:cubicBezTo>
                        <a:pt x="174" y="0"/>
                        <a:pt x="139" y="12"/>
                        <a:pt x="109" y="36"/>
                      </a:cubicBezTo>
                      <a:cubicBezTo>
                        <a:pt x="0" y="122"/>
                        <a:pt x="51" y="299"/>
                        <a:pt x="193" y="315"/>
                      </a:cubicBezTo>
                      <a:cubicBezTo>
                        <a:pt x="198" y="316"/>
                        <a:pt x="203" y="316"/>
                        <a:pt x="208"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2"/>
                <p:cNvSpPr/>
                <p:nvPr/>
              </p:nvSpPr>
              <p:spPr>
                <a:xfrm>
                  <a:off x="4110950" y="4101525"/>
                  <a:ext cx="18950" cy="14425"/>
                </a:xfrm>
                <a:custGeom>
                  <a:avLst/>
                  <a:gdLst/>
                  <a:ahLst/>
                  <a:cxnLst/>
                  <a:rect l="l" t="t" r="r" b="b"/>
                  <a:pathLst>
                    <a:path w="758" h="577" extrusionOk="0">
                      <a:moveTo>
                        <a:pt x="381" y="0"/>
                      </a:moveTo>
                      <a:cubicBezTo>
                        <a:pt x="317" y="0"/>
                        <a:pt x="252" y="22"/>
                        <a:pt x="199" y="67"/>
                      </a:cubicBezTo>
                      <a:cubicBezTo>
                        <a:pt x="0" y="227"/>
                        <a:pt x="93" y="549"/>
                        <a:pt x="350" y="574"/>
                      </a:cubicBezTo>
                      <a:cubicBezTo>
                        <a:pt x="362" y="576"/>
                        <a:pt x="374" y="576"/>
                        <a:pt x="385" y="576"/>
                      </a:cubicBezTo>
                      <a:cubicBezTo>
                        <a:pt x="618" y="576"/>
                        <a:pt x="758" y="298"/>
                        <a:pt x="604" y="108"/>
                      </a:cubicBezTo>
                      <a:cubicBezTo>
                        <a:pt x="548" y="37"/>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
                <p:cNvSpPr/>
                <p:nvPr/>
              </p:nvSpPr>
              <p:spPr>
                <a:xfrm>
                  <a:off x="4097600" y="4085000"/>
                  <a:ext cx="18500" cy="13975"/>
                </a:xfrm>
                <a:custGeom>
                  <a:avLst/>
                  <a:gdLst/>
                  <a:ahLst/>
                  <a:cxnLst/>
                  <a:rect l="l" t="t" r="r" b="b"/>
                  <a:pathLst>
                    <a:path w="740" h="559" extrusionOk="0">
                      <a:moveTo>
                        <a:pt x="369" y="1"/>
                      </a:moveTo>
                      <a:cubicBezTo>
                        <a:pt x="308" y="1"/>
                        <a:pt x="246" y="21"/>
                        <a:pt x="193" y="62"/>
                      </a:cubicBezTo>
                      <a:cubicBezTo>
                        <a:pt x="1" y="220"/>
                        <a:pt x="94" y="532"/>
                        <a:pt x="341" y="557"/>
                      </a:cubicBezTo>
                      <a:cubicBezTo>
                        <a:pt x="352" y="558"/>
                        <a:pt x="362" y="559"/>
                        <a:pt x="372" y="559"/>
                      </a:cubicBezTo>
                      <a:cubicBezTo>
                        <a:pt x="602" y="559"/>
                        <a:pt x="740" y="289"/>
                        <a:pt x="589" y="104"/>
                      </a:cubicBezTo>
                      <a:cubicBezTo>
                        <a:pt x="532" y="36"/>
                        <a:pt x="451" y="1"/>
                        <a:pt x="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2"/>
                <p:cNvSpPr/>
                <p:nvPr/>
              </p:nvSpPr>
              <p:spPr>
                <a:xfrm>
                  <a:off x="4084350" y="4068450"/>
                  <a:ext cx="17775" cy="13500"/>
                </a:xfrm>
                <a:custGeom>
                  <a:avLst/>
                  <a:gdLst/>
                  <a:ahLst/>
                  <a:cxnLst/>
                  <a:rect l="l" t="t" r="r" b="b"/>
                  <a:pathLst>
                    <a:path w="711" h="540" extrusionOk="0">
                      <a:moveTo>
                        <a:pt x="357" y="1"/>
                      </a:moveTo>
                      <a:cubicBezTo>
                        <a:pt x="297" y="1"/>
                        <a:pt x="237" y="21"/>
                        <a:pt x="187" y="62"/>
                      </a:cubicBezTo>
                      <a:cubicBezTo>
                        <a:pt x="0" y="213"/>
                        <a:pt x="90" y="512"/>
                        <a:pt x="328" y="538"/>
                      </a:cubicBezTo>
                      <a:cubicBezTo>
                        <a:pt x="339" y="539"/>
                        <a:pt x="349" y="540"/>
                        <a:pt x="359" y="540"/>
                      </a:cubicBezTo>
                      <a:cubicBezTo>
                        <a:pt x="582" y="540"/>
                        <a:pt x="710" y="279"/>
                        <a:pt x="566" y="101"/>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2"/>
                <p:cNvSpPr/>
                <p:nvPr/>
              </p:nvSpPr>
              <p:spPr>
                <a:xfrm>
                  <a:off x="4071100" y="4051925"/>
                  <a:ext cx="17125" cy="13000"/>
                </a:xfrm>
                <a:custGeom>
                  <a:avLst/>
                  <a:gdLst/>
                  <a:ahLst/>
                  <a:cxnLst/>
                  <a:rect l="l" t="t" r="r" b="b"/>
                  <a:pathLst>
                    <a:path w="685" h="520" extrusionOk="0">
                      <a:moveTo>
                        <a:pt x="345" y="0"/>
                      </a:moveTo>
                      <a:cubicBezTo>
                        <a:pt x="287" y="0"/>
                        <a:pt x="229" y="19"/>
                        <a:pt x="180" y="58"/>
                      </a:cubicBezTo>
                      <a:cubicBezTo>
                        <a:pt x="0" y="203"/>
                        <a:pt x="84" y="495"/>
                        <a:pt x="315" y="518"/>
                      </a:cubicBezTo>
                      <a:cubicBezTo>
                        <a:pt x="326" y="519"/>
                        <a:pt x="336" y="519"/>
                        <a:pt x="346" y="519"/>
                      </a:cubicBezTo>
                      <a:cubicBezTo>
                        <a:pt x="559" y="519"/>
                        <a:pt x="684" y="271"/>
                        <a:pt x="546" y="97"/>
                      </a:cubicBezTo>
                      <a:cubicBezTo>
                        <a:pt x="495"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2"/>
                <p:cNvSpPr/>
                <p:nvPr/>
              </p:nvSpPr>
              <p:spPr>
                <a:xfrm>
                  <a:off x="4057825" y="4035425"/>
                  <a:ext cx="16600" cy="12625"/>
                </a:xfrm>
                <a:custGeom>
                  <a:avLst/>
                  <a:gdLst/>
                  <a:ahLst/>
                  <a:cxnLst/>
                  <a:rect l="l" t="t" r="r" b="b"/>
                  <a:pathLst>
                    <a:path w="664" h="505" extrusionOk="0">
                      <a:moveTo>
                        <a:pt x="331" y="0"/>
                      </a:moveTo>
                      <a:cubicBezTo>
                        <a:pt x="276" y="0"/>
                        <a:pt x="220" y="19"/>
                        <a:pt x="174" y="56"/>
                      </a:cubicBezTo>
                      <a:cubicBezTo>
                        <a:pt x="1" y="197"/>
                        <a:pt x="84" y="477"/>
                        <a:pt x="306" y="503"/>
                      </a:cubicBezTo>
                      <a:cubicBezTo>
                        <a:pt x="315" y="504"/>
                        <a:pt x="324" y="504"/>
                        <a:pt x="333" y="504"/>
                      </a:cubicBezTo>
                      <a:cubicBezTo>
                        <a:pt x="539" y="504"/>
                        <a:pt x="663" y="261"/>
                        <a:pt x="528" y="95"/>
                      </a:cubicBezTo>
                      <a:cubicBezTo>
                        <a:pt x="478" y="32"/>
                        <a:pt x="405" y="0"/>
                        <a:pt x="3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2"/>
                <p:cNvSpPr/>
                <p:nvPr/>
              </p:nvSpPr>
              <p:spPr>
                <a:xfrm>
                  <a:off x="4044575" y="4018850"/>
                  <a:ext cx="15875" cy="12075"/>
                </a:xfrm>
                <a:custGeom>
                  <a:avLst/>
                  <a:gdLst/>
                  <a:ahLst/>
                  <a:cxnLst/>
                  <a:rect l="l" t="t" r="r" b="b"/>
                  <a:pathLst>
                    <a:path w="635" h="483" extrusionOk="0">
                      <a:moveTo>
                        <a:pt x="317" y="0"/>
                      </a:moveTo>
                      <a:cubicBezTo>
                        <a:pt x="265" y="0"/>
                        <a:pt x="212" y="18"/>
                        <a:pt x="168" y="54"/>
                      </a:cubicBezTo>
                      <a:cubicBezTo>
                        <a:pt x="1" y="192"/>
                        <a:pt x="81" y="459"/>
                        <a:pt x="293" y="481"/>
                      </a:cubicBezTo>
                      <a:cubicBezTo>
                        <a:pt x="302" y="482"/>
                        <a:pt x="311" y="483"/>
                        <a:pt x="320" y="483"/>
                      </a:cubicBezTo>
                      <a:cubicBezTo>
                        <a:pt x="519" y="483"/>
                        <a:pt x="634" y="249"/>
                        <a:pt x="508" y="92"/>
                      </a:cubicBezTo>
                      <a:cubicBezTo>
                        <a:pt x="459" y="32"/>
                        <a:pt x="388"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2"/>
                <p:cNvSpPr/>
                <p:nvPr/>
              </p:nvSpPr>
              <p:spPr>
                <a:xfrm>
                  <a:off x="4031250" y="4002350"/>
                  <a:ext cx="15375" cy="11625"/>
                </a:xfrm>
                <a:custGeom>
                  <a:avLst/>
                  <a:gdLst/>
                  <a:ahLst/>
                  <a:cxnLst/>
                  <a:rect l="l" t="t" r="r" b="b"/>
                  <a:pathLst>
                    <a:path w="615" h="465" extrusionOk="0">
                      <a:moveTo>
                        <a:pt x="306" y="1"/>
                      </a:moveTo>
                      <a:cubicBezTo>
                        <a:pt x="255" y="1"/>
                        <a:pt x="203" y="17"/>
                        <a:pt x="161" y="52"/>
                      </a:cubicBezTo>
                      <a:cubicBezTo>
                        <a:pt x="0" y="184"/>
                        <a:pt x="77" y="444"/>
                        <a:pt x="283" y="463"/>
                      </a:cubicBezTo>
                      <a:cubicBezTo>
                        <a:pt x="292" y="464"/>
                        <a:pt x="301" y="465"/>
                        <a:pt x="310" y="465"/>
                      </a:cubicBezTo>
                      <a:cubicBezTo>
                        <a:pt x="503" y="465"/>
                        <a:pt x="614" y="241"/>
                        <a:pt x="489" y="87"/>
                      </a:cubicBezTo>
                      <a:cubicBezTo>
                        <a:pt x="443" y="30"/>
                        <a:pt x="375"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2"/>
                <p:cNvSpPr/>
                <p:nvPr/>
              </p:nvSpPr>
              <p:spPr>
                <a:xfrm>
                  <a:off x="4017975" y="3985800"/>
                  <a:ext cx="14775" cy="11225"/>
                </a:xfrm>
                <a:custGeom>
                  <a:avLst/>
                  <a:gdLst/>
                  <a:ahLst/>
                  <a:cxnLst/>
                  <a:rect l="l" t="t" r="r" b="b"/>
                  <a:pathLst>
                    <a:path w="591" h="449" extrusionOk="0">
                      <a:moveTo>
                        <a:pt x="296" y="0"/>
                      </a:moveTo>
                      <a:cubicBezTo>
                        <a:pt x="247" y="0"/>
                        <a:pt x="197" y="17"/>
                        <a:pt x="155" y="52"/>
                      </a:cubicBezTo>
                      <a:cubicBezTo>
                        <a:pt x="1" y="177"/>
                        <a:pt x="75" y="425"/>
                        <a:pt x="274" y="447"/>
                      </a:cubicBezTo>
                      <a:cubicBezTo>
                        <a:pt x="282" y="448"/>
                        <a:pt x="290" y="448"/>
                        <a:pt x="297" y="448"/>
                      </a:cubicBezTo>
                      <a:cubicBezTo>
                        <a:pt x="480" y="448"/>
                        <a:pt x="590" y="232"/>
                        <a:pt x="470" y="84"/>
                      </a:cubicBezTo>
                      <a:cubicBezTo>
                        <a:pt x="426" y="29"/>
                        <a:pt x="362"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2"/>
                <p:cNvSpPr/>
                <p:nvPr/>
              </p:nvSpPr>
              <p:spPr>
                <a:xfrm>
                  <a:off x="4004725" y="3969250"/>
                  <a:ext cx="14125" cy="10725"/>
                </a:xfrm>
                <a:custGeom>
                  <a:avLst/>
                  <a:gdLst/>
                  <a:ahLst/>
                  <a:cxnLst/>
                  <a:rect l="l" t="t" r="r" b="b"/>
                  <a:pathLst>
                    <a:path w="565" h="429" extrusionOk="0">
                      <a:moveTo>
                        <a:pt x="284" y="1"/>
                      </a:moveTo>
                      <a:cubicBezTo>
                        <a:pt x="236" y="1"/>
                        <a:pt x="189" y="16"/>
                        <a:pt x="148" y="48"/>
                      </a:cubicBezTo>
                      <a:cubicBezTo>
                        <a:pt x="1" y="171"/>
                        <a:pt x="71" y="408"/>
                        <a:pt x="261" y="428"/>
                      </a:cubicBezTo>
                      <a:cubicBezTo>
                        <a:pt x="269" y="429"/>
                        <a:pt x="277" y="429"/>
                        <a:pt x="284" y="429"/>
                      </a:cubicBezTo>
                      <a:cubicBezTo>
                        <a:pt x="460" y="429"/>
                        <a:pt x="564" y="222"/>
                        <a:pt x="450" y="81"/>
                      </a:cubicBezTo>
                      <a:cubicBezTo>
                        <a:pt x="407" y="28"/>
                        <a:pt x="34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2"/>
                <p:cNvSpPr/>
                <p:nvPr/>
              </p:nvSpPr>
              <p:spPr>
                <a:xfrm>
                  <a:off x="3991475" y="3952750"/>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8"/>
                        <a:pt x="271" y="408"/>
                      </a:cubicBezTo>
                      <a:cubicBezTo>
                        <a:pt x="440" y="408"/>
                        <a:pt x="538" y="211"/>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2"/>
                <p:cNvSpPr/>
                <p:nvPr/>
              </p:nvSpPr>
              <p:spPr>
                <a:xfrm>
                  <a:off x="3978125" y="3936175"/>
                  <a:ext cx="12925" cy="9825"/>
                </a:xfrm>
                <a:custGeom>
                  <a:avLst/>
                  <a:gdLst/>
                  <a:ahLst/>
                  <a:cxnLst/>
                  <a:rect l="l" t="t" r="r" b="b"/>
                  <a:pathLst>
                    <a:path w="517" h="393" extrusionOk="0">
                      <a:moveTo>
                        <a:pt x="260" y="1"/>
                      </a:moveTo>
                      <a:cubicBezTo>
                        <a:pt x="217" y="1"/>
                        <a:pt x="173" y="15"/>
                        <a:pt x="136" y="44"/>
                      </a:cubicBezTo>
                      <a:cubicBezTo>
                        <a:pt x="1" y="153"/>
                        <a:pt x="68" y="372"/>
                        <a:pt x="239" y="391"/>
                      </a:cubicBezTo>
                      <a:cubicBezTo>
                        <a:pt x="246" y="392"/>
                        <a:pt x="254" y="393"/>
                        <a:pt x="262" y="393"/>
                      </a:cubicBezTo>
                      <a:cubicBezTo>
                        <a:pt x="421" y="393"/>
                        <a:pt x="517" y="202"/>
                        <a:pt x="412" y="73"/>
                      </a:cubicBezTo>
                      <a:cubicBezTo>
                        <a:pt x="374" y="26"/>
                        <a:pt x="318" y="1"/>
                        <a:pt x="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2"/>
                <p:cNvSpPr/>
                <p:nvPr/>
              </p:nvSpPr>
              <p:spPr>
                <a:xfrm>
                  <a:off x="3964875" y="3919700"/>
                  <a:ext cx="12275" cy="9275"/>
                </a:xfrm>
                <a:custGeom>
                  <a:avLst/>
                  <a:gdLst/>
                  <a:ahLst/>
                  <a:cxnLst/>
                  <a:rect l="l" t="t" r="r" b="b"/>
                  <a:pathLst>
                    <a:path w="491" h="371" extrusionOk="0">
                      <a:moveTo>
                        <a:pt x="246" y="0"/>
                      </a:moveTo>
                      <a:cubicBezTo>
                        <a:pt x="205" y="0"/>
                        <a:pt x="163" y="14"/>
                        <a:pt x="129" y="41"/>
                      </a:cubicBezTo>
                      <a:cubicBezTo>
                        <a:pt x="1" y="147"/>
                        <a:pt x="65" y="353"/>
                        <a:pt x="229" y="369"/>
                      </a:cubicBezTo>
                      <a:cubicBezTo>
                        <a:pt x="236" y="370"/>
                        <a:pt x="244" y="370"/>
                        <a:pt x="252" y="370"/>
                      </a:cubicBezTo>
                      <a:cubicBezTo>
                        <a:pt x="402" y="370"/>
                        <a:pt x="491" y="193"/>
                        <a:pt x="393" y="70"/>
                      </a:cubicBezTo>
                      <a:cubicBezTo>
                        <a:pt x="356" y="24"/>
                        <a:pt x="301" y="0"/>
                        <a:pt x="2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2"/>
                <p:cNvSpPr/>
                <p:nvPr/>
              </p:nvSpPr>
              <p:spPr>
                <a:xfrm>
                  <a:off x="3951625" y="3903150"/>
                  <a:ext cx="11650" cy="8850"/>
                </a:xfrm>
                <a:custGeom>
                  <a:avLst/>
                  <a:gdLst/>
                  <a:ahLst/>
                  <a:cxnLst/>
                  <a:rect l="l" t="t" r="r" b="b"/>
                  <a:pathLst>
                    <a:path w="466" h="354" extrusionOk="0">
                      <a:moveTo>
                        <a:pt x="234" y="0"/>
                      </a:moveTo>
                      <a:cubicBezTo>
                        <a:pt x="195" y="0"/>
                        <a:pt x="156" y="13"/>
                        <a:pt x="122" y="41"/>
                      </a:cubicBezTo>
                      <a:cubicBezTo>
                        <a:pt x="0" y="138"/>
                        <a:pt x="58" y="337"/>
                        <a:pt x="216" y="353"/>
                      </a:cubicBezTo>
                      <a:cubicBezTo>
                        <a:pt x="222" y="354"/>
                        <a:pt x="229" y="354"/>
                        <a:pt x="235" y="354"/>
                      </a:cubicBezTo>
                      <a:cubicBezTo>
                        <a:pt x="381" y="354"/>
                        <a:pt x="465" y="184"/>
                        <a:pt x="370" y="67"/>
                      </a:cubicBezTo>
                      <a:cubicBezTo>
                        <a:pt x="335" y="23"/>
                        <a:pt x="285"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2"/>
                <p:cNvSpPr/>
                <p:nvPr/>
              </p:nvSpPr>
              <p:spPr>
                <a:xfrm>
                  <a:off x="3938350" y="3886600"/>
                  <a:ext cx="11025" cy="8375"/>
                </a:xfrm>
                <a:custGeom>
                  <a:avLst/>
                  <a:gdLst/>
                  <a:ahLst/>
                  <a:cxnLst/>
                  <a:rect l="l" t="t" r="r" b="b"/>
                  <a:pathLst>
                    <a:path w="441" h="335" extrusionOk="0">
                      <a:moveTo>
                        <a:pt x="222" y="0"/>
                      </a:moveTo>
                      <a:cubicBezTo>
                        <a:pt x="185" y="0"/>
                        <a:pt x="147" y="13"/>
                        <a:pt x="117" y="38"/>
                      </a:cubicBezTo>
                      <a:cubicBezTo>
                        <a:pt x="1" y="131"/>
                        <a:pt x="56" y="318"/>
                        <a:pt x="203" y="334"/>
                      </a:cubicBezTo>
                      <a:cubicBezTo>
                        <a:pt x="210" y="334"/>
                        <a:pt x="216" y="335"/>
                        <a:pt x="223" y="335"/>
                      </a:cubicBezTo>
                      <a:cubicBezTo>
                        <a:pt x="359" y="335"/>
                        <a:pt x="440" y="174"/>
                        <a:pt x="351" y="64"/>
                      </a:cubicBezTo>
                      <a:cubicBezTo>
                        <a:pt x="318" y="22"/>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2"/>
                <p:cNvSpPr/>
                <p:nvPr/>
              </p:nvSpPr>
              <p:spPr>
                <a:xfrm>
                  <a:off x="3925100" y="3870100"/>
                  <a:ext cx="10450" cy="7925"/>
                </a:xfrm>
                <a:custGeom>
                  <a:avLst/>
                  <a:gdLst/>
                  <a:ahLst/>
                  <a:cxnLst/>
                  <a:rect l="l" t="t" r="r" b="b"/>
                  <a:pathLst>
                    <a:path w="418" h="317" extrusionOk="0">
                      <a:moveTo>
                        <a:pt x="210" y="1"/>
                      </a:moveTo>
                      <a:cubicBezTo>
                        <a:pt x="175" y="1"/>
                        <a:pt x="139" y="12"/>
                        <a:pt x="110" y="36"/>
                      </a:cubicBezTo>
                      <a:cubicBezTo>
                        <a:pt x="1" y="123"/>
                        <a:pt x="52" y="299"/>
                        <a:pt x="190" y="315"/>
                      </a:cubicBezTo>
                      <a:cubicBezTo>
                        <a:pt x="197" y="316"/>
                        <a:pt x="203" y="317"/>
                        <a:pt x="209" y="317"/>
                      </a:cubicBezTo>
                      <a:cubicBezTo>
                        <a:pt x="340" y="317"/>
                        <a:pt x="418" y="163"/>
                        <a:pt x="332" y="58"/>
                      </a:cubicBezTo>
                      <a:cubicBezTo>
                        <a:pt x="301" y="20"/>
                        <a:pt x="256"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2"/>
                <p:cNvSpPr/>
                <p:nvPr/>
              </p:nvSpPr>
              <p:spPr>
                <a:xfrm>
                  <a:off x="4128775" y="4087050"/>
                  <a:ext cx="19075" cy="14425"/>
                </a:xfrm>
                <a:custGeom>
                  <a:avLst/>
                  <a:gdLst/>
                  <a:ahLst/>
                  <a:cxnLst/>
                  <a:rect l="l" t="t" r="r" b="b"/>
                  <a:pathLst>
                    <a:path w="763" h="577" extrusionOk="0">
                      <a:moveTo>
                        <a:pt x="384" y="0"/>
                      </a:moveTo>
                      <a:cubicBezTo>
                        <a:pt x="320" y="0"/>
                        <a:pt x="256" y="21"/>
                        <a:pt x="203" y="64"/>
                      </a:cubicBezTo>
                      <a:cubicBezTo>
                        <a:pt x="1" y="225"/>
                        <a:pt x="97" y="549"/>
                        <a:pt x="354" y="575"/>
                      </a:cubicBezTo>
                      <a:cubicBezTo>
                        <a:pt x="364" y="576"/>
                        <a:pt x="375" y="576"/>
                        <a:pt x="385" y="576"/>
                      </a:cubicBezTo>
                      <a:cubicBezTo>
                        <a:pt x="621" y="576"/>
                        <a:pt x="762" y="297"/>
                        <a:pt x="608" y="106"/>
                      </a:cubicBezTo>
                      <a:cubicBezTo>
                        <a:pt x="551" y="36"/>
                        <a:pt x="468"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2"/>
                <p:cNvSpPr/>
                <p:nvPr/>
              </p:nvSpPr>
              <p:spPr>
                <a:xfrm>
                  <a:off x="4115525" y="4070525"/>
                  <a:ext cx="18400" cy="13925"/>
                </a:xfrm>
                <a:custGeom>
                  <a:avLst/>
                  <a:gdLst/>
                  <a:ahLst/>
                  <a:cxnLst/>
                  <a:rect l="l" t="t" r="r" b="b"/>
                  <a:pathLst>
                    <a:path w="736" h="557" extrusionOk="0">
                      <a:moveTo>
                        <a:pt x="370" y="0"/>
                      </a:moveTo>
                      <a:cubicBezTo>
                        <a:pt x="308" y="0"/>
                        <a:pt x="245" y="21"/>
                        <a:pt x="193" y="63"/>
                      </a:cubicBezTo>
                      <a:cubicBezTo>
                        <a:pt x="0" y="220"/>
                        <a:pt x="93" y="532"/>
                        <a:pt x="341" y="555"/>
                      </a:cubicBezTo>
                      <a:cubicBezTo>
                        <a:pt x="351" y="556"/>
                        <a:pt x="362" y="556"/>
                        <a:pt x="372" y="556"/>
                      </a:cubicBezTo>
                      <a:cubicBezTo>
                        <a:pt x="601" y="556"/>
                        <a:pt x="736" y="286"/>
                        <a:pt x="585" y="101"/>
                      </a:cubicBezTo>
                      <a:cubicBezTo>
                        <a:pt x="531" y="34"/>
                        <a:pt x="451" y="0"/>
                        <a:pt x="3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2"/>
                <p:cNvSpPr/>
                <p:nvPr/>
              </p:nvSpPr>
              <p:spPr>
                <a:xfrm>
                  <a:off x="4102275" y="4053975"/>
                  <a:ext cx="17775" cy="13525"/>
                </a:xfrm>
                <a:custGeom>
                  <a:avLst/>
                  <a:gdLst/>
                  <a:ahLst/>
                  <a:cxnLst/>
                  <a:rect l="l" t="t" r="r" b="b"/>
                  <a:pathLst>
                    <a:path w="711" h="541" extrusionOk="0">
                      <a:moveTo>
                        <a:pt x="354" y="0"/>
                      </a:moveTo>
                      <a:cubicBezTo>
                        <a:pt x="295" y="0"/>
                        <a:pt x="236" y="20"/>
                        <a:pt x="186" y="60"/>
                      </a:cubicBezTo>
                      <a:cubicBezTo>
                        <a:pt x="0" y="211"/>
                        <a:pt x="90" y="513"/>
                        <a:pt x="328" y="538"/>
                      </a:cubicBezTo>
                      <a:cubicBezTo>
                        <a:pt x="338" y="540"/>
                        <a:pt x="348" y="540"/>
                        <a:pt x="359" y="540"/>
                      </a:cubicBezTo>
                      <a:cubicBezTo>
                        <a:pt x="578" y="540"/>
                        <a:pt x="710" y="280"/>
                        <a:pt x="566" y="101"/>
                      </a:cubicBezTo>
                      <a:cubicBezTo>
                        <a:pt x="512" y="35"/>
                        <a:pt x="434" y="0"/>
                        <a:pt x="3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2"/>
                <p:cNvSpPr/>
                <p:nvPr/>
              </p:nvSpPr>
              <p:spPr>
                <a:xfrm>
                  <a:off x="4089000" y="4037400"/>
                  <a:ext cx="17150" cy="13050"/>
                </a:xfrm>
                <a:custGeom>
                  <a:avLst/>
                  <a:gdLst/>
                  <a:ahLst/>
                  <a:cxnLst/>
                  <a:rect l="l" t="t" r="r" b="b"/>
                  <a:pathLst>
                    <a:path w="686" h="522" extrusionOk="0">
                      <a:moveTo>
                        <a:pt x="342" y="1"/>
                      </a:moveTo>
                      <a:cubicBezTo>
                        <a:pt x="286" y="1"/>
                        <a:pt x="229" y="19"/>
                        <a:pt x="181" y="57"/>
                      </a:cubicBezTo>
                      <a:cubicBezTo>
                        <a:pt x="1" y="202"/>
                        <a:pt x="84" y="494"/>
                        <a:pt x="316" y="520"/>
                      </a:cubicBezTo>
                      <a:cubicBezTo>
                        <a:pt x="326" y="521"/>
                        <a:pt x="336" y="522"/>
                        <a:pt x="346" y="522"/>
                      </a:cubicBezTo>
                      <a:cubicBezTo>
                        <a:pt x="557" y="522"/>
                        <a:pt x="685" y="271"/>
                        <a:pt x="547" y="99"/>
                      </a:cubicBezTo>
                      <a:cubicBezTo>
                        <a:pt x="495" y="34"/>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2"/>
                <p:cNvSpPr/>
                <p:nvPr/>
              </p:nvSpPr>
              <p:spPr>
                <a:xfrm>
                  <a:off x="4075750" y="4020875"/>
                  <a:ext cx="16500" cy="12625"/>
                </a:xfrm>
                <a:custGeom>
                  <a:avLst/>
                  <a:gdLst/>
                  <a:ahLst/>
                  <a:cxnLst/>
                  <a:rect l="l" t="t" r="r" b="b"/>
                  <a:pathLst>
                    <a:path w="660" h="505" extrusionOk="0">
                      <a:moveTo>
                        <a:pt x="330" y="1"/>
                      </a:moveTo>
                      <a:cubicBezTo>
                        <a:pt x="275" y="1"/>
                        <a:pt x="220" y="19"/>
                        <a:pt x="174" y="56"/>
                      </a:cubicBezTo>
                      <a:cubicBezTo>
                        <a:pt x="0" y="198"/>
                        <a:pt x="81" y="481"/>
                        <a:pt x="306" y="503"/>
                      </a:cubicBezTo>
                      <a:cubicBezTo>
                        <a:pt x="315" y="504"/>
                        <a:pt x="324" y="504"/>
                        <a:pt x="333" y="504"/>
                      </a:cubicBezTo>
                      <a:cubicBezTo>
                        <a:pt x="538" y="504"/>
                        <a:pt x="660" y="261"/>
                        <a:pt x="524" y="95"/>
                      </a:cubicBezTo>
                      <a:cubicBezTo>
                        <a:pt x="475" y="33"/>
                        <a:pt x="403" y="1"/>
                        <a:pt x="3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2"/>
                <p:cNvSpPr/>
                <p:nvPr/>
              </p:nvSpPr>
              <p:spPr>
                <a:xfrm>
                  <a:off x="4062500" y="4004375"/>
                  <a:ext cx="15850" cy="12100"/>
                </a:xfrm>
                <a:custGeom>
                  <a:avLst/>
                  <a:gdLst/>
                  <a:ahLst/>
                  <a:cxnLst/>
                  <a:rect l="l" t="t" r="r" b="b"/>
                  <a:pathLst>
                    <a:path w="634" h="484" extrusionOk="0">
                      <a:moveTo>
                        <a:pt x="317" y="1"/>
                      </a:moveTo>
                      <a:cubicBezTo>
                        <a:pt x="264" y="1"/>
                        <a:pt x="210" y="18"/>
                        <a:pt x="164" y="54"/>
                      </a:cubicBezTo>
                      <a:cubicBezTo>
                        <a:pt x="0" y="189"/>
                        <a:pt x="81" y="459"/>
                        <a:pt x="293" y="482"/>
                      </a:cubicBezTo>
                      <a:cubicBezTo>
                        <a:pt x="302" y="483"/>
                        <a:pt x="311" y="483"/>
                        <a:pt x="319" y="483"/>
                      </a:cubicBezTo>
                      <a:cubicBezTo>
                        <a:pt x="516" y="483"/>
                        <a:pt x="634" y="250"/>
                        <a:pt x="505" y="90"/>
                      </a:cubicBezTo>
                      <a:cubicBezTo>
                        <a:pt x="457" y="31"/>
                        <a:pt x="388" y="1"/>
                        <a:pt x="3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2"/>
                <p:cNvSpPr/>
                <p:nvPr/>
              </p:nvSpPr>
              <p:spPr>
                <a:xfrm>
                  <a:off x="4049150" y="3987825"/>
                  <a:ext cx="15400" cy="11675"/>
                </a:xfrm>
                <a:custGeom>
                  <a:avLst/>
                  <a:gdLst/>
                  <a:ahLst/>
                  <a:cxnLst/>
                  <a:rect l="l" t="t" r="r" b="b"/>
                  <a:pathLst>
                    <a:path w="616" h="467" extrusionOk="0">
                      <a:moveTo>
                        <a:pt x="309" y="0"/>
                      </a:moveTo>
                      <a:cubicBezTo>
                        <a:pt x="257" y="0"/>
                        <a:pt x="205" y="18"/>
                        <a:pt x="161" y="54"/>
                      </a:cubicBezTo>
                      <a:cubicBezTo>
                        <a:pt x="1" y="183"/>
                        <a:pt x="78" y="443"/>
                        <a:pt x="284" y="466"/>
                      </a:cubicBezTo>
                      <a:cubicBezTo>
                        <a:pt x="291" y="466"/>
                        <a:pt x="299" y="467"/>
                        <a:pt x="307" y="467"/>
                      </a:cubicBezTo>
                      <a:cubicBezTo>
                        <a:pt x="499" y="467"/>
                        <a:pt x="616" y="241"/>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2"/>
                <p:cNvSpPr/>
                <p:nvPr/>
              </p:nvSpPr>
              <p:spPr>
                <a:xfrm>
                  <a:off x="4035900" y="3971300"/>
                  <a:ext cx="14675" cy="11175"/>
                </a:xfrm>
                <a:custGeom>
                  <a:avLst/>
                  <a:gdLst/>
                  <a:ahLst/>
                  <a:cxnLst/>
                  <a:rect l="l" t="t" r="r" b="b"/>
                  <a:pathLst>
                    <a:path w="587" h="447" extrusionOk="0">
                      <a:moveTo>
                        <a:pt x="295" y="1"/>
                      </a:moveTo>
                      <a:cubicBezTo>
                        <a:pt x="246" y="1"/>
                        <a:pt x="196" y="17"/>
                        <a:pt x="155" y="50"/>
                      </a:cubicBezTo>
                      <a:cubicBezTo>
                        <a:pt x="0" y="175"/>
                        <a:pt x="74" y="426"/>
                        <a:pt x="270" y="445"/>
                      </a:cubicBezTo>
                      <a:cubicBezTo>
                        <a:pt x="278" y="446"/>
                        <a:pt x="286" y="446"/>
                        <a:pt x="294" y="446"/>
                      </a:cubicBezTo>
                      <a:cubicBezTo>
                        <a:pt x="479" y="446"/>
                        <a:pt x="587" y="230"/>
                        <a:pt x="470" y="82"/>
                      </a:cubicBezTo>
                      <a:cubicBezTo>
                        <a:pt x="426" y="29"/>
                        <a:pt x="361"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2"/>
                <p:cNvSpPr/>
                <p:nvPr/>
              </p:nvSpPr>
              <p:spPr>
                <a:xfrm>
                  <a:off x="4022650" y="3954750"/>
                  <a:ext cx="14100" cy="10700"/>
                </a:xfrm>
                <a:custGeom>
                  <a:avLst/>
                  <a:gdLst/>
                  <a:ahLst/>
                  <a:cxnLst/>
                  <a:rect l="l" t="t" r="r" b="b"/>
                  <a:pathLst>
                    <a:path w="564" h="428" extrusionOk="0">
                      <a:moveTo>
                        <a:pt x="281" y="1"/>
                      </a:moveTo>
                      <a:cubicBezTo>
                        <a:pt x="234" y="1"/>
                        <a:pt x="187" y="17"/>
                        <a:pt x="148" y="50"/>
                      </a:cubicBezTo>
                      <a:cubicBezTo>
                        <a:pt x="0" y="169"/>
                        <a:pt x="71" y="407"/>
                        <a:pt x="261" y="426"/>
                      </a:cubicBezTo>
                      <a:cubicBezTo>
                        <a:pt x="270" y="427"/>
                        <a:pt x="279" y="428"/>
                        <a:pt x="287" y="428"/>
                      </a:cubicBezTo>
                      <a:cubicBezTo>
                        <a:pt x="461" y="428"/>
                        <a:pt x="563" y="223"/>
                        <a:pt x="447" y="82"/>
                      </a:cubicBezTo>
                      <a:cubicBezTo>
                        <a:pt x="405" y="29"/>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2"/>
                <p:cNvSpPr/>
                <p:nvPr/>
              </p:nvSpPr>
              <p:spPr>
                <a:xfrm>
                  <a:off x="4009375" y="3938225"/>
                  <a:ext cx="13500" cy="10275"/>
                </a:xfrm>
                <a:custGeom>
                  <a:avLst/>
                  <a:gdLst/>
                  <a:ahLst/>
                  <a:cxnLst/>
                  <a:rect l="l" t="t" r="r" b="b"/>
                  <a:pathLst>
                    <a:path w="540" h="411" extrusionOk="0">
                      <a:moveTo>
                        <a:pt x="271" y="0"/>
                      </a:moveTo>
                      <a:cubicBezTo>
                        <a:pt x="225" y="0"/>
                        <a:pt x="180" y="15"/>
                        <a:pt x="142" y="46"/>
                      </a:cubicBezTo>
                      <a:cubicBezTo>
                        <a:pt x="1" y="161"/>
                        <a:pt x="68" y="390"/>
                        <a:pt x="252" y="409"/>
                      </a:cubicBezTo>
                      <a:cubicBezTo>
                        <a:pt x="259" y="410"/>
                        <a:pt x="267" y="410"/>
                        <a:pt x="275" y="410"/>
                      </a:cubicBezTo>
                      <a:cubicBezTo>
                        <a:pt x="441" y="410"/>
                        <a:pt x="539" y="213"/>
                        <a:pt x="432" y="78"/>
                      </a:cubicBezTo>
                      <a:cubicBezTo>
                        <a:pt x="391" y="27"/>
                        <a:pt x="331" y="0"/>
                        <a:pt x="2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2"/>
                <p:cNvSpPr/>
                <p:nvPr/>
              </p:nvSpPr>
              <p:spPr>
                <a:xfrm>
                  <a:off x="3996050" y="3921725"/>
                  <a:ext cx="12925" cy="9800"/>
                </a:xfrm>
                <a:custGeom>
                  <a:avLst/>
                  <a:gdLst/>
                  <a:ahLst/>
                  <a:cxnLst/>
                  <a:rect l="l" t="t" r="r" b="b"/>
                  <a:pathLst>
                    <a:path w="517" h="392" extrusionOk="0">
                      <a:moveTo>
                        <a:pt x="259" y="0"/>
                      </a:moveTo>
                      <a:cubicBezTo>
                        <a:pt x="215" y="0"/>
                        <a:pt x="171" y="15"/>
                        <a:pt x="135" y="44"/>
                      </a:cubicBezTo>
                      <a:cubicBezTo>
                        <a:pt x="0" y="153"/>
                        <a:pt x="65" y="372"/>
                        <a:pt x="238" y="391"/>
                      </a:cubicBezTo>
                      <a:cubicBezTo>
                        <a:pt x="245" y="391"/>
                        <a:pt x="251" y="392"/>
                        <a:pt x="258" y="392"/>
                      </a:cubicBezTo>
                      <a:cubicBezTo>
                        <a:pt x="420" y="392"/>
                        <a:pt x="517" y="202"/>
                        <a:pt x="412" y="73"/>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2"/>
                <p:cNvSpPr/>
                <p:nvPr/>
              </p:nvSpPr>
              <p:spPr>
                <a:xfrm>
                  <a:off x="3982800" y="3905150"/>
                  <a:ext cx="12275" cy="9350"/>
                </a:xfrm>
                <a:custGeom>
                  <a:avLst/>
                  <a:gdLst/>
                  <a:ahLst/>
                  <a:cxnLst/>
                  <a:rect l="l" t="t" r="r" b="b"/>
                  <a:pathLst>
                    <a:path w="491" h="374" extrusionOk="0">
                      <a:moveTo>
                        <a:pt x="245" y="1"/>
                      </a:moveTo>
                      <a:cubicBezTo>
                        <a:pt x="204" y="1"/>
                        <a:pt x="163" y="14"/>
                        <a:pt x="129" y="42"/>
                      </a:cubicBezTo>
                      <a:cubicBezTo>
                        <a:pt x="0" y="148"/>
                        <a:pt x="61" y="353"/>
                        <a:pt x="225" y="373"/>
                      </a:cubicBezTo>
                      <a:cubicBezTo>
                        <a:pt x="232" y="373"/>
                        <a:pt x="238" y="373"/>
                        <a:pt x="245" y="373"/>
                      </a:cubicBezTo>
                      <a:cubicBezTo>
                        <a:pt x="397" y="373"/>
                        <a:pt x="491" y="194"/>
                        <a:pt x="389" y="70"/>
                      </a:cubicBezTo>
                      <a:cubicBezTo>
                        <a:pt x="352" y="24"/>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2"/>
                <p:cNvSpPr/>
                <p:nvPr/>
              </p:nvSpPr>
              <p:spPr>
                <a:xfrm>
                  <a:off x="3969525" y="3888650"/>
                  <a:ext cx="11650" cy="8825"/>
                </a:xfrm>
                <a:custGeom>
                  <a:avLst/>
                  <a:gdLst/>
                  <a:ahLst/>
                  <a:cxnLst/>
                  <a:rect l="l" t="t" r="r" b="b"/>
                  <a:pathLst>
                    <a:path w="466" h="353" extrusionOk="0">
                      <a:moveTo>
                        <a:pt x="232" y="1"/>
                      </a:moveTo>
                      <a:cubicBezTo>
                        <a:pt x="194" y="1"/>
                        <a:pt x="155" y="13"/>
                        <a:pt x="123" y="39"/>
                      </a:cubicBezTo>
                      <a:cubicBezTo>
                        <a:pt x="1" y="139"/>
                        <a:pt x="59" y="335"/>
                        <a:pt x="216" y="351"/>
                      </a:cubicBezTo>
                      <a:cubicBezTo>
                        <a:pt x="224" y="352"/>
                        <a:pt x="231" y="353"/>
                        <a:pt x="239" y="353"/>
                      </a:cubicBezTo>
                      <a:cubicBezTo>
                        <a:pt x="380" y="353"/>
                        <a:pt x="465" y="181"/>
                        <a:pt x="370" y="65"/>
                      </a:cubicBezTo>
                      <a:cubicBezTo>
                        <a:pt x="336" y="23"/>
                        <a:pt x="284" y="1"/>
                        <a:pt x="2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2"/>
                <p:cNvSpPr/>
                <p:nvPr/>
              </p:nvSpPr>
              <p:spPr>
                <a:xfrm>
                  <a:off x="3956275" y="3872125"/>
                  <a:ext cx="11025" cy="8400"/>
                </a:xfrm>
                <a:custGeom>
                  <a:avLst/>
                  <a:gdLst/>
                  <a:ahLst/>
                  <a:cxnLst/>
                  <a:rect l="l" t="t" r="r" b="b"/>
                  <a:pathLst>
                    <a:path w="441" h="336" extrusionOk="0">
                      <a:moveTo>
                        <a:pt x="222" y="1"/>
                      </a:moveTo>
                      <a:cubicBezTo>
                        <a:pt x="185" y="1"/>
                        <a:pt x="147" y="13"/>
                        <a:pt x="116" y="38"/>
                      </a:cubicBezTo>
                      <a:cubicBezTo>
                        <a:pt x="1" y="132"/>
                        <a:pt x="55" y="318"/>
                        <a:pt x="203" y="334"/>
                      </a:cubicBezTo>
                      <a:cubicBezTo>
                        <a:pt x="210" y="335"/>
                        <a:pt x="216" y="335"/>
                        <a:pt x="222" y="335"/>
                      </a:cubicBezTo>
                      <a:cubicBezTo>
                        <a:pt x="359" y="335"/>
                        <a:pt x="440" y="172"/>
                        <a:pt x="351" y="61"/>
                      </a:cubicBezTo>
                      <a:cubicBezTo>
                        <a:pt x="318" y="21"/>
                        <a:pt x="271"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2"/>
                <p:cNvSpPr/>
                <p:nvPr/>
              </p:nvSpPr>
              <p:spPr>
                <a:xfrm>
                  <a:off x="3943025" y="3855550"/>
                  <a:ext cx="10375" cy="7925"/>
                </a:xfrm>
                <a:custGeom>
                  <a:avLst/>
                  <a:gdLst/>
                  <a:ahLst/>
                  <a:cxnLst/>
                  <a:rect l="l" t="t" r="r" b="b"/>
                  <a:pathLst>
                    <a:path w="415" h="317" extrusionOk="0">
                      <a:moveTo>
                        <a:pt x="209" y="1"/>
                      </a:moveTo>
                      <a:cubicBezTo>
                        <a:pt x="173" y="1"/>
                        <a:pt x="137" y="12"/>
                        <a:pt x="106" y="36"/>
                      </a:cubicBezTo>
                      <a:cubicBezTo>
                        <a:pt x="0" y="126"/>
                        <a:pt x="52" y="303"/>
                        <a:pt x="190" y="316"/>
                      </a:cubicBezTo>
                      <a:cubicBezTo>
                        <a:pt x="197" y="317"/>
                        <a:pt x="203" y="317"/>
                        <a:pt x="209" y="317"/>
                      </a:cubicBezTo>
                      <a:cubicBezTo>
                        <a:pt x="339" y="317"/>
                        <a:pt x="414" y="166"/>
                        <a:pt x="331" y="59"/>
                      </a:cubicBezTo>
                      <a:cubicBezTo>
                        <a:pt x="300" y="21"/>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2"/>
                <p:cNvSpPr/>
                <p:nvPr/>
              </p:nvSpPr>
              <p:spPr>
                <a:xfrm>
                  <a:off x="4159950" y="4089075"/>
                  <a:ext cx="19675" cy="14900"/>
                </a:xfrm>
                <a:custGeom>
                  <a:avLst/>
                  <a:gdLst/>
                  <a:ahLst/>
                  <a:cxnLst/>
                  <a:rect l="l" t="t" r="r" b="b"/>
                  <a:pathLst>
                    <a:path w="787" h="596" extrusionOk="0">
                      <a:moveTo>
                        <a:pt x="395" y="0"/>
                      </a:moveTo>
                      <a:cubicBezTo>
                        <a:pt x="329" y="0"/>
                        <a:pt x="263" y="22"/>
                        <a:pt x="209" y="66"/>
                      </a:cubicBezTo>
                      <a:cubicBezTo>
                        <a:pt x="0" y="234"/>
                        <a:pt x="100" y="565"/>
                        <a:pt x="364" y="593"/>
                      </a:cubicBezTo>
                      <a:cubicBezTo>
                        <a:pt x="375" y="595"/>
                        <a:pt x="387" y="595"/>
                        <a:pt x="398" y="595"/>
                      </a:cubicBezTo>
                      <a:cubicBezTo>
                        <a:pt x="641" y="595"/>
                        <a:pt x="787" y="308"/>
                        <a:pt x="627" y="111"/>
                      </a:cubicBezTo>
                      <a:cubicBezTo>
                        <a:pt x="569" y="38"/>
                        <a:pt x="482" y="0"/>
                        <a:pt x="3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2"/>
                <p:cNvSpPr/>
                <p:nvPr/>
              </p:nvSpPr>
              <p:spPr>
                <a:xfrm>
                  <a:off x="4146700" y="4072525"/>
                  <a:ext cx="19025" cy="14425"/>
                </a:xfrm>
                <a:custGeom>
                  <a:avLst/>
                  <a:gdLst/>
                  <a:ahLst/>
                  <a:cxnLst/>
                  <a:rect l="l" t="t" r="r" b="b"/>
                  <a:pathLst>
                    <a:path w="761" h="577" extrusionOk="0">
                      <a:moveTo>
                        <a:pt x="382" y="0"/>
                      </a:moveTo>
                      <a:cubicBezTo>
                        <a:pt x="318" y="0"/>
                        <a:pt x="254" y="22"/>
                        <a:pt x="199" y="66"/>
                      </a:cubicBezTo>
                      <a:cubicBezTo>
                        <a:pt x="0" y="227"/>
                        <a:pt x="97" y="548"/>
                        <a:pt x="351" y="574"/>
                      </a:cubicBezTo>
                      <a:cubicBezTo>
                        <a:pt x="362" y="575"/>
                        <a:pt x="374" y="576"/>
                        <a:pt x="385" y="576"/>
                      </a:cubicBezTo>
                      <a:cubicBezTo>
                        <a:pt x="622" y="576"/>
                        <a:pt x="761" y="298"/>
                        <a:pt x="608" y="108"/>
                      </a:cubicBezTo>
                      <a:cubicBezTo>
                        <a:pt x="549" y="37"/>
                        <a:pt x="466" y="0"/>
                        <a:pt x="3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2"/>
                <p:cNvSpPr/>
                <p:nvPr/>
              </p:nvSpPr>
              <p:spPr>
                <a:xfrm>
                  <a:off x="4133425" y="4056000"/>
                  <a:ext cx="18425" cy="13975"/>
                </a:xfrm>
                <a:custGeom>
                  <a:avLst/>
                  <a:gdLst/>
                  <a:ahLst/>
                  <a:cxnLst/>
                  <a:rect l="l" t="t" r="r" b="b"/>
                  <a:pathLst>
                    <a:path w="737" h="559" extrusionOk="0">
                      <a:moveTo>
                        <a:pt x="368" y="1"/>
                      </a:moveTo>
                      <a:cubicBezTo>
                        <a:pt x="307" y="1"/>
                        <a:pt x="245" y="21"/>
                        <a:pt x="194" y="62"/>
                      </a:cubicBezTo>
                      <a:cubicBezTo>
                        <a:pt x="1" y="220"/>
                        <a:pt x="94" y="531"/>
                        <a:pt x="342" y="557"/>
                      </a:cubicBezTo>
                      <a:cubicBezTo>
                        <a:pt x="352" y="558"/>
                        <a:pt x="362" y="559"/>
                        <a:pt x="373" y="559"/>
                      </a:cubicBezTo>
                      <a:cubicBezTo>
                        <a:pt x="602" y="559"/>
                        <a:pt x="737" y="289"/>
                        <a:pt x="586" y="104"/>
                      </a:cubicBezTo>
                      <a:cubicBezTo>
                        <a:pt x="531" y="36"/>
                        <a:pt x="450"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2"/>
                <p:cNvSpPr/>
                <p:nvPr/>
              </p:nvSpPr>
              <p:spPr>
                <a:xfrm>
                  <a:off x="4120175" y="4039450"/>
                  <a:ext cx="17775" cy="13500"/>
                </a:xfrm>
                <a:custGeom>
                  <a:avLst/>
                  <a:gdLst/>
                  <a:ahLst/>
                  <a:cxnLst/>
                  <a:rect l="l" t="t" r="r" b="b"/>
                  <a:pathLst>
                    <a:path w="711" h="540" extrusionOk="0">
                      <a:moveTo>
                        <a:pt x="357" y="0"/>
                      </a:moveTo>
                      <a:cubicBezTo>
                        <a:pt x="297" y="0"/>
                        <a:pt x="237" y="20"/>
                        <a:pt x="187" y="62"/>
                      </a:cubicBezTo>
                      <a:cubicBezTo>
                        <a:pt x="1" y="213"/>
                        <a:pt x="87" y="512"/>
                        <a:pt x="328" y="538"/>
                      </a:cubicBezTo>
                      <a:cubicBezTo>
                        <a:pt x="339" y="539"/>
                        <a:pt x="349" y="539"/>
                        <a:pt x="359" y="539"/>
                      </a:cubicBezTo>
                      <a:cubicBezTo>
                        <a:pt x="579" y="539"/>
                        <a:pt x="711" y="279"/>
                        <a:pt x="566" y="101"/>
                      </a:cubicBezTo>
                      <a:cubicBezTo>
                        <a:pt x="513" y="35"/>
                        <a:pt x="436"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2"/>
                <p:cNvSpPr/>
                <p:nvPr/>
              </p:nvSpPr>
              <p:spPr>
                <a:xfrm>
                  <a:off x="4106925" y="4022900"/>
                  <a:ext cx="17125" cy="13025"/>
                </a:xfrm>
                <a:custGeom>
                  <a:avLst/>
                  <a:gdLst/>
                  <a:ahLst/>
                  <a:cxnLst/>
                  <a:rect l="l" t="t" r="r" b="b"/>
                  <a:pathLst>
                    <a:path w="685" h="521" extrusionOk="0">
                      <a:moveTo>
                        <a:pt x="345" y="1"/>
                      </a:moveTo>
                      <a:cubicBezTo>
                        <a:pt x="287" y="1"/>
                        <a:pt x="229" y="20"/>
                        <a:pt x="180" y="59"/>
                      </a:cubicBezTo>
                      <a:cubicBezTo>
                        <a:pt x="0" y="204"/>
                        <a:pt x="84" y="496"/>
                        <a:pt x="315" y="518"/>
                      </a:cubicBezTo>
                      <a:cubicBezTo>
                        <a:pt x="326" y="520"/>
                        <a:pt x="336" y="520"/>
                        <a:pt x="346" y="520"/>
                      </a:cubicBezTo>
                      <a:cubicBezTo>
                        <a:pt x="556" y="520"/>
                        <a:pt x="685" y="272"/>
                        <a:pt x="547" y="97"/>
                      </a:cubicBezTo>
                      <a:cubicBezTo>
                        <a:pt x="496" y="34"/>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2"/>
                <p:cNvSpPr/>
                <p:nvPr/>
              </p:nvSpPr>
              <p:spPr>
                <a:xfrm>
                  <a:off x="4093575" y="4006400"/>
                  <a:ext cx="16575" cy="12575"/>
                </a:xfrm>
                <a:custGeom>
                  <a:avLst/>
                  <a:gdLst/>
                  <a:ahLst/>
                  <a:cxnLst/>
                  <a:rect l="l" t="t" r="r" b="b"/>
                  <a:pathLst>
                    <a:path w="663" h="503" extrusionOk="0">
                      <a:moveTo>
                        <a:pt x="334" y="1"/>
                      </a:moveTo>
                      <a:cubicBezTo>
                        <a:pt x="278" y="1"/>
                        <a:pt x="222" y="19"/>
                        <a:pt x="174" y="57"/>
                      </a:cubicBezTo>
                      <a:cubicBezTo>
                        <a:pt x="1" y="198"/>
                        <a:pt x="84" y="478"/>
                        <a:pt x="309" y="500"/>
                      </a:cubicBezTo>
                      <a:cubicBezTo>
                        <a:pt x="320" y="502"/>
                        <a:pt x="330" y="502"/>
                        <a:pt x="340" y="502"/>
                      </a:cubicBezTo>
                      <a:cubicBezTo>
                        <a:pt x="543" y="502"/>
                        <a:pt x="663" y="258"/>
                        <a:pt x="528" y="92"/>
                      </a:cubicBezTo>
                      <a:cubicBezTo>
                        <a:pt x="479" y="32"/>
                        <a:pt x="40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2"/>
                <p:cNvSpPr/>
                <p:nvPr/>
              </p:nvSpPr>
              <p:spPr>
                <a:xfrm>
                  <a:off x="4080400" y="3989850"/>
                  <a:ext cx="15875" cy="12075"/>
                </a:xfrm>
                <a:custGeom>
                  <a:avLst/>
                  <a:gdLst/>
                  <a:ahLst/>
                  <a:cxnLst/>
                  <a:rect l="l" t="t" r="r" b="b"/>
                  <a:pathLst>
                    <a:path w="635" h="483" extrusionOk="0">
                      <a:moveTo>
                        <a:pt x="317" y="0"/>
                      </a:moveTo>
                      <a:cubicBezTo>
                        <a:pt x="264" y="0"/>
                        <a:pt x="210" y="18"/>
                        <a:pt x="165" y="54"/>
                      </a:cubicBezTo>
                      <a:cubicBezTo>
                        <a:pt x="1" y="192"/>
                        <a:pt x="81" y="459"/>
                        <a:pt x="293" y="481"/>
                      </a:cubicBezTo>
                      <a:cubicBezTo>
                        <a:pt x="302" y="482"/>
                        <a:pt x="311" y="482"/>
                        <a:pt x="320" y="482"/>
                      </a:cubicBezTo>
                      <a:cubicBezTo>
                        <a:pt x="517" y="482"/>
                        <a:pt x="635" y="249"/>
                        <a:pt x="505" y="92"/>
                      </a:cubicBezTo>
                      <a:cubicBezTo>
                        <a:pt x="458" y="32"/>
                        <a:pt x="388"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2"/>
                <p:cNvSpPr/>
                <p:nvPr/>
              </p:nvSpPr>
              <p:spPr>
                <a:xfrm>
                  <a:off x="4067075" y="3973350"/>
                  <a:ext cx="15300" cy="11625"/>
                </a:xfrm>
                <a:custGeom>
                  <a:avLst/>
                  <a:gdLst/>
                  <a:ahLst/>
                  <a:cxnLst/>
                  <a:rect l="l" t="t" r="r" b="b"/>
                  <a:pathLst>
                    <a:path w="612" h="465" extrusionOk="0">
                      <a:moveTo>
                        <a:pt x="307" y="0"/>
                      </a:moveTo>
                      <a:cubicBezTo>
                        <a:pt x="255" y="0"/>
                        <a:pt x="204" y="17"/>
                        <a:pt x="161" y="52"/>
                      </a:cubicBezTo>
                      <a:cubicBezTo>
                        <a:pt x="0" y="183"/>
                        <a:pt x="78" y="444"/>
                        <a:pt x="283" y="463"/>
                      </a:cubicBezTo>
                      <a:cubicBezTo>
                        <a:pt x="292" y="464"/>
                        <a:pt x="301" y="464"/>
                        <a:pt x="310" y="464"/>
                      </a:cubicBezTo>
                      <a:cubicBezTo>
                        <a:pt x="500" y="464"/>
                        <a:pt x="612" y="240"/>
                        <a:pt x="489" y="87"/>
                      </a:cubicBezTo>
                      <a:cubicBezTo>
                        <a:pt x="443" y="30"/>
                        <a:pt x="375"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2"/>
                <p:cNvSpPr/>
                <p:nvPr/>
              </p:nvSpPr>
              <p:spPr>
                <a:xfrm>
                  <a:off x="4053825" y="3956800"/>
                  <a:ext cx="14675" cy="11200"/>
                </a:xfrm>
                <a:custGeom>
                  <a:avLst/>
                  <a:gdLst/>
                  <a:ahLst/>
                  <a:cxnLst/>
                  <a:rect l="l" t="t" r="r" b="b"/>
                  <a:pathLst>
                    <a:path w="587" h="448" extrusionOk="0">
                      <a:moveTo>
                        <a:pt x="295" y="0"/>
                      </a:moveTo>
                      <a:cubicBezTo>
                        <a:pt x="246" y="0"/>
                        <a:pt x="196" y="17"/>
                        <a:pt x="154" y="52"/>
                      </a:cubicBezTo>
                      <a:cubicBezTo>
                        <a:pt x="0" y="177"/>
                        <a:pt x="74" y="424"/>
                        <a:pt x="270" y="447"/>
                      </a:cubicBezTo>
                      <a:cubicBezTo>
                        <a:pt x="278" y="448"/>
                        <a:pt x="286" y="448"/>
                        <a:pt x="294" y="448"/>
                      </a:cubicBezTo>
                      <a:cubicBezTo>
                        <a:pt x="479" y="448"/>
                        <a:pt x="587" y="232"/>
                        <a:pt x="469" y="84"/>
                      </a:cubicBezTo>
                      <a:cubicBezTo>
                        <a:pt x="424" y="29"/>
                        <a:pt x="359"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2"/>
                <p:cNvSpPr/>
                <p:nvPr/>
              </p:nvSpPr>
              <p:spPr>
                <a:xfrm>
                  <a:off x="4040475" y="3940250"/>
                  <a:ext cx="14200" cy="10725"/>
                </a:xfrm>
                <a:custGeom>
                  <a:avLst/>
                  <a:gdLst/>
                  <a:ahLst/>
                  <a:cxnLst/>
                  <a:rect l="l" t="t" r="r" b="b"/>
                  <a:pathLst>
                    <a:path w="568" h="429" extrusionOk="0">
                      <a:moveTo>
                        <a:pt x="285" y="1"/>
                      </a:moveTo>
                      <a:cubicBezTo>
                        <a:pt x="238" y="1"/>
                        <a:pt x="191" y="16"/>
                        <a:pt x="152" y="48"/>
                      </a:cubicBezTo>
                      <a:cubicBezTo>
                        <a:pt x="1" y="167"/>
                        <a:pt x="71" y="408"/>
                        <a:pt x="264" y="428"/>
                      </a:cubicBezTo>
                      <a:cubicBezTo>
                        <a:pt x="272" y="428"/>
                        <a:pt x="280" y="429"/>
                        <a:pt x="287" y="429"/>
                      </a:cubicBezTo>
                      <a:cubicBezTo>
                        <a:pt x="463" y="429"/>
                        <a:pt x="568" y="222"/>
                        <a:pt x="451" y="80"/>
                      </a:cubicBezTo>
                      <a:cubicBezTo>
                        <a:pt x="409" y="28"/>
                        <a:pt x="347"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2"/>
                <p:cNvSpPr/>
                <p:nvPr/>
              </p:nvSpPr>
              <p:spPr>
                <a:xfrm>
                  <a:off x="4027225" y="3923750"/>
                  <a:ext cx="13550" cy="10200"/>
                </a:xfrm>
                <a:custGeom>
                  <a:avLst/>
                  <a:gdLst/>
                  <a:ahLst/>
                  <a:cxnLst/>
                  <a:rect l="l" t="t" r="r" b="b"/>
                  <a:pathLst>
                    <a:path w="542" h="408" extrusionOk="0">
                      <a:moveTo>
                        <a:pt x="273" y="1"/>
                      </a:moveTo>
                      <a:cubicBezTo>
                        <a:pt x="227" y="1"/>
                        <a:pt x="181" y="16"/>
                        <a:pt x="142" y="46"/>
                      </a:cubicBezTo>
                      <a:cubicBezTo>
                        <a:pt x="0" y="159"/>
                        <a:pt x="68" y="390"/>
                        <a:pt x="251" y="406"/>
                      </a:cubicBezTo>
                      <a:cubicBezTo>
                        <a:pt x="259" y="407"/>
                        <a:pt x="267" y="407"/>
                        <a:pt x="274" y="407"/>
                      </a:cubicBezTo>
                      <a:cubicBezTo>
                        <a:pt x="441" y="407"/>
                        <a:pt x="542" y="210"/>
                        <a:pt x="431" y="75"/>
                      </a:cubicBezTo>
                      <a:cubicBezTo>
                        <a:pt x="391" y="26"/>
                        <a:pt x="332" y="1"/>
                        <a:pt x="2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2"/>
                <p:cNvSpPr/>
                <p:nvPr/>
              </p:nvSpPr>
              <p:spPr>
                <a:xfrm>
                  <a:off x="4013975" y="3907175"/>
                  <a:ext cx="12900" cy="9825"/>
                </a:xfrm>
                <a:custGeom>
                  <a:avLst/>
                  <a:gdLst/>
                  <a:ahLst/>
                  <a:cxnLst/>
                  <a:rect l="l" t="t" r="r" b="b"/>
                  <a:pathLst>
                    <a:path w="516" h="393" extrusionOk="0">
                      <a:moveTo>
                        <a:pt x="258" y="1"/>
                      </a:moveTo>
                      <a:cubicBezTo>
                        <a:pt x="215" y="1"/>
                        <a:pt x="171" y="15"/>
                        <a:pt x="135" y="44"/>
                      </a:cubicBezTo>
                      <a:cubicBezTo>
                        <a:pt x="0" y="153"/>
                        <a:pt x="64" y="372"/>
                        <a:pt x="238" y="391"/>
                      </a:cubicBezTo>
                      <a:cubicBezTo>
                        <a:pt x="246" y="392"/>
                        <a:pt x="253" y="392"/>
                        <a:pt x="261" y="392"/>
                      </a:cubicBezTo>
                      <a:cubicBezTo>
                        <a:pt x="421" y="392"/>
                        <a:pt x="516" y="202"/>
                        <a:pt x="411" y="73"/>
                      </a:cubicBezTo>
                      <a:cubicBezTo>
                        <a:pt x="373" y="25"/>
                        <a:pt x="316"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2"/>
                <p:cNvSpPr/>
                <p:nvPr/>
              </p:nvSpPr>
              <p:spPr>
                <a:xfrm>
                  <a:off x="4000700" y="3890700"/>
                  <a:ext cx="12275" cy="9275"/>
                </a:xfrm>
                <a:custGeom>
                  <a:avLst/>
                  <a:gdLst/>
                  <a:ahLst/>
                  <a:cxnLst/>
                  <a:rect l="l" t="t" r="r" b="b"/>
                  <a:pathLst>
                    <a:path w="491" h="371" extrusionOk="0">
                      <a:moveTo>
                        <a:pt x="245" y="0"/>
                      </a:moveTo>
                      <a:cubicBezTo>
                        <a:pt x="205" y="0"/>
                        <a:pt x="164" y="14"/>
                        <a:pt x="129" y="41"/>
                      </a:cubicBezTo>
                      <a:cubicBezTo>
                        <a:pt x="1" y="147"/>
                        <a:pt x="62" y="353"/>
                        <a:pt x="226" y="369"/>
                      </a:cubicBezTo>
                      <a:cubicBezTo>
                        <a:pt x="234" y="370"/>
                        <a:pt x="242" y="370"/>
                        <a:pt x="249" y="370"/>
                      </a:cubicBezTo>
                      <a:cubicBezTo>
                        <a:pt x="402" y="370"/>
                        <a:pt x="491" y="192"/>
                        <a:pt x="390"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2"/>
                <p:cNvSpPr/>
                <p:nvPr/>
              </p:nvSpPr>
              <p:spPr>
                <a:xfrm>
                  <a:off x="3987450" y="3874125"/>
                  <a:ext cx="11650" cy="8875"/>
                </a:xfrm>
                <a:custGeom>
                  <a:avLst/>
                  <a:gdLst/>
                  <a:ahLst/>
                  <a:cxnLst/>
                  <a:rect l="l" t="t" r="r" b="b"/>
                  <a:pathLst>
                    <a:path w="466" h="355" extrusionOk="0">
                      <a:moveTo>
                        <a:pt x="231" y="0"/>
                      </a:moveTo>
                      <a:cubicBezTo>
                        <a:pt x="192" y="0"/>
                        <a:pt x="154" y="13"/>
                        <a:pt x="123" y="39"/>
                      </a:cubicBezTo>
                      <a:cubicBezTo>
                        <a:pt x="1" y="138"/>
                        <a:pt x="58" y="338"/>
                        <a:pt x="216" y="354"/>
                      </a:cubicBezTo>
                      <a:cubicBezTo>
                        <a:pt x="222" y="354"/>
                        <a:pt x="229" y="355"/>
                        <a:pt x="235" y="355"/>
                      </a:cubicBezTo>
                      <a:cubicBezTo>
                        <a:pt x="378" y="355"/>
                        <a:pt x="466" y="185"/>
                        <a:pt x="370" y="68"/>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2"/>
                <p:cNvSpPr/>
                <p:nvPr/>
              </p:nvSpPr>
              <p:spPr>
                <a:xfrm>
                  <a:off x="3974200" y="3857600"/>
                  <a:ext cx="11000" cy="8375"/>
                </a:xfrm>
                <a:custGeom>
                  <a:avLst/>
                  <a:gdLst/>
                  <a:ahLst/>
                  <a:cxnLst/>
                  <a:rect l="l" t="t" r="r" b="b"/>
                  <a:pathLst>
                    <a:path w="440" h="335" extrusionOk="0">
                      <a:moveTo>
                        <a:pt x="221" y="0"/>
                      </a:moveTo>
                      <a:cubicBezTo>
                        <a:pt x="184" y="0"/>
                        <a:pt x="147" y="13"/>
                        <a:pt x="116" y="38"/>
                      </a:cubicBezTo>
                      <a:cubicBezTo>
                        <a:pt x="0" y="131"/>
                        <a:pt x="55" y="317"/>
                        <a:pt x="203" y="333"/>
                      </a:cubicBezTo>
                      <a:cubicBezTo>
                        <a:pt x="209" y="334"/>
                        <a:pt x="216" y="334"/>
                        <a:pt x="222" y="334"/>
                      </a:cubicBezTo>
                      <a:cubicBezTo>
                        <a:pt x="359" y="334"/>
                        <a:pt x="440" y="174"/>
                        <a:pt x="351" y="63"/>
                      </a:cubicBezTo>
                      <a:cubicBezTo>
                        <a:pt x="318" y="22"/>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2"/>
                <p:cNvSpPr/>
                <p:nvPr/>
              </p:nvSpPr>
              <p:spPr>
                <a:xfrm>
                  <a:off x="3960850" y="3841100"/>
                  <a:ext cx="10450" cy="7925"/>
                </a:xfrm>
                <a:custGeom>
                  <a:avLst/>
                  <a:gdLst/>
                  <a:ahLst/>
                  <a:cxnLst/>
                  <a:rect l="l" t="t" r="r" b="b"/>
                  <a:pathLst>
                    <a:path w="418" h="317" extrusionOk="0">
                      <a:moveTo>
                        <a:pt x="210" y="0"/>
                      </a:moveTo>
                      <a:cubicBezTo>
                        <a:pt x="175" y="0"/>
                        <a:pt x="139" y="12"/>
                        <a:pt x="110" y="36"/>
                      </a:cubicBezTo>
                      <a:cubicBezTo>
                        <a:pt x="1" y="123"/>
                        <a:pt x="52" y="299"/>
                        <a:pt x="194" y="315"/>
                      </a:cubicBezTo>
                      <a:cubicBezTo>
                        <a:pt x="200" y="316"/>
                        <a:pt x="207" y="316"/>
                        <a:pt x="213" y="316"/>
                      </a:cubicBezTo>
                      <a:cubicBezTo>
                        <a:pt x="343" y="316"/>
                        <a:pt x="418" y="162"/>
                        <a:pt x="335" y="58"/>
                      </a:cubicBezTo>
                      <a:cubicBezTo>
                        <a:pt x="302"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2"/>
                <p:cNvSpPr/>
                <p:nvPr/>
              </p:nvSpPr>
              <p:spPr>
                <a:xfrm>
                  <a:off x="4191125" y="4091100"/>
                  <a:ext cx="20250" cy="15350"/>
                </a:xfrm>
                <a:custGeom>
                  <a:avLst/>
                  <a:gdLst/>
                  <a:ahLst/>
                  <a:cxnLst/>
                  <a:rect l="l" t="t" r="r" b="b"/>
                  <a:pathLst>
                    <a:path w="810" h="614" extrusionOk="0">
                      <a:moveTo>
                        <a:pt x="409" y="1"/>
                      </a:moveTo>
                      <a:cubicBezTo>
                        <a:pt x="341" y="1"/>
                        <a:pt x="273" y="23"/>
                        <a:pt x="216" y="69"/>
                      </a:cubicBezTo>
                      <a:cubicBezTo>
                        <a:pt x="0" y="239"/>
                        <a:pt x="103" y="583"/>
                        <a:pt x="376" y="612"/>
                      </a:cubicBezTo>
                      <a:cubicBezTo>
                        <a:pt x="388" y="613"/>
                        <a:pt x="400" y="614"/>
                        <a:pt x="411" y="614"/>
                      </a:cubicBezTo>
                      <a:cubicBezTo>
                        <a:pt x="660" y="614"/>
                        <a:pt x="809" y="317"/>
                        <a:pt x="646" y="114"/>
                      </a:cubicBezTo>
                      <a:cubicBezTo>
                        <a:pt x="586" y="39"/>
                        <a:pt x="498" y="1"/>
                        <a:pt x="4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2"/>
                <p:cNvSpPr/>
                <p:nvPr/>
              </p:nvSpPr>
              <p:spPr>
                <a:xfrm>
                  <a:off x="4177875" y="4074525"/>
                  <a:ext cx="19675" cy="14900"/>
                </a:xfrm>
                <a:custGeom>
                  <a:avLst/>
                  <a:gdLst/>
                  <a:ahLst/>
                  <a:cxnLst/>
                  <a:rect l="l" t="t" r="r" b="b"/>
                  <a:pathLst>
                    <a:path w="787" h="596" extrusionOk="0">
                      <a:moveTo>
                        <a:pt x="393" y="1"/>
                      </a:moveTo>
                      <a:cubicBezTo>
                        <a:pt x="327" y="1"/>
                        <a:pt x="261" y="22"/>
                        <a:pt x="206" y="67"/>
                      </a:cubicBezTo>
                      <a:cubicBezTo>
                        <a:pt x="0" y="234"/>
                        <a:pt x="100" y="568"/>
                        <a:pt x="363" y="594"/>
                      </a:cubicBezTo>
                      <a:cubicBezTo>
                        <a:pt x="375" y="595"/>
                        <a:pt x="387" y="596"/>
                        <a:pt x="398" y="596"/>
                      </a:cubicBezTo>
                      <a:cubicBezTo>
                        <a:pt x="641" y="596"/>
                        <a:pt x="786" y="308"/>
                        <a:pt x="627" y="112"/>
                      </a:cubicBezTo>
                      <a:cubicBezTo>
                        <a:pt x="566" y="39"/>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2"/>
                <p:cNvSpPr/>
                <p:nvPr/>
              </p:nvSpPr>
              <p:spPr>
                <a:xfrm>
                  <a:off x="4164600" y="4058025"/>
                  <a:ext cx="19075" cy="14450"/>
                </a:xfrm>
                <a:custGeom>
                  <a:avLst/>
                  <a:gdLst/>
                  <a:ahLst/>
                  <a:cxnLst/>
                  <a:rect l="l" t="t" r="r" b="b"/>
                  <a:pathLst>
                    <a:path w="763" h="578" extrusionOk="0">
                      <a:moveTo>
                        <a:pt x="382" y="1"/>
                      </a:moveTo>
                      <a:cubicBezTo>
                        <a:pt x="318" y="1"/>
                        <a:pt x="254" y="22"/>
                        <a:pt x="200" y="65"/>
                      </a:cubicBezTo>
                      <a:cubicBezTo>
                        <a:pt x="1" y="225"/>
                        <a:pt x="97" y="550"/>
                        <a:pt x="351" y="576"/>
                      </a:cubicBezTo>
                      <a:cubicBezTo>
                        <a:pt x="362" y="577"/>
                        <a:pt x="372" y="577"/>
                        <a:pt x="382" y="577"/>
                      </a:cubicBezTo>
                      <a:cubicBezTo>
                        <a:pt x="621" y="577"/>
                        <a:pt x="762" y="298"/>
                        <a:pt x="605" y="106"/>
                      </a:cubicBezTo>
                      <a:cubicBezTo>
                        <a:pt x="548" y="37"/>
                        <a:pt x="466" y="1"/>
                        <a:pt x="3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2"/>
                <p:cNvSpPr/>
                <p:nvPr/>
              </p:nvSpPr>
              <p:spPr>
                <a:xfrm>
                  <a:off x="4151350" y="4041500"/>
                  <a:ext cx="18425" cy="13925"/>
                </a:xfrm>
                <a:custGeom>
                  <a:avLst/>
                  <a:gdLst/>
                  <a:ahLst/>
                  <a:cxnLst/>
                  <a:rect l="l" t="t" r="r" b="b"/>
                  <a:pathLst>
                    <a:path w="737" h="557" extrusionOk="0">
                      <a:moveTo>
                        <a:pt x="371" y="1"/>
                      </a:moveTo>
                      <a:cubicBezTo>
                        <a:pt x="308" y="1"/>
                        <a:pt x="245" y="22"/>
                        <a:pt x="193" y="64"/>
                      </a:cubicBezTo>
                      <a:cubicBezTo>
                        <a:pt x="1" y="221"/>
                        <a:pt x="94" y="533"/>
                        <a:pt x="341" y="555"/>
                      </a:cubicBezTo>
                      <a:cubicBezTo>
                        <a:pt x="352" y="556"/>
                        <a:pt x="362" y="557"/>
                        <a:pt x="372" y="557"/>
                      </a:cubicBezTo>
                      <a:cubicBezTo>
                        <a:pt x="601" y="557"/>
                        <a:pt x="736" y="287"/>
                        <a:pt x="586" y="102"/>
                      </a:cubicBezTo>
                      <a:cubicBezTo>
                        <a:pt x="531" y="35"/>
                        <a:pt x="451" y="1"/>
                        <a:pt x="3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2"/>
                <p:cNvSpPr/>
                <p:nvPr/>
              </p:nvSpPr>
              <p:spPr>
                <a:xfrm>
                  <a:off x="4138025" y="4024975"/>
                  <a:ext cx="17850" cy="13500"/>
                </a:xfrm>
                <a:custGeom>
                  <a:avLst/>
                  <a:gdLst/>
                  <a:ahLst/>
                  <a:cxnLst/>
                  <a:rect l="l" t="t" r="r" b="b"/>
                  <a:pathLst>
                    <a:path w="714" h="540" extrusionOk="0">
                      <a:moveTo>
                        <a:pt x="358" y="0"/>
                      </a:moveTo>
                      <a:cubicBezTo>
                        <a:pt x="299" y="0"/>
                        <a:pt x="239" y="20"/>
                        <a:pt x="190" y="59"/>
                      </a:cubicBezTo>
                      <a:cubicBezTo>
                        <a:pt x="0" y="210"/>
                        <a:pt x="90" y="513"/>
                        <a:pt x="331" y="538"/>
                      </a:cubicBezTo>
                      <a:cubicBezTo>
                        <a:pt x="342" y="539"/>
                        <a:pt x="352" y="540"/>
                        <a:pt x="362" y="540"/>
                      </a:cubicBezTo>
                      <a:cubicBezTo>
                        <a:pt x="582" y="540"/>
                        <a:pt x="713" y="279"/>
                        <a:pt x="569" y="101"/>
                      </a:cubicBezTo>
                      <a:cubicBezTo>
                        <a:pt x="516" y="35"/>
                        <a:pt x="437" y="0"/>
                        <a:pt x="3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
                <p:cNvSpPr/>
                <p:nvPr/>
              </p:nvSpPr>
              <p:spPr>
                <a:xfrm>
                  <a:off x="4124750" y="4008450"/>
                  <a:ext cx="17225" cy="13000"/>
                </a:xfrm>
                <a:custGeom>
                  <a:avLst/>
                  <a:gdLst/>
                  <a:ahLst/>
                  <a:cxnLst/>
                  <a:rect l="l" t="t" r="r" b="b"/>
                  <a:pathLst>
                    <a:path w="689" h="520" extrusionOk="0">
                      <a:moveTo>
                        <a:pt x="346" y="0"/>
                      </a:moveTo>
                      <a:cubicBezTo>
                        <a:pt x="289" y="0"/>
                        <a:pt x="231" y="19"/>
                        <a:pt x="184" y="58"/>
                      </a:cubicBezTo>
                      <a:cubicBezTo>
                        <a:pt x="1" y="203"/>
                        <a:pt x="88" y="495"/>
                        <a:pt x="319" y="518"/>
                      </a:cubicBezTo>
                      <a:cubicBezTo>
                        <a:pt x="329" y="519"/>
                        <a:pt x="340" y="520"/>
                        <a:pt x="350" y="520"/>
                      </a:cubicBezTo>
                      <a:cubicBezTo>
                        <a:pt x="563" y="520"/>
                        <a:pt x="688" y="269"/>
                        <a:pt x="550" y="97"/>
                      </a:cubicBezTo>
                      <a:cubicBezTo>
                        <a:pt x="498" y="33"/>
                        <a:pt x="422" y="0"/>
                        <a:pt x="3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
                <p:cNvSpPr/>
                <p:nvPr/>
              </p:nvSpPr>
              <p:spPr>
                <a:xfrm>
                  <a:off x="4111500" y="3991875"/>
                  <a:ext cx="16600" cy="12625"/>
                </a:xfrm>
                <a:custGeom>
                  <a:avLst/>
                  <a:gdLst/>
                  <a:ahLst/>
                  <a:cxnLst/>
                  <a:rect l="l" t="t" r="r" b="b"/>
                  <a:pathLst>
                    <a:path w="664" h="505" extrusionOk="0">
                      <a:moveTo>
                        <a:pt x="333" y="1"/>
                      </a:moveTo>
                      <a:cubicBezTo>
                        <a:pt x="277" y="1"/>
                        <a:pt x="221" y="19"/>
                        <a:pt x="174" y="56"/>
                      </a:cubicBezTo>
                      <a:cubicBezTo>
                        <a:pt x="1" y="198"/>
                        <a:pt x="84" y="480"/>
                        <a:pt x="306" y="503"/>
                      </a:cubicBezTo>
                      <a:cubicBezTo>
                        <a:pt x="315" y="504"/>
                        <a:pt x="324" y="504"/>
                        <a:pt x="333" y="504"/>
                      </a:cubicBezTo>
                      <a:cubicBezTo>
                        <a:pt x="542" y="504"/>
                        <a:pt x="663" y="261"/>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2"/>
                <p:cNvSpPr/>
                <p:nvPr/>
              </p:nvSpPr>
              <p:spPr>
                <a:xfrm>
                  <a:off x="4098250" y="3975375"/>
                  <a:ext cx="15950" cy="12075"/>
                </a:xfrm>
                <a:custGeom>
                  <a:avLst/>
                  <a:gdLst/>
                  <a:ahLst/>
                  <a:cxnLst/>
                  <a:rect l="l" t="t" r="r" b="b"/>
                  <a:pathLst>
                    <a:path w="638" h="483" extrusionOk="0">
                      <a:moveTo>
                        <a:pt x="319" y="1"/>
                      </a:moveTo>
                      <a:cubicBezTo>
                        <a:pt x="266" y="1"/>
                        <a:pt x="212" y="18"/>
                        <a:pt x="167" y="54"/>
                      </a:cubicBezTo>
                      <a:cubicBezTo>
                        <a:pt x="0" y="189"/>
                        <a:pt x="81" y="459"/>
                        <a:pt x="296" y="482"/>
                      </a:cubicBezTo>
                      <a:cubicBezTo>
                        <a:pt x="305" y="483"/>
                        <a:pt x="314" y="483"/>
                        <a:pt x="323" y="483"/>
                      </a:cubicBezTo>
                      <a:cubicBezTo>
                        <a:pt x="519" y="483"/>
                        <a:pt x="637" y="249"/>
                        <a:pt x="508" y="90"/>
                      </a:cubicBezTo>
                      <a:cubicBezTo>
                        <a:pt x="461" y="31"/>
                        <a:pt x="390" y="1"/>
                        <a:pt x="3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2"/>
                <p:cNvSpPr/>
                <p:nvPr/>
              </p:nvSpPr>
              <p:spPr>
                <a:xfrm>
                  <a:off x="4085000" y="3958825"/>
                  <a:ext cx="15325" cy="11675"/>
                </a:xfrm>
                <a:custGeom>
                  <a:avLst/>
                  <a:gdLst/>
                  <a:ahLst/>
                  <a:cxnLst/>
                  <a:rect l="l" t="t" r="r" b="b"/>
                  <a:pathLst>
                    <a:path w="613" h="467" extrusionOk="0">
                      <a:moveTo>
                        <a:pt x="307" y="0"/>
                      </a:moveTo>
                      <a:cubicBezTo>
                        <a:pt x="256" y="0"/>
                        <a:pt x="204" y="18"/>
                        <a:pt x="161" y="54"/>
                      </a:cubicBezTo>
                      <a:cubicBezTo>
                        <a:pt x="0" y="183"/>
                        <a:pt x="77" y="443"/>
                        <a:pt x="283" y="465"/>
                      </a:cubicBezTo>
                      <a:cubicBezTo>
                        <a:pt x="291" y="466"/>
                        <a:pt x="299" y="467"/>
                        <a:pt x="306" y="467"/>
                      </a:cubicBezTo>
                      <a:cubicBezTo>
                        <a:pt x="498" y="467"/>
                        <a:pt x="612" y="241"/>
                        <a:pt x="489" y="86"/>
                      </a:cubicBezTo>
                      <a:cubicBezTo>
                        <a:pt x="441" y="30"/>
                        <a:pt x="375"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2"/>
                <p:cNvSpPr/>
                <p:nvPr/>
              </p:nvSpPr>
              <p:spPr>
                <a:xfrm>
                  <a:off x="4071725" y="3942275"/>
                  <a:ext cx="14700" cy="11200"/>
                </a:xfrm>
                <a:custGeom>
                  <a:avLst/>
                  <a:gdLst/>
                  <a:ahLst/>
                  <a:cxnLst/>
                  <a:rect l="l" t="t" r="r" b="b"/>
                  <a:pathLst>
                    <a:path w="588" h="448" extrusionOk="0">
                      <a:moveTo>
                        <a:pt x="295" y="1"/>
                      </a:moveTo>
                      <a:cubicBezTo>
                        <a:pt x="245" y="1"/>
                        <a:pt x="196" y="17"/>
                        <a:pt x="155" y="51"/>
                      </a:cubicBezTo>
                      <a:cubicBezTo>
                        <a:pt x="1" y="176"/>
                        <a:pt x="75" y="424"/>
                        <a:pt x="271" y="446"/>
                      </a:cubicBezTo>
                      <a:cubicBezTo>
                        <a:pt x="279" y="447"/>
                        <a:pt x="287" y="447"/>
                        <a:pt x="294" y="447"/>
                      </a:cubicBezTo>
                      <a:cubicBezTo>
                        <a:pt x="479" y="447"/>
                        <a:pt x="587" y="231"/>
                        <a:pt x="467" y="83"/>
                      </a:cubicBezTo>
                      <a:cubicBezTo>
                        <a:pt x="423" y="29"/>
                        <a:pt x="359"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2"/>
                <p:cNvSpPr/>
                <p:nvPr/>
              </p:nvSpPr>
              <p:spPr>
                <a:xfrm>
                  <a:off x="4058400" y="3925750"/>
                  <a:ext cx="14100" cy="10700"/>
                </a:xfrm>
                <a:custGeom>
                  <a:avLst/>
                  <a:gdLst/>
                  <a:ahLst/>
                  <a:cxnLst/>
                  <a:rect l="l" t="t" r="r" b="b"/>
                  <a:pathLst>
                    <a:path w="564" h="428" extrusionOk="0">
                      <a:moveTo>
                        <a:pt x="283" y="1"/>
                      </a:moveTo>
                      <a:cubicBezTo>
                        <a:pt x="236" y="1"/>
                        <a:pt x="188" y="17"/>
                        <a:pt x="148" y="50"/>
                      </a:cubicBezTo>
                      <a:cubicBezTo>
                        <a:pt x="0" y="169"/>
                        <a:pt x="71" y="407"/>
                        <a:pt x="261" y="426"/>
                      </a:cubicBezTo>
                      <a:cubicBezTo>
                        <a:pt x="270" y="427"/>
                        <a:pt x="279" y="427"/>
                        <a:pt x="288" y="427"/>
                      </a:cubicBezTo>
                      <a:cubicBezTo>
                        <a:pt x="461" y="427"/>
                        <a:pt x="563" y="223"/>
                        <a:pt x="450" y="82"/>
                      </a:cubicBezTo>
                      <a:cubicBezTo>
                        <a:pt x="408" y="29"/>
                        <a:pt x="346" y="1"/>
                        <a:pt x="2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2"/>
                <p:cNvSpPr/>
                <p:nvPr/>
              </p:nvSpPr>
              <p:spPr>
                <a:xfrm>
                  <a:off x="4045150" y="3909225"/>
                  <a:ext cx="13475" cy="10275"/>
                </a:xfrm>
                <a:custGeom>
                  <a:avLst/>
                  <a:gdLst/>
                  <a:ahLst/>
                  <a:cxnLst/>
                  <a:rect l="l" t="t" r="r" b="b"/>
                  <a:pathLst>
                    <a:path w="539" h="411" extrusionOk="0">
                      <a:moveTo>
                        <a:pt x="270" y="0"/>
                      </a:moveTo>
                      <a:cubicBezTo>
                        <a:pt x="224" y="0"/>
                        <a:pt x="179" y="15"/>
                        <a:pt x="141" y="46"/>
                      </a:cubicBezTo>
                      <a:cubicBezTo>
                        <a:pt x="0" y="161"/>
                        <a:pt x="68" y="389"/>
                        <a:pt x="251" y="409"/>
                      </a:cubicBezTo>
                      <a:cubicBezTo>
                        <a:pt x="259" y="410"/>
                        <a:pt x="266" y="410"/>
                        <a:pt x="274" y="410"/>
                      </a:cubicBezTo>
                      <a:cubicBezTo>
                        <a:pt x="440" y="410"/>
                        <a:pt x="538" y="213"/>
                        <a:pt x="431" y="78"/>
                      </a:cubicBezTo>
                      <a:cubicBezTo>
                        <a:pt x="390" y="26"/>
                        <a:pt x="330"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
                <p:cNvSpPr/>
                <p:nvPr/>
              </p:nvSpPr>
              <p:spPr>
                <a:xfrm>
                  <a:off x="4031875" y="3892725"/>
                  <a:ext cx="12850" cy="9800"/>
                </a:xfrm>
                <a:custGeom>
                  <a:avLst/>
                  <a:gdLst/>
                  <a:ahLst/>
                  <a:cxnLst/>
                  <a:rect l="l" t="t" r="r" b="b"/>
                  <a:pathLst>
                    <a:path w="514" h="392" extrusionOk="0">
                      <a:moveTo>
                        <a:pt x="258" y="0"/>
                      </a:moveTo>
                      <a:cubicBezTo>
                        <a:pt x="215" y="0"/>
                        <a:pt x="172" y="15"/>
                        <a:pt x="136" y="44"/>
                      </a:cubicBezTo>
                      <a:cubicBezTo>
                        <a:pt x="1" y="153"/>
                        <a:pt x="65" y="371"/>
                        <a:pt x="239" y="391"/>
                      </a:cubicBezTo>
                      <a:cubicBezTo>
                        <a:pt x="245" y="391"/>
                        <a:pt x="252" y="392"/>
                        <a:pt x="258" y="392"/>
                      </a:cubicBezTo>
                      <a:cubicBezTo>
                        <a:pt x="420" y="392"/>
                        <a:pt x="514" y="202"/>
                        <a:pt x="409" y="73"/>
                      </a:cubicBezTo>
                      <a:cubicBezTo>
                        <a:pt x="371"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2"/>
                <p:cNvSpPr/>
                <p:nvPr/>
              </p:nvSpPr>
              <p:spPr>
                <a:xfrm>
                  <a:off x="4018625" y="3876150"/>
                  <a:ext cx="12300" cy="9350"/>
                </a:xfrm>
                <a:custGeom>
                  <a:avLst/>
                  <a:gdLst/>
                  <a:ahLst/>
                  <a:cxnLst/>
                  <a:rect l="l" t="t" r="r" b="b"/>
                  <a:pathLst>
                    <a:path w="492" h="374" extrusionOk="0">
                      <a:moveTo>
                        <a:pt x="245" y="0"/>
                      </a:moveTo>
                      <a:cubicBezTo>
                        <a:pt x="204" y="0"/>
                        <a:pt x="163" y="14"/>
                        <a:pt x="129" y="41"/>
                      </a:cubicBezTo>
                      <a:cubicBezTo>
                        <a:pt x="1" y="147"/>
                        <a:pt x="62" y="356"/>
                        <a:pt x="225" y="372"/>
                      </a:cubicBezTo>
                      <a:cubicBezTo>
                        <a:pt x="232" y="373"/>
                        <a:pt x="239" y="373"/>
                        <a:pt x="245" y="373"/>
                      </a:cubicBezTo>
                      <a:cubicBezTo>
                        <a:pt x="398" y="373"/>
                        <a:pt x="491" y="194"/>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2"/>
                <p:cNvSpPr/>
                <p:nvPr/>
              </p:nvSpPr>
              <p:spPr>
                <a:xfrm>
                  <a:off x="4005300" y="3859650"/>
                  <a:ext cx="11700" cy="8825"/>
                </a:xfrm>
                <a:custGeom>
                  <a:avLst/>
                  <a:gdLst/>
                  <a:ahLst/>
                  <a:cxnLst/>
                  <a:rect l="l" t="t" r="r" b="b"/>
                  <a:pathLst>
                    <a:path w="468" h="353" extrusionOk="0">
                      <a:moveTo>
                        <a:pt x="234" y="1"/>
                      </a:moveTo>
                      <a:cubicBezTo>
                        <a:pt x="195" y="1"/>
                        <a:pt x="155" y="13"/>
                        <a:pt x="122" y="39"/>
                      </a:cubicBezTo>
                      <a:cubicBezTo>
                        <a:pt x="0" y="139"/>
                        <a:pt x="61" y="335"/>
                        <a:pt x="215" y="351"/>
                      </a:cubicBezTo>
                      <a:cubicBezTo>
                        <a:pt x="223" y="352"/>
                        <a:pt x="231" y="352"/>
                        <a:pt x="238" y="352"/>
                      </a:cubicBezTo>
                      <a:cubicBezTo>
                        <a:pt x="382" y="352"/>
                        <a:pt x="468" y="181"/>
                        <a:pt x="373" y="65"/>
                      </a:cubicBezTo>
                      <a:cubicBezTo>
                        <a:pt x="338" y="23"/>
                        <a:pt x="286"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2"/>
                <p:cNvSpPr/>
                <p:nvPr/>
              </p:nvSpPr>
              <p:spPr>
                <a:xfrm>
                  <a:off x="3992025" y="3843100"/>
                  <a:ext cx="11100" cy="8400"/>
                </a:xfrm>
                <a:custGeom>
                  <a:avLst/>
                  <a:gdLst/>
                  <a:ahLst/>
                  <a:cxnLst/>
                  <a:rect l="l" t="t" r="r" b="b"/>
                  <a:pathLst>
                    <a:path w="444" h="336" extrusionOk="0">
                      <a:moveTo>
                        <a:pt x="223" y="0"/>
                      </a:moveTo>
                      <a:cubicBezTo>
                        <a:pt x="186" y="0"/>
                        <a:pt x="148" y="13"/>
                        <a:pt x="116" y="39"/>
                      </a:cubicBezTo>
                      <a:cubicBezTo>
                        <a:pt x="1" y="133"/>
                        <a:pt x="59" y="319"/>
                        <a:pt x="206" y="335"/>
                      </a:cubicBezTo>
                      <a:cubicBezTo>
                        <a:pt x="213" y="336"/>
                        <a:pt x="219" y="336"/>
                        <a:pt x="225" y="336"/>
                      </a:cubicBezTo>
                      <a:cubicBezTo>
                        <a:pt x="362" y="336"/>
                        <a:pt x="443" y="172"/>
                        <a:pt x="351" y="62"/>
                      </a:cubicBezTo>
                      <a:cubicBezTo>
                        <a:pt x="318" y="22"/>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2"/>
                <p:cNvSpPr/>
                <p:nvPr/>
              </p:nvSpPr>
              <p:spPr>
                <a:xfrm>
                  <a:off x="3978775" y="3826550"/>
                  <a:ext cx="10450" cy="7925"/>
                </a:xfrm>
                <a:custGeom>
                  <a:avLst/>
                  <a:gdLst/>
                  <a:ahLst/>
                  <a:cxnLst/>
                  <a:rect l="l" t="t" r="r" b="b"/>
                  <a:pathLst>
                    <a:path w="418" h="317" extrusionOk="0">
                      <a:moveTo>
                        <a:pt x="208" y="1"/>
                      </a:moveTo>
                      <a:cubicBezTo>
                        <a:pt x="174" y="1"/>
                        <a:pt x="139" y="13"/>
                        <a:pt x="110" y="36"/>
                      </a:cubicBezTo>
                      <a:cubicBezTo>
                        <a:pt x="0" y="126"/>
                        <a:pt x="52" y="303"/>
                        <a:pt x="193" y="316"/>
                      </a:cubicBezTo>
                      <a:cubicBezTo>
                        <a:pt x="200" y="316"/>
                        <a:pt x="206" y="317"/>
                        <a:pt x="212" y="317"/>
                      </a:cubicBezTo>
                      <a:cubicBezTo>
                        <a:pt x="340" y="317"/>
                        <a:pt x="417" y="166"/>
                        <a:pt x="331" y="62"/>
                      </a:cubicBezTo>
                      <a:cubicBezTo>
                        <a:pt x="300" y="21"/>
                        <a:pt x="255" y="1"/>
                        <a:pt x="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2"/>
                <p:cNvSpPr/>
                <p:nvPr/>
              </p:nvSpPr>
              <p:spPr>
                <a:xfrm>
                  <a:off x="4222300" y="4093100"/>
                  <a:ext cx="20875" cy="15850"/>
                </a:xfrm>
                <a:custGeom>
                  <a:avLst/>
                  <a:gdLst/>
                  <a:ahLst/>
                  <a:cxnLst/>
                  <a:rect l="l" t="t" r="r" b="b"/>
                  <a:pathLst>
                    <a:path w="835" h="634" extrusionOk="0">
                      <a:moveTo>
                        <a:pt x="421" y="1"/>
                      </a:moveTo>
                      <a:cubicBezTo>
                        <a:pt x="351" y="1"/>
                        <a:pt x="280" y="24"/>
                        <a:pt x="222" y="73"/>
                      </a:cubicBezTo>
                      <a:cubicBezTo>
                        <a:pt x="0" y="249"/>
                        <a:pt x="106" y="603"/>
                        <a:pt x="386" y="632"/>
                      </a:cubicBezTo>
                      <a:cubicBezTo>
                        <a:pt x="398" y="633"/>
                        <a:pt x="409" y="634"/>
                        <a:pt x="421" y="634"/>
                      </a:cubicBezTo>
                      <a:cubicBezTo>
                        <a:pt x="680" y="634"/>
                        <a:pt x="835" y="327"/>
                        <a:pt x="666" y="118"/>
                      </a:cubicBezTo>
                      <a:cubicBezTo>
                        <a:pt x="604" y="41"/>
                        <a:pt x="513" y="1"/>
                        <a:pt x="4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2"/>
                <p:cNvSpPr/>
                <p:nvPr/>
              </p:nvSpPr>
              <p:spPr>
                <a:xfrm>
                  <a:off x="4209050" y="4076550"/>
                  <a:ext cx="20225" cy="15375"/>
                </a:xfrm>
                <a:custGeom>
                  <a:avLst/>
                  <a:gdLst/>
                  <a:ahLst/>
                  <a:cxnLst/>
                  <a:rect l="l" t="t" r="r" b="b"/>
                  <a:pathLst>
                    <a:path w="809" h="615" extrusionOk="0">
                      <a:moveTo>
                        <a:pt x="407" y="1"/>
                      </a:moveTo>
                      <a:cubicBezTo>
                        <a:pt x="338" y="1"/>
                        <a:pt x="269" y="23"/>
                        <a:pt x="212" y="69"/>
                      </a:cubicBezTo>
                      <a:cubicBezTo>
                        <a:pt x="0" y="243"/>
                        <a:pt x="103" y="587"/>
                        <a:pt x="376" y="612"/>
                      </a:cubicBezTo>
                      <a:cubicBezTo>
                        <a:pt x="388" y="614"/>
                        <a:pt x="399" y="614"/>
                        <a:pt x="411" y="614"/>
                      </a:cubicBezTo>
                      <a:cubicBezTo>
                        <a:pt x="660" y="614"/>
                        <a:pt x="809" y="320"/>
                        <a:pt x="646" y="114"/>
                      </a:cubicBezTo>
                      <a:cubicBezTo>
                        <a:pt x="586" y="40"/>
                        <a:pt x="497"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
                <p:cNvSpPr/>
                <p:nvPr/>
              </p:nvSpPr>
              <p:spPr>
                <a:xfrm>
                  <a:off x="4195775" y="4060075"/>
                  <a:ext cx="19625" cy="14975"/>
                </a:xfrm>
                <a:custGeom>
                  <a:avLst/>
                  <a:gdLst/>
                  <a:ahLst/>
                  <a:cxnLst/>
                  <a:rect l="l" t="t" r="r" b="b"/>
                  <a:pathLst>
                    <a:path w="785" h="599" extrusionOk="0">
                      <a:moveTo>
                        <a:pt x="396" y="1"/>
                      </a:moveTo>
                      <a:cubicBezTo>
                        <a:pt x="329" y="1"/>
                        <a:pt x="262" y="23"/>
                        <a:pt x="206" y="69"/>
                      </a:cubicBezTo>
                      <a:cubicBezTo>
                        <a:pt x="1" y="233"/>
                        <a:pt x="100" y="568"/>
                        <a:pt x="364" y="597"/>
                      </a:cubicBezTo>
                      <a:cubicBezTo>
                        <a:pt x="374" y="598"/>
                        <a:pt x="385" y="598"/>
                        <a:pt x="395" y="598"/>
                      </a:cubicBezTo>
                      <a:cubicBezTo>
                        <a:pt x="640" y="598"/>
                        <a:pt x="785" y="309"/>
                        <a:pt x="624" y="111"/>
                      </a:cubicBezTo>
                      <a:cubicBezTo>
                        <a:pt x="566" y="39"/>
                        <a:pt x="481" y="1"/>
                        <a:pt x="3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2"/>
                <p:cNvSpPr/>
                <p:nvPr/>
              </p:nvSpPr>
              <p:spPr>
                <a:xfrm>
                  <a:off x="4182525" y="4043525"/>
                  <a:ext cx="19050" cy="14400"/>
                </a:xfrm>
                <a:custGeom>
                  <a:avLst/>
                  <a:gdLst/>
                  <a:ahLst/>
                  <a:cxnLst/>
                  <a:rect l="l" t="t" r="r" b="b"/>
                  <a:pathLst>
                    <a:path w="762" h="576" extrusionOk="0">
                      <a:moveTo>
                        <a:pt x="381" y="0"/>
                      </a:moveTo>
                      <a:cubicBezTo>
                        <a:pt x="317" y="0"/>
                        <a:pt x="253" y="22"/>
                        <a:pt x="200" y="66"/>
                      </a:cubicBezTo>
                      <a:cubicBezTo>
                        <a:pt x="1" y="227"/>
                        <a:pt x="97" y="548"/>
                        <a:pt x="351" y="574"/>
                      </a:cubicBezTo>
                      <a:cubicBezTo>
                        <a:pt x="363" y="575"/>
                        <a:pt x="374" y="576"/>
                        <a:pt x="386" y="576"/>
                      </a:cubicBezTo>
                      <a:cubicBezTo>
                        <a:pt x="622" y="576"/>
                        <a:pt x="761" y="298"/>
                        <a:pt x="605" y="108"/>
                      </a:cubicBezTo>
                      <a:cubicBezTo>
                        <a:pt x="548" y="37"/>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2"/>
                <p:cNvSpPr/>
                <p:nvPr/>
              </p:nvSpPr>
              <p:spPr>
                <a:xfrm>
                  <a:off x="4169275" y="4027000"/>
                  <a:ext cx="18400" cy="13975"/>
                </a:xfrm>
                <a:custGeom>
                  <a:avLst/>
                  <a:gdLst/>
                  <a:ahLst/>
                  <a:cxnLst/>
                  <a:rect l="l" t="t" r="r" b="b"/>
                  <a:pathLst>
                    <a:path w="736" h="559" extrusionOk="0">
                      <a:moveTo>
                        <a:pt x="366" y="1"/>
                      </a:moveTo>
                      <a:cubicBezTo>
                        <a:pt x="305" y="1"/>
                        <a:pt x="244" y="21"/>
                        <a:pt x="193" y="62"/>
                      </a:cubicBezTo>
                      <a:cubicBezTo>
                        <a:pt x="0" y="219"/>
                        <a:pt x="93" y="531"/>
                        <a:pt x="341" y="557"/>
                      </a:cubicBezTo>
                      <a:cubicBezTo>
                        <a:pt x="351" y="558"/>
                        <a:pt x="362" y="559"/>
                        <a:pt x="372" y="559"/>
                      </a:cubicBezTo>
                      <a:cubicBezTo>
                        <a:pt x="601" y="559"/>
                        <a:pt x="736" y="288"/>
                        <a:pt x="585" y="104"/>
                      </a:cubicBezTo>
                      <a:cubicBezTo>
                        <a:pt x="528" y="36"/>
                        <a:pt x="447" y="1"/>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2"/>
                <p:cNvSpPr/>
                <p:nvPr/>
              </p:nvSpPr>
              <p:spPr>
                <a:xfrm>
                  <a:off x="4155925" y="4010450"/>
                  <a:ext cx="17775" cy="13500"/>
                </a:xfrm>
                <a:custGeom>
                  <a:avLst/>
                  <a:gdLst/>
                  <a:ahLst/>
                  <a:cxnLst/>
                  <a:rect l="l" t="t" r="r" b="b"/>
                  <a:pathLst>
                    <a:path w="711" h="540" extrusionOk="0">
                      <a:moveTo>
                        <a:pt x="359" y="0"/>
                      </a:moveTo>
                      <a:cubicBezTo>
                        <a:pt x="300" y="0"/>
                        <a:pt x="240" y="20"/>
                        <a:pt x="190" y="62"/>
                      </a:cubicBezTo>
                      <a:cubicBezTo>
                        <a:pt x="1" y="210"/>
                        <a:pt x="91" y="512"/>
                        <a:pt x="329" y="538"/>
                      </a:cubicBezTo>
                      <a:cubicBezTo>
                        <a:pt x="339" y="539"/>
                        <a:pt x="350" y="539"/>
                        <a:pt x="360" y="539"/>
                      </a:cubicBezTo>
                      <a:cubicBezTo>
                        <a:pt x="582" y="539"/>
                        <a:pt x="711" y="279"/>
                        <a:pt x="570" y="101"/>
                      </a:cubicBezTo>
                      <a:cubicBezTo>
                        <a:pt x="515" y="35"/>
                        <a:pt x="437" y="0"/>
                        <a:pt x="3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2"/>
                <p:cNvSpPr/>
                <p:nvPr/>
              </p:nvSpPr>
              <p:spPr>
                <a:xfrm>
                  <a:off x="4142675" y="3993875"/>
                  <a:ext cx="17125" cy="13050"/>
                </a:xfrm>
                <a:custGeom>
                  <a:avLst/>
                  <a:gdLst/>
                  <a:ahLst/>
                  <a:cxnLst/>
                  <a:rect l="l" t="t" r="r" b="b"/>
                  <a:pathLst>
                    <a:path w="685" h="522" extrusionOk="0">
                      <a:moveTo>
                        <a:pt x="344" y="0"/>
                      </a:moveTo>
                      <a:cubicBezTo>
                        <a:pt x="287" y="0"/>
                        <a:pt x="229" y="20"/>
                        <a:pt x="180" y="60"/>
                      </a:cubicBezTo>
                      <a:cubicBezTo>
                        <a:pt x="1" y="204"/>
                        <a:pt x="87" y="494"/>
                        <a:pt x="315" y="519"/>
                      </a:cubicBezTo>
                      <a:cubicBezTo>
                        <a:pt x="326" y="520"/>
                        <a:pt x="336" y="521"/>
                        <a:pt x="346" y="521"/>
                      </a:cubicBezTo>
                      <a:cubicBezTo>
                        <a:pt x="559" y="521"/>
                        <a:pt x="685" y="270"/>
                        <a:pt x="547" y="98"/>
                      </a:cubicBezTo>
                      <a:cubicBezTo>
                        <a:pt x="496" y="34"/>
                        <a:pt x="420" y="0"/>
                        <a:pt x="3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2"/>
                <p:cNvSpPr/>
                <p:nvPr/>
              </p:nvSpPr>
              <p:spPr>
                <a:xfrm>
                  <a:off x="4129425" y="3977400"/>
                  <a:ext cx="16575" cy="12550"/>
                </a:xfrm>
                <a:custGeom>
                  <a:avLst/>
                  <a:gdLst/>
                  <a:ahLst/>
                  <a:cxnLst/>
                  <a:rect l="l" t="t" r="r" b="b"/>
                  <a:pathLst>
                    <a:path w="663" h="502" extrusionOk="0">
                      <a:moveTo>
                        <a:pt x="333" y="1"/>
                      </a:moveTo>
                      <a:cubicBezTo>
                        <a:pt x="278" y="1"/>
                        <a:pt x="221" y="19"/>
                        <a:pt x="174" y="57"/>
                      </a:cubicBezTo>
                      <a:cubicBezTo>
                        <a:pt x="0" y="198"/>
                        <a:pt x="84" y="478"/>
                        <a:pt x="306" y="500"/>
                      </a:cubicBezTo>
                      <a:cubicBezTo>
                        <a:pt x="316" y="501"/>
                        <a:pt x="326" y="502"/>
                        <a:pt x="336" y="502"/>
                      </a:cubicBezTo>
                      <a:cubicBezTo>
                        <a:pt x="540" y="502"/>
                        <a:pt x="662" y="258"/>
                        <a:pt x="527" y="92"/>
                      </a:cubicBezTo>
                      <a:cubicBezTo>
                        <a:pt x="478" y="32"/>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2"/>
                <p:cNvSpPr/>
                <p:nvPr/>
              </p:nvSpPr>
              <p:spPr>
                <a:xfrm>
                  <a:off x="4116150" y="3960850"/>
                  <a:ext cx="15875" cy="12075"/>
                </a:xfrm>
                <a:custGeom>
                  <a:avLst/>
                  <a:gdLst/>
                  <a:ahLst/>
                  <a:cxnLst/>
                  <a:rect l="l" t="t" r="r" b="b"/>
                  <a:pathLst>
                    <a:path w="635" h="483" extrusionOk="0">
                      <a:moveTo>
                        <a:pt x="319" y="0"/>
                      </a:moveTo>
                      <a:cubicBezTo>
                        <a:pt x="266" y="0"/>
                        <a:pt x="212" y="18"/>
                        <a:pt x="168" y="53"/>
                      </a:cubicBezTo>
                      <a:cubicBezTo>
                        <a:pt x="1" y="188"/>
                        <a:pt x="81" y="458"/>
                        <a:pt x="293" y="481"/>
                      </a:cubicBezTo>
                      <a:cubicBezTo>
                        <a:pt x="303" y="482"/>
                        <a:pt x="312" y="482"/>
                        <a:pt x="321" y="482"/>
                      </a:cubicBezTo>
                      <a:cubicBezTo>
                        <a:pt x="520" y="482"/>
                        <a:pt x="635" y="249"/>
                        <a:pt x="509" y="92"/>
                      </a:cubicBezTo>
                      <a:cubicBezTo>
                        <a:pt x="461" y="31"/>
                        <a:pt x="390"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2"/>
                <p:cNvSpPr/>
                <p:nvPr/>
              </p:nvSpPr>
              <p:spPr>
                <a:xfrm>
                  <a:off x="4102900" y="3944350"/>
                  <a:ext cx="15300" cy="11625"/>
                </a:xfrm>
                <a:custGeom>
                  <a:avLst/>
                  <a:gdLst/>
                  <a:ahLst/>
                  <a:cxnLst/>
                  <a:rect l="l" t="t" r="r" b="b"/>
                  <a:pathLst>
                    <a:path w="612" h="465" extrusionOk="0">
                      <a:moveTo>
                        <a:pt x="306" y="0"/>
                      </a:moveTo>
                      <a:cubicBezTo>
                        <a:pt x="255" y="0"/>
                        <a:pt x="204" y="17"/>
                        <a:pt x="161" y="51"/>
                      </a:cubicBezTo>
                      <a:cubicBezTo>
                        <a:pt x="1" y="183"/>
                        <a:pt x="78" y="444"/>
                        <a:pt x="284" y="463"/>
                      </a:cubicBezTo>
                      <a:cubicBezTo>
                        <a:pt x="293" y="464"/>
                        <a:pt x="302" y="464"/>
                        <a:pt x="311" y="464"/>
                      </a:cubicBezTo>
                      <a:cubicBezTo>
                        <a:pt x="500" y="464"/>
                        <a:pt x="612" y="240"/>
                        <a:pt x="486" y="87"/>
                      </a:cubicBezTo>
                      <a:cubicBezTo>
                        <a:pt x="440" y="30"/>
                        <a:pt x="373" y="0"/>
                        <a:pt x="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2"/>
                <p:cNvSpPr/>
                <p:nvPr/>
              </p:nvSpPr>
              <p:spPr>
                <a:xfrm>
                  <a:off x="4089575" y="3927775"/>
                  <a:ext cx="14750" cy="11225"/>
                </a:xfrm>
                <a:custGeom>
                  <a:avLst/>
                  <a:gdLst/>
                  <a:ahLst/>
                  <a:cxnLst/>
                  <a:rect l="l" t="t" r="r" b="b"/>
                  <a:pathLst>
                    <a:path w="590" h="449" extrusionOk="0">
                      <a:moveTo>
                        <a:pt x="296" y="1"/>
                      </a:moveTo>
                      <a:cubicBezTo>
                        <a:pt x="246" y="1"/>
                        <a:pt x="196" y="18"/>
                        <a:pt x="154" y="52"/>
                      </a:cubicBezTo>
                      <a:cubicBezTo>
                        <a:pt x="0" y="178"/>
                        <a:pt x="74" y="425"/>
                        <a:pt x="273" y="448"/>
                      </a:cubicBezTo>
                      <a:cubicBezTo>
                        <a:pt x="281" y="448"/>
                        <a:pt x="289" y="449"/>
                        <a:pt x="297" y="449"/>
                      </a:cubicBezTo>
                      <a:cubicBezTo>
                        <a:pt x="479" y="449"/>
                        <a:pt x="590" y="233"/>
                        <a:pt x="469" y="85"/>
                      </a:cubicBezTo>
                      <a:cubicBezTo>
                        <a:pt x="426" y="30"/>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2"/>
                <p:cNvSpPr/>
                <p:nvPr/>
              </p:nvSpPr>
              <p:spPr>
                <a:xfrm>
                  <a:off x="4076300" y="3911250"/>
                  <a:ext cx="14125" cy="10725"/>
                </a:xfrm>
                <a:custGeom>
                  <a:avLst/>
                  <a:gdLst/>
                  <a:ahLst/>
                  <a:cxnLst/>
                  <a:rect l="l" t="t" r="r" b="b"/>
                  <a:pathLst>
                    <a:path w="565" h="429" extrusionOk="0">
                      <a:moveTo>
                        <a:pt x="285" y="0"/>
                      </a:moveTo>
                      <a:cubicBezTo>
                        <a:pt x="237" y="0"/>
                        <a:pt x="189" y="16"/>
                        <a:pt x="149" y="48"/>
                      </a:cubicBezTo>
                      <a:cubicBezTo>
                        <a:pt x="1" y="167"/>
                        <a:pt x="72" y="408"/>
                        <a:pt x="261" y="427"/>
                      </a:cubicBezTo>
                      <a:cubicBezTo>
                        <a:pt x="269" y="428"/>
                        <a:pt x="277" y="429"/>
                        <a:pt x="285" y="429"/>
                      </a:cubicBezTo>
                      <a:cubicBezTo>
                        <a:pt x="460" y="429"/>
                        <a:pt x="565" y="222"/>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
                <p:cNvSpPr/>
                <p:nvPr/>
              </p:nvSpPr>
              <p:spPr>
                <a:xfrm>
                  <a:off x="4063050" y="3894750"/>
                  <a:ext cx="13475" cy="10200"/>
                </a:xfrm>
                <a:custGeom>
                  <a:avLst/>
                  <a:gdLst/>
                  <a:ahLst/>
                  <a:cxnLst/>
                  <a:rect l="l" t="t" r="r" b="b"/>
                  <a:pathLst>
                    <a:path w="539" h="408" extrusionOk="0">
                      <a:moveTo>
                        <a:pt x="271" y="1"/>
                      </a:moveTo>
                      <a:cubicBezTo>
                        <a:pt x="225" y="1"/>
                        <a:pt x="180" y="15"/>
                        <a:pt x="142" y="46"/>
                      </a:cubicBezTo>
                      <a:cubicBezTo>
                        <a:pt x="1" y="159"/>
                        <a:pt x="68" y="390"/>
                        <a:pt x="248" y="406"/>
                      </a:cubicBezTo>
                      <a:cubicBezTo>
                        <a:pt x="256" y="407"/>
                        <a:pt x="264" y="407"/>
                        <a:pt x="272" y="407"/>
                      </a:cubicBezTo>
                      <a:cubicBezTo>
                        <a:pt x="441" y="407"/>
                        <a:pt x="539" y="210"/>
                        <a:pt x="431" y="75"/>
                      </a:cubicBezTo>
                      <a:cubicBezTo>
                        <a:pt x="390" y="26"/>
                        <a:pt x="330" y="1"/>
                        <a:pt x="2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2"/>
                <p:cNvSpPr/>
                <p:nvPr/>
              </p:nvSpPr>
              <p:spPr>
                <a:xfrm>
                  <a:off x="4049800" y="3878175"/>
                  <a:ext cx="12825" cy="9825"/>
                </a:xfrm>
                <a:custGeom>
                  <a:avLst/>
                  <a:gdLst/>
                  <a:ahLst/>
                  <a:cxnLst/>
                  <a:rect l="l" t="t" r="r" b="b"/>
                  <a:pathLst>
                    <a:path w="513" h="393" extrusionOk="0">
                      <a:moveTo>
                        <a:pt x="258" y="1"/>
                      </a:moveTo>
                      <a:cubicBezTo>
                        <a:pt x="215" y="1"/>
                        <a:pt x="171" y="15"/>
                        <a:pt x="135" y="44"/>
                      </a:cubicBezTo>
                      <a:cubicBezTo>
                        <a:pt x="0" y="153"/>
                        <a:pt x="65" y="372"/>
                        <a:pt x="238" y="391"/>
                      </a:cubicBezTo>
                      <a:cubicBezTo>
                        <a:pt x="246" y="392"/>
                        <a:pt x="253" y="392"/>
                        <a:pt x="261" y="392"/>
                      </a:cubicBezTo>
                      <a:cubicBezTo>
                        <a:pt x="418" y="392"/>
                        <a:pt x="513" y="202"/>
                        <a:pt x="409" y="73"/>
                      </a:cubicBezTo>
                      <a:cubicBezTo>
                        <a:pt x="370" y="25"/>
                        <a:pt x="314"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2"/>
                <p:cNvSpPr/>
                <p:nvPr/>
              </p:nvSpPr>
              <p:spPr>
                <a:xfrm>
                  <a:off x="4036450" y="3861675"/>
                  <a:ext cx="12300" cy="9350"/>
                </a:xfrm>
                <a:custGeom>
                  <a:avLst/>
                  <a:gdLst/>
                  <a:ahLst/>
                  <a:cxnLst/>
                  <a:rect l="l" t="t" r="r" b="b"/>
                  <a:pathLst>
                    <a:path w="492" h="374" extrusionOk="0">
                      <a:moveTo>
                        <a:pt x="247" y="1"/>
                      </a:moveTo>
                      <a:cubicBezTo>
                        <a:pt x="205" y="1"/>
                        <a:pt x="164" y="14"/>
                        <a:pt x="130" y="42"/>
                      </a:cubicBezTo>
                      <a:cubicBezTo>
                        <a:pt x="1" y="145"/>
                        <a:pt x="65" y="354"/>
                        <a:pt x="229" y="373"/>
                      </a:cubicBezTo>
                      <a:cubicBezTo>
                        <a:pt x="236" y="374"/>
                        <a:pt x="242" y="374"/>
                        <a:pt x="249" y="374"/>
                      </a:cubicBezTo>
                      <a:cubicBezTo>
                        <a:pt x="401" y="374"/>
                        <a:pt x="492" y="194"/>
                        <a:pt x="393" y="71"/>
                      </a:cubicBezTo>
                      <a:cubicBezTo>
                        <a:pt x="356" y="25"/>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2"/>
                <p:cNvSpPr/>
                <p:nvPr/>
              </p:nvSpPr>
              <p:spPr>
                <a:xfrm>
                  <a:off x="4023200" y="3845125"/>
                  <a:ext cx="11725" cy="8875"/>
                </a:xfrm>
                <a:custGeom>
                  <a:avLst/>
                  <a:gdLst/>
                  <a:ahLst/>
                  <a:cxnLst/>
                  <a:rect l="l" t="t" r="r" b="b"/>
                  <a:pathLst>
                    <a:path w="469" h="355" extrusionOk="0">
                      <a:moveTo>
                        <a:pt x="234" y="0"/>
                      </a:moveTo>
                      <a:cubicBezTo>
                        <a:pt x="195" y="0"/>
                        <a:pt x="156" y="13"/>
                        <a:pt x="123" y="39"/>
                      </a:cubicBezTo>
                      <a:cubicBezTo>
                        <a:pt x="1" y="138"/>
                        <a:pt x="59" y="338"/>
                        <a:pt x="216" y="354"/>
                      </a:cubicBezTo>
                      <a:cubicBezTo>
                        <a:pt x="223" y="354"/>
                        <a:pt x="229" y="355"/>
                        <a:pt x="236" y="355"/>
                      </a:cubicBezTo>
                      <a:cubicBezTo>
                        <a:pt x="382" y="355"/>
                        <a:pt x="469" y="185"/>
                        <a:pt x="373" y="68"/>
                      </a:cubicBezTo>
                      <a:cubicBezTo>
                        <a:pt x="338" y="23"/>
                        <a:pt x="286"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2"/>
                <p:cNvSpPr/>
                <p:nvPr/>
              </p:nvSpPr>
              <p:spPr>
                <a:xfrm>
                  <a:off x="4009950" y="3828600"/>
                  <a:ext cx="11100" cy="8450"/>
                </a:xfrm>
                <a:custGeom>
                  <a:avLst/>
                  <a:gdLst/>
                  <a:ahLst/>
                  <a:cxnLst/>
                  <a:rect l="l" t="t" r="r" b="b"/>
                  <a:pathLst>
                    <a:path w="444" h="338" extrusionOk="0">
                      <a:moveTo>
                        <a:pt x="221" y="0"/>
                      </a:moveTo>
                      <a:cubicBezTo>
                        <a:pt x="184" y="0"/>
                        <a:pt x="147" y="13"/>
                        <a:pt x="116" y="38"/>
                      </a:cubicBezTo>
                      <a:cubicBezTo>
                        <a:pt x="0" y="131"/>
                        <a:pt x="55" y="320"/>
                        <a:pt x="203" y="337"/>
                      </a:cubicBezTo>
                      <a:cubicBezTo>
                        <a:pt x="208" y="337"/>
                        <a:pt x="214" y="337"/>
                        <a:pt x="219" y="337"/>
                      </a:cubicBezTo>
                      <a:cubicBezTo>
                        <a:pt x="360" y="337"/>
                        <a:pt x="444" y="175"/>
                        <a:pt x="351" y="63"/>
                      </a:cubicBezTo>
                      <a:cubicBezTo>
                        <a:pt x="318" y="21"/>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2"/>
                <p:cNvSpPr/>
                <p:nvPr/>
              </p:nvSpPr>
              <p:spPr>
                <a:xfrm>
                  <a:off x="3996700" y="3812100"/>
                  <a:ext cx="10450" cy="7925"/>
                </a:xfrm>
                <a:custGeom>
                  <a:avLst/>
                  <a:gdLst/>
                  <a:ahLst/>
                  <a:cxnLst/>
                  <a:rect l="l" t="t" r="r" b="b"/>
                  <a:pathLst>
                    <a:path w="418" h="317" extrusionOk="0">
                      <a:moveTo>
                        <a:pt x="209" y="0"/>
                      </a:moveTo>
                      <a:cubicBezTo>
                        <a:pt x="174" y="0"/>
                        <a:pt x="139" y="12"/>
                        <a:pt x="109" y="36"/>
                      </a:cubicBezTo>
                      <a:cubicBezTo>
                        <a:pt x="0" y="122"/>
                        <a:pt x="52" y="299"/>
                        <a:pt x="193" y="315"/>
                      </a:cubicBezTo>
                      <a:cubicBezTo>
                        <a:pt x="199" y="316"/>
                        <a:pt x="206" y="316"/>
                        <a:pt x="212" y="316"/>
                      </a:cubicBezTo>
                      <a:cubicBezTo>
                        <a:pt x="339" y="316"/>
                        <a:pt x="417" y="162"/>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2"/>
                <p:cNvSpPr/>
                <p:nvPr/>
              </p:nvSpPr>
              <p:spPr>
                <a:xfrm>
                  <a:off x="4253550" y="4095175"/>
                  <a:ext cx="21450" cy="16350"/>
                </a:xfrm>
                <a:custGeom>
                  <a:avLst/>
                  <a:gdLst/>
                  <a:ahLst/>
                  <a:cxnLst/>
                  <a:rect l="l" t="t" r="r" b="b"/>
                  <a:pathLst>
                    <a:path w="858" h="654" extrusionOk="0">
                      <a:moveTo>
                        <a:pt x="430" y="0"/>
                      </a:moveTo>
                      <a:cubicBezTo>
                        <a:pt x="358" y="0"/>
                        <a:pt x="285" y="24"/>
                        <a:pt x="225" y="73"/>
                      </a:cubicBezTo>
                      <a:cubicBezTo>
                        <a:pt x="0" y="256"/>
                        <a:pt x="110" y="623"/>
                        <a:pt x="399" y="652"/>
                      </a:cubicBezTo>
                      <a:cubicBezTo>
                        <a:pt x="411" y="653"/>
                        <a:pt x="422" y="653"/>
                        <a:pt x="433" y="653"/>
                      </a:cubicBezTo>
                      <a:cubicBezTo>
                        <a:pt x="699" y="653"/>
                        <a:pt x="858" y="334"/>
                        <a:pt x="682" y="121"/>
                      </a:cubicBezTo>
                      <a:cubicBezTo>
                        <a:pt x="618" y="41"/>
                        <a:pt x="525" y="0"/>
                        <a:pt x="4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2"/>
                <p:cNvSpPr/>
                <p:nvPr/>
              </p:nvSpPr>
              <p:spPr>
                <a:xfrm>
                  <a:off x="4240225" y="4078600"/>
                  <a:ext cx="20850" cy="15825"/>
                </a:xfrm>
                <a:custGeom>
                  <a:avLst/>
                  <a:gdLst/>
                  <a:ahLst/>
                  <a:cxnLst/>
                  <a:rect l="l" t="t" r="r" b="b"/>
                  <a:pathLst>
                    <a:path w="834" h="633" extrusionOk="0">
                      <a:moveTo>
                        <a:pt x="420" y="0"/>
                      </a:moveTo>
                      <a:cubicBezTo>
                        <a:pt x="349" y="0"/>
                        <a:pt x="278" y="24"/>
                        <a:pt x="219" y="71"/>
                      </a:cubicBezTo>
                      <a:cubicBezTo>
                        <a:pt x="0" y="248"/>
                        <a:pt x="106" y="601"/>
                        <a:pt x="386" y="630"/>
                      </a:cubicBezTo>
                      <a:cubicBezTo>
                        <a:pt x="399" y="632"/>
                        <a:pt x="411" y="632"/>
                        <a:pt x="424" y="632"/>
                      </a:cubicBezTo>
                      <a:cubicBezTo>
                        <a:pt x="681" y="632"/>
                        <a:pt x="834" y="327"/>
                        <a:pt x="665" y="119"/>
                      </a:cubicBezTo>
                      <a:cubicBezTo>
                        <a:pt x="603" y="41"/>
                        <a:pt x="512" y="0"/>
                        <a:pt x="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2"/>
                <p:cNvSpPr/>
                <p:nvPr/>
              </p:nvSpPr>
              <p:spPr>
                <a:xfrm>
                  <a:off x="4226950" y="4062100"/>
                  <a:ext cx="20250" cy="15350"/>
                </a:xfrm>
                <a:custGeom>
                  <a:avLst/>
                  <a:gdLst/>
                  <a:ahLst/>
                  <a:cxnLst/>
                  <a:rect l="l" t="t" r="r" b="b"/>
                  <a:pathLst>
                    <a:path w="810" h="614" extrusionOk="0">
                      <a:moveTo>
                        <a:pt x="407" y="1"/>
                      </a:moveTo>
                      <a:cubicBezTo>
                        <a:pt x="339" y="1"/>
                        <a:pt x="270" y="23"/>
                        <a:pt x="213" y="69"/>
                      </a:cubicBezTo>
                      <a:cubicBezTo>
                        <a:pt x="1" y="239"/>
                        <a:pt x="104" y="583"/>
                        <a:pt x="377" y="612"/>
                      </a:cubicBezTo>
                      <a:cubicBezTo>
                        <a:pt x="388" y="613"/>
                        <a:pt x="400" y="614"/>
                        <a:pt x="411" y="614"/>
                      </a:cubicBezTo>
                      <a:cubicBezTo>
                        <a:pt x="661" y="614"/>
                        <a:pt x="810" y="317"/>
                        <a:pt x="647" y="114"/>
                      </a:cubicBezTo>
                      <a:cubicBezTo>
                        <a:pt x="587" y="39"/>
                        <a:pt x="497"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2"/>
                <p:cNvSpPr/>
                <p:nvPr/>
              </p:nvSpPr>
              <p:spPr>
                <a:xfrm>
                  <a:off x="4213700" y="4045525"/>
                  <a:ext cx="19600" cy="14900"/>
                </a:xfrm>
                <a:custGeom>
                  <a:avLst/>
                  <a:gdLst/>
                  <a:ahLst/>
                  <a:cxnLst/>
                  <a:rect l="l" t="t" r="r" b="b"/>
                  <a:pathLst>
                    <a:path w="784" h="596" extrusionOk="0">
                      <a:moveTo>
                        <a:pt x="393" y="1"/>
                      </a:moveTo>
                      <a:cubicBezTo>
                        <a:pt x="328" y="1"/>
                        <a:pt x="262" y="22"/>
                        <a:pt x="206" y="67"/>
                      </a:cubicBezTo>
                      <a:cubicBezTo>
                        <a:pt x="0" y="234"/>
                        <a:pt x="100" y="568"/>
                        <a:pt x="364" y="594"/>
                      </a:cubicBezTo>
                      <a:cubicBezTo>
                        <a:pt x="375" y="595"/>
                        <a:pt x="387" y="596"/>
                        <a:pt x="398" y="596"/>
                      </a:cubicBezTo>
                      <a:cubicBezTo>
                        <a:pt x="641" y="596"/>
                        <a:pt x="784" y="308"/>
                        <a:pt x="624" y="112"/>
                      </a:cubicBezTo>
                      <a:cubicBezTo>
                        <a:pt x="565" y="38"/>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2"/>
                <p:cNvSpPr/>
                <p:nvPr/>
              </p:nvSpPr>
              <p:spPr>
                <a:xfrm>
                  <a:off x="4200450" y="4029050"/>
                  <a:ext cx="18950" cy="14425"/>
                </a:xfrm>
                <a:custGeom>
                  <a:avLst/>
                  <a:gdLst/>
                  <a:ahLst/>
                  <a:cxnLst/>
                  <a:rect l="l" t="t" r="r" b="b"/>
                  <a:pathLst>
                    <a:path w="758" h="577" extrusionOk="0">
                      <a:moveTo>
                        <a:pt x="381" y="1"/>
                      </a:moveTo>
                      <a:cubicBezTo>
                        <a:pt x="317" y="1"/>
                        <a:pt x="252" y="22"/>
                        <a:pt x="199" y="67"/>
                      </a:cubicBezTo>
                      <a:cubicBezTo>
                        <a:pt x="0" y="227"/>
                        <a:pt x="97" y="549"/>
                        <a:pt x="351" y="575"/>
                      </a:cubicBezTo>
                      <a:cubicBezTo>
                        <a:pt x="362" y="576"/>
                        <a:pt x="374" y="577"/>
                        <a:pt x="385" y="577"/>
                      </a:cubicBezTo>
                      <a:cubicBezTo>
                        <a:pt x="621" y="577"/>
                        <a:pt x="758" y="299"/>
                        <a:pt x="604" y="109"/>
                      </a:cubicBezTo>
                      <a:cubicBezTo>
                        <a:pt x="548" y="38"/>
                        <a:pt x="465" y="1"/>
                        <a:pt x="3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2"/>
                <p:cNvSpPr/>
                <p:nvPr/>
              </p:nvSpPr>
              <p:spPr>
                <a:xfrm>
                  <a:off x="4187175" y="4012500"/>
                  <a:ext cx="18350" cy="13925"/>
                </a:xfrm>
                <a:custGeom>
                  <a:avLst/>
                  <a:gdLst/>
                  <a:ahLst/>
                  <a:cxnLst/>
                  <a:rect l="l" t="t" r="r" b="b"/>
                  <a:pathLst>
                    <a:path w="734" h="557" extrusionOk="0">
                      <a:moveTo>
                        <a:pt x="370" y="1"/>
                      </a:moveTo>
                      <a:cubicBezTo>
                        <a:pt x="308" y="1"/>
                        <a:pt x="246" y="21"/>
                        <a:pt x="194" y="64"/>
                      </a:cubicBezTo>
                      <a:cubicBezTo>
                        <a:pt x="1" y="221"/>
                        <a:pt x="94" y="533"/>
                        <a:pt x="338" y="555"/>
                      </a:cubicBezTo>
                      <a:cubicBezTo>
                        <a:pt x="349" y="556"/>
                        <a:pt x="359" y="557"/>
                        <a:pt x="369" y="557"/>
                      </a:cubicBezTo>
                      <a:cubicBezTo>
                        <a:pt x="598" y="557"/>
                        <a:pt x="734" y="287"/>
                        <a:pt x="586" y="102"/>
                      </a:cubicBezTo>
                      <a:cubicBezTo>
                        <a:pt x="530" y="35"/>
                        <a:pt x="450" y="1"/>
                        <a:pt x="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2"/>
                <p:cNvSpPr/>
                <p:nvPr/>
              </p:nvSpPr>
              <p:spPr>
                <a:xfrm>
                  <a:off x="4173850" y="3995950"/>
                  <a:ext cx="17775" cy="13525"/>
                </a:xfrm>
                <a:custGeom>
                  <a:avLst/>
                  <a:gdLst/>
                  <a:ahLst/>
                  <a:cxnLst/>
                  <a:rect l="l" t="t" r="r" b="b"/>
                  <a:pathLst>
                    <a:path w="711" h="541" extrusionOk="0">
                      <a:moveTo>
                        <a:pt x="357" y="0"/>
                      </a:moveTo>
                      <a:cubicBezTo>
                        <a:pt x="297" y="0"/>
                        <a:pt x="237" y="20"/>
                        <a:pt x="187" y="60"/>
                      </a:cubicBezTo>
                      <a:cubicBezTo>
                        <a:pt x="0" y="211"/>
                        <a:pt x="90" y="513"/>
                        <a:pt x="328" y="539"/>
                      </a:cubicBezTo>
                      <a:cubicBezTo>
                        <a:pt x="339" y="540"/>
                        <a:pt x="349" y="541"/>
                        <a:pt x="359" y="541"/>
                      </a:cubicBezTo>
                      <a:cubicBezTo>
                        <a:pt x="582" y="541"/>
                        <a:pt x="711" y="280"/>
                        <a:pt x="566" y="102"/>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2"/>
                <p:cNvSpPr/>
                <p:nvPr/>
              </p:nvSpPr>
              <p:spPr>
                <a:xfrm>
                  <a:off x="4160600" y="3979400"/>
                  <a:ext cx="17125" cy="13050"/>
                </a:xfrm>
                <a:custGeom>
                  <a:avLst/>
                  <a:gdLst/>
                  <a:ahLst/>
                  <a:cxnLst/>
                  <a:rect l="l" t="t" r="r" b="b"/>
                  <a:pathLst>
                    <a:path w="685" h="522" extrusionOk="0">
                      <a:moveTo>
                        <a:pt x="342" y="0"/>
                      </a:moveTo>
                      <a:cubicBezTo>
                        <a:pt x="285" y="0"/>
                        <a:pt x="228" y="19"/>
                        <a:pt x="180" y="57"/>
                      </a:cubicBezTo>
                      <a:cubicBezTo>
                        <a:pt x="0" y="202"/>
                        <a:pt x="84" y="494"/>
                        <a:pt x="315" y="520"/>
                      </a:cubicBezTo>
                      <a:cubicBezTo>
                        <a:pt x="326" y="521"/>
                        <a:pt x="336" y="522"/>
                        <a:pt x="346" y="522"/>
                      </a:cubicBezTo>
                      <a:cubicBezTo>
                        <a:pt x="559" y="522"/>
                        <a:pt x="685" y="271"/>
                        <a:pt x="547" y="99"/>
                      </a:cubicBezTo>
                      <a:cubicBezTo>
                        <a:pt x="495" y="34"/>
                        <a:pt x="419" y="0"/>
                        <a:pt x="3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2"/>
                <p:cNvSpPr/>
                <p:nvPr/>
              </p:nvSpPr>
              <p:spPr>
                <a:xfrm>
                  <a:off x="4147325" y="3962875"/>
                  <a:ext cx="16600" cy="12625"/>
                </a:xfrm>
                <a:custGeom>
                  <a:avLst/>
                  <a:gdLst/>
                  <a:ahLst/>
                  <a:cxnLst/>
                  <a:rect l="l" t="t" r="r" b="b"/>
                  <a:pathLst>
                    <a:path w="664" h="505" extrusionOk="0">
                      <a:moveTo>
                        <a:pt x="332" y="0"/>
                      </a:moveTo>
                      <a:cubicBezTo>
                        <a:pt x="276" y="0"/>
                        <a:pt x="220" y="19"/>
                        <a:pt x="174" y="56"/>
                      </a:cubicBezTo>
                      <a:cubicBezTo>
                        <a:pt x="1" y="197"/>
                        <a:pt x="84" y="477"/>
                        <a:pt x="306" y="503"/>
                      </a:cubicBezTo>
                      <a:cubicBezTo>
                        <a:pt x="315" y="504"/>
                        <a:pt x="324" y="504"/>
                        <a:pt x="333" y="504"/>
                      </a:cubicBezTo>
                      <a:cubicBezTo>
                        <a:pt x="539" y="504"/>
                        <a:pt x="664" y="261"/>
                        <a:pt x="528" y="95"/>
                      </a:cubicBezTo>
                      <a:cubicBezTo>
                        <a:pt x="479" y="32"/>
                        <a:pt x="405"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2"/>
                <p:cNvSpPr/>
                <p:nvPr/>
              </p:nvSpPr>
              <p:spPr>
                <a:xfrm>
                  <a:off x="4134075" y="3946375"/>
                  <a:ext cx="15875" cy="12075"/>
                </a:xfrm>
                <a:custGeom>
                  <a:avLst/>
                  <a:gdLst/>
                  <a:ahLst/>
                  <a:cxnLst/>
                  <a:rect l="l" t="t" r="r" b="b"/>
                  <a:pathLst>
                    <a:path w="635" h="483" extrusionOk="0">
                      <a:moveTo>
                        <a:pt x="318" y="0"/>
                      </a:moveTo>
                      <a:cubicBezTo>
                        <a:pt x="265" y="0"/>
                        <a:pt x="212" y="18"/>
                        <a:pt x="168" y="54"/>
                      </a:cubicBezTo>
                      <a:cubicBezTo>
                        <a:pt x="1" y="189"/>
                        <a:pt x="81" y="459"/>
                        <a:pt x="293" y="481"/>
                      </a:cubicBezTo>
                      <a:cubicBezTo>
                        <a:pt x="302" y="482"/>
                        <a:pt x="311" y="483"/>
                        <a:pt x="320" y="483"/>
                      </a:cubicBezTo>
                      <a:cubicBezTo>
                        <a:pt x="519" y="483"/>
                        <a:pt x="634" y="249"/>
                        <a:pt x="505" y="89"/>
                      </a:cubicBezTo>
                      <a:cubicBezTo>
                        <a:pt x="458" y="31"/>
                        <a:pt x="388"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2"/>
                <p:cNvSpPr/>
                <p:nvPr/>
              </p:nvSpPr>
              <p:spPr>
                <a:xfrm>
                  <a:off x="4120750" y="3929825"/>
                  <a:ext cx="15400" cy="11675"/>
                </a:xfrm>
                <a:custGeom>
                  <a:avLst/>
                  <a:gdLst/>
                  <a:ahLst/>
                  <a:cxnLst/>
                  <a:rect l="l" t="t" r="r" b="b"/>
                  <a:pathLst>
                    <a:path w="616" h="467" extrusionOk="0">
                      <a:moveTo>
                        <a:pt x="310" y="0"/>
                      </a:moveTo>
                      <a:cubicBezTo>
                        <a:pt x="258" y="0"/>
                        <a:pt x="206" y="18"/>
                        <a:pt x="161" y="54"/>
                      </a:cubicBezTo>
                      <a:cubicBezTo>
                        <a:pt x="0" y="183"/>
                        <a:pt x="77" y="443"/>
                        <a:pt x="286" y="465"/>
                      </a:cubicBezTo>
                      <a:cubicBezTo>
                        <a:pt x="294" y="466"/>
                        <a:pt x="302" y="466"/>
                        <a:pt x="310" y="466"/>
                      </a:cubicBezTo>
                      <a:cubicBezTo>
                        <a:pt x="501" y="466"/>
                        <a:pt x="615" y="241"/>
                        <a:pt x="489" y="86"/>
                      </a:cubicBezTo>
                      <a:cubicBezTo>
                        <a:pt x="443" y="30"/>
                        <a:pt x="377" y="0"/>
                        <a:pt x="3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
                <p:cNvSpPr/>
                <p:nvPr/>
              </p:nvSpPr>
              <p:spPr>
                <a:xfrm>
                  <a:off x="4107475" y="3913300"/>
                  <a:ext cx="14775" cy="11175"/>
                </a:xfrm>
                <a:custGeom>
                  <a:avLst/>
                  <a:gdLst/>
                  <a:ahLst/>
                  <a:cxnLst/>
                  <a:rect l="l" t="t" r="r" b="b"/>
                  <a:pathLst>
                    <a:path w="591" h="447" extrusionOk="0">
                      <a:moveTo>
                        <a:pt x="296" y="1"/>
                      </a:moveTo>
                      <a:cubicBezTo>
                        <a:pt x="246" y="1"/>
                        <a:pt x="197" y="17"/>
                        <a:pt x="155" y="50"/>
                      </a:cubicBezTo>
                      <a:cubicBezTo>
                        <a:pt x="1" y="175"/>
                        <a:pt x="75" y="426"/>
                        <a:pt x="274" y="445"/>
                      </a:cubicBezTo>
                      <a:cubicBezTo>
                        <a:pt x="282" y="446"/>
                        <a:pt x="290" y="446"/>
                        <a:pt x="297" y="446"/>
                      </a:cubicBezTo>
                      <a:cubicBezTo>
                        <a:pt x="480" y="446"/>
                        <a:pt x="590" y="230"/>
                        <a:pt x="470" y="82"/>
                      </a:cubicBezTo>
                      <a:cubicBezTo>
                        <a:pt x="426" y="29"/>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2"/>
                <p:cNvSpPr/>
                <p:nvPr/>
              </p:nvSpPr>
              <p:spPr>
                <a:xfrm>
                  <a:off x="4094300" y="3896750"/>
                  <a:ext cx="14025" cy="10700"/>
                </a:xfrm>
                <a:custGeom>
                  <a:avLst/>
                  <a:gdLst/>
                  <a:ahLst/>
                  <a:cxnLst/>
                  <a:rect l="l" t="t" r="r" b="b"/>
                  <a:pathLst>
                    <a:path w="561" h="428" extrusionOk="0">
                      <a:moveTo>
                        <a:pt x="282" y="0"/>
                      </a:moveTo>
                      <a:cubicBezTo>
                        <a:pt x="235" y="0"/>
                        <a:pt x="188" y="16"/>
                        <a:pt x="149" y="50"/>
                      </a:cubicBezTo>
                      <a:cubicBezTo>
                        <a:pt x="1" y="169"/>
                        <a:pt x="72" y="406"/>
                        <a:pt x="261" y="426"/>
                      </a:cubicBezTo>
                      <a:cubicBezTo>
                        <a:pt x="270" y="427"/>
                        <a:pt x="279" y="427"/>
                        <a:pt x="288" y="427"/>
                      </a:cubicBezTo>
                      <a:cubicBezTo>
                        <a:pt x="458" y="427"/>
                        <a:pt x="561" y="222"/>
                        <a:pt x="448" y="79"/>
                      </a:cubicBezTo>
                      <a:cubicBezTo>
                        <a:pt x="406" y="28"/>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2"/>
                <p:cNvSpPr/>
                <p:nvPr/>
              </p:nvSpPr>
              <p:spPr>
                <a:xfrm>
                  <a:off x="4080975" y="3880200"/>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8"/>
                        <a:pt x="271" y="408"/>
                      </a:cubicBezTo>
                      <a:cubicBezTo>
                        <a:pt x="440" y="408"/>
                        <a:pt x="538" y="211"/>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2"/>
                <p:cNvSpPr/>
                <p:nvPr/>
              </p:nvSpPr>
              <p:spPr>
                <a:xfrm>
                  <a:off x="4067725" y="3863725"/>
                  <a:ext cx="12850" cy="9800"/>
                </a:xfrm>
                <a:custGeom>
                  <a:avLst/>
                  <a:gdLst/>
                  <a:ahLst/>
                  <a:cxnLst/>
                  <a:rect l="l" t="t" r="r" b="b"/>
                  <a:pathLst>
                    <a:path w="514" h="392" extrusionOk="0">
                      <a:moveTo>
                        <a:pt x="257" y="0"/>
                      </a:moveTo>
                      <a:cubicBezTo>
                        <a:pt x="214" y="0"/>
                        <a:pt x="171" y="14"/>
                        <a:pt x="135" y="43"/>
                      </a:cubicBezTo>
                      <a:cubicBezTo>
                        <a:pt x="0" y="153"/>
                        <a:pt x="64" y="371"/>
                        <a:pt x="235" y="391"/>
                      </a:cubicBezTo>
                      <a:cubicBezTo>
                        <a:pt x="241" y="391"/>
                        <a:pt x="248" y="391"/>
                        <a:pt x="254" y="391"/>
                      </a:cubicBezTo>
                      <a:cubicBezTo>
                        <a:pt x="416" y="391"/>
                        <a:pt x="513" y="202"/>
                        <a:pt x="408" y="72"/>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2"/>
                <p:cNvSpPr/>
                <p:nvPr/>
              </p:nvSpPr>
              <p:spPr>
                <a:xfrm>
                  <a:off x="4054375" y="3847225"/>
                  <a:ext cx="12300" cy="9350"/>
                </a:xfrm>
                <a:custGeom>
                  <a:avLst/>
                  <a:gdLst/>
                  <a:ahLst/>
                  <a:cxnLst/>
                  <a:rect l="l" t="t" r="r" b="b"/>
                  <a:pathLst>
                    <a:path w="492" h="374" extrusionOk="0">
                      <a:moveTo>
                        <a:pt x="246" y="1"/>
                      </a:moveTo>
                      <a:cubicBezTo>
                        <a:pt x="205" y="1"/>
                        <a:pt x="164" y="14"/>
                        <a:pt x="129" y="41"/>
                      </a:cubicBezTo>
                      <a:cubicBezTo>
                        <a:pt x="1" y="147"/>
                        <a:pt x="65" y="353"/>
                        <a:pt x="229" y="372"/>
                      </a:cubicBezTo>
                      <a:cubicBezTo>
                        <a:pt x="235" y="373"/>
                        <a:pt x="242" y="373"/>
                        <a:pt x="248" y="373"/>
                      </a:cubicBezTo>
                      <a:cubicBezTo>
                        <a:pt x="401" y="373"/>
                        <a:pt x="491" y="194"/>
                        <a:pt x="393" y="70"/>
                      </a:cubicBezTo>
                      <a:cubicBezTo>
                        <a:pt x="356" y="24"/>
                        <a:pt x="301"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2"/>
                <p:cNvSpPr/>
                <p:nvPr/>
              </p:nvSpPr>
              <p:spPr>
                <a:xfrm>
                  <a:off x="4041125" y="3830650"/>
                  <a:ext cx="11625" cy="8825"/>
                </a:xfrm>
                <a:custGeom>
                  <a:avLst/>
                  <a:gdLst/>
                  <a:ahLst/>
                  <a:cxnLst/>
                  <a:rect l="l" t="t" r="r" b="b"/>
                  <a:pathLst>
                    <a:path w="465" h="353" extrusionOk="0">
                      <a:moveTo>
                        <a:pt x="233" y="0"/>
                      </a:moveTo>
                      <a:cubicBezTo>
                        <a:pt x="195" y="0"/>
                        <a:pt x="156" y="13"/>
                        <a:pt x="122" y="39"/>
                      </a:cubicBezTo>
                      <a:cubicBezTo>
                        <a:pt x="0" y="139"/>
                        <a:pt x="58" y="335"/>
                        <a:pt x="216" y="351"/>
                      </a:cubicBezTo>
                      <a:cubicBezTo>
                        <a:pt x="223" y="352"/>
                        <a:pt x="231" y="352"/>
                        <a:pt x="238" y="352"/>
                      </a:cubicBezTo>
                      <a:cubicBezTo>
                        <a:pt x="382" y="352"/>
                        <a:pt x="465" y="181"/>
                        <a:pt x="373" y="65"/>
                      </a:cubicBezTo>
                      <a:cubicBezTo>
                        <a:pt x="336" y="23"/>
                        <a:pt x="285"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2"/>
                <p:cNvSpPr/>
                <p:nvPr/>
              </p:nvSpPr>
              <p:spPr>
                <a:xfrm>
                  <a:off x="4027875" y="3814100"/>
                  <a:ext cx="11000" cy="8400"/>
                </a:xfrm>
                <a:custGeom>
                  <a:avLst/>
                  <a:gdLst/>
                  <a:ahLst/>
                  <a:cxnLst/>
                  <a:rect l="l" t="t" r="r" b="b"/>
                  <a:pathLst>
                    <a:path w="440" h="336" extrusionOk="0">
                      <a:moveTo>
                        <a:pt x="221" y="0"/>
                      </a:moveTo>
                      <a:cubicBezTo>
                        <a:pt x="184" y="0"/>
                        <a:pt x="146" y="13"/>
                        <a:pt x="116" y="39"/>
                      </a:cubicBezTo>
                      <a:cubicBezTo>
                        <a:pt x="0" y="132"/>
                        <a:pt x="55" y="319"/>
                        <a:pt x="203" y="335"/>
                      </a:cubicBezTo>
                      <a:cubicBezTo>
                        <a:pt x="209" y="336"/>
                        <a:pt x="215" y="336"/>
                        <a:pt x="222" y="336"/>
                      </a:cubicBezTo>
                      <a:cubicBezTo>
                        <a:pt x="358" y="336"/>
                        <a:pt x="440" y="172"/>
                        <a:pt x="350" y="62"/>
                      </a:cubicBezTo>
                      <a:cubicBezTo>
                        <a:pt x="318" y="22"/>
                        <a:pt x="269"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2"/>
                <p:cNvSpPr/>
                <p:nvPr/>
              </p:nvSpPr>
              <p:spPr>
                <a:xfrm>
                  <a:off x="4014600" y="3797550"/>
                  <a:ext cx="10375" cy="7925"/>
                </a:xfrm>
                <a:custGeom>
                  <a:avLst/>
                  <a:gdLst/>
                  <a:ahLst/>
                  <a:cxnLst/>
                  <a:rect l="l" t="t" r="r" b="b"/>
                  <a:pathLst>
                    <a:path w="415" h="317" extrusionOk="0">
                      <a:moveTo>
                        <a:pt x="209" y="1"/>
                      </a:moveTo>
                      <a:cubicBezTo>
                        <a:pt x="174" y="1"/>
                        <a:pt x="139" y="12"/>
                        <a:pt x="110" y="36"/>
                      </a:cubicBezTo>
                      <a:cubicBezTo>
                        <a:pt x="1" y="126"/>
                        <a:pt x="52" y="303"/>
                        <a:pt x="194" y="316"/>
                      </a:cubicBezTo>
                      <a:cubicBezTo>
                        <a:pt x="200" y="316"/>
                        <a:pt x="206" y="317"/>
                        <a:pt x="213" y="317"/>
                      </a:cubicBezTo>
                      <a:cubicBezTo>
                        <a:pt x="340" y="317"/>
                        <a:pt x="415" y="166"/>
                        <a:pt x="332" y="62"/>
                      </a:cubicBezTo>
                      <a:cubicBezTo>
                        <a:pt x="301" y="21"/>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2"/>
                <p:cNvSpPr/>
                <p:nvPr/>
              </p:nvSpPr>
              <p:spPr>
                <a:xfrm>
                  <a:off x="4271375" y="4080650"/>
                  <a:ext cx="21525" cy="16250"/>
                </a:xfrm>
                <a:custGeom>
                  <a:avLst/>
                  <a:gdLst/>
                  <a:ahLst/>
                  <a:cxnLst/>
                  <a:rect l="l" t="t" r="r" b="b"/>
                  <a:pathLst>
                    <a:path w="861" h="650" extrusionOk="0">
                      <a:moveTo>
                        <a:pt x="431" y="1"/>
                      </a:moveTo>
                      <a:cubicBezTo>
                        <a:pt x="359" y="1"/>
                        <a:pt x="287" y="24"/>
                        <a:pt x="226" y="72"/>
                      </a:cubicBezTo>
                      <a:cubicBezTo>
                        <a:pt x="1" y="256"/>
                        <a:pt x="110" y="619"/>
                        <a:pt x="399" y="648"/>
                      </a:cubicBezTo>
                      <a:cubicBezTo>
                        <a:pt x="412" y="649"/>
                        <a:pt x="425" y="650"/>
                        <a:pt x="438" y="650"/>
                      </a:cubicBezTo>
                      <a:cubicBezTo>
                        <a:pt x="701" y="650"/>
                        <a:pt x="860" y="335"/>
                        <a:pt x="685" y="121"/>
                      </a:cubicBezTo>
                      <a:cubicBezTo>
                        <a:pt x="621" y="42"/>
                        <a:pt x="527" y="1"/>
                        <a:pt x="4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2"/>
                <p:cNvSpPr/>
                <p:nvPr/>
              </p:nvSpPr>
              <p:spPr>
                <a:xfrm>
                  <a:off x="4258125" y="4064100"/>
                  <a:ext cx="20900" cy="15850"/>
                </a:xfrm>
                <a:custGeom>
                  <a:avLst/>
                  <a:gdLst/>
                  <a:ahLst/>
                  <a:cxnLst/>
                  <a:rect l="l" t="t" r="r" b="b"/>
                  <a:pathLst>
                    <a:path w="836" h="634" extrusionOk="0">
                      <a:moveTo>
                        <a:pt x="418" y="0"/>
                      </a:moveTo>
                      <a:cubicBezTo>
                        <a:pt x="348" y="0"/>
                        <a:pt x="278" y="24"/>
                        <a:pt x="219" y="72"/>
                      </a:cubicBezTo>
                      <a:cubicBezTo>
                        <a:pt x="1" y="249"/>
                        <a:pt x="107" y="603"/>
                        <a:pt x="386" y="632"/>
                      </a:cubicBezTo>
                      <a:cubicBezTo>
                        <a:pt x="398" y="633"/>
                        <a:pt x="410" y="633"/>
                        <a:pt x="421" y="633"/>
                      </a:cubicBezTo>
                      <a:cubicBezTo>
                        <a:pt x="680" y="633"/>
                        <a:pt x="835" y="327"/>
                        <a:pt x="666" y="117"/>
                      </a:cubicBezTo>
                      <a:cubicBezTo>
                        <a:pt x="602" y="41"/>
                        <a:pt x="510" y="0"/>
                        <a:pt x="4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2"/>
                <p:cNvSpPr/>
                <p:nvPr/>
              </p:nvSpPr>
              <p:spPr>
                <a:xfrm>
                  <a:off x="4244875" y="4047550"/>
                  <a:ext cx="20250" cy="15375"/>
                </a:xfrm>
                <a:custGeom>
                  <a:avLst/>
                  <a:gdLst/>
                  <a:ahLst/>
                  <a:cxnLst/>
                  <a:rect l="l" t="t" r="r" b="b"/>
                  <a:pathLst>
                    <a:path w="810" h="615" extrusionOk="0">
                      <a:moveTo>
                        <a:pt x="406" y="1"/>
                      </a:moveTo>
                      <a:cubicBezTo>
                        <a:pt x="338" y="1"/>
                        <a:pt x="270" y="23"/>
                        <a:pt x="213" y="69"/>
                      </a:cubicBezTo>
                      <a:cubicBezTo>
                        <a:pt x="0" y="243"/>
                        <a:pt x="103" y="587"/>
                        <a:pt x="373" y="612"/>
                      </a:cubicBezTo>
                      <a:cubicBezTo>
                        <a:pt x="385" y="614"/>
                        <a:pt x="397" y="614"/>
                        <a:pt x="408" y="614"/>
                      </a:cubicBezTo>
                      <a:cubicBezTo>
                        <a:pt x="661" y="614"/>
                        <a:pt x="809" y="320"/>
                        <a:pt x="643" y="114"/>
                      </a:cubicBezTo>
                      <a:cubicBezTo>
                        <a:pt x="583" y="39"/>
                        <a:pt x="495" y="1"/>
                        <a:pt x="4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
                <p:cNvSpPr/>
                <p:nvPr/>
              </p:nvSpPr>
              <p:spPr>
                <a:xfrm>
                  <a:off x="4231625" y="4031075"/>
                  <a:ext cx="19600" cy="14900"/>
                </a:xfrm>
                <a:custGeom>
                  <a:avLst/>
                  <a:gdLst/>
                  <a:ahLst/>
                  <a:cxnLst/>
                  <a:rect l="l" t="t" r="r" b="b"/>
                  <a:pathLst>
                    <a:path w="784" h="596" extrusionOk="0">
                      <a:moveTo>
                        <a:pt x="392" y="0"/>
                      </a:moveTo>
                      <a:cubicBezTo>
                        <a:pt x="326" y="0"/>
                        <a:pt x="260" y="22"/>
                        <a:pt x="206" y="66"/>
                      </a:cubicBezTo>
                      <a:cubicBezTo>
                        <a:pt x="0" y="233"/>
                        <a:pt x="97" y="564"/>
                        <a:pt x="360" y="593"/>
                      </a:cubicBezTo>
                      <a:cubicBezTo>
                        <a:pt x="372" y="594"/>
                        <a:pt x="384" y="595"/>
                        <a:pt x="395" y="595"/>
                      </a:cubicBezTo>
                      <a:cubicBezTo>
                        <a:pt x="641" y="595"/>
                        <a:pt x="783" y="308"/>
                        <a:pt x="624" y="111"/>
                      </a:cubicBezTo>
                      <a:cubicBezTo>
                        <a:pt x="565" y="38"/>
                        <a:pt x="478" y="0"/>
                        <a:pt x="3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2"/>
                <p:cNvSpPr/>
                <p:nvPr/>
              </p:nvSpPr>
              <p:spPr>
                <a:xfrm>
                  <a:off x="4218275" y="4014500"/>
                  <a:ext cx="19050" cy="14425"/>
                </a:xfrm>
                <a:custGeom>
                  <a:avLst/>
                  <a:gdLst/>
                  <a:ahLst/>
                  <a:cxnLst/>
                  <a:rect l="l" t="t" r="r" b="b"/>
                  <a:pathLst>
                    <a:path w="762" h="577" extrusionOk="0">
                      <a:moveTo>
                        <a:pt x="384" y="1"/>
                      </a:moveTo>
                      <a:cubicBezTo>
                        <a:pt x="319" y="1"/>
                        <a:pt x="254" y="23"/>
                        <a:pt x="200" y="67"/>
                      </a:cubicBezTo>
                      <a:cubicBezTo>
                        <a:pt x="1" y="228"/>
                        <a:pt x="97" y="549"/>
                        <a:pt x="354" y="575"/>
                      </a:cubicBezTo>
                      <a:cubicBezTo>
                        <a:pt x="366" y="576"/>
                        <a:pt x="377" y="577"/>
                        <a:pt x="389" y="577"/>
                      </a:cubicBezTo>
                      <a:cubicBezTo>
                        <a:pt x="622" y="577"/>
                        <a:pt x="761" y="299"/>
                        <a:pt x="608" y="109"/>
                      </a:cubicBezTo>
                      <a:cubicBezTo>
                        <a:pt x="552" y="38"/>
                        <a:pt x="468" y="1"/>
                        <a:pt x="3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2"/>
                <p:cNvSpPr/>
                <p:nvPr/>
              </p:nvSpPr>
              <p:spPr>
                <a:xfrm>
                  <a:off x="4205025" y="3998050"/>
                  <a:ext cx="18425" cy="13925"/>
                </a:xfrm>
                <a:custGeom>
                  <a:avLst/>
                  <a:gdLst/>
                  <a:ahLst/>
                  <a:cxnLst/>
                  <a:rect l="l" t="t" r="r" b="b"/>
                  <a:pathLst>
                    <a:path w="737" h="557" extrusionOk="0">
                      <a:moveTo>
                        <a:pt x="372" y="0"/>
                      </a:moveTo>
                      <a:cubicBezTo>
                        <a:pt x="310" y="0"/>
                        <a:pt x="247" y="21"/>
                        <a:pt x="193" y="63"/>
                      </a:cubicBezTo>
                      <a:cubicBezTo>
                        <a:pt x="0" y="217"/>
                        <a:pt x="94" y="532"/>
                        <a:pt x="341" y="555"/>
                      </a:cubicBezTo>
                      <a:cubicBezTo>
                        <a:pt x="352" y="556"/>
                        <a:pt x="362" y="556"/>
                        <a:pt x="372" y="556"/>
                      </a:cubicBezTo>
                      <a:cubicBezTo>
                        <a:pt x="601" y="556"/>
                        <a:pt x="736" y="286"/>
                        <a:pt x="589" y="102"/>
                      </a:cubicBezTo>
                      <a:cubicBezTo>
                        <a:pt x="532" y="35"/>
                        <a:pt x="453" y="0"/>
                        <a:pt x="3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2"/>
                <p:cNvSpPr/>
                <p:nvPr/>
              </p:nvSpPr>
              <p:spPr>
                <a:xfrm>
                  <a:off x="4191775" y="3981450"/>
                  <a:ext cx="17775" cy="13500"/>
                </a:xfrm>
                <a:custGeom>
                  <a:avLst/>
                  <a:gdLst/>
                  <a:ahLst/>
                  <a:cxnLst/>
                  <a:rect l="l" t="t" r="r" b="b"/>
                  <a:pathLst>
                    <a:path w="711" h="540" extrusionOk="0">
                      <a:moveTo>
                        <a:pt x="357" y="0"/>
                      </a:moveTo>
                      <a:cubicBezTo>
                        <a:pt x="297" y="0"/>
                        <a:pt x="237" y="20"/>
                        <a:pt x="187" y="62"/>
                      </a:cubicBezTo>
                      <a:cubicBezTo>
                        <a:pt x="0" y="210"/>
                        <a:pt x="90" y="512"/>
                        <a:pt x="328" y="537"/>
                      </a:cubicBezTo>
                      <a:cubicBezTo>
                        <a:pt x="338" y="539"/>
                        <a:pt x="349" y="539"/>
                        <a:pt x="359" y="539"/>
                      </a:cubicBezTo>
                      <a:cubicBezTo>
                        <a:pt x="578" y="539"/>
                        <a:pt x="710" y="279"/>
                        <a:pt x="566" y="100"/>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2"/>
                <p:cNvSpPr/>
                <p:nvPr/>
              </p:nvSpPr>
              <p:spPr>
                <a:xfrm>
                  <a:off x="4178500" y="3964875"/>
                  <a:ext cx="17150" cy="13025"/>
                </a:xfrm>
                <a:custGeom>
                  <a:avLst/>
                  <a:gdLst/>
                  <a:ahLst/>
                  <a:cxnLst/>
                  <a:rect l="l" t="t" r="r" b="b"/>
                  <a:pathLst>
                    <a:path w="686" h="521" extrusionOk="0">
                      <a:moveTo>
                        <a:pt x="345" y="0"/>
                      </a:moveTo>
                      <a:cubicBezTo>
                        <a:pt x="287" y="0"/>
                        <a:pt x="229" y="19"/>
                        <a:pt x="181" y="60"/>
                      </a:cubicBezTo>
                      <a:cubicBezTo>
                        <a:pt x="1" y="204"/>
                        <a:pt x="84" y="493"/>
                        <a:pt x="316" y="519"/>
                      </a:cubicBezTo>
                      <a:cubicBezTo>
                        <a:pt x="326" y="520"/>
                        <a:pt x="336" y="521"/>
                        <a:pt x="346" y="521"/>
                      </a:cubicBezTo>
                      <a:cubicBezTo>
                        <a:pt x="557" y="521"/>
                        <a:pt x="685" y="270"/>
                        <a:pt x="547" y="98"/>
                      </a:cubicBezTo>
                      <a:cubicBezTo>
                        <a:pt x="496" y="34"/>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2"/>
                <p:cNvSpPr/>
                <p:nvPr/>
              </p:nvSpPr>
              <p:spPr>
                <a:xfrm>
                  <a:off x="4165250" y="3948400"/>
                  <a:ext cx="16500" cy="12550"/>
                </a:xfrm>
                <a:custGeom>
                  <a:avLst/>
                  <a:gdLst/>
                  <a:ahLst/>
                  <a:cxnLst/>
                  <a:rect l="l" t="t" r="r" b="b"/>
                  <a:pathLst>
                    <a:path w="660" h="502" extrusionOk="0">
                      <a:moveTo>
                        <a:pt x="331" y="1"/>
                      </a:moveTo>
                      <a:cubicBezTo>
                        <a:pt x="276" y="1"/>
                        <a:pt x="220" y="19"/>
                        <a:pt x="174" y="57"/>
                      </a:cubicBezTo>
                      <a:cubicBezTo>
                        <a:pt x="1" y="198"/>
                        <a:pt x="81" y="478"/>
                        <a:pt x="306" y="500"/>
                      </a:cubicBezTo>
                      <a:cubicBezTo>
                        <a:pt x="316" y="501"/>
                        <a:pt x="326" y="502"/>
                        <a:pt x="336" y="502"/>
                      </a:cubicBezTo>
                      <a:cubicBezTo>
                        <a:pt x="540" y="502"/>
                        <a:pt x="659" y="260"/>
                        <a:pt x="528" y="92"/>
                      </a:cubicBezTo>
                      <a:cubicBezTo>
                        <a:pt x="477" y="32"/>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2"/>
                <p:cNvSpPr/>
                <p:nvPr/>
              </p:nvSpPr>
              <p:spPr>
                <a:xfrm>
                  <a:off x="4152000" y="3931850"/>
                  <a:ext cx="15875" cy="12075"/>
                </a:xfrm>
                <a:custGeom>
                  <a:avLst/>
                  <a:gdLst/>
                  <a:ahLst/>
                  <a:cxnLst/>
                  <a:rect l="l" t="t" r="r" b="b"/>
                  <a:pathLst>
                    <a:path w="635" h="483" extrusionOk="0">
                      <a:moveTo>
                        <a:pt x="317" y="0"/>
                      </a:moveTo>
                      <a:cubicBezTo>
                        <a:pt x="264" y="0"/>
                        <a:pt x="211" y="18"/>
                        <a:pt x="167" y="53"/>
                      </a:cubicBezTo>
                      <a:cubicBezTo>
                        <a:pt x="0" y="188"/>
                        <a:pt x="81" y="458"/>
                        <a:pt x="293" y="481"/>
                      </a:cubicBezTo>
                      <a:cubicBezTo>
                        <a:pt x="302" y="482"/>
                        <a:pt x="311" y="482"/>
                        <a:pt x="320" y="482"/>
                      </a:cubicBezTo>
                      <a:cubicBezTo>
                        <a:pt x="516" y="482"/>
                        <a:pt x="634" y="249"/>
                        <a:pt x="505" y="92"/>
                      </a:cubicBezTo>
                      <a:cubicBezTo>
                        <a:pt x="457" y="31"/>
                        <a:pt x="387"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2"/>
                <p:cNvSpPr/>
                <p:nvPr/>
              </p:nvSpPr>
              <p:spPr>
                <a:xfrm>
                  <a:off x="4138650" y="3915350"/>
                  <a:ext cx="15400" cy="11625"/>
                </a:xfrm>
                <a:custGeom>
                  <a:avLst/>
                  <a:gdLst/>
                  <a:ahLst/>
                  <a:cxnLst/>
                  <a:rect l="l" t="t" r="r" b="b"/>
                  <a:pathLst>
                    <a:path w="616" h="465" extrusionOk="0">
                      <a:moveTo>
                        <a:pt x="307" y="0"/>
                      </a:moveTo>
                      <a:cubicBezTo>
                        <a:pt x="256" y="0"/>
                        <a:pt x="204" y="17"/>
                        <a:pt x="162" y="51"/>
                      </a:cubicBezTo>
                      <a:cubicBezTo>
                        <a:pt x="1" y="183"/>
                        <a:pt x="78" y="443"/>
                        <a:pt x="284" y="463"/>
                      </a:cubicBezTo>
                      <a:cubicBezTo>
                        <a:pt x="293" y="464"/>
                        <a:pt x="302" y="464"/>
                        <a:pt x="311" y="464"/>
                      </a:cubicBezTo>
                      <a:cubicBezTo>
                        <a:pt x="501" y="464"/>
                        <a:pt x="615" y="240"/>
                        <a:pt x="489" y="87"/>
                      </a:cubicBezTo>
                      <a:cubicBezTo>
                        <a:pt x="443" y="30"/>
                        <a:pt x="376"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2"/>
                <p:cNvSpPr/>
                <p:nvPr/>
              </p:nvSpPr>
              <p:spPr>
                <a:xfrm>
                  <a:off x="4125400" y="3898775"/>
                  <a:ext cx="14775" cy="11225"/>
                </a:xfrm>
                <a:custGeom>
                  <a:avLst/>
                  <a:gdLst/>
                  <a:ahLst/>
                  <a:cxnLst/>
                  <a:rect l="l" t="t" r="r" b="b"/>
                  <a:pathLst>
                    <a:path w="591" h="449" extrusionOk="0">
                      <a:moveTo>
                        <a:pt x="296" y="1"/>
                      </a:moveTo>
                      <a:cubicBezTo>
                        <a:pt x="247" y="1"/>
                        <a:pt x="196" y="18"/>
                        <a:pt x="155" y="52"/>
                      </a:cubicBezTo>
                      <a:cubicBezTo>
                        <a:pt x="1" y="178"/>
                        <a:pt x="74" y="425"/>
                        <a:pt x="274" y="448"/>
                      </a:cubicBezTo>
                      <a:cubicBezTo>
                        <a:pt x="282" y="448"/>
                        <a:pt x="289" y="449"/>
                        <a:pt x="297" y="449"/>
                      </a:cubicBezTo>
                      <a:cubicBezTo>
                        <a:pt x="479" y="449"/>
                        <a:pt x="590" y="232"/>
                        <a:pt x="470" y="84"/>
                      </a:cubicBezTo>
                      <a:cubicBezTo>
                        <a:pt x="426" y="30"/>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
                <p:cNvSpPr/>
                <p:nvPr/>
              </p:nvSpPr>
              <p:spPr>
                <a:xfrm>
                  <a:off x="4112150" y="3882250"/>
                  <a:ext cx="14125" cy="10725"/>
                </a:xfrm>
                <a:custGeom>
                  <a:avLst/>
                  <a:gdLst/>
                  <a:ahLst/>
                  <a:cxnLst/>
                  <a:rect l="l" t="t" r="r" b="b"/>
                  <a:pathLst>
                    <a:path w="565" h="429" extrusionOk="0">
                      <a:moveTo>
                        <a:pt x="282" y="0"/>
                      </a:moveTo>
                      <a:cubicBezTo>
                        <a:pt x="234" y="0"/>
                        <a:pt x="187" y="16"/>
                        <a:pt x="148" y="48"/>
                      </a:cubicBezTo>
                      <a:cubicBezTo>
                        <a:pt x="0" y="167"/>
                        <a:pt x="71" y="408"/>
                        <a:pt x="261" y="427"/>
                      </a:cubicBezTo>
                      <a:cubicBezTo>
                        <a:pt x="269" y="428"/>
                        <a:pt x="276" y="428"/>
                        <a:pt x="284" y="428"/>
                      </a:cubicBezTo>
                      <a:cubicBezTo>
                        <a:pt x="460" y="428"/>
                        <a:pt x="564" y="222"/>
                        <a:pt x="447" y="80"/>
                      </a:cubicBezTo>
                      <a:cubicBezTo>
                        <a:pt x="405" y="27"/>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2"/>
                <p:cNvSpPr/>
                <p:nvPr/>
              </p:nvSpPr>
              <p:spPr>
                <a:xfrm>
                  <a:off x="4098900" y="3865750"/>
                  <a:ext cx="13475" cy="10200"/>
                </a:xfrm>
                <a:custGeom>
                  <a:avLst/>
                  <a:gdLst/>
                  <a:ahLst/>
                  <a:cxnLst/>
                  <a:rect l="l" t="t" r="r" b="b"/>
                  <a:pathLst>
                    <a:path w="539" h="408" extrusionOk="0">
                      <a:moveTo>
                        <a:pt x="270" y="0"/>
                      </a:moveTo>
                      <a:cubicBezTo>
                        <a:pt x="225" y="0"/>
                        <a:pt x="179" y="15"/>
                        <a:pt x="141" y="46"/>
                      </a:cubicBezTo>
                      <a:cubicBezTo>
                        <a:pt x="0" y="158"/>
                        <a:pt x="68" y="390"/>
                        <a:pt x="247" y="406"/>
                      </a:cubicBezTo>
                      <a:cubicBezTo>
                        <a:pt x="255" y="407"/>
                        <a:pt x="263" y="407"/>
                        <a:pt x="271" y="407"/>
                      </a:cubicBezTo>
                      <a:cubicBezTo>
                        <a:pt x="437" y="407"/>
                        <a:pt x="538" y="210"/>
                        <a:pt x="427" y="75"/>
                      </a:cubicBezTo>
                      <a:cubicBezTo>
                        <a:pt x="387"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2"/>
                <p:cNvSpPr/>
                <p:nvPr/>
              </p:nvSpPr>
              <p:spPr>
                <a:xfrm>
                  <a:off x="4085550" y="3849175"/>
                  <a:ext cx="12925" cy="9825"/>
                </a:xfrm>
                <a:custGeom>
                  <a:avLst/>
                  <a:gdLst/>
                  <a:ahLst/>
                  <a:cxnLst/>
                  <a:rect l="l" t="t" r="r" b="b"/>
                  <a:pathLst>
                    <a:path w="517" h="393" extrusionOk="0">
                      <a:moveTo>
                        <a:pt x="259" y="1"/>
                      </a:moveTo>
                      <a:cubicBezTo>
                        <a:pt x="215" y="1"/>
                        <a:pt x="172" y="15"/>
                        <a:pt x="136" y="44"/>
                      </a:cubicBezTo>
                      <a:cubicBezTo>
                        <a:pt x="1" y="153"/>
                        <a:pt x="65" y="372"/>
                        <a:pt x="238" y="391"/>
                      </a:cubicBezTo>
                      <a:cubicBezTo>
                        <a:pt x="246" y="392"/>
                        <a:pt x="254" y="392"/>
                        <a:pt x="261" y="392"/>
                      </a:cubicBezTo>
                      <a:cubicBezTo>
                        <a:pt x="421" y="392"/>
                        <a:pt x="516" y="202"/>
                        <a:pt x="412" y="73"/>
                      </a:cubicBezTo>
                      <a:cubicBezTo>
                        <a:pt x="374" y="25"/>
                        <a:pt x="316" y="1"/>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2"/>
                <p:cNvSpPr/>
                <p:nvPr/>
              </p:nvSpPr>
              <p:spPr>
                <a:xfrm>
                  <a:off x="4072300" y="3832675"/>
                  <a:ext cx="12300" cy="9350"/>
                </a:xfrm>
                <a:custGeom>
                  <a:avLst/>
                  <a:gdLst/>
                  <a:ahLst/>
                  <a:cxnLst/>
                  <a:rect l="l" t="t" r="r" b="b"/>
                  <a:pathLst>
                    <a:path w="492" h="374" extrusionOk="0">
                      <a:moveTo>
                        <a:pt x="245" y="1"/>
                      </a:moveTo>
                      <a:cubicBezTo>
                        <a:pt x="204" y="1"/>
                        <a:pt x="163" y="14"/>
                        <a:pt x="129" y="42"/>
                      </a:cubicBezTo>
                      <a:cubicBezTo>
                        <a:pt x="0" y="145"/>
                        <a:pt x="61" y="353"/>
                        <a:pt x="228" y="373"/>
                      </a:cubicBezTo>
                      <a:cubicBezTo>
                        <a:pt x="235" y="373"/>
                        <a:pt x="242" y="374"/>
                        <a:pt x="248" y="374"/>
                      </a:cubicBezTo>
                      <a:cubicBezTo>
                        <a:pt x="400" y="374"/>
                        <a:pt x="491" y="194"/>
                        <a:pt x="392" y="71"/>
                      </a:cubicBezTo>
                      <a:cubicBezTo>
                        <a:pt x="354"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
                <p:cNvSpPr/>
                <p:nvPr/>
              </p:nvSpPr>
              <p:spPr>
                <a:xfrm>
                  <a:off x="4059050" y="3816175"/>
                  <a:ext cx="11700" cy="8825"/>
                </a:xfrm>
                <a:custGeom>
                  <a:avLst/>
                  <a:gdLst/>
                  <a:ahLst/>
                  <a:cxnLst/>
                  <a:rect l="l" t="t" r="r" b="b"/>
                  <a:pathLst>
                    <a:path w="468" h="353" extrusionOk="0">
                      <a:moveTo>
                        <a:pt x="235" y="1"/>
                      </a:moveTo>
                      <a:cubicBezTo>
                        <a:pt x="196" y="1"/>
                        <a:pt x="157" y="14"/>
                        <a:pt x="125" y="40"/>
                      </a:cubicBezTo>
                      <a:cubicBezTo>
                        <a:pt x="0" y="139"/>
                        <a:pt x="61" y="335"/>
                        <a:pt x="215" y="351"/>
                      </a:cubicBezTo>
                      <a:cubicBezTo>
                        <a:pt x="223" y="352"/>
                        <a:pt x="231" y="353"/>
                        <a:pt x="238" y="353"/>
                      </a:cubicBezTo>
                      <a:cubicBezTo>
                        <a:pt x="382" y="353"/>
                        <a:pt x="468" y="182"/>
                        <a:pt x="373" y="65"/>
                      </a:cubicBezTo>
                      <a:cubicBezTo>
                        <a:pt x="338" y="23"/>
                        <a:pt x="286" y="1"/>
                        <a:pt x="2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2"/>
                <p:cNvSpPr/>
                <p:nvPr/>
              </p:nvSpPr>
              <p:spPr>
                <a:xfrm>
                  <a:off x="4045775" y="3799600"/>
                  <a:ext cx="11025" cy="8375"/>
                </a:xfrm>
                <a:custGeom>
                  <a:avLst/>
                  <a:gdLst/>
                  <a:ahLst/>
                  <a:cxnLst/>
                  <a:rect l="l" t="t" r="r" b="b"/>
                  <a:pathLst>
                    <a:path w="441" h="335" extrusionOk="0">
                      <a:moveTo>
                        <a:pt x="221" y="0"/>
                      </a:moveTo>
                      <a:cubicBezTo>
                        <a:pt x="184" y="0"/>
                        <a:pt x="147" y="12"/>
                        <a:pt x="116" y="37"/>
                      </a:cubicBezTo>
                      <a:cubicBezTo>
                        <a:pt x="1" y="131"/>
                        <a:pt x="55" y="320"/>
                        <a:pt x="203" y="333"/>
                      </a:cubicBezTo>
                      <a:cubicBezTo>
                        <a:pt x="210" y="334"/>
                        <a:pt x="216" y="334"/>
                        <a:pt x="223" y="334"/>
                      </a:cubicBezTo>
                      <a:cubicBezTo>
                        <a:pt x="359" y="334"/>
                        <a:pt x="440" y="174"/>
                        <a:pt x="351" y="63"/>
                      </a:cubicBezTo>
                      <a:cubicBezTo>
                        <a:pt x="318" y="21"/>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2"/>
                <p:cNvSpPr/>
                <p:nvPr/>
              </p:nvSpPr>
              <p:spPr>
                <a:xfrm>
                  <a:off x="4032525" y="3783100"/>
                  <a:ext cx="10375" cy="7900"/>
                </a:xfrm>
                <a:custGeom>
                  <a:avLst/>
                  <a:gdLst/>
                  <a:ahLst/>
                  <a:cxnLst/>
                  <a:rect l="l" t="t" r="r" b="b"/>
                  <a:pathLst>
                    <a:path w="415" h="316" extrusionOk="0">
                      <a:moveTo>
                        <a:pt x="209" y="0"/>
                      </a:moveTo>
                      <a:cubicBezTo>
                        <a:pt x="173" y="0"/>
                        <a:pt x="137" y="12"/>
                        <a:pt x="107" y="35"/>
                      </a:cubicBezTo>
                      <a:cubicBezTo>
                        <a:pt x="0" y="122"/>
                        <a:pt x="52" y="299"/>
                        <a:pt x="190" y="315"/>
                      </a:cubicBezTo>
                      <a:cubicBezTo>
                        <a:pt x="195" y="316"/>
                        <a:pt x="201" y="316"/>
                        <a:pt x="206" y="316"/>
                      </a:cubicBezTo>
                      <a:cubicBezTo>
                        <a:pt x="338" y="316"/>
                        <a:pt x="415" y="163"/>
                        <a:pt x="331" y="58"/>
                      </a:cubicBezTo>
                      <a:cubicBezTo>
                        <a:pt x="301"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2"/>
                <p:cNvSpPr/>
                <p:nvPr/>
              </p:nvSpPr>
              <p:spPr>
                <a:xfrm>
                  <a:off x="4302550" y="4082675"/>
                  <a:ext cx="22075" cy="16725"/>
                </a:xfrm>
                <a:custGeom>
                  <a:avLst/>
                  <a:gdLst/>
                  <a:ahLst/>
                  <a:cxnLst/>
                  <a:rect l="l" t="t" r="r" b="b"/>
                  <a:pathLst>
                    <a:path w="883" h="669" extrusionOk="0">
                      <a:moveTo>
                        <a:pt x="444" y="1"/>
                      </a:moveTo>
                      <a:cubicBezTo>
                        <a:pt x="370" y="1"/>
                        <a:pt x="295" y="25"/>
                        <a:pt x="232" y="75"/>
                      </a:cubicBezTo>
                      <a:cubicBezTo>
                        <a:pt x="1" y="261"/>
                        <a:pt x="113" y="637"/>
                        <a:pt x="409" y="666"/>
                      </a:cubicBezTo>
                      <a:cubicBezTo>
                        <a:pt x="422" y="668"/>
                        <a:pt x="435" y="668"/>
                        <a:pt x="447" y="668"/>
                      </a:cubicBezTo>
                      <a:cubicBezTo>
                        <a:pt x="720" y="668"/>
                        <a:pt x="883" y="344"/>
                        <a:pt x="705" y="123"/>
                      </a:cubicBezTo>
                      <a:cubicBezTo>
                        <a:pt x="639" y="43"/>
                        <a:pt x="542" y="1"/>
                        <a:pt x="4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2"/>
                <p:cNvSpPr/>
                <p:nvPr/>
              </p:nvSpPr>
              <p:spPr>
                <a:xfrm>
                  <a:off x="4289300" y="4066125"/>
                  <a:ext cx="21425" cy="16325"/>
                </a:xfrm>
                <a:custGeom>
                  <a:avLst/>
                  <a:gdLst/>
                  <a:ahLst/>
                  <a:cxnLst/>
                  <a:rect l="l" t="t" r="r" b="b"/>
                  <a:pathLst>
                    <a:path w="857" h="653" extrusionOk="0">
                      <a:moveTo>
                        <a:pt x="429" y="1"/>
                      </a:moveTo>
                      <a:cubicBezTo>
                        <a:pt x="357" y="1"/>
                        <a:pt x="285" y="25"/>
                        <a:pt x="226" y="75"/>
                      </a:cubicBezTo>
                      <a:cubicBezTo>
                        <a:pt x="1" y="255"/>
                        <a:pt x="107" y="621"/>
                        <a:pt x="396" y="650"/>
                      </a:cubicBezTo>
                      <a:cubicBezTo>
                        <a:pt x="409" y="652"/>
                        <a:pt x="422" y="652"/>
                        <a:pt x="434" y="652"/>
                      </a:cubicBezTo>
                      <a:cubicBezTo>
                        <a:pt x="701" y="652"/>
                        <a:pt x="857" y="338"/>
                        <a:pt x="682" y="123"/>
                      </a:cubicBezTo>
                      <a:cubicBezTo>
                        <a:pt x="618" y="43"/>
                        <a:pt x="524" y="1"/>
                        <a:pt x="4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2"/>
                <p:cNvSpPr/>
                <p:nvPr/>
              </p:nvSpPr>
              <p:spPr>
                <a:xfrm>
                  <a:off x="4276050" y="4049600"/>
                  <a:ext cx="20850" cy="15825"/>
                </a:xfrm>
                <a:custGeom>
                  <a:avLst/>
                  <a:gdLst/>
                  <a:ahLst/>
                  <a:cxnLst/>
                  <a:rect l="l" t="t" r="r" b="b"/>
                  <a:pathLst>
                    <a:path w="834" h="633" extrusionOk="0">
                      <a:moveTo>
                        <a:pt x="417" y="0"/>
                      </a:moveTo>
                      <a:cubicBezTo>
                        <a:pt x="347" y="0"/>
                        <a:pt x="277" y="23"/>
                        <a:pt x="219" y="71"/>
                      </a:cubicBezTo>
                      <a:cubicBezTo>
                        <a:pt x="0" y="247"/>
                        <a:pt x="106" y="601"/>
                        <a:pt x="386" y="630"/>
                      </a:cubicBezTo>
                      <a:cubicBezTo>
                        <a:pt x="399" y="631"/>
                        <a:pt x="412" y="632"/>
                        <a:pt x="424" y="632"/>
                      </a:cubicBezTo>
                      <a:cubicBezTo>
                        <a:pt x="681" y="632"/>
                        <a:pt x="834" y="327"/>
                        <a:pt x="662" y="119"/>
                      </a:cubicBezTo>
                      <a:cubicBezTo>
                        <a:pt x="600" y="40"/>
                        <a:pt x="509" y="0"/>
                        <a:pt x="4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2"/>
                <p:cNvSpPr/>
                <p:nvPr/>
              </p:nvSpPr>
              <p:spPr>
                <a:xfrm>
                  <a:off x="4262800" y="4033100"/>
                  <a:ext cx="20225" cy="15350"/>
                </a:xfrm>
                <a:custGeom>
                  <a:avLst/>
                  <a:gdLst/>
                  <a:ahLst/>
                  <a:cxnLst/>
                  <a:rect l="l" t="t" r="r" b="b"/>
                  <a:pathLst>
                    <a:path w="809" h="614" extrusionOk="0">
                      <a:moveTo>
                        <a:pt x="406" y="0"/>
                      </a:moveTo>
                      <a:cubicBezTo>
                        <a:pt x="338" y="0"/>
                        <a:pt x="269" y="23"/>
                        <a:pt x="212" y="69"/>
                      </a:cubicBezTo>
                      <a:cubicBezTo>
                        <a:pt x="0" y="239"/>
                        <a:pt x="100" y="583"/>
                        <a:pt x="373" y="612"/>
                      </a:cubicBezTo>
                      <a:cubicBezTo>
                        <a:pt x="385" y="613"/>
                        <a:pt x="396" y="614"/>
                        <a:pt x="407" y="614"/>
                      </a:cubicBezTo>
                      <a:cubicBezTo>
                        <a:pt x="657" y="614"/>
                        <a:pt x="809" y="317"/>
                        <a:pt x="643" y="114"/>
                      </a:cubicBezTo>
                      <a:cubicBezTo>
                        <a:pt x="583" y="39"/>
                        <a:pt x="495" y="0"/>
                        <a:pt x="4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2"/>
                <p:cNvSpPr/>
                <p:nvPr/>
              </p:nvSpPr>
              <p:spPr>
                <a:xfrm>
                  <a:off x="4249450" y="4016525"/>
                  <a:ext cx="19675" cy="14900"/>
                </a:xfrm>
                <a:custGeom>
                  <a:avLst/>
                  <a:gdLst/>
                  <a:ahLst/>
                  <a:cxnLst/>
                  <a:rect l="l" t="t" r="r" b="b"/>
                  <a:pathLst>
                    <a:path w="787" h="596" extrusionOk="0">
                      <a:moveTo>
                        <a:pt x="395" y="0"/>
                      </a:moveTo>
                      <a:cubicBezTo>
                        <a:pt x="329" y="0"/>
                        <a:pt x="263" y="22"/>
                        <a:pt x="209" y="66"/>
                      </a:cubicBezTo>
                      <a:cubicBezTo>
                        <a:pt x="1" y="234"/>
                        <a:pt x="100" y="568"/>
                        <a:pt x="364" y="593"/>
                      </a:cubicBezTo>
                      <a:cubicBezTo>
                        <a:pt x="375" y="595"/>
                        <a:pt x="387" y="595"/>
                        <a:pt x="398" y="595"/>
                      </a:cubicBezTo>
                      <a:cubicBezTo>
                        <a:pt x="641" y="595"/>
                        <a:pt x="787" y="308"/>
                        <a:pt x="627" y="111"/>
                      </a:cubicBezTo>
                      <a:cubicBezTo>
                        <a:pt x="569" y="38"/>
                        <a:pt x="482" y="0"/>
                        <a:pt x="3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2"/>
                <p:cNvSpPr/>
                <p:nvPr/>
              </p:nvSpPr>
              <p:spPr>
                <a:xfrm>
                  <a:off x="4236200" y="4000050"/>
                  <a:ext cx="19050" cy="14400"/>
                </a:xfrm>
                <a:custGeom>
                  <a:avLst/>
                  <a:gdLst/>
                  <a:ahLst/>
                  <a:cxnLst/>
                  <a:rect l="l" t="t" r="r" b="b"/>
                  <a:pathLst>
                    <a:path w="762" h="576" extrusionOk="0">
                      <a:moveTo>
                        <a:pt x="384" y="0"/>
                      </a:moveTo>
                      <a:cubicBezTo>
                        <a:pt x="319" y="0"/>
                        <a:pt x="254" y="22"/>
                        <a:pt x="200" y="67"/>
                      </a:cubicBezTo>
                      <a:cubicBezTo>
                        <a:pt x="0" y="227"/>
                        <a:pt x="100" y="549"/>
                        <a:pt x="354" y="574"/>
                      </a:cubicBezTo>
                      <a:cubicBezTo>
                        <a:pt x="364" y="575"/>
                        <a:pt x="375" y="576"/>
                        <a:pt x="385" y="576"/>
                      </a:cubicBezTo>
                      <a:cubicBezTo>
                        <a:pt x="623" y="576"/>
                        <a:pt x="762" y="296"/>
                        <a:pt x="608" y="105"/>
                      </a:cubicBezTo>
                      <a:cubicBezTo>
                        <a:pt x="550" y="36"/>
                        <a:pt x="467"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
                <p:cNvSpPr/>
                <p:nvPr/>
              </p:nvSpPr>
              <p:spPr>
                <a:xfrm>
                  <a:off x="4222950" y="3983500"/>
                  <a:ext cx="18400" cy="13925"/>
                </a:xfrm>
                <a:custGeom>
                  <a:avLst/>
                  <a:gdLst/>
                  <a:ahLst/>
                  <a:cxnLst/>
                  <a:rect l="l" t="t" r="r" b="b"/>
                  <a:pathLst>
                    <a:path w="736" h="557" extrusionOk="0">
                      <a:moveTo>
                        <a:pt x="370" y="1"/>
                      </a:moveTo>
                      <a:cubicBezTo>
                        <a:pt x="308" y="1"/>
                        <a:pt x="245" y="21"/>
                        <a:pt x="193" y="63"/>
                      </a:cubicBezTo>
                      <a:cubicBezTo>
                        <a:pt x="0" y="221"/>
                        <a:pt x="93" y="533"/>
                        <a:pt x="341" y="555"/>
                      </a:cubicBezTo>
                      <a:cubicBezTo>
                        <a:pt x="351" y="556"/>
                        <a:pt x="362" y="557"/>
                        <a:pt x="372" y="557"/>
                      </a:cubicBezTo>
                      <a:cubicBezTo>
                        <a:pt x="601" y="557"/>
                        <a:pt x="736" y="287"/>
                        <a:pt x="585" y="102"/>
                      </a:cubicBezTo>
                      <a:cubicBezTo>
                        <a:pt x="531" y="35"/>
                        <a:pt x="451" y="1"/>
                        <a:pt x="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2"/>
                <p:cNvSpPr/>
                <p:nvPr/>
              </p:nvSpPr>
              <p:spPr>
                <a:xfrm>
                  <a:off x="4209675" y="3966975"/>
                  <a:ext cx="17775" cy="13500"/>
                </a:xfrm>
                <a:custGeom>
                  <a:avLst/>
                  <a:gdLst/>
                  <a:ahLst/>
                  <a:cxnLst/>
                  <a:rect l="l" t="t" r="r" b="b"/>
                  <a:pathLst>
                    <a:path w="711" h="540" extrusionOk="0">
                      <a:moveTo>
                        <a:pt x="355" y="0"/>
                      </a:moveTo>
                      <a:cubicBezTo>
                        <a:pt x="296" y="0"/>
                        <a:pt x="237" y="19"/>
                        <a:pt x="187" y="59"/>
                      </a:cubicBezTo>
                      <a:cubicBezTo>
                        <a:pt x="1" y="210"/>
                        <a:pt x="88" y="512"/>
                        <a:pt x="329" y="538"/>
                      </a:cubicBezTo>
                      <a:cubicBezTo>
                        <a:pt x="339" y="539"/>
                        <a:pt x="349" y="540"/>
                        <a:pt x="359" y="540"/>
                      </a:cubicBezTo>
                      <a:cubicBezTo>
                        <a:pt x="579" y="540"/>
                        <a:pt x="711" y="279"/>
                        <a:pt x="566" y="101"/>
                      </a:cubicBezTo>
                      <a:cubicBezTo>
                        <a:pt x="513" y="35"/>
                        <a:pt x="434" y="0"/>
                        <a:pt x="3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2"/>
                <p:cNvSpPr/>
                <p:nvPr/>
              </p:nvSpPr>
              <p:spPr>
                <a:xfrm>
                  <a:off x="4196350" y="3950400"/>
                  <a:ext cx="17200" cy="13050"/>
                </a:xfrm>
                <a:custGeom>
                  <a:avLst/>
                  <a:gdLst/>
                  <a:ahLst/>
                  <a:cxnLst/>
                  <a:rect l="l" t="t" r="r" b="b"/>
                  <a:pathLst>
                    <a:path w="688" h="522" extrusionOk="0">
                      <a:moveTo>
                        <a:pt x="345" y="0"/>
                      </a:moveTo>
                      <a:cubicBezTo>
                        <a:pt x="288" y="0"/>
                        <a:pt x="231" y="19"/>
                        <a:pt x="183" y="57"/>
                      </a:cubicBezTo>
                      <a:cubicBezTo>
                        <a:pt x="0" y="202"/>
                        <a:pt x="87" y="494"/>
                        <a:pt x="318" y="520"/>
                      </a:cubicBezTo>
                      <a:cubicBezTo>
                        <a:pt x="329" y="521"/>
                        <a:pt x="339" y="521"/>
                        <a:pt x="349" y="521"/>
                      </a:cubicBezTo>
                      <a:cubicBezTo>
                        <a:pt x="562" y="521"/>
                        <a:pt x="688" y="271"/>
                        <a:pt x="550" y="99"/>
                      </a:cubicBezTo>
                      <a:cubicBezTo>
                        <a:pt x="498" y="34"/>
                        <a:pt x="422"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
                <p:cNvSpPr/>
                <p:nvPr/>
              </p:nvSpPr>
              <p:spPr>
                <a:xfrm>
                  <a:off x="4183100" y="3933875"/>
                  <a:ext cx="16575" cy="12600"/>
                </a:xfrm>
                <a:custGeom>
                  <a:avLst/>
                  <a:gdLst/>
                  <a:ahLst/>
                  <a:cxnLst/>
                  <a:rect l="l" t="t" r="r" b="b"/>
                  <a:pathLst>
                    <a:path w="663" h="504" extrusionOk="0">
                      <a:moveTo>
                        <a:pt x="333" y="0"/>
                      </a:moveTo>
                      <a:cubicBezTo>
                        <a:pt x="278" y="0"/>
                        <a:pt x="222" y="19"/>
                        <a:pt x="177" y="56"/>
                      </a:cubicBezTo>
                      <a:cubicBezTo>
                        <a:pt x="0" y="197"/>
                        <a:pt x="84" y="477"/>
                        <a:pt x="305" y="503"/>
                      </a:cubicBezTo>
                      <a:cubicBezTo>
                        <a:pt x="315" y="504"/>
                        <a:pt x="324" y="504"/>
                        <a:pt x="333" y="504"/>
                      </a:cubicBezTo>
                      <a:cubicBezTo>
                        <a:pt x="541" y="504"/>
                        <a:pt x="663" y="261"/>
                        <a:pt x="527" y="94"/>
                      </a:cubicBezTo>
                      <a:cubicBezTo>
                        <a:pt x="478" y="32"/>
                        <a:pt x="405" y="0"/>
                        <a:pt x="3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2"/>
                <p:cNvSpPr/>
                <p:nvPr/>
              </p:nvSpPr>
              <p:spPr>
                <a:xfrm>
                  <a:off x="4169900" y="3917375"/>
                  <a:ext cx="15875" cy="12075"/>
                </a:xfrm>
                <a:custGeom>
                  <a:avLst/>
                  <a:gdLst/>
                  <a:ahLst/>
                  <a:cxnLst/>
                  <a:rect l="l" t="t" r="r" b="b"/>
                  <a:pathLst>
                    <a:path w="635" h="483" extrusionOk="0">
                      <a:moveTo>
                        <a:pt x="318" y="0"/>
                      </a:moveTo>
                      <a:cubicBezTo>
                        <a:pt x="265" y="0"/>
                        <a:pt x="211" y="18"/>
                        <a:pt x="165" y="54"/>
                      </a:cubicBezTo>
                      <a:cubicBezTo>
                        <a:pt x="1" y="189"/>
                        <a:pt x="81" y="459"/>
                        <a:pt x="293" y="481"/>
                      </a:cubicBezTo>
                      <a:cubicBezTo>
                        <a:pt x="303" y="482"/>
                        <a:pt x="311" y="483"/>
                        <a:pt x="320" y="483"/>
                      </a:cubicBezTo>
                      <a:cubicBezTo>
                        <a:pt x="517" y="483"/>
                        <a:pt x="635" y="249"/>
                        <a:pt x="506" y="89"/>
                      </a:cubicBezTo>
                      <a:cubicBezTo>
                        <a:pt x="458" y="31"/>
                        <a:pt x="389"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
                <p:cNvSpPr/>
                <p:nvPr/>
              </p:nvSpPr>
              <p:spPr>
                <a:xfrm>
                  <a:off x="4156575" y="3900825"/>
                  <a:ext cx="15325" cy="11675"/>
                </a:xfrm>
                <a:custGeom>
                  <a:avLst/>
                  <a:gdLst/>
                  <a:ahLst/>
                  <a:cxnLst/>
                  <a:rect l="l" t="t" r="r" b="b"/>
                  <a:pathLst>
                    <a:path w="613" h="467" extrusionOk="0">
                      <a:moveTo>
                        <a:pt x="309" y="0"/>
                      </a:moveTo>
                      <a:cubicBezTo>
                        <a:pt x="257" y="0"/>
                        <a:pt x="204" y="18"/>
                        <a:pt x="161" y="54"/>
                      </a:cubicBezTo>
                      <a:cubicBezTo>
                        <a:pt x="0" y="182"/>
                        <a:pt x="78" y="443"/>
                        <a:pt x="283" y="465"/>
                      </a:cubicBezTo>
                      <a:cubicBezTo>
                        <a:pt x="291" y="466"/>
                        <a:pt x="299" y="466"/>
                        <a:pt x="307" y="466"/>
                      </a:cubicBezTo>
                      <a:cubicBezTo>
                        <a:pt x="498" y="466"/>
                        <a:pt x="613" y="240"/>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2"/>
                <p:cNvSpPr/>
                <p:nvPr/>
              </p:nvSpPr>
              <p:spPr>
                <a:xfrm>
                  <a:off x="4143325" y="3884300"/>
                  <a:ext cx="14675" cy="11175"/>
                </a:xfrm>
                <a:custGeom>
                  <a:avLst/>
                  <a:gdLst/>
                  <a:ahLst/>
                  <a:cxnLst/>
                  <a:rect l="l" t="t" r="r" b="b"/>
                  <a:pathLst>
                    <a:path w="587" h="447" extrusionOk="0">
                      <a:moveTo>
                        <a:pt x="294" y="1"/>
                      </a:moveTo>
                      <a:cubicBezTo>
                        <a:pt x="245" y="1"/>
                        <a:pt x="196" y="16"/>
                        <a:pt x="154" y="50"/>
                      </a:cubicBezTo>
                      <a:cubicBezTo>
                        <a:pt x="0" y="175"/>
                        <a:pt x="74" y="426"/>
                        <a:pt x="270" y="445"/>
                      </a:cubicBezTo>
                      <a:cubicBezTo>
                        <a:pt x="278" y="446"/>
                        <a:pt x="286" y="446"/>
                        <a:pt x="294" y="446"/>
                      </a:cubicBezTo>
                      <a:cubicBezTo>
                        <a:pt x="479" y="446"/>
                        <a:pt x="587" y="230"/>
                        <a:pt x="466" y="82"/>
                      </a:cubicBezTo>
                      <a:cubicBezTo>
                        <a:pt x="422" y="29"/>
                        <a:pt x="358"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2"/>
                <p:cNvSpPr/>
                <p:nvPr/>
              </p:nvSpPr>
              <p:spPr>
                <a:xfrm>
                  <a:off x="4130050" y="3867750"/>
                  <a:ext cx="14025" cy="10700"/>
                </a:xfrm>
                <a:custGeom>
                  <a:avLst/>
                  <a:gdLst/>
                  <a:ahLst/>
                  <a:cxnLst/>
                  <a:rect l="l" t="t" r="r" b="b"/>
                  <a:pathLst>
                    <a:path w="561" h="428" extrusionOk="0">
                      <a:moveTo>
                        <a:pt x="281" y="0"/>
                      </a:moveTo>
                      <a:cubicBezTo>
                        <a:pt x="234" y="0"/>
                        <a:pt x="187" y="16"/>
                        <a:pt x="149" y="50"/>
                      </a:cubicBezTo>
                      <a:cubicBezTo>
                        <a:pt x="1" y="168"/>
                        <a:pt x="72" y="406"/>
                        <a:pt x="261" y="426"/>
                      </a:cubicBezTo>
                      <a:cubicBezTo>
                        <a:pt x="270" y="427"/>
                        <a:pt x="279" y="427"/>
                        <a:pt x="288" y="427"/>
                      </a:cubicBezTo>
                      <a:cubicBezTo>
                        <a:pt x="459" y="427"/>
                        <a:pt x="561" y="222"/>
                        <a:pt x="448" y="82"/>
                      </a:cubicBezTo>
                      <a:cubicBezTo>
                        <a:pt x="406" y="29"/>
                        <a:pt x="344" y="0"/>
                        <a:pt x="2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2"/>
                <p:cNvSpPr/>
                <p:nvPr/>
              </p:nvSpPr>
              <p:spPr>
                <a:xfrm>
                  <a:off x="4116725" y="3851200"/>
                  <a:ext cx="13550" cy="10275"/>
                </a:xfrm>
                <a:custGeom>
                  <a:avLst/>
                  <a:gdLst/>
                  <a:ahLst/>
                  <a:cxnLst/>
                  <a:rect l="l" t="t" r="r" b="b"/>
                  <a:pathLst>
                    <a:path w="542" h="411" extrusionOk="0">
                      <a:moveTo>
                        <a:pt x="272" y="1"/>
                      </a:moveTo>
                      <a:cubicBezTo>
                        <a:pt x="226" y="1"/>
                        <a:pt x="181" y="16"/>
                        <a:pt x="142" y="46"/>
                      </a:cubicBezTo>
                      <a:cubicBezTo>
                        <a:pt x="0" y="162"/>
                        <a:pt x="71" y="390"/>
                        <a:pt x="251" y="409"/>
                      </a:cubicBezTo>
                      <a:cubicBezTo>
                        <a:pt x="259" y="410"/>
                        <a:pt x="267" y="411"/>
                        <a:pt x="274" y="411"/>
                      </a:cubicBezTo>
                      <a:cubicBezTo>
                        <a:pt x="441" y="411"/>
                        <a:pt x="542" y="214"/>
                        <a:pt x="431" y="78"/>
                      </a:cubicBezTo>
                      <a:cubicBezTo>
                        <a:pt x="391" y="27"/>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2"/>
                <p:cNvSpPr/>
                <p:nvPr/>
              </p:nvSpPr>
              <p:spPr>
                <a:xfrm>
                  <a:off x="4103475" y="3834725"/>
                  <a:ext cx="12925" cy="9800"/>
                </a:xfrm>
                <a:custGeom>
                  <a:avLst/>
                  <a:gdLst/>
                  <a:ahLst/>
                  <a:cxnLst/>
                  <a:rect l="l" t="t" r="r" b="b"/>
                  <a:pathLst>
                    <a:path w="517" h="392" extrusionOk="0">
                      <a:moveTo>
                        <a:pt x="259" y="0"/>
                      </a:moveTo>
                      <a:cubicBezTo>
                        <a:pt x="215" y="0"/>
                        <a:pt x="171" y="14"/>
                        <a:pt x="135" y="43"/>
                      </a:cubicBezTo>
                      <a:cubicBezTo>
                        <a:pt x="0" y="153"/>
                        <a:pt x="64" y="371"/>
                        <a:pt x="238" y="390"/>
                      </a:cubicBezTo>
                      <a:cubicBezTo>
                        <a:pt x="245" y="391"/>
                        <a:pt x="251" y="391"/>
                        <a:pt x="258" y="391"/>
                      </a:cubicBezTo>
                      <a:cubicBezTo>
                        <a:pt x="420" y="391"/>
                        <a:pt x="517" y="202"/>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2"/>
                <p:cNvSpPr/>
                <p:nvPr/>
              </p:nvSpPr>
              <p:spPr>
                <a:xfrm>
                  <a:off x="4090200" y="3818150"/>
                  <a:ext cx="12300" cy="9350"/>
                </a:xfrm>
                <a:custGeom>
                  <a:avLst/>
                  <a:gdLst/>
                  <a:ahLst/>
                  <a:cxnLst/>
                  <a:rect l="l" t="t" r="r" b="b"/>
                  <a:pathLst>
                    <a:path w="492" h="374" extrusionOk="0">
                      <a:moveTo>
                        <a:pt x="247" y="1"/>
                      </a:moveTo>
                      <a:cubicBezTo>
                        <a:pt x="206" y="1"/>
                        <a:pt x="164" y="15"/>
                        <a:pt x="129" y="44"/>
                      </a:cubicBezTo>
                      <a:cubicBezTo>
                        <a:pt x="1" y="147"/>
                        <a:pt x="62" y="356"/>
                        <a:pt x="226" y="372"/>
                      </a:cubicBezTo>
                      <a:cubicBezTo>
                        <a:pt x="233" y="373"/>
                        <a:pt x="239" y="373"/>
                        <a:pt x="246" y="373"/>
                      </a:cubicBezTo>
                      <a:cubicBezTo>
                        <a:pt x="401" y="373"/>
                        <a:pt x="492" y="193"/>
                        <a:pt x="390" y="70"/>
                      </a:cubicBezTo>
                      <a:cubicBezTo>
                        <a:pt x="354" y="25"/>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2"/>
                <p:cNvSpPr/>
                <p:nvPr/>
              </p:nvSpPr>
              <p:spPr>
                <a:xfrm>
                  <a:off x="4076950" y="3801650"/>
                  <a:ext cx="11625" cy="8825"/>
                </a:xfrm>
                <a:custGeom>
                  <a:avLst/>
                  <a:gdLst/>
                  <a:ahLst/>
                  <a:cxnLst/>
                  <a:rect l="l" t="t" r="r" b="b"/>
                  <a:pathLst>
                    <a:path w="465" h="353" extrusionOk="0">
                      <a:moveTo>
                        <a:pt x="232" y="0"/>
                      </a:moveTo>
                      <a:cubicBezTo>
                        <a:pt x="193" y="0"/>
                        <a:pt x="155" y="13"/>
                        <a:pt x="123" y="39"/>
                      </a:cubicBezTo>
                      <a:cubicBezTo>
                        <a:pt x="1" y="139"/>
                        <a:pt x="59" y="335"/>
                        <a:pt x="216" y="351"/>
                      </a:cubicBezTo>
                      <a:cubicBezTo>
                        <a:pt x="224" y="352"/>
                        <a:pt x="231" y="352"/>
                        <a:pt x="238" y="352"/>
                      </a:cubicBezTo>
                      <a:cubicBezTo>
                        <a:pt x="380" y="352"/>
                        <a:pt x="465" y="181"/>
                        <a:pt x="370" y="65"/>
                      </a:cubicBezTo>
                      <a:cubicBezTo>
                        <a:pt x="335" y="23"/>
                        <a:pt x="284" y="0"/>
                        <a:pt x="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2"/>
                <p:cNvSpPr/>
                <p:nvPr/>
              </p:nvSpPr>
              <p:spPr>
                <a:xfrm>
                  <a:off x="4063625" y="3785125"/>
                  <a:ext cx="11075" cy="8375"/>
                </a:xfrm>
                <a:custGeom>
                  <a:avLst/>
                  <a:gdLst/>
                  <a:ahLst/>
                  <a:cxnLst/>
                  <a:rect l="l" t="t" r="r" b="b"/>
                  <a:pathLst>
                    <a:path w="443" h="335" extrusionOk="0">
                      <a:moveTo>
                        <a:pt x="223" y="1"/>
                      </a:moveTo>
                      <a:cubicBezTo>
                        <a:pt x="186" y="1"/>
                        <a:pt x="148" y="13"/>
                        <a:pt x="116" y="38"/>
                      </a:cubicBezTo>
                      <a:cubicBezTo>
                        <a:pt x="0" y="131"/>
                        <a:pt x="58" y="321"/>
                        <a:pt x="206" y="334"/>
                      </a:cubicBezTo>
                      <a:cubicBezTo>
                        <a:pt x="212" y="334"/>
                        <a:pt x="219" y="335"/>
                        <a:pt x="225" y="335"/>
                      </a:cubicBezTo>
                      <a:cubicBezTo>
                        <a:pt x="362" y="335"/>
                        <a:pt x="443" y="174"/>
                        <a:pt x="354" y="64"/>
                      </a:cubicBezTo>
                      <a:cubicBezTo>
                        <a:pt x="321" y="22"/>
                        <a:pt x="273" y="1"/>
                        <a:pt x="2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2"/>
                <p:cNvSpPr/>
                <p:nvPr/>
              </p:nvSpPr>
              <p:spPr>
                <a:xfrm>
                  <a:off x="4050350" y="3768550"/>
                  <a:ext cx="10450" cy="7925"/>
                </a:xfrm>
                <a:custGeom>
                  <a:avLst/>
                  <a:gdLst/>
                  <a:ahLst/>
                  <a:cxnLst/>
                  <a:rect l="l" t="t" r="r" b="b"/>
                  <a:pathLst>
                    <a:path w="418" h="317" extrusionOk="0">
                      <a:moveTo>
                        <a:pt x="209" y="1"/>
                      </a:moveTo>
                      <a:cubicBezTo>
                        <a:pt x="174" y="1"/>
                        <a:pt x="139" y="12"/>
                        <a:pt x="110" y="36"/>
                      </a:cubicBezTo>
                      <a:cubicBezTo>
                        <a:pt x="1" y="126"/>
                        <a:pt x="56" y="303"/>
                        <a:pt x="194" y="315"/>
                      </a:cubicBezTo>
                      <a:cubicBezTo>
                        <a:pt x="200" y="316"/>
                        <a:pt x="207" y="316"/>
                        <a:pt x="213" y="316"/>
                      </a:cubicBezTo>
                      <a:cubicBezTo>
                        <a:pt x="343" y="316"/>
                        <a:pt x="418" y="166"/>
                        <a:pt x="335" y="61"/>
                      </a:cubicBezTo>
                      <a:cubicBezTo>
                        <a:pt x="302" y="21"/>
                        <a:pt x="256"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2"/>
                <p:cNvSpPr/>
                <p:nvPr/>
              </p:nvSpPr>
              <p:spPr>
                <a:xfrm>
                  <a:off x="4333725" y="4084725"/>
                  <a:ext cx="22800" cy="17250"/>
                </a:xfrm>
                <a:custGeom>
                  <a:avLst/>
                  <a:gdLst/>
                  <a:ahLst/>
                  <a:cxnLst/>
                  <a:rect l="l" t="t" r="r" b="b"/>
                  <a:pathLst>
                    <a:path w="912" h="690" extrusionOk="0">
                      <a:moveTo>
                        <a:pt x="457" y="0"/>
                      </a:moveTo>
                      <a:cubicBezTo>
                        <a:pt x="382" y="0"/>
                        <a:pt x="306" y="25"/>
                        <a:pt x="242" y="77"/>
                      </a:cubicBezTo>
                      <a:cubicBezTo>
                        <a:pt x="1" y="269"/>
                        <a:pt x="116" y="655"/>
                        <a:pt x="422" y="687"/>
                      </a:cubicBezTo>
                      <a:cubicBezTo>
                        <a:pt x="435" y="689"/>
                        <a:pt x="448" y="689"/>
                        <a:pt x="460" y="689"/>
                      </a:cubicBezTo>
                      <a:cubicBezTo>
                        <a:pt x="743" y="689"/>
                        <a:pt x="912" y="356"/>
                        <a:pt x="724" y="128"/>
                      </a:cubicBezTo>
                      <a:cubicBezTo>
                        <a:pt x="656" y="44"/>
                        <a:pt x="557" y="0"/>
                        <a:pt x="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2"/>
                <p:cNvSpPr/>
                <p:nvPr/>
              </p:nvSpPr>
              <p:spPr>
                <a:xfrm>
                  <a:off x="4320475" y="4068175"/>
                  <a:ext cx="22075" cy="16750"/>
                </a:xfrm>
                <a:custGeom>
                  <a:avLst/>
                  <a:gdLst/>
                  <a:ahLst/>
                  <a:cxnLst/>
                  <a:rect l="l" t="t" r="r" b="b"/>
                  <a:pathLst>
                    <a:path w="883" h="670" extrusionOk="0">
                      <a:moveTo>
                        <a:pt x="445" y="0"/>
                      </a:moveTo>
                      <a:cubicBezTo>
                        <a:pt x="370" y="0"/>
                        <a:pt x="295" y="25"/>
                        <a:pt x="232" y="76"/>
                      </a:cubicBezTo>
                      <a:cubicBezTo>
                        <a:pt x="1" y="263"/>
                        <a:pt x="113" y="636"/>
                        <a:pt x="409" y="668"/>
                      </a:cubicBezTo>
                      <a:cubicBezTo>
                        <a:pt x="422" y="669"/>
                        <a:pt x="434" y="670"/>
                        <a:pt x="447" y="670"/>
                      </a:cubicBezTo>
                      <a:cubicBezTo>
                        <a:pt x="720" y="670"/>
                        <a:pt x="883" y="346"/>
                        <a:pt x="704" y="125"/>
                      </a:cubicBezTo>
                      <a:cubicBezTo>
                        <a:pt x="639" y="43"/>
                        <a:pt x="542" y="0"/>
                        <a:pt x="4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2"/>
                <p:cNvSpPr/>
                <p:nvPr/>
              </p:nvSpPr>
              <p:spPr>
                <a:xfrm>
                  <a:off x="4307225" y="4051650"/>
                  <a:ext cx="21425" cy="16250"/>
                </a:xfrm>
                <a:custGeom>
                  <a:avLst/>
                  <a:gdLst/>
                  <a:ahLst/>
                  <a:cxnLst/>
                  <a:rect l="l" t="t" r="r" b="b"/>
                  <a:pathLst>
                    <a:path w="857" h="650" extrusionOk="0">
                      <a:moveTo>
                        <a:pt x="428" y="0"/>
                      </a:moveTo>
                      <a:cubicBezTo>
                        <a:pt x="357" y="0"/>
                        <a:pt x="285" y="24"/>
                        <a:pt x="225" y="72"/>
                      </a:cubicBezTo>
                      <a:cubicBezTo>
                        <a:pt x="0" y="255"/>
                        <a:pt x="110" y="619"/>
                        <a:pt x="396" y="648"/>
                      </a:cubicBezTo>
                      <a:cubicBezTo>
                        <a:pt x="409" y="649"/>
                        <a:pt x="421" y="650"/>
                        <a:pt x="434" y="650"/>
                      </a:cubicBezTo>
                      <a:cubicBezTo>
                        <a:pt x="700" y="650"/>
                        <a:pt x="856" y="335"/>
                        <a:pt x="682" y="120"/>
                      </a:cubicBezTo>
                      <a:cubicBezTo>
                        <a:pt x="617" y="42"/>
                        <a:pt x="523" y="0"/>
                        <a:pt x="4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2"/>
                <p:cNvSpPr/>
                <p:nvPr/>
              </p:nvSpPr>
              <p:spPr>
                <a:xfrm>
                  <a:off x="4293975" y="4035100"/>
                  <a:ext cx="20875" cy="15850"/>
                </a:xfrm>
                <a:custGeom>
                  <a:avLst/>
                  <a:gdLst/>
                  <a:ahLst/>
                  <a:cxnLst/>
                  <a:rect l="l" t="t" r="r" b="b"/>
                  <a:pathLst>
                    <a:path w="835" h="634" extrusionOk="0">
                      <a:moveTo>
                        <a:pt x="417" y="0"/>
                      </a:moveTo>
                      <a:cubicBezTo>
                        <a:pt x="347" y="0"/>
                        <a:pt x="277" y="24"/>
                        <a:pt x="219" y="72"/>
                      </a:cubicBezTo>
                      <a:cubicBezTo>
                        <a:pt x="0" y="249"/>
                        <a:pt x="103" y="602"/>
                        <a:pt x="386" y="631"/>
                      </a:cubicBezTo>
                      <a:cubicBezTo>
                        <a:pt x="397" y="633"/>
                        <a:pt x="409" y="633"/>
                        <a:pt x="420" y="633"/>
                      </a:cubicBezTo>
                      <a:cubicBezTo>
                        <a:pt x="679" y="633"/>
                        <a:pt x="834" y="327"/>
                        <a:pt x="662" y="117"/>
                      </a:cubicBezTo>
                      <a:cubicBezTo>
                        <a:pt x="600" y="41"/>
                        <a:pt x="509" y="0"/>
                        <a:pt x="4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2"/>
                <p:cNvSpPr/>
                <p:nvPr/>
              </p:nvSpPr>
              <p:spPr>
                <a:xfrm>
                  <a:off x="4280700" y="4018550"/>
                  <a:ext cx="20250" cy="15350"/>
                </a:xfrm>
                <a:custGeom>
                  <a:avLst/>
                  <a:gdLst/>
                  <a:ahLst/>
                  <a:cxnLst/>
                  <a:rect l="l" t="t" r="r" b="b"/>
                  <a:pathLst>
                    <a:path w="810" h="614" extrusionOk="0">
                      <a:moveTo>
                        <a:pt x="406" y="1"/>
                      </a:moveTo>
                      <a:cubicBezTo>
                        <a:pt x="338" y="1"/>
                        <a:pt x="270" y="23"/>
                        <a:pt x="213" y="69"/>
                      </a:cubicBezTo>
                      <a:cubicBezTo>
                        <a:pt x="1" y="243"/>
                        <a:pt x="100" y="586"/>
                        <a:pt x="374" y="612"/>
                      </a:cubicBezTo>
                      <a:cubicBezTo>
                        <a:pt x="385" y="613"/>
                        <a:pt x="397" y="614"/>
                        <a:pt x="408" y="614"/>
                      </a:cubicBezTo>
                      <a:cubicBezTo>
                        <a:pt x="658" y="614"/>
                        <a:pt x="809" y="320"/>
                        <a:pt x="643" y="114"/>
                      </a:cubicBezTo>
                      <a:cubicBezTo>
                        <a:pt x="583" y="39"/>
                        <a:pt x="495" y="1"/>
                        <a:pt x="4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2"/>
                <p:cNvSpPr/>
                <p:nvPr/>
              </p:nvSpPr>
              <p:spPr>
                <a:xfrm>
                  <a:off x="4267375" y="4002075"/>
                  <a:ext cx="19675" cy="14875"/>
                </a:xfrm>
                <a:custGeom>
                  <a:avLst/>
                  <a:gdLst/>
                  <a:ahLst/>
                  <a:cxnLst/>
                  <a:rect l="l" t="t" r="r" b="b"/>
                  <a:pathLst>
                    <a:path w="787" h="595" extrusionOk="0">
                      <a:moveTo>
                        <a:pt x="393" y="0"/>
                      </a:moveTo>
                      <a:cubicBezTo>
                        <a:pt x="327" y="0"/>
                        <a:pt x="261" y="22"/>
                        <a:pt x="206" y="66"/>
                      </a:cubicBezTo>
                      <a:cubicBezTo>
                        <a:pt x="0" y="233"/>
                        <a:pt x="100" y="564"/>
                        <a:pt x="363" y="593"/>
                      </a:cubicBezTo>
                      <a:cubicBezTo>
                        <a:pt x="375" y="594"/>
                        <a:pt x="387" y="595"/>
                        <a:pt x="398" y="595"/>
                      </a:cubicBezTo>
                      <a:cubicBezTo>
                        <a:pt x="641" y="595"/>
                        <a:pt x="787" y="307"/>
                        <a:pt x="627" y="111"/>
                      </a:cubicBezTo>
                      <a:cubicBezTo>
                        <a:pt x="567" y="38"/>
                        <a:pt x="480" y="0"/>
                        <a:pt x="3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2"/>
                <p:cNvSpPr/>
                <p:nvPr/>
              </p:nvSpPr>
              <p:spPr>
                <a:xfrm>
                  <a:off x="4254100" y="3985550"/>
                  <a:ext cx="19075" cy="14450"/>
                </a:xfrm>
                <a:custGeom>
                  <a:avLst/>
                  <a:gdLst/>
                  <a:ahLst/>
                  <a:cxnLst/>
                  <a:rect l="l" t="t" r="r" b="b"/>
                  <a:pathLst>
                    <a:path w="763" h="578" extrusionOk="0">
                      <a:moveTo>
                        <a:pt x="383" y="0"/>
                      </a:moveTo>
                      <a:cubicBezTo>
                        <a:pt x="318" y="0"/>
                        <a:pt x="253" y="22"/>
                        <a:pt x="200" y="65"/>
                      </a:cubicBezTo>
                      <a:cubicBezTo>
                        <a:pt x="1" y="229"/>
                        <a:pt x="101" y="550"/>
                        <a:pt x="354" y="576"/>
                      </a:cubicBezTo>
                      <a:cubicBezTo>
                        <a:pt x="365" y="577"/>
                        <a:pt x="375" y="577"/>
                        <a:pt x="385" y="577"/>
                      </a:cubicBezTo>
                      <a:cubicBezTo>
                        <a:pt x="624" y="577"/>
                        <a:pt x="762" y="295"/>
                        <a:pt x="605" y="107"/>
                      </a:cubicBezTo>
                      <a:cubicBezTo>
                        <a:pt x="549" y="36"/>
                        <a:pt x="466" y="0"/>
                        <a:pt x="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2"/>
                <p:cNvSpPr/>
                <p:nvPr/>
              </p:nvSpPr>
              <p:spPr>
                <a:xfrm>
                  <a:off x="4240850" y="3969000"/>
                  <a:ext cx="18425" cy="13975"/>
                </a:xfrm>
                <a:custGeom>
                  <a:avLst/>
                  <a:gdLst/>
                  <a:ahLst/>
                  <a:cxnLst/>
                  <a:rect l="l" t="t" r="r" b="b"/>
                  <a:pathLst>
                    <a:path w="737" h="559" extrusionOk="0">
                      <a:moveTo>
                        <a:pt x="368" y="0"/>
                      </a:moveTo>
                      <a:cubicBezTo>
                        <a:pt x="306" y="0"/>
                        <a:pt x="245" y="20"/>
                        <a:pt x="194" y="62"/>
                      </a:cubicBezTo>
                      <a:cubicBezTo>
                        <a:pt x="1" y="219"/>
                        <a:pt x="94" y="531"/>
                        <a:pt x="341" y="557"/>
                      </a:cubicBezTo>
                      <a:cubicBezTo>
                        <a:pt x="352" y="558"/>
                        <a:pt x="362" y="558"/>
                        <a:pt x="372" y="558"/>
                      </a:cubicBezTo>
                      <a:cubicBezTo>
                        <a:pt x="601" y="558"/>
                        <a:pt x="736" y="288"/>
                        <a:pt x="586" y="103"/>
                      </a:cubicBezTo>
                      <a:cubicBezTo>
                        <a:pt x="531" y="36"/>
                        <a:pt x="449" y="0"/>
                        <a:pt x="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2"/>
                <p:cNvSpPr/>
                <p:nvPr/>
              </p:nvSpPr>
              <p:spPr>
                <a:xfrm>
                  <a:off x="4227600" y="3952425"/>
                  <a:ext cx="17775" cy="13500"/>
                </a:xfrm>
                <a:custGeom>
                  <a:avLst/>
                  <a:gdLst/>
                  <a:ahLst/>
                  <a:cxnLst/>
                  <a:rect l="l" t="t" r="r" b="b"/>
                  <a:pathLst>
                    <a:path w="711" h="540" extrusionOk="0">
                      <a:moveTo>
                        <a:pt x="357" y="1"/>
                      </a:moveTo>
                      <a:cubicBezTo>
                        <a:pt x="297" y="1"/>
                        <a:pt x="237" y="21"/>
                        <a:pt x="187" y="63"/>
                      </a:cubicBezTo>
                      <a:cubicBezTo>
                        <a:pt x="0" y="211"/>
                        <a:pt x="87" y="513"/>
                        <a:pt x="328" y="538"/>
                      </a:cubicBezTo>
                      <a:cubicBezTo>
                        <a:pt x="339" y="539"/>
                        <a:pt x="349" y="540"/>
                        <a:pt x="359" y="540"/>
                      </a:cubicBezTo>
                      <a:cubicBezTo>
                        <a:pt x="579" y="540"/>
                        <a:pt x="710" y="279"/>
                        <a:pt x="566" y="101"/>
                      </a:cubicBezTo>
                      <a:cubicBezTo>
                        <a:pt x="513" y="36"/>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2"/>
                <p:cNvSpPr/>
                <p:nvPr/>
              </p:nvSpPr>
              <p:spPr>
                <a:xfrm>
                  <a:off x="4214250" y="3935900"/>
                  <a:ext cx="17225" cy="13000"/>
                </a:xfrm>
                <a:custGeom>
                  <a:avLst/>
                  <a:gdLst/>
                  <a:ahLst/>
                  <a:cxnLst/>
                  <a:rect l="l" t="t" r="r" b="b"/>
                  <a:pathLst>
                    <a:path w="689" h="520" extrusionOk="0">
                      <a:moveTo>
                        <a:pt x="347" y="0"/>
                      </a:moveTo>
                      <a:cubicBezTo>
                        <a:pt x="289" y="0"/>
                        <a:pt x="231" y="19"/>
                        <a:pt x="184" y="58"/>
                      </a:cubicBezTo>
                      <a:cubicBezTo>
                        <a:pt x="1" y="203"/>
                        <a:pt x="88" y="492"/>
                        <a:pt x="316" y="518"/>
                      </a:cubicBezTo>
                      <a:cubicBezTo>
                        <a:pt x="326" y="519"/>
                        <a:pt x="337" y="520"/>
                        <a:pt x="347" y="520"/>
                      </a:cubicBezTo>
                      <a:cubicBezTo>
                        <a:pt x="560" y="520"/>
                        <a:pt x="689" y="269"/>
                        <a:pt x="551" y="97"/>
                      </a:cubicBezTo>
                      <a:cubicBezTo>
                        <a:pt x="498" y="33"/>
                        <a:pt x="422" y="0"/>
                        <a:pt x="3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2"/>
                <p:cNvSpPr/>
                <p:nvPr/>
              </p:nvSpPr>
              <p:spPr>
                <a:xfrm>
                  <a:off x="4201000" y="3919400"/>
                  <a:ext cx="16600" cy="12550"/>
                </a:xfrm>
                <a:custGeom>
                  <a:avLst/>
                  <a:gdLst/>
                  <a:ahLst/>
                  <a:cxnLst/>
                  <a:rect l="l" t="t" r="r" b="b"/>
                  <a:pathLst>
                    <a:path w="664" h="502" extrusionOk="0">
                      <a:moveTo>
                        <a:pt x="334" y="0"/>
                      </a:moveTo>
                      <a:cubicBezTo>
                        <a:pt x="278" y="0"/>
                        <a:pt x="222" y="19"/>
                        <a:pt x="174" y="56"/>
                      </a:cubicBezTo>
                      <a:cubicBezTo>
                        <a:pt x="1" y="198"/>
                        <a:pt x="84" y="477"/>
                        <a:pt x="306" y="500"/>
                      </a:cubicBezTo>
                      <a:cubicBezTo>
                        <a:pt x="315" y="501"/>
                        <a:pt x="324" y="501"/>
                        <a:pt x="333" y="501"/>
                      </a:cubicBezTo>
                      <a:cubicBezTo>
                        <a:pt x="539" y="501"/>
                        <a:pt x="663" y="261"/>
                        <a:pt x="528" y="92"/>
                      </a:cubicBezTo>
                      <a:cubicBezTo>
                        <a:pt x="479" y="32"/>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2"/>
                <p:cNvSpPr/>
                <p:nvPr/>
              </p:nvSpPr>
              <p:spPr>
                <a:xfrm>
                  <a:off x="4187750" y="3902825"/>
                  <a:ext cx="15950" cy="12100"/>
                </a:xfrm>
                <a:custGeom>
                  <a:avLst/>
                  <a:gdLst/>
                  <a:ahLst/>
                  <a:cxnLst/>
                  <a:rect l="l" t="t" r="r" b="b"/>
                  <a:pathLst>
                    <a:path w="638" h="484" extrusionOk="0">
                      <a:moveTo>
                        <a:pt x="318" y="1"/>
                      </a:moveTo>
                      <a:cubicBezTo>
                        <a:pt x="265" y="1"/>
                        <a:pt x="212" y="18"/>
                        <a:pt x="168" y="54"/>
                      </a:cubicBezTo>
                      <a:cubicBezTo>
                        <a:pt x="0" y="189"/>
                        <a:pt x="81" y="459"/>
                        <a:pt x="296" y="482"/>
                      </a:cubicBezTo>
                      <a:cubicBezTo>
                        <a:pt x="305" y="483"/>
                        <a:pt x="314" y="483"/>
                        <a:pt x="323" y="483"/>
                      </a:cubicBezTo>
                      <a:cubicBezTo>
                        <a:pt x="519" y="483"/>
                        <a:pt x="637" y="250"/>
                        <a:pt x="508" y="93"/>
                      </a:cubicBezTo>
                      <a:cubicBezTo>
                        <a:pt x="460" y="32"/>
                        <a:pt x="390"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2"/>
                <p:cNvSpPr/>
                <p:nvPr/>
              </p:nvSpPr>
              <p:spPr>
                <a:xfrm>
                  <a:off x="4174500" y="3886325"/>
                  <a:ext cx="15300" cy="11625"/>
                </a:xfrm>
                <a:custGeom>
                  <a:avLst/>
                  <a:gdLst/>
                  <a:ahLst/>
                  <a:cxnLst/>
                  <a:rect l="l" t="t" r="r" b="b"/>
                  <a:pathLst>
                    <a:path w="612" h="465" extrusionOk="0">
                      <a:moveTo>
                        <a:pt x="306" y="1"/>
                      </a:moveTo>
                      <a:cubicBezTo>
                        <a:pt x="255" y="1"/>
                        <a:pt x="204" y="18"/>
                        <a:pt x="161" y="52"/>
                      </a:cubicBezTo>
                      <a:cubicBezTo>
                        <a:pt x="0" y="184"/>
                        <a:pt x="77" y="444"/>
                        <a:pt x="283" y="463"/>
                      </a:cubicBezTo>
                      <a:cubicBezTo>
                        <a:pt x="292" y="465"/>
                        <a:pt x="301" y="465"/>
                        <a:pt x="310" y="465"/>
                      </a:cubicBezTo>
                      <a:cubicBezTo>
                        <a:pt x="500" y="465"/>
                        <a:pt x="611" y="241"/>
                        <a:pt x="489" y="87"/>
                      </a:cubicBezTo>
                      <a:cubicBezTo>
                        <a:pt x="441" y="31"/>
                        <a:pt x="373"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2"/>
                <p:cNvSpPr/>
                <p:nvPr/>
              </p:nvSpPr>
              <p:spPr>
                <a:xfrm>
                  <a:off x="4161225" y="3869775"/>
                  <a:ext cx="14700" cy="11225"/>
                </a:xfrm>
                <a:custGeom>
                  <a:avLst/>
                  <a:gdLst/>
                  <a:ahLst/>
                  <a:cxnLst/>
                  <a:rect l="l" t="t" r="r" b="b"/>
                  <a:pathLst>
                    <a:path w="588" h="449" extrusionOk="0">
                      <a:moveTo>
                        <a:pt x="294" y="1"/>
                      </a:moveTo>
                      <a:cubicBezTo>
                        <a:pt x="245" y="1"/>
                        <a:pt x="195" y="17"/>
                        <a:pt x="155" y="52"/>
                      </a:cubicBezTo>
                      <a:cubicBezTo>
                        <a:pt x="1" y="177"/>
                        <a:pt x="75" y="425"/>
                        <a:pt x="271" y="447"/>
                      </a:cubicBezTo>
                      <a:cubicBezTo>
                        <a:pt x="279" y="448"/>
                        <a:pt x="287" y="449"/>
                        <a:pt x="294" y="449"/>
                      </a:cubicBezTo>
                      <a:cubicBezTo>
                        <a:pt x="479" y="449"/>
                        <a:pt x="587" y="232"/>
                        <a:pt x="467" y="84"/>
                      </a:cubicBezTo>
                      <a:cubicBezTo>
                        <a:pt x="423" y="30"/>
                        <a:pt x="359"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2"/>
                <p:cNvSpPr/>
                <p:nvPr/>
              </p:nvSpPr>
              <p:spPr>
                <a:xfrm>
                  <a:off x="4147900" y="3853250"/>
                  <a:ext cx="14125" cy="10725"/>
                </a:xfrm>
                <a:custGeom>
                  <a:avLst/>
                  <a:gdLst/>
                  <a:ahLst/>
                  <a:cxnLst/>
                  <a:rect l="l" t="t" r="r" b="b"/>
                  <a:pathLst>
                    <a:path w="565" h="429" extrusionOk="0">
                      <a:moveTo>
                        <a:pt x="285" y="0"/>
                      </a:moveTo>
                      <a:cubicBezTo>
                        <a:pt x="238" y="0"/>
                        <a:pt x="190" y="16"/>
                        <a:pt x="151" y="48"/>
                      </a:cubicBezTo>
                      <a:cubicBezTo>
                        <a:pt x="0" y="167"/>
                        <a:pt x="71" y="408"/>
                        <a:pt x="261" y="427"/>
                      </a:cubicBezTo>
                      <a:cubicBezTo>
                        <a:pt x="269" y="428"/>
                        <a:pt x="276" y="428"/>
                        <a:pt x="284" y="428"/>
                      </a:cubicBezTo>
                      <a:cubicBezTo>
                        <a:pt x="460" y="428"/>
                        <a:pt x="564" y="222"/>
                        <a:pt x="450" y="80"/>
                      </a:cubicBezTo>
                      <a:cubicBezTo>
                        <a:pt x="408"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2"/>
                <p:cNvSpPr/>
                <p:nvPr/>
              </p:nvSpPr>
              <p:spPr>
                <a:xfrm>
                  <a:off x="4134650" y="3836750"/>
                  <a:ext cx="13475" cy="10200"/>
                </a:xfrm>
                <a:custGeom>
                  <a:avLst/>
                  <a:gdLst/>
                  <a:ahLst/>
                  <a:cxnLst/>
                  <a:rect l="l" t="t" r="r" b="b"/>
                  <a:pathLst>
                    <a:path w="539" h="408" extrusionOk="0">
                      <a:moveTo>
                        <a:pt x="273" y="0"/>
                      </a:moveTo>
                      <a:cubicBezTo>
                        <a:pt x="227" y="0"/>
                        <a:pt x="181" y="15"/>
                        <a:pt x="142" y="46"/>
                      </a:cubicBezTo>
                      <a:cubicBezTo>
                        <a:pt x="0" y="158"/>
                        <a:pt x="68" y="390"/>
                        <a:pt x="251" y="406"/>
                      </a:cubicBezTo>
                      <a:cubicBezTo>
                        <a:pt x="259" y="407"/>
                        <a:pt x="266" y="407"/>
                        <a:pt x="274" y="407"/>
                      </a:cubicBezTo>
                      <a:cubicBezTo>
                        <a:pt x="440" y="407"/>
                        <a:pt x="538" y="210"/>
                        <a:pt x="431" y="75"/>
                      </a:cubicBezTo>
                      <a:cubicBezTo>
                        <a:pt x="391" y="26"/>
                        <a:pt x="332" y="0"/>
                        <a:pt x="2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2"/>
                <p:cNvSpPr/>
                <p:nvPr/>
              </p:nvSpPr>
              <p:spPr>
                <a:xfrm>
                  <a:off x="4121375" y="3820175"/>
                  <a:ext cx="12850" cy="9800"/>
                </a:xfrm>
                <a:custGeom>
                  <a:avLst/>
                  <a:gdLst/>
                  <a:ahLst/>
                  <a:cxnLst/>
                  <a:rect l="l" t="t" r="r" b="b"/>
                  <a:pathLst>
                    <a:path w="514" h="392" extrusionOk="0">
                      <a:moveTo>
                        <a:pt x="258" y="0"/>
                      </a:moveTo>
                      <a:cubicBezTo>
                        <a:pt x="215" y="0"/>
                        <a:pt x="172" y="15"/>
                        <a:pt x="136" y="44"/>
                      </a:cubicBezTo>
                      <a:cubicBezTo>
                        <a:pt x="1" y="156"/>
                        <a:pt x="65" y="371"/>
                        <a:pt x="239" y="391"/>
                      </a:cubicBezTo>
                      <a:cubicBezTo>
                        <a:pt x="246" y="392"/>
                        <a:pt x="254" y="392"/>
                        <a:pt x="262" y="392"/>
                      </a:cubicBezTo>
                      <a:cubicBezTo>
                        <a:pt x="421" y="392"/>
                        <a:pt x="513" y="201"/>
                        <a:pt x="409" y="73"/>
                      </a:cubicBezTo>
                      <a:cubicBezTo>
                        <a:pt x="371" y="25"/>
                        <a:pt x="315"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2"/>
                <p:cNvSpPr/>
                <p:nvPr/>
              </p:nvSpPr>
              <p:spPr>
                <a:xfrm>
                  <a:off x="4108125" y="3803675"/>
                  <a:ext cx="12275" cy="9275"/>
                </a:xfrm>
                <a:custGeom>
                  <a:avLst/>
                  <a:gdLst/>
                  <a:ahLst/>
                  <a:cxnLst/>
                  <a:rect l="l" t="t" r="r" b="b"/>
                  <a:pathLst>
                    <a:path w="491" h="371" extrusionOk="0">
                      <a:moveTo>
                        <a:pt x="245" y="1"/>
                      </a:moveTo>
                      <a:cubicBezTo>
                        <a:pt x="204" y="1"/>
                        <a:pt x="164" y="14"/>
                        <a:pt x="129" y="42"/>
                      </a:cubicBezTo>
                      <a:cubicBezTo>
                        <a:pt x="1" y="144"/>
                        <a:pt x="62" y="353"/>
                        <a:pt x="226" y="369"/>
                      </a:cubicBezTo>
                      <a:cubicBezTo>
                        <a:pt x="233" y="370"/>
                        <a:pt x="241" y="371"/>
                        <a:pt x="249" y="371"/>
                      </a:cubicBezTo>
                      <a:cubicBezTo>
                        <a:pt x="399" y="371"/>
                        <a:pt x="490" y="193"/>
                        <a:pt x="389"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2"/>
                <p:cNvSpPr/>
                <p:nvPr/>
              </p:nvSpPr>
              <p:spPr>
                <a:xfrm>
                  <a:off x="4094800" y="3787125"/>
                  <a:ext cx="11725" cy="8875"/>
                </a:xfrm>
                <a:custGeom>
                  <a:avLst/>
                  <a:gdLst/>
                  <a:ahLst/>
                  <a:cxnLst/>
                  <a:rect l="l" t="t" r="r" b="b"/>
                  <a:pathLst>
                    <a:path w="469" h="355" extrusionOk="0">
                      <a:moveTo>
                        <a:pt x="236" y="0"/>
                      </a:moveTo>
                      <a:cubicBezTo>
                        <a:pt x="197" y="0"/>
                        <a:pt x="157" y="14"/>
                        <a:pt x="125" y="42"/>
                      </a:cubicBezTo>
                      <a:cubicBezTo>
                        <a:pt x="0" y="138"/>
                        <a:pt x="61" y="337"/>
                        <a:pt x="215" y="353"/>
                      </a:cubicBezTo>
                      <a:cubicBezTo>
                        <a:pt x="222" y="354"/>
                        <a:pt x="229" y="354"/>
                        <a:pt x="235" y="354"/>
                      </a:cubicBezTo>
                      <a:cubicBezTo>
                        <a:pt x="381" y="354"/>
                        <a:pt x="468" y="184"/>
                        <a:pt x="373" y="67"/>
                      </a:cubicBezTo>
                      <a:cubicBezTo>
                        <a:pt x="338" y="23"/>
                        <a:pt x="287"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2"/>
                <p:cNvSpPr/>
                <p:nvPr/>
              </p:nvSpPr>
              <p:spPr>
                <a:xfrm>
                  <a:off x="4081525" y="3770575"/>
                  <a:ext cx="11100" cy="8400"/>
                </a:xfrm>
                <a:custGeom>
                  <a:avLst/>
                  <a:gdLst/>
                  <a:ahLst/>
                  <a:cxnLst/>
                  <a:rect l="l" t="t" r="r" b="b"/>
                  <a:pathLst>
                    <a:path w="444" h="336" extrusionOk="0">
                      <a:moveTo>
                        <a:pt x="224" y="1"/>
                      </a:moveTo>
                      <a:cubicBezTo>
                        <a:pt x="187" y="1"/>
                        <a:pt x="149" y="13"/>
                        <a:pt x="117" y="38"/>
                      </a:cubicBezTo>
                      <a:cubicBezTo>
                        <a:pt x="1" y="132"/>
                        <a:pt x="59" y="321"/>
                        <a:pt x="207" y="334"/>
                      </a:cubicBezTo>
                      <a:cubicBezTo>
                        <a:pt x="213" y="335"/>
                        <a:pt x="220" y="335"/>
                        <a:pt x="226" y="335"/>
                      </a:cubicBezTo>
                      <a:cubicBezTo>
                        <a:pt x="362" y="335"/>
                        <a:pt x="443" y="175"/>
                        <a:pt x="354" y="64"/>
                      </a:cubicBezTo>
                      <a:cubicBezTo>
                        <a:pt x="322" y="22"/>
                        <a:pt x="273" y="1"/>
                        <a:pt x="2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2"/>
                <p:cNvSpPr/>
                <p:nvPr/>
              </p:nvSpPr>
              <p:spPr>
                <a:xfrm>
                  <a:off x="4068275" y="3754075"/>
                  <a:ext cx="10475" cy="7925"/>
                </a:xfrm>
                <a:custGeom>
                  <a:avLst/>
                  <a:gdLst/>
                  <a:ahLst/>
                  <a:cxnLst/>
                  <a:rect l="l" t="t" r="r" b="b"/>
                  <a:pathLst>
                    <a:path w="419" h="317" extrusionOk="0">
                      <a:moveTo>
                        <a:pt x="210" y="1"/>
                      </a:moveTo>
                      <a:cubicBezTo>
                        <a:pt x="175" y="1"/>
                        <a:pt x="139" y="13"/>
                        <a:pt x="110" y="36"/>
                      </a:cubicBezTo>
                      <a:cubicBezTo>
                        <a:pt x="1" y="123"/>
                        <a:pt x="52" y="300"/>
                        <a:pt x="193" y="316"/>
                      </a:cubicBezTo>
                      <a:cubicBezTo>
                        <a:pt x="199" y="316"/>
                        <a:pt x="204" y="317"/>
                        <a:pt x="209" y="317"/>
                      </a:cubicBezTo>
                      <a:cubicBezTo>
                        <a:pt x="338" y="317"/>
                        <a:pt x="418" y="164"/>
                        <a:pt x="332" y="59"/>
                      </a:cubicBezTo>
                      <a:cubicBezTo>
                        <a:pt x="301" y="21"/>
                        <a:pt x="255"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2"/>
                <p:cNvSpPr/>
                <p:nvPr/>
              </p:nvSpPr>
              <p:spPr>
                <a:xfrm>
                  <a:off x="4338400" y="4053675"/>
                  <a:ext cx="22075" cy="16725"/>
                </a:xfrm>
                <a:custGeom>
                  <a:avLst/>
                  <a:gdLst/>
                  <a:ahLst/>
                  <a:cxnLst/>
                  <a:rect l="l" t="t" r="r" b="b"/>
                  <a:pathLst>
                    <a:path w="883" h="669" extrusionOk="0">
                      <a:moveTo>
                        <a:pt x="442" y="1"/>
                      </a:moveTo>
                      <a:cubicBezTo>
                        <a:pt x="368" y="1"/>
                        <a:pt x="294" y="25"/>
                        <a:pt x="232" y="75"/>
                      </a:cubicBezTo>
                      <a:cubicBezTo>
                        <a:pt x="0" y="261"/>
                        <a:pt x="113" y="637"/>
                        <a:pt x="408" y="666"/>
                      </a:cubicBezTo>
                      <a:cubicBezTo>
                        <a:pt x="421" y="668"/>
                        <a:pt x="434" y="668"/>
                        <a:pt x="447" y="668"/>
                      </a:cubicBezTo>
                      <a:cubicBezTo>
                        <a:pt x="720" y="668"/>
                        <a:pt x="882" y="344"/>
                        <a:pt x="704" y="123"/>
                      </a:cubicBezTo>
                      <a:cubicBezTo>
                        <a:pt x="636" y="43"/>
                        <a:pt x="540" y="1"/>
                        <a:pt x="4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2"/>
                <p:cNvSpPr/>
                <p:nvPr/>
              </p:nvSpPr>
              <p:spPr>
                <a:xfrm>
                  <a:off x="4325125" y="4037125"/>
                  <a:ext cx="21450" cy="16325"/>
                </a:xfrm>
                <a:custGeom>
                  <a:avLst/>
                  <a:gdLst/>
                  <a:ahLst/>
                  <a:cxnLst/>
                  <a:rect l="l" t="t" r="r" b="b"/>
                  <a:pathLst>
                    <a:path w="858" h="653" extrusionOk="0">
                      <a:moveTo>
                        <a:pt x="430" y="1"/>
                      </a:moveTo>
                      <a:cubicBezTo>
                        <a:pt x="358" y="1"/>
                        <a:pt x="286" y="25"/>
                        <a:pt x="226" y="75"/>
                      </a:cubicBezTo>
                      <a:cubicBezTo>
                        <a:pt x="1" y="255"/>
                        <a:pt x="107" y="621"/>
                        <a:pt x="396" y="650"/>
                      </a:cubicBezTo>
                      <a:cubicBezTo>
                        <a:pt x="409" y="651"/>
                        <a:pt x="422" y="652"/>
                        <a:pt x="435" y="652"/>
                      </a:cubicBezTo>
                      <a:cubicBezTo>
                        <a:pt x="701" y="652"/>
                        <a:pt x="857" y="338"/>
                        <a:pt x="682" y="123"/>
                      </a:cubicBezTo>
                      <a:cubicBezTo>
                        <a:pt x="618" y="43"/>
                        <a:pt x="524" y="1"/>
                        <a:pt x="4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2"/>
                <p:cNvSpPr/>
                <p:nvPr/>
              </p:nvSpPr>
              <p:spPr>
                <a:xfrm>
                  <a:off x="4311875" y="4020600"/>
                  <a:ext cx="20800" cy="15800"/>
                </a:xfrm>
                <a:custGeom>
                  <a:avLst/>
                  <a:gdLst/>
                  <a:ahLst/>
                  <a:cxnLst/>
                  <a:rect l="l" t="t" r="r" b="b"/>
                  <a:pathLst>
                    <a:path w="832" h="632" extrusionOk="0">
                      <a:moveTo>
                        <a:pt x="418" y="0"/>
                      </a:moveTo>
                      <a:cubicBezTo>
                        <a:pt x="348" y="0"/>
                        <a:pt x="278" y="23"/>
                        <a:pt x="219" y="71"/>
                      </a:cubicBezTo>
                      <a:cubicBezTo>
                        <a:pt x="1" y="247"/>
                        <a:pt x="104" y="601"/>
                        <a:pt x="386" y="630"/>
                      </a:cubicBezTo>
                      <a:cubicBezTo>
                        <a:pt x="399" y="631"/>
                        <a:pt x="412" y="632"/>
                        <a:pt x="425" y="632"/>
                      </a:cubicBezTo>
                      <a:cubicBezTo>
                        <a:pt x="681" y="632"/>
                        <a:pt x="831" y="327"/>
                        <a:pt x="663" y="119"/>
                      </a:cubicBezTo>
                      <a:cubicBezTo>
                        <a:pt x="601" y="40"/>
                        <a:pt x="510" y="0"/>
                        <a:pt x="4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2"/>
                <p:cNvSpPr/>
                <p:nvPr/>
              </p:nvSpPr>
              <p:spPr>
                <a:xfrm>
                  <a:off x="4298550" y="4004100"/>
                  <a:ext cx="20250" cy="15350"/>
                </a:xfrm>
                <a:custGeom>
                  <a:avLst/>
                  <a:gdLst/>
                  <a:ahLst/>
                  <a:cxnLst/>
                  <a:rect l="l" t="t" r="r" b="b"/>
                  <a:pathLst>
                    <a:path w="810" h="614" extrusionOk="0">
                      <a:moveTo>
                        <a:pt x="407" y="0"/>
                      </a:moveTo>
                      <a:cubicBezTo>
                        <a:pt x="338" y="0"/>
                        <a:pt x="269" y="23"/>
                        <a:pt x="212" y="69"/>
                      </a:cubicBezTo>
                      <a:cubicBezTo>
                        <a:pt x="0" y="239"/>
                        <a:pt x="103" y="583"/>
                        <a:pt x="376" y="612"/>
                      </a:cubicBezTo>
                      <a:cubicBezTo>
                        <a:pt x="388" y="613"/>
                        <a:pt x="399" y="614"/>
                        <a:pt x="411" y="614"/>
                      </a:cubicBezTo>
                      <a:cubicBezTo>
                        <a:pt x="660" y="614"/>
                        <a:pt x="809" y="316"/>
                        <a:pt x="646" y="114"/>
                      </a:cubicBezTo>
                      <a:cubicBezTo>
                        <a:pt x="586" y="39"/>
                        <a:pt x="497" y="0"/>
                        <a:pt x="4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2"/>
                <p:cNvSpPr/>
                <p:nvPr/>
              </p:nvSpPr>
              <p:spPr>
                <a:xfrm>
                  <a:off x="4285275" y="3987525"/>
                  <a:ext cx="19625" cy="14900"/>
                </a:xfrm>
                <a:custGeom>
                  <a:avLst/>
                  <a:gdLst/>
                  <a:ahLst/>
                  <a:cxnLst/>
                  <a:rect l="l" t="t" r="r" b="b"/>
                  <a:pathLst>
                    <a:path w="785" h="596" extrusionOk="0">
                      <a:moveTo>
                        <a:pt x="394" y="0"/>
                      </a:moveTo>
                      <a:cubicBezTo>
                        <a:pt x="328" y="0"/>
                        <a:pt x="262" y="22"/>
                        <a:pt x="207" y="66"/>
                      </a:cubicBezTo>
                      <a:cubicBezTo>
                        <a:pt x="1" y="233"/>
                        <a:pt x="101" y="568"/>
                        <a:pt x="364" y="593"/>
                      </a:cubicBezTo>
                      <a:cubicBezTo>
                        <a:pt x="376" y="595"/>
                        <a:pt x="387" y="595"/>
                        <a:pt x="399" y="595"/>
                      </a:cubicBezTo>
                      <a:cubicBezTo>
                        <a:pt x="642" y="595"/>
                        <a:pt x="784" y="308"/>
                        <a:pt x="624" y="111"/>
                      </a:cubicBezTo>
                      <a:cubicBezTo>
                        <a:pt x="566" y="38"/>
                        <a:pt x="480" y="0"/>
                        <a:pt x="3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2"/>
                <p:cNvSpPr/>
                <p:nvPr/>
              </p:nvSpPr>
              <p:spPr>
                <a:xfrm>
                  <a:off x="4272025" y="3971050"/>
                  <a:ext cx="19050" cy="14400"/>
                </a:xfrm>
                <a:custGeom>
                  <a:avLst/>
                  <a:gdLst/>
                  <a:ahLst/>
                  <a:cxnLst/>
                  <a:rect l="l" t="t" r="r" b="b"/>
                  <a:pathLst>
                    <a:path w="762" h="576" extrusionOk="0">
                      <a:moveTo>
                        <a:pt x="383" y="0"/>
                      </a:moveTo>
                      <a:cubicBezTo>
                        <a:pt x="318" y="0"/>
                        <a:pt x="253" y="22"/>
                        <a:pt x="200" y="66"/>
                      </a:cubicBezTo>
                      <a:cubicBezTo>
                        <a:pt x="1" y="227"/>
                        <a:pt x="97" y="552"/>
                        <a:pt x="354" y="574"/>
                      </a:cubicBezTo>
                      <a:cubicBezTo>
                        <a:pt x="365" y="575"/>
                        <a:pt x="375" y="576"/>
                        <a:pt x="385" y="576"/>
                      </a:cubicBezTo>
                      <a:cubicBezTo>
                        <a:pt x="624" y="576"/>
                        <a:pt x="762" y="296"/>
                        <a:pt x="605" y="105"/>
                      </a:cubicBezTo>
                      <a:cubicBezTo>
                        <a:pt x="549" y="36"/>
                        <a:pt x="466" y="0"/>
                        <a:pt x="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2"/>
                <p:cNvSpPr/>
                <p:nvPr/>
              </p:nvSpPr>
              <p:spPr>
                <a:xfrm>
                  <a:off x="4258775" y="3954500"/>
                  <a:ext cx="18425" cy="13925"/>
                </a:xfrm>
                <a:custGeom>
                  <a:avLst/>
                  <a:gdLst/>
                  <a:ahLst/>
                  <a:cxnLst/>
                  <a:rect l="l" t="t" r="r" b="b"/>
                  <a:pathLst>
                    <a:path w="737" h="557" extrusionOk="0">
                      <a:moveTo>
                        <a:pt x="371" y="0"/>
                      </a:moveTo>
                      <a:cubicBezTo>
                        <a:pt x="308" y="0"/>
                        <a:pt x="245" y="21"/>
                        <a:pt x="193" y="63"/>
                      </a:cubicBezTo>
                      <a:cubicBezTo>
                        <a:pt x="0" y="221"/>
                        <a:pt x="94" y="532"/>
                        <a:pt x="341" y="555"/>
                      </a:cubicBezTo>
                      <a:cubicBezTo>
                        <a:pt x="352" y="556"/>
                        <a:pt x="362" y="557"/>
                        <a:pt x="372" y="557"/>
                      </a:cubicBezTo>
                      <a:cubicBezTo>
                        <a:pt x="601" y="557"/>
                        <a:pt x="736" y="286"/>
                        <a:pt x="585" y="102"/>
                      </a:cubicBezTo>
                      <a:cubicBezTo>
                        <a:pt x="531" y="35"/>
                        <a:pt x="451" y="0"/>
                        <a:pt x="3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2"/>
                <p:cNvSpPr/>
                <p:nvPr/>
              </p:nvSpPr>
              <p:spPr>
                <a:xfrm>
                  <a:off x="4245425" y="3937925"/>
                  <a:ext cx="17875" cy="13550"/>
                </a:xfrm>
                <a:custGeom>
                  <a:avLst/>
                  <a:gdLst/>
                  <a:ahLst/>
                  <a:cxnLst/>
                  <a:rect l="l" t="t" r="r" b="b"/>
                  <a:pathLst>
                    <a:path w="715" h="542" extrusionOk="0">
                      <a:moveTo>
                        <a:pt x="360" y="1"/>
                      </a:moveTo>
                      <a:cubicBezTo>
                        <a:pt x="300" y="1"/>
                        <a:pt x="239" y="20"/>
                        <a:pt x="187" y="61"/>
                      </a:cubicBezTo>
                      <a:cubicBezTo>
                        <a:pt x="1" y="212"/>
                        <a:pt x="91" y="514"/>
                        <a:pt x="329" y="540"/>
                      </a:cubicBezTo>
                      <a:cubicBezTo>
                        <a:pt x="339" y="541"/>
                        <a:pt x="350" y="542"/>
                        <a:pt x="360" y="542"/>
                      </a:cubicBezTo>
                      <a:cubicBezTo>
                        <a:pt x="582" y="542"/>
                        <a:pt x="714" y="281"/>
                        <a:pt x="570" y="100"/>
                      </a:cubicBezTo>
                      <a:cubicBezTo>
                        <a:pt x="515" y="34"/>
                        <a:pt x="438" y="1"/>
                        <a:pt x="3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2"/>
                <p:cNvSpPr/>
                <p:nvPr/>
              </p:nvSpPr>
              <p:spPr>
                <a:xfrm>
                  <a:off x="4232175" y="3921375"/>
                  <a:ext cx="17150" cy="13075"/>
                </a:xfrm>
                <a:custGeom>
                  <a:avLst/>
                  <a:gdLst/>
                  <a:ahLst/>
                  <a:cxnLst/>
                  <a:rect l="l" t="t" r="r" b="b"/>
                  <a:pathLst>
                    <a:path w="686" h="523" extrusionOk="0">
                      <a:moveTo>
                        <a:pt x="342" y="1"/>
                      </a:moveTo>
                      <a:cubicBezTo>
                        <a:pt x="286" y="1"/>
                        <a:pt x="228" y="20"/>
                        <a:pt x="181" y="58"/>
                      </a:cubicBezTo>
                      <a:cubicBezTo>
                        <a:pt x="1" y="202"/>
                        <a:pt x="87" y="495"/>
                        <a:pt x="316" y="521"/>
                      </a:cubicBezTo>
                      <a:cubicBezTo>
                        <a:pt x="326" y="522"/>
                        <a:pt x="336" y="522"/>
                        <a:pt x="346" y="522"/>
                      </a:cubicBezTo>
                      <a:cubicBezTo>
                        <a:pt x="559" y="522"/>
                        <a:pt x="685" y="271"/>
                        <a:pt x="547" y="100"/>
                      </a:cubicBezTo>
                      <a:cubicBezTo>
                        <a:pt x="495" y="35"/>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2"/>
                <p:cNvSpPr/>
                <p:nvPr/>
              </p:nvSpPr>
              <p:spPr>
                <a:xfrm>
                  <a:off x="4218925" y="3904875"/>
                  <a:ext cx="16575" cy="12525"/>
                </a:xfrm>
                <a:custGeom>
                  <a:avLst/>
                  <a:gdLst/>
                  <a:ahLst/>
                  <a:cxnLst/>
                  <a:rect l="l" t="t" r="r" b="b"/>
                  <a:pathLst>
                    <a:path w="663" h="501" extrusionOk="0">
                      <a:moveTo>
                        <a:pt x="332" y="0"/>
                      </a:moveTo>
                      <a:cubicBezTo>
                        <a:pt x="277" y="0"/>
                        <a:pt x="221" y="18"/>
                        <a:pt x="174" y="56"/>
                      </a:cubicBezTo>
                      <a:cubicBezTo>
                        <a:pt x="0" y="197"/>
                        <a:pt x="84" y="477"/>
                        <a:pt x="306" y="499"/>
                      </a:cubicBezTo>
                      <a:cubicBezTo>
                        <a:pt x="316" y="500"/>
                        <a:pt x="326" y="501"/>
                        <a:pt x="336" y="501"/>
                      </a:cubicBezTo>
                      <a:cubicBezTo>
                        <a:pt x="540" y="501"/>
                        <a:pt x="662" y="260"/>
                        <a:pt x="527" y="94"/>
                      </a:cubicBezTo>
                      <a:cubicBezTo>
                        <a:pt x="478" y="32"/>
                        <a:pt x="406"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2"/>
                <p:cNvSpPr/>
                <p:nvPr/>
              </p:nvSpPr>
              <p:spPr>
                <a:xfrm>
                  <a:off x="4205675" y="3888375"/>
                  <a:ext cx="15950" cy="12075"/>
                </a:xfrm>
                <a:custGeom>
                  <a:avLst/>
                  <a:gdLst/>
                  <a:ahLst/>
                  <a:cxnLst/>
                  <a:rect l="l" t="t" r="r" b="b"/>
                  <a:pathLst>
                    <a:path w="638" h="483" extrusionOk="0">
                      <a:moveTo>
                        <a:pt x="319" y="0"/>
                      </a:moveTo>
                      <a:cubicBezTo>
                        <a:pt x="266" y="0"/>
                        <a:pt x="212" y="18"/>
                        <a:pt x="167" y="54"/>
                      </a:cubicBezTo>
                      <a:cubicBezTo>
                        <a:pt x="0" y="189"/>
                        <a:pt x="80" y="459"/>
                        <a:pt x="293" y="481"/>
                      </a:cubicBezTo>
                      <a:cubicBezTo>
                        <a:pt x="302" y="482"/>
                        <a:pt x="311" y="483"/>
                        <a:pt x="320" y="483"/>
                      </a:cubicBezTo>
                      <a:cubicBezTo>
                        <a:pt x="519" y="483"/>
                        <a:pt x="637" y="249"/>
                        <a:pt x="508" y="89"/>
                      </a:cubicBezTo>
                      <a:cubicBezTo>
                        <a:pt x="460" y="31"/>
                        <a:pt x="390"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2"/>
                <p:cNvSpPr/>
                <p:nvPr/>
              </p:nvSpPr>
              <p:spPr>
                <a:xfrm>
                  <a:off x="4192400" y="3871800"/>
                  <a:ext cx="15325" cy="11700"/>
                </a:xfrm>
                <a:custGeom>
                  <a:avLst/>
                  <a:gdLst/>
                  <a:ahLst/>
                  <a:cxnLst/>
                  <a:rect l="l" t="t" r="r" b="b"/>
                  <a:pathLst>
                    <a:path w="613" h="468" extrusionOk="0">
                      <a:moveTo>
                        <a:pt x="308" y="1"/>
                      </a:moveTo>
                      <a:cubicBezTo>
                        <a:pt x="257" y="1"/>
                        <a:pt x="205" y="18"/>
                        <a:pt x="162" y="55"/>
                      </a:cubicBezTo>
                      <a:cubicBezTo>
                        <a:pt x="1" y="183"/>
                        <a:pt x="78" y="444"/>
                        <a:pt x="284" y="466"/>
                      </a:cubicBezTo>
                      <a:cubicBezTo>
                        <a:pt x="292" y="467"/>
                        <a:pt x="299" y="467"/>
                        <a:pt x="307" y="467"/>
                      </a:cubicBezTo>
                      <a:cubicBezTo>
                        <a:pt x="499" y="467"/>
                        <a:pt x="613" y="241"/>
                        <a:pt x="489" y="87"/>
                      </a:cubicBezTo>
                      <a:cubicBezTo>
                        <a:pt x="442" y="30"/>
                        <a:pt x="375" y="1"/>
                        <a:pt x="3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2"/>
                <p:cNvSpPr/>
                <p:nvPr/>
              </p:nvSpPr>
              <p:spPr>
                <a:xfrm>
                  <a:off x="4179150" y="3855300"/>
                  <a:ext cx="14775" cy="11150"/>
                </a:xfrm>
                <a:custGeom>
                  <a:avLst/>
                  <a:gdLst/>
                  <a:ahLst/>
                  <a:cxnLst/>
                  <a:rect l="l" t="t" r="r" b="b"/>
                  <a:pathLst>
                    <a:path w="591" h="446" extrusionOk="0">
                      <a:moveTo>
                        <a:pt x="295" y="0"/>
                      </a:moveTo>
                      <a:cubicBezTo>
                        <a:pt x="246" y="0"/>
                        <a:pt x="196" y="16"/>
                        <a:pt x="155" y="49"/>
                      </a:cubicBezTo>
                      <a:cubicBezTo>
                        <a:pt x="1" y="175"/>
                        <a:pt x="74" y="425"/>
                        <a:pt x="274" y="445"/>
                      </a:cubicBezTo>
                      <a:cubicBezTo>
                        <a:pt x="282" y="445"/>
                        <a:pt x="289" y="446"/>
                        <a:pt x="297" y="446"/>
                      </a:cubicBezTo>
                      <a:cubicBezTo>
                        <a:pt x="479" y="446"/>
                        <a:pt x="590" y="230"/>
                        <a:pt x="470" y="82"/>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2"/>
                <p:cNvSpPr/>
                <p:nvPr/>
              </p:nvSpPr>
              <p:spPr>
                <a:xfrm>
                  <a:off x="4165825" y="3838750"/>
                  <a:ext cx="14100" cy="10750"/>
                </a:xfrm>
                <a:custGeom>
                  <a:avLst/>
                  <a:gdLst/>
                  <a:ahLst/>
                  <a:cxnLst/>
                  <a:rect l="l" t="t" r="r" b="b"/>
                  <a:pathLst>
                    <a:path w="564" h="430" extrusionOk="0">
                      <a:moveTo>
                        <a:pt x="283" y="0"/>
                      </a:moveTo>
                      <a:cubicBezTo>
                        <a:pt x="236" y="0"/>
                        <a:pt x="188" y="16"/>
                        <a:pt x="148" y="49"/>
                      </a:cubicBezTo>
                      <a:cubicBezTo>
                        <a:pt x="0" y="168"/>
                        <a:pt x="71" y="406"/>
                        <a:pt x="260" y="429"/>
                      </a:cubicBezTo>
                      <a:cubicBezTo>
                        <a:pt x="268" y="429"/>
                        <a:pt x="276" y="430"/>
                        <a:pt x="284" y="430"/>
                      </a:cubicBezTo>
                      <a:cubicBezTo>
                        <a:pt x="460" y="430"/>
                        <a:pt x="564" y="223"/>
                        <a:pt x="450" y="82"/>
                      </a:cubicBezTo>
                      <a:cubicBezTo>
                        <a:pt x="408" y="28"/>
                        <a:pt x="346" y="0"/>
                        <a:pt x="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2"/>
                <p:cNvSpPr/>
                <p:nvPr/>
              </p:nvSpPr>
              <p:spPr>
                <a:xfrm>
                  <a:off x="4152550" y="3822200"/>
                  <a:ext cx="13500" cy="10275"/>
                </a:xfrm>
                <a:custGeom>
                  <a:avLst/>
                  <a:gdLst/>
                  <a:ahLst/>
                  <a:cxnLst/>
                  <a:rect l="l" t="t" r="r" b="b"/>
                  <a:pathLst>
                    <a:path w="540" h="411" extrusionOk="0">
                      <a:moveTo>
                        <a:pt x="270" y="1"/>
                      </a:moveTo>
                      <a:cubicBezTo>
                        <a:pt x="225" y="1"/>
                        <a:pt x="180" y="16"/>
                        <a:pt x="142" y="46"/>
                      </a:cubicBezTo>
                      <a:cubicBezTo>
                        <a:pt x="1" y="162"/>
                        <a:pt x="68" y="390"/>
                        <a:pt x="251" y="409"/>
                      </a:cubicBezTo>
                      <a:cubicBezTo>
                        <a:pt x="259" y="410"/>
                        <a:pt x="267" y="411"/>
                        <a:pt x="275" y="411"/>
                      </a:cubicBezTo>
                      <a:cubicBezTo>
                        <a:pt x="441" y="411"/>
                        <a:pt x="539" y="214"/>
                        <a:pt x="431" y="78"/>
                      </a:cubicBezTo>
                      <a:cubicBezTo>
                        <a:pt x="389" y="27"/>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2"/>
                <p:cNvSpPr/>
                <p:nvPr/>
              </p:nvSpPr>
              <p:spPr>
                <a:xfrm>
                  <a:off x="4139300" y="3805700"/>
                  <a:ext cx="12825" cy="9750"/>
                </a:xfrm>
                <a:custGeom>
                  <a:avLst/>
                  <a:gdLst/>
                  <a:ahLst/>
                  <a:cxnLst/>
                  <a:rect l="l" t="t" r="r" b="b"/>
                  <a:pathLst>
                    <a:path w="513" h="390" extrusionOk="0">
                      <a:moveTo>
                        <a:pt x="258" y="1"/>
                      </a:moveTo>
                      <a:cubicBezTo>
                        <a:pt x="215" y="1"/>
                        <a:pt x="172" y="15"/>
                        <a:pt x="136" y="44"/>
                      </a:cubicBezTo>
                      <a:cubicBezTo>
                        <a:pt x="1" y="153"/>
                        <a:pt x="65" y="372"/>
                        <a:pt x="235" y="388"/>
                      </a:cubicBezTo>
                      <a:cubicBezTo>
                        <a:pt x="243" y="389"/>
                        <a:pt x="251" y="389"/>
                        <a:pt x="258" y="389"/>
                      </a:cubicBezTo>
                      <a:cubicBezTo>
                        <a:pt x="418" y="389"/>
                        <a:pt x="513" y="202"/>
                        <a:pt x="409" y="73"/>
                      </a:cubicBezTo>
                      <a:cubicBezTo>
                        <a:pt x="370" y="26"/>
                        <a:pt x="314"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2"/>
                <p:cNvSpPr/>
                <p:nvPr/>
              </p:nvSpPr>
              <p:spPr>
                <a:xfrm>
                  <a:off x="4126050" y="3789150"/>
                  <a:ext cx="12200" cy="9325"/>
                </a:xfrm>
                <a:custGeom>
                  <a:avLst/>
                  <a:gdLst/>
                  <a:ahLst/>
                  <a:cxnLst/>
                  <a:rect l="l" t="t" r="r" b="b"/>
                  <a:pathLst>
                    <a:path w="488" h="373" extrusionOk="0">
                      <a:moveTo>
                        <a:pt x="243" y="0"/>
                      </a:moveTo>
                      <a:cubicBezTo>
                        <a:pt x="203" y="0"/>
                        <a:pt x="162" y="13"/>
                        <a:pt x="129" y="41"/>
                      </a:cubicBezTo>
                      <a:cubicBezTo>
                        <a:pt x="0" y="147"/>
                        <a:pt x="61" y="356"/>
                        <a:pt x="225" y="372"/>
                      </a:cubicBezTo>
                      <a:cubicBezTo>
                        <a:pt x="232" y="373"/>
                        <a:pt x="238" y="373"/>
                        <a:pt x="245" y="373"/>
                      </a:cubicBezTo>
                      <a:cubicBezTo>
                        <a:pt x="397" y="373"/>
                        <a:pt x="488" y="193"/>
                        <a:pt x="389" y="70"/>
                      </a:cubicBezTo>
                      <a:cubicBezTo>
                        <a:pt x="352" y="24"/>
                        <a:pt x="298" y="0"/>
                        <a:pt x="2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2"/>
                <p:cNvSpPr/>
                <p:nvPr/>
              </p:nvSpPr>
              <p:spPr>
                <a:xfrm>
                  <a:off x="4112700" y="3772650"/>
                  <a:ext cx="11725" cy="8800"/>
                </a:xfrm>
                <a:custGeom>
                  <a:avLst/>
                  <a:gdLst/>
                  <a:ahLst/>
                  <a:cxnLst/>
                  <a:rect l="l" t="t" r="r" b="b"/>
                  <a:pathLst>
                    <a:path w="469" h="352" extrusionOk="0">
                      <a:moveTo>
                        <a:pt x="235" y="0"/>
                      </a:moveTo>
                      <a:cubicBezTo>
                        <a:pt x="196" y="0"/>
                        <a:pt x="156" y="13"/>
                        <a:pt x="123" y="39"/>
                      </a:cubicBezTo>
                      <a:cubicBezTo>
                        <a:pt x="1" y="139"/>
                        <a:pt x="62" y="335"/>
                        <a:pt x="216" y="351"/>
                      </a:cubicBezTo>
                      <a:cubicBezTo>
                        <a:pt x="224" y="352"/>
                        <a:pt x="231" y="352"/>
                        <a:pt x="239" y="352"/>
                      </a:cubicBezTo>
                      <a:cubicBezTo>
                        <a:pt x="383" y="352"/>
                        <a:pt x="468" y="181"/>
                        <a:pt x="374" y="65"/>
                      </a:cubicBezTo>
                      <a:cubicBezTo>
                        <a:pt x="339" y="22"/>
                        <a:pt x="287" y="0"/>
                        <a:pt x="2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2"/>
                <p:cNvSpPr/>
                <p:nvPr/>
              </p:nvSpPr>
              <p:spPr>
                <a:xfrm>
                  <a:off x="4099450" y="3756075"/>
                  <a:ext cx="11100" cy="8425"/>
                </a:xfrm>
                <a:custGeom>
                  <a:avLst/>
                  <a:gdLst/>
                  <a:ahLst/>
                  <a:cxnLst/>
                  <a:rect l="l" t="t" r="r" b="b"/>
                  <a:pathLst>
                    <a:path w="444" h="337" extrusionOk="0">
                      <a:moveTo>
                        <a:pt x="221" y="1"/>
                      </a:moveTo>
                      <a:cubicBezTo>
                        <a:pt x="184" y="1"/>
                        <a:pt x="147" y="13"/>
                        <a:pt x="116" y="40"/>
                      </a:cubicBezTo>
                      <a:cubicBezTo>
                        <a:pt x="1" y="133"/>
                        <a:pt x="55" y="319"/>
                        <a:pt x="206" y="336"/>
                      </a:cubicBezTo>
                      <a:cubicBezTo>
                        <a:pt x="213" y="336"/>
                        <a:pt x="219" y="337"/>
                        <a:pt x="225" y="337"/>
                      </a:cubicBezTo>
                      <a:cubicBezTo>
                        <a:pt x="362" y="337"/>
                        <a:pt x="443" y="173"/>
                        <a:pt x="351" y="62"/>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2"/>
                <p:cNvSpPr/>
                <p:nvPr/>
              </p:nvSpPr>
              <p:spPr>
                <a:xfrm>
                  <a:off x="4086200" y="3739550"/>
                  <a:ext cx="10350" cy="7925"/>
                </a:xfrm>
                <a:custGeom>
                  <a:avLst/>
                  <a:gdLst/>
                  <a:ahLst/>
                  <a:cxnLst/>
                  <a:rect l="l" t="t" r="r" b="b"/>
                  <a:pathLst>
                    <a:path w="414" h="317" extrusionOk="0">
                      <a:moveTo>
                        <a:pt x="208" y="1"/>
                      </a:moveTo>
                      <a:cubicBezTo>
                        <a:pt x="173" y="1"/>
                        <a:pt x="139" y="12"/>
                        <a:pt x="110" y="36"/>
                      </a:cubicBezTo>
                      <a:cubicBezTo>
                        <a:pt x="0" y="126"/>
                        <a:pt x="52" y="302"/>
                        <a:pt x="190" y="315"/>
                      </a:cubicBezTo>
                      <a:cubicBezTo>
                        <a:pt x="196" y="316"/>
                        <a:pt x="203" y="316"/>
                        <a:pt x="209" y="316"/>
                      </a:cubicBezTo>
                      <a:cubicBezTo>
                        <a:pt x="339" y="316"/>
                        <a:pt x="414" y="165"/>
                        <a:pt x="331" y="61"/>
                      </a:cubicBezTo>
                      <a:cubicBezTo>
                        <a:pt x="300" y="21"/>
                        <a:pt x="254" y="1"/>
                        <a:pt x="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2"/>
                <p:cNvSpPr/>
                <p:nvPr/>
              </p:nvSpPr>
              <p:spPr>
                <a:xfrm>
                  <a:off x="4343050" y="4022675"/>
                  <a:ext cx="21450" cy="16300"/>
                </a:xfrm>
                <a:custGeom>
                  <a:avLst/>
                  <a:gdLst/>
                  <a:ahLst/>
                  <a:cxnLst/>
                  <a:rect l="l" t="t" r="r" b="b"/>
                  <a:pathLst>
                    <a:path w="858" h="652" extrusionOk="0">
                      <a:moveTo>
                        <a:pt x="429" y="0"/>
                      </a:moveTo>
                      <a:cubicBezTo>
                        <a:pt x="357" y="0"/>
                        <a:pt x="285" y="24"/>
                        <a:pt x="226" y="74"/>
                      </a:cubicBezTo>
                      <a:cubicBezTo>
                        <a:pt x="1" y="258"/>
                        <a:pt x="107" y="621"/>
                        <a:pt x="396" y="650"/>
                      </a:cubicBezTo>
                      <a:cubicBezTo>
                        <a:pt x="408" y="651"/>
                        <a:pt x="420" y="651"/>
                        <a:pt x="431" y="651"/>
                      </a:cubicBezTo>
                      <a:cubicBezTo>
                        <a:pt x="699" y="651"/>
                        <a:pt x="858" y="338"/>
                        <a:pt x="682" y="123"/>
                      </a:cubicBezTo>
                      <a:cubicBezTo>
                        <a:pt x="618" y="42"/>
                        <a:pt x="524" y="0"/>
                        <a:pt x="4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2"/>
                <p:cNvSpPr/>
                <p:nvPr/>
              </p:nvSpPr>
              <p:spPr>
                <a:xfrm>
                  <a:off x="4329725" y="4006100"/>
                  <a:ext cx="20875" cy="15850"/>
                </a:xfrm>
                <a:custGeom>
                  <a:avLst/>
                  <a:gdLst/>
                  <a:ahLst/>
                  <a:cxnLst/>
                  <a:rect l="l" t="t" r="r" b="b"/>
                  <a:pathLst>
                    <a:path w="835" h="634" extrusionOk="0">
                      <a:moveTo>
                        <a:pt x="420" y="0"/>
                      </a:moveTo>
                      <a:cubicBezTo>
                        <a:pt x="351" y="0"/>
                        <a:pt x="280" y="23"/>
                        <a:pt x="222" y="72"/>
                      </a:cubicBezTo>
                      <a:cubicBezTo>
                        <a:pt x="0" y="249"/>
                        <a:pt x="106" y="602"/>
                        <a:pt x="386" y="631"/>
                      </a:cubicBezTo>
                      <a:cubicBezTo>
                        <a:pt x="398" y="632"/>
                        <a:pt x="409" y="633"/>
                        <a:pt x="420" y="633"/>
                      </a:cubicBezTo>
                      <a:cubicBezTo>
                        <a:pt x="680" y="633"/>
                        <a:pt x="835" y="326"/>
                        <a:pt x="665" y="117"/>
                      </a:cubicBezTo>
                      <a:cubicBezTo>
                        <a:pt x="603" y="40"/>
                        <a:pt x="512" y="0"/>
                        <a:pt x="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2"/>
                <p:cNvSpPr/>
                <p:nvPr/>
              </p:nvSpPr>
              <p:spPr>
                <a:xfrm>
                  <a:off x="4316450" y="3989550"/>
                  <a:ext cx="20250" cy="15350"/>
                </a:xfrm>
                <a:custGeom>
                  <a:avLst/>
                  <a:gdLst/>
                  <a:ahLst/>
                  <a:cxnLst/>
                  <a:rect l="l" t="t" r="r" b="b"/>
                  <a:pathLst>
                    <a:path w="810" h="614" extrusionOk="0">
                      <a:moveTo>
                        <a:pt x="407" y="1"/>
                      </a:moveTo>
                      <a:cubicBezTo>
                        <a:pt x="338" y="1"/>
                        <a:pt x="270" y="23"/>
                        <a:pt x="213" y="69"/>
                      </a:cubicBezTo>
                      <a:cubicBezTo>
                        <a:pt x="1" y="242"/>
                        <a:pt x="104" y="586"/>
                        <a:pt x="374" y="612"/>
                      </a:cubicBezTo>
                      <a:cubicBezTo>
                        <a:pt x="386" y="613"/>
                        <a:pt x="397" y="614"/>
                        <a:pt x="409" y="614"/>
                      </a:cubicBezTo>
                      <a:cubicBezTo>
                        <a:pt x="661" y="614"/>
                        <a:pt x="810" y="320"/>
                        <a:pt x="647" y="114"/>
                      </a:cubicBezTo>
                      <a:cubicBezTo>
                        <a:pt x="585" y="39"/>
                        <a:pt x="496"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2"/>
                <p:cNvSpPr/>
                <p:nvPr/>
              </p:nvSpPr>
              <p:spPr>
                <a:xfrm>
                  <a:off x="4303200" y="3973050"/>
                  <a:ext cx="19600" cy="14900"/>
                </a:xfrm>
                <a:custGeom>
                  <a:avLst/>
                  <a:gdLst/>
                  <a:ahLst/>
                  <a:cxnLst/>
                  <a:rect l="l" t="t" r="r" b="b"/>
                  <a:pathLst>
                    <a:path w="784" h="596" extrusionOk="0">
                      <a:moveTo>
                        <a:pt x="393" y="1"/>
                      </a:moveTo>
                      <a:cubicBezTo>
                        <a:pt x="328" y="1"/>
                        <a:pt x="262" y="23"/>
                        <a:pt x="206" y="67"/>
                      </a:cubicBezTo>
                      <a:cubicBezTo>
                        <a:pt x="1" y="234"/>
                        <a:pt x="100" y="565"/>
                        <a:pt x="364" y="594"/>
                      </a:cubicBezTo>
                      <a:cubicBezTo>
                        <a:pt x="375" y="595"/>
                        <a:pt x="387" y="596"/>
                        <a:pt x="398" y="596"/>
                      </a:cubicBezTo>
                      <a:cubicBezTo>
                        <a:pt x="641" y="596"/>
                        <a:pt x="784" y="308"/>
                        <a:pt x="624" y="112"/>
                      </a:cubicBezTo>
                      <a:cubicBezTo>
                        <a:pt x="566" y="39"/>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2"/>
                <p:cNvSpPr/>
                <p:nvPr/>
              </p:nvSpPr>
              <p:spPr>
                <a:xfrm>
                  <a:off x="4289950" y="3956475"/>
                  <a:ext cx="18950" cy="14450"/>
                </a:xfrm>
                <a:custGeom>
                  <a:avLst/>
                  <a:gdLst/>
                  <a:ahLst/>
                  <a:cxnLst/>
                  <a:rect l="l" t="t" r="r" b="b"/>
                  <a:pathLst>
                    <a:path w="758" h="578" extrusionOk="0">
                      <a:moveTo>
                        <a:pt x="379" y="1"/>
                      </a:moveTo>
                      <a:cubicBezTo>
                        <a:pt x="316" y="1"/>
                        <a:pt x="252" y="22"/>
                        <a:pt x="200" y="65"/>
                      </a:cubicBezTo>
                      <a:cubicBezTo>
                        <a:pt x="0" y="228"/>
                        <a:pt x="94" y="550"/>
                        <a:pt x="351" y="576"/>
                      </a:cubicBezTo>
                      <a:cubicBezTo>
                        <a:pt x="362" y="577"/>
                        <a:pt x="374" y="578"/>
                        <a:pt x="385" y="578"/>
                      </a:cubicBezTo>
                      <a:cubicBezTo>
                        <a:pt x="619" y="578"/>
                        <a:pt x="758" y="300"/>
                        <a:pt x="604" y="110"/>
                      </a:cubicBezTo>
                      <a:cubicBezTo>
                        <a:pt x="548" y="38"/>
                        <a:pt x="463"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2"/>
                <p:cNvSpPr/>
                <p:nvPr/>
              </p:nvSpPr>
              <p:spPr>
                <a:xfrm>
                  <a:off x="4276700" y="3940000"/>
                  <a:ext cx="18400" cy="13975"/>
                </a:xfrm>
                <a:custGeom>
                  <a:avLst/>
                  <a:gdLst/>
                  <a:ahLst/>
                  <a:cxnLst/>
                  <a:rect l="l" t="t" r="r" b="b"/>
                  <a:pathLst>
                    <a:path w="736" h="559" extrusionOk="0">
                      <a:moveTo>
                        <a:pt x="366" y="0"/>
                      </a:moveTo>
                      <a:cubicBezTo>
                        <a:pt x="305" y="0"/>
                        <a:pt x="244" y="20"/>
                        <a:pt x="193" y="62"/>
                      </a:cubicBezTo>
                      <a:cubicBezTo>
                        <a:pt x="0" y="219"/>
                        <a:pt x="93" y="531"/>
                        <a:pt x="341" y="556"/>
                      </a:cubicBezTo>
                      <a:cubicBezTo>
                        <a:pt x="351" y="558"/>
                        <a:pt x="362" y="558"/>
                        <a:pt x="372" y="558"/>
                      </a:cubicBezTo>
                      <a:cubicBezTo>
                        <a:pt x="601" y="558"/>
                        <a:pt x="736" y="288"/>
                        <a:pt x="585" y="103"/>
                      </a:cubicBezTo>
                      <a:cubicBezTo>
                        <a:pt x="528" y="35"/>
                        <a:pt x="447" y="0"/>
                        <a:pt x="3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2"/>
                <p:cNvSpPr/>
                <p:nvPr/>
              </p:nvSpPr>
              <p:spPr>
                <a:xfrm>
                  <a:off x="4263350" y="3923425"/>
                  <a:ext cx="17775" cy="13500"/>
                </a:xfrm>
                <a:custGeom>
                  <a:avLst/>
                  <a:gdLst/>
                  <a:ahLst/>
                  <a:cxnLst/>
                  <a:rect l="l" t="t" r="r" b="b"/>
                  <a:pathLst>
                    <a:path w="711" h="540" extrusionOk="0">
                      <a:moveTo>
                        <a:pt x="357" y="1"/>
                      </a:moveTo>
                      <a:cubicBezTo>
                        <a:pt x="297" y="1"/>
                        <a:pt x="237" y="21"/>
                        <a:pt x="187" y="63"/>
                      </a:cubicBezTo>
                      <a:cubicBezTo>
                        <a:pt x="1" y="210"/>
                        <a:pt x="91" y="512"/>
                        <a:pt x="328" y="538"/>
                      </a:cubicBezTo>
                      <a:cubicBezTo>
                        <a:pt x="339" y="539"/>
                        <a:pt x="349" y="540"/>
                        <a:pt x="359" y="540"/>
                      </a:cubicBezTo>
                      <a:cubicBezTo>
                        <a:pt x="582" y="540"/>
                        <a:pt x="711" y="279"/>
                        <a:pt x="566" y="101"/>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2"/>
                <p:cNvSpPr/>
                <p:nvPr/>
              </p:nvSpPr>
              <p:spPr>
                <a:xfrm>
                  <a:off x="4250100" y="3906900"/>
                  <a:ext cx="17225" cy="13075"/>
                </a:xfrm>
                <a:custGeom>
                  <a:avLst/>
                  <a:gdLst/>
                  <a:ahLst/>
                  <a:cxnLst/>
                  <a:rect l="l" t="t" r="r" b="b"/>
                  <a:pathLst>
                    <a:path w="689" h="523" extrusionOk="0">
                      <a:moveTo>
                        <a:pt x="345" y="0"/>
                      </a:moveTo>
                      <a:cubicBezTo>
                        <a:pt x="287" y="0"/>
                        <a:pt x="229" y="19"/>
                        <a:pt x="180" y="58"/>
                      </a:cubicBezTo>
                      <a:cubicBezTo>
                        <a:pt x="0" y="206"/>
                        <a:pt x="87" y="495"/>
                        <a:pt x="318" y="521"/>
                      </a:cubicBezTo>
                      <a:cubicBezTo>
                        <a:pt x="328" y="522"/>
                        <a:pt x="337" y="522"/>
                        <a:pt x="346" y="522"/>
                      </a:cubicBezTo>
                      <a:cubicBezTo>
                        <a:pt x="561" y="522"/>
                        <a:pt x="689" y="270"/>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2"/>
                <p:cNvSpPr/>
                <p:nvPr/>
              </p:nvSpPr>
              <p:spPr>
                <a:xfrm>
                  <a:off x="4236850" y="3890400"/>
                  <a:ext cx="16575" cy="12550"/>
                </a:xfrm>
                <a:custGeom>
                  <a:avLst/>
                  <a:gdLst/>
                  <a:ahLst/>
                  <a:cxnLst/>
                  <a:rect l="l" t="t" r="r" b="b"/>
                  <a:pathLst>
                    <a:path w="663" h="502" extrusionOk="0">
                      <a:moveTo>
                        <a:pt x="332" y="0"/>
                      </a:moveTo>
                      <a:cubicBezTo>
                        <a:pt x="276" y="0"/>
                        <a:pt x="220" y="19"/>
                        <a:pt x="174" y="56"/>
                      </a:cubicBezTo>
                      <a:cubicBezTo>
                        <a:pt x="0" y="198"/>
                        <a:pt x="84" y="477"/>
                        <a:pt x="305" y="500"/>
                      </a:cubicBezTo>
                      <a:cubicBezTo>
                        <a:pt x="315" y="501"/>
                        <a:pt x="324" y="501"/>
                        <a:pt x="333" y="501"/>
                      </a:cubicBezTo>
                      <a:cubicBezTo>
                        <a:pt x="538" y="501"/>
                        <a:pt x="663" y="261"/>
                        <a:pt x="527" y="92"/>
                      </a:cubicBezTo>
                      <a:cubicBezTo>
                        <a:pt x="478" y="32"/>
                        <a:pt x="405"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2"/>
                <p:cNvSpPr/>
                <p:nvPr/>
              </p:nvSpPr>
              <p:spPr>
                <a:xfrm>
                  <a:off x="4223575" y="3873825"/>
                  <a:ext cx="15875" cy="12075"/>
                </a:xfrm>
                <a:custGeom>
                  <a:avLst/>
                  <a:gdLst/>
                  <a:ahLst/>
                  <a:cxnLst/>
                  <a:rect l="l" t="t" r="r" b="b"/>
                  <a:pathLst>
                    <a:path w="635" h="483" extrusionOk="0">
                      <a:moveTo>
                        <a:pt x="319" y="0"/>
                      </a:moveTo>
                      <a:cubicBezTo>
                        <a:pt x="266" y="0"/>
                        <a:pt x="212" y="18"/>
                        <a:pt x="168" y="54"/>
                      </a:cubicBezTo>
                      <a:cubicBezTo>
                        <a:pt x="1" y="189"/>
                        <a:pt x="81" y="459"/>
                        <a:pt x="293" y="481"/>
                      </a:cubicBezTo>
                      <a:cubicBezTo>
                        <a:pt x="302" y="482"/>
                        <a:pt x="312" y="483"/>
                        <a:pt x="320" y="483"/>
                      </a:cubicBezTo>
                      <a:cubicBezTo>
                        <a:pt x="519" y="483"/>
                        <a:pt x="635" y="249"/>
                        <a:pt x="509" y="89"/>
                      </a:cubicBezTo>
                      <a:cubicBezTo>
                        <a:pt x="459" y="31"/>
                        <a:pt x="389"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2"/>
                <p:cNvSpPr/>
                <p:nvPr/>
              </p:nvSpPr>
              <p:spPr>
                <a:xfrm>
                  <a:off x="4210250" y="3857325"/>
                  <a:ext cx="15375" cy="11625"/>
                </a:xfrm>
                <a:custGeom>
                  <a:avLst/>
                  <a:gdLst/>
                  <a:ahLst/>
                  <a:cxnLst/>
                  <a:rect l="l" t="t" r="r" b="b"/>
                  <a:pathLst>
                    <a:path w="615" h="465" extrusionOk="0">
                      <a:moveTo>
                        <a:pt x="309" y="1"/>
                      </a:moveTo>
                      <a:cubicBezTo>
                        <a:pt x="258" y="1"/>
                        <a:pt x="207" y="18"/>
                        <a:pt x="164" y="52"/>
                      </a:cubicBezTo>
                      <a:cubicBezTo>
                        <a:pt x="0" y="184"/>
                        <a:pt x="77" y="444"/>
                        <a:pt x="286" y="463"/>
                      </a:cubicBezTo>
                      <a:cubicBezTo>
                        <a:pt x="295" y="464"/>
                        <a:pt x="304" y="465"/>
                        <a:pt x="313" y="465"/>
                      </a:cubicBezTo>
                      <a:cubicBezTo>
                        <a:pt x="503" y="465"/>
                        <a:pt x="615" y="241"/>
                        <a:pt x="489" y="87"/>
                      </a:cubicBezTo>
                      <a:cubicBezTo>
                        <a:pt x="443" y="30"/>
                        <a:pt x="376"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2"/>
                <p:cNvSpPr/>
                <p:nvPr/>
              </p:nvSpPr>
              <p:spPr>
                <a:xfrm>
                  <a:off x="4197000" y="3840800"/>
                  <a:ext cx="14750" cy="11200"/>
                </a:xfrm>
                <a:custGeom>
                  <a:avLst/>
                  <a:gdLst/>
                  <a:ahLst/>
                  <a:cxnLst/>
                  <a:rect l="l" t="t" r="r" b="b"/>
                  <a:pathLst>
                    <a:path w="590" h="448" extrusionOk="0">
                      <a:moveTo>
                        <a:pt x="297" y="1"/>
                      </a:moveTo>
                      <a:cubicBezTo>
                        <a:pt x="247" y="1"/>
                        <a:pt x="196" y="17"/>
                        <a:pt x="154" y="51"/>
                      </a:cubicBezTo>
                      <a:cubicBezTo>
                        <a:pt x="0" y="176"/>
                        <a:pt x="74" y="424"/>
                        <a:pt x="273" y="446"/>
                      </a:cubicBezTo>
                      <a:cubicBezTo>
                        <a:pt x="281" y="447"/>
                        <a:pt x="289" y="447"/>
                        <a:pt x="296" y="447"/>
                      </a:cubicBezTo>
                      <a:cubicBezTo>
                        <a:pt x="479" y="447"/>
                        <a:pt x="590" y="231"/>
                        <a:pt x="469" y="83"/>
                      </a:cubicBezTo>
                      <a:cubicBezTo>
                        <a:pt x="426" y="29"/>
                        <a:pt x="362" y="1"/>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2"/>
                <p:cNvSpPr/>
                <p:nvPr/>
              </p:nvSpPr>
              <p:spPr>
                <a:xfrm>
                  <a:off x="4183725" y="3824225"/>
                  <a:ext cx="14125" cy="10750"/>
                </a:xfrm>
                <a:custGeom>
                  <a:avLst/>
                  <a:gdLst/>
                  <a:ahLst/>
                  <a:cxnLst/>
                  <a:rect l="l" t="t" r="r" b="b"/>
                  <a:pathLst>
                    <a:path w="565" h="430" extrusionOk="0">
                      <a:moveTo>
                        <a:pt x="284" y="1"/>
                      </a:moveTo>
                      <a:cubicBezTo>
                        <a:pt x="236" y="1"/>
                        <a:pt x="189" y="17"/>
                        <a:pt x="149" y="49"/>
                      </a:cubicBezTo>
                      <a:cubicBezTo>
                        <a:pt x="1" y="168"/>
                        <a:pt x="71" y="409"/>
                        <a:pt x="261" y="428"/>
                      </a:cubicBezTo>
                      <a:cubicBezTo>
                        <a:pt x="269" y="429"/>
                        <a:pt x="277" y="429"/>
                        <a:pt x="284" y="429"/>
                      </a:cubicBezTo>
                      <a:cubicBezTo>
                        <a:pt x="460" y="429"/>
                        <a:pt x="565" y="223"/>
                        <a:pt x="451" y="81"/>
                      </a:cubicBezTo>
                      <a:cubicBezTo>
                        <a:pt x="407" y="28"/>
                        <a:pt x="346"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
                <p:cNvSpPr/>
                <p:nvPr/>
              </p:nvSpPr>
              <p:spPr>
                <a:xfrm>
                  <a:off x="4170475" y="3807750"/>
                  <a:ext cx="13475" cy="10175"/>
                </a:xfrm>
                <a:custGeom>
                  <a:avLst/>
                  <a:gdLst/>
                  <a:ahLst/>
                  <a:cxnLst/>
                  <a:rect l="l" t="t" r="r" b="b"/>
                  <a:pathLst>
                    <a:path w="539" h="407" extrusionOk="0">
                      <a:moveTo>
                        <a:pt x="270" y="0"/>
                      </a:moveTo>
                      <a:cubicBezTo>
                        <a:pt x="225" y="0"/>
                        <a:pt x="180" y="15"/>
                        <a:pt x="142" y="46"/>
                      </a:cubicBezTo>
                      <a:cubicBezTo>
                        <a:pt x="0" y="158"/>
                        <a:pt x="68" y="390"/>
                        <a:pt x="248" y="406"/>
                      </a:cubicBezTo>
                      <a:cubicBezTo>
                        <a:pt x="256" y="406"/>
                        <a:pt x="264" y="407"/>
                        <a:pt x="271" y="407"/>
                      </a:cubicBezTo>
                      <a:cubicBezTo>
                        <a:pt x="440"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2"/>
                <p:cNvSpPr/>
                <p:nvPr/>
              </p:nvSpPr>
              <p:spPr>
                <a:xfrm>
                  <a:off x="4157225" y="3791175"/>
                  <a:ext cx="12825" cy="9800"/>
                </a:xfrm>
                <a:custGeom>
                  <a:avLst/>
                  <a:gdLst/>
                  <a:ahLst/>
                  <a:cxnLst/>
                  <a:rect l="l" t="t" r="r" b="b"/>
                  <a:pathLst>
                    <a:path w="513" h="392" extrusionOk="0">
                      <a:moveTo>
                        <a:pt x="257" y="0"/>
                      </a:moveTo>
                      <a:cubicBezTo>
                        <a:pt x="214" y="0"/>
                        <a:pt x="171" y="14"/>
                        <a:pt x="135" y="43"/>
                      </a:cubicBezTo>
                      <a:cubicBezTo>
                        <a:pt x="0" y="156"/>
                        <a:pt x="64" y="371"/>
                        <a:pt x="238" y="391"/>
                      </a:cubicBezTo>
                      <a:cubicBezTo>
                        <a:pt x="246" y="391"/>
                        <a:pt x="253" y="392"/>
                        <a:pt x="261" y="392"/>
                      </a:cubicBezTo>
                      <a:cubicBezTo>
                        <a:pt x="418" y="392"/>
                        <a:pt x="513" y="201"/>
                        <a:pt x="408" y="72"/>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2"/>
                <p:cNvSpPr/>
                <p:nvPr/>
              </p:nvSpPr>
              <p:spPr>
                <a:xfrm>
                  <a:off x="4143950" y="3774675"/>
                  <a:ext cx="12275" cy="9275"/>
                </a:xfrm>
                <a:custGeom>
                  <a:avLst/>
                  <a:gdLst/>
                  <a:ahLst/>
                  <a:cxnLst/>
                  <a:rect l="l" t="t" r="r" b="b"/>
                  <a:pathLst>
                    <a:path w="491" h="371" extrusionOk="0">
                      <a:moveTo>
                        <a:pt x="245" y="1"/>
                      </a:moveTo>
                      <a:cubicBezTo>
                        <a:pt x="205" y="1"/>
                        <a:pt x="164" y="14"/>
                        <a:pt x="129" y="41"/>
                      </a:cubicBezTo>
                      <a:cubicBezTo>
                        <a:pt x="1" y="144"/>
                        <a:pt x="62" y="353"/>
                        <a:pt x="226" y="369"/>
                      </a:cubicBezTo>
                      <a:cubicBezTo>
                        <a:pt x="234" y="370"/>
                        <a:pt x="241" y="371"/>
                        <a:pt x="249" y="371"/>
                      </a:cubicBezTo>
                      <a:cubicBezTo>
                        <a:pt x="399" y="371"/>
                        <a:pt x="491" y="193"/>
                        <a:pt x="390" y="70"/>
                      </a:cubicBezTo>
                      <a:cubicBezTo>
                        <a:pt x="353" y="24"/>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2"/>
                <p:cNvSpPr/>
                <p:nvPr/>
              </p:nvSpPr>
              <p:spPr>
                <a:xfrm>
                  <a:off x="4130625" y="3758125"/>
                  <a:ext cx="11650" cy="8875"/>
                </a:xfrm>
                <a:custGeom>
                  <a:avLst/>
                  <a:gdLst/>
                  <a:ahLst/>
                  <a:cxnLst/>
                  <a:rect l="l" t="t" r="r" b="b"/>
                  <a:pathLst>
                    <a:path w="466" h="355" extrusionOk="0">
                      <a:moveTo>
                        <a:pt x="234" y="0"/>
                      </a:moveTo>
                      <a:cubicBezTo>
                        <a:pt x="195" y="0"/>
                        <a:pt x="156" y="14"/>
                        <a:pt x="123" y="41"/>
                      </a:cubicBezTo>
                      <a:cubicBezTo>
                        <a:pt x="0" y="138"/>
                        <a:pt x="58" y="337"/>
                        <a:pt x="216" y="353"/>
                      </a:cubicBezTo>
                      <a:cubicBezTo>
                        <a:pt x="222" y="354"/>
                        <a:pt x="229" y="354"/>
                        <a:pt x="235" y="354"/>
                      </a:cubicBezTo>
                      <a:cubicBezTo>
                        <a:pt x="381" y="354"/>
                        <a:pt x="465" y="184"/>
                        <a:pt x="370" y="67"/>
                      </a:cubicBezTo>
                      <a:cubicBezTo>
                        <a:pt x="335" y="23"/>
                        <a:pt x="285"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2"/>
                <p:cNvSpPr/>
                <p:nvPr/>
              </p:nvSpPr>
              <p:spPr>
                <a:xfrm>
                  <a:off x="4117375" y="3741575"/>
                  <a:ext cx="11075" cy="8375"/>
                </a:xfrm>
                <a:custGeom>
                  <a:avLst/>
                  <a:gdLst/>
                  <a:ahLst/>
                  <a:cxnLst/>
                  <a:rect l="l" t="t" r="r" b="b"/>
                  <a:pathLst>
                    <a:path w="443" h="335" extrusionOk="0">
                      <a:moveTo>
                        <a:pt x="221" y="1"/>
                      </a:moveTo>
                      <a:cubicBezTo>
                        <a:pt x="184" y="1"/>
                        <a:pt x="147" y="13"/>
                        <a:pt x="116" y="38"/>
                      </a:cubicBezTo>
                      <a:cubicBezTo>
                        <a:pt x="0" y="131"/>
                        <a:pt x="55" y="321"/>
                        <a:pt x="203" y="334"/>
                      </a:cubicBezTo>
                      <a:cubicBezTo>
                        <a:pt x="209" y="335"/>
                        <a:pt x="216" y="335"/>
                        <a:pt x="222" y="335"/>
                      </a:cubicBezTo>
                      <a:cubicBezTo>
                        <a:pt x="362" y="335"/>
                        <a:pt x="443" y="174"/>
                        <a:pt x="350" y="64"/>
                      </a:cubicBezTo>
                      <a:cubicBezTo>
                        <a:pt x="318" y="22"/>
                        <a:pt x="269"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2"/>
                <p:cNvSpPr/>
                <p:nvPr/>
              </p:nvSpPr>
              <p:spPr>
                <a:xfrm>
                  <a:off x="4104100" y="3725075"/>
                  <a:ext cx="10400" cy="7925"/>
                </a:xfrm>
                <a:custGeom>
                  <a:avLst/>
                  <a:gdLst/>
                  <a:ahLst/>
                  <a:cxnLst/>
                  <a:rect l="l" t="t" r="r" b="b"/>
                  <a:pathLst>
                    <a:path w="416" h="317" extrusionOk="0">
                      <a:moveTo>
                        <a:pt x="210" y="1"/>
                      </a:moveTo>
                      <a:cubicBezTo>
                        <a:pt x="175" y="1"/>
                        <a:pt x="140" y="12"/>
                        <a:pt x="110" y="36"/>
                      </a:cubicBezTo>
                      <a:cubicBezTo>
                        <a:pt x="1" y="123"/>
                        <a:pt x="52" y="300"/>
                        <a:pt x="194" y="316"/>
                      </a:cubicBezTo>
                      <a:cubicBezTo>
                        <a:pt x="199" y="316"/>
                        <a:pt x="204" y="316"/>
                        <a:pt x="209" y="316"/>
                      </a:cubicBezTo>
                      <a:cubicBezTo>
                        <a:pt x="338" y="316"/>
                        <a:pt x="415" y="164"/>
                        <a:pt x="332" y="59"/>
                      </a:cubicBezTo>
                      <a:cubicBezTo>
                        <a:pt x="301" y="20"/>
                        <a:pt x="256"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2"/>
                <p:cNvSpPr/>
                <p:nvPr/>
              </p:nvSpPr>
              <p:spPr>
                <a:xfrm>
                  <a:off x="4347625" y="3991625"/>
                  <a:ext cx="20900" cy="15850"/>
                </a:xfrm>
                <a:custGeom>
                  <a:avLst/>
                  <a:gdLst/>
                  <a:ahLst/>
                  <a:cxnLst/>
                  <a:rect l="l" t="t" r="r" b="b"/>
                  <a:pathLst>
                    <a:path w="836" h="634" extrusionOk="0">
                      <a:moveTo>
                        <a:pt x="418" y="1"/>
                      </a:moveTo>
                      <a:cubicBezTo>
                        <a:pt x="348" y="1"/>
                        <a:pt x="278" y="24"/>
                        <a:pt x="219" y="73"/>
                      </a:cubicBezTo>
                      <a:cubicBezTo>
                        <a:pt x="1" y="249"/>
                        <a:pt x="107" y="603"/>
                        <a:pt x="386" y="632"/>
                      </a:cubicBezTo>
                      <a:cubicBezTo>
                        <a:pt x="398" y="633"/>
                        <a:pt x="410" y="634"/>
                        <a:pt x="421" y="634"/>
                      </a:cubicBezTo>
                      <a:cubicBezTo>
                        <a:pt x="680" y="634"/>
                        <a:pt x="835" y="327"/>
                        <a:pt x="666" y="118"/>
                      </a:cubicBezTo>
                      <a:cubicBezTo>
                        <a:pt x="602" y="41"/>
                        <a:pt x="510" y="1"/>
                        <a:pt x="4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
                <p:cNvSpPr/>
                <p:nvPr/>
              </p:nvSpPr>
              <p:spPr>
                <a:xfrm>
                  <a:off x="4334375" y="3975100"/>
                  <a:ext cx="20250" cy="15350"/>
                </a:xfrm>
                <a:custGeom>
                  <a:avLst/>
                  <a:gdLst/>
                  <a:ahLst/>
                  <a:cxnLst/>
                  <a:rect l="l" t="t" r="r" b="b"/>
                  <a:pathLst>
                    <a:path w="810" h="614" extrusionOk="0">
                      <a:moveTo>
                        <a:pt x="406" y="0"/>
                      </a:moveTo>
                      <a:cubicBezTo>
                        <a:pt x="338" y="0"/>
                        <a:pt x="270" y="22"/>
                        <a:pt x="213" y="68"/>
                      </a:cubicBezTo>
                      <a:cubicBezTo>
                        <a:pt x="1" y="239"/>
                        <a:pt x="103" y="583"/>
                        <a:pt x="373" y="611"/>
                      </a:cubicBezTo>
                      <a:cubicBezTo>
                        <a:pt x="385" y="613"/>
                        <a:pt x="397" y="613"/>
                        <a:pt x="408" y="613"/>
                      </a:cubicBezTo>
                      <a:cubicBezTo>
                        <a:pt x="661" y="613"/>
                        <a:pt x="809" y="316"/>
                        <a:pt x="643" y="113"/>
                      </a:cubicBezTo>
                      <a:cubicBezTo>
                        <a:pt x="583" y="39"/>
                        <a:pt x="495" y="0"/>
                        <a:pt x="4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2"/>
                <p:cNvSpPr/>
                <p:nvPr/>
              </p:nvSpPr>
              <p:spPr>
                <a:xfrm>
                  <a:off x="4321125" y="3958525"/>
                  <a:ext cx="19600" cy="14900"/>
                </a:xfrm>
                <a:custGeom>
                  <a:avLst/>
                  <a:gdLst/>
                  <a:ahLst/>
                  <a:cxnLst/>
                  <a:rect l="l" t="t" r="r" b="b"/>
                  <a:pathLst>
                    <a:path w="784" h="596" extrusionOk="0">
                      <a:moveTo>
                        <a:pt x="393" y="0"/>
                      </a:moveTo>
                      <a:cubicBezTo>
                        <a:pt x="327" y="0"/>
                        <a:pt x="261" y="22"/>
                        <a:pt x="206" y="66"/>
                      </a:cubicBezTo>
                      <a:cubicBezTo>
                        <a:pt x="0" y="233"/>
                        <a:pt x="97" y="567"/>
                        <a:pt x="363" y="593"/>
                      </a:cubicBezTo>
                      <a:cubicBezTo>
                        <a:pt x="375" y="594"/>
                        <a:pt x="387" y="595"/>
                        <a:pt x="398" y="595"/>
                      </a:cubicBezTo>
                      <a:cubicBezTo>
                        <a:pt x="641" y="595"/>
                        <a:pt x="783" y="308"/>
                        <a:pt x="624" y="111"/>
                      </a:cubicBezTo>
                      <a:cubicBezTo>
                        <a:pt x="565" y="38"/>
                        <a:pt x="480" y="0"/>
                        <a:pt x="3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2"/>
                <p:cNvSpPr/>
                <p:nvPr/>
              </p:nvSpPr>
              <p:spPr>
                <a:xfrm>
                  <a:off x="4307775" y="3942025"/>
                  <a:ext cx="19075" cy="14425"/>
                </a:xfrm>
                <a:custGeom>
                  <a:avLst/>
                  <a:gdLst/>
                  <a:ahLst/>
                  <a:cxnLst/>
                  <a:rect l="l" t="t" r="r" b="b"/>
                  <a:pathLst>
                    <a:path w="763" h="577" extrusionOk="0">
                      <a:moveTo>
                        <a:pt x="384" y="0"/>
                      </a:moveTo>
                      <a:cubicBezTo>
                        <a:pt x="320" y="0"/>
                        <a:pt x="256" y="21"/>
                        <a:pt x="203" y="64"/>
                      </a:cubicBezTo>
                      <a:cubicBezTo>
                        <a:pt x="1" y="225"/>
                        <a:pt x="97" y="549"/>
                        <a:pt x="354" y="575"/>
                      </a:cubicBezTo>
                      <a:cubicBezTo>
                        <a:pt x="365" y="576"/>
                        <a:pt x="375" y="577"/>
                        <a:pt x="385" y="577"/>
                      </a:cubicBezTo>
                      <a:cubicBezTo>
                        <a:pt x="621" y="577"/>
                        <a:pt x="762" y="297"/>
                        <a:pt x="608" y="106"/>
                      </a:cubicBezTo>
                      <a:cubicBezTo>
                        <a:pt x="552" y="36"/>
                        <a:pt x="468"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2"/>
                <p:cNvSpPr/>
                <p:nvPr/>
              </p:nvSpPr>
              <p:spPr>
                <a:xfrm>
                  <a:off x="4294525" y="3925500"/>
                  <a:ext cx="18425" cy="13925"/>
                </a:xfrm>
                <a:custGeom>
                  <a:avLst/>
                  <a:gdLst/>
                  <a:ahLst/>
                  <a:cxnLst/>
                  <a:rect l="l" t="t" r="r" b="b"/>
                  <a:pathLst>
                    <a:path w="737" h="557" extrusionOk="0">
                      <a:moveTo>
                        <a:pt x="372" y="0"/>
                      </a:moveTo>
                      <a:cubicBezTo>
                        <a:pt x="310" y="0"/>
                        <a:pt x="247" y="21"/>
                        <a:pt x="193" y="63"/>
                      </a:cubicBezTo>
                      <a:cubicBezTo>
                        <a:pt x="0" y="221"/>
                        <a:pt x="97" y="532"/>
                        <a:pt x="341" y="555"/>
                      </a:cubicBezTo>
                      <a:cubicBezTo>
                        <a:pt x="352" y="556"/>
                        <a:pt x="362" y="556"/>
                        <a:pt x="372" y="556"/>
                      </a:cubicBezTo>
                      <a:cubicBezTo>
                        <a:pt x="601" y="556"/>
                        <a:pt x="736" y="286"/>
                        <a:pt x="585" y="102"/>
                      </a:cubicBezTo>
                      <a:cubicBezTo>
                        <a:pt x="531" y="35"/>
                        <a:pt x="452" y="0"/>
                        <a:pt x="3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2"/>
                <p:cNvSpPr/>
                <p:nvPr/>
              </p:nvSpPr>
              <p:spPr>
                <a:xfrm>
                  <a:off x="4281275" y="3908925"/>
                  <a:ext cx="17775" cy="13550"/>
                </a:xfrm>
                <a:custGeom>
                  <a:avLst/>
                  <a:gdLst/>
                  <a:ahLst/>
                  <a:cxnLst/>
                  <a:rect l="l" t="t" r="r" b="b"/>
                  <a:pathLst>
                    <a:path w="711" h="542" extrusionOk="0">
                      <a:moveTo>
                        <a:pt x="357" y="1"/>
                      </a:moveTo>
                      <a:cubicBezTo>
                        <a:pt x="297" y="1"/>
                        <a:pt x="237" y="21"/>
                        <a:pt x="187" y="61"/>
                      </a:cubicBezTo>
                      <a:cubicBezTo>
                        <a:pt x="0" y="212"/>
                        <a:pt x="90" y="514"/>
                        <a:pt x="328" y="540"/>
                      </a:cubicBezTo>
                      <a:cubicBezTo>
                        <a:pt x="339" y="541"/>
                        <a:pt x="349" y="541"/>
                        <a:pt x="359" y="541"/>
                      </a:cubicBezTo>
                      <a:cubicBezTo>
                        <a:pt x="581" y="541"/>
                        <a:pt x="710" y="281"/>
                        <a:pt x="566" y="103"/>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2"/>
                <p:cNvSpPr/>
                <p:nvPr/>
              </p:nvSpPr>
              <p:spPr>
                <a:xfrm>
                  <a:off x="4268000" y="3892375"/>
                  <a:ext cx="17150" cy="13075"/>
                </a:xfrm>
                <a:custGeom>
                  <a:avLst/>
                  <a:gdLst/>
                  <a:ahLst/>
                  <a:cxnLst/>
                  <a:rect l="l" t="t" r="r" b="b"/>
                  <a:pathLst>
                    <a:path w="686" h="523" extrusionOk="0">
                      <a:moveTo>
                        <a:pt x="343" y="1"/>
                      </a:moveTo>
                      <a:cubicBezTo>
                        <a:pt x="286" y="1"/>
                        <a:pt x="229" y="19"/>
                        <a:pt x="181" y="58"/>
                      </a:cubicBezTo>
                      <a:cubicBezTo>
                        <a:pt x="1" y="202"/>
                        <a:pt x="85" y="495"/>
                        <a:pt x="316" y="520"/>
                      </a:cubicBezTo>
                      <a:cubicBezTo>
                        <a:pt x="326" y="522"/>
                        <a:pt x="337" y="522"/>
                        <a:pt x="347" y="522"/>
                      </a:cubicBezTo>
                      <a:cubicBezTo>
                        <a:pt x="560" y="522"/>
                        <a:pt x="685" y="271"/>
                        <a:pt x="547" y="99"/>
                      </a:cubicBezTo>
                      <a:cubicBezTo>
                        <a:pt x="496" y="35"/>
                        <a:pt x="419" y="1"/>
                        <a:pt x="3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2"/>
                <p:cNvSpPr/>
                <p:nvPr/>
              </p:nvSpPr>
              <p:spPr>
                <a:xfrm>
                  <a:off x="4254750" y="3875850"/>
                  <a:ext cx="16525" cy="12625"/>
                </a:xfrm>
                <a:custGeom>
                  <a:avLst/>
                  <a:gdLst/>
                  <a:ahLst/>
                  <a:cxnLst/>
                  <a:rect l="l" t="t" r="r" b="b"/>
                  <a:pathLst>
                    <a:path w="661" h="505" extrusionOk="0">
                      <a:moveTo>
                        <a:pt x="330" y="1"/>
                      </a:moveTo>
                      <a:cubicBezTo>
                        <a:pt x="275" y="1"/>
                        <a:pt x="220" y="19"/>
                        <a:pt x="174" y="57"/>
                      </a:cubicBezTo>
                      <a:cubicBezTo>
                        <a:pt x="1" y="198"/>
                        <a:pt x="81" y="478"/>
                        <a:pt x="306" y="503"/>
                      </a:cubicBezTo>
                      <a:cubicBezTo>
                        <a:pt x="315" y="504"/>
                        <a:pt x="324" y="505"/>
                        <a:pt x="333" y="505"/>
                      </a:cubicBezTo>
                      <a:cubicBezTo>
                        <a:pt x="539" y="505"/>
                        <a:pt x="660" y="262"/>
                        <a:pt x="528" y="95"/>
                      </a:cubicBezTo>
                      <a:cubicBezTo>
                        <a:pt x="477" y="33"/>
                        <a:pt x="403" y="1"/>
                        <a:pt x="3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2"/>
                <p:cNvSpPr/>
                <p:nvPr/>
              </p:nvSpPr>
              <p:spPr>
                <a:xfrm>
                  <a:off x="4241500" y="3859350"/>
                  <a:ext cx="15875" cy="12100"/>
                </a:xfrm>
                <a:custGeom>
                  <a:avLst/>
                  <a:gdLst/>
                  <a:ahLst/>
                  <a:cxnLst/>
                  <a:rect l="l" t="t" r="r" b="b"/>
                  <a:pathLst>
                    <a:path w="635" h="484" extrusionOk="0">
                      <a:moveTo>
                        <a:pt x="318" y="1"/>
                      </a:moveTo>
                      <a:cubicBezTo>
                        <a:pt x="264" y="1"/>
                        <a:pt x="210" y="19"/>
                        <a:pt x="164" y="55"/>
                      </a:cubicBezTo>
                      <a:cubicBezTo>
                        <a:pt x="0" y="190"/>
                        <a:pt x="81" y="459"/>
                        <a:pt x="293" y="482"/>
                      </a:cubicBezTo>
                      <a:cubicBezTo>
                        <a:pt x="302" y="483"/>
                        <a:pt x="311" y="483"/>
                        <a:pt x="320" y="483"/>
                      </a:cubicBezTo>
                      <a:cubicBezTo>
                        <a:pt x="516" y="483"/>
                        <a:pt x="634" y="250"/>
                        <a:pt x="505" y="90"/>
                      </a:cubicBezTo>
                      <a:cubicBezTo>
                        <a:pt x="457" y="31"/>
                        <a:pt x="388"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2"/>
                <p:cNvSpPr/>
                <p:nvPr/>
              </p:nvSpPr>
              <p:spPr>
                <a:xfrm>
                  <a:off x="4228150" y="3842800"/>
                  <a:ext cx="15400" cy="11625"/>
                </a:xfrm>
                <a:custGeom>
                  <a:avLst/>
                  <a:gdLst/>
                  <a:ahLst/>
                  <a:cxnLst/>
                  <a:rect l="l" t="t" r="r" b="b"/>
                  <a:pathLst>
                    <a:path w="616" h="465" extrusionOk="0">
                      <a:moveTo>
                        <a:pt x="307" y="0"/>
                      </a:moveTo>
                      <a:cubicBezTo>
                        <a:pt x="256" y="0"/>
                        <a:pt x="204" y="17"/>
                        <a:pt x="162" y="51"/>
                      </a:cubicBezTo>
                      <a:cubicBezTo>
                        <a:pt x="1" y="183"/>
                        <a:pt x="78" y="440"/>
                        <a:pt x="284" y="463"/>
                      </a:cubicBezTo>
                      <a:cubicBezTo>
                        <a:pt x="293" y="464"/>
                        <a:pt x="302" y="464"/>
                        <a:pt x="311" y="464"/>
                      </a:cubicBezTo>
                      <a:cubicBezTo>
                        <a:pt x="501" y="464"/>
                        <a:pt x="615" y="240"/>
                        <a:pt x="489" y="87"/>
                      </a:cubicBezTo>
                      <a:cubicBezTo>
                        <a:pt x="444" y="30"/>
                        <a:pt x="376"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2"/>
                <p:cNvSpPr/>
                <p:nvPr/>
              </p:nvSpPr>
              <p:spPr>
                <a:xfrm>
                  <a:off x="4214900" y="3826300"/>
                  <a:ext cx="14775" cy="11150"/>
                </a:xfrm>
                <a:custGeom>
                  <a:avLst/>
                  <a:gdLst/>
                  <a:ahLst/>
                  <a:cxnLst/>
                  <a:rect l="l" t="t" r="r" b="b"/>
                  <a:pathLst>
                    <a:path w="591" h="446" extrusionOk="0">
                      <a:moveTo>
                        <a:pt x="295" y="0"/>
                      </a:moveTo>
                      <a:cubicBezTo>
                        <a:pt x="246" y="0"/>
                        <a:pt x="196" y="16"/>
                        <a:pt x="155" y="49"/>
                      </a:cubicBezTo>
                      <a:cubicBezTo>
                        <a:pt x="1" y="175"/>
                        <a:pt x="75" y="425"/>
                        <a:pt x="274" y="445"/>
                      </a:cubicBezTo>
                      <a:cubicBezTo>
                        <a:pt x="282" y="445"/>
                        <a:pt x="289" y="446"/>
                        <a:pt x="297" y="446"/>
                      </a:cubicBezTo>
                      <a:cubicBezTo>
                        <a:pt x="480" y="446"/>
                        <a:pt x="590" y="230"/>
                        <a:pt x="470" y="81"/>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2"/>
                <p:cNvSpPr/>
                <p:nvPr/>
              </p:nvSpPr>
              <p:spPr>
                <a:xfrm>
                  <a:off x="4201650" y="3809800"/>
                  <a:ext cx="14100" cy="10725"/>
                </a:xfrm>
                <a:custGeom>
                  <a:avLst/>
                  <a:gdLst/>
                  <a:ahLst/>
                  <a:cxnLst/>
                  <a:rect l="l" t="t" r="r" b="b"/>
                  <a:pathLst>
                    <a:path w="564" h="429" extrusionOk="0">
                      <a:moveTo>
                        <a:pt x="280" y="1"/>
                      </a:moveTo>
                      <a:cubicBezTo>
                        <a:pt x="233" y="1"/>
                        <a:pt x="187" y="16"/>
                        <a:pt x="148" y="47"/>
                      </a:cubicBezTo>
                      <a:cubicBezTo>
                        <a:pt x="0" y="169"/>
                        <a:pt x="71" y="407"/>
                        <a:pt x="261" y="426"/>
                      </a:cubicBezTo>
                      <a:cubicBezTo>
                        <a:pt x="270" y="428"/>
                        <a:pt x="279" y="428"/>
                        <a:pt x="287" y="428"/>
                      </a:cubicBezTo>
                      <a:cubicBezTo>
                        <a:pt x="461" y="428"/>
                        <a:pt x="564" y="220"/>
                        <a:pt x="450" y="79"/>
                      </a:cubicBezTo>
                      <a:cubicBezTo>
                        <a:pt x="406" y="28"/>
                        <a:pt x="343" y="1"/>
                        <a:pt x="2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2"/>
                <p:cNvSpPr/>
                <p:nvPr/>
              </p:nvSpPr>
              <p:spPr>
                <a:xfrm>
                  <a:off x="4188400" y="3793200"/>
                  <a:ext cx="13475" cy="10275"/>
                </a:xfrm>
                <a:custGeom>
                  <a:avLst/>
                  <a:gdLst/>
                  <a:ahLst/>
                  <a:cxnLst/>
                  <a:rect l="l" t="t" r="r" b="b"/>
                  <a:pathLst>
                    <a:path w="539" h="411" extrusionOk="0">
                      <a:moveTo>
                        <a:pt x="269" y="1"/>
                      </a:moveTo>
                      <a:cubicBezTo>
                        <a:pt x="224" y="1"/>
                        <a:pt x="179" y="16"/>
                        <a:pt x="142" y="46"/>
                      </a:cubicBezTo>
                      <a:cubicBezTo>
                        <a:pt x="0" y="162"/>
                        <a:pt x="68" y="390"/>
                        <a:pt x="248" y="409"/>
                      </a:cubicBezTo>
                      <a:cubicBezTo>
                        <a:pt x="255" y="410"/>
                        <a:pt x="263" y="410"/>
                        <a:pt x="271" y="410"/>
                      </a:cubicBezTo>
                      <a:cubicBezTo>
                        <a:pt x="437" y="410"/>
                        <a:pt x="538" y="213"/>
                        <a:pt x="428" y="78"/>
                      </a:cubicBezTo>
                      <a:cubicBezTo>
                        <a:pt x="387" y="27"/>
                        <a:pt x="328"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2"/>
                <p:cNvSpPr/>
                <p:nvPr/>
              </p:nvSpPr>
              <p:spPr>
                <a:xfrm>
                  <a:off x="4175050" y="3776700"/>
                  <a:ext cx="12925" cy="9750"/>
                </a:xfrm>
                <a:custGeom>
                  <a:avLst/>
                  <a:gdLst/>
                  <a:ahLst/>
                  <a:cxnLst/>
                  <a:rect l="l" t="t" r="r" b="b"/>
                  <a:pathLst>
                    <a:path w="517" h="390" extrusionOk="0">
                      <a:moveTo>
                        <a:pt x="261" y="1"/>
                      </a:moveTo>
                      <a:cubicBezTo>
                        <a:pt x="218" y="1"/>
                        <a:pt x="175" y="15"/>
                        <a:pt x="139" y="44"/>
                      </a:cubicBezTo>
                      <a:cubicBezTo>
                        <a:pt x="1" y="153"/>
                        <a:pt x="68" y="372"/>
                        <a:pt x="238" y="388"/>
                      </a:cubicBezTo>
                      <a:cubicBezTo>
                        <a:pt x="246" y="389"/>
                        <a:pt x="254" y="389"/>
                        <a:pt x="262" y="389"/>
                      </a:cubicBezTo>
                      <a:cubicBezTo>
                        <a:pt x="422" y="389"/>
                        <a:pt x="516" y="202"/>
                        <a:pt x="412" y="73"/>
                      </a:cubicBezTo>
                      <a:cubicBezTo>
                        <a:pt x="374" y="25"/>
                        <a:pt x="318" y="1"/>
                        <a:pt x="2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2"/>
                <p:cNvSpPr/>
                <p:nvPr/>
              </p:nvSpPr>
              <p:spPr>
                <a:xfrm>
                  <a:off x="4161800" y="3760125"/>
                  <a:ext cx="12300" cy="9350"/>
                </a:xfrm>
                <a:custGeom>
                  <a:avLst/>
                  <a:gdLst/>
                  <a:ahLst/>
                  <a:cxnLst/>
                  <a:rect l="l" t="t" r="r" b="b"/>
                  <a:pathLst>
                    <a:path w="492" h="374" extrusionOk="0">
                      <a:moveTo>
                        <a:pt x="246" y="1"/>
                      </a:moveTo>
                      <a:cubicBezTo>
                        <a:pt x="205" y="1"/>
                        <a:pt x="163" y="14"/>
                        <a:pt x="129" y="42"/>
                      </a:cubicBezTo>
                      <a:cubicBezTo>
                        <a:pt x="0" y="148"/>
                        <a:pt x="61" y="357"/>
                        <a:pt x="229" y="373"/>
                      </a:cubicBezTo>
                      <a:cubicBezTo>
                        <a:pt x="235" y="373"/>
                        <a:pt x="242" y="374"/>
                        <a:pt x="248" y="374"/>
                      </a:cubicBezTo>
                      <a:cubicBezTo>
                        <a:pt x="400" y="374"/>
                        <a:pt x="491" y="194"/>
                        <a:pt x="392" y="71"/>
                      </a:cubicBezTo>
                      <a:cubicBezTo>
                        <a:pt x="356" y="25"/>
                        <a:pt x="301"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2"/>
                <p:cNvSpPr/>
                <p:nvPr/>
              </p:nvSpPr>
              <p:spPr>
                <a:xfrm>
                  <a:off x="4148550" y="3743625"/>
                  <a:ext cx="11625" cy="8825"/>
                </a:xfrm>
                <a:custGeom>
                  <a:avLst/>
                  <a:gdLst/>
                  <a:ahLst/>
                  <a:cxnLst/>
                  <a:rect l="l" t="t" r="r" b="b"/>
                  <a:pathLst>
                    <a:path w="465" h="353" extrusionOk="0">
                      <a:moveTo>
                        <a:pt x="233" y="1"/>
                      </a:moveTo>
                      <a:cubicBezTo>
                        <a:pt x="194" y="1"/>
                        <a:pt x="155" y="14"/>
                        <a:pt x="122" y="40"/>
                      </a:cubicBezTo>
                      <a:cubicBezTo>
                        <a:pt x="0" y="139"/>
                        <a:pt x="58" y="335"/>
                        <a:pt x="215" y="351"/>
                      </a:cubicBezTo>
                      <a:cubicBezTo>
                        <a:pt x="223" y="352"/>
                        <a:pt x="231" y="353"/>
                        <a:pt x="238" y="353"/>
                      </a:cubicBezTo>
                      <a:cubicBezTo>
                        <a:pt x="382" y="353"/>
                        <a:pt x="464" y="182"/>
                        <a:pt x="370" y="65"/>
                      </a:cubicBezTo>
                      <a:cubicBezTo>
                        <a:pt x="335" y="23"/>
                        <a:pt x="284" y="1"/>
                        <a:pt x="2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2"/>
                <p:cNvSpPr/>
                <p:nvPr/>
              </p:nvSpPr>
              <p:spPr>
                <a:xfrm>
                  <a:off x="4135275" y="3727075"/>
                  <a:ext cx="11025" cy="8425"/>
                </a:xfrm>
                <a:custGeom>
                  <a:avLst/>
                  <a:gdLst/>
                  <a:ahLst/>
                  <a:cxnLst/>
                  <a:rect l="l" t="t" r="r" b="b"/>
                  <a:pathLst>
                    <a:path w="441" h="337" extrusionOk="0">
                      <a:moveTo>
                        <a:pt x="222" y="1"/>
                      </a:moveTo>
                      <a:cubicBezTo>
                        <a:pt x="184" y="1"/>
                        <a:pt x="147" y="13"/>
                        <a:pt x="117" y="40"/>
                      </a:cubicBezTo>
                      <a:cubicBezTo>
                        <a:pt x="1" y="133"/>
                        <a:pt x="55" y="319"/>
                        <a:pt x="203" y="335"/>
                      </a:cubicBezTo>
                      <a:cubicBezTo>
                        <a:pt x="210" y="336"/>
                        <a:pt x="216" y="336"/>
                        <a:pt x="222" y="336"/>
                      </a:cubicBezTo>
                      <a:cubicBezTo>
                        <a:pt x="359" y="336"/>
                        <a:pt x="440" y="173"/>
                        <a:pt x="351" y="62"/>
                      </a:cubicBezTo>
                      <a:cubicBezTo>
                        <a:pt x="318" y="22"/>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2"/>
                <p:cNvSpPr/>
                <p:nvPr/>
              </p:nvSpPr>
              <p:spPr>
                <a:xfrm>
                  <a:off x="4122025" y="3710550"/>
                  <a:ext cx="10375" cy="7925"/>
                </a:xfrm>
                <a:custGeom>
                  <a:avLst/>
                  <a:gdLst/>
                  <a:ahLst/>
                  <a:cxnLst/>
                  <a:rect l="l" t="t" r="r" b="b"/>
                  <a:pathLst>
                    <a:path w="415" h="317" extrusionOk="0">
                      <a:moveTo>
                        <a:pt x="209" y="0"/>
                      </a:moveTo>
                      <a:cubicBezTo>
                        <a:pt x="174" y="0"/>
                        <a:pt x="139" y="12"/>
                        <a:pt x="110" y="35"/>
                      </a:cubicBezTo>
                      <a:cubicBezTo>
                        <a:pt x="1" y="125"/>
                        <a:pt x="52" y="302"/>
                        <a:pt x="190" y="315"/>
                      </a:cubicBezTo>
                      <a:cubicBezTo>
                        <a:pt x="197" y="316"/>
                        <a:pt x="203" y="316"/>
                        <a:pt x="210" y="316"/>
                      </a:cubicBezTo>
                      <a:cubicBezTo>
                        <a:pt x="339" y="316"/>
                        <a:pt x="414" y="165"/>
                        <a:pt x="332" y="61"/>
                      </a:cubicBezTo>
                      <a:cubicBezTo>
                        <a:pt x="300"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2"/>
                <p:cNvSpPr/>
                <p:nvPr/>
              </p:nvSpPr>
              <p:spPr>
                <a:xfrm>
                  <a:off x="4338950" y="3944050"/>
                  <a:ext cx="19700" cy="14900"/>
                </a:xfrm>
                <a:custGeom>
                  <a:avLst/>
                  <a:gdLst/>
                  <a:ahLst/>
                  <a:cxnLst/>
                  <a:rect l="l" t="t" r="r" b="b"/>
                  <a:pathLst>
                    <a:path w="788" h="596" extrusionOk="0">
                      <a:moveTo>
                        <a:pt x="395" y="1"/>
                      </a:moveTo>
                      <a:cubicBezTo>
                        <a:pt x="330" y="1"/>
                        <a:pt x="264" y="22"/>
                        <a:pt x="210" y="67"/>
                      </a:cubicBezTo>
                      <a:cubicBezTo>
                        <a:pt x="1" y="234"/>
                        <a:pt x="100" y="565"/>
                        <a:pt x="364" y="594"/>
                      </a:cubicBezTo>
                      <a:cubicBezTo>
                        <a:pt x="376" y="595"/>
                        <a:pt x="387" y="596"/>
                        <a:pt x="398" y="596"/>
                      </a:cubicBezTo>
                      <a:cubicBezTo>
                        <a:pt x="642" y="596"/>
                        <a:pt x="787" y="308"/>
                        <a:pt x="627" y="112"/>
                      </a:cubicBezTo>
                      <a:cubicBezTo>
                        <a:pt x="569" y="38"/>
                        <a:pt x="482" y="1"/>
                        <a:pt x="3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2"/>
                <p:cNvSpPr/>
                <p:nvPr/>
              </p:nvSpPr>
              <p:spPr>
                <a:xfrm>
                  <a:off x="4325700" y="3927475"/>
                  <a:ext cx="19050" cy="14450"/>
                </a:xfrm>
                <a:custGeom>
                  <a:avLst/>
                  <a:gdLst/>
                  <a:ahLst/>
                  <a:cxnLst/>
                  <a:rect l="l" t="t" r="r" b="b"/>
                  <a:pathLst>
                    <a:path w="762" h="578" extrusionOk="0">
                      <a:moveTo>
                        <a:pt x="381" y="1"/>
                      </a:moveTo>
                      <a:cubicBezTo>
                        <a:pt x="317" y="1"/>
                        <a:pt x="253" y="22"/>
                        <a:pt x="200" y="64"/>
                      </a:cubicBezTo>
                      <a:cubicBezTo>
                        <a:pt x="0" y="228"/>
                        <a:pt x="97" y="550"/>
                        <a:pt x="354" y="575"/>
                      </a:cubicBezTo>
                      <a:cubicBezTo>
                        <a:pt x="366" y="577"/>
                        <a:pt x="377" y="577"/>
                        <a:pt x="388" y="577"/>
                      </a:cubicBezTo>
                      <a:cubicBezTo>
                        <a:pt x="622" y="577"/>
                        <a:pt x="761" y="300"/>
                        <a:pt x="608" y="109"/>
                      </a:cubicBezTo>
                      <a:cubicBezTo>
                        <a:pt x="549" y="38"/>
                        <a:pt x="465" y="1"/>
                        <a:pt x="3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2"/>
                <p:cNvSpPr/>
                <p:nvPr/>
              </p:nvSpPr>
              <p:spPr>
                <a:xfrm>
                  <a:off x="4312450" y="3910975"/>
                  <a:ext cx="18400" cy="13975"/>
                </a:xfrm>
                <a:custGeom>
                  <a:avLst/>
                  <a:gdLst/>
                  <a:ahLst/>
                  <a:cxnLst/>
                  <a:rect l="l" t="t" r="r" b="b"/>
                  <a:pathLst>
                    <a:path w="736" h="559" extrusionOk="0">
                      <a:moveTo>
                        <a:pt x="369" y="1"/>
                      </a:moveTo>
                      <a:cubicBezTo>
                        <a:pt x="307" y="1"/>
                        <a:pt x="245" y="21"/>
                        <a:pt x="193" y="62"/>
                      </a:cubicBezTo>
                      <a:cubicBezTo>
                        <a:pt x="0" y="220"/>
                        <a:pt x="93" y="532"/>
                        <a:pt x="341" y="557"/>
                      </a:cubicBezTo>
                      <a:cubicBezTo>
                        <a:pt x="351" y="558"/>
                        <a:pt x="362" y="559"/>
                        <a:pt x="372" y="559"/>
                      </a:cubicBezTo>
                      <a:cubicBezTo>
                        <a:pt x="601" y="559"/>
                        <a:pt x="736" y="289"/>
                        <a:pt x="585" y="104"/>
                      </a:cubicBezTo>
                      <a:cubicBezTo>
                        <a:pt x="530" y="36"/>
                        <a:pt x="450" y="1"/>
                        <a:pt x="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2"/>
                <p:cNvSpPr/>
                <p:nvPr/>
              </p:nvSpPr>
              <p:spPr>
                <a:xfrm>
                  <a:off x="4299175" y="3894425"/>
                  <a:ext cx="17775" cy="13500"/>
                </a:xfrm>
                <a:custGeom>
                  <a:avLst/>
                  <a:gdLst/>
                  <a:ahLst/>
                  <a:cxnLst/>
                  <a:rect l="l" t="t" r="r" b="b"/>
                  <a:pathLst>
                    <a:path w="711" h="540" extrusionOk="0">
                      <a:moveTo>
                        <a:pt x="357" y="1"/>
                      </a:moveTo>
                      <a:cubicBezTo>
                        <a:pt x="298" y="1"/>
                        <a:pt x="237" y="21"/>
                        <a:pt x="187" y="62"/>
                      </a:cubicBezTo>
                      <a:cubicBezTo>
                        <a:pt x="1" y="210"/>
                        <a:pt x="91" y="512"/>
                        <a:pt x="329" y="538"/>
                      </a:cubicBezTo>
                      <a:cubicBezTo>
                        <a:pt x="339" y="539"/>
                        <a:pt x="349" y="540"/>
                        <a:pt x="359" y="540"/>
                      </a:cubicBezTo>
                      <a:cubicBezTo>
                        <a:pt x="579" y="540"/>
                        <a:pt x="711" y="279"/>
                        <a:pt x="567" y="101"/>
                      </a:cubicBezTo>
                      <a:cubicBezTo>
                        <a:pt x="514" y="35"/>
                        <a:pt x="436"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2"/>
                <p:cNvSpPr/>
                <p:nvPr/>
              </p:nvSpPr>
              <p:spPr>
                <a:xfrm>
                  <a:off x="4285925" y="3877900"/>
                  <a:ext cx="17150" cy="13000"/>
                </a:xfrm>
                <a:custGeom>
                  <a:avLst/>
                  <a:gdLst/>
                  <a:ahLst/>
                  <a:cxnLst/>
                  <a:rect l="l" t="t" r="r" b="b"/>
                  <a:pathLst>
                    <a:path w="686" h="520" extrusionOk="0">
                      <a:moveTo>
                        <a:pt x="345" y="0"/>
                      </a:moveTo>
                      <a:cubicBezTo>
                        <a:pt x="288" y="0"/>
                        <a:pt x="229" y="19"/>
                        <a:pt x="181" y="58"/>
                      </a:cubicBezTo>
                      <a:cubicBezTo>
                        <a:pt x="1" y="203"/>
                        <a:pt x="84" y="492"/>
                        <a:pt x="316" y="518"/>
                      </a:cubicBezTo>
                      <a:cubicBezTo>
                        <a:pt x="326" y="519"/>
                        <a:pt x="336" y="519"/>
                        <a:pt x="346" y="519"/>
                      </a:cubicBezTo>
                      <a:cubicBezTo>
                        <a:pt x="557" y="519"/>
                        <a:pt x="685" y="269"/>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2"/>
                <p:cNvSpPr/>
                <p:nvPr/>
              </p:nvSpPr>
              <p:spPr>
                <a:xfrm>
                  <a:off x="4272600" y="3861400"/>
                  <a:ext cx="16575" cy="12525"/>
                </a:xfrm>
                <a:custGeom>
                  <a:avLst/>
                  <a:gdLst/>
                  <a:ahLst/>
                  <a:cxnLst/>
                  <a:rect l="l" t="t" r="r" b="b"/>
                  <a:pathLst>
                    <a:path w="663" h="501" extrusionOk="0">
                      <a:moveTo>
                        <a:pt x="334" y="0"/>
                      </a:moveTo>
                      <a:cubicBezTo>
                        <a:pt x="279" y="0"/>
                        <a:pt x="223" y="18"/>
                        <a:pt x="177" y="56"/>
                      </a:cubicBezTo>
                      <a:cubicBezTo>
                        <a:pt x="0" y="198"/>
                        <a:pt x="84" y="477"/>
                        <a:pt x="305" y="500"/>
                      </a:cubicBezTo>
                      <a:cubicBezTo>
                        <a:pt x="315" y="501"/>
                        <a:pt x="324" y="501"/>
                        <a:pt x="333" y="501"/>
                      </a:cubicBezTo>
                      <a:cubicBezTo>
                        <a:pt x="541" y="501"/>
                        <a:pt x="663" y="261"/>
                        <a:pt x="527" y="91"/>
                      </a:cubicBezTo>
                      <a:cubicBezTo>
                        <a:pt x="478" y="31"/>
                        <a:pt x="406"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2"/>
                <p:cNvSpPr/>
                <p:nvPr/>
              </p:nvSpPr>
              <p:spPr>
                <a:xfrm>
                  <a:off x="4259425" y="3844825"/>
                  <a:ext cx="15850" cy="12075"/>
                </a:xfrm>
                <a:custGeom>
                  <a:avLst/>
                  <a:gdLst/>
                  <a:ahLst/>
                  <a:cxnLst/>
                  <a:rect l="l" t="t" r="r" b="b"/>
                  <a:pathLst>
                    <a:path w="634" h="483" extrusionOk="0">
                      <a:moveTo>
                        <a:pt x="316" y="1"/>
                      </a:moveTo>
                      <a:cubicBezTo>
                        <a:pt x="263" y="1"/>
                        <a:pt x="209" y="18"/>
                        <a:pt x="164" y="54"/>
                      </a:cubicBezTo>
                      <a:cubicBezTo>
                        <a:pt x="0" y="189"/>
                        <a:pt x="80" y="459"/>
                        <a:pt x="293" y="481"/>
                      </a:cubicBezTo>
                      <a:cubicBezTo>
                        <a:pt x="302" y="482"/>
                        <a:pt x="311" y="483"/>
                        <a:pt x="319" y="483"/>
                      </a:cubicBezTo>
                      <a:cubicBezTo>
                        <a:pt x="516" y="483"/>
                        <a:pt x="634" y="249"/>
                        <a:pt x="505" y="92"/>
                      </a:cubicBezTo>
                      <a:cubicBezTo>
                        <a:pt x="457" y="32"/>
                        <a:pt x="387" y="1"/>
                        <a:pt x="3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2"/>
                <p:cNvSpPr/>
                <p:nvPr/>
              </p:nvSpPr>
              <p:spPr>
                <a:xfrm>
                  <a:off x="4246075" y="3828325"/>
                  <a:ext cx="15375" cy="11625"/>
                </a:xfrm>
                <a:custGeom>
                  <a:avLst/>
                  <a:gdLst/>
                  <a:ahLst/>
                  <a:cxnLst/>
                  <a:rect l="l" t="t" r="r" b="b"/>
                  <a:pathLst>
                    <a:path w="615" h="465" extrusionOk="0">
                      <a:moveTo>
                        <a:pt x="307" y="1"/>
                      </a:moveTo>
                      <a:cubicBezTo>
                        <a:pt x="256" y="1"/>
                        <a:pt x="204" y="17"/>
                        <a:pt x="161" y="52"/>
                      </a:cubicBezTo>
                      <a:cubicBezTo>
                        <a:pt x="1" y="184"/>
                        <a:pt x="78" y="444"/>
                        <a:pt x="283" y="463"/>
                      </a:cubicBezTo>
                      <a:cubicBezTo>
                        <a:pt x="293" y="464"/>
                        <a:pt x="302" y="465"/>
                        <a:pt x="310" y="465"/>
                      </a:cubicBezTo>
                      <a:cubicBezTo>
                        <a:pt x="500" y="465"/>
                        <a:pt x="615" y="241"/>
                        <a:pt x="489" y="87"/>
                      </a:cubicBezTo>
                      <a:cubicBezTo>
                        <a:pt x="443" y="30"/>
                        <a:pt x="375" y="1"/>
                        <a:pt x="3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2"/>
                <p:cNvSpPr/>
                <p:nvPr/>
              </p:nvSpPr>
              <p:spPr>
                <a:xfrm>
                  <a:off x="4232825" y="3811775"/>
                  <a:ext cx="14750" cy="11225"/>
                </a:xfrm>
                <a:custGeom>
                  <a:avLst/>
                  <a:gdLst/>
                  <a:ahLst/>
                  <a:cxnLst/>
                  <a:rect l="l" t="t" r="r" b="b"/>
                  <a:pathLst>
                    <a:path w="590" h="449" extrusionOk="0">
                      <a:moveTo>
                        <a:pt x="295" y="0"/>
                      </a:moveTo>
                      <a:cubicBezTo>
                        <a:pt x="246" y="0"/>
                        <a:pt x="196" y="17"/>
                        <a:pt x="155" y="52"/>
                      </a:cubicBezTo>
                      <a:cubicBezTo>
                        <a:pt x="0" y="174"/>
                        <a:pt x="74" y="425"/>
                        <a:pt x="270" y="447"/>
                      </a:cubicBezTo>
                      <a:cubicBezTo>
                        <a:pt x="278" y="448"/>
                        <a:pt x="286" y="448"/>
                        <a:pt x="294" y="448"/>
                      </a:cubicBezTo>
                      <a:cubicBezTo>
                        <a:pt x="479" y="448"/>
                        <a:pt x="590" y="232"/>
                        <a:pt x="470" y="84"/>
                      </a:cubicBezTo>
                      <a:cubicBezTo>
                        <a:pt x="424" y="29"/>
                        <a:pt x="360"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2"/>
                <p:cNvSpPr/>
                <p:nvPr/>
              </p:nvSpPr>
              <p:spPr>
                <a:xfrm>
                  <a:off x="4219575" y="3795225"/>
                  <a:ext cx="14025" cy="10725"/>
                </a:xfrm>
                <a:custGeom>
                  <a:avLst/>
                  <a:gdLst/>
                  <a:ahLst/>
                  <a:cxnLst/>
                  <a:rect l="l" t="t" r="r" b="b"/>
                  <a:pathLst>
                    <a:path w="561" h="429" extrusionOk="0">
                      <a:moveTo>
                        <a:pt x="281" y="1"/>
                      </a:moveTo>
                      <a:cubicBezTo>
                        <a:pt x="234" y="1"/>
                        <a:pt x="187" y="17"/>
                        <a:pt x="148" y="49"/>
                      </a:cubicBezTo>
                      <a:cubicBezTo>
                        <a:pt x="0" y="167"/>
                        <a:pt x="71" y="409"/>
                        <a:pt x="260" y="428"/>
                      </a:cubicBezTo>
                      <a:cubicBezTo>
                        <a:pt x="268" y="429"/>
                        <a:pt x="276" y="429"/>
                        <a:pt x="283" y="429"/>
                      </a:cubicBezTo>
                      <a:cubicBezTo>
                        <a:pt x="456" y="429"/>
                        <a:pt x="561" y="222"/>
                        <a:pt x="447" y="81"/>
                      </a:cubicBezTo>
                      <a:cubicBezTo>
                        <a:pt x="405" y="28"/>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2"/>
                <p:cNvSpPr/>
                <p:nvPr/>
              </p:nvSpPr>
              <p:spPr>
                <a:xfrm>
                  <a:off x="4206225" y="3778750"/>
                  <a:ext cx="13475" cy="10250"/>
                </a:xfrm>
                <a:custGeom>
                  <a:avLst/>
                  <a:gdLst/>
                  <a:ahLst/>
                  <a:cxnLst/>
                  <a:rect l="l" t="t" r="r" b="b"/>
                  <a:pathLst>
                    <a:path w="539" h="410" extrusionOk="0">
                      <a:moveTo>
                        <a:pt x="272" y="0"/>
                      </a:moveTo>
                      <a:cubicBezTo>
                        <a:pt x="227" y="0"/>
                        <a:pt x="181" y="15"/>
                        <a:pt x="142" y="46"/>
                      </a:cubicBezTo>
                      <a:cubicBezTo>
                        <a:pt x="1" y="161"/>
                        <a:pt x="68" y="389"/>
                        <a:pt x="251" y="409"/>
                      </a:cubicBezTo>
                      <a:cubicBezTo>
                        <a:pt x="259" y="410"/>
                        <a:pt x="267" y="410"/>
                        <a:pt x="274" y="410"/>
                      </a:cubicBezTo>
                      <a:cubicBezTo>
                        <a:pt x="441" y="410"/>
                        <a:pt x="539" y="213"/>
                        <a:pt x="431" y="78"/>
                      </a:cubicBezTo>
                      <a:cubicBezTo>
                        <a:pt x="391" y="26"/>
                        <a:pt x="332" y="0"/>
                        <a:pt x="2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2"/>
                <p:cNvSpPr/>
                <p:nvPr/>
              </p:nvSpPr>
              <p:spPr>
                <a:xfrm>
                  <a:off x="4192975" y="3762175"/>
                  <a:ext cx="12925" cy="9800"/>
                </a:xfrm>
                <a:custGeom>
                  <a:avLst/>
                  <a:gdLst/>
                  <a:ahLst/>
                  <a:cxnLst/>
                  <a:rect l="l" t="t" r="r" b="b"/>
                  <a:pathLst>
                    <a:path w="517" h="392" extrusionOk="0">
                      <a:moveTo>
                        <a:pt x="259" y="0"/>
                      </a:moveTo>
                      <a:cubicBezTo>
                        <a:pt x="215" y="0"/>
                        <a:pt x="171" y="14"/>
                        <a:pt x="135" y="43"/>
                      </a:cubicBezTo>
                      <a:cubicBezTo>
                        <a:pt x="0" y="156"/>
                        <a:pt x="65" y="371"/>
                        <a:pt x="238" y="390"/>
                      </a:cubicBezTo>
                      <a:cubicBezTo>
                        <a:pt x="246" y="391"/>
                        <a:pt x="254" y="392"/>
                        <a:pt x="261" y="392"/>
                      </a:cubicBezTo>
                      <a:cubicBezTo>
                        <a:pt x="421" y="392"/>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2"/>
                <p:cNvSpPr/>
                <p:nvPr/>
              </p:nvSpPr>
              <p:spPr>
                <a:xfrm>
                  <a:off x="4179725" y="3745675"/>
                  <a:ext cx="12250" cy="9275"/>
                </a:xfrm>
                <a:custGeom>
                  <a:avLst/>
                  <a:gdLst/>
                  <a:ahLst/>
                  <a:cxnLst/>
                  <a:rect l="l" t="t" r="r" b="b"/>
                  <a:pathLst>
                    <a:path w="490" h="371" extrusionOk="0">
                      <a:moveTo>
                        <a:pt x="244" y="0"/>
                      </a:moveTo>
                      <a:cubicBezTo>
                        <a:pt x="204" y="0"/>
                        <a:pt x="163" y="14"/>
                        <a:pt x="129" y="41"/>
                      </a:cubicBezTo>
                      <a:cubicBezTo>
                        <a:pt x="0" y="144"/>
                        <a:pt x="61" y="353"/>
                        <a:pt x="225" y="369"/>
                      </a:cubicBezTo>
                      <a:cubicBezTo>
                        <a:pt x="233" y="370"/>
                        <a:pt x="241" y="370"/>
                        <a:pt x="248" y="370"/>
                      </a:cubicBezTo>
                      <a:cubicBezTo>
                        <a:pt x="401" y="370"/>
                        <a:pt x="490" y="193"/>
                        <a:pt x="389" y="70"/>
                      </a:cubicBezTo>
                      <a:cubicBezTo>
                        <a:pt x="352" y="24"/>
                        <a:pt x="299" y="0"/>
                        <a:pt x="2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2"/>
                <p:cNvSpPr/>
                <p:nvPr/>
              </p:nvSpPr>
              <p:spPr>
                <a:xfrm>
                  <a:off x="4166450" y="3729100"/>
                  <a:ext cx="11650" cy="8875"/>
                </a:xfrm>
                <a:custGeom>
                  <a:avLst/>
                  <a:gdLst/>
                  <a:ahLst/>
                  <a:cxnLst/>
                  <a:rect l="l" t="t" r="r" b="b"/>
                  <a:pathLst>
                    <a:path w="466" h="355" extrusionOk="0">
                      <a:moveTo>
                        <a:pt x="231" y="0"/>
                      </a:moveTo>
                      <a:cubicBezTo>
                        <a:pt x="193" y="0"/>
                        <a:pt x="154" y="13"/>
                        <a:pt x="123" y="39"/>
                      </a:cubicBezTo>
                      <a:cubicBezTo>
                        <a:pt x="1" y="139"/>
                        <a:pt x="59" y="338"/>
                        <a:pt x="216" y="354"/>
                      </a:cubicBezTo>
                      <a:cubicBezTo>
                        <a:pt x="223" y="355"/>
                        <a:pt x="229" y="355"/>
                        <a:pt x="235" y="355"/>
                      </a:cubicBezTo>
                      <a:cubicBezTo>
                        <a:pt x="378" y="355"/>
                        <a:pt x="466" y="185"/>
                        <a:pt x="370" y="68"/>
                      </a:cubicBezTo>
                      <a:cubicBezTo>
                        <a:pt x="335" y="24"/>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2"/>
                <p:cNvSpPr/>
                <p:nvPr/>
              </p:nvSpPr>
              <p:spPr>
                <a:xfrm>
                  <a:off x="4153200" y="3712575"/>
                  <a:ext cx="11000" cy="8375"/>
                </a:xfrm>
                <a:custGeom>
                  <a:avLst/>
                  <a:gdLst/>
                  <a:ahLst/>
                  <a:cxnLst/>
                  <a:rect l="l" t="t" r="r" b="b"/>
                  <a:pathLst>
                    <a:path w="440" h="335" extrusionOk="0">
                      <a:moveTo>
                        <a:pt x="221" y="1"/>
                      </a:moveTo>
                      <a:cubicBezTo>
                        <a:pt x="184" y="1"/>
                        <a:pt x="147" y="13"/>
                        <a:pt x="116" y="38"/>
                      </a:cubicBezTo>
                      <a:cubicBezTo>
                        <a:pt x="1" y="131"/>
                        <a:pt x="55" y="321"/>
                        <a:pt x="203" y="334"/>
                      </a:cubicBezTo>
                      <a:cubicBezTo>
                        <a:pt x="210" y="334"/>
                        <a:pt x="216" y="335"/>
                        <a:pt x="222" y="335"/>
                      </a:cubicBezTo>
                      <a:cubicBezTo>
                        <a:pt x="359" y="335"/>
                        <a:pt x="440" y="174"/>
                        <a:pt x="351" y="64"/>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2"/>
                <p:cNvSpPr/>
                <p:nvPr/>
              </p:nvSpPr>
              <p:spPr>
                <a:xfrm>
                  <a:off x="4139875" y="3696075"/>
                  <a:ext cx="10450" cy="7925"/>
                </a:xfrm>
                <a:custGeom>
                  <a:avLst/>
                  <a:gdLst/>
                  <a:ahLst/>
                  <a:cxnLst/>
                  <a:rect l="l" t="t" r="r" b="b"/>
                  <a:pathLst>
                    <a:path w="418" h="317" extrusionOk="0">
                      <a:moveTo>
                        <a:pt x="209" y="1"/>
                      </a:moveTo>
                      <a:cubicBezTo>
                        <a:pt x="174" y="1"/>
                        <a:pt x="139" y="12"/>
                        <a:pt x="109" y="36"/>
                      </a:cubicBezTo>
                      <a:cubicBezTo>
                        <a:pt x="0" y="123"/>
                        <a:pt x="55" y="300"/>
                        <a:pt x="193" y="316"/>
                      </a:cubicBezTo>
                      <a:cubicBezTo>
                        <a:pt x="198" y="316"/>
                        <a:pt x="204" y="316"/>
                        <a:pt x="209" y="316"/>
                      </a:cubicBezTo>
                      <a:cubicBezTo>
                        <a:pt x="341" y="316"/>
                        <a:pt x="418" y="164"/>
                        <a:pt x="331" y="58"/>
                      </a:cubicBezTo>
                      <a:cubicBezTo>
                        <a:pt x="300" y="20"/>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2"/>
                <p:cNvSpPr/>
                <p:nvPr/>
              </p:nvSpPr>
              <p:spPr>
                <a:xfrm>
                  <a:off x="4343625" y="3913025"/>
                  <a:ext cx="19050" cy="14425"/>
                </a:xfrm>
                <a:custGeom>
                  <a:avLst/>
                  <a:gdLst/>
                  <a:ahLst/>
                  <a:cxnLst/>
                  <a:rect l="l" t="t" r="r" b="b"/>
                  <a:pathLst>
                    <a:path w="762" h="577" extrusionOk="0">
                      <a:moveTo>
                        <a:pt x="381" y="0"/>
                      </a:moveTo>
                      <a:cubicBezTo>
                        <a:pt x="318" y="0"/>
                        <a:pt x="253" y="21"/>
                        <a:pt x="199" y="64"/>
                      </a:cubicBezTo>
                      <a:cubicBezTo>
                        <a:pt x="0" y="225"/>
                        <a:pt x="97" y="549"/>
                        <a:pt x="350" y="575"/>
                      </a:cubicBezTo>
                      <a:cubicBezTo>
                        <a:pt x="361" y="576"/>
                        <a:pt x="371" y="577"/>
                        <a:pt x="382" y="577"/>
                      </a:cubicBezTo>
                      <a:cubicBezTo>
                        <a:pt x="620" y="577"/>
                        <a:pt x="761" y="297"/>
                        <a:pt x="604" y="106"/>
                      </a:cubicBezTo>
                      <a:cubicBezTo>
                        <a:pt x="548" y="36"/>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2"/>
                <p:cNvSpPr/>
                <p:nvPr/>
              </p:nvSpPr>
              <p:spPr>
                <a:xfrm>
                  <a:off x="4330350" y="3896500"/>
                  <a:ext cx="18425" cy="13925"/>
                </a:xfrm>
                <a:custGeom>
                  <a:avLst/>
                  <a:gdLst/>
                  <a:ahLst/>
                  <a:cxnLst/>
                  <a:rect l="l" t="t" r="r" b="b"/>
                  <a:pathLst>
                    <a:path w="737" h="557" extrusionOk="0">
                      <a:moveTo>
                        <a:pt x="371" y="0"/>
                      </a:moveTo>
                      <a:cubicBezTo>
                        <a:pt x="309" y="0"/>
                        <a:pt x="246" y="21"/>
                        <a:pt x="194" y="63"/>
                      </a:cubicBezTo>
                      <a:cubicBezTo>
                        <a:pt x="1" y="220"/>
                        <a:pt x="94" y="532"/>
                        <a:pt x="341" y="555"/>
                      </a:cubicBezTo>
                      <a:cubicBezTo>
                        <a:pt x="352" y="556"/>
                        <a:pt x="362" y="556"/>
                        <a:pt x="372" y="556"/>
                      </a:cubicBezTo>
                      <a:cubicBezTo>
                        <a:pt x="601" y="556"/>
                        <a:pt x="737" y="286"/>
                        <a:pt x="586" y="101"/>
                      </a:cubicBezTo>
                      <a:cubicBezTo>
                        <a:pt x="531" y="35"/>
                        <a:pt x="452" y="0"/>
                        <a:pt x="3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2"/>
                <p:cNvSpPr/>
                <p:nvPr/>
              </p:nvSpPr>
              <p:spPr>
                <a:xfrm>
                  <a:off x="4317100" y="3879925"/>
                  <a:ext cx="17775" cy="13550"/>
                </a:xfrm>
                <a:custGeom>
                  <a:avLst/>
                  <a:gdLst/>
                  <a:ahLst/>
                  <a:cxnLst/>
                  <a:rect l="l" t="t" r="r" b="b"/>
                  <a:pathLst>
                    <a:path w="711" h="542" extrusionOk="0">
                      <a:moveTo>
                        <a:pt x="357" y="1"/>
                      </a:moveTo>
                      <a:cubicBezTo>
                        <a:pt x="297" y="1"/>
                        <a:pt x="237" y="20"/>
                        <a:pt x="187" y="61"/>
                      </a:cubicBezTo>
                      <a:cubicBezTo>
                        <a:pt x="1" y="212"/>
                        <a:pt x="87" y="514"/>
                        <a:pt x="328" y="540"/>
                      </a:cubicBezTo>
                      <a:cubicBezTo>
                        <a:pt x="339" y="541"/>
                        <a:pt x="349" y="541"/>
                        <a:pt x="359" y="541"/>
                      </a:cubicBezTo>
                      <a:cubicBezTo>
                        <a:pt x="579" y="541"/>
                        <a:pt x="711" y="281"/>
                        <a:pt x="566" y="102"/>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2"/>
                <p:cNvSpPr/>
                <p:nvPr/>
              </p:nvSpPr>
              <p:spPr>
                <a:xfrm>
                  <a:off x="4303775" y="3863375"/>
                  <a:ext cx="17200" cy="13050"/>
                </a:xfrm>
                <a:custGeom>
                  <a:avLst/>
                  <a:gdLst/>
                  <a:ahLst/>
                  <a:cxnLst/>
                  <a:rect l="l" t="t" r="r" b="b"/>
                  <a:pathLst>
                    <a:path w="688" h="522" extrusionOk="0">
                      <a:moveTo>
                        <a:pt x="345" y="1"/>
                      </a:moveTo>
                      <a:cubicBezTo>
                        <a:pt x="288" y="1"/>
                        <a:pt x="231" y="19"/>
                        <a:pt x="183" y="57"/>
                      </a:cubicBezTo>
                      <a:cubicBezTo>
                        <a:pt x="0" y="202"/>
                        <a:pt x="87" y="495"/>
                        <a:pt x="315" y="520"/>
                      </a:cubicBezTo>
                      <a:cubicBezTo>
                        <a:pt x="326" y="521"/>
                        <a:pt x="336" y="522"/>
                        <a:pt x="346" y="522"/>
                      </a:cubicBezTo>
                      <a:cubicBezTo>
                        <a:pt x="559" y="522"/>
                        <a:pt x="688" y="271"/>
                        <a:pt x="546" y="99"/>
                      </a:cubicBezTo>
                      <a:cubicBezTo>
                        <a:pt x="497" y="35"/>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2"/>
                <p:cNvSpPr/>
                <p:nvPr/>
              </p:nvSpPr>
              <p:spPr>
                <a:xfrm>
                  <a:off x="4290500" y="3846850"/>
                  <a:ext cx="16600" cy="12625"/>
                </a:xfrm>
                <a:custGeom>
                  <a:avLst/>
                  <a:gdLst/>
                  <a:ahLst/>
                  <a:cxnLst/>
                  <a:rect l="l" t="t" r="r" b="b"/>
                  <a:pathLst>
                    <a:path w="664" h="505" extrusionOk="0">
                      <a:moveTo>
                        <a:pt x="333" y="1"/>
                      </a:moveTo>
                      <a:cubicBezTo>
                        <a:pt x="277" y="1"/>
                        <a:pt x="221" y="19"/>
                        <a:pt x="174" y="56"/>
                      </a:cubicBezTo>
                      <a:cubicBezTo>
                        <a:pt x="1" y="198"/>
                        <a:pt x="84" y="477"/>
                        <a:pt x="306" y="503"/>
                      </a:cubicBezTo>
                      <a:cubicBezTo>
                        <a:pt x="315" y="504"/>
                        <a:pt x="324" y="505"/>
                        <a:pt x="333" y="505"/>
                      </a:cubicBezTo>
                      <a:cubicBezTo>
                        <a:pt x="539" y="505"/>
                        <a:pt x="663" y="261"/>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2"/>
                <p:cNvSpPr/>
                <p:nvPr/>
              </p:nvSpPr>
              <p:spPr>
                <a:xfrm>
                  <a:off x="4277250" y="3830350"/>
                  <a:ext cx="15950" cy="12100"/>
                </a:xfrm>
                <a:custGeom>
                  <a:avLst/>
                  <a:gdLst/>
                  <a:ahLst/>
                  <a:cxnLst/>
                  <a:rect l="l" t="t" r="r" b="b"/>
                  <a:pathLst>
                    <a:path w="638" h="484" extrusionOk="0">
                      <a:moveTo>
                        <a:pt x="320" y="1"/>
                      </a:moveTo>
                      <a:cubicBezTo>
                        <a:pt x="266" y="1"/>
                        <a:pt x="212" y="18"/>
                        <a:pt x="168" y="54"/>
                      </a:cubicBezTo>
                      <a:cubicBezTo>
                        <a:pt x="1" y="189"/>
                        <a:pt x="81" y="459"/>
                        <a:pt x="296" y="482"/>
                      </a:cubicBezTo>
                      <a:cubicBezTo>
                        <a:pt x="305" y="483"/>
                        <a:pt x="314" y="483"/>
                        <a:pt x="323" y="483"/>
                      </a:cubicBezTo>
                      <a:cubicBezTo>
                        <a:pt x="519" y="483"/>
                        <a:pt x="638" y="250"/>
                        <a:pt x="508" y="90"/>
                      </a:cubicBezTo>
                      <a:cubicBezTo>
                        <a:pt x="461" y="31"/>
                        <a:pt x="390"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2"/>
                <p:cNvSpPr/>
                <p:nvPr/>
              </p:nvSpPr>
              <p:spPr>
                <a:xfrm>
                  <a:off x="4264000" y="3813800"/>
                  <a:ext cx="15400" cy="11675"/>
                </a:xfrm>
                <a:custGeom>
                  <a:avLst/>
                  <a:gdLst/>
                  <a:ahLst/>
                  <a:cxnLst/>
                  <a:rect l="l" t="t" r="r" b="b"/>
                  <a:pathLst>
                    <a:path w="616" h="467" extrusionOk="0">
                      <a:moveTo>
                        <a:pt x="310" y="1"/>
                      </a:moveTo>
                      <a:cubicBezTo>
                        <a:pt x="258" y="1"/>
                        <a:pt x="206" y="18"/>
                        <a:pt x="161" y="54"/>
                      </a:cubicBezTo>
                      <a:cubicBezTo>
                        <a:pt x="0" y="183"/>
                        <a:pt x="77" y="443"/>
                        <a:pt x="286" y="466"/>
                      </a:cubicBezTo>
                      <a:cubicBezTo>
                        <a:pt x="294" y="466"/>
                        <a:pt x="302" y="467"/>
                        <a:pt x="310" y="467"/>
                      </a:cubicBezTo>
                      <a:cubicBezTo>
                        <a:pt x="501" y="467"/>
                        <a:pt x="615" y="241"/>
                        <a:pt x="489" y="87"/>
                      </a:cubicBezTo>
                      <a:cubicBezTo>
                        <a:pt x="443" y="30"/>
                        <a:pt x="377" y="1"/>
                        <a:pt x="3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2"/>
                <p:cNvSpPr/>
                <p:nvPr/>
              </p:nvSpPr>
              <p:spPr>
                <a:xfrm>
                  <a:off x="4250750" y="3797300"/>
                  <a:ext cx="14650" cy="11150"/>
                </a:xfrm>
                <a:custGeom>
                  <a:avLst/>
                  <a:gdLst/>
                  <a:ahLst/>
                  <a:cxnLst/>
                  <a:rect l="l" t="t" r="r" b="b"/>
                  <a:pathLst>
                    <a:path w="586" h="446" extrusionOk="0">
                      <a:moveTo>
                        <a:pt x="294" y="0"/>
                      </a:moveTo>
                      <a:cubicBezTo>
                        <a:pt x="245" y="0"/>
                        <a:pt x="196" y="16"/>
                        <a:pt x="154" y="49"/>
                      </a:cubicBezTo>
                      <a:cubicBezTo>
                        <a:pt x="0" y="174"/>
                        <a:pt x="74" y="425"/>
                        <a:pt x="270" y="444"/>
                      </a:cubicBezTo>
                      <a:cubicBezTo>
                        <a:pt x="279" y="445"/>
                        <a:pt x="288" y="446"/>
                        <a:pt x="297" y="446"/>
                      </a:cubicBezTo>
                      <a:cubicBezTo>
                        <a:pt x="480" y="446"/>
                        <a:pt x="586" y="228"/>
                        <a:pt x="466" y="81"/>
                      </a:cubicBezTo>
                      <a:cubicBezTo>
                        <a:pt x="422" y="28"/>
                        <a:pt x="358" y="0"/>
                        <a:pt x="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2"/>
                <p:cNvSpPr/>
                <p:nvPr/>
              </p:nvSpPr>
              <p:spPr>
                <a:xfrm>
                  <a:off x="4237400" y="3780725"/>
                  <a:ext cx="14200" cy="10775"/>
                </a:xfrm>
                <a:custGeom>
                  <a:avLst/>
                  <a:gdLst/>
                  <a:ahLst/>
                  <a:cxnLst/>
                  <a:rect l="l" t="t" r="r" b="b"/>
                  <a:pathLst>
                    <a:path w="568" h="431" extrusionOk="0">
                      <a:moveTo>
                        <a:pt x="285" y="1"/>
                      </a:moveTo>
                      <a:cubicBezTo>
                        <a:pt x="237" y="1"/>
                        <a:pt x="189" y="17"/>
                        <a:pt x="148" y="50"/>
                      </a:cubicBezTo>
                      <a:cubicBezTo>
                        <a:pt x="1" y="169"/>
                        <a:pt x="71" y="407"/>
                        <a:pt x="261" y="429"/>
                      </a:cubicBezTo>
                      <a:cubicBezTo>
                        <a:pt x="269" y="430"/>
                        <a:pt x="277" y="431"/>
                        <a:pt x="284" y="431"/>
                      </a:cubicBezTo>
                      <a:cubicBezTo>
                        <a:pt x="460" y="431"/>
                        <a:pt x="567" y="224"/>
                        <a:pt x="450" y="79"/>
                      </a:cubicBezTo>
                      <a:cubicBezTo>
                        <a:pt x="409" y="28"/>
                        <a:pt x="347"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2"/>
                <p:cNvSpPr/>
                <p:nvPr/>
              </p:nvSpPr>
              <p:spPr>
                <a:xfrm>
                  <a:off x="4224150" y="3764200"/>
                  <a:ext cx="13475" cy="10275"/>
                </a:xfrm>
                <a:custGeom>
                  <a:avLst/>
                  <a:gdLst/>
                  <a:ahLst/>
                  <a:cxnLst/>
                  <a:rect l="l" t="t" r="r" b="b"/>
                  <a:pathLst>
                    <a:path w="539" h="411" extrusionOk="0">
                      <a:moveTo>
                        <a:pt x="272" y="0"/>
                      </a:moveTo>
                      <a:cubicBezTo>
                        <a:pt x="226" y="0"/>
                        <a:pt x="180" y="15"/>
                        <a:pt x="142" y="46"/>
                      </a:cubicBezTo>
                      <a:cubicBezTo>
                        <a:pt x="0" y="162"/>
                        <a:pt x="68" y="390"/>
                        <a:pt x="251" y="409"/>
                      </a:cubicBezTo>
                      <a:cubicBezTo>
                        <a:pt x="259" y="410"/>
                        <a:pt x="266" y="410"/>
                        <a:pt x="274" y="410"/>
                      </a:cubicBezTo>
                      <a:cubicBezTo>
                        <a:pt x="440" y="410"/>
                        <a:pt x="538" y="213"/>
                        <a:pt x="431" y="78"/>
                      </a:cubicBezTo>
                      <a:cubicBezTo>
                        <a:pt x="391" y="27"/>
                        <a:pt x="332" y="0"/>
                        <a:pt x="2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2"/>
                <p:cNvSpPr/>
                <p:nvPr/>
              </p:nvSpPr>
              <p:spPr>
                <a:xfrm>
                  <a:off x="4210875" y="3747700"/>
                  <a:ext cx="12950" cy="9800"/>
                </a:xfrm>
                <a:custGeom>
                  <a:avLst/>
                  <a:gdLst/>
                  <a:ahLst/>
                  <a:cxnLst/>
                  <a:rect l="l" t="t" r="r" b="b"/>
                  <a:pathLst>
                    <a:path w="518" h="392" extrusionOk="0">
                      <a:moveTo>
                        <a:pt x="258" y="1"/>
                      </a:moveTo>
                      <a:cubicBezTo>
                        <a:pt x="215" y="1"/>
                        <a:pt x="172" y="15"/>
                        <a:pt x="136" y="44"/>
                      </a:cubicBezTo>
                      <a:cubicBezTo>
                        <a:pt x="1" y="153"/>
                        <a:pt x="65" y="372"/>
                        <a:pt x="239" y="391"/>
                      </a:cubicBezTo>
                      <a:cubicBezTo>
                        <a:pt x="245" y="392"/>
                        <a:pt x="252" y="392"/>
                        <a:pt x="258" y="392"/>
                      </a:cubicBezTo>
                      <a:cubicBezTo>
                        <a:pt x="420" y="392"/>
                        <a:pt x="517" y="203"/>
                        <a:pt x="412" y="73"/>
                      </a:cubicBezTo>
                      <a:cubicBezTo>
                        <a:pt x="372" y="25"/>
                        <a:pt x="315"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2"/>
                <p:cNvSpPr/>
                <p:nvPr/>
              </p:nvSpPr>
              <p:spPr>
                <a:xfrm>
                  <a:off x="4197625" y="3731125"/>
                  <a:ext cx="12300" cy="9350"/>
                </a:xfrm>
                <a:custGeom>
                  <a:avLst/>
                  <a:gdLst/>
                  <a:ahLst/>
                  <a:cxnLst/>
                  <a:rect l="l" t="t" r="r" b="b"/>
                  <a:pathLst>
                    <a:path w="492" h="374" extrusionOk="0">
                      <a:moveTo>
                        <a:pt x="245" y="1"/>
                      </a:moveTo>
                      <a:cubicBezTo>
                        <a:pt x="205" y="1"/>
                        <a:pt x="164" y="14"/>
                        <a:pt x="129" y="42"/>
                      </a:cubicBezTo>
                      <a:cubicBezTo>
                        <a:pt x="1" y="148"/>
                        <a:pt x="62" y="357"/>
                        <a:pt x="226" y="373"/>
                      </a:cubicBezTo>
                      <a:cubicBezTo>
                        <a:pt x="232" y="373"/>
                        <a:pt x="239" y="374"/>
                        <a:pt x="245" y="374"/>
                      </a:cubicBezTo>
                      <a:cubicBezTo>
                        <a:pt x="398" y="374"/>
                        <a:pt x="491" y="194"/>
                        <a:pt x="390"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2"/>
                <p:cNvSpPr/>
                <p:nvPr/>
              </p:nvSpPr>
              <p:spPr>
                <a:xfrm>
                  <a:off x="4184375" y="3714625"/>
                  <a:ext cx="11625" cy="8825"/>
                </a:xfrm>
                <a:custGeom>
                  <a:avLst/>
                  <a:gdLst/>
                  <a:ahLst/>
                  <a:cxnLst/>
                  <a:rect l="l" t="t" r="r" b="b"/>
                  <a:pathLst>
                    <a:path w="465" h="353" extrusionOk="0">
                      <a:moveTo>
                        <a:pt x="232" y="1"/>
                      </a:moveTo>
                      <a:cubicBezTo>
                        <a:pt x="193" y="1"/>
                        <a:pt x="154" y="13"/>
                        <a:pt x="123" y="40"/>
                      </a:cubicBezTo>
                      <a:cubicBezTo>
                        <a:pt x="0" y="139"/>
                        <a:pt x="58" y="335"/>
                        <a:pt x="216" y="351"/>
                      </a:cubicBezTo>
                      <a:cubicBezTo>
                        <a:pt x="223" y="352"/>
                        <a:pt x="231" y="353"/>
                        <a:pt x="238" y="353"/>
                      </a:cubicBezTo>
                      <a:cubicBezTo>
                        <a:pt x="379" y="353"/>
                        <a:pt x="465" y="181"/>
                        <a:pt x="370" y="65"/>
                      </a:cubicBezTo>
                      <a:cubicBezTo>
                        <a:pt x="335" y="23"/>
                        <a:pt x="284" y="1"/>
                        <a:pt x="2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2"/>
                <p:cNvSpPr/>
                <p:nvPr/>
              </p:nvSpPr>
              <p:spPr>
                <a:xfrm>
                  <a:off x="4171025" y="3698100"/>
                  <a:ext cx="11100" cy="8400"/>
                </a:xfrm>
                <a:custGeom>
                  <a:avLst/>
                  <a:gdLst/>
                  <a:ahLst/>
                  <a:cxnLst/>
                  <a:rect l="l" t="t" r="r" b="b"/>
                  <a:pathLst>
                    <a:path w="444" h="336" extrusionOk="0">
                      <a:moveTo>
                        <a:pt x="223" y="1"/>
                      </a:moveTo>
                      <a:cubicBezTo>
                        <a:pt x="185" y="1"/>
                        <a:pt x="148" y="13"/>
                        <a:pt x="117" y="39"/>
                      </a:cubicBezTo>
                      <a:cubicBezTo>
                        <a:pt x="1" y="132"/>
                        <a:pt x="56" y="318"/>
                        <a:pt x="203" y="334"/>
                      </a:cubicBezTo>
                      <a:cubicBezTo>
                        <a:pt x="210" y="335"/>
                        <a:pt x="217" y="335"/>
                        <a:pt x="223" y="335"/>
                      </a:cubicBezTo>
                      <a:cubicBezTo>
                        <a:pt x="362" y="335"/>
                        <a:pt x="443" y="172"/>
                        <a:pt x="351" y="61"/>
                      </a:cubicBezTo>
                      <a:cubicBezTo>
                        <a:pt x="319" y="21"/>
                        <a:pt x="271" y="1"/>
                        <a:pt x="2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2"/>
                <p:cNvSpPr/>
                <p:nvPr/>
              </p:nvSpPr>
              <p:spPr>
                <a:xfrm>
                  <a:off x="4157775" y="3681550"/>
                  <a:ext cx="10475" cy="7975"/>
                </a:xfrm>
                <a:custGeom>
                  <a:avLst/>
                  <a:gdLst/>
                  <a:ahLst/>
                  <a:cxnLst/>
                  <a:rect l="l" t="t" r="r" b="b"/>
                  <a:pathLst>
                    <a:path w="419" h="319" extrusionOk="0">
                      <a:moveTo>
                        <a:pt x="209" y="0"/>
                      </a:moveTo>
                      <a:cubicBezTo>
                        <a:pt x="174" y="0"/>
                        <a:pt x="139" y="12"/>
                        <a:pt x="110" y="35"/>
                      </a:cubicBezTo>
                      <a:cubicBezTo>
                        <a:pt x="1" y="125"/>
                        <a:pt x="52" y="302"/>
                        <a:pt x="194" y="318"/>
                      </a:cubicBezTo>
                      <a:cubicBezTo>
                        <a:pt x="199" y="319"/>
                        <a:pt x="204" y="319"/>
                        <a:pt x="209" y="319"/>
                      </a:cubicBezTo>
                      <a:cubicBezTo>
                        <a:pt x="341" y="319"/>
                        <a:pt x="418" y="166"/>
                        <a:pt x="332" y="61"/>
                      </a:cubicBezTo>
                      <a:cubicBezTo>
                        <a:pt x="301"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2"/>
                <p:cNvSpPr/>
                <p:nvPr/>
              </p:nvSpPr>
              <p:spPr>
                <a:xfrm>
                  <a:off x="4348275" y="3881975"/>
                  <a:ext cx="18425" cy="13975"/>
                </a:xfrm>
                <a:custGeom>
                  <a:avLst/>
                  <a:gdLst/>
                  <a:ahLst/>
                  <a:cxnLst/>
                  <a:rect l="l" t="t" r="r" b="b"/>
                  <a:pathLst>
                    <a:path w="737" h="559" extrusionOk="0">
                      <a:moveTo>
                        <a:pt x="368" y="1"/>
                      </a:moveTo>
                      <a:cubicBezTo>
                        <a:pt x="306" y="1"/>
                        <a:pt x="244" y="21"/>
                        <a:pt x="193" y="62"/>
                      </a:cubicBezTo>
                      <a:cubicBezTo>
                        <a:pt x="0" y="220"/>
                        <a:pt x="94" y="531"/>
                        <a:pt x="341" y="557"/>
                      </a:cubicBezTo>
                      <a:cubicBezTo>
                        <a:pt x="352" y="558"/>
                        <a:pt x="362" y="559"/>
                        <a:pt x="372" y="559"/>
                      </a:cubicBezTo>
                      <a:cubicBezTo>
                        <a:pt x="601" y="559"/>
                        <a:pt x="736" y="289"/>
                        <a:pt x="585" y="104"/>
                      </a:cubicBezTo>
                      <a:cubicBezTo>
                        <a:pt x="530" y="36"/>
                        <a:pt x="449"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2"/>
                <p:cNvSpPr/>
                <p:nvPr/>
              </p:nvSpPr>
              <p:spPr>
                <a:xfrm>
                  <a:off x="4335025" y="3865425"/>
                  <a:ext cx="17775" cy="13500"/>
                </a:xfrm>
                <a:custGeom>
                  <a:avLst/>
                  <a:gdLst/>
                  <a:ahLst/>
                  <a:cxnLst/>
                  <a:rect l="l" t="t" r="r" b="b"/>
                  <a:pathLst>
                    <a:path w="711" h="540" extrusionOk="0">
                      <a:moveTo>
                        <a:pt x="357" y="0"/>
                      </a:moveTo>
                      <a:cubicBezTo>
                        <a:pt x="297" y="0"/>
                        <a:pt x="237" y="21"/>
                        <a:pt x="187" y="62"/>
                      </a:cubicBezTo>
                      <a:cubicBezTo>
                        <a:pt x="0" y="210"/>
                        <a:pt x="87" y="512"/>
                        <a:pt x="328" y="538"/>
                      </a:cubicBezTo>
                      <a:cubicBezTo>
                        <a:pt x="338" y="539"/>
                        <a:pt x="349" y="540"/>
                        <a:pt x="359" y="540"/>
                      </a:cubicBezTo>
                      <a:cubicBezTo>
                        <a:pt x="578" y="540"/>
                        <a:pt x="710" y="279"/>
                        <a:pt x="566" y="101"/>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2"/>
                <p:cNvSpPr/>
                <p:nvPr/>
              </p:nvSpPr>
              <p:spPr>
                <a:xfrm>
                  <a:off x="4321675" y="3848875"/>
                  <a:ext cx="17250" cy="13100"/>
                </a:xfrm>
                <a:custGeom>
                  <a:avLst/>
                  <a:gdLst/>
                  <a:ahLst/>
                  <a:cxnLst/>
                  <a:rect l="l" t="t" r="r" b="b"/>
                  <a:pathLst>
                    <a:path w="690" h="524" extrusionOk="0">
                      <a:moveTo>
                        <a:pt x="345" y="1"/>
                      </a:moveTo>
                      <a:cubicBezTo>
                        <a:pt x="288" y="1"/>
                        <a:pt x="229" y="20"/>
                        <a:pt x="181" y="59"/>
                      </a:cubicBezTo>
                      <a:cubicBezTo>
                        <a:pt x="1" y="207"/>
                        <a:pt x="88" y="496"/>
                        <a:pt x="319" y="522"/>
                      </a:cubicBezTo>
                      <a:cubicBezTo>
                        <a:pt x="328" y="523"/>
                        <a:pt x="337" y="523"/>
                        <a:pt x="346" y="523"/>
                      </a:cubicBezTo>
                      <a:cubicBezTo>
                        <a:pt x="561" y="523"/>
                        <a:pt x="689" y="270"/>
                        <a:pt x="547" y="98"/>
                      </a:cubicBezTo>
                      <a:cubicBezTo>
                        <a:pt x="496" y="34"/>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2"/>
                <p:cNvSpPr/>
                <p:nvPr/>
              </p:nvSpPr>
              <p:spPr>
                <a:xfrm>
                  <a:off x="4308425" y="3832400"/>
                  <a:ext cx="16575" cy="12550"/>
                </a:xfrm>
                <a:custGeom>
                  <a:avLst/>
                  <a:gdLst/>
                  <a:ahLst/>
                  <a:cxnLst/>
                  <a:rect l="l" t="t" r="r" b="b"/>
                  <a:pathLst>
                    <a:path w="663" h="502" extrusionOk="0">
                      <a:moveTo>
                        <a:pt x="334" y="0"/>
                      </a:moveTo>
                      <a:cubicBezTo>
                        <a:pt x="278" y="0"/>
                        <a:pt x="221" y="18"/>
                        <a:pt x="174" y="56"/>
                      </a:cubicBezTo>
                      <a:cubicBezTo>
                        <a:pt x="0" y="197"/>
                        <a:pt x="84" y="477"/>
                        <a:pt x="306" y="499"/>
                      </a:cubicBezTo>
                      <a:cubicBezTo>
                        <a:pt x="316" y="501"/>
                        <a:pt x="326" y="501"/>
                        <a:pt x="336" y="501"/>
                      </a:cubicBezTo>
                      <a:cubicBezTo>
                        <a:pt x="543" y="501"/>
                        <a:pt x="662" y="257"/>
                        <a:pt x="528" y="91"/>
                      </a:cubicBezTo>
                      <a:cubicBezTo>
                        <a:pt x="478" y="31"/>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2"/>
                <p:cNvSpPr/>
                <p:nvPr/>
              </p:nvSpPr>
              <p:spPr>
                <a:xfrm>
                  <a:off x="4295175" y="3815825"/>
                  <a:ext cx="15950" cy="12075"/>
                </a:xfrm>
                <a:custGeom>
                  <a:avLst/>
                  <a:gdLst/>
                  <a:ahLst/>
                  <a:cxnLst/>
                  <a:rect l="l" t="t" r="r" b="b"/>
                  <a:pathLst>
                    <a:path w="638" h="483" extrusionOk="0">
                      <a:moveTo>
                        <a:pt x="318" y="0"/>
                      </a:moveTo>
                      <a:cubicBezTo>
                        <a:pt x="265" y="0"/>
                        <a:pt x="211" y="18"/>
                        <a:pt x="167" y="54"/>
                      </a:cubicBezTo>
                      <a:cubicBezTo>
                        <a:pt x="0" y="189"/>
                        <a:pt x="81" y="459"/>
                        <a:pt x="293" y="481"/>
                      </a:cubicBezTo>
                      <a:cubicBezTo>
                        <a:pt x="302" y="482"/>
                        <a:pt x="311" y="483"/>
                        <a:pt x="320" y="483"/>
                      </a:cubicBezTo>
                      <a:cubicBezTo>
                        <a:pt x="519" y="483"/>
                        <a:pt x="637" y="249"/>
                        <a:pt x="508" y="92"/>
                      </a:cubicBezTo>
                      <a:cubicBezTo>
                        <a:pt x="460" y="32"/>
                        <a:pt x="389"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2"/>
                <p:cNvSpPr/>
                <p:nvPr/>
              </p:nvSpPr>
              <p:spPr>
                <a:xfrm>
                  <a:off x="4281900" y="3799325"/>
                  <a:ext cx="15325" cy="11625"/>
                </a:xfrm>
                <a:custGeom>
                  <a:avLst/>
                  <a:gdLst/>
                  <a:ahLst/>
                  <a:cxnLst/>
                  <a:rect l="l" t="t" r="r" b="b"/>
                  <a:pathLst>
                    <a:path w="613" h="465" extrusionOk="0">
                      <a:moveTo>
                        <a:pt x="306" y="1"/>
                      </a:moveTo>
                      <a:cubicBezTo>
                        <a:pt x="255" y="1"/>
                        <a:pt x="204" y="17"/>
                        <a:pt x="162" y="52"/>
                      </a:cubicBezTo>
                      <a:cubicBezTo>
                        <a:pt x="1" y="183"/>
                        <a:pt x="78" y="444"/>
                        <a:pt x="284" y="463"/>
                      </a:cubicBezTo>
                      <a:cubicBezTo>
                        <a:pt x="293" y="464"/>
                        <a:pt x="302" y="465"/>
                        <a:pt x="311" y="465"/>
                      </a:cubicBezTo>
                      <a:cubicBezTo>
                        <a:pt x="500" y="465"/>
                        <a:pt x="612" y="241"/>
                        <a:pt x="486" y="87"/>
                      </a:cubicBezTo>
                      <a:cubicBezTo>
                        <a:pt x="440" y="30"/>
                        <a:pt x="373"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2"/>
                <p:cNvSpPr/>
                <p:nvPr/>
              </p:nvSpPr>
              <p:spPr>
                <a:xfrm>
                  <a:off x="4268575" y="3782775"/>
                  <a:ext cx="14750" cy="11225"/>
                </a:xfrm>
                <a:custGeom>
                  <a:avLst/>
                  <a:gdLst/>
                  <a:ahLst/>
                  <a:cxnLst/>
                  <a:rect l="l" t="t" r="r" b="b"/>
                  <a:pathLst>
                    <a:path w="590" h="449" extrusionOk="0">
                      <a:moveTo>
                        <a:pt x="296" y="0"/>
                      </a:moveTo>
                      <a:cubicBezTo>
                        <a:pt x="246" y="0"/>
                        <a:pt x="196" y="17"/>
                        <a:pt x="155" y="52"/>
                      </a:cubicBezTo>
                      <a:cubicBezTo>
                        <a:pt x="0" y="174"/>
                        <a:pt x="74" y="424"/>
                        <a:pt x="274" y="447"/>
                      </a:cubicBezTo>
                      <a:cubicBezTo>
                        <a:pt x="282" y="448"/>
                        <a:pt x="289" y="448"/>
                        <a:pt x="297" y="448"/>
                      </a:cubicBezTo>
                      <a:cubicBezTo>
                        <a:pt x="482" y="448"/>
                        <a:pt x="590" y="232"/>
                        <a:pt x="470" y="84"/>
                      </a:cubicBezTo>
                      <a:cubicBezTo>
                        <a:pt x="426" y="29"/>
                        <a:pt x="361"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2"/>
                <p:cNvSpPr/>
                <p:nvPr/>
              </p:nvSpPr>
              <p:spPr>
                <a:xfrm>
                  <a:off x="4255325" y="3766225"/>
                  <a:ext cx="14125" cy="10725"/>
                </a:xfrm>
                <a:custGeom>
                  <a:avLst/>
                  <a:gdLst/>
                  <a:ahLst/>
                  <a:cxnLst/>
                  <a:rect l="l" t="t" r="r" b="b"/>
                  <a:pathLst>
                    <a:path w="565" h="429" extrusionOk="0">
                      <a:moveTo>
                        <a:pt x="284" y="1"/>
                      </a:moveTo>
                      <a:cubicBezTo>
                        <a:pt x="237" y="1"/>
                        <a:pt x="188" y="16"/>
                        <a:pt x="148" y="48"/>
                      </a:cubicBezTo>
                      <a:cubicBezTo>
                        <a:pt x="0" y="167"/>
                        <a:pt x="71" y="408"/>
                        <a:pt x="261" y="428"/>
                      </a:cubicBezTo>
                      <a:cubicBezTo>
                        <a:pt x="268" y="428"/>
                        <a:pt x="276" y="429"/>
                        <a:pt x="284" y="429"/>
                      </a:cubicBezTo>
                      <a:cubicBezTo>
                        <a:pt x="460" y="429"/>
                        <a:pt x="564" y="222"/>
                        <a:pt x="450" y="81"/>
                      </a:cubicBezTo>
                      <a:cubicBezTo>
                        <a:pt x="408" y="28"/>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2"/>
                <p:cNvSpPr/>
                <p:nvPr/>
              </p:nvSpPr>
              <p:spPr>
                <a:xfrm>
                  <a:off x="4242050" y="3749725"/>
                  <a:ext cx="13500" cy="10200"/>
                </a:xfrm>
                <a:custGeom>
                  <a:avLst/>
                  <a:gdLst/>
                  <a:ahLst/>
                  <a:cxnLst/>
                  <a:rect l="l" t="t" r="r" b="b"/>
                  <a:pathLst>
                    <a:path w="540" h="408" extrusionOk="0">
                      <a:moveTo>
                        <a:pt x="272" y="1"/>
                      </a:moveTo>
                      <a:cubicBezTo>
                        <a:pt x="226" y="1"/>
                        <a:pt x="180" y="16"/>
                        <a:pt x="142" y="46"/>
                      </a:cubicBezTo>
                      <a:cubicBezTo>
                        <a:pt x="1" y="159"/>
                        <a:pt x="68" y="390"/>
                        <a:pt x="252" y="406"/>
                      </a:cubicBezTo>
                      <a:cubicBezTo>
                        <a:pt x="259" y="407"/>
                        <a:pt x="267" y="408"/>
                        <a:pt x="275" y="408"/>
                      </a:cubicBezTo>
                      <a:cubicBezTo>
                        <a:pt x="441" y="408"/>
                        <a:pt x="539" y="211"/>
                        <a:pt x="432" y="75"/>
                      </a:cubicBezTo>
                      <a:cubicBezTo>
                        <a:pt x="392" y="26"/>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2"/>
                <p:cNvSpPr/>
                <p:nvPr/>
              </p:nvSpPr>
              <p:spPr>
                <a:xfrm>
                  <a:off x="4228800" y="3733150"/>
                  <a:ext cx="12925" cy="9825"/>
                </a:xfrm>
                <a:custGeom>
                  <a:avLst/>
                  <a:gdLst/>
                  <a:ahLst/>
                  <a:cxnLst/>
                  <a:rect l="l" t="t" r="r" b="b"/>
                  <a:pathLst>
                    <a:path w="517" h="393" extrusionOk="0">
                      <a:moveTo>
                        <a:pt x="259" y="1"/>
                      </a:moveTo>
                      <a:cubicBezTo>
                        <a:pt x="215" y="1"/>
                        <a:pt x="172" y="15"/>
                        <a:pt x="136" y="44"/>
                      </a:cubicBezTo>
                      <a:cubicBezTo>
                        <a:pt x="1" y="157"/>
                        <a:pt x="65" y="372"/>
                        <a:pt x="238" y="391"/>
                      </a:cubicBezTo>
                      <a:cubicBezTo>
                        <a:pt x="246" y="392"/>
                        <a:pt x="254" y="393"/>
                        <a:pt x="261" y="393"/>
                      </a:cubicBezTo>
                      <a:cubicBezTo>
                        <a:pt x="421" y="393"/>
                        <a:pt x="516" y="202"/>
                        <a:pt x="412" y="73"/>
                      </a:cubicBezTo>
                      <a:cubicBezTo>
                        <a:pt x="374" y="26"/>
                        <a:pt x="317" y="1"/>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2"/>
                <p:cNvSpPr/>
                <p:nvPr/>
              </p:nvSpPr>
              <p:spPr>
                <a:xfrm>
                  <a:off x="4215550" y="3716675"/>
                  <a:ext cx="12200" cy="9350"/>
                </a:xfrm>
                <a:custGeom>
                  <a:avLst/>
                  <a:gdLst/>
                  <a:ahLst/>
                  <a:cxnLst/>
                  <a:rect l="l" t="t" r="r" b="b"/>
                  <a:pathLst>
                    <a:path w="488" h="374" extrusionOk="0">
                      <a:moveTo>
                        <a:pt x="243" y="0"/>
                      </a:moveTo>
                      <a:cubicBezTo>
                        <a:pt x="203" y="0"/>
                        <a:pt x="162" y="14"/>
                        <a:pt x="129" y="41"/>
                      </a:cubicBezTo>
                      <a:cubicBezTo>
                        <a:pt x="0" y="144"/>
                        <a:pt x="61" y="353"/>
                        <a:pt x="225" y="372"/>
                      </a:cubicBezTo>
                      <a:cubicBezTo>
                        <a:pt x="232" y="373"/>
                        <a:pt x="238" y="373"/>
                        <a:pt x="245" y="373"/>
                      </a:cubicBezTo>
                      <a:cubicBezTo>
                        <a:pt x="397" y="373"/>
                        <a:pt x="488" y="193"/>
                        <a:pt x="389" y="70"/>
                      </a:cubicBezTo>
                      <a:cubicBezTo>
                        <a:pt x="352" y="24"/>
                        <a:pt x="298" y="0"/>
                        <a:pt x="2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2"/>
                <p:cNvSpPr/>
                <p:nvPr/>
              </p:nvSpPr>
              <p:spPr>
                <a:xfrm>
                  <a:off x="4202200" y="3700100"/>
                  <a:ext cx="11750" cy="8875"/>
                </a:xfrm>
                <a:custGeom>
                  <a:avLst/>
                  <a:gdLst/>
                  <a:ahLst/>
                  <a:cxnLst/>
                  <a:rect l="l" t="t" r="r" b="b"/>
                  <a:pathLst>
                    <a:path w="470" h="355" extrusionOk="0">
                      <a:moveTo>
                        <a:pt x="236" y="1"/>
                      </a:moveTo>
                      <a:cubicBezTo>
                        <a:pt x="196" y="1"/>
                        <a:pt x="156" y="14"/>
                        <a:pt x="123" y="42"/>
                      </a:cubicBezTo>
                      <a:cubicBezTo>
                        <a:pt x="1" y="139"/>
                        <a:pt x="62" y="338"/>
                        <a:pt x="216" y="354"/>
                      </a:cubicBezTo>
                      <a:cubicBezTo>
                        <a:pt x="223" y="355"/>
                        <a:pt x="229" y="355"/>
                        <a:pt x="236" y="355"/>
                      </a:cubicBezTo>
                      <a:cubicBezTo>
                        <a:pt x="382" y="355"/>
                        <a:pt x="469" y="185"/>
                        <a:pt x="374" y="68"/>
                      </a:cubicBezTo>
                      <a:cubicBezTo>
                        <a:pt x="339" y="24"/>
                        <a:pt x="288" y="1"/>
                        <a:pt x="2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2"/>
                <p:cNvSpPr/>
                <p:nvPr/>
              </p:nvSpPr>
              <p:spPr>
                <a:xfrm>
                  <a:off x="4188950" y="3683575"/>
                  <a:ext cx="11100" cy="8375"/>
                </a:xfrm>
                <a:custGeom>
                  <a:avLst/>
                  <a:gdLst/>
                  <a:ahLst/>
                  <a:cxnLst/>
                  <a:rect l="l" t="t" r="r" b="b"/>
                  <a:pathLst>
                    <a:path w="444" h="335" extrusionOk="0">
                      <a:moveTo>
                        <a:pt x="223" y="0"/>
                      </a:moveTo>
                      <a:cubicBezTo>
                        <a:pt x="186" y="0"/>
                        <a:pt x="148" y="13"/>
                        <a:pt x="116" y="38"/>
                      </a:cubicBezTo>
                      <a:cubicBezTo>
                        <a:pt x="1" y="131"/>
                        <a:pt x="55" y="321"/>
                        <a:pt x="206" y="334"/>
                      </a:cubicBezTo>
                      <a:cubicBezTo>
                        <a:pt x="213" y="334"/>
                        <a:pt x="219" y="335"/>
                        <a:pt x="226" y="335"/>
                      </a:cubicBezTo>
                      <a:cubicBezTo>
                        <a:pt x="362" y="335"/>
                        <a:pt x="443" y="174"/>
                        <a:pt x="354" y="64"/>
                      </a:cubicBezTo>
                      <a:cubicBezTo>
                        <a:pt x="320" y="22"/>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2"/>
                <p:cNvSpPr/>
                <p:nvPr/>
              </p:nvSpPr>
              <p:spPr>
                <a:xfrm>
                  <a:off x="4175700" y="3667075"/>
                  <a:ext cx="10450" cy="7925"/>
                </a:xfrm>
                <a:custGeom>
                  <a:avLst/>
                  <a:gdLst/>
                  <a:ahLst/>
                  <a:cxnLst/>
                  <a:rect l="l" t="t" r="r" b="b"/>
                  <a:pathLst>
                    <a:path w="418" h="317" extrusionOk="0">
                      <a:moveTo>
                        <a:pt x="209" y="0"/>
                      </a:moveTo>
                      <a:cubicBezTo>
                        <a:pt x="174" y="0"/>
                        <a:pt x="139" y="12"/>
                        <a:pt x="110" y="36"/>
                      </a:cubicBezTo>
                      <a:cubicBezTo>
                        <a:pt x="0" y="123"/>
                        <a:pt x="52" y="299"/>
                        <a:pt x="193" y="315"/>
                      </a:cubicBezTo>
                      <a:cubicBezTo>
                        <a:pt x="198" y="316"/>
                        <a:pt x="204" y="316"/>
                        <a:pt x="209"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2"/>
                <p:cNvSpPr/>
                <p:nvPr/>
              </p:nvSpPr>
              <p:spPr>
                <a:xfrm>
                  <a:off x="4339600" y="3834375"/>
                  <a:ext cx="17125" cy="13050"/>
                </a:xfrm>
                <a:custGeom>
                  <a:avLst/>
                  <a:gdLst/>
                  <a:ahLst/>
                  <a:cxnLst/>
                  <a:rect l="l" t="t" r="r" b="b"/>
                  <a:pathLst>
                    <a:path w="685" h="522" extrusionOk="0">
                      <a:moveTo>
                        <a:pt x="342" y="1"/>
                      </a:moveTo>
                      <a:cubicBezTo>
                        <a:pt x="285" y="1"/>
                        <a:pt x="228" y="19"/>
                        <a:pt x="180" y="57"/>
                      </a:cubicBezTo>
                      <a:cubicBezTo>
                        <a:pt x="0" y="202"/>
                        <a:pt x="84" y="494"/>
                        <a:pt x="315" y="520"/>
                      </a:cubicBezTo>
                      <a:cubicBezTo>
                        <a:pt x="326" y="521"/>
                        <a:pt x="336" y="522"/>
                        <a:pt x="346" y="522"/>
                      </a:cubicBezTo>
                      <a:cubicBezTo>
                        <a:pt x="559" y="522"/>
                        <a:pt x="685" y="271"/>
                        <a:pt x="547" y="99"/>
                      </a:cubicBezTo>
                      <a:cubicBezTo>
                        <a:pt x="495" y="34"/>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2"/>
                <p:cNvSpPr/>
                <p:nvPr/>
              </p:nvSpPr>
              <p:spPr>
                <a:xfrm>
                  <a:off x="4326350" y="3817850"/>
                  <a:ext cx="16575" cy="12625"/>
                </a:xfrm>
                <a:custGeom>
                  <a:avLst/>
                  <a:gdLst/>
                  <a:ahLst/>
                  <a:cxnLst/>
                  <a:rect l="l" t="t" r="r" b="b"/>
                  <a:pathLst>
                    <a:path w="663" h="505" extrusionOk="0">
                      <a:moveTo>
                        <a:pt x="331" y="1"/>
                      </a:moveTo>
                      <a:cubicBezTo>
                        <a:pt x="275" y="1"/>
                        <a:pt x="219" y="19"/>
                        <a:pt x="174" y="56"/>
                      </a:cubicBezTo>
                      <a:cubicBezTo>
                        <a:pt x="0" y="198"/>
                        <a:pt x="84" y="477"/>
                        <a:pt x="305" y="503"/>
                      </a:cubicBezTo>
                      <a:cubicBezTo>
                        <a:pt x="315" y="504"/>
                        <a:pt x="324" y="504"/>
                        <a:pt x="333" y="504"/>
                      </a:cubicBezTo>
                      <a:cubicBezTo>
                        <a:pt x="538" y="504"/>
                        <a:pt x="663" y="261"/>
                        <a:pt x="527" y="95"/>
                      </a:cubicBezTo>
                      <a:cubicBezTo>
                        <a:pt x="478" y="33"/>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2"/>
                <p:cNvSpPr/>
                <p:nvPr/>
              </p:nvSpPr>
              <p:spPr>
                <a:xfrm>
                  <a:off x="4313075" y="3801350"/>
                  <a:ext cx="15875" cy="12100"/>
                </a:xfrm>
                <a:custGeom>
                  <a:avLst/>
                  <a:gdLst/>
                  <a:ahLst/>
                  <a:cxnLst/>
                  <a:rect l="l" t="t" r="r" b="b"/>
                  <a:pathLst>
                    <a:path w="635" h="484" extrusionOk="0">
                      <a:moveTo>
                        <a:pt x="320" y="1"/>
                      </a:moveTo>
                      <a:cubicBezTo>
                        <a:pt x="266" y="1"/>
                        <a:pt x="212" y="18"/>
                        <a:pt x="168" y="54"/>
                      </a:cubicBezTo>
                      <a:cubicBezTo>
                        <a:pt x="1" y="189"/>
                        <a:pt x="81" y="459"/>
                        <a:pt x="293" y="482"/>
                      </a:cubicBezTo>
                      <a:cubicBezTo>
                        <a:pt x="303" y="483"/>
                        <a:pt x="312" y="483"/>
                        <a:pt x="321" y="483"/>
                      </a:cubicBezTo>
                      <a:cubicBezTo>
                        <a:pt x="519" y="483"/>
                        <a:pt x="635" y="250"/>
                        <a:pt x="509" y="90"/>
                      </a:cubicBezTo>
                      <a:cubicBezTo>
                        <a:pt x="461" y="31"/>
                        <a:pt x="391"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2"/>
                <p:cNvSpPr/>
                <p:nvPr/>
              </p:nvSpPr>
              <p:spPr>
                <a:xfrm>
                  <a:off x="4299750" y="3784800"/>
                  <a:ext cx="15400" cy="11675"/>
                </a:xfrm>
                <a:custGeom>
                  <a:avLst/>
                  <a:gdLst/>
                  <a:ahLst/>
                  <a:cxnLst/>
                  <a:rect l="l" t="t" r="r" b="b"/>
                  <a:pathLst>
                    <a:path w="616" h="467" extrusionOk="0">
                      <a:moveTo>
                        <a:pt x="310" y="0"/>
                      </a:moveTo>
                      <a:cubicBezTo>
                        <a:pt x="258" y="0"/>
                        <a:pt x="206" y="18"/>
                        <a:pt x="161" y="54"/>
                      </a:cubicBezTo>
                      <a:cubicBezTo>
                        <a:pt x="0" y="183"/>
                        <a:pt x="78" y="443"/>
                        <a:pt x="286" y="466"/>
                      </a:cubicBezTo>
                      <a:cubicBezTo>
                        <a:pt x="294" y="466"/>
                        <a:pt x="302" y="467"/>
                        <a:pt x="310" y="467"/>
                      </a:cubicBezTo>
                      <a:cubicBezTo>
                        <a:pt x="502" y="467"/>
                        <a:pt x="616" y="241"/>
                        <a:pt x="489" y="86"/>
                      </a:cubicBezTo>
                      <a:cubicBezTo>
                        <a:pt x="443" y="30"/>
                        <a:pt x="377" y="0"/>
                        <a:pt x="3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2"/>
                <p:cNvSpPr/>
                <p:nvPr/>
              </p:nvSpPr>
              <p:spPr>
                <a:xfrm>
                  <a:off x="4286500" y="3768275"/>
                  <a:ext cx="14725" cy="11175"/>
                </a:xfrm>
                <a:custGeom>
                  <a:avLst/>
                  <a:gdLst/>
                  <a:ahLst/>
                  <a:cxnLst/>
                  <a:rect l="l" t="t" r="r" b="b"/>
                  <a:pathLst>
                    <a:path w="589" h="447" extrusionOk="0">
                      <a:moveTo>
                        <a:pt x="295" y="1"/>
                      </a:moveTo>
                      <a:cubicBezTo>
                        <a:pt x="246" y="1"/>
                        <a:pt x="196" y="17"/>
                        <a:pt x="154" y="50"/>
                      </a:cubicBezTo>
                      <a:cubicBezTo>
                        <a:pt x="0" y="175"/>
                        <a:pt x="74" y="426"/>
                        <a:pt x="273" y="445"/>
                      </a:cubicBezTo>
                      <a:cubicBezTo>
                        <a:pt x="282" y="446"/>
                        <a:pt x="291" y="447"/>
                        <a:pt x="300" y="447"/>
                      </a:cubicBezTo>
                      <a:cubicBezTo>
                        <a:pt x="480" y="447"/>
                        <a:pt x="589" y="229"/>
                        <a:pt x="469" y="82"/>
                      </a:cubicBezTo>
                      <a:cubicBezTo>
                        <a:pt x="425" y="29"/>
                        <a:pt x="360"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2"/>
                <p:cNvSpPr/>
                <p:nvPr/>
              </p:nvSpPr>
              <p:spPr>
                <a:xfrm>
                  <a:off x="4273225" y="3751725"/>
                  <a:ext cx="14125" cy="10775"/>
                </a:xfrm>
                <a:custGeom>
                  <a:avLst/>
                  <a:gdLst/>
                  <a:ahLst/>
                  <a:cxnLst/>
                  <a:rect l="l" t="t" r="r" b="b"/>
                  <a:pathLst>
                    <a:path w="565" h="431" extrusionOk="0">
                      <a:moveTo>
                        <a:pt x="284" y="1"/>
                      </a:moveTo>
                      <a:cubicBezTo>
                        <a:pt x="236" y="1"/>
                        <a:pt x="189" y="17"/>
                        <a:pt x="149" y="50"/>
                      </a:cubicBezTo>
                      <a:cubicBezTo>
                        <a:pt x="1" y="169"/>
                        <a:pt x="72" y="407"/>
                        <a:pt x="261" y="429"/>
                      </a:cubicBezTo>
                      <a:cubicBezTo>
                        <a:pt x="269" y="430"/>
                        <a:pt x="277" y="430"/>
                        <a:pt x="284" y="430"/>
                      </a:cubicBezTo>
                      <a:cubicBezTo>
                        <a:pt x="460" y="430"/>
                        <a:pt x="565" y="224"/>
                        <a:pt x="451" y="82"/>
                      </a:cubicBezTo>
                      <a:cubicBezTo>
                        <a:pt x="409" y="29"/>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2"/>
                <p:cNvSpPr/>
                <p:nvPr/>
              </p:nvSpPr>
              <p:spPr>
                <a:xfrm>
                  <a:off x="4259975" y="3735200"/>
                  <a:ext cx="13475" cy="10275"/>
                </a:xfrm>
                <a:custGeom>
                  <a:avLst/>
                  <a:gdLst/>
                  <a:ahLst/>
                  <a:cxnLst/>
                  <a:rect l="l" t="t" r="r" b="b"/>
                  <a:pathLst>
                    <a:path w="539" h="411" extrusionOk="0">
                      <a:moveTo>
                        <a:pt x="269" y="0"/>
                      </a:moveTo>
                      <a:cubicBezTo>
                        <a:pt x="224" y="0"/>
                        <a:pt x="179" y="15"/>
                        <a:pt x="142" y="46"/>
                      </a:cubicBezTo>
                      <a:cubicBezTo>
                        <a:pt x="1" y="161"/>
                        <a:pt x="68" y="390"/>
                        <a:pt x="248" y="409"/>
                      </a:cubicBezTo>
                      <a:cubicBezTo>
                        <a:pt x="256" y="410"/>
                        <a:pt x="264" y="410"/>
                        <a:pt x="272" y="410"/>
                      </a:cubicBezTo>
                      <a:cubicBezTo>
                        <a:pt x="441" y="410"/>
                        <a:pt x="539" y="213"/>
                        <a:pt x="428" y="78"/>
                      </a:cubicBezTo>
                      <a:cubicBezTo>
                        <a:pt x="388" y="27"/>
                        <a:pt x="329" y="0"/>
                        <a:pt x="2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2"/>
                <p:cNvSpPr/>
                <p:nvPr/>
              </p:nvSpPr>
              <p:spPr>
                <a:xfrm>
                  <a:off x="4246725" y="3718700"/>
                  <a:ext cx="12825" cy="9725"/>
                </a:xfrm>
                <a:custGeom>
                  <a:avLst/>
                  <a:gdLst/>
                  <a:ahLst/>
                  <a:cxnLst/>
                  <a:rect l="l" t="t" r="r" b="b"/>
                  <a:pathLst>
                    <a:path w="513" h="389" extrusionOk="0">
                      <a:moveTo>
                        <a:pt x="257" y="0"/>
                      </a:moveTo>
                      <a:cubicBezTo>
                        <a:pt x="215" y="0"/>
                        <a:pt x="171" y="15"/>
                        <a:pt x="135" y="44"/>
                      </a:cubicBezTo>
                      <a:cubicBezTo>
                        <a:pt x="0" y="153"/>
                        <a:pt x="65" y="371"/>
                        <a:pt x="238" y="388"/>
                      </a:cubicBezTo>
                      <a:cubicBezTo>
                        <a:pt x="246" y="388"/>
                        <a:pt x="253" y="389"/>
                        <a:pt x="261" y="389"/>
                      </a:cubicBezTo>
                      <a:cubicBezTo>
                        <a:pt x="418" y="389"/>
                        <a:pt x="513" y="201"/>
                        <a:pt x="408" y="73"/>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2"/>
                <p:cNvSpPr/>
                <p:nvPr/>
              </p:nvSpPr>
              <p:spPr>
                <a:xfrm>
                  <a:off x="4233375" y="3702125"/>
                  <a:ext cx="12300" cy="9350"/>
                </a:xfrm>
                <a:custGeom>
                  <a:avLst/>
                  <a:gdLst/>
                  <a:ahLst/>
                  <a:cxnLst/>
                  <a:rect l="l" t="t" r="r" b="b"/>
                  <a:pathLst>
                    <a:path w="492" h="374" extrusionOk="0">
                      <a:moveTo>
                        <a:pt x="246" y="1"/>
                      </a:moveTo>
                      <a:cubicBezTo>
                        <a:pt x="205" y="1"/>
                        <a:pt x="164" y="14"/>
                        <a:pt x="129" y="41"/>
                      </a:cubicBezTo>
                      <a:cubicBezTo>
                        <a:pt x="1" y="147"/>
                        <a:pt x="62" y="356"/>
                        <a:pt x="229" y="372"/>
                      </a:cubicBezTo>
                      <a:cubicBezTo>
                        <a:pt x="236" y="373"/>
                        <a:pt x="242" y="373"/>
                        <a:pt x="248" y="373"/>
                      </a:cubicBezTo>
                      <a:cubicBezTo>
                        <a:pt x="401" y="373"/>
                        <a:pt x="492" y="194"/>
                        <a:pt x="393" y="70"/>
                      </a:cubicBezTo>
                      <a:cubicBezTo>
                        <a:pt x="356" y="24"/>
                        <a:pt x="302"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2"/>
                <p:cNvSpPr/>
                <p:nvPr/>
              </p:nvSpPr>
              <p:spPr>
                <a:xfrm>
                  <a:off x="4220125" y="3685625"/>
                  <a:ext cx="11650" cy="8825"/>
                </a:xfrm>
                <a:custGeom>
                  <a:avLst/>
                  <a:gdLst/>
                  <a:ahLst/>
                  <a:cxnLst/>
                  <a:rect l="l" t="t" r="r" b="b"/>
                  <a:pathLst>
                    <a:path w="466" h="353" extrusionOk="0">
                      <a:moveTo>
                        <a:pt x="234" y="1"/>
                      </a:moveTo>
                      <a:cubicBezTo>
                        <a:pt x="195" y="1"/>
                        <a:pt x="156" y="13"/>
                        <a:pt x="123" y="39"/>
                      </a:cubicBezTo>
                      <a:cubicBezTo>
                        <a:pt x="1" y="139"/>
                        <a:pt x="58" y="335"/>
                        <a:pt x="216" y="351"/>
                      </a:cubicBezTo>
                      <a:cubicBezTo>
                        <a:pt x="224" y="352"/>
                        <a:pt x="231" y="353"/>
                        <a:pt x="239" y="353"/>
                      </a:cubicBezTo>
                      <a:cubicBezTo>
                        <a:pt x="382" y="353"/>
                        <a:pt x="465" y="181"/>
                        <a:pt x="373" y="65"/>
                      </a:cubicBezTo>
                      <a:cubicBezTo>
                        <a:pt x="337" y="23"/>
                        <a:pt x="285"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2"/>
                <p:cNvSpPr/>
                <p:nvPr/>
              </p:nvSpPr>
              <p:spPr>
                <a:xfrm>
                  <a:off x="4206875" y="3669100"/>
                  <a:ext cx="11075" cy="8400"/>
                </a:xfrm>
                <a:custGeom>
                  <a:avLst/>
                  <a:gdLst/>
                  <a:ahLst/>
                  <a:cxnLst/>
                  <a:rect l="l" t="t" r="r" b="b"/>
                  <a:pathLst>
                    <a:path w="443" h="336" extrusionOk="0">
                      <a:moveTo>
                        <a:pt x="222" y="1"/>
                      </a:moveTo>
                      <a:cubicBezTo>
                        <a:pt x="185" y="1"/>
                        <a:pt x="147" y="13"/>
                        <a:pt x="116" y="38"/>
                      </a:cubicBezTo>
                      <a:cubicBezTo>
                        <a:pt x="0" y="132"/>
                        <a:pt x="55" y="318"/>
                        <a:pt x="203" y="334"/>
                      </a:cubicBezTo>
                      <a:cubicBezTo>
                        <a:pt x="209" y="335"/>
                        <a:pt x="216" y="335"/>
                        <a:pt x="222" y="335"/>
                      </a:cubicBezTo>
                      <a:cubicBezTo>
                        <a:pt x="362" y="335"/>
                        <a:pt x="443" y="172"/>
                        <a:pt x="351" y="61"/>
                      </a:cubicBezTo>
                      <a:cubicBezTo>
                        <a:pt x="318" y="21"/>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2"/>
                <p:cNvSpPr/>
                <p:nvPr/>
              </p:nvSpPr>
              <p:spPr>
                <a:xfrm>
                  <a:off x="4193625" y="3652550"/>
                  <a:ext cx="10450" cy="7975"/>
                </a:xfrm>
                <a:custGeom>
                  <a:avLst/>
                  <a:gdLst/>
                  <a:ahLst/>
                  <a:cxnLst/>
                  <a:rect l="l" t="t" r="r" b="b"/>
                  <a:pathLst>
                    <a:path w="418" h="319" extrusionOk="0">
                      <a:moveTo>
                        <a:pt x="208" y="0"/>
                      </a:moveTo>
                      <a:cubicBezTo>
                        <a:pt x="173" y="0"/>
                        <a:pt x="138" y="12"/>
                        <a:pt x="109" y="35"/>
                      </a:cubicBezTo>
                      <a:cubicBezTo>
                        <a:pt x="0" y="125"/>
                        <a:pt x="51" y="302"/>
                        <a:pt x="193" y="318"/>
                      </a:cubicBezTo>
                      <a:cubicBezTo>
                        <a:pt x="198" y="318"/>
                        <a:pt x="204" y="319"/>
                        <a:pt x="209" y="319"/>
                      </a:cubicBezTo>
                      <a:cubicBezTo>
                        <a:pt x="341" y="319"/>
                        <a:pt x="418" y="166"/>
                        <a:pt x="331" y="61"/>
                      </a:cubicBezTo>
                      <a:cubicBezTo>
                        <a:pt x="300" y="21"/>
                        <a:pt x="254" y="0"/>
                        <a:pt x="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2"/>
                <p:cNvSpPr/>
                <p:nvPr/>
              </p:nvSpPr>
              <p:spPr>
                <a:xfrm>
                  <a:off x="4344250" y="3803375"/>
                  <a:ext cx="16600" cy="12550"/>
                </a:xfrm>
                <a:custGeom>
                  <a:avLst/>
                  <a:gdLst/>
                  <a:ahLst/>
                  <a:cxnLst/>
                  <a:rect l="l" t="t" r="r" b="b"/>
                  <a:pathLst>
                    <a:path w="664" h="502" extrusionOk="0">
                      <a:moveTo>
                        <a:pt x="333" y="1"/>
                      </a:moveTo>
                      <a:cubicBezTo>
                        <a:pt x="277" y="1"/>
                        <a:pt x="220" y="19"/>
                        <a:pt x="174" y="57"/>
                      </a:cubicBezTo>
                      <a:cubicBezTo>
                        <a:pt x="1" y="198"/>
                        <a:pt x="84" y="478"/>
                        <a:pt x="306" y="500"/>
                      </a:cubicBezTo>
                      <a:cubicBezTo>
                        <a:pt x="315" y="501"/>
                        <a:pt x="324" y="502"/>
                        <a:pt x="333" y="502"/>
                      </a:cubicBezTo>
                      <a:cubicBezTo>
                        <a:pt x="539" y="502"/>
                        <a:pt x="663" y="259"/>
                        <a:pt x="528" y="92"/>
                      </a:cubicBezTo>
                      <a:cubicBezTo>
                        <a:pt x="479" y="32"/>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2"/>
                <p:cNvSpPr/>
                <p:nvPr/>
              </p:nvSpPr>
              <p:spPr>
                <a:xfrm>
                  <a:off x="4331000" y="3786825"/>
                  <a:ext cx="15875" cy="12075"/>
                </a:xfrm>
                <a:custGeom>
                  <a:avLst/>
                  <a:gdLst/>
                  <a:ahLst/>
                  <a:cxnLst/>
                  <a:rect l="l" t="t" r="r" b="b"/>
                  <a:pathLst>
                    <a:path w="635" h="483" extrusionOk="0">
                      <a:moveTo>
                        <a:pt x="317" y="0"/>
                      </a:moveTo>
                      <a:cubicBezTo>
                        <a:pt x="265" y="0"/>
                        <a:pt x="212" y="18"/>
                        <a:pt x="168" y="54"/>
                      </a:cubicBezTo>
                      <a:cubicBezTo>
                        <a:pt x="1" y="189"/>
                        <a:pt x="81" y="458"/>
                        <a:pt x="293" y="481"/>
                      </a:cubicBezTo>
                      <a:cubicBezTo>
                        <a:pt x="302" y="482"/>
                        <a:pt x="311" y="482"/>
                        <a:pt x="320" y="482"/>
                      </a:cubicBezTo>
                      <a:cubicBezTo>
                        <a:pt x="516" y="482"/>
                        <a:pt x="634" y="249"/>
                        <a:pt x="505" y="92"/>
                      </a:cubicBezTo>
                      <a:cubicBezTo>
                        <a:pt x="457" y="31"/>
                        <a:pt x="387"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2"/>
                <p:cNvSpPr/>
                <p:nvPr/>
              </p:nvSpPr>
              <p:spPr>
                <a:xfrm>
                  <a:off x="4317675" y="3770325"/>
                  <a:ext cx="15375" cy="11625"/>
                </a:xfrm>
                <a:custGeom>
                  <a:avLst/>
                  <a:gdLst/>
                  <a:ahLst/>
                  <a:cxnLst/>
                  <a:rect l="l" t="t" r="r" b="b"/>
                  <a:pathLst>
                    <a:path w="615" h="465" extrusionOk="0">
                      <a:moveTo>
                        <a:pt x="306" y="0"/>
                      </a:moveTo>
                      <a:cubicBezTo>
                        <a:pt x="255" y="0"/>
                        <a:pt x="203" y="17"/>
                        <a:pt x="161" y="52"/>
                      </a:cubicBezTo>
                      <a:cubicBezTo>
                        <a:pt x="0" y="183"/>
                        <a:pt x="77" y="444"/>
                        <a:pt x="283" y="463"/>
                      </a:cubicBezTo>
                      <a:cubicBezTo>
                        <a:pt x="292" y="464"/>
                        <a:pt x="301" y="464"/>
                        <a:pt x="310" y="464"/>
                      </a:cubicBezTo>
                      <a:cubicBezTo>
                        <a:pt x="503" y="464"/>
                        <a:pt x="614" y="240"/>
                        <a:pt x="489" y="87"/>
                      </a:cubicBezTo>
                      <a:cubicBezTo>
                        <a:pt x="443" y="30"/>
                        <a:pt x="375" y="0"/>
                        <a:pt x="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2"/>
                <p:cNvSpPr/>
                <p:nvPr/>
              </p:nvSpPr>
              <p:spPr>
                <a:xfrm>
                  <a:off x="4304400" y="3753775"/>
                  <a:ext cx="14775" cy="11200"/>
                </a:xfrm>
                <a:custGeom>
                  <a:avLst/>
                  <a:gdLst/>
                  <a:ahLst/>
                  <a:cxnLst/>
                  <a:rect l="l" t="t" r="r" b="b"/>
                  <a:pathLst>
                    <a:path w="591" h="448" extrusionOk="0">
                      <a:moveTo>
                        <a:pt x="296" y="0"/>
                      </a:moveTo>
                      <a:cubicBezTo>
                        <a:pt x="247" y="0"/>
                        <a:pt x="197" y="17"/>
                        <a:pt x="155" y="52"/>
                      </a:cubicBezTo>
                      <a:cubicBezTo>
                        <a:pt x="1" y="174"/>
                        <a:pt x="75" y="424"/>
                        <a:pt x="274" y="447"/>
                      </a:cubicBezTo>
                      <a:cubicBezTo>
                        <a:pt x="282" y="448"/>
                        <a:pt x="290" y="448"/>
                        <a:pt x="297" y="448"/>
                      </a:cubicBezTo>
                      <a:cubicBezTo>
                        <a:pt x="480" y="448"/>
                        <a:pt x="590" y="232"/>
                        <a:pt x="470" y="84"/>
                      </a:cubicBezTo>
                      <a:cubicBezTo>
                        <a:pt x="426" y="29"/>
                        <a:pt x="362"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2"/>
                <p:cNvSpPr/>
                <p:nvPr/>
              </p:nvSpPr>
              <p:spPr>
                <a:xfrm>
                  <a:off x="4291150" y="3737225"/>
                  <a:ext cx="14050" cy="10725"/>
                </a:xfrm>
                <a:custGeom>
                  <a:avLst/>
                  <a:gdLst/>
                  <a:ahLst/>
                  <a:cxnLst/>
                  <a:rect l="l" t="t" r="r" b="b"/>
                  <a:pathLst>
                    <a:path w="562" h="429" extrusionOk="0">
                      <a:moveTo>
                        <a:pt x="282" y="1"/>
                      </a:moveTo>
                      <a:cubicBezTo>
                        <a:pt x="235" y="1"/>
                        <a:pt x="187" y="16"/>
                        <a:pt x="148" y="48"/>
                      </a:cubicBezTo>
                      <a:cubicBezTo>
                        <a:pt x="1" y="167"/>
                        <a:pt x="71" y="408"/>
                        <a:pt x="261" y="427"/>
                      </a:cubicBezTo>
                      <a:cubicBezTo>
                        <a:pt x="269" y="428"/>
                        <a:pt x="276" y="429"/>
                        <a:pt x="284" y="429"/>
                      </a:cubicBezTo>
                      <a:cubicBezTo>
                        <a:pt x="457" y="429"/>
                        <a:pt x="561" y="222"/>
                        <a:pt x="447" y="80"/>
                      </a:cubicBezTo>
                      <a:cubicBezTo>
                        <a:pt x="405"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2"/>
                <p:cNvSpPr/>
                <p:nvPr/>
              </p:nvSpPr>
              <p:spPr>
                <a:xfrm>
                  <a:off x="4277900" y="3720725"/>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7"/>
                        <a:pt x="271" y="407"/>
                      </a:cubicBezTo>
                      <a:cubicBezTo>
                        <a:pt x="440" y="407"/>
                        <a:pt x="538" y="210"/>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2"/>
                <p:cNvSpPr/>
                <p:nvPr/>
              </p:nvSpPr>
              <p:spPr>
                <a:xfrm>
                  <a:off x="4264625" y="3704150"/>
                  <a:ext cx="12850" cy="9825"/>
                </a:xfrm>
                <a:custGeom>
                  <a:avLst/>
                  <a:gdLst/>
                  <a:ahLst/>
                  <a:cxnLst/>
                  <a:rect l="l" t="t" r="r" b="b"/>
                  <a:pathLst>
                    <a:path w="514" h="393" extrusionOk="0">
                      <a:moveTo>
                        <a:pt x="257" y="1"/>
                      </a:moveTo>
                      <a:cubicBezTo>
                        <a:pt x="214" y="1"/>
                        <a:pt x="170" y="15"/>
                        <a:pt x="133" y="44"/>
                      </a:cubicBezTo>
                      <a:cubicBezTo>
                        <a:pt x="1" y="156"/>
                        <a:pt x="65" y="372"/>
                        <a:pt x="239" y="391"/>
                      </a:cubicBezTo>
                      <a:cubicBezTo>
                        <a:pt x="246" y="392"/>
                        <a:pt x="254" y="392"/>
                        <a:pt x="261" y="392"/>
                      </a:cubicBezTo>
                      <a:cubicBezTo>
                        <a:pt x="418" y="392"/>
                        <a:pt x="514" y="202"/>
                        <a:pt x="409" y="73"/>
                      </a:cubicBezTo>
                      <a:cubicBezTo>
                        <a:pt x="371" y="25"/>
                        <a:pt x="315"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2"/>
                <p:cNvSpPr/>
                <p:nvPr/>
              </p:nvSpPr>
              <p:spPr>
                <a:xfrm>
                  <a:off x="4251300" y="3687650"/>
                  <a:ext cx="12275" cy="9300"/>
                </a:xfrm>
                <a:custGeom>
                  <a:avLst/>
                  <a:gdLst/>
                  <a:ahLst/>
                  <a:cxnLst/>
                  <a:rect l="l" t="t" r="r" b="b"/>
                  <a:pathLst>
                    <a:path w="491" h="372" extrusionOk="0">
                      <a:moveTo>
                        <a:pt x="247" y="1"/>
                      </a:moveTo>
                      <a:cubicBezTo>
                        <a:pt x="206" y="1"/>
                        <a:pt x="164" y="14"/>
                        <a:pt x="129" y="42"/>
                      </a:cubicBezTo>
                      <a:cubicBezTo>
                        <a:pt x="1" y="145"/>
                        <a:pt x="62" y="354"/>
                        <a:pt x="229" y="370"/>
                      </a:cubicBezTo>
                      <a:cubicBezTo>
                        <a:pt x="236" y="371"/>
                        <a:pt x="244" y="371"/>
                        <a:pt x="252" y="371"/>
                      </a:cubicBezTo>
                      <a:cubicBezTo>
                        <a:pt x="402" y="371"/>
                        <a:pt x="491" y="193"/>
                        <a:pt x="393" y="68"/>
                      </a:cubicBezTo>
                      <a:cubicBezTo>
                        <a:pt x="356" y="24"/>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2"/>
                <p:cNvSpPr/>
                <p:nvPr/>
              </p:nvSpPr>
              <p:spPr>
                <a:xfrm>
                  <a:off x="4238050" y="3671100"/>
                  <a:ext cx="11650" cy="8875"/>
                </a:xfrm>
                <a:custGeom>
                  <a:avLst/>
                  <a:gdLst/>
                  <a:ahLst/>
                  <a:cxnLst/>
                  <a:rect l="l" t="t" r="r" b="b"/>
                  <a:pathLst>
                    <a:path w="466" h="355" extrusionOk="0">
                      <a:moveTo>
                        <a:pt x="234" y="1"/>
                      </a:moveTo>
                      <a:cubicBezTo>
                        <a:pt x="195" y="1"/>
                        <a:pt x="156" y="14"/>
                        <a:pt x="122" y="42"/>
                      </a:cubicBezTo>
                      <a:cubicBezTo>
                        <a:pt x="0" y="138"/>
                        <a:pt x="58" y="338"/>
                        <a:pt x="216" y="354"/>
                      </a:cubicBezTo>
                      <a:cubicBezTo>
                        <a:pt x="222" y="354"/>
                        <a:pt x="229" y="355"/>
                        <a:pt x="235" y="355"/>
                      </a:cubicBezTo>
                      <a:cubicBezTo>
                        <a:pt x="381" y="355"/>
                        <a:pt x="465" y="185"/>
                        <a:pt x="370" y="68"/>
                      </a:cubicBezTo>
                      <a:cubicBezTo>
                        <a:pt x="335" y="24"/>
                        <a:pt x="285"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2"/>
                <p:cNvSpPr/>
                <p:nvPr/>
              </p:nvSpPr>
              <p:spPr>
                <a:xfrm>
                  <a:off x="4224775" y="3654575"/>
                  <a:ext cx="11025" cy="8375"/>
                </a:xfrm>
                <a:custGeom>
                  <a:avLst/>
                  <a:gdLst/>
                  <a:ahLst/>
                  <a:cxnLst/>
                  <a:rect l="l" t="t" r="r" b="b"/>
                  <a:pathLst>
                    <a:path w="441" h="335" extrusionOk="0">
                      <a:moveTo>
                        <a:pt x="222" y="0"/>
                      </a:moveTo>
                      <a:cubicBezTo>
                        <a:pt x="185" y="0"/>
                        <a:pt x="147" y="13"/>
                        <a:pt x="117" y="38"/>
                      </a:cubicBezTo>
                      <a:cubicBezTo>
                        <a:pt x="1" y="131"/>
                        <a:pt x="56" y="321"/>
                        <a:pt x="203" y="333"/>
                      </a:cubicBezTo>
                      <a:cubicBezTo>
                        <a:pt x="210" y="334"/>
                        <a:pt x="216" y="334"/>
                        <a:pt x="223" y="334"/>
                      </a:cubicBezTo>
                      <a:cubicBezTo>
                        <a:pt x="359" y="334"/>
                        <a:pt x="440" y="174"/>
                        <a:pt x="351" y="63"/>
                      </a:cubicBezTo>
                      <a:cubicBezTo>
                        <a:pt x="318" y="22"/>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2"/>
                <p:cNvSpPr/>
                <p:nvPr/>
              </p:nvSpPr>
              <p:spPr>
                <a:xfrm>
                  <a:off x="4211525" y="3638075"/>
                  <a:ext cx="10400" cy="7900"/>
                </a:xfrm>
                <a:custGeom>
                  <a:avLst/>
                  <a:gdLst/>
                  <a:ahLst/>
                  <a:cxnLst/>
                  <a:rect l="l" t="t" r="r" b="b"/>
                  <a:pathLst>
                    <a:path w="416" h="316" extrusionOk="0">
                      <a:moveTo>
                        <a:pt x="210" y="0"/>
                      </a:moveTo>
                      <a:cubicBezTo>
                        <a:pt x="175" y="0"/>
                        <a:pt x="139" y="12"/>
                        <a:pt x="110" y="36"/>
                      </a:cubicBezTo>
                      <a:cubicBezTo>
                        <a:pt x="1" y="122"/>
                        <a:pt x="52" y="299"/>
                        <a:pt x="190" y="315"/>
                      </a:cubicBezTo>
                      <a:cubicBezTo>
                        <a:pt x="196" y="316"/>
                        <a:pt x="201" y="316"/>
                        <a:pt x="206" y="316"/>
                      </a:cubicBezTo>
                      <a:cubicBezTo>
                        <a:pt x="338" y="316"/>
                        <a:pt x="415" y="163"/>
                        <a:pt x="332" y="58"/>
                      </a:cubicBezTo>
                      <a:cubicBezTo>
                        <a:pt x="301"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2"/>
                <p:cNvSpPr/>
                <p:nvPr/>
              </p:nvSpPr>
              <p:spPr>
                <a:xfrm>
                  <a:off x="4348925" y="3772350"/>
                  <a:ext cx="15950" cy="12075"/>
                </a:xfrm>
                <a:custGeom>
                  <a:avLst/>
                  <a:gdLst/>
                  <a:ahLst/>
                  <a:cxnLst/>
                  <a:rect l="l" t="t" r="r" b="b"/>
                  <a:pathLst>
                    <a:path w="638" h="483" extrusionOk="0">
                      <a:moveTo>
                        <a:pt x="318" y="1"/>
                      </a:moveTo>
                      <a:cubicBezTo>
                        <a:pt x="265" y="1"/>
                        <a:pt x="211" y="18"/>
                        <a:pt x="167" y="54"/>
                      </a:cubicBezTo>
                      <a:cubicBezTo>
                        <a:pt x="0" y="192"/>
                        <a:pt x="81" y="459"/>
                        <a:pt x="293" y="482"/>
                      </a:cubicBezTo>
                      <a:cubicBezTo>
                        <a:pt x="302" y="482"/>
                        <a:pt x="311" y="483"/>
                        <a:pt x="320" y="483"/>
                      </a:cubicBezTo>
                      <a:cubicBezTo>
                        <a:pt x="519" y="483"/>
                        <a:pt x="637" y="253"/>
                        <a:pt x="508" y="93"/>
                      </a:cubicBezTo>
                      <a:cubicBezTo>
                        <a:pt x="460" y="32"/>
                        <a:pt x="389"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2"/>
                <p:cNvSpPr/>
                <p:nvPr/>
              </p:nvSpPr>
              <p:spPr>
                <a:xfrm>
                  <a:off x="4335575" y="3755800"/>
                  <a:ext cx="15400" cy="11675"/>
                </a:xfrm>
                <a:custGeom>
                  <a:avLst/>
                  <a:gdLst/>
                  <a:ahLst/>
                  <a:cxnLst/>
                  <a:rect l="l" t="t" r="r" b="b"/>
                  <a:pathLst>
                    <a:path w="616" h="467" extrusionOk="0">
                      <a:moveTo>
                        <a:pt x="309" y="0"/>
                      </a:moveTo>
                      <a:cubicBezTo>
                        <a:pt x="257" y="0"/>
                        <a:pt x="205" y="18"/>
                        <a:pt x="161" y="54"/>
                      </a:cubicBezTo>
                      <a:cubicBezTo>
                        <a:pt x="1" y="183"/>
                        <a:pt x="78" y="443"/>
                        <a:pt x="284" y="465"/>
                      </a:cubicBezTo>
                      <a:cubicBezTo>
                        <a:pt x="291" y="466"/>
                        <a:pt x="299" y="467"/>
                        <a:pt x="307" y="467"/>
                      </a:cubicBezTo>
                      <a:cubicBezTo>
                        <a:pt x="499" y="467"/>
                        <a:pt x="616" y="241"/>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2"/>
                <p:cNvSpPr/>
                <p:nvPr/>
              </p:nvSpPr>
              <p:spPr>
                <a:xfrm>
                  <a:off x="4322325" y="3739275"/>
                  <a:ext cx="14750" cy="11175"/>
                </a:xfrm>
                <a:custGeom>
                  <a:avLst/>
                  <a:gdLst/>
                  <a:ahLst/>
                  <a:cxnLst/>
                  <a:rect l="l" t="t" r="r" b="b"/>
                  <a:pathLst>
                    <a:path w="590" h="447" extrusionOk="0">
                      <a:moveTo>
                        <a:pt x="294" y="1"/>
                      </a:moveTo>
                      <a:cubicBezTo>
                        <a:pt x="245" y="1"/>
                        <a:pt x="196" y="17"/>
                        <a:pt x="155" y="50"/>
                      </a:cubicBezTo>
                      <a:cubicBezTo>
                        <a:pt x="0" y="175"/>
                        <a:pt x="74" y="426"/>
                        <a:pt x="270" y="445"/>
                      </a:cubicBezTo>
                      <a:cubicBezTo>
                        <a:pt x="280" y="446"/>
                        <a:pt x="288" y="447"/>
                        <a:pt x="297" y="447"/>
                      </a:cubicBezTo>
                      <a:cubicBezTo>
                        <a:pt x="481" y="447"/>
                        <a:pt x="589" y="229"/>
                        <a:pt x="470" y="82"/>
                      </a:cubicBezTo>
                      <a:cubicBezTo>
                        <a:pt x="424" y="29"/>
                        <a:pt x="359"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2"/>
                <p:cNvSpPr/>
                <p:nvPr/>
              </p:nvSpPr>
              <p:spPr>
                <a:xfrm>
                  <a:off x="4309075" y="3722725"/>
                  <a:ext cx="14100" cy="10775"/>
                </a:xfrm>
                <a:custGeom>
                  <a:avLst/>
                  <a:gdLst/>
                  <a:ahLst/>
                  <a:cxnLst/>
                  <a:rect l="l" t="t" r="r" b="b"/>
                  <a:pathLst>
                    <a:path w="564" h="431" extrusionOk="0">
                      <a:moveTo>
                        <a:pt x="281" y="1"/>
                      </a:moveTo>
                      <a:cubicBezTo>
                        <a:pt x="234" y="1"/>
                        <a:pt x="187" y="17"/>
                        <a:pt x="148" y="50"/>
                      </a:cubicBezTo>
                      <a:cubicBezTo>
                        <a:pt x="0" y="169"/>
                        <a:pt x="71" y="407"/>
                        <a:pt x="260" y="429"/>
                      </a:cubicBezTo>
                      <a:cubicBezTo>
                        <a:pt x="268" y="430"/>
                        <a:pt x="276" y="430"/>
                        <a:pt x="284" y="430"/>
                      </a:cubicBezTo>
                      <a:cubicBezTo>
                        <a:pt x="460" y="430"/>
                        <a:pt x="564" y="224"/>
                        <a:pt x="447" y="82"/>
                      </a:cubicBezTo>
                      <a:cubicBezTo>
                        <a:pt x="405" y="29"/>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2"/>
                <p:cNvSpPr/>
                <p:nvPr/>
              </p:nvSpPr>
              <p:spPr>
                <a:xfrm>
                  <a:off x="4295725" y="3706200"/>
                  <a:ext cx="13575" cy="10250"/>
                </a:xfrm>
                <a:custGeom>
                  <a:avLst/>
                  <a:gdLst/>
                  <a:ahLst/>
                  <a:cxnLst/>
                  <a:rect l="l" t="t" r="r" b="b"/>
                  <a:pathLst>
                    <a:path w="543" h="410" extrusionOk="0">
                      <a:moveTo>
                        <a:pt x="273" y="0"/>
                      </a:moveTo>
                      <a:cubicBezTo>
                        <a:pt x="228" y="0"/>
                        <a:pt x="183" y="15"/>
                        <a:pt x="145" y="46"/>
                      </a:cubicBezTo>
                      <a:cubicBezTo>
                        <a:pt x="1" y="161"/>
                        <a:pt x="71" y="389"/>
                        <a:pt x="251" y="409"/>
                      </a:cubicBezTo>
                      <a:cubicBezTo>
                        <a:pt x="259" y="410"/>
                        <a:pt x="267" y="410"/>
                        <a:pt x="274" y="410"/>
                      </a:cubicBezTo>
                      <a:cubicBezTo>
                        <a:pt x="441" y="410"/>
                        <a:pt x="542" y="213"/>
                        <a:pt x="431" y="78"/>
                      </a:cubicBezTo>
                      <a:cubicBezTo>
                        <a:pt x="391" y="26"/>
                        <a:pt x="332" y="0"/>
                        <a:pt x="2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2"/>
                <p:cNvSpPr/>
                <p:nvPr/>
              </p:nvSpPr>
              <p:spPr>
                <a:xfrm>
                  <a:off x="4282475" y="3689700"/>
                  <a:ext cx="12925" cy="9725"/>
                </a:xfrm>
                <a:custGeom>
                  <a:avLst/>
                  <a:gdLst/>
                  <a:ahLst/>
                  <a:cxnLst/>
                  <a:rect l="l" t="t" r="r" b="b"/>
                  <a:pathLst>
                    <a:path w="517" h="389" extrusionOk="0">
                      <a:moveTo>
                        <a:pt x="259" y="0"/>
                      </a:moveTo>
                      <a:cubicBezTo>
                        <a:pt x="215" y="0"/>
                        <a:pt x="171" y="14"/>
                        <a:pt x="135" y="44"/>
                      </a:cubicBezTo>
                      <a:cubicBezTo>
                        <a:pt x="0" y="153"/>
                        <a:pt x="65" y="371"/>
                        <a:pt x="238" y="387"/>
                      </a:cubicBezTo>
                      <a:cubicBezTo>
                        <a:pt x="246" y="388"/>
                        <a:pt x="254" y="389"/>
                        <a:pt x="262" y="389"/>
                      </a:cubicBezTo>
                      <a:cubicBezTo>
                        <a:pt x="421" y="389"/>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2"/>
                <p:cNvSpPr/>
                <p:nvPr/>
              </p:nvSpPr>
              <p:spPr>
                <a:xfrm>
                  <a:off x="4269225" y="3673125"/>
                  <a:ext cx="12275" cy="9350"/>
                </a:xfrm>
                <a:custGeom>
                  <a:avLst/>
                  <a:gdLst/>
                  <a:ahLst/>
                  <a:cxnLst/>
                  <a:rect l="l" t="t" r="r" b="b"/>
                  <a:pathLst>
                    <a:path w="491" h="374" extrusionOk="0">
                      <a:moveTo>
                        <a:pt x="245" y="0"/>
                      </a:moveTo>
                      <a:cubicBezTo>
                        <a:pt x="204" y="0"/>
                        <a:pt x="163" y="14"/>
                        <a:pt x="129" y="41"/>
                      </a:cubicBezTo>
                      <a:cubicBezTo>
                        <a:pt x="0" y="147"/>
                        <a:pt x="61" y="356"/>
                        <a:pt x="225" y="372"/>
                      </a:cubicBezTo>
                      <a:cubicBezTo>
                        <a:pt x="232" y="373"/>
                        <a:pt x="238" y="373"/>
                        <a:pt x="245" y="373"/>
                      </a:cubicBezTo>
                      <a:cubicBezTo>
                        <a:pt x="400" y="373"/>
                        <a:pt x="491" y="194"/>
                        <a:pt x="392" y="70"/>
                      </a:cubicBezTo>
                      <a:cubicBezTo>
                        <a:pt x="354"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2"/>
                <p:cNvSpPr/>
                <p:nvPr/>
              </p:nvSpPr>
              <p:spPr>
                <a:xfrm>
                  <a:off x="4255875" y="3656625"/>
                  <a:ext cx="11725" cy="8825"/>
                </a:xfrm>
                <a:custGeom>
                  <a:avLst/>
                  <a:gdLst/>
                  <a:ahLst/>
                  <a:cxnLst/>
                  <a:rect l="l" t="t" r="r" b="b"/>
                  <a:pathLst>
                    <a:path w="469" h="353" extrusionOk="0">
                      <a:moveTo>
                        <a:pt x="235" y="0"/>
                      </a:moveTo>
                      <a:cubicBezTo>
                        <a:pt x="196" y="0"/>
                        <a:pt x="156" y="13"/>
                        <a:pt x="123" y="39"/>
                      </a:cubicBezTo>
                      <a:cubicBezTo>
                        <a:pt x="1" y="139"/>
                        <a:pt x="62" y="335"/>
                        <a:pt x="216" y="351"/>
                      </a:cubicBezTo>
                      <a:cubicBezTo>
                        <a:pt x="224" y="352"/>
                        <a:pt x="231" y="352"/>
                        <a:pt x="239" y="352"/>
                      </a:cubicBezTo>
                      <a:cubicBezTo>
                        <a:pt x="383" y="352"/>
                        <a:pt x="468" y="181"/>
                        <a:pt x="373" y="65"/>
                      </a:cubicBezTo>
                      <a:cubicBezTo>
                        <a:pt x="339" y="23"/>
                        <a:pt x="287" y="0"/>
                        <a:pt x="2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2"/>
                <p:cNvSpPr/>
                <p:nvPr/>
              </p:nvSpPr>
              <p:spPr>
                <a:xfrm>
                  <a:off x="4242700" y="3640100"/>
                  <a:ext cx="11025" cy="8375"/>
                </a:xfrm>
                <a:custGeom>
                  <a:avLst/>
                  <a:gdLst/>
                  <a:ahLst/>
                  <a:cxnLst/>
                  <a:rect l="l" t="t" r="r" b="b"/>
                  <a:pathLst>
                    <a:path w="441" h="335" extrusionOk="0">
                      <a:moveTo>
                        <a:pt x="222" y="1"/>
                      </a:moveTo>
                      <a:cubicBezTo>
                        <a:pt x="185" y="1"/>
                        <a:pt x="147" y="13"/>
                        <a:pt x="116" y="38"/>
                      </a:cubicBezTo>
                      <a:cubicBezTo>
                        <a:pt x="1" y="131"/>
                        <a:pt x="55" y="318"/>
                        <a:pt x="203" y="334"/>
                      </a:cubicBezTo>
                      <a:cubicBezTo>
                        <a:pt x="210" y="335"/>
                        <a:pt x="216" y="335"/>
                        <a:pt x="222" y="335"/>
                      </a:cubicBezTo>
                      <a:cubicBezTo>
                        <a:pt x="359" y="335"/>
                        <a:pt x="440" y="171"/>
                        <a:pt x="351" y="61"/>
                      </a:cubicBezTo>
                      <a:cubicBezTo>
                        <a:pt x="318" y="21"/>
                        <a:pt x="271"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2"/>
                <p:cNvSpPr/>
                <p:nvPr/>
              </p:nvSpPr>
              <p:spPr>
                <a:xfrm>
                  <a:off x="4229375" y="3623525"/>
                  <a:ext cx="10450" cy="7925"/>
                </a:xfrm>
                <a:custGeom>
                  <a:avLst/>
                  <a:gdLst/>
                  <a:ahLst/>
                  <a:cxnLst/>
                  <a:rect l="l" t="t" r="r" b="b"/>
                  <a:pathLst>
                    <a:path w="418" h="317" extrusionOk="0">
                      <a:moveTo>
                        <a:pt x="212" y="1"/>
                      </a:moveTo>
                      <a:cubicBezTo>
                        <a:pt x="176" y="1"/>
                        <a:pt x="140" y="12"/>
                        <a:pt x="109" y="36"/>
                      </a:cubicBezTo>
                      <a:cubicBezTo>
                        <a:pt x="0" y="123"/>
                        <a:pt x="52" y="300"/>
                        <a:pt x="193" y="316"/>
                      </a:cubicBezTo>
                      <a:cubicBezTo>
                        <a:pt x="199" y="316"/>
                        <a:pt x="206" y="317"/>
                        <a:pt x="212" y="317"/>
                      </a:cubicBezTo>
                      <a:cubicBezTo>
                        <a:pt x="342" y="317"/>
                        <a:pt x="417" y="163"/>
                        <a:pt x="334" y="58"/>
                      </a:cubicBezTo>
                      <a:cubicBezTo>
                        <a:pt x="303" y="20"/>
                        <a:pt x="258" y="1"/>
                        <a:pt x="2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2"/>
                <p:cNvSpPr/>
                <p:nvPr/>
              </p:nvSpPr>
              <p:spPr>
                <a:xfrm>
                  <a:off x="4340250" y="3724750"/>
                  <a:ext cx="14675" cy="11225"/>
                </a:xfrm>
                <a:custGeom>
                  <a:avLst/>
                  <a:gdLst/>
                  <a:ahLst/>
                  <a:cxnLst/>
                  <a:rect l="l" t="t" r="r" b="b"/>
                  <a:pathLst>
                    <a:path w="587" h="449" extrusionOk="0">
                      <a:moveTo>
                        <a:pt x="295" y="1"/>
                      </a:moveTo>
                      <a:cubicBezTo>
                        <a:pt x="246" y="1"/>
                        <a:pt x="196" y="18"/>
                        <a:pt x="154" y="52"/>
                      </a:cubicBezTo>
                      <a:cubicBezTo>
                        <a:pt x="0" y="174"/>
                        <a:pt x="74" y="425"/>
                        <a:pt x="270" y="448"/>
                      </a:cubicBezTo>
                      <a:cubicBezTo>
                        <a:pt x="278" y="448"/>
                        <a:pt x="286" y="449"/>
                        <a:pt x="294" y="449"/>
                      </a:cubicBezTo>
                      <a:cubicBezTo>
                        <a:pt x="479" y="449"/>
                        <a:pt x="587" y="233"/>
                        <a:pt x="469" y="84"/>
                      </a:cubicBezTo>
                      <a:cubicBezTo>
                        <a:pt x="424" y="30"/>
                        <a:pt x="359"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2"/>
                <p:cNvSpPr/>
                <p:nvPr/>
              </p:nvSpPr>
              <p:spPr>
                <a:xfrm>
                  <a:off x="4326975" y="3708225"/>
                  <a:ext cx="14050" cy="10725"/>
                </a:xfrm>
                <a:custGeom>
                  <a:avLst/>
                  <a:gdLst/>
                  <a:ahLst/>
                  <a:cxnLst/>
                  <a:rect l="l" t="t" r="r" b="b"/>
                  <a:pathLst>
                    <a:path w="562" h="429" extrusionOk="0">
                      <a:moveTo>
                        <a:pt x="282" y="0"/>
                      </a:moveTo>
                      <a:cubicBezTo>
                        <a:pt x="235" y="0"/>
                        <a:pt x="188" y="16"/>
                        <a:pt x="149" y="48"/>
                      </a:cubicBezTo>
                      <a:cubicBezTo>
                        <a:pt x="1" y="167"/>
                        <a:pt x="72" y="408"/>
                        <a:pt x="258" y="427"/>
                      </a:cubicBezTo>
                      <a:cubicBezTo>
                        <a:pt x="266" y="428"/>
                        <a:pt x="274" y="429"/>
                        <a:pt x="281" y="429"/>
                      </a:cubicBezTo>
                      <a:cubicBezTo>
                        <a:pt x="457" y="429"/>
                        <a:pt x="562" y="222"/>
                        <a:pt x="448" y="80"/>
                      </a:cubicBezTo>
                      <a:cubicBezTo>
                        <a:pt x="406" y="27"/>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2"/>
                <p:cNvSpPr/>
                <p:nvPr/>
              </p:nvSpPr>
              <p:spPr>
                <a:xfrm>
                  <a:off x="4313725" y="3691725"/>
                  <a:ext cx="13475" cy="10200"/>
                </a:xfrm>
                <a:custGeom>
                  <a:avLst/>
                  <a:gdLst/>
                  <a:ahLst/>
                  <a:cxnLst/>
                  <a:rect l="l" t="t" r="r" b="b"/>
                  <a:pathLst>
                    <a:path w="539" h="408" extrusionOk="0">
                      <a:moveTo>
                        <a:pt x="270" y="0"/>
                      </a:moveTo>
                      <a:cubicBezTo>
                        <a:pt x="225" y="0"/>
                        <a:pt x="180" y="15"/>
                        <a:pt x="142" y="46"/>
                      </a:cubicBezTo>
                      <a:cubicBezTo>
                        <a:pt x="1" y="159"/>
                        <a:pt x="68" y="390"/>
                        <a:pt x="248" y="406"/>
                      </a:cubicBezTo>
                      <a:cubicBezTo>
                        <a:pt x="256" y="407"/>
                        <a:pt x="264" y="407"/>
                        <a:pt x="272" y="407"/>
                      </a:cubicBezTo>
                      <a:cubicBezTo>
                        <a:pt x="441"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2"/>
                <p:cNvSpPr/>
                <p:nvPr/>
              </p:nvSpPr>
              <p:spPr>
                <a:xfrm>
                  <a:off x="4300400" y="3675150"/>
                  <a:ext cx="12900" cy="9825"/>
                </a:xfrm>
                <a:custGeom>
                  <a:avLst/>
                  <a:gdLst/>
                  <a:ahLst/>
                  <a:cxnLst/>
                  <a:rect l="l" t="t" r="r" b="b"/>
                  <a:pathLst>
                    <a:path w="516" h="393" extrusionOk="0">
                      <a:moveTo>
                        <a:pt x="257" y="1"/>
                      </a:moveTo>
                      <a:cubicBezTo>
                        <a:pt x="214" y="1"/>
                        <a:pt x="171" y="15"/>
                        <a:pt x="135" y="44"/>
                      </a:cubicBezTo>
                      <a:cubicBezTo>
                        <a:pt x="0" y="156"/>
                        <a:pt x="64" y="372"/>
                        <a:pt x="238" y="391"/>
                      </a:cubicBezTo>
                      <a:cubicBezTo>
                        <a:pt x="246" y="392"/>
                        <a:pt x="253" y="392"/>
                        <a:pt x="261" y="392"/>
                      </a:cubicBezTo>
                      <a:cubicBezTo>
                        <a:pt x="421" y="392"/>
                        <a:pt x="516" y="202"/>
                        <a:pt x="411" y="73"/>
                      </a:cubicBezTo>
                      <a:cubicBezTo>
                        <a:pt x="371" y="25"/>
                        <a:pt x="314"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2"/>
                <p:cNvSpPr/>
                <p:nvPr/>
              </p:nvSpPr>
              <p:spPr>
                <a:xfrm>
                  <a:off x="4287125" y="3658650"/>
                  <a:ext cx="12275" cy="9275"/>
                </a:xfrm>
                <a:custGeom>
                  <a:avLst/>
                  <a:gdLst/>
                  <a:ahLst/>
                  <a:cxnLst/>
                  <a:rect l="l" t="t" r="r" b="b"/>
                  <a:pathLst>
                    <a:path w="491" h="371" extrusionOk="0">
                      <a:moveTo>
                        <a:pt x="245" y="1"/>
                      </a:moveTo>
                      <a:cubicBezTo>
                        <a:pt x="205" y="1"/>
                        <a:pt x="164" y="14"/>
                        <a:pt x="129" y="42"/>
                      </a:cubicBezTo>
                      <a:cubicBezTo>
                        <a:pt x="1" y="145"/>
                        <a:pt x="62" y="354"/>
                        <a:pt x="226" y="370"/>
                      </a:cubicBezTo>
                      <a:cubicBezTo>
                        <a:pt x="234" y="371"/>
                        <a:pt x="241" y="371"/>
                        <a:pt x="249" y="371"/>
                      </a:cubicBezTo>
                      <a:cubicBezTo>
                        <a:pt x="399" y="371"/>
                        <a:pt x="491" y="193"/>
                        <a:pt x="390"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2"/>
                <p:cNvSpPr/>
                <p:nvPr/>
              </p:nvSpPr>
              <p:spPr>
                <a:xfrm>
                  <a:off x="4273875" y="3642100"/>
                  <a:ext cx="11650" cy="8875"/>
                </a:xfrm>
                <a:custGeom>
                  <a:avLst/>
                  <a:gdLst/>
                  <a:ahLst/>
                  <a:cxnLst/>
                  <a:rect l="l" t="t" r="r" b="b"/>
                  <a:pathLst>
                    <a:path w="466" h="355" extrusionOk="0">
                      <a:moveTo>
                        <a:pt x="231" y="0"/>
                      </a:moveTo>
                      <a:cubicBezTo>
                        <a:pt x="192" y="0"/>
                        <a:pt x="154" y="13"/>
                        <a:pt x="123" y="39"/>
                      </a:cubicBezTo>
                      <a:cubicBezTo>
                        <a:pt x="1" y="138"/>
                        <a:pt x="58" y="337"/>
                        <a:pt x="216" y="354"/>
                      </a:cubicBezTo>
                      <a:cubicBezTo>
                        <a:pt x="222" y="354"/>
                        <a:pt x="229" y="355"/>
                        <a:pt x="235" y="355"/>
                      </a:cubicBezTo>
                      <a:cubicBezTo>
                        <a:pt x="378" y="355"/>
                        <a:pt x="466" y="184"/>
                        <a:pt x="370" y="68"/>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2"/>
                <p:cNvSpPr/>
                <p:nvPr/>
              </p:nvSpPr>
              <p:spPr>
                <a:xfrm>
                  <a:off x="4260550" y="3625575"/>
                  <a:ext cx="11075" cy="8375"/>
                </a:xfrm>
                <a:custGeom>
                  <a:avLst/>
                  <a:gdLst/>
                  <a:ahLst/>
                  <a:cxnLst/>
                  <a:rect l="l" t="t" r="r" b="b"/>
                  <a:pathLst>
                    <a:path w="443" h="335" extrusionOk="0">
                      <a:moveTo>
                        <a:pt x="224" y="0"/>
                      </a:moveTo>
                      <a:cubicBezTo>
                        <a:pt x="187" y="0"/>
                        <a:pt x="150" y="13"/>
                        <a:pt x="119" y="38"/>
                      </a:cubicBezTo>
                      <a:cubicBezTo>
                        <a:pt x="0" y="131"/>
                        <a:pt x="58" y="320"/>
                        <a:pt x="206" y="333"/>
                      </a:cubicBezTo>
                      <a:cubicBezTo>
                        <a:pt x="212" y="334"/>
                        <a:pt x="219" y="334"/>
                        <a:pt x="225" y="334"/>
                      </a:cubicBezTo>
                      <a:cubicBezTo>
                        <a:pt x="361" y="334"/>
                        <a:pt x="443" y="174"/>
                        <a:pt x="354" y="63"/>
                      </a:cubicBezTo>
                      <a:cubicBezTo>
                        <a:pt x="321" y="21"/>
                        <a:pt x="273" y="0"/>
                        <a:pt x="2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2"/>
                <p:cNvSpPr/>
                <p:nvPr/>
              </p:nvSpPr>
              <p:spPr>
                <a:xfrm>
                  <a:off x="4247275" y="3609075"/>
                  <a:ext cx="10475" cy="7900"/>
                </a:xfrm>
                <a:custGeom>
                  <a:avLst/>
                  <a:gdLst/>
                  <a:ahLst/>
                  <a:cxnLst/>
                  <a:rect l="l" t="t" r="r" b="b"/>
                  <a:pathLst>
                    <a:path w="419" h="316" extrusionOk="0">
                      <a:moveTo>
                        <a:pt x="210" y="0"/>
                      </a:moveTo>
                      <a:cubicBezTo>
                        <a:pt x="175" y="0"/>
                        <a:pt x="139" y="12"/>
                        <a:pt x="110" y="36"/>
                      </a:cubicBezTo>
                      <a:cubicBezTo>
                        <a:pt x="1" y="122"/>
                        <a:pt x="55" y="299"/>
                        <a:pt x="194" y="315"/>
                      </a:cubicBezTo>
                      <a:cubicBezTo>
                        <a:pt x="199" y="316"/>
                        <a:pt x="204" y="316"/>
                        <a:pt x="210" y="316"/>
                      </a:cubicBezTo>
                      <a:cubicBezTo>
                        <a:pt x="341" y="316"/>
                        <a:pt x="418" y="163"/>
                        <a:pt x="332" y="58"/>
                      </a:cubicBezTo>
                      <a:cubicBezTo>
                        <a:pt x="301"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2"/>
                <p:cNvSpPr/>
                <p:nvPr/>
              </p:nvSpPr>
              <p:spPr>
                <a:xfrm>
                  <a:off x="4344825" y="3693725"/>
                  <a:ext cx="14125" cy="10775"/>
                </a:xfrm>
                <a:custGeom>
                  <a:avLst/>
                  <a:gdLst/>
                  <a:ahLst/>
                  <a:cxnLst/>
                  <a:rect l="l" t="t" r="r" b="b"/>
                  <a:pathLst>
                    <a:path w="565" h="431" extrusionOk="0">
                      <a:moveTo>
                        <a:pt x="283" y="1"/>
                      </a:moveTo>
                      <a:cubicBezTo>
                        <a:pt x="236" y="1"/>
                        <a:pt x="188" y="16"/>
                        <a:pt x="148" y="50"/>
                      </a:cubicBezTo>
                      <a:cubicBezTo>
                        <a:pt x="0" y="169"/>
                        <a:pt x="71" y="406"/>
                        <a:pt x="261" y="429"/>
                      </a:cubicBezTo>
                      <a:cubicBezTo>
                        <a:pt x="269" y="430"/>
                        <a:pt x="276" y="430"/>
                        <a:pt x="284" y="430"/>
                      </a:cubicBezTo>
                      <a:cubicBezTo>
                        <a:pt x="460" y="430"/>
                        <a:pt x="564" y="223"/>
                        <a:pt x="450" y="82"/>
                      </a:cubicBezTo>
                      <a:cubicBezTo>
                        <a:pt x="408" y="29"/>
                        <a:pt x="346" y="1"/>
                        <a:pt x="2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2"/>
                <p:cNvSpPr/>
                <p:nvPr/>
              </p:nvSpPr>
              <p:spPr>
                <a:xfrm>
                  <a:off x="4331575" y="3677200"/>
                  <a:ext cx="13475" cy="10250"/>
                </a:xfrm>
                <a:custGeom>
                  <a:avLst/>
                  <a:gdLst/>
                  <a:ahLst/>
                  <a:cxnLst/>
                  <a:rect l="l" t="t" r="r" b="b"/>
                  <a:pathLst>
                    <a:path w="539" h="410" extrusionOk="0">
                      <a:moveTo>
                        <a:pt x="270" y="0"/>
                      </a:moveTo>
                      <a:cubicBezTo>
                        <a:pt x="224" y="0"/>
                        <a:pt x="179" y="15"/>
                        <a:pt x="141" y="45"/>
                      </a:cubicBezTo>
                      <a:cubicBezTo>
                        <a:pt x="0" y="161"/>
                        <a:pt x="68" y="389"/>
                        <a:pt x="251" y="409"/>
                      </a:cubicBezTo>
                      <a:cubicBezTo>
                        <a:pt x="259" y="409"/>
                        <a:pt x="266" y="410"/>
                        <a:pt x="274" y="410"/>
                      </a:cubicBezTo>
                      <a:cubicBezTo>
                        <a:pt x="440" y="410"/>
                        <a:pt x="538" y="213"/>
                        <a:pt x="431" y="78"/>
                      </a:cubicBezTo>
                      <a:cubicBezTo>
                        <a:pt x="390" y="26"/>
                        <a:pt x="330"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2"/>
                <p:cNvSpPr/>
                <p:nvPr/>
              </p:nvSpPr>
              <p:spPr>
                <a:xfrm>
                  <a:off x="4318300" y="3660700"/>
                  <a:ext cx="12850" cy="9725"/>
                </a:xfrm>
                <a:custGeom>
                  <a:avLst/>
                  <a:gdLst/>
                  <a:ahLst/>
                  <a:cxnLst/>
                  <a:rect l="l" t="t" r="r" b="b"/>
                  <a:pathLst>
                    <a:path w="514" h="389" extrusionOk="0">
                      <a:moveTo>
                        <a:pt x="258" y="0"/>
                      </a:moveTo>
                      <a:cubicBezTo>
                        <a:pt x="215" y="0"/>
                        <a:pt x="172" y="14"/>
                        <a:pt x="136" y="43"/>
                      </a:cubicBezTo>
                      <a:cubicBezTo>
                        <a:pt x="1" y="153"/>
                        <a:pt x="65" y="371"/>
                        <a:pt x="239" y="387"/>
                      </a:cubicBezTo>
                      <a:cubicBezTo>
                        <a:pt x="246" y="388"/>
                        <a:pt x="254" y="389"/>
                        <a:pt x="262" y="389"/>
                      </a:cubicBezTo>
                      <a:cubicBezTo>
                        <a:pt x="421" y="389"/>
                        <a:pt x="513" y="201"/>
                        <a:pt x="409" y="72"/>
                      </a:cubicBezTo>
                      <a:cubicBezTo>
                        <a:pt x="371"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2"/>
                <p:cNvSpPr/>
                <p:nvPr/>
              </p:nvSpPr>
              <p:spPr>
                <a:xfrm>
                  <a:off x="4305050" y="3644125"/>
                  <a:ext cx="12300" cy="9350"/>
                </a:xfrm>
                <a:custGeom>
                  <a:avLst/>
                  <a:gdLst/>
                  <a:ahLst/>
                  <a:cxnLst/>
                  <a:rect l="l" t="t" r="r" b="b"/>
                  <a:pathLst>
                    <a:path w="492" h="374" extrusionOk="0">
                      <a:moveTo>
                        <a:pt x="245" y="0"/>
                      </a:moveTo>
                      <a:cubicBezTo>
                        <a:pt x="204" y="0"/>
                        <a:pt x="163" y="14"/>
                        <a:pt x="129" y="41"/>
                      </a:cubicBezTo>
                      <a:cubicBezTo>
                        <a:pt x="0" y="147"/>
                        <a:pt x="62" y="356"/>
                        <a:pt x="225" y="372"/>
                      </a:cubicBezTo>
                      <a:cubicBezTo>
                        <a:pt x="232" y="373"/>
                        <a:pt x="239" y="373"/>
                        <a:pt x="245" y="373"/>
                      </a:cubicBezTo>
                      <a:cubicBezTo>
                        <a:pt x="398" y="373"/>
                        <a:pt x="491" y="193"/>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2"/>
                <p:cNvSpPr/>
                <p:nvPr/>
              </p:nvSpPr>
              <p:spPr>
                <a:xfrm>
                  <a:off x="4291800" y="3627625"/>
                  <a:ext cx="11575" cy="8800"/>
                </a:xfrm>
                <a:custGeom>
                  <a:avLst/>
                  <a:gdLst/>
                  <a:ahLst/>
                  <a:cxnLst/>
                  <a:rect l="l" t="t" r="r" b="b"/>
                  <a:pathLst>
                    <a:path w="463" h="352" extrusionOk="0">
                      <a:moveTo>
                        <a:pt x="231" y="0"/>
                      </a:moveTo>
                      <a:cubicBezTo>
                        <a:pt x="192" y="0"/>
                        <a:pt x="152" y="13"/>
                        <a:pt x="119" y="39"/>
                      </a:cubicBezTo>
                      <a:cubicBezTo>
                        <a:pt x="0" y="139"/>
                        <a:pt x="58" y="335"/>
                        <a:pt x="212" y="351"/>
                      </a:cubicBezTo>
                      <a:cubicBezTo>
                        <a:pt x="219" y="352"/>
                        <a:pt x="225" y="352"/>
                        <a:pt x="232" y="352"/>
                      </a:cubicBezTo>
                      <a:cubicBezTo>
                        <a:pt x="378" y="352"/>
                        <a:pt x="462" y="182"/>
                        <a:pt x="370" y="65"/>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2"/>
                <p:cNvSpPr/>
                <p:nvPr/>
              </p:nvSpPr>
              <p:spPr>
                <a:xfrm>
                  <a:off x="4278450" y="3611100"/>
                  <a:ext cx="11100" cy="8375"/>
                </a:xfrm>
                <a:custGeom>
                  <a:avLst/>
                  <a:gdLst/>
                  <a:ahLst/>
                  <a:cxnLst/>
                  <a:rect l="l" t="t" r="r" b="b"/>
                  <a:pathLst>
                    <a:path w="444" h="335" extrusionOk="0">
                      <a:moveTo>
                        <a:pt x="226" y="0"/>
                      </a:moveTo>
                      <a:cubicBezTo>
                        <a:pt x="188" y="0"/>
                        <a:pt x="151" y="13"/>
                        <a:pt x="120" y="38"/>
                      </a:cubicBezTo>
                      <a:cubicBezTo>
                        <a:pt x="1" y="131"/>
                        <a:pt x="59" y="318"/>
                        <a:pt x="206" y="334"/>
                      </a:cubicBezTo>
                      <a:cubicBezTo>
                        <a:pt x="213" y="334"/>
                        <a:pt x="219" y="335"/>
                        <a:pt x="225" y="335"/>
                      </a:cubicBezTo>
                      <a:cubicBezTo>
                        <a:pt x="362" y="335"/>
                        <a:pt x="443" y="171"/>
                        <a:pt x="354" y="61"/>
                      </a:cubicBezTo>
                      <a:cubicBezTo>
                        <a:pt x="322" y="21"/>
                        <a:pt x="274" y="0"/>
                        <a:pt x="2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2"/>
                <p:cNvSpPr/>
                <p:nvPr/>
              </p:nvSpPr>
              <p:spPr>
                <a:xfrm>
                  <a:off x="4265200" y="3594525"/>
                  <a:ext cx="10450" cy="7925"/>
                </a:xfrm>
                <a:custGeom>
                  <a:avLst/>
                  <a:gdLst/>
                  <a:ahLst/>
                  <a:cxnLst/>
                  <a:rect l="l" t="t" r="r" b="b"/>
                  <a:pathLst>
                    <a:path w="418" h="317" extrusionOk="0">
                      <a:moveTo>
                        <a:pt x="210" y="1"/>
                      </a:moveTo>
                      <a:cubicBezTo>
                        <a:pt x="174" y="1"/>
                        <a:pt x="139" y="12"/>
                        <a:pt x="110" y="36"/>
                      </a:cubicBezTo>
                      <a:cubicBezTo>
                        <a:pt x="0" y="126"/>
                        <a:pt x="52" y="303"/>
                        <a:pt x="193" y="315"/>
                      </a:cubicBezTo>
                      <a:cubicBezTo>
                        <a:pt x="200" y="316"/>
                        <a:pt x="206" y="317"/>
                        <a:pt x="212" y="317"/>
                      </a:cubicBezTo>
                      <a:cubicBezTo>
                        <a:pt x="342" y="317"/>
                        <a:pt x="417" y="163"/>
                        <a:pt x="331" y="58"/>
                      </a:cubicBezTo>
                      <a:cubicBezTo>
                        <a:pt x="301" y="20"/>
                        <a:pt x="255"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2"/>
                <p:cNvSpPr/>
                <p:nvPr/>
              </p:nvSpPr>
              <p:spPr>
                <a:xfrm>
                  <a:off x="4336225" y="3646150"/>
                  <a:ext cx="12825" cy="9825"/>
                </a:xfrm>
                <a:custGeom>
                  <a:avLst/>
                  <a:gdLst/>
                  <a:ahLst/>
                  <a:cxnLst/>
                  <a:rect l="l" t="t" r="r" b="b"/>
                  <a:pathLst>
                    <a:path w="513" h="393" extrusionOk="0">
                      <a:moveTo>
                        <a:pt x="258" y="0"/>
                      </a:moveTo>
                      <a:cubicBezTo>
                        <a:pt x="215" y="0"/>
                        <a:pt x="171" y="15"/>
                        <a:pt x="135" y="44"/>
                      </a:cubicBezTo>
                      <a:cubicBezTo>
                        <a:pt x="0" y="156"/>
                        <a:pt x="65" y="371"/>
                        <a:pt x="238" y="391"/>
                      </a:cubicBezTo>
                      <a:cubicBezTo>
                        <a:pt x="246" y="392"/>
                        <a:pt x="254" y="392"/>
                        <a:pt x="261" y="392"/>
                      </a:cubicBezTo>
                      <a:cubicBezTo>
                        <a:pt x="421" y="392"/>
                        <a:pt x="513" y="202"/>
                        <a:pt x="409" y="73"/>
                      </a:cubicBezTo>
                      <a:cubicBezTo>
                        <a:pt x="370"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2"/>
                <p:cNvSpPr/>
                <p:nvPr/>
              </p:nvSpPr>
              <p:spPr>
                <a:xfrm>
                  <a:off x="4322875" y="3629650"/>
                  <a:ext cx="12275" cy="9275"/>
                </a:xfrm>
                <a:custGeom>
                  <a:avLst/>
                  <a:gdLst/>
                  <a:ahLst/>
                  <a:cxnLst/>
                  <a:rect l="l" t="t" r="r" b="b"/>
                  <a:pathLst>
                    <a:path w="491" h="371" extrusionOk="0">
                      <a:moveTo>
                        <a:pt x="247" y="1"/>
                      </a:moveTo>
                      <a:cubicBezTo>
                        <a:pt x="206" y="1"/>
                        <a:pt x="166" y="14"/>
                        <a:pt x="133" y="42"/>
                      </a:cubicBezTo>
                      <a:cubicBezTo>
                        <a:pt x="1" y="145"/>
                        <a:pt x="62" y="353"/>
                        <a:pt x="229" y="369"/>
                      </a:cubicBezTo>
                      <a:cubicBezTo>
                        <a:pt x="237" y="370"/>
                        <a:pt x="245" y="371"/>
                        <a:pt x="252" y="371"/>
                      </a:cubicBezTo>
                      <a:cubicBezTo>
                        <a:pt x="402" y="371"/>
                        <a:pt x="491" y="193"/>
                        <a:pt x="393" y="71"/>
                      </a:cubicBezTo>
                      <a:cubicBezTo>
                        <a:pt x="356" y="25"/>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2"/>
                <p:cNvSpPr/>
                <p:nvPr/>
              </p:nvSpPr>
              <p:spPr>
                <a:xfrm>
                  <a:off x="4309625" y="3613075"/>
                  <a:ext cx="11650" cy="8900"/>
                </a:xfrm>
                <a:custGeom>
                  <a:avLst/>
                  <a:gdLst/>
                  <a:ahLst/>
                  <a:cxnLst/>
                  <a:rect l="l" t="t" r="r" b="b"/>
                  <a:pathLst>
                    <a:path w="466" h="356" extrusionOk="0">
                      <a:moveTo>
                        <a:pt x="234" y="1"/>
                      </a:moveTo>
                      <a:cubicBezTo>
                        <a:pt x="195" y="1"/>
                        <a:pt x="156" y="13"/>
                        <a:pt x="123" y="39"/>
                      </a:cubicBezTo>
                      <a:cubicBezTo>
                        <a:pt x="1" y="139"/>
                        <a:pt x="59" y="338"/>
                        <a:pt x="216" y="354"/>
                      </a:cubicBezTo>
                      <a:cubicBezTo>
                        <a:pt x="223" y="355"/>
                        <a:pt x="229" y="355"/>
                        <a:pt x="236" y="355"/>
                      </a:cubicBezTo>
                      <a:cubicBezTo>
                        <a:pt x="381" y="355"/>
                        <a:pt x="466" y="185"/>
                        <a:pt x="373" y="68"/>
                      </a:cubicBezTo>
                      <a:cubicBezTo>
                        <a:pt x="338" y="24"/>
                        <a:pt x="286"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2"/>
                <p:cNvSpPr/>
                <p:nvPr/>
              </p:nvSpPr>
              <p:spPr>
                <a:xfrm>
                  <a:off x="4296375" y="3596550"/>
                  <a:ext cx="11075" cy="8400"/>
                </a:xfrm>
                <a:custGeom>
                  <a:avLst/>
                  <a:gdLst/>
                  <a:ahLst/>
                  <a:cxnLst/>
                  <a:rect l="l" t="t" r="r" b="b"/>
                  <a:pathLst>
                    <a:path w="443" h="336" extrusionOk="0">
                      <a:moveTo>
                        <a:pt x="221" y="1"/>
                      </a:moveTo>
                      <a:cubicBezTo>
                        <a:pt x="184" y="1"/>
                        <a:pt x="147" y="13"/>
                        <a:pt x="116" y="38"/>
                      </a:cubicBezTo>
                      <a:cubicBezTo>
                        <a:pt x="0" y="132"/>
                        <a:pt x="55" y="321"/>
                        <a:pt x="206" y="334"/>
                      </a:cubicBezTo>
                      <a:cubicBezTo>
                        <a:pt x="213" y="335"/>
                        <a:pt x="219" y="335"/>
                        <a:pt x="225" y="335"/>
                      </a:cubicBezTo>
                      <a:cubicBezTo>
                        <a:pt x="362" y="335"/>
                        <a:pt x="443" y="175"/>
                        <a:pt x="351" y="64"/>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2"/>
                <p:cNvSpPr/>
                <p:nvPr/>
              </p:nvSpPr>
              <p:spPr>
                <a:xfrm>
                  <a:off x="4283125" y="3580075"/>
                  <a:ext cx="10450" cy="7900"/>
                </a:xfrm>
                <a:custGeom>
                  <a:avLst/>
                  <a:gdLst/>
                  <a:ahLst/>
                  <a:cxnLst/>
                  <a:rect l="l" t="t" r="r" b="b"/>
                  <a:pathLst>
                    <a:path w="418" h="316" extrusionOk="0">
                      <a:moveTo>
                        <a:pt x="209" y="0"/>
                      </a:moveTo>
                      <a:cubicBezTo>
                        <a:pt x="174" y="0"/>
                        <a:pt x="139" y="12"/>
                        <a:pt x="109" y="35"/>
                      </a:cubicBezTo>
                      <a:cubicBezTo>
                        <a:pt x="0" y="122"/>
                        <a:pt x="52" y="299"/>
                        <a:pt x="193" y="315"/>
                      </a:cubicBezTo>
                      <a:cubicBezTo>
                        <a:pt x="198" y="315"/>
                        <a:pt x="203" y="316"/>
                        <a:pt x="208"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2"/>
                <p:cNvSpPr/>
                <p:nvPr/>
              </p:nvSpPr>
              <p:spPr>
                <a:xfrm>
                  <a:off x="4340800" y="3615125"/>
                  <a:ext cx="12300" cy="9325"/>
                </a:xfrm>
                <a:custGeom>
                  <a:avLst/>
                  <a:gdLst/>
                  <a:ahLst/>
                  <a:cxnLst/>
                  <a:rect l="l" t="t" r="r" b="b"/>
                  <a:pathLst>
                    <a:path w="492" h="373" extrusionOk="0">
                      <a:moveTo>
                        <a:pt x="245" y="0"/>
                      </a:moveTo>
                      <a:cubicBezTo>
                        <a:pt x="204" y="0"/>
                        <a:pt x="164" y="13"/>
                        <a:pt x="129" y="41"/>
                      </a:cubicBezTo>
                      <a:cubicBezTo>
                        <a:pt x="1" y="147"/>
                        <a:pt x="62" y="356"/>
                        <a:pt x="226" y="372"/>
                      </a:cubicBezTo>
                      <a:cubicBezTo>
                        <a:pt x="232" y="373"/>
                        <a:pt x="239" y="373"/>
                        <a:pt x="245" y="373"/>
                      </a:cubicBezTo>
                      <a:cubicBezTo>
                        <a:pt x="398" y="373"/>
                        <a:pt x="491" y="193"/>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2"/>
                <p:cNvSpPr/>
                <p:nvPr/>
              </p:nvSpPr>
              <p:spPr>
                <a:xfrm>
                  <a:off x="4327550" y="3598625"/>
                  <a:ext cx="11650" cy="8800"/>
                </a:xfrm>
                <a:custGeom>
                  <a:avLst/>
                  <a:gdLst/>
                  <a:ahLst/>
                  <a:cxnLst/>
                  <a:rect l="l" t="t" r="r" b="b"/>
                  <a:pathLst>
                    <a:path w="466" h="352" extrusionOk="0">
                      <a:moveTo>
                        <a:pt x="233" y="0"/>
                      </a:moveTo>
                      <a:cubicBezTo>
                        <a:pt x="195" y="0"/>
                        <a:pt x="156" y="13"/>
                        <a:pt x="122" y="39"/>
                      </a:cubicBezTo>
                      <a:cubicBezTo>
                        <a:pt x="0" y="139"/>
                        <a:pt x="58" y="335"/>
                        <a:pt x="216" y="351"/>
                      </a:cubicBezTo>
                      <a:cubicBezTo>
                        <a:pt x="222" y="351"/>
                        <a:pt x="229" y="352"/>
                        <a:pt x="235" y="352"/>
                      </a:cubicBezTo>
                      <a:cubicBezTo>
                        <a:pt x="381" y="352"/>
                        <a:pt x="465" y="182"/>
                        <a:pt x="370" y="65"/>
                      </a:cubicBezTo>
                      <a:cubicBezTo>
                        <a:pt x="335" y="22"/>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2"/>
                <p:cNvSpPr/>
                <p:nvPr/>
              </p:nvSpPr>
              <p:spPr>
                <a:xfrm>
                  <a:off x="4314300" y="3582100"/>
                  <a:ext cx="11000" cy="8375"/>
                </a:xfrm>
                <a:custGeom>
                  <a:avLst/>
                  <a:gdLst/>
                  <a:ahLst/>
                  <a:cxnLst/>
                  <a:rect l="l" t="t" r="r" b="b"/>
                  <a:pathLst>
                    <a:path w="440" h="335" extrusionOk="0">
                      <a:moveTo>
                        <a:pt x="222" y="0"/>
                      </a:moveTo>
                      <a:cubicBezTo>
                        <a:pt x="184" y="0"/>
                        <a:pt x="147" y="13"/>
                        <a:pt x="116" y="38"/>
                      </a:cubicBezTo>
                      <a:cubicBezTo>
                        <a:pt x="0" y="131"/>
                        <a:pt x="55" y="318"/>
                        <a:pt x="203" y="334"/>
                      </a:cubicBezTo>
                      <a:cubicBezTo>
                        <a:pt x="209" y="334"/>
                        <a:pt x="215" y="335"/>
                        <a:pt x="222" y="335"/>
                      </a:cubicBezTo>
                      <a:cubicBezTo>
                        <a:pt x="358" y="335"/>
                        <a:pt x="440" y="171"/>
                        <a:pt x="350" y="60"/>
                      </a:cubicBezTo>
                      <a:cubicBezTo>
                        <a:pt x="318" y="21"/>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2"/>
                <p:cNvSpPr/>
                <p:nvPr/>
              </p:nvSpPr>
              <p:spPr>
                <a:xfrm>
                  <a:off x="4301025" y="3565550"/>
                  <a:ext cx="10450" cy="7900"/>
                </a:xfrm>
                <a:custGeom>
                  <a:avLst/>
                  <a:gdLst/>
                  <a:ahLst/>
                  <a:cxnLst/>
                  <a:rect l="l" t="t" r="r" b="b"/>
                  <a:pathLst>
                    <a:path w="418" h="316" extrusionOk="0">
                      <a:moveTo>
                        <a:pt x="208" y="0"/>
                      </a:moveTo>
                      <a:cubicBezTo>
                        <a:pt x="173" y="0"/>
                        <a:pt x="139" y="11"/>
                        <a:pt x="110" y="35"/>
                      </a:cubicBezTo>
                      <a:cubicBezTo>
                        <a:pt x="1" y="125"/>
                        <a:pt x="52" y="301"/>
                        <a:pt x="190" y="314"/>
                      </a:cubicBezTo>
                      <a:cubicBezTo>
                        <a:pt x="197" y="315"/>
                        <a:pt x="203" y="315"/>
                        <a:pt x="210" y="315"/>
                      </a:cubicBezTo>
                      <a:cubicBezTo>
                        <a:pt x="340" y="315"/>
                        <a:pt x="418" y="161"/>
                        <a:pt x="332" y="57"/>
                      </a:cubicBezTo>
                      <a:cubicBezTo>
                        <a:pt x="300" y="20"/>
                        <a:pt x="254" y="0"/>
                        <a:pt x="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17" name="Google Shape;417;p2"/>
            <p:cNvSpPr/>
            <p:nvPr/>
          </p:nvSpPr>
          <p:spPr>
            <a:xfrm>
              <a:off x="6928153" y="3892363"/>
              <a:ext cx="2245086" cy="1279539"/>
            </a:xfrm>
            <a:custGeom>
              <a:avLst/>
              <a:gdLst/>
              <a:ahLst/>
              <a:cxnLst/>
              <a:rect l="l" t="t" r="r" b="b"/>
              <a:pathLst>
                <a:path w="37331" h="21276" extrusionOk="0">
                  <a:moveTo>
                    <a:pt x="37218" y="21247"/>
                  </a:moveTo>
                  <a:lnTo>
                    <a:pt x="37331" y="1"/>
                  </a:lnTo>
                  <a:cubicBezTo>
                    <a:pt x="34220" y="322"/>
                    <a:pt x="28249" y="2074"/>
                    <a:pt x="24232" y="10391"/>
                  </a:cubicBezTo>
                  <a:cubicBezTo>
                    <a:pt x="18977" y="21276"/>
                    <a:pt x="5772" y="13730"/>
                    <a:pt x="0" y="2104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8" name="Google Shape;418;p2"/>
          <p:cNvSpPr/>
          <p:nvPr/>
        </p:nvSpPr>
        <p:spPr>
          <a:xfrm>
            <a:off x="1098156" y="4284464"/>
            <a:ext cx="198691" cy="198691"/>
          </a:xfrm>
          <a:custGeom>
            <a:avLst/>
            <a:gdLst/>
            <a:ahLst/>
            <a:cxnLst/>
            <a:rect l="l" t="t" r="r" b="b"/>
            <a:pathLst>
              <a:path w="2372" h="2372" extrusionOk="0">
                <a:moveTo>
                  <a:pt x="1591" y="0"/>
                </a:moveTo>
                <a:lnTo>
                  <a:pt x="771" y="3"/>
                </a:lnTo>
                <a:lnTo>
                  <a:pt x="775" y="778"/>
                </a:lnTo>
                <a:lnTo>
                  <a:pt x="0" y="781"/>
                </a:lnTo>
                <a:lnTo>
                  <a:pt x="3" y="1604"/>
                </a:lnTo>
                <a:lnTo>
                  <a:pt x="778" y="1601"/>
                </a:lnTo>
                <a:lnTo>
                  <a:pt x="781" y="2372"/>
                </a:lnTo>
                <a:lnTo>
                  <a:pt x="1601" y="2369"/>
                </a:lnTo>
                <a:lnTo>
                  <a:pt x="1601" y="1594"/>
                </a:lnTo>
                <a:lnTo>
                  <a:pt x="2372" y="1591"/>
                </a:lnTo>
                <a:lnTo>
                  <a:pt x="2369" y="771"/>
                </a:lnTo>
                <a:lnTo>
                  <a:pt x="1597" y="775"/>
                </a:lnTo>
                <a:lnTo>
                  <a:pt x="159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2"/>
          <p:cNvSpPr/>
          <p:nvPr/>
        </p:nvSpPr>
        <p:spPr>
          <a:xfrm>
            <a:off x="1273185" y="3090077"/>
            <a:ext cx="92141" cy="83681"/>
          </a:xfrm>
          <a:custGeom>
            <a:avLst/>
            <a:gdLst/>
            <a:ahLst/>
            <a:cxnLst/>
            <a:rect l="l" t="t" r="r" b="b"/>
            <a:pathLst>
              <a:path w="1100" h="999" extrusionOk="0">
                <a:moveTo>
                  <a:pt x="547" y="1"/>
                </a:moveTo>
                <a:cubicBezTo>
                  <a:pt x="322" y="1"/>
                  <a:pt x="117" y="156"/>
                  <a:pt x="65" y="384"/>
                </a:cubicBezTo>
                <a:cubicBezTo>
                  <a:pt x="0" y="654"/>
                  <a:pt x="167" y="921"/>
                  <a:pt x="434" y="985"/>
                </a:cubicBezTo>
                <a:cubicBezTo>
                  <a:pt x="473" y="994"/>
                  <a:pt x="512" y="999"/>
                  <a:pt x="551" y="999"/>
                </a:cubicBezTo>
                <a:cubicBezTo>
                  <a:pt x="777" y="999"/>
                  <a:pt x="980" y="844"/>
                  <a:pt x="1035" y="615"/>
                </a:cubicBezTo>
                <a:cubicBezTo>
                  <a:pt x="1099" y="346"/>
                  <a:pt x="932" y="76"/>
                  <a:pt x="662" y="15"/>
                </a:cubicBezTo>
                <a:cubicBezTo>
                  <a:pt x="624" y="5"/>
                  <a:pt x="585" y="1"/>
                  <a:pt x="5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2"/>
          <p:cNvSpPr/>
          <p:nvPr/>
        </p:nvSpPr>
        <p:spPr>
          <a:xfrm>
            <a:off x="6781994" y="382806"/>
            <a:ext cx="190482" cy="190398"/>
          </a:xfrm>
          <a:custGeom>
            <a:avLst/>
            <a:gdLst/>
            <a:ahLst/>
            <a:cxnLst/>
            <a:rect l="l" t="t" r="r" b="b"/>
            <a:pathLst>
              <a:path w="2274" h="2273" fill="none" extrusionOk="0">
                <a:moveTo>
                  <a:pt x="2273" y="971"/>
                </a:moveTo>
                <a:cubicBezTo>
                  <a:pt x="2273" y="1839"/>
                  <a:pt x="1225" y="2273"/>
                  <a:pt x="612" y="1659"/>
                </a:cubicBezTo>
                <a:cubicBezTo>
                  <a:pt x="1" y="1048"/>
                  <a:pt x="435" y="1"/>
                  <a:pt x="1299" y="1"/>
                </a:cubicBezTo>
                <a:cubicBezTo>
                  <a:pt x="1836" y="1"/>
                  <a:pt x="2273" y="435"/>
                  <a:pt x="2273" y="971"/>
                </a:cubicBezTo>
                <a:close/>
              </a:path>
            </a:pathLst>
          </a:custGeom>
          <a:solidFill>
            <a:schemeClr val="accent1"/>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2"/>
          <p:cNvSpPr/>
          <p:nvPr/>
        </p:nvSpPr>
        <p:spPr>
          <a:xfrm>
            <a:off x="7031634" y="1861988"/>
            <a:ext cx="324757" cy="375100"/>
          </a:xfrm>
          <a:custGeom>
            <a:avLst/>
            <a:gdLst/>
            <a:ahLst/>
            <a:cxnLst/>
            <a:rect l="l" t="t" r="r" b="b"/>
            <a:pathLst>
              <a:path w="3877" h="4478" extrusionOk="0">
                <a:moveTo>
                  <a:pt x="868" y="1"/>
                </a:moveTo>
                <a:lnTo>
                  <a:pt x="0" y="4478"/>
                </a:lnTo>
                <a:lnTo>
                  <a:pt x="3876" y="342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2" name="Google Shape;422;p2"/>
          <p:cNvGrpSpPr/>
          <p:nvPr/>
        </p:nvGrpSpPr>
        <p:grpSpPr>
          <a:xfrm>
            <a:off x="432175" y="3329171"/>
            <a:ext cx="281055" cy="346846"/>
            <a:chOff x="368125" y="2950571"/>
            <a:chExt cx="281055" cy="346846"/>
          </a:xfrm>
        </p:grpSpPr>
        <p:sp>
          <p:nvSpPr>
            <p:cNvPr id="423" name="Google Shape;423;p2"/>
            <p:cNvSpPr/>
            <p:nvPr/>
          </p:nvSpPr>
          <p:spPr>
            <a:xfrm>
              <a:off x="368125" y="2950571"/>
              <a:ext cx="281055" cy="346846"/>
            </a:xfrm>
            <a:custGeom>
              <a:avLst/>
              <a:gdLst/>
              <a:ahLst/>
              <a:cxnLst/>
              <a:rect l="l" t="t" r="r" b="b"/>
              <a:pathLst>
                <a:path w="5108" h="6304" extrusionOk="0">
                  <a:moveTo>
                    <a:pt x="2440" y="2180"/>
                  </a:moveTo>
                  <a:lnTo>
                    <a:pt x="868" y="1"/>
                  </a:lnTo>
                  <a:lnTo>
                    <a:pt x="1" y="6303"/>
                  </a:lnTo>
                  <a:lnTo>
                    <a:pt x="5107" y="2508"/>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2"/>
            <p:cNvSpPr/>
            <p:nvPr/>
          </p:nvSpPr>
          <p:spPr>
            <a:xfrm>
              <a:off x="368125" y="2950571"/>
              <a:ext cx="134255" cy="346846"/>
            </a:xfrm>
            <a:custGeom>
              <a:avLst/>
              <a:gdLst/>
              <a:ahLst/>
              <a:cxnLst/>
              <a:rect l="l" t="t" r="r" b="b"/>
              <a:pathLst>
                <a:path w="2440" h="6304" extrusionOk="0">
                  <a:moveTo>
                    <a:pt x="868" y="1"/>
                  </a:moveTo>
                  <a:lnTo>
                    <a:pt x="1" y="6303"/>
                  </a:lnTo>
                  <a:lnTo>
                    <a:pt x="1" y="6303"/>
                  </a:lnTo>
                  <a:lnTo>
                    <a:pt x="2440" y="2180"/>
                  </a:lnTo>
                  <a:lnTo>
                    <a:pt x="86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5" name="Google Shape;425;p2"/>
          <p:cNvGrpSpPr/>
          <p:nvPr/>
        </p:nvGrpSpPr>
        <p:grpSpPr>
          <a:xfrm>
            <a:off x="2787636" y="225467"/>
            <a:ext cx="402369" cy="316376"/>
            <a:chOff x="1163250" y="1972063"/>
            <a:chExt cx="106800" cy="83975"/>
          </a:xfrm>
        </p:grpSpPr>
        <p:sp>
          <p:nvSpPr>
            <p:cNvPr id="426" name="Google Shape;426;p2"/>
            <p:cNvSpPr/>
            <p:nvPr/>
          </p:nvSpPr>
          <p:spPr>
            <a:xfrm>
              <a:off x="1251000" y="2007013"/>
              <a:ext cx="16725" cy="14325"/>
            </a:xfrm>
            <a:custGeom>
              <a:avLst/>
              <a:gdLst/>
              <a:ahLst/>
              <a:cxnLst/>
              <a:rect l="l" t="t" r="r" b="b"/>
              <a:pathLst>
                <a:path w="669" h="573" extrusionOk="0">
                  <a:moveTo>
                    <a:pt x="380" y="1"/>
                  </a:moveTo>
                  <a:cubicBezTo>
                    <a:pt x="310" y="1"/>
                    <a:pt x="238" y="27"/>
                    <a:pt x="180" y="84"/>
                  </a:cubicBezTo>
                  <a:cubicBezTo>
                    <a:pt x="0" y="264"/>
                    <a:pt x="129" y="572"/>
                    <a:pt x="383" y="572"/>
                  </a:cubicBezTo>
                  <a:cubicBezTo>
                    <a:pt x="540" y="572"/>
                    <a:pt x="665" y="444"/>
                    <a:pt x="669" y="286"/>
                  </a:cubicBezTo>
                  <a:cubicBezTo>
                    <a:pt x="669" y="114"/>
                    <a:pt x="527" y="1"/>
                    <a:pt x="3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2"/>
            <p:cNvSpPr/>
            <p:nvPr/>
          </p:nvSpPr>
          <p:spPr>
            <a:xfrm>
              <a:off x="1253400" y="2041788"/>
              <a:ext cx="16650" cy="14250"/>
            </a:xfrm>
            <a:custGeom>
              <a:avLst/>
              <a:gdLst/>
              <a:ahLst/>
              <a:cxnLst/>
              <a:rect l="l" t="t" r="r" b="b"/>
              <a:pathLst>
                <a:path w="666" h="570" extrusionOk="0">
                  <a:moveTo>
                    <a:pt x="287" y="1"/>
                  </a:moveTo>
                  <a:cubicBezTo>
                    <a:pt x="129" y="1"/>
                    <a:pt x="1" y="126"/>
                    <a:pt x="1" y="283"/>
                  </a:cubicBezTo>
                  <a:cubicBezTo>
                    <a:pt x="1" y="455"/>
                    <a:pt x="142" y="570"/>
                    <a:pt x="288" y="570"/>
                  </a:cubicBezTo>
                  <a:cubicBezTo>
                    <a:pt x="358" y="570"/>
                    <a:pt x="429" y="544"/>
                    <a:pt x="486" y="486"/>
                  </a:cubicBezTo>
                  <a:cubicBezTo>
                    <a:pt x="666" y="306"/>
                    <a:pt x="540"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2"/>
            <p:cNvSpPr/>
            <p:nvPr/>
          </p:nvSpPr>
          <p:spPr>
            <a:xfrm>
              <a:off x="1253400" y="1972363"/>
              <a:ext cx="14325" cy="14425"/>
            </a:xfrm>
            <a:custGeom>
              <a:avLst/>
              <a:gdLst/>
              <a:ahLst/>
              <a:cxnLst/>
              <a:rect l="l" t="t" r="r" b="b"/>
              <a:pathLst>
                <a:path w="573" h="577" extrusionOk="0">
                  <a:moveTo>
                    <a:pt x="287" y="1"/>
                  </a:moveTo>
                  <a:cubicBezTo>
                    <a:pt x="129" y="1"/>
                    <a:pt x="1" y="126"/>
                    <a:pt x="1" y="284"/>
                  </a:cubicBezTo>
                  <a:lnTo>
                    <a:pt x="1" y="287"/>
                  </a:lnTo>
                  <a:lnTo>
                    <a:pt x="1" y="290"/>
                  </a:lnTo>
                  <a:cubicBezTo>
                    <a:pt x="1" y="448"/>
                    <a:pt x="129" y="576"/>
                    <a:pt x="287" y="576"/>
                  </a:cubicBezTo>
                  <a:cubicBezTo>
                    <a:pt x="444" y="576"/>
                    <a:pt x="573" y="448"/>
                    <a:pt x="573" y="290"/>
                  </a:cubicBezTo>
                  <a:lnTo>
                    <a:pt x="573" y="287"/>
                  </a:lnTo>
                  <a:lnTo>
                    <a:pt x="573" y="284"/>
                  </a:lnTo>
                  <a:cubicBezTo>
                    <a:pt x="569" y="126"/>
                    <a:pt x="444"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2"/>
            <p:cNvSpPr/>
            <p:nvPr/>
          </p:nvSpPr>
          <p:spPr>
            <a:xfrm>
              <a:off x="1206075" y="2007013"/>
              <a:ext cx="16650" cy="14325"/>
            </a:xfrm>
            <a:custGeom>
              <a:avLst/>
              <a:gdLst/>
              <a:ahLst/>
              <a:cxnLst/>
              <a:rect l="l" t="t" r="r" b="b"/>
              <a:pathLst>
                <a:path w="666" h="573" extrusionOk="0">
                  <a:moveTo>
                    <a:pt x="379" y="1"/>
                  </a:moveTo>
                  <a:cubicBezTo>
                    <a:pt x="310" y="1"/>
                    <a:pt x="239" y="27"/>
                    <a:pt x="181" y="84"/>
                  </a:cubicBezTo>
                  <a:cubicBezTo>
                    <a:pt x="1" y="264"/>
                    <a:pt x="126" y="572"/>
                    <a:pt x="380" y="572"/>
                  </a:cubicBezTo>
                  <a:cubicBezTo>
                    <a:pt x="537" y="572"/>
                    <a:pt x="666" y="444"/>
                    <a:pt x="666" y="286"/>
                  </a:cubicBezTo>
                  <a:cubicBezTo>
                    <a:pt x="666" y="114"/>
                    <a:pt x="526"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2"/>
            <p:cNvSpPr/>
            <p:nvPr/>
          </p:nvSpPr>
          <p:spPr>
            <a:xfrm>
              <a:off x="1206075" y="2041738"/>
              <a:ext cx="16650" cy="14300"/>
            </a:xfrm>
            <a:custGeom>
              <a:avLst/>
              <a:gdLst/>
              <a:ahLst/>
              <a:cxnLst/>
              <a:rect l="l" t="t" r="r" b="b"/>
              <a:pathLst>
                <a:path w="666" h="572" extrusionOk="0">
                  <a:moveTo>
                    <a:pt x="378" y="0"/>
                  </a:moveTo>
                  <a:cubicBezTo>
                    <a:pt x="308" y="0"/>
                    <a:pt x="238" y="26"/>
                    <a:pt x="181" y="83"/>
                  </a:cubicBezTo>
                  <a:cubicBezTo>
                    <a:pt x="1" y="263"/>
                    <a:pt x="126" y="571"/>
                    <a:pt x="380" y="571"/>
                  </a:cubicBezTo>
                  <a:cubicBezTo>
                    <a:pt x="537" y="571"/>
                    <a:pt x="666" y="443"/>
                    <a:pt x="666" y="285"/>
                  </a:cubicBezTo>
                  <a:cubicBezTo>
                    <a:pt x="666" y="113"/>
                    <a:pt x="524" y="0"/>
                    <a:pt x="3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2"/>
            <p:cNvSpPr/>
            <p:nvPr/>
          </p:nvSpPr>
          <p:spPr>
            <a:xfrm>
              <a:off x="1163250" y="2007063"/>
              <a:ext cx="14500" cy="14275"/>
            </a:xfrm>
            <a:custGeom>
              <a:avLst/>
              <a:gdLst/>
              <a:ahLst/>
              <a:cxnLst/>
              <a:rect l="l" t="t" r="r" b="b"/>
              <a:pathLst>
                <a:path w="580" h="571" extrusionOk="0">
                  <a:moveTo>
                    <a:pt x="285" y="1"/>
                  </a:moveTo>
                  <a:cubicBezTo>
                    <a:pt x="129" y="1"/>
                    <a:pt x="1" y="127"/>
                    <a:pt x="1" y="284"/>
                  </a:cubicBezTo>
                  <a:cubicBezTo>
                    <a:pt x="1" y="441"/>
                    <a:pt x="129" y="570"/>
                    <a:pt x="285" y="570"/>
                  </a:cubicBezTo>
                  <a:cubicBezTo>
                    <a:pt x="289" y="570"/>
                    <a:pt x="293" y="570"/>
                    <a:pt x="296" y="570"/>
                  </a:cubicBezTo>
                  <a:cubicBezTo>
                    <a:pt x="454" y="570"/>
                    <a:pt x="579" y="442"/>
                    <a:pt x="579" y="284"/>
                  </a:cubicBezTo>
                  <a:cubicBezTo>
                    <a:pt x="579" y="127"/>
                    <a:pt x="454" y="1"/>
                    <a:pt x="296" y="1"/>
                  </a:cubicBezTo>
                  <a:cubicBezTo>
                    <a:pt x="293" y="1"/>
                    <a:pt x="289"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2"/>
            <p:cNvSpPr/>
            <p:nvPr/>
          </p:nvSpPr>
          <p:spPr>
            <a:xfrm>
              <a:off x="1163250" y="2041788"/>
              <a:ext cx="14500" cy="14250"/>
            </a:xfrm>
            <a:custGeom>
              <a:avLst/>
              <a:gdLst/>
              <a:ahLst/>
              <a:cxnLst/>
              <a:rect l="l" t="t" r="r" b="b"/>
              <a:pathLst>
                <a:path w="580" h="570" extrusionOk="0">
                  <a:moveTo>
                    <a:pt x="285" y="0"/>
                  </a:moveTo>
                  <a:cubicBezTo>
                    <a:pt x="129" y="0"/>
                    <a:pt x="1" y="127"/>
                    <a:pt x="1" y="283"/>
                  </a:cubicBezTo>
                  <a:cubicBezTo>
                    <a:pt x="1" y="440"/>
                    <a:pt x="129" y="570"/>
                    <a:pt x="285" y="570"/>
                  </a:cubicBezTo>
                  <a:cubicBezTo>
                    <a:pt x="289" y="570"/>
                    <a:pt x="293" y="570"/>
                    <a:pt x="296" y="569"/>
                  </a:cubicBezTo>
                  <a:cubicBezTo>
                    <a:pt x="454" y="569"/>
                    <a:pt x="579" y="441"/>
                    <a:pt x="579" y="283"/>
                  </a:cubicBezTo>
                  <a:cubicBezTo>
                    <a:pt x="579" y="126"/>
                    <a:pt x="454" y="1"/>
                    <a:pt x="296" y="1"/>
                  </a:cubicBezTo>
                  <a:cubicBezTo>
                    <a:pt x="293" y="0"/>
                    <a:pt x="289"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2"/>
            <p:cNvSpPr/>
            <p:nvPr/>
          </p:nvSpPr>
          <p:spPr>
            <a:xfrm>
              <a:off x="1208325" y="1972063"/>
              <a:ext cx="14575" cy="14950"/>
            </a:xfrm>
            <a:custGeom>
              <a:avLst/>
              <a:gdLst/>
              <a:ahLst/>
              <a:cxnLst/>
              <a:rect l="l" t="t" r="r" b="b"/>
              <a:pathLst>
                <a:path w="583" h="598" extrusionOk="0">
                  <a:moveTo>
                    <a:pt x="290" y="0"/>
                  </a:moveTo>
                  <a:cubicBezTo>
                    <a:pt x="129" y="0"/>
                    <a:pt x="1" y="135"/>
                    <a:pt x="7" y="296"/>
                  </a:cubicBezTo>
                  <a:lnTo>
                    <a:pt x="7" y="302"/>
                  </a:lnTo>
                  <a:cubicBezTo>
                    <a:pt x="1" y="463"/>
                    <a:pt x="129" y="598"/>
                    <a:pt x="290" y="598"/>
                  </a:cubicBezTo>
                  <a:cubicBezTo>
                    <a:pt x="454" y="598"/>
                    <a:pt x="582" y="463"/>
                    <a:pt x="576" y="302"/>
                  </a:cubicBezTo>
                  <a:lnTo>
                    <a:pt x="576" y="299"/>
                  </a:lnTo>
                  <a:lnTo>
                    <a:pt x="576" y="296"/>
                  </a:lnTo>
                  <a:cubicBezTo>
                    <a:pt x="582" y="135"/>
                    <a:pt x="454" y="0"/>
                    <a:pt x="2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2"/>
            <p:cNvSpPr/>
            <p:nvPr/>
          </p:nvSpPr>
          <p:spPr>
            <a:xfrm>
              <a:off x="1163500" y="1972363"/>
              <a:ext cx="14250" cy="14425"/>
            </a:xfrm>
            <a:custGeom>
              <a:avLst/>
              <a:gdLst/>
              <a:ahLst/>
              <a:cxnLst/>
              <a:rect l="l" t="t" r="r" b="b"/>
              <a:pathLst>
                <a:path w="570" h="577" extrusionOk="0">
                  <a:moveTo>
                    <a:pt x="286" y="1"/>
                  </a:moveTo>
                  <a:cubicBezTo>
                    <a:pt x="129" y="1"/>
                    <a:pt x="0" y="126"/>
                    <a:pt x="0" y="284"/>
                  </a:cubicBezTo>
                  <a:lnTo>
                    <a:pt x="0" y="287"/>
                  </a:lnTo>
                  <a:lnTo>
                    <a:pt x="0" y="290"/>
                  </a:lnTo>
                  <a:cubicBezTo>
                    <a:pt x="0" y="448"/>
                    <a:pt x="129" y="576"/>
                    <a:pt x="286" y="576"/>
                  </a:cubicBezTo>
                  <a:cubicBezTo>
                    <a:pt x="444" y="576"/>
                    <a:pt x="569" y="448"/>
                    <a:pt x="569" y="290"/>
                  </a:cubicBezTo>
                  <a:lnTo>
                    <a:pt x="569" y="287"/>
                  </a:lnTo>
                  <a:lnTo>
                    <a:pt x="569" y="284"/>
                  </a:lnTo>
                  <a:cubicBezTo>
                    <a:pt x="569" y="126"/>
                    <a:pt x="444" y="1"/>
                    <a:pt x="2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5" name="Google Shape;435;p2"/>
          <p:cNvSpPr/>
          <p:nvPr/>
        </p:nvSpPr>
        <p:spPr>
          <a:xfrm>
            <a:off x="1453100" y="2079076"/>
            <a:ext cx="351373" cy="351770"/>
          </a:xfrm>
          <a:custGeom>
            <a:avLst/>
            <a:gdLst/>
            <a:ahLst/>
            <a:cxnLst/>
            <a:rect l="l" t="t" r="r" b="b"/>
            <a:pathLst>
              <a:path w="2701" h="2704" fill="none" extrusionOk="0">
                <a:moveTo>
                  <a:pt x="2035" y="2665"/>
                </a:moveTo>
                <a:lnTo>
                  <a:pt x="2700" y="1958"/>
                </a:lnTo>
                <a:lnTo>
                  <a:pt x="2035" y="1331"/>
                </a:lnTo>
                <a:lnTo>
                  <a:pt x="2662" y="666"/>
                </a:lnTo>
                <a:lnTo>
                  <a:pt x="1955" y="0"/>
                </a:lnTo>
                <a:lnTo>
                  <a:pt x="1328" y="669"/>
                </a:lnTo>
                <a:lnTo>
                  <a:pt x="663" y="42"/>
                </a:lnTo>
                <a:lnTo>
                  <a:pt x="1" y="749"/>
                </a:lnTo>
                <a:lnTo>
                  <a:pt x="666" y="1373"/>
                </a:lnTo>
                <a:lnTo>
                  <a:pt x="39" y="2038"/>
                </a:lnTo>
                <a:lnTo>
                  <a:pt x="746" y="2703"/>
                </a:lnTo>
                <a:lnTo>
                  <a:pt x="1370" y="2038"/>
                </a:lnTo>
                <a:close/>
              </a:path>
            </a:pathLst>
          </a:custGeom>
          <a:solidFill>
            <a:schemeClr val="accent4"/>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2"/>
          <p:cNvSpPr/>
          <p:nvPr/>
        </p:nvSpPr>
        <p:spPr>
          <a:xfrm>
            <a:off x="4396300" y="194088"/>
            <a:ext cx="351394" cy="379120"/>
          </a:xfrm>
          <a:custGeom>
            <a:avLst/>
            <a:gdLst/>
            <a:ahLst/>
            <a:cxnLst/>
            <a:rect l="l" t="t" r="r" b="b"/>
            <a:pathLst>
              <a:path w="4195" h="4526" fill="none" extrusionOk="0">
                <a:moveTo>
                  <a:pt x="4195" y="4526"/>
                </a:moveTo>
                <a:lnTo>
                  <a:pt x="3430" y="1"/>
                </a:lnTo>
                <a:lnTo>
                  <a:pt x="1" y="2655"/>
                </a:lnTo>
                <a:close/>
              </a:path>
            </a:pathLst>
          </a:custGeom>
          <a:solidFill>
            <a:schemeClr val="accent1"/>
          </a:solidFill>
          <a:ln w="28575"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2"/>
          <p:cNvSpPr/>
          <p:nvPr/>
        </p:nvSpPr>
        <p:spPr>
          <a:xfrm>
            <a:off x="7980399" y="828705"/>
            <a:ext cx="450379" cy="450398"/>
          </a:xfrm>
          <a:custGeom>
            <a:avLst/>
            <a:gdLst/>
            <a:ahLst/>
            <a:cxnLst/>
            <a:rect l="l" t="t" r="r" b="b"/>
            <a:pathLst>
              <a:path w="3777" h="3777" extrusionOk="0">
                <a:moveTo>
                  <a:pt x="3777" y="2015"/>
                </a:moveTo>
                <a:lnTo>
                  <a:pt x="3449" y="816"/>
                </a:lnTo>
                <a:lnTo>
                  <a:pt x="2324" y="1125"/>
                </a:lnTo>
                <a:lnTo>
                  <a:pt x="2016" y="0"/>
                </a:lnTo>
                <a:lnTo>
                  <a:pt x="817" y="328"/>
                </a:lnTo>
                <a:lnTo>
                  <a:pt x="1125" y="1453"/>
                </a:lnTo>
                <a:lnTo>
                  <a:pt x="1" y="1761"/>
                </a:lnTo>
                <a:lnTo>
                  <a:pt x="328" y="2957"/>
                </a:lnTo>
                <a:lnTo>
                  <a:pt x="1453" y="2651"/>
                </a:lnTo>
                <a:lnTo>
                  <a:pt x="1762" y="3776"/>
                </a:lnTo>
                <a:lnTo>
                  <a:pt x="2957" y="3448"/>
                </a:lnTo>
                <a:lnTo>
                  <a:pt x="2652" y="2324"/>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38"/>
        <p:cNvGrpSpPr/>
        <p:nvPr/>
      </p:nvGrpSpPr>
      <p:grpSpPr>
        <a:xfrm>
          <a:off x="0" y="0"/>
          <a:ext cx="0" cy="0"/>
          <a:chOff x="0" y="0"/>
          <a:chExt cx="0" cy="0"/>
        </a:xfrm>
      </p:grpSpPr>
      <p:sp>
        <p:nvSpPr>
          <p:cNvPr id="439" name="Google Shape;439;p3"/>
          <p:cNvSpPr txBox="1">
            <a:spLocks noGrp="1"/>
          </p:cNvSpPr>
          <p:nvPr>
            <p:ph type="title"/>
          </p:nvPr>
        </p:nvSpPr>
        <p:spPr>
          <a:xfrm>
            <a:off x="5213225" y="2843658"/>
            <a:ext cx="2907600" cy="841800"/>
          </a:xfrm>
          <a:prstGeom prst="rect">
            <a:avLst/>
          </a:prstGeom>
        </p:spPr>
        <p:txBody>
          <a:bodyPr spcFirstLastPara="1" wrap="square" lIns="91425" tIns="91425" rIns="91425" bIns="91425" anchor="ctr" anchorCtr="0">
            <a:noAutofit/>
          </a:bodyPr>
          <a:lstStyle>
            <a:lvl1pPr lvl="0" algn="ctr">
              <a:lnSpc>
                <a:spcPct val="90000"/>
              </a:lnSpc>
              <a:spcBef>
                <a:spcPts val="0"/>
              </a:spcBef>
              <a:spcAft>
                <a:spcPts val="0"/>
              </a:spcAft>
              <a:buSzPts val="3600"/>
              <a:buNone/>
              <a:defRPr sz="31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440" name="Google Shape;440;p3"/>
          <p:cNvSpPr txBox="1">
            <a:spLocks noGrp="1"/>
          </p:cNvSpPr>
          <p:nvPr>
            <p:ph type="title" idx="2" hasCustomPrompt="1"/>
          </p:nvPr>
        </p:nvSpPr>
        <p:spPr>
          <a:xfrm>
            <a:off x="5732675" y="1035383"/>
            <a:ext cx="1868700" cy="139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85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441" name="Google Shape;441;p3"/>
          <p:cNvSpPr txBox="1">
            <a:spLocks noGrp="1"/>
          </p:cNvSpPr>
          <p:nvPr>
            <p:ph type="subTitle" idx="1"/>
          </p:nvPr>
        </p:nvSpPr>
        <p:spPr>
          <a:xfrm>
            <a:off x="5231525" y="3768706"/>
            <a:ext cx="2871000" cy="5793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800"/>
              <a:buNone/>
              <a:defRPr sz="1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grpSp>
        <p:nvGrpSpPr>
          <p:cNvPr id="442" name="Google Shape;442;p3"/>
          <p:cNvGrpSpPr/>
          <p:nvPr/>
        </p:nvGrpSpPr>
        <p:grpSpPr>
          <a:xfrm flipH="1">
            <a:off x="-13780" y="3622292"/>
            <a:ext cx="2603910" cy="1552969"/>
            <a:chOff x="6114063" y="3342014"/>
            <a:chExt cx="3043729" cy="1815277"/>
          </a:xfrm>
        </p:grpSpPr>
        <p:sp>
          <p:nvSpPr>
            <p:cNvPr id="443" name="Google Shape;443;p3"/>
            <p:cNvSpPr/>
            <p:nvPr/>
          </p:nvSpPr>
          <p:spPr>
            <a:xfrm flipH="1">
              <a:off x="6114063" y="3342014"/>
              <a:ext cx="3043729" cy="1815277"/>
            </a:xfrm>
            <a:custGeom>
              <a:avLst/>
              <a:gdLst/>
              <a:ahLst/>
              <a:cxnLst/>
              <a:rect l="l" t="t" r="r" b="b"/>
              <a:pathLst>
                <a:path w="49653" h="29613" extrusionOk="0">
                  <a:moveTo>
                    <a:pt x="0" y="29439"/>
                  </a:moveTo>
                  <a:lnTo>
                    <a:pt x="0" y="1"/>
                  </a:lnTo>
                  <a:cubicBezTo>
                    <a:pt x="4146" y="467"/>
                    <a:pt x="12103" y="2942"/>
                    <a:pt x="17399" y="14495"/>
                  </a:cubicBezTo>
                  <a:cubicBezTo>
                    <a:pt x="24332" y="29612"/>
                    <a:pt x="42004" y="19258"/>
                    <a:pt x="49653" y="2943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3"/>
            <p:cNvSpPr/>
            <p:nvPr/>
          </p:nvSpPr>
          <p:spPr>
            <a:xfrm flipH="1">
              <a:off x="6621933" y="3945857"/>
              <a:ext cx="2535858" cy="1200744"/>
            </a:xfrm>
            <a:custGeom>
              <a:avLst/>
              <a:gdLst/>
              <a:ahLst/>
              <a:cxnLst/>
              <a:rect l="l" t="t" r="r" b="b"/>
              <a:pathLst>
                <a:path w="41368" h="19588" extrusionOk="0">
                  <a:moveTo>
                    <a:pt x="0" y="19588"/>
                  </a:moveTo>
                  <a:lnTo>
                    <a:pt x="0" y="0"/>
                  </a:lnTo>
                  <a:cubicBezTo>
                    <a:pt x="4236" y="10885"/>
                    <a:pt x="16574" y="8590"/>
                    <a:pt x="28972" y="12032"/>
                  </a:cubicBezTo>
                  <a:cubicBezTo>
                    <a:pt x="35756" y="13915"/>
                    <a:pt x="39414" y="16811"/>
                    <a:pt x="41368" y="1958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3"/>
            <p:cNvSpPr/>
            <p:nvPr/>
          </p:nvSpPr>
          <p:spPr>
            <a:xfrm flipH="1">
              <a:off x="8333858" y="4521075"/>
              <a:ext cx="823933" cy="625505"/>
            </a:xfrm>
            <a:custGeom>
              <a:avLst/>
              <a:gdLst/>
              <a:ahLst/>
              <a:cxnLst/>
              <a:rect l="l" t="t" r="r" b="b"/>
              <a:pathLst>
                <a:path w="13441" h="10204" extrusionOk="0">
                  <a:moveTo>
                    <a:pt x="0" y="0"/>
                  </a:moveTo>
                  <a:cubicBezTo>
                    <a:pt x="4223" y="816"/>
                    <a:pt x="12797" y="3313"/>
                    <a:pt x="13440" y="10204"/>
                  </a:cubicBezTo>
                  <a:lnTo>
                    <a:pt x="0" y="10204"/>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6" name="Google Shape;446;p3"/>
          <p:cNvSpPr/>
          <p:nvPr/>
        </p:nvSpPr>
        <p:spPr>
          <a:xfrm rot="5400000">
            <a:off x="7421865" y="3427982"/>
            <a:ext cx="2177919" cy="1294611"/>
          </a:xfrm>
          <a:custGeom>
            <a:avLst/>
            <a:gdLst/>
            <a:ahLst/>
            <a:cxnLst/>
            <a:rect l="l" t="t" r="r" b="b"/>
            <a:pathLst>
              <a:path w="35098" h="20864" extrusionOk="0">
                <a:moveTo>
                  <a:pt x="35050" y="84"/>
                </a:moveTo>
                <a:lnTo>
                  <a:pt x="35098" y="20864"/>
                </a:lnTo>
                <a:cubicBezTo>
                  <a:pt x="32167" y="20542"/>
                  <a:pt x="26549" y="18807"/>
                  <a:pt x="22789" y="10660"/>
                </a:cubicBezTo>
                <a:cubicBezTo>
                  <a:pt x="17872" y="0"/>
                  <a:pt x="5416" y="7340"/>
                  <a:pt x="0" y="164"/>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3"/>
          <p:cNvSpPr/>
          <p:nvPr/>
        </p:nvSpPr>
        <p:spPr>
          <a:xfrm rot="10800000" flipH="1">
            <a:off x="-13800" y="-6889"/>
            <a:ext cx="2603805" cy="1232918"/>
          </a:xfrm>
          <a:custGeom>
            <a:avLst/>
            <a:gdLst/>
            <a:ahLst/>
            <a:cxnLst/>
            <a:rect l="l" t="t" r="r" b="b"/>
            <a:pathLst>
              <a:path w="41368" h="19588" extrusionOk="0">
                <a:moveTo>
                  <a:pt x="0" y="19588"/>
                </a:moveTo>
                <a:lnTo>
                  <a:pt x="0" y="0"/>
                </a:lnTo>
                <a:cubicBezTo>
                  <a:pt x="4236" y="10885"/>
                  <a:pt x="16574" y="8590"/>
                  <a:pt x="28972" y="12032"/>
                </a:cubicBezTo>
                <a:cubicBezTo>
                  <a:pt x="35756" y="13915"/>
                  <a:pt x="39414" y="16811"/>
                  <a:pt x="41368" y="1958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3"/>
          <p:cNvSpPr/>
          <p:nvPr/>
        </p:nvSpPr>
        <p:spPr>
          <a:xfrm flipH="1">
            <a:off x="8212319" y="-13728"/>
            <a:ext cx="952376" cy="853730"/>
          </a:xfrm>
          <a:custGeom>
            <a:avLst/>
            <a:gdLst/>
            <a:ahLst/>
            <a:cxnLst/>
            <a:rect l="l" t="t" r="r" b="b"/>
            <a:pathLst>
              <a:path w="10311" h="9243" extrusionOk="0">
                <a:moveTo>
                  <a:pt x="10310" y="0"/>
                </a:moveTo>
                <a:cubicBezTo>
                  <a:pt x="9517" y="2880"/>
                  <a:pt x="7048" y="8735"/>
                  <a:pt x="94" y="9243"/>
                </a:cubicBezTo>
                <a:lnTo>
                  <a:pt x="1" y="103"/>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3"/>
          <p:cNvSpPr/>
          <p:nvPr/>
        </p:nvSpPr>
        <p:spPr>
          <a:xfrm>
            <a:off x="8102522" y="648875"/>
            <a:ext cx="324757" cy="375100"/>
          </a:xfrm>
          <a:custGeom>
            <a:avLst/>
            <a:gdLst/>
            <a:ahLst/>
            <a:cxnLst/>
            <a:rect l="l" t="t" r="r" b="b"/>
            <a:pathLst>
              <a:path w="3877" h="4478" extrusionOk="0">
                <a:moveTo>
                  <a:pt x="868" y="1"/>
                </a:moveTo>
                <a:lnTo>
                  <a:pt x="0" y="4478"/>
                </a:lnTo>
                <a:lnTo>
                  <a:pt x="3876" y="342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0" name="Google Shape;450;p3"/>
          <p:cNvGrpSpPr/>
          <p:nvPr/>
        </p:nvGrpSpPr>
        <p:grpSpPr>
          <a:xfrm>
            <a:off x="3648825" y="4425271"/>
            <a:ext cx="281055" cy="346846"/>
            <a:chOff x="368125" y="2950571"/>
            <a:chExt cx="281055" cy="346846"/>
          </a:xfrm>
        </p:grpSpPr>
        <p:sp>
          <p:nvSpPr>
            <p:cNvPr id="451" name="Google Shape;451;p3"/>
            <p:cNvSpPr/>
            <p:nvPr/>
          </p:nvSpPr>
          <p:spPr>
            <a:xfrm>
              <a:off x="368125" y="2950571"/>
              <a:ext cx="281055" cy="346846"/>
            </a:xfrm>
            <a:custGeom>
              <a:avLst/>
              <a:gdLst/>
              <a:ahLst/>
              <a:cxnLst/>
              <a:rect l="l" t="t" r="r" b="b"/>
              <a:pathLst>
                <a:path w="5108" h="6304" extrusionOk="0">
                  <a:moveTo>
                    <a:pt x="2440" y="2180"/>
                  </a:moveTo>
                  <a:lnTo>
                    <a:pt x="868" y="1"/>
                  </a:lnTo>
                  <a:lnTo>
                    <a:pt x="1" y="6303"/>
                  </a:lnTo>
                  <a:lnTo>
                    <a:pt x="5107" y="2508"/>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
            <p:cNvSpPr/>
            <p:nvPr/>
          </p:nvSpPr>
          <p:spPr>
            <a:xfrm>
              <a:off x="368125" y="2950571"/>
              <a:ext cx="134255" cy="346846"/>
            </a:xfrm>
            <a:custGeom>
              <a:avLst/>
              <a:gdLst/>
              <a:ahLst/>
              <a:cxnLst/>
              <a:rect l="l" t="t" r="r" b="b"/>
              <a:pathLst>
                <a:path w="2440" h="6304" extrusionOk="0">
                  <a:moveTo>
                    <a:pt x="868" y="1"/>
                  </a:moveTo>
                  <a:lnTo>
                    <a:pt x="1" y="6303"/>
                  </a:lnTo>
                  <a:lnTo>
                    <a:pt x="1" y="6303"/>
                  </a:lnTo>
                  <a:lnTo>
                    <a:pt x="2440" y="2180"/>
                  </a:lnTo>
                  <a:lnTo>
                    <a:pt x="86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3" name="Google Shape;453;p3"/>
          <p:cNvGrpSpPr/>
          <p:nvPr/>
        </p:nvGrpSpPr>
        <p:grpSpPr>
          <a:xfrm>
            <a:off x="1519036" y="4169667"/>
            <a:ext cx="402369" cy="316376"/>
            <a:chOff x="1163250" y="1972063"/>
            <a:chExt cx="106800" cy="83975"/>
          </a:xfrm>
        </p:grpSpPr>
        <p:sp>
          <p:nvSpPr>
            <p:cNvPr id="454" name="Google Shape;454;p3"/>
            <p:cNvSpPr/>
            <p:nvPr/>
          </p:nvSpPr>
          <p:spPr>
            <a:xfrm>
              <a:off x="1251000" y="2007013"/>
              <a:ext cx="16725" cy="14325"/>
            </a:xfrm>
            <a:custGeom>
              <a:avLst/>
              <a:gdLst/>
              <a:ahLst/>
              <a:cxnLst/>
              <a:rect l="l" t="t" r="r" b="b"/>
              <a:pathLst>
                <a:path w="669" h="573" extrusionOk="0">
                  <a:moveTo>
                    <a:pt x="380" y="1"/>
                  </a:moveTo>
                  <a:cubicBezTo>
                    <a:pt x="310" y="1"/>
                    <a:pt x="238" y="27"/>
                    <a:pt x="180" y="84"/>
                  </a:cubicBezTo>
                  <a:cubicBezTo>
                    <a:pt x="0" y="264"/>
                    <a:pt x="129" y="572"/>
                    <a:pt x="383" y="572"/>
                  </a:cubicBezTo>
                  <a:cubicBezTo>
                    <a:pt x="540" y="572"/>
                    <a:pt x="665" y="444"/>
                    <a:pt x="669" y="286"/>
                  </a:cubicBezTo>
                  <a:cubicBezTo>
                    <a:pt x="669" y="114"/>
                    <a:pt x="527" y="1"/>
                    <a:pt x="3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
            <p:cNvSpPr/>
            <p:nvPr/>
          </p:nvSpPr>
          <p:spPr>
            <a:xfrm>
              <a:off x="1253400" y="2041788"/>
              <a:ext cx="16650" cy="14250"/>
            </a:xfrm>
            <a:custGeom>
              <a:avLst/>
              <a:gdLst/>
              <a:ahLst/>
              <a:cxnLst/>
              <a:rect l="l" t="t" r="r" b="b"/>
              <a:pathLst>
                <a:path w="666" h="570" extrusionOk="0">
                  <a:moveTo>
                    <a:pt x="287" y="1"/>
                  </a:moveTo>
                  <a:cubicBezTo>
                    <a:pt x="129" y="1"/>
                    <a:pt x="1" y="126"/>
                    <a:pt x="1" y="283"/>
                  </a:cubicBezTo>
                  <a:cubicBezTo>
                    <a:pt x="1" y="455"/>
                    <a:pt x="142" y="570"/>
                    <a:pt x="288" y="570"/>
                  </a:cubicBezTo>
                  <a:cubicBezTo>
                    <a:pt x="358" y="570"/>
                    <a:pt x="429" y="544"/>
                    <a:pt x="486" y="486"/>
                  </a:cubicBezTo>
                  <a:cubicBezTo>
                    <a:pt x="666" y="306"/>
                    <a:pt x="540"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
            <p:cNvSpPr/>
            <p:nvPr/>
          </p:nvSpPr>
          <p:spPr>
            <a:xfrm>
              <a:off x="1253400" y="1972363"/>
              <a:ext cx="14325" cy="14425"/>
            </a:xfrm>
            <a:custGeom>
              <a:avLst/>
              <a:gdLst/>
              <a:ahLst/>
              <a:cxnLst/>
              <a:rect l="l" t="t" r="r" b="b"/>
              <a:pathLst>
                <a:path w="573" h="577" extrusionOk="0">
                  <a:moveTo>
                    <a:pt x="287" y="1"/>
                  </a:moveTo>
                  <a:cubicBezTo>
                    <a:pt x="129" y="1"/>
                    <a:pt x="1" y="126"/>
                    <a:pt x="1" y="284"/>
                  </a:cubicBezTo>
                  <a:lnTo>
                    <a:pt x="1" y="287"/>
                  </a:lnTo>
                  <a:lnTo>
                    <a:pt x="1" y="290"/>
                  </a:lnTo>
                  <a:cubicBezTo>
                    <a:pt x="1" y="448"/>
                    <a:pt x="129" y="576"/>
                    <a:pt x="287" y="576"/>
                  </a:cubicBezTo>
                  <a:cubicBezTo>
                    <a:pt x="444" y="576"/>
                    <a:pt x="573" y="448"/>
                    <a:pt x="573" y="290"/>
                  </a:cubicBezTo>
                  <a:lnTo>
                    <a:pt x="573" y="287"/>
                  </a:lnTo>
                  <a:lnTo>
                    <a:pt x="573" y="284"/>
                  </a:lnTo>
                  <a:cubicBezTo>
                    <a:pt x="569" y="126"/>
                    <a:pt x="444"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
            <p:cNvSpPr/>
            <p:nvPr/>
          </p:nvSpPr>
          <p:spPr>
            <a:xfrm>
              <a:off x="1206075" y="2007013"/>
              <a:ext cx="16650" cy="14325"/>
            </a:xfrm>
            <a:custGeom>
              <a:avLst/>
              <a:gdLst/>
              <a:ahLst/>
              <a:cxnLst/>
              <a:rect l="l" t="t" r="r" b="b"/>
              <a:pathLst>
                <a:path w="666" h="573" extrusionOk="0">
                  <a:moveTo>
                    <a:pt x="379" y="1"/>
                  </a:moveTo>
                  <a:cubicBezTo>
                    <a:pt x="310" y="1"/>
                    <a:pt x="239" y="27"/>
                    <a:pt x="181" y="84"/>
                  </a:cubicBezTo>
                  <a:cubicBezTo>
                    <a:pt x="1" y="264"/>
                    <a:pt x="126" y="572"/>
                    <a:pt x="380" y="572"/>
                  </a:cubicBezTo>
                  <a:cubicBezTo>
                    <a:pt x="537" y="572"/>
                    <a:pt x="666" y="444"/>
                    <a:pt x="666" y="286"/>
                  </a:cubicBezTo>
                  <a:cubicBezTo>
                    <a:pt x="666" y="114"/>
                    <a:pt x="526"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
            <p:cNvSpPr/>
            <p:nvPr/>
          </p:nvSpPr>
          <p:spPr>
            <a:xfrm>
              <a:off x="1206075" y="2041738"/>
              <a:ext cx="16650" cy="14300"/>
            </a:xfrm>
            <a:custGeom>
              <a:avLst/>
              <a:gdLst/>
              <a:ahLst/>
              <a:cxnLst/>
              <a:rect l="l" t="t" r="r" b="b"/>
              <a:pathLst>
                <a:path w="666" h="572" extrusionOk="0">
                  <a:moveTo>
                    <a:pt x="378" y="0"/>
                  </a:moveTo>
                  <a:cubicBezTo>
                    <a:pt x="308" y="0"/>
                    <a:pt x="238" y="26"/>
                    <a:pt x="181" y="83"/>
                  </a:cubicBezTo>
                  <a:cubicBezTo>
                    <a:pt x="1" y="263"/>
                    <a:pt x="126" y="571"/>
                    <a:pt x="380" y="571"/>
                  </a:cubicBezTo>
                  <a:cubicBezTo>
                    <a:pt x="537" y="571"/>
                    <a:pt x="666" y="443"/>
                    <a:pt x="666" y="285"/>
                  </a:cubicBezTo>
                  <a:cubicBezTo>
                    <a:pt x="666" y="113"/>
                    <a:pt x="524" y="0"/>
                    <a:pt x="3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3"/>
            <p:cNvSpPr/>
            <p:nvPr/>
          </p:nvSpPr>
          <p:spPr>
            <a:xfrm>
              <a:off x="1163250" y="2007063"/>
              <a:ext cx="14500" cy="14275"/>
            </a:xfrm>
            <a:custGeom>
              <a:avLst/>
              <a:gdLst/>
              <a:ahLst/>
              <a:cxnLst/>
              <a:rect l="l" t="t" r="r" b="b"/>
              <a:pathLst>
                <a:path w="580" h="571" extrusionOk="0">
                  <a:moveTo>
                    <a:pt x="285" y="1"/>
                  </a:moveTo>
                  <a:cubicBezTo>
                    <a:pt x="129" y="1"/>
                    <a:pt x="1" y="127"/>
                    <a:pt x="1" y="284"/>
                  </a:cubicBezTo>
                  <a:cubicBezTo>
                    <a:pt x="1" y="441"/>
                    <a:pt x="129" y="570"/>
                    <a:pt x="285" y="570"/>
                  </a:cubicBezTo>
                  <a:cubicBezTo>
                    <a:pt x="289" y="570"/>
                    <a:pt x="293" y="570"/>
                    <a:pt x="296" y="570"/>
                  </a:cubicBezTo>
                  <a:cubicBezTo>
                    <a:pt x="454" y="570"/>
                    <a:pt x="579" y="442"/>
                    <a:pt x="579" y="284"/>
                  </a:cubicBezTo>
                  <a:cubicBezTo>
                    <a:pt x="579" y="127"/>
                    <a:pt x="454" y="1"/>
                    <a:pt x="296" y="1"/>
                  </a:cubicBezTo>
                  <a:cubicBezTo>
                    <a:pt x="293" y="1"/>
                    <a:pt x="289"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3"/>
            <p:cNvSpPr/>
            <p:nvPr/>
          </p:nvSpPr>
          <p:spPr>
            <a:xfrm>
              <a:off x="1163250" y="2041788"/>
              <a:ext cx="14500" cy="14250"/>
            </a:xfrm>
            <a:custGeom>
              <a:avLst/>
              <a:gdLst/>
              <a:ahLst/>
              <a:cxnLst/>
              <a:rect l="l" t="t" r="r" b="b"/>
              <a:pathLst>
                <a:path w="580" h="570" extrusionOk="0">
                  <a:moveTo>
                    <a:pt x="285" y="0"/>
                  </a:moveTo>
                  <a:cubicBezTo>
                    <a:pt x="129" y="0"/>
                    <a:pt x="1" y="127"/>
                    <a:pt x="1" y="283"/>
                  </a:cubicBezTo>
                  <a:cubicBezTo>
                    <a:pt x="1" y="440"/>
                    <a:pt x="129" y="570"/>
                    <a:pt x="285" y="570"/>
                  </a:cubicBezTo>
                  <a:cubicBezTo>
                    <a:pt x="289" y="570"/>
                    <a:pt x="293" y="570"/>
                    <a:pt x="296" y="569"/>
                  </a:cubicBezTo>
                  <a:cubicBezTo>
                    <a:pt x="454" y="569"/>
                    <a:pt x="579" y="441"/>
                    <a:pt x="579" y="283"/>
                  </a:cubicBezTo>
                  <a:cubicBezTo>
                    <a:pt x="579" y="126"/>
                    <a:pt x="454" y="1"/>
                    <a:pt x="296" y="1"/>
                  </a:cubicBezTo>
                  <a:cubicBezTo>
                    <a:pt x="293" y="0"/>
                    <a:pt x="289"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3"/>
            <p:cNvSpPr/>
            <p:nvPr/>
          </p:nvSpPr>
          <p:spPr>
            <a:xfrm>
              <a:off x="1208325" y="1972063"/>
              <a:ext cx="14575" cy="14950"/>
            </a:xfrm>
            <a:custGeom>
              <a:avLst/>
              <a:gdLst/>
              <a:ahLst/>
              <a:cxnLst/>
              <a:rect l="l" t="t" r="r" b="b"/>
              <a:pathLst>
                <a:path w="583" h="598" extrusionOk="0">
                  <a:moveTo>
                    <a:pt x="290" y="0"/>
                  </a:moveTo>
                  <a:cubicBezTo>
                    <a:pt x="129" y="0"/>
                    <a:pt x="1" y="135"/>
                    <a:pt x="7" y="296"/>
                  </a:cubicBezTo>
                  <a:lnTo>
                    <a:pt x="7" y="302"/>
                  </a:lnTo>
                  <a:cubicBezTo>
                    <a:pt x="1" y="463"/>
                    <a:pt x="129" y="598"/>
                    <a:pt x="290" y="598"/>
                  </a:cubicBezTo>
                  <a:cubicBezTo>
                    <a:pt x="454" y="598"/>
                    <a:pt x="582" y="463"/>
                    <a:pt x="576" y="302"/>
                  </a:cubicBezTo>
                  <a:lnTo>
                    <a:pt x="576" y="299"/>
                  </a:lnTo>
                  <a:lnTo>
                    <a:pt x="576" y="296"/>
                  </a:lnTo>
                  <a:cubicBezTo>
                    <a:pt x="582" y="135"/>
                    <a:pt x="454" y="0"/>
                    <a:pt x="2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3"/>
            <p:cNvSpPr/>
            <p:nvPr/>
          </p:nvSpPr>
          <p:spPr>
            <a:xfrm>
              <a:off x="1163500" y="1972363"/>
              <a:ext cx="14250" cy="14425"/>
            </a:xfrm>
            <a:custGeom>
              <a:avLst/>
              <a:gdLst/>
              <a:ahLst/>
              <a:cxnLst/>
              <a:rect l="l" t="t" r="r" b="b"/>
              <a:pathLst>
                <a:path w="570" h="577" extrusionOk="0">
                  <a:moveTo>
                    <a:pt x="286" y="1"/>
                  </a:moveTo>
                  <a:cubicBezTo>
                    <a:pt x="129" y="1"/>
                    <a:pt x="0" y="126"/>
                    <a:pt x="0" y="284"/>
                  </a:cubicBezTo>
                  <a:lnTo>
                    <a:pt x="0" y="287"/>
                  </a:lnTo>
                  <a:lnTo>
                    <a:pt x="0" y="290"/>
                  </a:lnTo>
                  <a:cubicBezTo>
                    <a:pt x="0" y="448"/>
                    <a:pt x="129" y="576"/>
                    <a:pt x="286" y="576"/>
                  </a:cubicBezTo>
                  <a:cubicBezTo>
                    <a:pt x="444" y="576"/>
                    <a:pt x="569" y="448"/>
                    <a:pt x="569" y="290"/>
                  </a:cubicBezTo>
                  <a:lnTo>
                    <a:pt x="569" y="287"/>
                  </a:lnTo>
                  <a:lnTo>
                    <a:pt x="569" y="284"/>
                  </a:lnTo>
                  <a:cubicBezTo>
                    <a:pt x="569" y="126"/>
                    <a:pt x="444" y="1"/>
                    <a:pt x="2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3" name="Google Shape;463;p3"/>
          <p:cNvSpPr/>
          <p:nvPr/>
        </p:nvSpPr>
        <p:spPr>
          <a:xfrm>
            <a:off x="8347398" y="2018475"/>
            <a:ext cx="450396" cy="485968"/>
          </a:xfrm>
          <a:custGeom>
            <a:avLst/>
            <a:gdLst/>
            <a:ahLst/>
            <a:cxnLst/>
            <a:rect l="l" t="t" r="r" b="b"/>
            <a:pathLst>
              <a:path w="4195" h="4526" fill="none" extrusionOk="0">
                <a:moveTo>
                  <a:pt x="4195" y="4526"/>
                </a:moveTo>
                <a:lnTo>
                  <a:pt x="3430" y="1"/>
                </a:lnTo>
                <a:lnTo>
                  <a:pt x="1" y="2655"/>
                </a:lnTo>
                <a:close/>
              </a:path>
            </a:pathLst>
          </a:custGeom>
          <a:solidFill>
            <a:schemeClr val="accent1"/>
          </a:solidFill>
          <a:ln w="28575"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3"/>
          <p:cNvSpPr/>
          <p:nvPr/>
        </p:nvSpPr>
        <p:spPr>
          <a:xfrm>
            <a:off x="3104986" y="605055"/>
            <a:ext cx="450379" cy="450398"/>
          </a:xfrm>
          <a:custGeom>
            <a:avLst/>
            <a:gdLst/>
            <a:ahLst/>
            <a:cxnLst/>
            <a:rect l="l" t="t" r="r" b="b"/>
            <a:pathLst>
              <a:path w="3777" h="3777" extrusionOk="0">
                <a:moveTo>
                  <a:pt x="3777" y="2015"/>
                </a:moveTo>
                <a:lnTo>
                  <a:pt x="3449" y="816"/>
                </a:lnTo>
                <a:lnTo>
                  <a:pt x="2324" y="1125"/>
                </a:lnTo>
                <a:lnTo>
                  <a:pt x="2016" y="0"/>
                </a:lnTo>
                <a:lnTo>
                  <a:pt x="817" y="328"/>
                </a:lnTo>
                <a:lnTo>
                  <a:pt x="1125" y="1453"/>
                </a:lnTo>
                <a:lnTo>
                  <a:pt x="1" y="1761"/>
                </a:lnTo>
                <a:lnTo>
                  <a:pt x="328" y="2957"/>
                </a:lnTo>
                <a:lnTo>
                  <a:pt x="1453" y="2651"/>
                </a:lnTo>
                <a:lnTo>
                  <a:pt x="1762" y="3776"/>
                </a:lnTo>
                <a:lnTo>
                  <a:pt x="2957" y="3448"/>
                </a:lnTo>
                <a:lnTo>
                  <a:pt x="2652" y="2324"/>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3"/>
          <p:cNvSpPr/>
          <p:nvPr/>
        </p:nvSpPr>
        <p:spPr>
          <a:xfrm>
            <a:off x="353510" y="2833802"/>
            <a:ext cx="92142" cy="83681"/>
          </a:xfrm>
          <a:custGeom>
            <a:avLst/>
            <a:gdLst/>
            <a:ahLst/>
            <a:cxnLst/>
            <a:rect l="l" t="t" r="r" b="b"/>
            <a:pathLst>
              <a:path w="1100" h="999" extrusionOk="0">
                <a:moveTo>
                  <a:pt x="547" y="1"/>
                </a:moveTo>
                <a:cubicBezTo>
                  <a:pt x="322" y="1"/>
                  <a:pt x="117" y="156"/>
                  <a:pt x="65" y="384"/>
                </a:cubicBezTo>
                <a:cubicBezTo>
                  <a:pt x="0" y="654"/>
                  <a:pt x="167" y="921"/>
                  <a:pt x="434" y="985"/>
                </a:cubicBezTo>
                <a:cubicBezTo>
                  <a:pt x="473" y="994"/>
                  <a:pt x="512" y="999"/>
                  <a:pt x="551" y="999"/>
                </a:cubicBezTo>
                <a:cubicBezTo>
                  <a:pt x="777" y="999"/>
                  <a:pt x="980" y="844"/>
                  <a:pt x="1035" y="615"/>
                </a:cubicBezTo>
                <a:cubicBezTo>
                  <a:pt x="1099" y="346"/>
                  <a:pt x="932" y="76"/>
                  <a:pt x="662" y="15"/>
                </a:cubicBezTo>
                <a:cubicBezTo>
                  <a:pt x="624" y="5"/>
                  <a:pt x="585" y="1"/>
                  <a:pt x="5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3"/>
          <p:cNvSpPr/>
          <p:nvPr/>
        </p:nvSpPr>
        <p:spPr>
          <a:xfrm>
            <a:off x="482531" y="1444714"/>
            <a:ext cx="198691" cy="198691"/>
          </a:xfrm>
          <a:custGeom>
            <a:avLst/>
            <a:gdLst/>
            <a:ahLst/>
            <a:cxnLst/>
            <a:rect l="l" t="t" r="r" b="b"/>
            <a:pathLst>
              <a:path w="2372" h="2372" extrusionOk="0">
                <a:moveTo>
                  <a:pt x="1591" y="0"/>
                </a:moveTo>
                <a:lnTo>
                  <a:pt x="771" y="3"/>
                </a:lnTo>
                <a:lnTo>
                  <a:pt x="775" y="778"/>
                </a:lnTo>
                <a:lnTo>
                  <a:pt x="0" y="781"/>
                </a:lnTo>
                <a:lnTo>
                  <a:pt x="3" y="1604"/>
                </a:lnTo>
                <a:lnTo>
                  <a:pt x="778" y="1601"/>
                </a:lnTo>
                <a:lnTo>
                  <a:pt x="781" y="2372"/>
                </a:lnTo>
                <a:lnTo>
                  <a:pt x="1601" y="2369"/>
                </a:lnTo>
                <a:lnTo>
                  <a:pt x="1601" y="1594"/>
                </a:lnTo>
                <a:lnTo>
                  <a:pt x="2372" y="1591"/>
                </a:lnTo>
                <a:lnTo>
                  <a:pt x="2369" y="771"/>
                </a:lnTo>
                <a:lnTo>
                  <a:pt x="1597" y="775"/>
                </a:lnTo>
                <a:lnTo>
                  <a:pt x="159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3"/>
          <p:cNvSpPr/>
          <p:nvPr/>
        </p:nvSpPr>
        <p:spPr>
          <a:xfrm>
            <a:off x="4879969" y="735056"/>
            <a:ext cx="190482" cy="190398"/>
          </a:xfrm>
          <a:custGeom>
            <a:avLst/>
            <a:gdLst/>
            <a:ahLst/>
            <a:cxnLst/>
            <a:rect l="l" t="t" r="r" b="b"/>
            <a:pathLst>
              <a:path w="2274" h="2273" fill="none" extrusionOk="0">
                <a:moveTo>
                  <a:pt x="2273" y="971"/>
                </a:moveTo>
                <a:cubicBezTo>
                  <a:pt x="2273" y="1839"/>
                  <a:pt x="1225" y="2273"/>
                  <a:pt x="612" y="1659"/>
                </a:cubicBezTo>
                <a:cubicBezTo>
                  <a:pt x="1" y="1048"/>
                  <a:pt x="435" y="1"/>
                  <a:pt x="1299" y="1"/>
                </a:cubicBezTo>
                <a:cubicBezTo>
                  <a:pt x="1836" y="1"/>
                  <a:pt x="2273" y="435"/>
                  <a:pt x="2273" y="971"/>
                </a:cubicBezTo>
                <a:close/>
              </a:path>
            </a:pathLst>
          </a:custGeom>
          <a:solidFill>
            <a:schemeClr val="accent1"/>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
          <p:cNvSpPr/>
          <p:nvPr/>
        </p:nvSpPr>
        <p:spPr>
          <a:xfrm>
            <a:off x="5752435" y="4772127"/>
            <a:ext cx="92142" cy="83681"/>
          </a:xfrm>
          <a:custGeom>
            <a:avLst/>
            <a:gdLst/>
            <a:ahLst/>
            <a:cxnLst/>
            <a:rect l="l" t="t" r="r" b="b"/>
            <a:pathLst>
              <a:path w="1100" h="999" extrusionOk="0">
                <a:moveTo>
                  <a:pt x="547" y="1"/>
                </a:moveTo>
                <a:cubicBezTo>
                  <a:pt x="322" y="1"/>
                  <a:pt x="117" y="156"/>
                  <a:pt x="65" y="384"/>
                </a:cubicBezTo>
                <a:cubicBezTo>
                  <a:pt x="0" y="654"/>
                  <a:pt x="167" y="921"/>
                  <a:pt x="434" y="985"/>
                </a:cubicBezTo>
                <a:cubicBezTo>
                  <a:pt x="473" y="994"/>
                  <a:pt x="512" y="999"/>
                  <a:pt x="551" y="999"/>
                </a:cubicBezTo>
                <a:cubicBezTo>
                  <a:pt x="777" y="999"/>
                  <a:pt x="980" y="844"/>
                  <a:pt x="1035" y="615"/>
                </a:cubicBezTo>
                <a:cubicBezTo>
                  <a:pt x="1099" y="346"/>
                  <a:pt x="932" y="76"/>
                  <a:pt x="662" y="15"/>
                </a:cubicBezTo>
                <a:cubicBezTo>
                  <a:pt x="624" y="5"/>
                  <a:pt x="585" y="1"/>
                  <a:pt x="5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69"/>
        <p:cNvGrpSpPr/>
        <p:nvPr/>
      </p:nvGrpSpPr>
      <p:grpSpPr>
        <a:xfrm>
          <a:off x="0" y="0"/>
          <a:ext cx="0" cy="0"/>
          <a:chOff x="0" y="0"/>
          <a:chExt cx="0" cy="0"/>
        </a:xfrm>
      </p:grpSpPr>
      <p:sp>
        <p:nvSpPr>
          <p:cNvPr id="470" name="Google Shape;470;p4"/>
          <p:cNvSpPr txBox="1">
            <a:spLocks noGrp="1"/>
          </p:cNvSpPr>
          <p:nvPr>
            <p:ph type="body" idx="1"/>
          </p:nvPr>
        </p:nvSpPr>
        <p:spPr>
          <a:xfrm>
            <a:off x="717425" y="1213900"/>
            <a:ext cx="7709100" cy="3391500"/>
          </a:xfrm>
          <a:prstGeom prst="rect">
            <a:avLst/>
          </a:prstGeom>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accent2"/>
              </a:buClr>
              <a:buSzPts val="1200"/>
              <a:buAutoNum type="arabicPeriod"/>
              <a:defRPr sz="1100"/>
            </a:lvl1pPr>
            <a:lvl2pPr marL="914400" lvl="1" indent="-304800">
              <a:spcBef>
                <a:spcPts val="0"/>
              </a:spcBef>
              <a:spcAft>
                <a:spcPts val="0"/>
              </a:spcAft>
              <a:buClr>
                <a:srgbClr val="434343"/>
              </a:buClr>
              <a:buSzPts val="1200"/>
              <a:buFont typeface="Roboto Condensed Light"/>
              <a:buAutoNum type="alphaLcPeriod"/>
              <a:defRPr/>
            </a:lvl2pPr>
            <a:lvl3pPr marL="1371600" lvl="2" indent="-304800">
              <a:spcBef>
                <a:spcPts val="0"/>
              </a:spcBef>
              <a:spcAft>
                <a:spcPts val="0"/>
              </a:spcAft>
              <a:buClr>
                <a:srgbClr val="434343"/>
              </a:buClr>
              <a:buSzPts val="1200"/>
              <a:buFont typeface="Roboto Condensed Light"/>
              <a:buAutoNum type="romanLcPeriod"/>
              <a:defRPr/>
            </a:lvl3pPr>
            <a:lvl4pPr marL="1828800" lvl="3" indent="-304800">
              <a:spcBef>
                <a:spcPts val="0"/>
              </a:spcBef>
              <a:spcAft>
                <a:spcPts val="0"/>
              </a:spcAft>
              <a:buClr>
                <a:srgbClr val="434343"/>
              </a:buClr>
              <a:buSzPts val="1200"/>
              <a:buFont typeface="Roboto Condensed Light"/>
              <a:buAutoNum type="arabicPeriod"/>
              <a:defRPr/>
            </a:lvl4pPr>
            <a:lvl5pPr marL="2286000" lvl="4" indent="-304800">
              <a:spcBef>
                <a:spcPts val="0"/>
              </a:spcBef>
              <a:spcAft>
                <a:spcPts val="0"/>
              </a:spcAft>
              <a:buClr>
                <a:srgbClr val="434343"/>
              </a:buClr>
              <a:buSzPts val="1200"/>
              <a:buFont typeface="Roboto Condensed Light"/>
              <a:buAutoNum type="alphaLcPeriod"/>
              <a:defRPr/>
            </a:lvl5pPr>
            <a:lvl6pPr marL="2743200" lvl="5" indent="-304800">
              <a:spcBef>
                <a:spcPts val="0"/>
              </a:spcBef>
              <a:spcAft>
                <a:spcPts val="0"/>
              </a:spcAft>
              <a:buClr>
                <a:srgbClr val="434343"/>
              </a:buClr>
              <a:buSzPts val="1200"/>
              <a:buFont typeface="Roboto Condensed Light"/>
              <a:buAutoNum type="romanLcPeriod"/>
              <a:defRPr/>
            </a:lvl6pPr>
            <a:lvl7pPr marL="3200400" lvl="6" indent="-304800">
              <a:spcBef>
                <a:spcPts val="0"/>
              </a:spcBef>
              <a:spcAft>
                <a:spcPts val="0"/>
              </a:spcAft>
              <a:buClr>
                <a:srgbClr val="434343"/>
              </a:buClr>
              <a:buSzPts val="1200"/>
              <a:buFont typeface="Roboto Condensed Light"/>
              <a:buAutoNum type="arabicPeriod"/>
              <a:defRPr/>
            </a:lvl7pPr>
            <a:lvl8pPr marL="3657600" lvl="7" indent="-304800">
              <a:spcBef>
                <a:spcPts val="0"/>
              </a:spcBef>
              <a:spcAft>
                <a:spcPts val="0"/>
              </a:spcAft>
              <a:buClr>
                <a:srgbClr val="434343"/>
              </a:buClr>
              <a:buSzPts val="1200"/>
              <a:buFont typeface="Roboto Condensed Light"/>
              <a:buAutoNum type="alphaLcPeriod"/>
              <a:defRPr/>
            </a:lvl8pPr>
            <a:lvl9pPr marL="4114800" lvl="8" indent="-304800">
              <a:spcBef>
                <a:spcPts val="0"/>
              </a:spcBef>
              <a:spcAft>
                <a:spcPts val="0"/>
              </a:spcAft>
              <a:buClr>
                <a:srgbClr val="434343"/>
              </a:buClr>
              <a:buSzPts val="1200"/>
              <a:buFont typeface="Roboto Condensed Light"/>
              <a:buAutoNum type="romanLcPeriod"/>
              <a:defRPr/>
            </a:lvl9pPr>
          </a:lstStyle>
          <a:p>
            <a:endParaRPr/>
          </a:p>
        </p:txBody>
      </p:sp>
      <p:sp>
        <p:nvSpPr>
          <p:cNvPr id="471" name="Google Shape;471;p4"/>
          <p:cNvSpPr txBox="1">
            <a:spLocks noGrp="1"/>
          </p:cNvSpPr>
          <p:nvPr>
            <p:ph type="title"/>
          </p:nvPr>
        </p:nvSpPr>
        <p:spPr>
          <a:xfrm>
            <a:off x="717425" y="451929"/>
            <a:ext cx="7709100" cy="4719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3200">
                <a:solidFill>
                  <a:srgbClr val="191919"/>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72" name="Google Shape;472;p4"/>
          <p:cNvSpPr/>
          <p:nvPr/>
        </p:nvSpPr>
        <p:spPr>
          <a:xfrm rot="10800000" flipH="1">
            <a:off x="-6899" y="3893699"/>
            <a:ext cx="1775117" cy="1277426"/>
          </a:xfrm>
          <a:custGeom>
            <a:avLst/>
            <a:gdLst/>
            <a:ahLst/>
            <a:cxnLst/>
            <a:rect l="l" t="t" r="r" b="b"/>
            <a:pathLst>
              <a:path w="33231" h="23914" extrusionOk="0">
                <a:moveTo>
                  <a:pt x="58" y="100"/>
                </a:moveTo>
                <a:lnTo>
                  <a:pt x="0" y="23914"/>
                </a:lnTo>
                <a:cubicBezTo>
                  <a:pt x="2770" y="23544"/>
                  <a:pt x="8089" y="21555"/>
                  <a:pt x="11653" y="12219"/>
                </a:cubicBezTo>
                <a:cubicBezTo>
                  <a:pt x="16313" y="0"/>
                  <a:pt x="28101" y="8407"/>
                  <a:pt x="33230" y="18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3" name="Google Shape;473;p4"/>
          <p:cNvGrpSpPr/>
          <p:nvPr/>
        </p:nvGrpSpPr>
        <p:grpSpPr>
          <a:xfrm>
            <a:off x="6154029" y="-6878"/>
            <a:ext cx="3010666" cy="1569939"/>
            <a:chOff x="6154029" y="-6878"/>
            <a:chExt cx="3010666" cy="1569939"/>
          </a:xfrm>
        </p:grpSpPr>
        <p:sp>
          <p:nvSpPr>
            <p:cNvPr id="474" name="Google Shape;474;p4"/>
            <p:cNvSpPr/>
            <p:nvPr/>
          </p:nvSpPr>
          <p:spPr>
            <a:xfrm>
              <a:off x="6154029" y="-6878"/>
              <a:ext cx="3010661" cy="1569939"/>
            </a:xfrm>
            <a:custGeom>
              <a:avLst/>
              <a:gdLst/>
              <a:ahLst/>
              <a:cxnLst/>
              <a:rect l="l" t="t" r="r" b="b"/>
              <a:pathLst>
                <a:path w="38910" h="20290" extrusionOk="0">
                  <a:moveTo>
                    <a:pt x="38887" y="1"/>
                  </a:moveTo>
                  <a:lnTo>
                    <a:pt x="38910" y="20289"/>
                  </a:lnTo>
                  <a:cubicBezTo>
                    <a:pt x="34915" y="9022"/>
                    <a:pt x="23320" y="11410"/>
                    <a:pt x="11660" y="7858"/>
                  </a:cubicBezTo>
                  <a:cubicBezTo>
                    <a:pt x="5284" y="5914"/>
                    <a:pt x="1842" y="2916"/>
                    <a:pt x="1" y="4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4"/>
            <p:cNvSpPr/>
            <p:nvPr/>
          </p:nvSpPr>
          <p:spPr>
            <a:xfrm>
              <a:off x="8426525" y="-6851"/>
              <a:ext cx="738170" cy="797783"/>
            </a:xfrm>
            <a:custGeom>
              <a:avLst/>
              <a:gdLst/>
              <a:ahLst/>
              <a:cxnLst/>
              <a:rect l="l" t="t" r="r" b="b"/>
              <a:pathLst>
                <a:path w="10513" h="11362" extrusionOk="0">
                  <a:moveTo>
                    <a:pt x="1" y="17"/>
                  </a:moveTo>
                  <a:cubicBezTo>
                    <a:pt x="846" y="3587"/>
                    <a:pt x="3426" y="10828"/>
                    <a:pt x="10513" y="11361"/>
                  </a:cubicBezTo>
                  <a:lnTo>
                    <a:pt x="104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6" name="Google Shape;476;p4"/>
          <p:cNvSpPr/>
          <p:nvPr/>
        </p:nvSpPr>
        <p:spPr>
          <a:xfrm>
            <a:off x="8360997" y="2640888"/>
            <a:ext cx="324757" cy="375100"/>
          </a:xfrm>
          <a:custGeom>
            <a:avLst/>
            <a:gdLst/>
            <a:ahLst/>
            <a:cxnLst/>
            <a:rect l="l" t="t" r="r" b="b"/>
            <a:pathLst>
              <a:path w="3877" h="4478" extrusionOk="0">
                <a:moveTo>
                  <a:pt x="868" y="1"/>
                </a:moveTo>
                <a:lnTo>
                  <a:pt x="0" y="4478"/>
                </a:lnTo>
                <a:lnTo>
                  <a:pt x="3876" y="342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4"/>
          <p:cNvSpPr/>
          <p:nvPr/>
        </p:nvSpPr>
        <p:spPr>
          <a:xfrm>
            <a:off x="492236" y="3332955"/>
            <a:ext cx="450379" cy="450398"/>
          </a:xfrm>
          <a:custGeom>
            <a:avLst/>
            <a:gdLst/>
            <a:ahLst/>
            <a:cxnLst/>
            <a:rect l="l" t="t" r="r" b="b"/>
            <a:pathLst>
              <a:path w="3777" h="3777" extrusionOk="0">
                <a:moveTo>
                  <a:pt x="3777" y="2015"/>
                </a:moveTo>
                <a:lnTo>
                  <a:pt x="3449" y="816"/>
                </a:lnTo>
                <a:lnTo>
                  <a:pt x="2324" y="1125"/>
                </a:lnTo>
                <a:lnTo>
                  <a:pt x="2016" y="0"/>
                </a:lnTo>
                <a:lnTo>
                  <a:pt x="817" y="328"/>
                </a:lnTo>
                <a:lnTo>
                  <a:pt x="1125" y="1453"/>
                </a:lnTo>
                <a:lnTo>
                  <a:pt x="1" y="1761"/>
                </a:lnTo>
                <a:lnTo>
                  <a:pt x="328" y="2957"/>
                </a:lnTo>
                <a:lnTo>
                  <a:pt x="1453" y="2651"/>
                </a:lnTo>
                <a:lnTo>
                  <a:pt x="1762" y="3776"/>
                </a:lnTo>
                <a:lnTo>
                  <a:pt x="2957" y="3448"/>
                </a:lnTo>
                <a:lnTo>
                  <a:pt x="2652" y="2324"/>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8" name="Google Shape;478;p4"/>
          <p:cNvGrpSpPr/>
          <p:nvPr/>
        </p:nvGrpSpPr>
        <p:grpSpPr>
          <a:xfrm>
            <a:off x="7263711" y="4447292"/>
            <a:ext cx="402369" cy="316376"/>
            <a:chOff x="1163250" y="1972063"/>
            <a:chExt cx="106800" cy="83975"/>
          </a:xfrm>
        </p:grpSpPr>
        <p:sp>
          <p:nvSpPr>
            <p:cNvPr id="479" name="Google Shape;479;p4"/>
            <p:cNvSpPr/>
            <p:nvPr/>
          </p:nvSpPr>
          <p:spPr>
            <a:xfrm>
              <a:off x="1251000" y="2007013"/>
              <a:ext cx="16725" cy="14325"/>
            </a:xfrm>
            <a:custGeom>
              <a:avLst/>
              <a:gdLst/>
              <a:ahLst/>
              <a:cxnLst/>
              <a:rect l="l" t="t" r="r" b="b"/>
              <a:pathLst>
                <a:path w="669" h="573" extrusionOk="0">
                  <a:moveTo>
                    <a:pt x="380" y="1"/>
                  </a:moveTo>
                  <a:cubicBezTo>
                    <a:pt x="310" y="1"/>
                    <a:pt x="238" y="27"/>
                    <a:pt x="180" y="84"/>
                  </a:cubicBezTo>
                  <a:cubicBezTo>
                    <a:pt x="0" y="264"/>
                    <a:pt x="129" y="572"/>
                    <a:pt x="383" y="572"/>
                  </a:cubicBezTo>
                  <a:cubicBezTo>
                    <a:pt x="540" y="572"/>
                    <a:pt x="665" y="444"/>
                    <a:pt x="669" y="286"/>
                  </a:cubicBezTo>
                  <a:cubicBezTo>
                    <a:pt x="669" y="114"/>
                    <a:pt x="527" y="1"/>
                    <a:pt x="3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4"/>
            <p:cNvSpPr/>
            <p:nvPr/>
          </p:nvSpPr>
          <p:spPr>
            <a:xfrm>
              <a:off x="1253400" y="2041788"/>
              <a:ext cx="16650" cy="14250"/>
            </a:xfrm>
            <a:custGeom>
              <a:avLst/>
              <a:gdLst/>
              <a:ahLst/>
              <a:cxnLst/>
              <a:rect l="l" t="t" r="r" b="b"/>
              <a:pathLst>
                <a:path w="666" h="570" extrusionOk="0">
                  <a:moveTo>
                    <a:pt x="287" y="1"/>
                  </a:moveTo>
                  <a:cubicBezTo>
                    <a:pt x="129" y="1"/>
                    <a:pt x="1" y="126"/>
                    <a:pt x="1" y="283"/>
                  </a:cubicBezTo>
                  <a:cubicBezTo>
                    <a:pt x="1" y="455"/>
                    <a:pt x="142" y="570"/>
                    <a:pt x="288" y="570"/>
                  </a:cubicBezTo>
                  <a:cubicBezTo>
                    <a:pt x="358" y="570"/>
                    <a:pt x="429" y="544"/>
                    <a:pt x="486" y="486"/>
                  </a:cubicBezTo>
                  <a:cubicBezTo>
                    <a:pt x="666" y="306"/>
                    <a:pt x="540"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4"/>
            <p:cNvSpPr/>
            <p:nvPr/>
          </p:nvSpPr>
          <p:spPr>
            <a:xfrm>
              <a:off x="1253400" y="1972363"/>
              <a:ext cx="14325" cy="14425"/>
            </a:xfrm>
            <a:custGeom>
              <a:avLst/>
              <a:gdLst/>
              <a:ahLst/>
              <a:cxnLst/>
              <a:rect l="l" t="t" r="r" b="b"/>
              <a:pathLst>
                <a:path w="573" h="577" extrusionOk="0">
                  <a:moveTo>
                    <a:pt x="287" y="1"/>
                  </a:moveTo>
                  <a:cubicBezTo>
                    <a:pt x="129" y="1"/>
                    <a:pt x="1" y="126"/>
                    <a:pt x="1" y="284"/>
                  </a:cubicBezTo>
                  <a:lnTo>
                    <a:pt x="1" y="287"/>
                  </a:lnTo>
                  <a:lnTo>
                    <a:pt x="1" y="290"/>
                  </a:lnTo>
                  <a:cubicBezTo>
                    <a:pt x="1" y="448"/>
                    <a:pt x="129" y="576"/>
                    <a:pt x="287" y="576"/>
                  </a:cubicBezTo>
                  <a:cubicBezTo>
                    <a:pt x="444" y="576"/>
                    <a:pt x="573" y="448"/>
                    <a:pt x="573" y="290"/>
                  </a:cubicBezTo>
                  <a:lnTo>
                    <a:pt x="573" y="287"/>
                  </a:lnTo>
                  <a:lnTo>
                    <a:pt x="573" y="284"/>
                  </a:lnTo>
                  <a:cubicBezTo>
                    <a:pt x="569" y="126"/>
                    <a:pt x="444"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4"/>
            <p:cNvSpPr/>
            <p:nvPr/>
          </p:nvSpPr>
          <p:spPr>
            <a:xfrm>
              <a:off x="1206075" y="2007013"/>
              <a:ext cx="16650" cy="14325"/>
            </a:xfrm>
            <a:custGeom>
              <a:avLst/>
              <a:gdLst/>
              <a:ahLst/>
              <a:cxnLst/>
              <a:rect l="l" t="t" r="r" b="b"/>
              <a:pathLst>
                <a:path w="666" h="573" extrusionOk="0">
                  <a:moveTo>
                    <a:pt x="379" y="1"/>
                  </a:moveTo>
                  <a:cubicBezTo>
                    <a:pt x="310" y="1"/>
                    <a:pt x="239" y="27"/>
                    <a:pt x="181" y="84"/>
                  </a:cubicBezTo>
                  <a:cubicBezTo>
                    <a:pt x="1" y="264"/>
                    <a:pt x="126" y="572"/>
                    <a:pt x="380" y="572"/>
                  </a:cubicBezTo>
                  <a:cubicBezTo>
                    <a:pt x="537" y="572"/>
                    <a:pt x="666" y="444"/>
                    <a:pt x="666" y="286"/>
                  </a:cubicBezTo>
                  <a:cubicBezTo>
                    <a:pt x="666" y="114"/>
                    <a:pt x="526"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4"/>
            <p:cNvSpPr/>
            <p:nvPr/>
          </p:nvSpPr>
          <p:spPr>
            <a:xfrm>
              <a:off x="1206075" y="2041738"/>
              <a:ext cx="16650" cy="14300"/>
            </a:xfrm>
            <a:custGeom>
              <a:avLst/>
              <a:gdLst/>
              <a:ahLst/>
              <a:cxnLst/>
              <a:rect l="l" t="t" r="r" b="b"/>
              <a:pathLst>
                <a:path w="666" h="572" extrusionOk="0">
                  <a:moveTo>
                    <a:pt x="378" y="0"/>
                  </a:moveTo>
                  <a:cubicBezTo>
                    <a:pt x="308" y="0"/>
                    <a:pt x="238" y="26"/>
                    <a:pt x="181" y="83"/>
                  </a:cubicBezTo>
                  <a:cubicBezTo>
                    <a:pt x="1" y="263"/>
                    <a:pt x="126" y="571"/>
                    <a:pt x="380" y="571"/>
                  </a:cubicBezTo>
                  <a:cubicBezTo>
                    <a:pt x="537" y="571"/>
                    <a:pt x="666" y="443"/>
                    <a:pt x="666" y="285"/>
                  </a:cubicBezTo>
                  <a:cubicBezTo>
                    <a:pt x="666" y="113"/>
                    <a:pt x="524" y="0"/>
                    <a:pt x="3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4"/>
            <p:cNvSpPr/>
            <p:nvPr/>
          </p:nvSpPr>
          <p:spPr>
            <a:xfrm>
              <a:off x="1163250" y="2007063"/>
              <a:ext cx="14500" cy="14275"/>
            </a:xfrm>
            <a:custGeom>
              <a:avLst/>
              <a:gdLst/>
              <a:ahLst/>
              <a:cxnLst/>
              <a:rect l="l" t="t" r="r" b="b"/>
              <a:pathLst>
                <a:path w="580" h="571" extrusionOk="0">
                  <a:moveTo>
                    <a:pt x="285" y="1"/>
                  </a:moveTo>
                  <a:cubicBezTo>
                    <a:pt x="129" y="1"/>
                    <a:pt x="1" y="127"/>
                    <a:pt x="1" y="284"/>
                  </a:cubicBezTo>
                  <a:cubicBezTo>
                    <a:pt x="1" y="441"/>
                    <a:pt x="129" y="570"/>
                    <a:pt x="285" y="570"/>
                  </a:cubicBezTo>
                  <a:cubicBezTo>
                    <a:pt x="289" y="570"/>
                    <a:pt x="293" y="570"/>
                    <a:pt x="296" y="570"/>
                  </a:cubicBezTo>
                  <a:cubicBezTo>
                    <a:pt x="454" y="570"/>
                    <a:pt x="579" y="442"/>
                    <a:pt x="579" y="284"/>
                  </a:cubicBezTo>
                  <a:cubicBezTo>
                    <a:pt x="579" y="127"/>
                    <a:pt x="454" y="1"/>
                    <a:pt x="296" y="1"/>
                  </a:cubicBezTo>
                  <a:cubicBezTo>
                    <a:pt x="293" y="1"/>
                    <a:pt x="289"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4"/>
            <p:cNvSpPr/>
            <p:nvPr/>
          </p:nvSpPr>
          <p:spPr>
            <a:xfrm>
              <a:off x="1163250" y="2041788"/>
              <a:ext cx="14500" cy="14250"/>
            </a:xfrm>
            <a:custGeom>
              <a:avLst/>
              <a:gdLst/>
              <a:ahLst/>
              <a:cxnLst/>
              <a:rect l="l" t="t" r="r" b="b"/>
              <a:pathLst>
                <a:path w="580" h="570" extrusionOk="0">
                  <a:moveTo>
                    <a:pt x="285" y="0"/>
                  </a:moveTo>
                  <a:cubicBezTo>
                    <a:pt x="129" y="0"/>
                    <a:pt x="1" y="127"/>
                    <a:pt x="1" y="283"/>
                  </a:cubicBezTo>
                  <a:cubicBezTo>
                    <a:pt x="1" y="440"/>
                    <a:pt x="129" y="570"/>
                    <a:pt x="285" y="570"/>
                  </a:cubicBezTo>
                  <a:cubicBezTo>
                    <a:pt x="289" y="570"/>
                    <a:pt x="293" y="570"/>
                    <a:pt x="296" y="569"/>
                  </a:cubicBezTo>
                  <a:cubicBezTo>
                    <a:pt x="454" y="569"/>
                    <a:pt x="579" y="441"/>
                    <a:pt x="579" y="283"/>
                  </a:cubicBezTo>
                  <a:cubicBezTo>
                    <a:pt x="579" y="126"/>
                    <a:pt x="454" y="1"/>
                    <a:pt x="296" y="1"/>
                  </a:cubicBezTo>
                  <a:cubicBezTo>
                    <a:pt x="293" y="0"/>
                    <a:pt x="289"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4"/>
            <p:cNvSpPr/>
            <p:nvPr/>
          </p:nvSpPr>
          <p:spPr>
            <a:xfrm>
              <a:off x="1208325" y="1972063"/>
              <a:ext cx="14575" cy="14950"/>
            </a:xfrm>
            <a:custGeom>
              <a:avLst/>
              <a:gdLst/>
              <a:ahLst/>
              <a:cxnLst/>
              <a:rect l="l" t="t" r="r" b="b"/>
              <a:pathLst>
                <a:path w="583" h="598" extrusionOk="0">
                  <a:moveTo>
                    <a:pt x="290" y="0"/>
                  </a:moveTo>
                  <a:cubicBezTo>
                    <a:pt x="129" y="0"/>
                    <a:pt x="1" y="135"/>
                    <a:pt x="7" y="296"/>
                  </a:cubicBezTo>
                  <a:lnTo>
                    <a:pt x="7" y="302"/>
                  </a:lnTo>
                  <a:cubicBezTo>
                    <a:pt x="1" y="463"/>
                    <a:pt x="129" y="598"/>
                    <a:pt x="290" y="598"/>
                  </a:cubicBezTo>
                  <a:cubicBezTo>
                    <a:pt x="454" y="598"/>
                    <a:pt x="582" y="463"/>
                    <a:pt x="576" y="302"/>
                  </a:cubicBezTo>
                  <a:lnTo>
                    <a:pt x="576" y="299"/>
                  </a:lnTo>
                  <a:lnTo>
                    <a:pt x="576" y="296"/>
                  </a:lnTo>
                  <a:cubicBezTo>
                    <a:pt x="582" y="135"/>
                    <a:pt x="454" y="0"/>
                    <a:pt x="2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4"/>
            <p:cNvSpPr/>
            <p:nvPr/>
          </p:nvSpPr>
          <p:spPr>
            <a:xfrm>
              <a:off x="1163500" y="1972363"/>
              <a:ext cx="14250" cy="14425"/>
            </a:xfrm>
            <a:custGeom>
              <a:avLst/>
              <a:gdLst/>
              <a:ahLst/>
              <a:cxnLst/>
              <a:rect l="l" t="t" r="r" b="b"/>
              <a:pathLst>
                <a:path w="570" h="577" extrusionOk="0">
                  <a:moveTo>
                    <a:pt x="286" y="1"/>
                  </a:moveTo>
                  <a:cubicBezTo>
                    <a:pt x="129" y="1"/>
                    <a:pt x="0" y="126"/>
                    <a:pt x="0" y="284"/>
                  </a:cubicBezTo>
                  <a:lnTo>
                    <a:pt x="0" y="287"/>
                  </a:lnTo>
                  <a:lnTo>
                    <a:pt x="0" y="290"/>
                  </a:lnTo>
                  <a:cubicBezTo>
                    <a:pt x="0" y="448"/>
                    <a:pt x="129" y="576"/>
                    <a:pt x="286" y="576"/>
                  </a:cubicBezTo>
                  <a:cubicBezTo>
                    <a:pt x="444" y="576"/>
                    <a:pt x="569" y="448"/>
                    <a:pt x="569" y="290"/>
                  </a:cubicBezTo>
                  <a:lnTo>
                    <a:pt x="569" y="287"/>
                  </a:lnTo>
                  <a:lnTo>
                    <a:pt x="569" y="284"/>
                  </a:lnTo>
                  <a:cubicBezTo>
                    <a:pt x="569" y="126"/>
                    <a:pt x="444" y="1"/>
                    <a:pt x="2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8"/>
        <p:cNvGrpSpPr/>
        <p:nvPr/>
      </p:nvGrpSpPr>
      <p:grpSpPr>
        <a:xfrm>
          <a:off x="0" y="0"/>
          <a:ext cx="0" cy="0"/>
          <a:chOff x="0" y="0"/>
          <a:chExt cx="0" cy="0"/>
        </a:xfrm>
      </p:grpSpPr>
      <p:sp>
        <p:nvSpPr>
          <p:cNvPr id="489" name="Google Shape;489;p5"/>
          <p:cNvSpPr txBox="1">
            <a:spLocks noGrp="1"/>
          </p:cNvSpPr>
          <p:nvPr>
            <p:ph type="title"/>
          </p:nvPr>
        </p:nvSpPr>
        <p:spPr>
          <a:xfrm>
            <a:off x="717425" y="451929"/>
            <a:ext cx="7709100" cy="47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32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90" name="Google Shape;490;p5"/>
          <p:cNvSpPr txBox="1">
            <a:spLocks noGrp="1"/>
          </p:cNvSpPr>
          <p:nvPr>
            <p:ph type="subTitle" idx="1"/>
          </p:nvPr>
        </p:nvSpPr>
        <p:spPr>
          <a:xfrm>
            <a:off x="981950" y="3040625"/>
            <a:ext cx="3378900" cy="793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491" name="Google Shape;491;p5"/>
          <p:cNvSpPr txBox="1">
            <a:spLocks noGrp="1"/>
          </p:cNvSpPr>
          <p:nvPr>
            <p:ph type="title" idx="2"/>
          </p:nvPr>
        </p:nvSpPr>
        <p:spPr>
          <a:xfrm>
            <a:off x="1095800" y="2550725"/>
            <a:ext cx="3151200" cy="489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200">
                <a:solidFill>
                  <a:schemeClr val="dk2"/>
                </a:solidFill>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492" name="Google Shape;492;p5"/>
          <p:cNvSpPr txBox="1">
            <a:spLocks noGrp="1"/>
          </p:cNvSpPr>
          <p:nvPr>
            <p:ph type="subTitle" idx="3"/>
          </p:nvPr>
        </p:nvSpPr>
        <p:spPr>
          <a:xfrm>
            <a:off x="4783150" y="3040625"/>
            <a:ext cx="3378900" cy="793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493" name="Google Shape;493;p5"/>
          <p:cNvSpPr txBox="1">
            <a:spLocks noGrp="1"/>
          </p:cNvSpPr>
          <p:nvPr>
            <p:ph type="title" idx="4"/>
          </p:nvPr>
        </p:nvSpPr>
        <p:spPr>
          <a:xfrm>
            <a:off x="4897000" y="2550725"/>
            <a:ext cx="3151200" cy="489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200">
                <a:solidFill>
                  <a:schemeClr val="dk2"/>
                </a:solidFill>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grpSp>
        <p:nvGrpSpPr>
          <p:cNvPr id="494" name="Google Shape;494;p5"/>
          <p:cNvGrpSpPr/>
          <p:nvPr/>
        </p:nvGrpSpPr>
        <p:grpSpPr>
          <a:xfrm>
            <a:off x="-655106" y="3031431"/>
            <a:ext cx="2677345" cy="2163169"/>
            <a:chOff x="-655106" y="3031431"/>
            <a:chExt cx="2677345" cy="2163169"/>
          </a:xfrm>
        </p:grpSpPr>
        <p:grpSp>
          <p:nvGrpSpPr>
            <p:cNvPr id="495" name="Google Shape;495;p5"/>
            <p:cNvGrpSpPr/>
            <p:nvPr/>
          </p:nvGrpSpPr>
          <p:grpSpPr>
            <a:xfrm rot="5608126">
              <a:off x="-535998" y="3035298"/>
              <a:ext cx="2036487" cy="2155435"/>
              <a:chOff x="3844200" y="3565550"/>
              <a:chExt cx="524325" cy="554950"/>
            </a:xfrm>
          </p:grpSpPr>
          <p:sp>
            <p:nvSpPr>
              <p:cNvPr id="496" name="Google Shape;496;p5"/>
              <p:cNvSpPr/>
              <p:nvPr/>
            </p:nvSpPr>
            <p:spPr>
              <a:xfrm>
                <a:off x="3937150" y="4105850"/>
                <a:ext cx="15950" cy="12100"/>
              </a:xfrm>
              <a:custGeom>
                <a:avLst/>
                <a:gdLst/>
                <a:ahLst/>
                <a:cxnLst/>
                <a:rect l="l" t="t" r="r" b="b"/>
                <a:pathLst>
                  <a:path w="638" h="484" extrusionOk="0">
                    <a:moveTo>
                      <a:pt x="319" y="1"/>
                    </a:moveTo>
                    <a:cubicBezTo>
                      <a:pt x="265" y="1"/>
                      <a:pt x="212" y="18"/>
                      <a:pt x="168" y="54"/>
                    </a:cubicBezTo>
                    <a:cubicBezTo>
                      <a:pt x="1" y="192"/>
                      <a:pt x="81" y="459"/>
                      <a:pt x="293" y="482"/>
                    </a:cubicBezTo>
                    <a:cubicBezTo>
                      <a:pt x="302" y="483"/>
                      <a:pt x="312" y="483"/>
                      <a:pt x="320" y="483"/>
                    </a:cubicBezTo>
                    <a:cubicBezTo>
                      <a:pt x="520" y="483"/>
                      <a:pt x="638" y="250"/>
                      <a:pt x="509" y="93"/>
                    </a:cubicBezTo>
                    <a:cubicBezTo>
                      <a:pt x="461" y="32"/>
                      <a:pt x="390" y="1"/>
                      <a:pt x="3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5"/>
              <p:cNvSpPr/>
              <p:nvPr/>
            </p:nvSpPr>
            <p:spPr>
              <a:xfrm>
                <a:off x="3923900" y="4089375"/>
                <a:ext cx="15300" cy="11625"/>
              </a:xfrm>
              <a:custGeom>
                <a:avLst/>
                <a:gdLst/>
                <a:ahLst/>
                <a:cxnLst/>
                <a:rect l="l" t="t" r="r" b="b"/>
                <a:pathLst>
                  <a:path w="612" h="465" extrusionOk="0">
                    <a:moveTo>
                      <a:pt x="305" y="0"/>
                    </a:moveTo>
                    <a:cubicBezTo>
                      <a:pt x="254" y="0"/>
                      <a:pt x="202" y="17"/>
                      <a:pt x="158" y="51"/>
                    </a:cubicBezTo>
                    <a:cubicBezTo>
                      <a:pt x="0" y="183"/>
                      <a:pt x="74" y="440"/>
                      <a:pt x="280" y="463"/>
                    </a:cubicBezTo>
                    <a:cubicBezTo>
                      <a:pt x="289" y="464"/>
                      <a:pt x="298" y="464"/>
                      <a:pt x="307" y="464"/>
                    </a:cubicBezTo>
                    <a:cubicBezTo>
                      <a:pt x="497" y="464"/>
                      <a:pt x="612" y="240"/>
                      <a:pt x="486" y="87"/>
                    </a:cubicBezTo>
                    <a:cubicBezTo>
                      <a:pt x="440" y="30"/>
                      <a:pt x="373" y="0"/>
                      <a:pt x="3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5"/>
              <p:cNvSpPr/>
              <p:nvPr/>
            </p:nvSpPr>
            <p:spPr>
              <a:xfrm>
                <a:off x="3910575" y="4072850"/>
                <a:ext cx="14750" cy="11175"/>
              </a:xfrm>
              <a:custGeom>
                <a:avLst/>
                <a:gdLst/>
                <a:ahLst/>
                <a:cxnLst/>
                <a:rect l="l" t="t" r="r" b="b"/>
                <a:pathLst>
                  <a:path w="590" h="447" extrusionOk="0">
                    <a:moveTo>
                      <a:pt x="297" y="0"/>
                    </a:moveTo>
                    <a:cubicBezTo>
                      <a:pt x="247" y="0"/>
                      <a:pt x="196" y="17"/>
                      <a:pt x="154" y="50"/>
                    </a:cubicBezTo>
                    <a:cubicBezTo>
                      <a:pt x="0" y="176"/>
                      <a:pt x="74" y="423"/>
                      <a:pt x="273" y="445"/>
                    </a:cubicBezTo>
                    <a:cubicBezTo>
                      <a:pt x="281" y="446"/>
                      <a:pt x="289" y="447"/>
                      <a:pt x="296" y="447"/>
                    </a:cubicBezTo>
                    <a:cubicBezTo>
                      <a:pt x="479" y="447"/>
                      <a:pt x="590" y="230"/>
                      <a:pt x="469" y="82"/>
                    </a:cubicBezTo>
                    <a:cubicBezTo>
                      <a:pt x="426" y="28"/>
                      <a:pt x="362" y="0"/>
                      <a:pt x="2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5"/>
              <p:cNvSpPr/>
              <p:nvPr/>
            </p:nvSpPr>
            <p:spPr>
              <a:xfrm>
                <a:off x="3897300" y="4056275"/>
                <a:ext cx="14125" cy="10725"/>
              </a:xfrm>
              <a:custGeom>
                <a:avLst/>
                <a:gdLst/>
                <a:ahLst/>
                <a:cxnLst/>
                <a:rect l="l" t="t" r="r" b="b"/>
                <a:pathLst>
                  <a:path w="565" h="429" extrusionOk="0">
                    <a:moveTo>
                      <a:pt x="285" y="0"/>
                    </a:moveTo>
                    <a:cubicBezTo>
                      <a:pt x="237" y="0"/>
                      <a:pt x="189" y="16"/>
                      <a:pt x="149" y="48"/>
                    </a:cubicBezTo>
                    <a:cubicBezTo>
                      <a:pt x="1" y="170"/>
                      <a:pt x="71" y="408"/>
                      <a:pt x="261" y="427"/>
                    </a:cubicBezTo>
                    <a:cubicBezTo>
                      <a:pt x="269" y="428"/>
                      <a:pt x="277" y="428"/>
                      <a:pt x="284" y="428"/>
                    </a:cubicBezTo>
                    <a:cubicBezTo>
                      <a:pt x="460" y="428"/>
                      <a:pt x="565" y="222"/>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5"/>
              <p:cNvSpPr/>
              <p:nvPr/>
            </p:nvSpPr>
            <p:spPr>
              <a:xfrm>
                <a:off x="3884050" y="4039775"/>
                <a:ext cx="13475" cy="10200"/>
              </a:xfrm>
              <a:custGeom>
                <a:avLst/>
                <a:gdLst/>
                <a:ahLst/>
                <a:cxnLst/>
                <a:rect l="l" t="t" r="r" b="b"/>
                <a:pathLst>
                  <a:path w="539" h="408" extrusionOk="0">
                    <a:moveTo>
                      <a:pt x="270" y="0"/>
                    </a:moveTo>
                    <a:cubicBezTo>
                      <a:pt x="225" y="0"/>
                      <a:pt x="180" y="15"/>
                      <a:pt x="142" y="46"/>
                    </a:cubicBezTo>
                    <a:cubicBezTo>
                      <a:pt x="0" y="158"/>
                      <a:pt x="68" y="390"/>
                      <a:pt x="248" y="406"/>
                    </a:cubicBezTo>
                    <a:cubicBezTo>
                      <a:pt x="256" y="407"/>
                      <a:pt x="264" y="407"/>
                      <a:pt x="271" y="407"/>
                    </a:cubicBezTo>
                    <a:cubicBezTo>
                      <a:pt x="440"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5"/>
              <p:cNvSpPr/>
              <p:nvPr/>
            </p:nvSpPr>
            <p:spPr>
              <a:xfrm>
                <a:off x="3870800" y="4023200"/>
                <a:ext cx="12825" cy="9825"/>
              </a:xfrm>
              <a:custGeom>
                <a:avLst/>
                <a:gdLst/>
                <a:ahLst/>
                <a:cxnLst/>
                <a:rect l="l" t="t" r="r" b="b"/>
                <a:pathLst>
                  <a:path w="513" h="393" extrusionOk="0">
                    <a:moveTo>
                      <a:pt x="257" y="0"/>
                    </a:moveTo>
                    <a:cubicBezTo>
                      <a:pt x="214" y="0"/>
                      <a:pt x="171" y="15"/>
                      <a:pt x="135" y="44"/>
                    </a:cubicBezTo>
                    <a:cubicBezTo>
                      <a:pt x="0" y="153"/>
                      <a:pt x="64" y="371"/>
                      <a:pt x="238" y="391"/>
                    </a:cubicBezTo>
                    <a:cubicBezTo>
                      <a:pt x="246" y="392"/>
                      <a:pt x="253" y="392"/>
                      <a:pt x="261" y="392"/>
                    </a:cubicBezTo>
                    <a:cubicBezTo>
                      <a:pt x="418" y="392"/>
                      <a:pt x="513" y="202"/>
                      <a:pt x="408" y="73"/>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5"/>
              <p:cNvSpPr/>
              <p:nvPr/>
            </p:nvSpPr>
            <p:spPr>
              <a:xfrm>
                <a:off x="3857450" y="4006700"/>
                <a:ext cx="12300" cy="9350"/>
              </a:xfrm>
              <a:custGeom>
                <a:avLst/>
                <a:gdLst/>
                <a:ahLst/>
                <a:cxnLst/>
                <a:rect l="l" t="t" r="r" b="b"/>
                <a:pathLst>
                  <a:path w="492" h="374" extrusionOk="0">
                    <a:moveTo>
                      <a:pt x="247" y="1"/>
                    </a:moveTo>
                    <a:cubicBezTo>
                      <a:pt x="206" y="1"/>
                      <a:pt x="166" y="14"/>
                      <a:pt x="132" y="42"/>
                    </a:cubicBezTo>
                    <a:cubicBezTo>
                      <a:pt x="1" y="144"/>
                      <a:pt x="65" y="353"/>
                      <a:pt x="229" y="373"/>
                    </a:cubicBezTo>
                    <a:cubicBezTo>
                      <a:pt x="235" y="373"/>
                      <a:pt x="242" y="374"/>
                      <a:pt x="248" y="374"/>
                    </a:cubicBezTo>
                    <a:cubicBezTo>
                      <a:pt x="401" y="374"/>
                      <a:pt x="492" y="194"/>
                      <a:pt x="393" y="71"/>
                    </a:cubicBezTo>
                    <a:cubicBezTo>
                      <a:pt x="356" y="25"/>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5"/>
              <p:cNvSpPr/>
              <p:nvPr/>
            </p:nvSpPr>
            <p:spPr>
              <a:xfrm>
                <a:off x="3844200" y="3990175"/>
                <a:ext cx="11650" cy="8850"/>
              </a:xfrm>
              <a:custGeom>
                <a:avLst/>
                <a:gdLst/>
                <a:ahLst/>
                <a:cxnLst/>
                <a:rect l="l" t="t" r="r" b="b"/>
                <a:pathLst>
                  <a:path w="466" h="354" extrusionOk="0">
                    <a:moveTo>
                      <a:pt x="235" y="1"/>
                    </a:moveTo>
                    <a:cubicBezTo>
                      <a:pt x="196" y="1"/>
                      <a:pt x="156" y="14"/>
                      <a:pt x="123" y="41"/>
                    </a:cubicBezTo>
                    <a:cubicBezTo>
                      <a:pt x="0" y="137"/>
                      <a:pt x="58" y="336"/>
                      <a:pt x="216" y="352"/>
                    </a:cubicBezTo>
                    <a:cubicBezTo>
                      <a:pt x="222" y="353"/>
                      <a:pt x="229" y="353"/>
                      <a:pt x="235" y="353"/>
                    </a:cubicBezTo>
                    <a:cubicBezTo>
                      <a:pt x="381" y="353"/>
                      <a:pt x="465" y="183"/>
                      <a:pt x="370" y="66"/>
                    </a:cubicBezTo>
                    <a:cubicBezTo>
                      <a:pt x="336" y="23"/>
                      <a:pt x="286" y="1"/>
                      <a:pt x="2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5"/>
              <p:cNvSpPr/>
              <p:nvPr/>
            </p:nvSpPr>
            <p:spPr>
              <a:xfrm>
                <a:off x="3968325" y="4107900"/>
                <a:ext cx="16525" cy="12600"/>
              </a:xfrm>
              <a:custGeom>
                <a:avLst/>
                <a:gdLst/>
                <a:ahLst/>
                <a:cxnLst/>
                <a:rect l="l" t="t" r="r" b="b"/>
                <a:pathLst>
                  <a:path w="661" h="504" extrusionOk="0">
                    <a:moveTo>
                      <a:pt x="330" y="0"/>
                    </a:moveTo>
                    <a:cubicBezTo>
                      <a:pt x="275" y="0"/>
                      <a:pt x="220" y="18"/>
                      <a:pt x="174" y="56"/>
                    </a:cubicBezTo>
                    <a:cubicBezTo>
                      <a:pt x="1" y="197"/>
                      <a:pt x="84" y="480"/>
                      <a:pt x="306" y="503"/>
                    </a:cubicBezTo>
                    <a:cubicBezTo>
                      <a:pt x="315" y="503"/>
                      <a:pt x="324" y="504"/>
                      <a:pt x="333" y="504"/>
                    </a:cubicBezTo>
                    <a:cubicBezTo>
                      <a:pt x="539" y="504"/>
                      <a:pt x="660" y="261"/>
                      <a:pt x="528" y="94"/>
                    </a:cubicBezTo>
                    <a:cubicBezTo>
                      <a:pt x="477" y="32"/>
                      <a:pt x="403" y="0"/>
                      <a:pt x="3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5"/>
              <p:cNvSpPr/>
              <p:nvPr/>
            </p:nvSpPr>
            <p:spPr>
              <a:xfrm>
                <a:off x="3955075" y="4091400"/>
                <a:ext cx="15875" cy="12075"/>
              </a:xfrm>
              <a:custGeom>
                <a:avLst/>
                <a:gdLst/>
                <a:ahLst/>
                <a:cxnLst/>
                <a:rect l="l" t="t" r="r" b="b"/>
                <a:pathLst>
                  <a:path w="635" h="483" extrusionOk="0">
                    <a:moveTo>
                      <a:pt x="318" y="0"/>
                    </a:moveTo>
                    <a:cubicBezTo>
                      <a:pt x="264" y="0"/>
                      <a:pt x="210" y="18"/>
                      <a:pt x="164" y="54"/>
                    </a:cubicBezTo>
                    <a:cubicBezTo>
                      <a:pt x="0" y="189"/>
                      <a:pt x="81" y="459"/>
                      <a:pt x="293" y="481"/>
                    </a:cubicBezTo>
                    <a:cubicBezTo>
                      <a:pt x="302" y="482"/>
                      <a:pt x="311" y="483"/>
                      <a:pt x="320" y="483"/>
                    </a:cubicBezTo>
                    <a:cubicBezTo>
                      <a:pt x="516" y="483"/>
                      <a:pt x="634" y="249"/>
                      <a:pt x="505" y="89"/>
                    </a:cubicBezTo>
                    <a:cubicBezTo>
                      <a:pt x="457" y="31"/>
                      <a:pt x="388"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5"/>
              <p:cNvSpPr/>
              <p:nvPr/>
            </p:nvSpPr>
            <p:spPr>
              <a:xfrm>
                <a:off x="3941725" y="4074825"/>
                <a:ext cx="15400" cy="11700"/>
              </a:xfrm>
              <a:custGeom>
                <a:avLst/>
                <a:gdLst/>
                <a:ahLst/>
                <a:cxnLst/>
                <a:rect l="l" t="t" r="r" b="b"/>
                <a:pathLst>
                  <a:path w="616" h="468" extrusionOk="0">
                    <a:moveTo>
                      <a:pt x="309" y="1"/>
                    </a:moveTo>
                    <a:cubicBezTo>
                      <a:pt x="257" y="1"/>
                      <a:pt x="205" y="18"/>
                      <a:pt x="162" y="55"/>
                    </a:cubicBezTo>
                    <a:cubicBezTo>
                      <a:pt x="1" y="183"/>
                      <a:pt x="78" y="444"/>
                      <a:pt x="284" y="466"/>
                    </a:cubicBezTo>
                    <a:cubicBezTo>
                      <a:pt x="293" y="467"/>
                      <a:pt x="302" y="468"/>
                      <a:pt x="310" y="468"/>
                    </a:cubicBezTo>
                    <a:cubicBezTo>
                      <a:pt x="501" y="468"/>
                      <a:pt x="615" y="241"/>
                      <a:pt x="489" y="87"/>
                    </a:cubicBezTo>
                    <a:cubicBezTo>
                      <a:pt x="444" y="31"/>
                      <a:pt x="377"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5"/>
              <p:cNvSpPr/>
              <p:nvPr/>
            </p:nvSpPr>
            <p:spPr>
              <a:xfrm>
                <a:off x="3928475" y="4058325"/>
                <a:ext cx="14775" cy="11150"/>
              </a:xfrm>
              <a:custGeom>
                <a:avLst/>
                <a:gdLst/>
                <a:ahLst/>
                <a:cxnLst/>
                <a:rect l="l" t="t" r="r" b="b"/>
                <a:pathLst>
                  <a:path w="591" h="446" extrusionOk="0">
                    <a:moveTo>
                      <a:pt x="295" y="0"/>
                    </a:moveTo>
                    <a:cubicBezTo>
                      <a:pt x="246" y="0"/>
                      <a:pt x="196" y="16"/>
                      <a:pt x="155" y="50"/>
                    </a:cubicBezTo>
                    <a:cubicBezTo>
                      <a:pt x="1" y="175"/>
                      <a:pt x="75" y="426"/>
                      <a:pt x="274" y="445"/>
                    </a:cubicBezTo>
                    <a:cubicBezTo>
                      <a:pt x="282" y="446"/>
                      <a:pt x="289" y="446"/>
                      <a:pt x="297" y="446"/>
                    </a:cubicBezTo>
                    <a:cubicBezTo>
                      <a:pt x="480" y="446"/>
                      <a:pt x="590" y="230"/>
                      <a:pt x="470" y="82"/>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5"/>
              <p:cNvSpPr/>
              <p:nvPr/>
            </p:nvSpPr>
            <p:spPr>
              <a:xfrm>
                <a:off x="3915225" y="4041800"/>
                <a:ext cx="14125" cy="10725"/>
              </a:xfrm>
              <a:custGeom>
                <a:avLst/>
                <a:gdLst/>
                <a:ahLst/>
                <a:cxnLst/>
                <a:rect l="l" t="t" r="r" b="b"/>
                <a:pathLst>
                  <a:path w="565" h="429" extrusionOk="0">
                    <a:moveTo>
                      <a:pt x="282" y="1"/>
                    </a:moveTo>
                    <a:cubicBezTo>
                      <a:pt x="235" y="1"/>
                      <a:pt x="187" y="16"/>
                      <a:pt x="148" y="48"/>
                    </a:cubicBezTo>
                    <a:cubicBezTo>
                      <a:pt x="0" y="167"/>
                      <a:pt x="71" y="405"/>
                      <a:pt x="261" y="428"/>
                    </a:cubicBezTo>
                    <a:cubicBezTo>
                      <a:pt x="269" y="428"/>
                      <a:pt x="276" y="429"/>
                      <a:pt x="284" y="429"/>
                    </a:cubicBezTo>
                    <a:cubicBezTo>
                      <a:pt x="460" y="429"/>
                      <a:pt x="564" y="222"/>
                      <a:pt x="450" y="81"/>
                    </a:cubicBezTo>
                    <a:cubicBezTo>
                      <a:pt x="407"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5"/>
              <p:cNvSpPr/>
              <p:nvPr/>
            </p:nvSpPr>
            <p:spPr>
              <a:xfrm>
                <a:off x="3901975" y="4025225"/>
                <a:ext cx="13475" cy="10275"/>
              </a:xfrm>
              <a:custGeom>
                <a:avLst/>
                <a:gdLst/>
                <a:ahLst/>
                <a:cxnLst/>
                <a:rect l="l" t="t" r="r" b="b"/>
                <a:pathLst>
                  <a:path w="539" h="411" extrusionOk="0">
                    <a:moveTo>
                      <a:pt x="269" y="1"/>
                    </a:moveTo>
                    <a:cubicBezTo>
                      <a:pt x="224" y="1"/>
                      <a:pt x="179" y="16"/>
                      <a:pt x="142" y="46"/>
                    </a:cubicBezTo>
                    <a:cubicBezTo>
                      <a:pt x="0" y="162"/>
                      <a:pt x="68" y="390"/>
                      <a:pt x="248" y="409"/>
                    </a:cubicBezTo>
                    <a:cubicBezTo>
                      <a:pt x="256" y="410"/>
                      <a:pt x="263" y="411"/>
                      <a:pt x="271" y="411"/>
                    </a:cubicBezTo>
                    <a:cubicBezTo>
                      <a:pt x="440" y="411"/>
                      <a:pt x="538" y="214"/>
                      <a:pt x="428" y="78"/>
                    </a:cubicBezTo>
                    <a:cubicBezTo>
                      <a:pt x="387" y="27"/>
                      <a:pt x="328"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5"/>
              <p:cNvSpPr/>
              <p:nvPr/>
            </p:nvSpPr>
            <p:spPr>
              <a:xfrm>
                <a:off x="3888625" y="4008725"/>
                <a:ext cx="12925" cy="9750"/>
              </a:xfrm>
              <a:custGeom>
                <a:avLst/>
                <a:gdLst/>
                <a:ahLst/>
                <a:cxnLst/>
                <a:rect l="l" t="t" r="r" b="b"/>
                <a:pathLst>
                  <a:path w="517" h="390" extrusionOk="0">
                    <a:moveTo>
                      <a:pt x="260" y="1"/>
                    </a:moveTo>
                    <a:cubicBezTo>
                      <a:pt x="217" y="1"/>
                      <a:pt x="173" y="15"/>
                      <a:pt x="136" y="44"/>
                    </a:cubicBezTo>
                    <a:cubicBezTo>
                      <a:pt x="1" y="153"/>
                      <a:pt x="68" y="372"/>
                      <a:pt x="238" y="388"/>
                    </a:cubicBezTo>
                    <a:cubicBezTo>
                      <a:pt x="246" y="389"/>
                      <a:pt x="254" y="389"/>
                      <a:pt x="262" y="389"/>
                    </a:cubicBezTo>
                    <a:cubicBezTo>
                      <a:pt x="422" y="389"/>
                      <a:pt x="516" y="202"/>
                      <a:pt x="412" y="73"/>
                    </a:cubicBezTo>
                    <a:cubicBezTo>
                      <a:pt x="374" y="26"/>
                      <a:pt x="318" y="1"/>
                      <a:pt x="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5"/>
              <p:cNvSpPr/>
              <p:nvPr/>
            </p:nvSpPr>
            <p:spPr>
              <a:xfrm>
                <a:off x="3875375" y="3992175"/>
                <a:ext cx="12300" cy="9325"/>
              </a:xfrm>
              <a:custGeom>
                <a:avLst/>
                <a:gdLst/>
                <a:ahLst/>
                <a:cxnLst/>
                <a:rect l="l" t="t" r="r" b="b"/>
                <a:pathLst>
                  <a:path w="492" h="373" extrusionOk="0">
                    <a:moveTo>
                      <a:pt x="248" y="1"/>
                    </a:moveTo>
                    <a:cubicBezTo>
                      <a:pt x="206" y="1"/>
                      <a:pt x="164" y="15"/>
                      <a:pt x="129" y="44"/>
                    </a:cubicBezTo>
                    <a:cubicBezTo>
                      <a:pt x="0" y="147"/>
                      <a:pt x="61" y="356"/>
                      <a:pt x="229" y="372"/>
                    </a:cubicBezTo>
                    <a:cubicBezTo>
                      <a:pt x="235" y="373"/>
                      <a:pt x="242" y="373"/>
                      <a:pt x="248" y="373"/>
                    </a:cubicBezTo>
                    <a:cubicBezTo>
                      <a:pt x="400" y="373"/>
                      <a:pt x="491" y="193"/>
                      <a:pt x="392" y="70"/>
                    </a:cubicBezTo>
                    <a:cubicBezTo>
                      <a:pt x="356" y="25"/>
                      <a:pt x="302" y="1"/>
                      <a:pt x="2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5"/>
              <p:cNvSpPr/>
              <p:nvPr/>
            </p:nvSpPr>
            <p:spPr>
              <a:xfrm>
                <a:off x="3862125" y="3975675"/>
                <a:ext cx="11650" cy="8875"/>
              </a:xfrm>
              <a:custGeom>
                <a:avLst/>
                <a:gdLst/>
                <a:ahLst/>
                <a:cxnLst/>
                <a:rect l="l" t="t" r="r" b="b"/>
                <a:pathLst>
                  <a:path w="466" h="355" extrusionOk="0">
                    <a:moveTo>
                      <a:pt x="233" y="0"/>
                    </a:moveTo>
                    <a:cubicBezTo>
                      <a:pt x="194" y="0"/>
                      <a:pt x="155" y="13"/>
                      <a:pt x="122" y="39"/>
                    </a:cubicBezTo>
                    <a:cubicBezTo>
                      <a:pt x="0" y="139"/>
                      <a:pt x="58" y="335"/>
                      <a:pt x="215" y="354"/>
                    </a:cubicBezTo>
                    <a:cubicBezTo>
                      <a:pt x="222" y="355"/>
                      <a:pt x="228" y="355"/>
                      <a:pt x="235" y="355"/>
                    </a:cubicBezTo>
                    <a:cubicBezTo>
                      <a:pt x="381" y="355"/>
                      <a:pt x="465" y="182"/>
                      <a:pt x="370" y="65"/>
                    </a:cubicBezTo>
                    <a:cubicBezTo>
                      <a:pt x="335" y="22"/>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5"/>
              <p:cNvSpPr/>
              <p:nvPr/>
            </p:nvSpPr>
            <p:spPr>
              <a:xfrm>
                <a:off x="3848850" y="3959150"/>
                <a:ext cx="11025" cy="8375"/>
              </a:xfrm>
              <a:custGeom>
                <a:avLst/>
                <a:gdLst/>
                <a:ahLst/>
                <a:cxnLst/>
                <a:rect l="l" t="t" r="r" b="b"/>
                <a:pathLst>
                  <a:path w="441" h="335" extrusionOk="0">
                    <a:moveTo>
                      <a:pt x="223" y="0"/>
                    </a:moveTo>
                    <a:cubicBezTo>
                      <a:pt x="185" y="0"/>
                      <a:pt x="148" y="13"/>
                      <a:pt x="117" y="38"/>
                    </a:cubicBezTo>
                    <a:cubicBezTo>
                      <a:pt x="1" y="131"/>
                      <a:pt x="55" y="318"/>
                      <a:pt x="203" y="334"/>
                    </a:cubicBezTo>
                    <a:cubicBezTo>
                      <a:pt x="210" y="334"/>
                      <a:pt x="216" y="335"/>
                      <a:pt x="222" y="335"/>
                    </a:cubicBezTo>
                    <a:cubicBezTo>
                      <a:pt x="359" y="335"/>
                      <a:pt x="440" y="171"/>
                      <a:pt x="351" y="60"/>
                    </a:cubicBezTo>
                    <a:cubicBezTo>
                      <a:pt x="319" y="21"/>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5"/>
              <p:cNvSpPr/>
              <p:nvPr/>
            </p:nvSpPr>
            <p:spPr>
              <a:xfrm>
                <a:off x="3986250" y="4093425"/>
                <a:ext cx="16500" cy="12550"/>
              </a:xfrm>
              <a:custGeom>
                <a:avLst/>
                <a:gdLst/>
                <a:ahLst/>
                <a:cxnLst/>
                <a:rect l="l" t="t" r="r" b="b"/>
                <a:pathLst>
                  <a:path w="660" h="502" extrusionOk="0">
                    <a:moveTo>
                      <a:pt x="331" y="0"/>
                    </a:moveTo>
                    <a:cubicBezTo>
                      <a:pt x="276" y="0"/>
                      <a:pt x="220" y="19"/>
                      <a:pt x="174" y="56"/>
                    </a:cubicBezTo>
                    <a:cubicBezTo>
                      <a:pt x="0" y="198"/>
                      <a:pt x="81" y="477"/>
                      <a:pt x="306" y="500"/>
                    </a:cubicBezTo>
                    <a:cubicBezTo>
                      <a:pt x="316" y="501"/>
                      <a:pt x="326" y="502"/>
                      <a:pt x="336" y="502"/>
                    </a:cubicBezTo>
                    <a:cubicBezTo>
                      <a:pt x="540" y="502"/>
                      <a:pt x="659" y="257"/>
                      <a:pt x="527" y="92"/>
                    </a:cubicBezTo>
                    <a:cubicBezTo>
                      <a:pt x="476" y="32"/>
                      <a:pt x="404" y="0"/>
                      <a:pt x="3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5"/>
              <p:cNvSpPr/>
              <p:nvPr/>
            </p:nvSpPr>
            <p:spPr>
              <a:xfrm>
                <a:off x="3973000" y="4076850"/>
                <a:ext cx="15850" cy="12075"/>
              </a:xfrm>
              <a:custGeom>
                <a:avLst/>
                <a:gdLst/>
                <a:ahLst/>
                <a:cxnLst/>
                <a:rect l="l" t="t" r="r" b="b"/>
                <a:pathLst>
                  <a:path w="634" h="483" extrusionOk="0">
                    <a:moveTo>
                      <a:pt x="316" y="1"/>
                    </a:moveTo>
                    <a:cubicBezTo>
                      <a:pt x="263" y="1"/>
                      <a:pt x="209" y="18"/>
                      <a:pt x="164" y="54"/>
                    </a:cubicBezTo>
                    <a:cubicBezTo>
                      <a:pt x="0" y="192"/>
                      <a:pt x="80" y="459"/>
                      <a:pt x="293" y="482"/>
                    </a:cubicBezTo>
                    <a:cubicBezTo>
                      <a:pt x="302" y="482"/>
                      <a:pt x="311" y="483"/>
                      <a:pt x="319" y="483"/>
                    </a:cubicBezTo>
                    <a:cubicBezTo>
                      <a:pt x="516" y="483"/>
                      <a:pt x="634" y="250"/>
                      <a:pt x="505" y="93"/>
                    </a:cubicBezTo>
                    <a:cubicBezTo>
                      <a:pt x="457" y="32"/>
                      <a:pt x="387" y="1"/>
                      <a:pt x="3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5"/>
              <p:cNvSpPr/>
              <p:nvPr/>
            </p:nvSpPr>
            <p:spPr>
              <a:xfrm>
                <a:off x="3959650" y="4060350"/>
                <a:ext cx="15300" cy="11625"/>
              </a:xfrm>
              <a:custGeom>
                <a:avLst/>
                <a:gdLst/>
                <a:ahLst/>
                <a:cxnLst/>
                <a:rect l="l" t="t" r="r" b="b"/>
                <a:pathLst>
                  <a:path w="612" h="465" extrusionOk="0">
                    <a:moveTo>
                      <a:pt x="307" y="1"/>
                    </a:moveTo>
                    <a:cubicBezTo>
                      <a:pt x="256" y="1"/>
                      <a:pt x="204" y="18"/>
                      <a:pt x="161" y="52"/>
                    </a:cubicBezTo>
                    <a:cubicBezTo>
                      <a:pt x="1" y="184"/>
                      <a:pt x="78" y="441"/>
                      <a:pt x="283" y="463"/>
                    </a:cubicBezTo>
                    <a:cubicBezTo>
                      <a:pt x="293" y="464"/>
                      <a:pt x="302" y="465"/>
                      <a:pt x="310" y="465"/>
                    </a:cubicBezTo>
                    <a:cubicBezTo>
                      <a:pt x="500" y="465"/>
                      <a:pt x="612" y="241"/>
                      <a:pt x="489" y="87"/>
                    </a:cubicBezTo>
                    <a:cubicBezTo>
                      <a:pt x="443" y="31"/>
                      <a:pt x="375" y="1"/>
                      <a:pt x="3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5"/>
              <p:cNvSpPr/>
              <p:nvPr/>
            </p:nvSpPr>
            <p:spPr>
              <a:xfrm>
                <a:off x="3946400" y="4043800"/>
                <a:ext cx="14675" cy="11150"/>
              </a:xfrm>
              <a:custGeom>
                <a:avLst/>
                <a:gdLst/>
                <a:ahLst/>
                <a:cxnLst/>
                <a:rect l="l" t="t" r="r" b="b"/>
                <a:pathLst>
                  <a:path w="587" h="446" extrusionOk="0">
                    <a:moveTo>
                      <a:pt x="295" y="1"/>
                    </a:moveTo>
                    <a:cubicBezTo>
                      <a:pt x="246" y="1"/>
                      <a:pt x="196" y="17"/>
                      <a:pt x="155" y="52"/>
                    </a:cubicBezTo>
                    <a:cubicBezTo>
                      <a:pt x="0" y="177"/>
                      <a:pt x="74" y="425"/>
                      <a:pt x="270" y="444"/>
                    </a:cubicBezTo>
                    <a:cubicBezTo>
                      <a:pt x="280" y="445"/>
                      <a:pt x="289" y="446"/>
                      <a:pt x="297" y="446"/>
                    </a:cubicBezTo>
                    <a:cubicBezTo>
                      <a:pt x="480" y="446"/>
                      <a:pt x="586" y="231"/>
                      <a:pt x="470" y="84"/>
                    </a:cubicBezTo>
                    <a:cubicBezTo>
                      <a:pt x="424" y="29"/>
                      <a:pt x="360"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5"/>
              <p:cNvSpPr/>
              <p:nvPr/>
            </p:nvSpPr>
            <p:spPr>
              <a:xfrm>
                <a:off x="3933150" y="4027275"/>
                <a:ext cx="14100" cy="10725"/>
              </a:xfrm>
              <a:custGeom>
                <a:avLst/>
                <a:gdLst/>
                <a:ahLst/>
                <a:cxnLst/>
                <a:rect l="l" t="t" r="r" b="b"/>
                <a:pathLst>
                  <a:path w="564" h="429" extrusionOk="0">
                    <a:moveTo>
                      <a:pt x="281" y="0"/>
                    </a:moveTo>
                    <a:cubicBezTo>
                      <a:pt x="234" y="0"/>
                      <a:pt x="187" y="16"/>
                      <a:pt x="148" y="48"/>
                    </a:cubicBezTo>
                    <a:cubicBezTo>
                      <a:pt x="0" y="170"/>
                      <a:pt x="71" y="408"/>
                      <a:pt x="260" y="427"/>
                    </a:cubicBezTo>
                    <a:cubicBezTo>
                      <a:pt x="268" y="428"/>
                      <a:pt x="276" y="428"/>
                      <a:pt x="284" y="428"/>
                    </a:cubicBezTo>
                    <a:cubicBezTo>
                      <a:pt x="459" y="428"/>
                      <a:pt x="564" y="222"/>
                      <a:pt x="447" y="80"/>
                    </a:cubicBezTo>
                    <a:cubicBezTo>
                      <a:pt x="405" y="27"/>
                      <a:pt x="343" y="0"/>
                      <a:pt x="2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5"/>
              <p:cNvSpPr/>
              <p:nvPr/>
            </p:nvSpPr>
            <p:spPr>
              <a:xfrm>
                <a:off x="3919800" y="4010775"/>
                <a:ext cx="13550" cy="10175"/>
              </a:xfrm>
              <a:custGeom>
                <a:avLst/>
                <a:gdLst/>
                <a:ahLst/>
                <a:cxnLst/>
                <a:rect l="l" t="t" r="r" b="b"/>
                <a:pathLst>
                  <a:path w="542" h="407" extrusionOk="0">
                    <a:moveTo>
                      <a:pt x="274" y="0"/>
                    </a:moveTo>
                    <a:cubicBezTo>
                      <a:pt x="228" y="0"/>
                      <a:pt x="183" y="15"/>
                      <a:pt x="145" y="46"/>
                    </a:cubicBezTo>
                    <a:cubicBezTo>
                      <a:pt x="1" y="158"/>
                      <a:pt x="71" y="390"/>
                      <a:pt x="251" y="406"/>
                    </a:cubicBezTo>
                    <a:cubicBezTo>
                      <a:pt x="259" y="407"/>
                      <a:pt x="267" y="407"/>
                      <a:pt x="274" y="407"/>
                    </a:cubicBezTo>
                    <a:cubicBezTo>
                      <a:pt x="441" y="407"/>
                      <a:pt x="542" y="210"/>
                      <a:pt x="431" y="75"/>
                    </a:cubicBezTo>
                    <a:cubicBezTo>
                      <a:pt x="391" y="26"/>
                      <a:pt x="333" y="0"/>
                      <a:pt x="2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5"/>
              <p:cNvSpPr/>
              <p:nvPr/>
            </p:nvSpPr>
            <p:spPr>
              <a:xfrm>
                <a:off x="3906550" y="3994200"/>
                <a:ext cx="12925" cy="9800"/>
              </a:xfrm>
              <a:custGeom>
                <a:avLst/>
                <a:gdLst/>
                <a:ahLst/>
                <a:cxnLst/>
                <a:rect l="l" t="t" r="r" b="b"/>
                <a:pathLst>
                  <a:path w="517" h="392" extrusionOk="0">
                    <a:moveTo>
                      <a:pt x="259" y="0"/>
                    </a:moveTo>
                    <a:cubicBezTo>
                      <a:pt x="215" y="0"/>
                      <a:pt x="171" y="14"/>
                      <a:pt x="135" y="44"/>
                    </a:cubicBezTo>
                    <a:cubicBezTo>
                      <a:pt x="0" y="153"/>
                      <a:pt x="65" y="371"/>
                      <a:pt x="238" y="391"/>
                    </a:cubicBezTo>
                    <a:cubicBezTo>
                      <a:pt x="246" y="391"/>
                      <a:pt x="254" y="392"/>
                      <a:pt x="261" y="392"/>
                    </a:cubicBezTo>
                    <a:cubicBezTo>
                      <a:pt x="421" y="392"/>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5"/>
              <p:cNvSpPr/>
              <p:nvPr/>
            </p:nvSpPr>
            <p:spPr>
              <a:xfrm>
                <a:off x="3893300" y="3977700"/>
                <a:ext cx="12275" cy="9350"/>
              </a:xfrm>
              <a:custGeom>
                <a:avLst/>
                <a:gdLst/>
                <a:ahLst/>
                <a:cxnLst/>
                <a:rect l="l" t="t" r="r" b="b"/>
                <a:pathLst>
                  <a:path w="491" h="374" extrusionOk="0">
                    <a:moveTo>
                      <a:pt x="244" y="1"/>
                    </a:moveTo>
                    <a:cubicBezTo>
                      <a:pt x="204" y="1"/>
                      <a:pt x="163" y="14"/>
                      <a:pt x="129" y="42"/>
                    </a:cubicBezTo>
                    <a:cubicBezTo>
                      <a:pt x="0" y="144"/>
                      <a:pt x="61" y="353"/>
                      <a:pt x="228" y="373"/>
                    </a:cubicBezTo>
                    <a:cubicBezTo>
                      <a:pt x="235" y="373"/>
                      <a:pt x="241" y="373"/>
                      <a:pt x="248" y="373"/>
                    </a:cubicBezTo>
                    <a:cubicBezTo>
                      <a:pt x="400" y="373"/>
                      <a:pt x="491" y="194"/>
                      <a:pt x="389" y="70"/>
                    </a:cubicBezTo>
                    <a:cubicBezTo>
                      <a:pt x="352" y="24"/>
                      <a:pt x="299" y="1"/>
                      <a:pt x="2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5"/>
              <p:cNvSpPr/>
              <p:nvPr/>
            </p:nvSpPr>
            <p:spPr>
              <a:xfrm>
                <a:off x="3880025" y="3961150"/>
                <a:ext cx="11650" cy="8875"/>
              </a:xfrm>
              <a:custGeom>
                <a:avLst/>
                <a:gdLst/>
                <a:ahLst/>
                <a:cxnLst/>
                <a:rect l="l" t="t" r="r" b="b"/>
                <a:pathLst>
                  <a:path w="466" h="355" extrusionOk="0">
                    <a:moveTo>
                      <a:pt x="233" y="0"/>
                    </a:moveTo>
                    <a:cubicBezTo>
                      <a:pt x="194" y="0"/>
                      <a:pt x="155" y="14"/>
                      <a:pt x="123" y="41"/>
                    </a:cubicBezTo>
                    <a:cubicBezTo>
                      <a:pt x="1" y="138"/>
                      <a:pt x="59" y="337"/>
                      <a:pt x="216" y="353"/>
                    </a:cubicBezTo>
                    <a:cubicBezTo>
                      <a:pt x="223" y="354"/>
                      <a:pt x="229" y="354"/>
                      <a:pt x="235" y="354"/>
                    </a:cubicBezTo>
                    <a:cubicBezTo>
                      <a:pt x="378" y="354"/>
                      <a:pt x="466" y="184"/>
                      <a:pt x="370" y="67"/>
                    </a:cubicBezTo>
                    <a:cubicBezTo>
                      <a:pt x="336" y="23"/>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5"/>
              <p:cNvSpPr/>
              <p:nvPr/>
            </p:nvSpPr>
            <p:spPr>
              <a:xfrm>
                <a:off x="3866775" y="3944625"/>
                <a:ext cx="11000" cy="8350"/>
              </a:xfrm>
              <a:custGeom>
                <a:avLst/>
                <a:gdLst/>
                <a:ahLst/>
                <a:cxnLst/>
                <a:rect l="l" t="t" r="r" b="b"/>
                <a:pathLst>
                  <a:path w="440" h="334" extrusionOk="0">
                    <a:moveTo>
                      <a:pt x="219" y="1"/>
                    </a:moveTo>
                    <a:cubicBezTo>
                      <a:pt x="182" y="1"/>
                      <a:pt x="144" y="13"/>
                      <a:pt x="113" y="37"/>
                    </a:cubicBezTo>
                    <a:cubicBezTo>
                      <a:pt x="1" y="130"/>
                      <a:pt x="55" y="317"/>
                      <a:pt x="203" y="333"/>
                    </a:cubicBezTo>
                    <a:cubicBezTo>
                      <a:pt x="210" y="334"/>
                      <a:pt x="216" y="334"/>
                      <a:pt x="222" y="334"/>
                    </a:cubicBezTo>
                    <a:cubicBezTo>
                      <a:pt x="359" y="334"/>
                      <a:pt x="440" y="174"/>
                      <a:pt x="351" y="63"/>
                    </a:cubicBezTo>
                    <a:cubicBezTo>
                      <a:pt x="318" y="22"/>
                      <a:pt x="268" y="1"/>
                      <a:pt x="2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5"/>
              <p:cNvSpPr/>
              <p:nvPr/>
            </p:nvSpPr>
            <p:spPr>
              <a:xfrm>
                <a:off x="3853450" y="3928100"/>
                <a:ext cx="10450" cy="7925"/>
              </a:xfrm>
              <a:custGeom>
                <a:avLst/>
                <a:gdLst/>
                <a:ahLst/>
                <a:cxnLst/>
                <a:rect l="l" t="t" r="r" b="b"/>
                <a:pathLst>
                  <a:path w="418" h="317" extrusionOk="0">
                    <a:moveTo>
                      <a:pt x="211" y="1"/>
                    </a:moveTo>
                    <a:cubicBezTo>
                      <a:pt x="176" y="1"/>
                      <a:pt x="140" y="12"/>
                      <a:pt x="109" y="36"/>
                    </a:cubicBezTo>
                    <a:cubicBezTo>
                      <a:pt x="0" y="123"/>
                      <a:pt x="55" y="300"/>
                      <a:pt x="193" y="316"/>
                    </a:cubicBezTo>
                    <a:cubicBezTo>
                      <a:pt x="199" y="317"/>
                      <a:pt x="206" y="317"/>
                      <a:pt x="212" y="317"/>
                    </a:cubicBezTo>
                    <a:cubicBezTo>
                      <a:pt x="342" y="317"/>
                      <a:pt x="417" y="163"/>
                      <a:pt x="334" y="59"/>
                    </a:cubicBezTo>
                    <a:cubicBezTo>
                      <a:pt x="302" y="21"/>
                      <a:pt x="257" y="1"/>
                      <a:pt x="2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5"/>
              <p:cNvSpPr/>
              <p:nvPr/>
            </p:nvSpPr>
            <p:spPr>
              <a:xfrm>
                <a:off x="4017350" y="4095400"/>
                <a:ext cx="17200" cy="13075"/>
              </a:xfrm>
              <a:custGeom>
                <a:avLst/>
                <a:gdLst/>
                <a:ahLst/>
                <a:cxnLst/>
                <a:rect l="l" t="t" r="r" b="b"/>
                <a:pathLst>
                  <a:path w="688" h="523" extrusionOk="0">
                    <a:moveTo>
                      <a:pt x="345" y="1"/>
                    </a:moveTo>
                    <a:cubicBezTo>
                      <a:pt x="288" y="1"/>
                      <a:pt x="231" y="19"/>
                      <a:pt x="183" y="58"/>
                    </a:cubicBezTo>
                    <a:cubicBezTo>
                      <a:pt x="0" y="202"/>
                      <a:pt x="87" y="495"/>
                      <a:pt x="318" y="520"/>
                    </a:cubicBezTo>
                    <a:cubicBezTo>
                      <a:pt x="329" y="522"/>
                      <a:pt x="339" y="522"/>
                      <a:pt x="349" y="522"/>
                    </a:cubicBezTo>
                    <a:cubicBezTo>
                      <a:pt x="559" y="522"/>
                      <a:pt x="688" y="271"/>
                      <a:pt x="550" y="99"/>
                    </a:cubicBezTo>
                    <a:cubicBezTo>
                      <a:pt x="498" y="35"/>
                      <a:pt x="422"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5"/>
              <p:cNvSpPr/>
              <p:nvPr/>
            </p:nvSpPr>
            <p:spPr>
              <a:xfrm>
                <a:off x="4004075" y="4078875"/>
                <a:ext cx="16600" cy="12625"/>
              </a:xfrm>
              <a:custGeom>
                <a:avLst/>
                <a:gdLst/>
                <a:ahLst/>
                <a:cxnLst/>
                <a:rect l="l" t="t" r="r" b="b"/>
                <a:pathLst>
                  <a:path w="664" h="505" extrusionOk="0">
                    <a:moveTo>
                      <a:pt x="333" y="1"/>
                    </a:moveTo>
                    <a:cubicBezTo>
                      <a:pt x="277" y="1"/>
                      <a:pt x="221" y="19"/>
                      <a:pt x="174" y="57"/>
                    </a:cubicBezTo>
                    <a:cubicBezTo>
                      <a:pt x="1" y="198"/>
                      <a:pt x="84" y="481"/>
                      <a:pt x="306" y="503"/>
                    </a:cubicBezTo>
                    <a:cubicBezTo>
                      <a:pt x="315" y="504"/>
                      <a:pt x="325" y="505"/>
                      <a:pt x="334" y="505"/>
                    </a:cubicBezTo>
                    <a:cubicBezTo>
                      <a:pt x="542" y="505"/>
                      <a:pt x="663" y="262"/>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5"/>
              <p:cNvSpPr/>
              <p:nvPr/>
            </p:nvSpPr>
            <p:spPr>
              <a:xfrm>
                <a:off x="3990825" y="4062400"/>
                <a:ext cx="15950" cy="12075"/>
              </a:xfrm>
              <a:custGeom>
                <a:avLst/>
                <a:gdLst/>
                <a:ahLst/>
                <a:cxnLst/>
                <a:rect l="l" t="t" r="r" b="b"/>
                <a:pathLst>
                  <a:path w="638" h="483" extrusionOk="0">
                    <a:moveTo>
                      <a:pt x="320" y="0"/>
                    </a:moveTo>
                    <a:cubicBezTo>
                      <a:pt x="266" y="0"/>
                      <a:pt x="212" y="18"/>
                      <a:pt x="168" y="54"/>
                    </a:cubicBezTo>
                    <a:cubicBezTo>
                      <a:pt x="1" y="189"/>
                      <a:pt x="81" y="459"/>
                      <a:pt x="296" y="481"/>
                    </a:cubicBezTo>
                    <a:cubicBezTo>
                      <a:pt x="305" y="482"/>
                      <a:pt x="314" y="482"/>
                      <a:pt x="323" y="482"/>
                    </a:cubicBezTo>
                    <a:cubicBezTo>
                      <a:pt x="519" y="482"/>
                      <a:pt x="638" y="249"/>
                      <a:pt x="508" y="89"/>
                    </a:cubicBezTo>
                    <a:cubicBezTo>
                      <a:pt x="461" y="30"/>
                      <a:pt x="390" y="0"/>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5"/>
              <p:cNvSpPr/>
              <p:nvPr/>
            </p:nvSpPr>
            <p:spPr>
              <a:xfrm>
                <a:off x="3977575" y="4045825"/>
                <a:ext cx="15300" cy="11700"/>
              </a:xfrm>
              <a:custGeom>
                <a:avLst/>
                <a:gdLst/>
                <a:ahLst/>
                <a:cxnLst/>
                <a:rect l="l" t="t" r="r" b="b"/>
                <a:pathLst>
                  <a:path w="612" h="468" extrusionOk="0">
                    <a:moveTo>
                      <a:pt x="309" y="1"/>
                    </a:moveTo>
                    <a:cubicBezTo>
                      <a:pt x="257" y="1"/>
                      <a:pt x="204" y="18"/>
                      <a:pt x="161" y="55"/>
                    </a:cubicBezTo>
                    <a:cubicBezTo>
                      <a:pt x="0" y="183"/>
                      <a:pt x="77" y="443"/>
                      <a:pt x="283" y="466"/>
                    </a:cubicBezTo>
                    <a:cubicBezTo>
                      <a:pt x="292" y="467"/>
                      <a:pt x="301" y="467"/>
                      <a:pt x="310" y="467"/>
                    </a:cubicBezTo>
                    <a:cubicBezTo>
                      <a:pt x="500" y="467"/>
                      <a:pt x="612" y="240"/>
                      <a:pt x="489" y="87"/>
                    </a:cubicBezTo>
                    <a:cubicBezTo>
                      <a:pt x="443" y="30"/>
                      <a:pt x="376"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5"/>
              <p:cNvSpPr/>
              <p:nvPr/>
            </p:nvSpPr>
            <p:spPr>
              <a:xfrm>
                <a:off x="3964325" y="4029325"/>
                <a:ext cx="14675" cy="11150"/>
              </a:xfrm>
              <a:custGeom>
                <a:avLst/>
                <a:gdLst/>
                <a:ahLst/>
                <a:cxnLst/>
                <a:rect l="l" t="t" r="r" b="b"/>
                <a:pathLst>
                  <a:path w="587" h="446" extrusionOk="0">
                    <a:moveTo>
                      <a:pt x="294" y="0"/>
                    </a:moveTo>
                    <a:cubicBezTo>
                      <a:pt x="245" y="0"/>
                      <a:pt x="196" y="16"/>
                      <a:pt x="154" y="49"/>
                    </a:cubicBezTo>
                    <a:cubicBezTo>
                      <a:pt x="0" y="175"/>
                      <a:pt x="74" y="425"/>
                      <a:pt x="270" y="445"/>
                    </a:cubicBezTo>
                    <a:cubicBezTo>
                      <a:pt x="278" y="445"/>
                      <a:pt x="286" y="446"/>
                      <a:pt x="293" y="446"/>
                    </a:cubicBezTo>
                    <a:cubicBezTo>
                      <a:pt x="479" y="446"/>
                      <a:pt x="586" y="230"/>
                      <a:pt x="466" y="81"/>
                    </a:cubicBezTo>
                    <a:cubicBezTo>
                      <a:pt x="422" y="28"/>
                      <a:pt x="358" y="0"/>
                      <a:pt x="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5"/>
              <p:cNvSpPr/>
              <p:nvPr/>
            </p:nvSpPr>
            <p:spPr>
              <a:xfrm>
                <a:off x="3951050" y="4012800"/>
                <a:ext cx="14025" cy="10650"/>
              </a:xfrm>
              <a:custGeom>
                <a:avLst/>
                <a:gdLst/>
                <a:ahLst/>
                <a:cxnLst/>
                <a:rect l="l" t="t" r="r" b="b"/>
                <a:pathLst>
                  <a:path w="561" h="426" extrusionOk="0">
                    <a:moveTo>
                      <a:pt x="282" y="1"/>
                    </a:moveTo>
                    <a:cubicBezTo>
                      <a:pt x="235" y="1"/>
                      <a:pt x="188" y="16"/>
                      <a:pt x="149" y="48"/>
                    </a:cubicBezTo>
                    <a:cubicBezTo>
                      <a:pt x="1" y="167"/>
                      <a:pt x="71" y="405"/>
                      <a:pt x="261" y="424"/>
                    </a:cubicBezTo>
                    <a:cubicBezTo>
                      <a:pt x="270" y="425"/>
                      <a:pt x="279" y="426"/>
                      <a:pt x="288" y="426"/>
                    </a:cubicBezTo>
                    <a:cubicBezTo>
                      <a:pt x="458" y="426"/>
                      <a:pt x="561" y="221"/>
                      <a:pt x="447" y="80"/>
                    </a:cubicBezTo>
                    <a:cubicBezTo>
                      <a:pt x="406"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5"/>
              <p:cNvSpPr/>
              <p:nvPr/>
            </p:nvSpPr>
            <p:spPr>
              <a:xfrm>
                <a:off x="3937725" y="3996225"/>
                <a:ext cx="13550" cy="10275"/>
              </a:xfrm>
              <a:custGeom>
                <a:avLst/>
                <a:gdLst/>
                <a:ahLst/>
                <a:cxnLst/>
                <a:rect l="l" t="t" r="r" b="b"/>
                <a:pathLst>
                  <a:path w="542" h="411" extrusionOk="0">
                    <a:moveTo>
                      <a:pt x="272" y="1"/>
                    </a:moveTo>
                    <a:cubicBezTo>
                      <a:pt x="226" y="1"/>
                      <a:pt x="180" y="16"/>
                      <a:pt x="142" y="46"/>
                    </a:cubicBezTo>
                    <a:cubicBezTo>
                      <a:pt x="0" y="162"/>
                      <a:pt x="68" y="390"/>
                      <a:pt x="251" y="409"/>
                    </a:cubicBezTo>
                    <a:cubicBezTo>
                      <a:pt x="259" y="410"/>
                      <a:pt x="266" y="410"/>
                      <a:pt x="274" y="410"/>
                    </a:cubicBezTo>
                    <a:cubicBezTo>
                      <a:pt x="441" y="410"/>
                      <a:pt x="542" y="213"/>
                      <a:pt x="431" y="78"/>
                    </a:cubicBezTo>
                    <a:cubicBezTo>
                      <a:pt x="391" y="27"/>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5"/>
              <p:cNvSpPr/>
              <p:nvPr/>
            </p:nvSpPr>
            <p:spPr>
              <a:xfrm>
                <a:off x="3924450" y="3979725"/>
                <a:ext cx="12925" cy="9750"/>
              </a:xfrm>
              <a:custGeom>
                <a:avLst/>
                <a:gdLst/>
                <a:ahLst/>
                <a:cxnLst/>
                <a:rect l="l" t="t" r="r" b="b"/>
                <a:pathLst>
                  <a:path w="517" h="390" extrusionOk="0">
                    <a:moveTo>
                      <a:pt x="258" y="1"/>
                    </a:moveTo>
                    <a:cubicBezTo>
                      <a:pt x="215" y="1"/>
                      <a:pt x="172" y="15"/>
                      <a:pt x="136" y="44"/>
                    </a:cubicBezTo>
                    <a:cubicBezTo>
                      <a:pt x="1" y="153"/>
                      <a:pt x="65" y="372"/>
                      <a:pt x="239" y="388"/>
                    </a:cubicBezTo>
                    <a:cubicBezTo>
                      <a:pt x="247" y="389"/>
                      <a:pt x="254" y="389"/>
                      <a:pt x="262" y="389"/>
                    </a:cubicBezTo>
                    <a:cubicBezTo>
                      <a:pt x="422" y="389"/>
                      <a:pt x="517" y="202"/>
                      <a:pt x="412" y="73"/>
                    </a:cubicBezTo>
                    <a:cubicBezTo>
                      <a:pt x="372" y="25"/>
                      <a:pt x="315"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5"/>
              <p:cNvSpPr/>
              <p:nvPr/>
            </p:nvSpPr>
            <p:spPr>
              <a:xfrm>
                <a:off x="3911200" y="3963175"/>
                <a:ext cx="12300" cy="9325"/>
              </a:xfrm>
              <a:custGeom>
                <a:avLst/>
                <a:gdLst/>
                <a:ahLst/>
                <a:cxnLst/>
                <a:rect l="l" t="t" r="r" b="b"/>
                <a:pathLst>
                  <a:path w="492" h="373" extrusionOk="0">
                    <a:moveTo>
                      <a:pt x="247" y="1"/>
                    </a:moveTo>
                    <a:cubicBezTo>
                      <a:pt x="206" y="1"/>
                      <a:pt x="164" y="15"/>
                      <a:pt x="129" y="44"/>
                    </a:cubicBezTo>
                    <a:cubicBezTo>
                      <a:pt x="1" y="147"/>
                      <a:pt x="62" y="356"/>
                      <a:pt x="226" y="372"/>
                    </a:cubicBezTo>
                    <a:cubicBezTo>
                      <a:pt x="232" y="372"/>
                      <a:pt x="239" y="373"/>
                      <a:pt x="245" y="373"/>
                    </a:cubicBezTo>
                    <a:cubicBezTo>
                      <a:pt x="401" y="373"/>
                      <a:pt x="491" y="193"/>
                      <a:pt x="390" y="70"/>
                    </a:cubicBezTo>
                    <a:cubicBezTo>
                      <a:pt x="353" y="24"/>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5"/>
              <p:cNvSpPr/>
              <p:nvPr/>
            </p:nvSpPr>
            <p:spPr>
              <a:xfrm>
                <a:off x="3897950" y="3946675"/>
                <a:ext cx="11650" cy="8875"/>
              </a:xfrm>
              <a:custGeom>
                <a:avLst/>
                <a:gdLst/>
                <a:ahLst/>
                <a:cxnLst/>
                <a:rect l="l" t="t" r="r" b="b"/>
                <a:pathLst>
                  <a:path w="466" h="355" extrusionOk="0">
                    <a:moveTo>
                      <a:pt x="232" y="0"/>
                    </a:moveTo>
                    <a:cubicBezTo>
                      <a:pt x="193" y="0"/>
                      <a:pt x="154" y="13"/>
                      <a:pt x="123" y="39"/>
                    </a:cubicBezTo>
                    <a:cubicBezTo>
                      <a:pt x="0" y="138"/>
                      <a:pt x="58" y="334"/>
                      <a:pt x="216" y="354"/>
                    </a:cubicBezTo>
                    <a:cubicBezTo>
                      <a:pt x="222" y="354"/>
                      <a:pt x="228" y="355"/>
                      <a:pt x="235" y="355"/>
                    </a:cubicBezTo>
                    <a:cubicBezTo>
                      <a:pt x="378" y="355"/>
                      <a:pt x="466" y="182"/>
                      <a:pt x="370" y="65"/>
                    </a:cubicBezTo>
                    <a:cubicBezTo>
                      <a:pt x="335" y="22"/>
                      <a:pt x="284" y="0"/>
                      <a:pt x="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5"/>
              <p:cNvSpPr/>
              <p:nvPr/>
            </p:nvSpPr>
            <p:spPr>
              <a:xfrm>
                <a:off x="3884600" y="3930150"/>
                <a:ext cx="11100" cy="8375"/>
              </a:xfrm>
              <a:custGeom>
                <a:avLst/>
                <a:gdLst/>
                <a:ahLst/>
                <a:cxnLst/>
                <a:rect l="l" t="t" r="r" b="b"/>
                <a:pathLst>
                  <a:path w="444" h="335" extrusionOk="0">
                    <a:moveTo>
                      <a:pt x="226" y="0"/>
                    </a:moveTo>
                    <a:cubicBezTo>
                      <a:pt x="189" y="0"/>
                      <a:pt x="151" y="12"/>
                      <a:pt x="120" y="38"/>
                    </a:cubicBezTo>
                    <a:cubicBezTo>
                      <a:pt x="1" y="131"/>
                      <a:pt x="59" y="317"/>
                      <a:pt x="207" y="333"/>
                    </a:cubicBezTo>
                    <a:cubicBezTo>
                      <a:pt x="213" y="334"/>
                      <a:pt x="219" y="334"/>
                      <a:pt x="226" y="334"/>
                    </a:cubicBezTo>
                    <a:cubicBezTo>
                      <a:pt x="362" y="334"/>
                      <a:pt x="444" y="171"/>
                      <a:pt x="354" y="60"/>
                    </a:cubicBezTo>
                    <a:cubicBezTo>
                      <a:pt x="322" y="21"/>
                      <a:pt x="274" y="0"/>
                      <a:pt x="2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5"/>
              <p:cNvSpPr/>
              <p:nvPr/>
            </p:nvSpPr>
            <p:spPr>
              <a:xfrm>
                <a:off x="3871350" y="3913575"/>
                <a:ext cx="10450" cy="7925"/>
              </a:xfrm>
              <a:custGeom>
                <a:avLst/>
                <a:gdLst/>
                <a:ahLst/>
                <a:cxnLst/>
                <a:rect l="l" t="t" r="r" b="b"/>
                <a:pathLst>
                  <a:path w="418" h="317" extrusionOk="0">
                    <a:moveTo>
                      <a:pt x="209" y="0"/>
                    </a:moveTo>
                    <a:cubicBezTo>
                      <a:pt x="174" y="0"/>
                      <a:pt x="139" y="12"/>
                      <a:pt x="110" y="36"/>
                    </a:cubicBezTo>
                    <a:cubicBezTo>
                      <a:pt x="1" y="126"/>
                      <a:pt x="55" y="302"/>
                      <a:pt x="194" y="315"/>
                    </a:cubicBezTo>
                    <a:cubicBezTo>
                      <a:pt x="200" y="316"/>
                      <a:pt x="207" y="316"/>
                      <a:pt x="213" y="316"/>
                    </a:cubicBezTo>
                    <a:cubicBezTo>
                      <a:pt x="343" y="316"/>
                      <a:pt x="417" y="165"/>
                      <a:pt x="332" y="61"/>
                    </a:cubicBezTo>
                    <a:cubicBezTo>
                      <a:pt x="301"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5"/>
              <p:cNvSpPr/>
              <p:nvPr/>
            </p:nvSpPr>
            <p:spPr>
              <a:xfrm>
                <a:off x="4048525" y="4097525"/>
                <a:ext cx="17850" cy="13500"/>
              </a:xfrm>
              <a:custGeom>
                <a:avLst/>
                <a:gdLst/>
                <a:ahLst/>
                <a:cxnLst/>
                <a:rect l="l" t="t" r="r" b="b"/>
                <a:pathLst>
                  <a:path w="714" h="540" extrusionOk="0">
                    <a:moveTo>
                      <a:pt x="358" y="0"/>
                    </a:moveTo>
                    <a:cubicBezTo>
                      <a:pt x="298" y="0"/>
                      <a:pt x="239" y="20"/>
                      <a:pt x="190" y="59"/>
                    </a:cubicBezTo>
                    <a:cubicBezTo>
                      <a:pt x="0" y="210"/>
                      <a:pt x="90" y="513"/>
                      <a:pt x="331" y="538"/>
                    </a:cubicBezTo>
                    <a:cubicBezTo>
                      <a:pt x="341" y="539"/>
                      <a:pt x="352" y="540"/>
                      <a:pt x="362" y="540"/>
                    </a:cubicBezTo>
                    <a:cubicBezTo>
                      <a:pt x="581" y="540"/>
                      <a:pt x="713" y="279"/>
                      <a:pt x="569" y="101"/>
                    </a:cubicBezTo>
                    <a:cubicBezTo>
                      <a:pt x="515" y="35"/>
                      <a:pt x="437" y="0"/>
                      <a:pt x="3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5"/>
              <p:cNvSpPr/>
              <p:nvPr/>
            </p:nvSpPr>
            <p:spPr>
              <a:xfrm>
                <a:off x="4035250" y="4080925"/>
                <a:ext cx="17150" cy="13000"/>
              </a:xfrm>
              <a:custGeom>
                <a:avLst/>
                <a:gdLst/>
                <a:ahLst/>
                <a:cxnLst/>
                <a:rect l="l" t="t" r="r" b="b"/>
                <a:pathLst>
                  <a:path w="686" h="520" extrusionOk="0">
                    <a:moveTo>
                      <a:pt x="345" y="0"/>
                    </a:moveTo>
                    <a:cubicBezTo>
                      <a:pt x="288" y="0"/>
                      <a:pt x="229" y="19"/>
                      <a:pt x="181" y="58"/>
                    </a:cubicBezTo>
                    <a:cubicBezTo>
                      <a:pt x="1" y="203"/>
                      <a:pt x="88" y="495"/>
                      <a:pt x="316" y="518"/>
                    </a:cubicBezTo>
                    <a:cubicBezTo>
                      <a:pt x="326" y="519"/>
                      <a:pt x="337" y="520"/>
                      <a:pt x="347" y="520"/>
                    </a:cubicBezTo>
                    <a:cubicBezTo>
                      <a:pt x="560" y="520"/>
                      <a:pt x="685" y="272"/>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5"/>
              <p:cNvSpPr/>
              <p:nvPr/>
            </p:nvSpPr>
            <p:spPr>
              <a:xfrm>
                <a:off x="4022000" y="4064425"/>
                <a:ext cx="16575" cy="12550"/>
              </a:xfrm>
              <a:custGeom>
                <a:avLst/>
                <a:gdLst/>
                <a:ahLst/>
                <a:cxnLst/>
                <a:rect l="l" t="t" r="r" b="b"/>
                <a:pathLst>
                  <a:path w="663" h="502" extrusionOk="0">
                    <a:moveTo>
                      <a:pt x="334" y="0"/>
                    </a:moveTo>
                    <a:cubicBezTo>
                      <a:pt x="278" y="0"/>
                      <a:pt x="221" y="19"/>
                      <a:pt x="174" y="56"/>
                    </a:cubicBezTo>
                    <a:cubicBezTo>
                      <a:pt x="0" y="198"/>
                      <a:pt x="84" y="477"/>
                      <a:pt x="306" y="500"/>
                    </a:cubicBezTo>
                    <a:cubicBezTo>
                      <a:pt x="316" y="501"/>
                      <a:pt x="326" y="501"/>
                      <a:pt x="336" y="501"/>
                    </a:cubicBezTo>
                    <a:cubicBezTo>
                      <a:pt x="543" y="501"/>
                      <a:pt x="662" y="257"/>
                      <a:pt x="528" y="92"/>
                    </a:cubicBezTo>
                    <a:cubicBezTo>
                      <a:pt x="478" y="31"/>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5"/>
              <p:cNvSpPr/>
              <p:nvPr/>
            </p:nvSpPr>
            <p:spPr>
              <a:xfrm>
                <a:off x="4008750" y="4047850"/>
                <a:ext cx="15950" cy="12075"/>
              </a:xfrm>
              <a:custGeom>
                <a:avLst/>
                <a:gdLst/>
                <a:ahLst/>
                <a:cxnLst/>
                <a:rect l="l" t="t" r="r" b="b"/>
                <a:pathLst>
                  <a:path w="638" h="483" extrusionOk="0">
                    <a:moveTo>
                      <a:pt x="318" y="1"/>
                    </a:moveTo>
                    <a:cubicBezTo>
                      <a:pt x="265" y="1"/>
                      <a:pt x="211" y="18"/>
                      <a:pt x="167" y="54"/>
                    </a:cubicBezTo>
                    <a:cubicBezTo>
                      <a:pt x="0" y="192"/>
                      <a:pt x="81" y="459"/>
                      <a:pt x="296" y="481"/>
                    </a:cubicBezTo>
                    <a:cubicBezTo>
                      <a:pt x="305" y="482"/>
                      <a:pt x="314" y="483"/>
                      <a:pt x="323" y="483"/>
                    </a:cubicBezTo>
                    <a:cubicBezTo>
                      <a:pt x="519" y="483"/>
                      <a:pt x="637" y="249"/>
                      <a:pt x="508" y="92"/>
                    </a:cubicBezTo>
                    <a:cubicBezTo>
                      <a:pt x="460" y="32"/>
                      <a:pt x="389"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5"/>
              <p:cNvSpPr/>
              <p:nvPr/>
            </p:nvSpPr>
            <p:spPr>
              <a:xfrm>
                <a:off x="3995475" y="4031350"/>
                <a:ext cx="15325" cy="11625"/>
              </a:xfrm>
              <a:custGeom>
                <a:avLst/>
                <a:gdLst/>
                <a:ahLst/>
                <a:cxnLst/>
                <a:rect l="l" t="t" r="r" b="b"/>
                <a:pathLst>
                  <a:path w="613" h="465" extrusionOk="0">
                    <a:moveTo>
                      <a:pt x="306" y="1"/>
                    </a:moveTo>
                    <a:cubicBezTo>
                      <a:pt x="255" y="1"/>
                      <a:pt x="204" y="17"/>
                      <a:pt x="162" y="52"/>
                    </a:cubicBezTo>
                    <a:cubicBezTo>
                      <a:pt x="1" y="184"/>
                      <a:pt x="78" y="441"/>
                      <a:pt x="284" y="463"/>
                    </a:cubicBezTo>
                    <a:cubicBezTo>
                      <a:pt x="293" y="464"/>
                      <a:pt x="302" y="465"/>
                      <a:pt x="311" y="465"/>
                    </a:cubicBezTo>
                    <a:cubicBezTo>
                      <a:pt x="500" y="465"/>
                      <a:pt x="612" y="241"/>
                      <a:pt x="489" y="87"/>
                    </a:cubicBezTo>
                    <a:cubicBezTo>
                      <a:pt x="442" y="30"/>
                      <a:pt x="374"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5"/>
              <p:cNvSpPr/>
              <p:nvPr/>
            </p:nvSpPr>
            <p:spPr>
              <a:xfrm>
                <a:off x="3982225" y="4014800"/>
                <a:ext cx="14675" cy="11150"/>
              </a:xfrm>
              <a:custGeom>
                <a:avLst/>
                <a:gdLst/>
                <a:ahLst/>
                <a:cxnLst/>
                <a:rect l="l" t="t" r="r" b="b"/>
                <a:pathLst>
                  <a:path w="587" h="446" extrusionOk="0">
                    <a:moveTo>
                      <a:pt x="293" y="0"/>
                    </a:moveTo>
                    <a:cubicBezTo>
                      <a:pt x="243" y="0"/>
                      <a:pt x="193" y="17"/>
                      <a:pt x="152" y="52"/>
                    </a:cubicBezTo>
                    <a:cubicBezTo>
                      <a:pt x="1" y="177"/>
                      <a:pt x="75" y="425"/>
                      <a:pt x="271" y="444"/>
                    </a:cubicBezTo>
                    <a:cubicBezTo>
                      <a:pt x="280" y="445"/>
                      <a:pt x="289" y="445"/>
                      <a:pt x="297" y="445"/>
                    </a:cubicBezTo>
                    <a:cubicBezTo>
                      <a:pt x="478" y="445"/>
                      <a:pt x="586" y="231"/>
                      <a:pt x="467" y="84"/>
                    </a:cubicBezTo>
                    <a:cubicBezTo>
                      <a:pt x="423" y="29"/>
                      <a:pt x="358" y="0"/>
                      <a:pt x="2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5"/>
              <p:cNvSpPr/>
              <p:nvPr/>
            </p:nvSpPr>
            <p:spPr>
              <a:xfrm>
                <a:off x="3968900" y="3998250"/>
                <a:ext cx="14125" cy="10750"/>
              </a:xfrm>
              <a:custGeom>
                <a:avLst/>
                <a:gdLst/>
                <a:ahLst/>
                <a:cxnLst/>
                <a:rect l="l" t="t" r="r" b="b"/>
                <a:pathLst>
                  <a:path w="565" h="430" extrusionOk="0">
                    <a:moveTo>
                      <a:pt x="284" y="1"/>
                    </a:moveTo>
                    <a:cubicBezTo>
                      <a:pt x="237" y="1"/>
                      <a:pt x="188" y="17"/>
                      <a:pt x="148" y="49"/>
                    </a:cubicBezTo>
                    <a:cubicBezTo>
                      <a:pt x="0" y="171"/>
                      <a:pt x="71" y="409"/>
                      <a:pt x="261" y="428"/>
                    </a:cubicBezTo>
                    <a:cubicBezTo>
                      <a:pt x="268" y="429"/>
                      <a:pt x="276" y="429"/>
                      <a:pt x="284" y="429"/>
                    </a:cubicBezTo>
                    <a:cubicBezTo>
                      <a:pt x="460" y="429"/>
                      <a:pt x="564" y="222"/>
                      <a:pt x="450" y="81"/>
                    </a:cubicBezTo>
                    <a:cubicBezTo>
                      <a:pt x="408" y="28"/>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5"/>
              <p:cNvSpPr/>
              <p:nvPr/>
            </p:nvSpPr>
            <p:spPr>
              <a:xfrm>
                <a:off x="3955625" y="3981750"/>
                <a:ext cx="13500" cy="10200"/>
              </a:xfrm>
              <a:custGeom>
                <a:avLst/>
                <a:gdLst/>
                <a:ahLst/>
                <a:cxnLst/>
                <a:rect l="l" t="t" r="r" b="b"/>
                <a:pathLst>
                  <a:path w="540" h="408" extrusionOk="0">
                    <a:moveTo>
                      <a:pt x="271" y="1"/>
                    </a:moveTo>
                    <a:cubicBezTo>
                      <a:pt x="226" y="1"/>
                      <a:pt x="180" y="16"/>
                      <a:pt x="142" y="47"/>
                    </a:cubicBezTo>
                    <a:cubicBezTo>
                      <a:pt x="1" y="159"/>
                      <a:pt x="68" y="390"/>
                      <a:pt x="252" y="407"/>
                    </a:cubicBezTo>
                    <a:cubicBezTo>
                      <a:pt x="259" y="407"/>
                      <a:pt x="267" y="408"/>
                      <a:pt x="275" y="408"/>
                    </a:cubicBezTo>
                    <a:cubicBezTo>
                      <a:pt x="441" y="408"/>
                      <a:pt x="539" y="211"/>
                      <a:pt x="432" y="76"/>
                    </a:cubicBezTo>
                    <a:cubicBezTo>
                      <a:pt x="390" y="26"/>
                      <a:pt x="330" y="1"/>
                      <a:pt x="2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5"/>
              <p:cNvSpPr/>
              <p:nvPr/>
            </p:nvSpPr>
            <p:spPr>
              <a:xfrm>
                <a:off x="3942375" y="3965200"/>
                <a:ext cx="12850" cy="9800"/>
              </a:xfrm>
              <a:custGeom>
                <a:avLst/>
                <a:gdLst/>
                <a:ahLst/>
                <a:cxnLst/>
                <a:rect l="l" t="t" r="r" b="b"/>
                <a:pathLst>
                  <a:path w="514" h="392" extrusionOk="0">
                    <a:moveTo>
                      <a:pt x="258" y="0"/>
                    </a:moveTo>
                    <a:cubicBezTo>
                      <a:pt x="215" y="0"/>
                      <a:pt x="172" y="14"/>
                      <a:pt x="136" y="43"/>
                    </a:cubicBezTo>
                    <a:cubicBezTo>
                      <a:pt x="1" y="153"/>
                      <a:pt x="65" y="371"/>
                      <a:pt x="238" y="390"/>
                    </a:cubicBezTo>
                    <a:cubicBezTo>
                      <a:pt x="246" y="391"/>
                      <a:pt x="254" y="392"/>
                      <a:pt x="261" y="392"/>
                    </a:cubicBezTo>
                    <a:cubicBezTo>
                      <a:pt x="421" y="392"/>
                      <a:pt x="513" y="201"/>
                      <a:pt x="409" y="72"/>
                    </a:cubicBezTo>
                    <a:cubicBezTo>
                      <a:pt x="370"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5"/>
              <p:cNvSpPr/>
              <p:nvPr/>
            </p:nvSpPr>
            <p:spPr>
              <a:xfrm>
                <a:off x="3929125" y="3948625"/>
                <a:ext cx="12275" cy="9350"/>
              </a:xfrm>
              <a:custGeom>
                <a:avLst/>
                <a:gdLst/>
                <a:ahLst/>
                <a:cxnLst/>
                <a:rect l="l" t="t" r="r" b="b"/>
                <a:pathLst>
                  <a:path w="491" h="374" extrusionOk="0">
                    <a:moveTo>
                      <a:pt x="247" y="1"/>
                    </a:moveTo>
                    <a:cubicBezTo>
                      <a:pt x="206" y="1"/>
                      <a:pt x="164" y="15"/>
                      <a:pt x="129" y="44"/>
                    </a:cubicBezTo>
                    <a:cubicBezTo>
                      <a:pt x="0" y="147"/>
                      <a:pt x="61" y="356"/>
                      <a:pt x="225" y="372"/>
                    </a:cubicBezTo>
                    <a:cubicBezTo>
                      <a:pt x="233" y="373"/>
                      <a:pt x="241" y="373"/>
                      <a:pt x="248" y="373"/>
                    </a:cubicBezTo>
                    <a:cubicBezTo>
                      <a:pt x="399" y="373"/>
                      <a:pt x="490" y="193"/>
                      <a:pt x="389" y="70"/>
                    </a:cubicBezTo>
                    <a:cubicBezTo>
                      <a:pt x="353" y="25"/>
                      <a:pt x="300"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5"/>
              <p:cNvSpPr/>
              <p:nvPr/>
            </p:nvSpPr>
            <p:spPr>
              <a:xfrm>
                <a:off x="3915775" y="3932150"/>
                <a:ext cx="11750" cy="8875"/>
              </a:xfrm>
              <a:custGeom>
                <a:avLst/>
                <a:gdLst/>
                <a:ahLst/>
                <a:cxnLst/>
                <a:rect l="l" t="t" r="r" b="b"/>
                <a:pathLst>
                  <a:path w="470" h="355" extrusionOk="0">
                    <a:moveTo>
                      <a:pt x="236" y="0"/>
                    </a:moveTo>
                    <a:cubicBezTo>
                      <a:pt x="197" y="0"/>
                      <a:pt x="158" y="14"/>
                      <a:pt x="126" y="41"/>
                    </a:cubicBezTo>
                    <a:cubicBezTo>
                      <a:pt x="1" y="138"/>
                      <a:pt x="62" y="337"/>
                      <a:pt x="216" y="353"/>
                    </a:cubicBezTo>
                    <a:cubicBezTo>
                      <a:pt x="223" y="354"/>
                      <a:pt x="229" y="354"/>
                      <a:pt x="236" y="354"/>
                    </a:cubicBezTo>
                    <a:cubicBezTo>
                      <a:pt x="382" y="354"/>
                      <a:pt x="469" y="184"/>
                      <a:pt x="374" y="67"/>
                    </a:cubicBezTo>
                    <a:cubicBezTo>
                      <a:pt x="339" y="23"/>
                      <a:pt x="288"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5"/>
              <p:cNvSpPr/>
              <p:nvPr/>
            </p:nvSpPr>
            <p:spPr>
              <a:xfrm>
                <a:off x="3902525" y="3915625"/>
                <a:ext cx="11100" cy="8350"/>
              </a:xfrm>
              <a:custGeom>
                <a:avLst/>
                <a:gdLst/>
                <a:ahLst/>
                <a:cxnLst/>
                <a:rect l="l" t="t" r="r" b="b"/>
                <a:pathLst>
                  <a:path w="444" h="334" extrusionOk="0">
                    <a:moveTo>
                      <a:pt x="221" y="1"/>
                    </a:moveTo>
                    <a:cubicBezTo>
                      <a:pt x="184" y="1"/>
                      <a:pt x="148" y="12"/>
                      <a:pt x="116" y="37"/>
                    </a:cubicBezTo>
                    <a:cubicBezTo>
                      <a:pt x="1" y="130"/>
                      <a:pt x="58" y="317"/>
                      <a:pt x="206" y="333"/>
                    </a:cubicBezTo>
                    <a:cubicBezTo>
                      <a:pt x="213" y="333"/>
                      <a:pt x="219" y="334"/>
                      <a:pt x="226" y="334"/>
                    </a:cubicBezTo>
                    <a:cubicBezTo>
                      <a:pt x="362" y="334"/>
                      <a:pt x="443" y="173"/>
                      <a:pt x="351" y="63"/>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5"/>
              <p:cNvSpPr/>
              <p:nvPr/>
            </p:nvSpPr>
            <p:spPr>
              <a:xfrm>
                <a:off x="3889275" y="3899100"/>
                <a:ext cx="10450" cy="7925"/>
              </a:xfrm>
              <a:custGeom>
                <a:avLst/>
                <a:gdLst/>
                <a:ahLst/>
                <a:cxnLst/>
                <a:rect l="l" t="t" r="r" b="b"/>
                <a:pathLst>
                  <a:path w="418" h="317" extrusionOk="0">
                    <a:moveTo>
                      <a:pt x="213" y="1"/>
                    </a:moveTo>
                    <a:cubicBezTo>
                      <a:pt x="178" y="1"/>
                      <a:pt x="142" y="12"/>
                      <a:pt x="113" y="36"/>
                    </a:cubicBezTo>
                    <a:cubicBezTo>
                      <a:pt x="0" y="123"/>
                      <a:pt x="55" y="300"/>
                      <a:pt x="193" y="316"/>
                    </a:cubicBezTo>
                    <a:cubicBezTo>
                      <a:pt x="200" y="316"/>
                      <a:pt x="206" y="317"/>
                      <a:pt x="212" y="317"/>
                    </a:cubicBezTo>
                    <a:cubicBezTo>
                      <a:pt x="342" y="317"/>
                      <a:pt x="417" y="163"/>
                      <a:pt x="335" y="59"/>
                    </a:cubicBezTo>
                    <a:cubicBezTo>
                      <a:pt x="304" y="20"/>
                      <a:pt x="258" y="1"/>
                      <a:pt x="2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5"/>
              <p:cNvSpPr/>
              <p:nvPr/>
            </p:nvSpPr>
            <p:spPr>
              <a:xfrm>
                <a:off x="4079775" y="4099525"/>
                <a:ext cx="18325" cy="13925"/>
              </a:xfrm>
              <a:custGeom>
                <a:avLst/>
                <a:gdLst/>
                <a:ahLst/>
                <a:cxnLst/>
                <a:rect l="l" t="t" r="r" b="b"/>
                <a:pathLst>
                  <a:path w="733" h="557" extrusionOk="0">
                    <a:moveTo>
                      <a:pt x="369" y="0"/>
                    </a:moveTo>
                    <a:cubicBezTo>
                      <a:pt x="307" y="0"/>
                      <a:pt x="245" y="21"/>
                      <a:pt x="193" y="63"/>
                    </a:cubicBezTo>
                    <a:cubicBezTo>
                      <a:pt x="0" y="220"/>
                      <a:pt x="93" y="532"/>
                      <a:pt x="341" y="555"/>
                    </a:cubicBezTo>
                    <a:cubicBezTo>
                      <a:pt x="351" y="556"/>
                      <a:pt x="361" y="556"/>
                      <a:pt x="371" y="556"/>
                    </a:cubicBezTo>
                    <a:cubicBezTo>
                      <a:pt x="598" y="556"/>
                      <a:pt x="733" y="286"/>
                      <a:pt x="585" y="102"/>
                    </a:cubicBezTo>
                    <a:cubicBezTo>
                      <a:pt x="529" y="35"/>
                      <a:pt x="449" y="0"/>
                      <a:pt x="3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5"/>
              <p:cNvSpPr/>
              <p:nvPr/>
            </p:nvSpPr>
            <p:spPr>
              <a:xfrm>
                <a:off x="4066425" y="4082975"/>
                <a:ext cx="17800" cy="13500"/>
              </a:xfrm>
              <a:custGeom>
                <a:avLst/>
                <a:gdLst/>
                <a:ahLst/>
                <a:cxnLst/>
                <a:rect l="l" t="t" r="r" b="b"/>
                <a:pathLst>
                  <a:path w="712" h="540" extrusionOk="0">
                    <a:moveTo>
                      <a:pt x="356" y="1"/>
                    </a:moveTo>
                    <a:cubicBezTo>
                      <a:pt x="298" y="1"/>
                      <a:pt x="238" y="20"/>
                      <a:pt x="187" y="60"/>
                    </a:cubicBezTo>
                    <a:cubicBezTo>
                      <a:pt x="1" y="211"/>
                      <a:pt x="91" y="513"/>
                      <a:pt x="328" y="539"/>
                    </a:cubicBezTo>
                    <a:cubicBezTo>
                      <a:pt x="338" y="539"/>
                      <a:pt x="347" y="540"/>
                      <a:pt x="356" y="540"/>
                    </a:cubicBezTo>
                    <a:cubicBezTo>
                      <a:pt x="581" y="540"/>
                      <a:pt x="711" y="281"/>
                      <a:pt x="566" y="102"/>
                    </a:cubicBezTo>
                    <a:cubicBezTo>
                      <a:pt x="513" y="35"/>
                      <a:pt x="435" y="1"/>
                      <a:pt x="3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5"/>
              <p:cNvSpPr/>
              <p:nvPr/>
            </p:nvSpPr>
            <p:spPr>
              <a:xfrm>
                <a:off x="4053175" y="4066450"/>
                <a:ext cx="17125" cy="13025"/>
              </a:xfrm>
              <a:custGeom>
                <a:avLst/>
                <a:gdLst/>
                <a:ahLst/>
                <a:cxnLst/>
                <a:rect l="l" t="t" r="r" b="b"/>
                <a:pathLst>
                  <a:path w="685" h="521" extrusionOk="0">
                    <a:moveTo>
                      <a:pt x="345" y="1"/>
                    </a:moveTo>
                    <a:cubicBezTo>
                      <a:pt x="287" y="1"/>
                      <a:pt x="229" y="20"/>
                      <a:pt x="180" y="59"/>
                    </a:cubicBezTo>
                    <a:cubicBezTo>
                      <a:pt x="0" y="203"/>
                      <a:pt x="87" y="493"/>
                      <a:pt x="315" y="518"/>
                    </a:cubicBezTo>
                    <a:cubicBezTo>
                      <a:pt x="326" y="519"/>
                      <a:pt x="336" y="520"/>
                      <a:pt x="346" y="520"/>
                    </a:cubicBezTo>
                    <a:cubicBezTo>
                      <a:pt x="559" y="520"/>
                      <a:pt x="685" y="269"/>
                      <a:pt x="547" y="97"/>
                    </a:cubicBezTo>
                    <a:cubicBezTo>
                      <a:pt x="496" y="33"/>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5"/>
              <p:cNvSpPr/>
              <p:nvPr/>
            </p:nvSpPr>
            <p:spPr>
              <a:xfrm>
                <a:off x="4039925" y="4049875"/>
                <a:ext cx="16575" cy="12625"/>
              </a:xfrm>
              <a:custGeom>
                <a:avLst/>
                <a:gdLst/>
                <a:ahLst/>
                <a:cxnLst/>
                <a:rect l="l" t="t" r="r" b="b"/>
                <a:pathLst>
                  <a:path w="663" h="505" extrusionOk="0">
                    <a:moveTo>
                      <a:pt x="331" y="1"/>
                    </a:moveTo>
                    <a:cubicBezTo>
                      <a:pt x="275" y="1"/>
                      <a:pt x="219" y="19"/>
                      <a:pt x="174" y="56"/>
                    </a:cubicBezTo>
                    <a:cubicBezTo>
                      <a:pt x="0" y="198"/>
                      <a:pt x="84" y="481"/>
                      <a:pt x="305" y="503"/>
                    </a:cubicBezTo>
                    <a:cubicBezTo>
                      <a:pt x="315" y="504"/>
                      <a:pt x="324" y="505"/>
                      <a:pt x="333" y="505"/>
                    </a:cubicBezTo>
                    <a:cubicBezTo>
                      <a:pt x="538" y="505"/>
                      <a:pt x="663" y="261"/>
                      <a:pt x="527" y="95"/>
                    </a:cubicBezTo>
                    <a:cubicBezTo>
                      <a:pt x="478" y="33"/>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5"/>
              <p:cNvSpPr/>
              <p:nvPr/>
            </p:nvSpPr>
            <p:spPr>
              <a:xfrm>
                <a:off x="4026650" y="4033375"/>
                <a:ext cx="15875" cy="12100"/>
              </a:xfrm>
              <a:custGeom>
                <a:avLst/>
                <a:gdLst/>
                <a:ahLst/>
                <a:cxnLst/>
                <a:rect l="l" t="t" r="r" b="b"/>
                <a:pathLst>
                  <a:path w="635" h="484" extrusionOk="0">
                    <a:moveTo>
                      <a:pt x="320" y="1"/>
                    </a:moveTo>
                    <a:cubicBezTo>
                      <a:pt x="266" y="1"/>
                      <a:pt x="212" y="18"/>
                      <a:pt x="168" y="54"/>
                    </a:cubicBezTo>
                    <a:cubicBezTo>
                      <a:pt x="1" y="189"/>
                      <a:pt x="81" y="459"/>
                      <a:pt x="293" y="482"/>
                    </a:cubicBezTo>
                    <a:cubicBezTo>
                      <a:pt x="303" y="483"/>
                      <a:pt x="312" y="483"/>
                      <a:pt x="321" y="483"/>
                    </a:cubicBezTo>
                    <a:cubicBezTo>
                      <a:pt x="519" y="483"/>
                      <a:pt x="635" y="250"/>
                      <a:pt x="509" y="90"/>
                    </a:cubicBezTo>
                    <a:cubicBezTo>
                      <a:pt x="461" y="31"/>
                      <a:pt x="391"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5"/>
              <p:cNvSpPr/>
              <p:nvPr/>
            </p:nvSpPr>
            <p:spPr>
              <a:xfrm>
                <a:off x="4013400" y="4016825"/>
                <a:ext cx="15325" cy="11675"/>
              </a:xfrm>
              <a:custGeom>
                <a:avLst/>
                <a:gdLst/>
                <a:ahLst/>
                <a:cxnLst/>
                <a:rect l="l" t="t" r="r" b="b"/>
                <a:pathLst>
                  <a:path w="613" h="467" extrusionOk="0">
                    <a:moveTo>
                      <a:pt x="308" y="1"/>
                    </a:moveTo>
                    <a:cubicBezTo>
                      <a:pt x="256" y="1"/>
                      <a:pt x="205" y="18"/>
                      <a:pt x="161" y="54"/>
                    </a:cubicBezTo>
                    <a:cubicBezTo>
                      <a:pt x="1" y="183"/>
                      <a:pt x="78" y="443"/>
                      <a:pt x="283" y="466"/>
                    </a:cubicBezTo>
                    <a:cubicBezTo>
                      <a:pt x="291" y="467"/>
                      <a:pt x="299" y="467"/>
                      <a:pt x="307" y="467"/>
                    </a:cubicBezTo>
                    <a:cubicBezTo>
                      <a:pt x="499" y="467"/>
                      <a:pt x="613" y="241"/>
                      <a:pt x="486" y="87"/>
                    </a:cubicBezTo>
                    <a:cubicBezTo>
                      <a:pt x="440" y="30"/>
                      <a:pt x="374" y="1"/>
                      <a:pt x="3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5"/>
              <p:cNvSpPr/>
              <p:nvPr/>
            </p:nvSpPr>
            <p:spPr>
              <a:xfrm>
                <a:off x="4000075" y="4000325"/>
                <a:ext cx="14750" cy="11150"/>
              </a:xfrm>
              <a:custGeom>
                <a:avLst/>
                <a:gdLst/>
                <a:ahLst/>
                <a:cxnLst/>
                <a:rect l="l" t="t" r="r" b="b"/>
                <a:pathLst>
                  <a:path w="590" h="446" extrusionOk="0">
                    <a:moveTo>
                      <a:pt x="295" y="0"/>
                    </a:moveTo>
                    <a:cubicBezTo>
                      <a:pt x="246" y="0"/>
                      <a:pt x="196" y="16"/>
                      <a:pt x="154" y="49"/>
                    </a:cubicBezTo>
                    <a:cubicBezTo>
                      <a:pt x="0" y="175"/>
                      <a:pt x="74" y="425"/>
                      <a:pt x="273" y="444"/>
                    </a:cubicBezTo>
                    <a:cubicBezTo>
                      <a:pt x="281" y="445"/>
                      <a:pt x="289" y="446"/>
                      <a:pt x="296" y="446"/>
                    </a:cubicBezTo>
                    <a:cubicBezTo>
                      <a:pt x="479" y="446"/>
                      <a:pt x="590" y="229"/>
                      <a:pt x="469" y="81"/>
                    </a:cubicBezTo>
                    <a:cubicBezTo>
                      <a:pt x="425" y="28"/>
                      <a:pt x="360"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5"/>
              <p:cNvSpPr/>
              <p:nvPr/>
            </p:nvSpPr>
            <p:spPr>
              <a:xfrm>
                <a:off x="3986800" y="3983800"/>
                <a:ext cx="14100" cy="10650"/>
              </a:xfrm>
              <a:custGeom>
                <a:avLst/>
                <a:gdLst/>
                <a:ahLst/>
                <a:cxnLst/>
                <a:rect l="l" t="t" r="r" b="b"/>
                <a:pathLst>
                  <a:path w="564" h="426" extrusionOk="0">
                    <a:moveTo>
                      <a:pt x="285" y="0"/>
                    </a:moveTo>
                    <a:cubicBezTo>
                      <a:pt x="237" y="0"/>
                      <a:pt x="189" y="16"/>
                      <a:pt x="149" y="48"/>
                    </a:cubicBezTo>
                    <a:cubicBezTo>
                      <a:pt x="1" y="167"/>
                      <a:pt x="72" y="405"/>
                      <a:pt x="261" y="424"/>
                    </a:cubicBezTo>
                    <a:cubicBezTo>
                      <a:pt x="270" y="425"/>
                      <a:pt x="279" y="426"/>
                      <a:pt x="288" y="426"/>
                    </a:cubicBezTo>
                    <a:cubicBezTo>
                      <a:pt x="462" y="426"/>
                      <a:pt x="564" y="221"/>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5"/>
              <p:cNvSpPr/>
              <p:nvPr/>
            </p:nvSpPr>
            <p:spPr>
              <a:xfrm>
                <a:off x="3973550" y="3967225"/>
                <a:ext cx="13475" cy="10275"/>
              </a:xfrm>
              <a:custGeom>
                <a:avLst/>
                <a:gdLst/>
                <a:ahLst/>
                <a:cxnLst/>
                <a:rect l="l" t="t" r="r" b="b"/>
                <a:pathLst>
                  <a:path w="539" h="411" extrusionOk="0">
                    <a:moveTo>
                      <a:pt x="269" y="1"/>
                    </a:moveTo>
                    <a:cubicBezTo>
                      <a:pt x="224" y="1"/>
                      <a:pt x="179" y="16"/>
                      <a:pt x="142" y="46"/>
                    </a:cubicBezTo>
                    <a:cubicBezTo>
                      <a:pt x="1" y="162"/>
                      <a:pt x="68" y="390"/>
                      <a:pt x="248" y="409"/>
                    </a:cubicBezTo>
                    <a:cubicBezTo>
                      <a:pt x="256" y="410"/>
                      <a:pt x="264" y="410"/>
                      <a:pt x="272" y="410"/>
                    </a:cubicBezTo>
                    <a:cubicBezTo>
                      <a:pt x="441" y="410"/>
                      <a:pt x="539" y="213"/>
                      <a:pt x="428" y="78"/>
                    </a:cubicBezTo>
                    <a:cubicBezTo>
                      <a:pt x="388" y="27"/>
                      <a:pt x="329"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5"/>
              <p:cNvSpPr/>
              <p:nvPr/>
            </p:nvSpPr>
            <p:spPr>
              <a:xfrm>
                <a:off x="3960300" y="3950725"/>
                <a:ext cx="12850" cy="9800"/>
              </a:xfrm>
              <a:custGeom>
                <a:avLst/>
                <a:gdLst/>
                <a:ahLst/>
                <a:cxnLst/>
                <a:rect l="l" t="t" r="r" b="b"/>
                <a:pathLst>
                  <a:path w="514" h="392" extrusionOk="0">
                    <a:moveTo>
                      <a:pt x="257" y="1"/>
                    </a:moveTo>
                    <a:cubicBezTo>
                      <a:pt x="215" y="1"/>
                      <a:pt x="171" y="15"/>
                      <a:pt x="135" y="44"/>
                    </a:cubicBezTo>
                    <a:cubicBezTo>
                      <a:pt x="0" y="153"/>
                      <a:pt x="65" y="372"/>
                      <a:pt x="238" y="391"/>
                    </a:cubicBezTo>
                    <a:cubicBezTo>
                      <a:pt x="245" y="392"/>
                      <a:pt x="251" y="392"/>
                      <a:pt x="257" y="392"/>
                    </a:cubicBezTo>
                    <a:cubicBezTo>
                      <a:pt x="417" y="392"/>
                      <a:pt x="514" y="203"/>
                      <a:pt x="408" y="73"/>
                    </a:cubicBezTo>
                    <a:cubicBezTo>
                      <a:pt x="370" y="25"/>
                      <a:pt x="314"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5"/>
              <p:cNvSpPr/>
              <p:nvPr/>
            </p:nvSpPr>
            <p:spPr>
              <a:xfrm>
                <a:off x="3946950" y="3934175"/>
                <a:ext cx="12300" cy="9325"/>
              </a:xfrm>
              <a:custGeom>
                <a:avLst/>
                <a:gdLst/>
                <a:ahLst/>
                <a:cxnLst/>
                <a:rect l="l" t="t" r="r" b="b"/>
                <a:pathLst>
                  <a:path w="492" h="373" extrusionOk="0">
                    <a:moveTo>
                      <a:pt x="249" y="0"/>
                    </a:moveTo>
                    <a:cubicBezTo>
                      <a:pt x="208" y="0"/>
                      <a:pt x="166" y="15"/>
                      <a:pt x="133" y="44"/>
                    </a:cubicBezTo>
                    <a:cubicBezTo>
                      <a:pt x="1" y="147"/>
                      <a:pt x="65" y="356"/>
                      <a:pt x="229" y="372"/>
                    </a:cubicBezTo>
                    <a:cubicBezTo>
                      <a:pt x="236" y="372"/>
                      <a:pt x="242" y="373"/>
                      <a:pt x="248" y="373"/>
                    </a:cubicBezTo>
                    <a:cubicBezTo>
                      <a:pt x="401" y="373"/>
                      <a:pt x="492" y="193"/>
                      <a:pt x="393" y="70"/>
                    </a:cubicBezTo>
                    <a:cubicBezTo>
                      <a:pt x="357" y="24"/>
                      <a:pt x="303" y="0"/>
                      <a:pt x="2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5"/>
              <p:cNvSpPr/>
              <p:nvPr/>
            </p:nvSpPr>
            <p:spPr>
              <a:xfrm>
                <a:off x="3933700" y="3917600"/>
                <a:ext cx="11650" cy="8875"/>
              </a:xfrm>
              <a:custGeom>
                <a:avLst/>
                <a:gdLst/>
                <a:ahLst/>
                <a:cxnLst/>
                <a:rect l="l" t="t" r="r" b="b"/>
                <a:pathLst>
                  <a:path w="466" h="355" extrusionOk="0">
                    <a:moveTo>
                      <a:pt x="236" y="0"/>
                    </a:moveTo>
                    <a:cubicBezTo>
                      <a:pt x="196" y="0"/>
                      <a:pt x="156" y="14"/>
                      <a:pt x="123" y="42"/>
                    </a:cubicBezTo>
                    <a:cubicBezTo>
                      <a:pt x="1" y="138"/>
                      <a:pt x="58" y="337"/>
                      <a:pt x="216" y="353"/>
                    </a:cubicBezTo>
                    <a:cubicBezTo>
                      <a:pt x="223" y="354"/>
                      <a:pt x="229" y="354"/>
                      <a:pt x="235" y="354"/>
                    </a:cubicBezTo>
                    <a:cubicBezTo>
                      <a:pt x="381" y="354"/>
                      <a:pt x="466" y="184"/>
                      <a:pt x="373" y="67"/>
                    </a:cubicBezTo>
                    <a:cubicBezTo>
                      <a:pt x="339" y="24"/>
                      <a:pt x="287"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5"/>
              <p:cNvSpPr/>
              <p:nvPr/>
            </p:nvSpPr>
            <p:spPr>
              <a:xfrm>
                <a:off x="3920450" y="3901125"/>
                <a:ext cx="11000" cy="8400"/>
              </a:xfrm>
              <a:custGeom>
                <a:avLst/>
                <a:gdLst/>
                <a:ahLst/>
                <a:cxnLst/>
                <a:rect l="l" t="t" r="r" b="b"/>
                <a:pathLst>
                  <a:path w="440" h="336" extrusionOk="0">
                    <a:moveTo>
                      <a:pt x="222" y="1"/>
                    </a:moveTo>
                    <a:cubicBezTo>
                      <a:pt x="185" y="1"/>
                      <a:pt x="147" y="13"/>
                      <a:pt x="116" y="39"/>
                    </a:cubicBezTo>
                    <a:cubicBezTo>
                      <a:pt x="0" y="132"/>
                      <a:pt x="55" y="318"/>
                      <a:pt x="203" y="334"/>
                    </a:cubicBezTo>
                    <a:cubicBezTo>
                      <a:pt x="209" y="335"/>
                      <a:pt x="216" y="335"/>
                      <a:pt x="222" y="335"/>
                    </a:cubicBezTo>
                    <a:cubicBezTo>
                      <a:pt x="358" y="335"/>
                      <a:pt x="440" y="172"/>
                      <a:pt x="351" y="61"/>
                    </a:cubicBezTo>
                    <a:cubicBezTo>
                      <a:pt x="318" y="21"/>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5"/>
              <p:cNvSpPr/>
              <p:nvPr/>
            </p:nvSpPr>
            <p:spPr>
              <a:xfrm>
                <a:off x="3907200" y="3884650"/>
                <a:ext cx="10450" cy="7900"/>
              </a:xfrm>
              <a:custGeom>
                <a:avLst/>
                <a:gdLst/>
                <a:ahLst/>
                <a:cxnLst/>
                <a:rect l="l" t="t" r="r" b="b"/>
                <a:pathLst>
                  <a:path w="418" h="316" extrusionOk="0">
                    <a:moveTo>
                      <a:pt x="209" y="0"/>
                    </a:moveTo>
                    <a:cubicBezTo>
                      <a:pt x="174" y="0"/>
                      <a:pt x="139" y="12"/>
                      <a:pt x="109" y="36"/>
                    </a:cubicBezTo>
                    <a:cubicBezTo>
                      <a:pt x="0" y="122"/>
                      <a:pt x="51" y="299"/>
                      <a:pt x="193" y="315"/>
                    </a:cubicBezTo>
                    <a:cubicBezTo>
                      <a:pt x="198" y="316"/>
                      <a:pt x="203" y="316"/>
                      <a:pt x="208"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5"/>
              <p:cNvSpPr/>
              <p:nvPr/>
            </p:nvSpPr>
            <p:spPr>
              <a:xfrm>
                <a:off x="4110950" y="4101525"/>
                <a:ext cx="18950" cy="14425"/>
              </a:xfrm>
              <a:custGeom>
                <a:avLst/>
                <a:gdLst/>
                <a:ahLst/>
                <a:cxnLst/>
                <a:rect l="l" t="t" r="r" b="b"/>
                <a:pathLst>
                  <a:path w="758" h="577" extrusionOk="0">
                    <a:moveTo>
                      <a:pt x="381" y="0"/>
                    </a:moveTo>
                    <a:cubicBezTo>
                      <a:pt x="317" y="0"/>
                      <a:pt x="252" y="22"/>
                      <a:pt x="199" y="67"/>
                    </a:cubicBezTo>
                    <a:cubicBezTo>
                      <a:pt x="0" y="227"/>
                      <a:pt x="93" y="549"/>
                      <a:pt x="350" y="574"/>
                    </a:cubicBezTo>
                    <a:cubicBezTo>
                      <a:pt x="362" y="576"/>
                      <a:pt x="374" y="576"/>
                      <a:pt x="385" y="576"/>
                    </a:cubicBezTo>
                    <a:cubicBezTo>
                      <a:pt x="618" y="576"/>
                      <a:pt x="758" y="298"/>
                      <a:pt x="604" y="108"/>
                    </a:cubicBezTo>
                    <a:cubicBezTo>
                      <a:pt x="548" y="37"/>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5"/>
              <p:cNvSpPr/>
              <p:nvPr/>
            </p:nvSpPr>
            <p:spPr>
              <a:xfrm>
                <a:off x="4097600" y="4085000"/>
                <a:ext cx="18500" cy="13975"/>
              </a:xfrm>
              <a:custGeom>
                <a:avLst/>
                <a:gdLst/>
                <a:ahLst/>
                <a:cxnLst/>
                <a:rect l="l" t="t" r="r" b="b"/>
                <a:pathLst>
                  <a:path w="740" h="559" extrusionOk="0">
                    <a:moveTo>
                      <a:pt x="369" y="1"/>
                    </a:moveTo>
                    <a:cubicBezTo>
                      <a:pt x="308" y="1"/>
                      <a:pt x="246" y="21"/>
                      <a:pt x="193" y="62"/>
                    </a:cubicBezTo>
                    <a:cubicBezTo>
                      <a:pt x="1" y="220"/>
                      <a:pt x="94" y="532"/>
                      <a:pt x="341" y="557"/>
                    </a:cubicBezTo>
                    <a:cubicBezTo>
                      <a:pt x="352" y="558"/>
                      <a:pt x="362" y="559"/>
                      <a:pt x="372" y="559"/>
                    </a:cubicBezTo>
                    <a:cubicBezTo>
                      <a:pt x="602" y="559"/>
                      <a:pt x="740" y="289"/>
                      <a:pt x="589" y="104"/>
                    </a:cubicBezTo>
                    <a:cubicBezTo>
                      <a:pt x="532" y="36"/>
                      <a:pt x="451" y="1"/>
                      <a:pt x="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5"/>
              <p:cNvSpPr/>
              <p:nvPr/>
            </p:nvSpPr>
            <p:spPr>
              <a:xfrm>
                <a:off x="4084350" y="4068450"/>
                <a:ext cx="17775" cy="13500"/>
              </a:xfrm>
              <a:custGeom>
                <a:avLst/>
                <a:gdLst/>
                <a:ahLst/>
                <a:cxnLst/>
                <a:rect l="l" t="t" r="r" b="b"/>
                <a:pathLst>
                  <a:path w="711" h="540" extrusionOk="0">
                    <a:moveTo>
                      <a:pt x="357" y="1"/>
                    </a:moveTo>
                    <a:cubicBezTo>
                      <a:pt x="297" y="1"/>
                      <a:pt x="237" y="21"/>
                      <a:pt x="187" y="62"/>
                    </a:cubicBezTo>
                    <a:cubicBezTo>
                      <a:pt x="0" y="213"/>
                      <a:pt x="90" y="512"/>
                      <a:pt x="328" y="538"/>
                    </a:cubicBezTo>
                    <a:cubicBezTo>
                      <a:pt x="339" y="539"/>
                      <a:pt x="349" y="540"/>
                      <a:pt x="359" y="540"/>
                    </a:cubicBezTo>
                    <a:cubicBezTo>
                      <a:pt x="582" y="540"/>
                      <a:pt x="710" y="279"/>
                      <a:pt x="566" y="101"/>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5"/>
              <p:cNvSpPr/>
              <p:nvPr/>
            </p:nvSpPr>
            <p:spPr>
              <a:xfrm>
                <a:off x="4071100" y="4051925"/>
                <a:ext cx="17125" cy="13000"/>
              </a:xfrm>
              <a:custGeom>
                <a:avLst/>
                <a:gdLst/>
                <a:ahLst/>
                <a:cxnLst/>
                <a:rect l="l" t="t" r="r" b="b"/>
                <a:pathLst>
                  <a:path w="685" h="520" extrusionOk="0">
                    <a:moveTo>
                      <a:pt x="345" y="0"/>
                    </a:moveTo>
                    <a:cubicBezTo>
                      <a:pt x="287" y="0"/>
                      <a:pt x="229" y="19"/>
                      <a:pt x="180" y="58"/>
                    </a:cubicBezTo>
                    <a:cubicBezTo>
                      <a:pt x="0" y="203"/>
                      <a:pt x="84" y="495"/>
                      <a:pt x="315" y="518"/>
                    </a:cubicBezTo>
                    <a:cubicBezTo>
                      <a:pt x="326" y="519"/>
                      <a:pt x="336" y="519"/>
                      <a:pt x="346" y="519"/>
                    </a:cubicBezTo>
                    <a:cubicBezTo>
                      <a:pt x="559" y="519"/>
                      <a:pt x="684" y="271"/>
                      <a:pt x="546" y="97"/>
                    </a:cubicBezTo>
                    <a:cubicBezTo>
                      <a:pt x="495"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5"/>
              <p:cNvSpPr/>
              <p:nvPr/>
            </p:nvSpPr>
            <p:spPr>
              <a:xfrm>
                <a:off x="4057825" y="4035425"/>
                <a:ext cx="16600" cy="12625"/>
              </a:xfrm>
              <a:custGeom>
                <a:avLst/>
                <a:gdLst/>
                <a:ahLst/>
                <a:cxnLst/>
                <a:rect l="l" t="t" r="r" b="b"/>
                <a:pathLst>
                  <a:path w="664" h="505" extrusionOk="0">
                    <a:moveTo>
                      <a:pt x="331" y="0"/>
                    </a:moveTo>
                    <a:cubicBezTo>
                      <a:pt x="276" y="0"/>
                      <a:pt x="220" y="19"/>
                      <a:pt x="174" y="56"/>
                    </a:cubicBezTo>
                    <a:cubicBezTo>
                      <a:pt x="1" y="197"/>
                      <a:pt x="84" y="477"/>
                      <a:pt x="306" y="503"/>
                    </a:cubicBezTo>
                    <a:cubicBezTo>
                      <a:pt x="315" y="504"/>
                      <a:pt x="324" y="504"/>
                      <a:pt x="333" y="504"/>
                    </a:cubicBezTo>
                    <a:cubicBezTo>
                      <a:pt x="539" y="504"/>
                      <a:pt x="663" y="261"/>
                      <a:pt x="528" y="95"/>
                    </a:cubicBezTo>
                    <a:cubicBezTo>
                      <a:pt x="478" y="32"/>
                      <a:pt x="405" y="0"/>
                      <a:pt x="3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5"/>
              <p:cNvSpPr/>
              <p:nvPr/>
            </p:nvSpPr>
            <p:spPr>
              <a:xfrm>
                <a:off x="4044575" y="4018850"/>
                <a:ext cx="15875" cy="12075"/>
              </a:xfrm>
              <a:custGeom>
                <a:avLst/>
                <a:gdLst/>
                <a:ahLst/>
                <a:cxnLst/>
                <a:rect l="l" t="t" r="r" b="b"/>
                <a:pathLst>
                  <a:path w="635" h="483" extrusionOk="0">
                    <a:moveTo>
                      <a:pt x="317" y="0"/>
                    </a:moveTo>
                    <a:cubicBezTo>
                      <a:pt x="265" y="0"/>
                      <a:pt x="212" y="18"/>
                      <a:pt x="168" y="54"/>
                    </a:cubicBezTo>
                    <a:cubicBezTo>
                      <a:pt x="1" y="192"/>
                      <a:pt x="81" y="459"/>
                      <a:pt x="293" y="481"/>
                    </a:cubicBezTo>
                    <a:cubicBezTo>
                      <a:pt x="302" y="482"/>
                      <a:pt x="311" y="483"/>
                      <a:pt x="320" y="483"/>
                    </a:cubicBezTo>
                    <a:cubicBezTo>
                      <a:pt x="519" y="483"/>
                      <a:pt x="634" y="249"/>
                      <a:pt x="508" y="92"/>
                    </a:cubicBezTo>
                    <a:cubicBezTo>
                      <a:pt x="459" y="32"/>
                      <a:pt x="388"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5"/>
              <p:cNvSpPr/>
              <p:nvPr/>
            </p:nvSpPr>
            <p:spPr>
              <a:xfrm>
                <a:off x="4031250" y="4002350"/>
                <a:ext cx="15375" cy="11625"/>
              </a:xfrm>
              <a:custGeom>
                <a:avLst/>
                <a:gdLst/>
                <a:ahLst/>
                <a:cxnLst/>
                <a:rect l="l" t="t" r="r" b="b"/>
                <a:pathLst>
                  <a:path w="615" h="465" extrusionOk="0">
                    <a:moveTo>
                      <a:pt x="306" y="1"/>
                    </a:moveTo>
                    <a:cubicBezTo>
                      <a:pt x="255" y="1"/>
                      <a:pt x="203" y="17"/>
                      <a:pt x="161" y="52"/>
                    </a:cubicBezTo>
                    <a:cubicBezTo>
                      <a:pt x="0" y="184"/>
                      <a:pt x="77" y="444"/>
                      <a:pt x="283" y="463"/>
                    </a:cubicBezTo>
                    <a:cubicBezTo>
                      <a:pt x="292" y="464"/>
                      <a:pt x="301" y="465"/>
                      <a:pt x="310" y="465"/>
                    </a:cubicBezTo>
                    <a:cubicBezTo>
                      <a:pt x="503" y="465"/>
                      <a:pt x="614" y="241"/>
                      <a:pt x="489" y="87"/>
                    </a:cubicBezTo>
                    <a:cubicBezTo>
                      <a:pt x="443" y="30"/>
                      <a:pt x="375"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5"/>
              <p:cNvSpPr/>
              <p:nvPr/>
            </p:nvSpPr>
            <p:spPr>
              <a:xfrm>
                <a:off x="4017975" y="3985800"/>
                <a:ext cx="14775" cy="11225"/>
              </a:xfrm>
              <a:custGeom>
                <a:avLst/>
                <a:gdLst/>
                <a:ahLst/>
                <a:cxnLst/>
                <a:rect l="l" t="t" r="r" b="b"/>
                <a:pathLst>
                  <a:path w="591" h="449" extrusionOk="0">
                    <a:moveTo>
                      <a:pt x="296" y="0"/>
                    </a:moveTo>
                    <a:cubicBezTo>
                      <a:pt x="247" y="0"/>
                      <a:pt x="197" y="17"/>
                      <a:pt x="155" y="52"/>
                    </a:cubicBezTo>
                    <a:cubicBezTo>
                      <a:pt x="1" y="177"/>
                      <a:pt x="75" y="425"/>
                      <a:pt x="274" y="447"/>
                    </a:cubicBezTo>
                    <a:cubicBezTo>
                      <a:pt x="282" y="448"/>
                      <a:pt x="290" y="448"/>
                      <a:pt x="297" y="448"/>
                    </a:cubicBezTo>
                    <a:cubicBezTo>
                      <a:pt x="480" y="448"/>
                      <a:pt x="590" y="232"/>
                      <a:pt x="470" y="84"/>
                    </a:cubicBezTo>
                    <a:cubicBezTo>
                      <a:pt x="426" y="29"/>
                      <a:pt x="362"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5"/>
              <p:cNvSpPr/>
              <p:nvPr/>
            </p:nvSpPr>
            <p:spPr>
              <a:xfrm>
                <a:off x="4004725" y="3969250"/>
                <a:ext cx="14125" cy="10725"/>
              </a:xfrm>
              <a:custGeom>
                <a:avLst/>
                <a:gdLst/>
                <a:ahLst/>
                <a:cxnLst/>
                <a:rect l="l" t="t" r="r" b="b"/>
                <a:pathLst>
                  <a:path w="565" h="429" extrusionOk="0">
                    <a:moveTo>
                      <a:pt x="284" y="1"/>
                    </a:moveTo>
                    <a:cubicBezTo>
                      <a:pt x="236" y="1"/>
                      <a:pt x="189" y="16"/>
                      <a:pt x="148" y="48"/>
                    </a:cubicBezTo>
                    <a:cubicBezTo>
                      <a:pt x="1" y="171"/>
                      <a:pt x="71" y="408"/>
                      <a:pt x="261" y="428"/>
                    </a:cubicBezTo>
                    <a:cubicBezTo>
                      <a:pt x="269" y="429"/>
                      <a:pt x="277" y="429"/>
                      <a:pt x="284" y="429"/>
                    </a:cubicBezTo>
                    <a:cubicBezTo>
                      <a:pt x="460" y="429"/>
                      <a:pt x="564" y="222"/>
                      <a:pt x="450" y="81"/>
                    </a:cubicBezTo>
                    <a:cubicBezTo>
                      <a:pt x="407" y="28"/>
                      <a:pt x="34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5"/>
              <p:cNvSpPr/>
              <p:nvPr/>
            </p:nvSpPr>
            <p:spPr>
              <a:xfrm>
                <a:off x="3991475" y="3952750"/>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8"/>
                      <a:pt x="271" y="408"/>
                    </a:cubicBezTo>
                    <a:cubicBezTo>
                      <a:pt x="440" y="408"/>
                      <a:pt x="538" y="211"/>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5"/>
              <p:cNvSpPr/>
              <p:nvPr/>
            </p:nvSpPr>
            <p:spPr>
              <a:xfrm>
                <a:off x="3978125" y="3936175"/>
                <a:ext cx="12925" cy="9825"/>
              </a:xfrm>
              <a:custGeom>
                <a:avLst/>
                <a:gdLst/>
                <a:ahLst/>
                <a:cxnLst/>
                <a:rect l="l" t="t" r="r" b="b"/>
                <a:pathLst>
                  <a:path w="517" h="393" extrusionOk="0">
                    <a:moveTo>
                      <a:pt x="260" y="1"/>
                    </a:moveTo>
                    <a:cubicBezTo>
                      <a:pt x="217" y="1"/>
                      <a:pt x="173" y="15"/>
                      <a:pt x="136" y="44"/>
                    </a:cubicBezTo>
                    <a:cubicBezTo>
                      <a:pt x="1" y="153"/>
                      <a:pt x="68" y="372"/>
                      <a:pt x="239" y="391"/>
                    </a:cubicBezTo>
                    <a:cubicBezTo>
                      <a:pt x="246" y="392"/>
                      <a:pt x="254" y="393"/>
                      <a:pt x="262" y="393"/>
                    </a:cubicBezTo>
                    <a:cubicBezTo>
                      <a:pt x="421" y="393"/>
                      <a:pt x="517" y="202"/>
                      <a:pt x="412" y="73"/>
                    </a:cubicBezTo>
                    <a:cubicBezTo>
                      <a:pt x="374" y="26"/>
                      <a:pt x="318" y="1"/>
                      <a:pt x="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5"/>
              <p:cNvSpPr/>
              <p:nvPr/>
            </p:nvSpPr>
            <p:spPr>
              <a:xfrm>
                <a:off x="3964875" y="3919700"/>
                <a:ext cx="12275" cy="9275"/>
              </a:xfrm>
              <a:custGeom>
                <a:avLst/>
                <a:gdLst/>
                <a:ahLst/>
                <a:cxnLst/>
                <a:rect l="l" t="t" r="r" b="b"/>
                <a:pathLst>
                  <a:path w="491" h="371" extrusionOk="0">
                    <a:moveTo>
                      <a:pt x="246" y="0"/>
                    </a:moveTo>
                    <a:cubicBezTo>
                      <a:pt x="205" y="0"/>
                      <a:pt x="163" y="14"/>
                      <a:pt x="129" y="41"/>
                    </a:cubicBezTo>
                    <a:cubicBezTo>
                      <a:pt x="1" y="147"/>
                      <a:pt x="65" y="353"/>
                      <a:pt x="229" y="369"/>
                    </a:cubicBezTo>
                    <a:cubicBezTo>
                      <a:pt x="236" y="370"/>
                      <a:pt x="244" y="370"/>
                      <a:pt x="252" y="370"/>
                    </a:cubicBezTo>
                    <a:cubicBezTo>
                      <a:pt x="402" y="370"/>
                      <a:pt x="491" y="193"/>
                      <a:pt x="393" y="70"/>
                    </a:cubicBezTo>
                    <a:cubicBezTo>
                      <a:pt x="356" y="24"/>
                      <a:pt x="301" y="0"/>
                      <a:pt x="2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5"/>
              <p:cNvSpPr/>
              <p:nvPr/>
            </p:nvSpPr>
            <p:spPr>
              <a:xfrm>
                <a:off x="3951625" y="3903150"/>
                <a:ext cx="11650" cy="8850"/>
              </a:xfrm>
              <a:custGeom>
                <a:avLst/>
                <a:gdLst/>
                <a:ahLst/>
                <a:cxnLst/>
                <a:rect l="l" t="t" r="r" b="b"/>
                <a:pathLst>
                  <a:path w="466" h="354" extrusionOk="0">
                    <a:moveTo>
                      <a:pt x="234" y="0"/>
                    </a:moveTo>
                    <a:cubicBezTo>
                      <a:pt x="195" y="0"/>
                      <a:pt x="156" y="13"/>
                      <a:pt x="122" y="41"/>
                    </a:cubicBezTo>
                    <a:cubicBezTo>
                      <a:pt x="0" y="138"/>
                      <a:pt x="58" y="337"/>
                      <a:pt x="216" y="353"/>
                    </a:cubicBezTo>
                    <a:cubicBezTo>
                      <a:pt x="222" y="354"/>
                      <a:pt x="229" y="354"/>
                      <a:pt x="235" y="354"/>
                    </a:cubicBezTo>
                    <a:cubicBezTo>
                      <a:pt x="381" y="354"/>
                      <a:pt x="465" y="184"/>
                      <a:pt x="370" y="67"/>
                    </a:cubicBezTo>
                    <a:cubicBezTo>
                      <a:pt x="335" y="23"/>
                      <a:pt x="285"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5"/>
              <p:cNvSpPr/>
              <p:nvPr/>
            </p:nvSpPr>
            <p:spPr>
              <a:xfrm>
                <a:off x="3938350" y="3886600"/>
                <a:ext cx="11025" cy="8375"/>
              </a:xfrm>
              <a:custGeom>
                <a:avLst/>
                <a:gdLst/>
                <a:ahLst/>
                <a:cxnLst/>
                <a:rect l="l" t="t" r="r" b="b"/>
                <a:pathLst>
                  <a:path w="441" h="335" extrusionOk="0">
                    <a:moveTo>
                      <a:pt x="222" y="0"/>
                    </a:moveTo>
                    <a:cubicBezTo>
                      <a:pt x="185" y="0"/>
                      <a:pt x="147" y="13"/>
                      <a:pt x="117" y="38"/>
                    </a:cubicBezTo>
                    <a:cubicBezTo>
                      <a:pt x="1" y="131"/>
                      <a:pt x="56" y="318"/>
                      <a:pt x="203" y="334"/>
                    </a:cubicBezTo>
                    <a:cubicBezTo>
                      <a:pt x="210" y="334"/>
                      <a:pt x="216" y="335"/>
                      <a:pt x="223" y="335"/>
                    </a:cubicBezTo>
                    <a:cubicBezTo>
                      <a:pt x="359" y="335"/>
                      <a:pt x="440" y="174"/>
                      <a:pt x="351" y="64"/>
                    </a:cubicBezTo>
                    <a:cubicBezTo>
                      <a:pt x="318" y="22"/>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5"/>
              <p:cNvSpPr/>
              <p:nvPr/>
            </p:nvSpPr>
            <p:spPr>
              <a:xfrm>
                <a:off x="3925100" y="3870100"/>
                <a:ext cx="10450" cy="7925"/>
              </a:xfrm>
              <a:custGeom>
                <a:avLst/>
                <a:gdLst/>
                <a:ahLst/>
                <a:cxnLst/>
                <a:rect l="l" t="t" r="r" b="b"/>
                <a:pathLst>
                  <a:path w="418" h="317" extrusionOk="0">
                    <a:moveTo>
                      <a:pt x="210" y="1"/>
                    </a:moveTo>
                    <a:cubicBezTo>
                      <a:pt x="175" y="1"/>
                      <a:pt x="139" y="12"/>
                      <a:pt x="110" y="36"/>
                    </a:cubicBezTo>
                    <a:cubicBezTo>
                      <a:pt x="1" y="123"/>
                      <a:pt x="52" y="299"/>
                      <a:pt x="190" y="315"/>
                    </a:cubicBezTo>
                    <a:cubicBezTo>
                      <a:pt x="197" y="316"/>
                      <a:pt x="203" y="317"/>
                      <a:pt x="209" y="317"/>
                    </a:cubicBezTo>
                    <a:cubicBezTo>
                      <a:pt x="340" y="317"/>
                      <a:pt x="418" y="163"/>
                      <a:pt x="332" y="58"/>
                    </a:cubicBezTo>
                    <a:cubicBezTo>
                      <a:pt x="301" y="20"/>
                      <a:pt x="256"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5"/>
              <p:cNvSpPr/>
              <p:nvPr/>
            </p:nvSpPr>
            <p:spPr>
              <a:xfrm>
                <a:off x="4128775" y="4087050"/>
                <a:ext cx="19075" cy="14425"/>
              </a:xfrm>
              <a:custGeom>
                <a:avLst/>
                <a:gdLst/>
                <a:ahLst/>
                <a:cxnLst/>
                <a:rect l="l" t="t" r="r" b="b"/>
                <a:pathLst>
                  <a:path w="763" h="577" extrusionOk="0">
                    <a:moveTo>
                      <a:pt x="384" y="0"/>
                    </a:moveTo>
                    <a:cubicBezTo>
                      <a:pt x="320" y="0"/>
                      <a:pt x="256" y="21"/>
                      <a:pt x="203" y="64"/>
                    </a:cubicBezTo>
                    <a:cubicBezTo>
                      <a:pt x="1" y="225"/>
                      <a:pt x="97" y="549"/>
                      <a:pt x="354" y="575"/>
                    </a:cubicBezTo>
                    <a:cubicBezTo>
                      <a:pt x="364" y="576"/>
                      <a:pt x="375" y="576"/>
                      <a:pt x="385" y="576"/>
                    </a:cubicBezTo>
                    <a:cubicBezTo>
                      <a:pt x="621" y="576"/>
                      <a:pt x="762" y="297"/>
                      <a:pt x="608" y="106"/>
                    </a:cubicBezTo>
                    <a:cubicBezTo>
                      <a:pt x="551" y="36"/>
                      <a:pt x="468"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5"/>
              <p:cNvSpPr/>
              <p:nvPr/>
            </p:nvSpPr>
            <p:spPr>
              <a:xfrm>
                <a:off x="4115525" y="4070525"/>
                <a:ext cx="18400" cy="13925"/>
              </a:xfrm>
              <a:custGeom>
                <a:avLst/>
                <a:gdLst/>
                <a:ahLst/>
                <a:cxnLst/>
                <a:rect l="l" t="t" r="r" b="b"/>
                <a:pathLst>
                  <a:path w="736" h="557" extrusionOk="0">
                    <a:moveTo>
                      <a:pt x="370" y="0"/>
                    </a:moveTo>
                    <a:cubicBezTo>
                      <a:pt x="308" y="0"/>
                      <a:pt x="245" y="21"/>
                      <a:pt x="193" y="63"/>
                    </a:cubicBezTo>
                    <a:cubicBezTo>
                      <a:pt x="0" y="220"/>
                      <a:pt x="93" y="532"/>
                      <a:pt x="341" y="555"/>
                    </a:cubicBezTo>
                    <a:cubicBezTo>
                      <a:pt x="351" y="556"/>
                      <a:pt x="362" y="556"/>
                      <a:pt x="372" y="556"/>
                    </a:cubicBezTo>
                    <a:cubicBezTo>
                      <a:pt x="601" y="556"/>
                      <a:pt x="736" y="286"/>
                      <a:pt x="585" y="101"/>
                    </a:cubicBezTo>
                    <a:cubicBezTo>
                      <a:pt x="531" y="34"/>
                      <a:pt x="451" y="0"/>
                      <a:pt x="3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5"/>
              <p:cNvSpPr/>
              <p:nvPr/>
            </p:nvSpPr>
            <p:spPr>
              <a:xfrm>
                <a:off x="4102275" y="4053975"/>
                <a:ext cx="17775" cy="13525"/>
              </a:xfrm>
              <a:custGeom>
                <a:avLst/>
                <a:gdLst/>
                <a:ahLst/>
                <a:cxnLst/>
                <a:rect l="l" t="t" r="r" b="b"/>
                <a:pathLst>
                  <a:path w="711" h="541" extrusionOk="0">
                    <a:moveTo>
                      <a:pt x="354" y="0"/>
                    </a:moveTo>
                    <a:cubicBezTo>
                      <a:pt x="295" y="0"/>
                      <a:pt x="236" y="20"/>
                      <a:pt x="186" y="60"/>
                    </a:cubicBezTo>
                    <a:cubicBezTo>
                      <a:pt x="0" y="211"/>
                      <a:pt x="90" y="513"/>
                      <a:pt x="328" y="538"/>
                    </a:cubicBezTo>
                    <a:cubicBezTo>
                      <a:pt x="338" y="540"/>
                      <a:pt x="348" y="540"/>
                      <a:pt x="359" y="540"/>
                    </a:cubicBezTo>
                    <a:cubicBezTo>
                      <a:pt x="578" y="540"/>
                      <a:pt x="710" y="280"/>
                      <a:pt x="566" y="101"/>
                    </a:cubicBezTo>
                    <a:cubicBezTo>
                      <a:pt x="512" y="35"/>
                      <a:pt x="434" y="0"/>
                      <a:pt x="3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5"/>
              <p:cNvSpPr/>
              <p:nvPr/>
            </p:nvSpPr>
            <p:spPr>
              <a:xfrm>
                <a:off x="4089000" y="4037400"/>
                <a:ext cx="17150" cy="13050"/>
              </a:xfrm>
              <a:custGeom>
                <a:avLst/>
                <a:gdLst/>
                <a:ahLst/>
                <a:cxnLst/>
                <a:rect l="l" t="t" r="r" b="b"/>
                <a:pathLst>
                  <a:path w="686" h="522" extrusionOk="0">
                    <a:moveTo>
                      <a:pt x="342" y="1"/>
                    </a:moveTo>
                    <a:cubicBezTo>
                      <a:pt x="286" y="1"/>
                      <a:pt x="229" y="19"/>
                      <a:pt x="181" y="57"/>
                    </a:cubicBezTo>
                    <a:cubicBezTo>
                      <a:pt x="1" y="202"/>
                      <a:pt x="84" y="494"/>
                      <a:pt x="316" y="520"/>
                    </a:cubicBezTo>
                    <a:cubicBezTo>
                      <a:pt x="326" y="521"/>
                      <a:pt x="336" y="522"/>
                      <a:pt x="346" y="522"/>
                    </a:cubicBezTo>
                    <a:cubicBezTo>
                      <a:pt x="557" y="522"/>
                      <a:pt x="685" y="271"/>
                      <a:pt x="547" y="99"/>
                    </a:cubicBezTo>
                    <a:cubicBezTo>
                      <a:pt x="495" y="34"/>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5"/>
              <p:cNvSpPr/>
              <p:nvPr/>
            </p:nvSpPr>
            <p:spPr>
              <a:xfrm>
                <a:off x="4075750" y="4020875"/>
                <a:ext cx="16500" cy="12625"/>
              </a:xfrm>
              <a:custGeom>
                <a:avLst/>
                <a:gdLst/>
                <a:ahLst/>
                <a:cxnLst/>
                <a:rect l="l" t="t" r="r" b="b"/>
                <a:pathLst>
                  <a:path w="660" h="505" extrusionOk="0">
                    <a:moveTo>
                      <a:pt x="330" y="1"/>
                    </a:moveTo>
                    <a:cubicBezTo>
                      <a:pt x="275" y="1"/>
                      <a:pt x="220" y="19"/>
                      <a:pt x="174" y="56"/>
                    </a:cubicBezTo>
                    <a:cubicBezTo>
                      <a:pt x="0" y="198"/>
                      <a:pt x="81" y="481"/>
                      <a:pt x="306" y="503"/>
                    </a:cubicBezTo>
                    <a:cubicBezTo>
                      <a:pt x="315" y="504"/>
                      <a:pt x="324" y="504"/>
                      <a:pt x="333" y="504"/>
                    </a:cubicBezTo>
                    <a:cubicBezTo>
                      <a:pt x="538" y="504"/>
                      <a:pt x="660" y="261"/>
                      <a:pt x="524" y="95"/>
                    </a:cubicBezTo>
                    <a:cubicBezTo>
                      <a:pt x="475" y="33"/>
                      <a:pt x="403" y="1"/>
                      <a:pt x="3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5"/>
              <p:cNvSpPr/>
              <p:nvPr/>
            </p:nvSpPr>
            <p:spPr>
              <a:xfrm>
                <a:off x="4062500" y="4004375"/>
                <a:ext cx="15850" cy="12100"/>
              </a:xfrm>
              <a:custGeom>
                <a:avLst/>
                <a:gdLst/>
                <a:ahLst/>
                <a:cxnLst/>
                <a:rect l="l" t="t" r="r" b="b"/>
                <a:pathLst>
                  <a:path w="634" h="484" extrusionOk="0">
                    <a:moveTo>
                      <a:pt x="317" y="1"/>
                    </a:moveTo>
                    <a:cubicBezTo>
                      <a:pt x="264" y="1"/>
                      <a:pt x="210" y="18"/>
                      <a:pt x="164" y="54"/>
                    </a:cubicBezTo>
                    <a:cubicBezTo>
                      <a:pt x="0" y="189"/>
                      <a:pt x="81" y="459"/>
                      <a:pt x="293" y="482"/>
                    </a:cubicBezTo>
                    <a:cubicBezTo>
                      <a:pt x="302" y="483"/>
                      <a:pt x="311" y="483"/>
                      <a:pt x="319" y="483"/>
                    </a:cubicBezTo>
                    <a:cubicBezTo>
                      <a:pt x="516" y="483"/>
                      <a:pt x="634" y="250"/>
                      <a:pt x="505" y="90"/>
                    </a:cubicBezTo>
                    <a:cubicBezTo>
                      <a:pt x="457" y="31"/>
                      <a:pt x="388" y="1"/>
                      <a:pt x="3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5"/>
              <p:cNvSpPr/>
              <p:nvPr/>
            </p:nvSpPr>
            <p:spPr>
              <a:xfrm>
                <a:off x="4049150" y="3987825"/>
                <a:ext cx="15400" cy="11675"/>
              </a:xfrm>
              <a:custGeom>
                <a:avLst/>
                <a:gdLst/>
                <a:ahLst/>
                <a:cxnLst/>
                <a:rect l="l" t="t" r="r" b="b"/>
                <a:pathLst>
                  <a:path w="616" h="467" extrusionOk="0">
                    <a:moveTo>
                      <a:pt x="309" y="0"/>
                    </a:moveTo>
                    <a:cubicBezTo>
                      <a:pt x="257" y="0"/>
                      <a:pt x="205" y="18"/>
                      <a:pt x="161" y="54"/>
                    </a:cubicBezTo>
                    <a:cubicBezTo>
                      <a:pt x="1" y="183"/>
                      <a:pt x="78" y="443"/>
                      <a:pt x="284" y="466"/>
                    </a:cubicBezTo>
                    <a:cubicBezTo>
                      <a:pt x="291" y="466"/>
                      <a:pt x="299" y="467"/>
                      <a:pt x="307" y="467"/>
                    </a:cubicBezTo>
                    <a:cubicBezTo>
                      <a:pt x="499" y="467"/>
                      <a:pt x="616" y="241"/>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5"/>
              <p:cNvSpPr/>
              <p:nvPr/>
            </p:nvSpPr>
            <p:spPr>
              <a:xfrm>
                <a:off x="4035900" y="3971300"/>
                <a:ext cx="14675" cy="11175"/>
              </a:xfrm>
              <a:custGeom>
                <a:avLst/>
                <a:gdLst/>
                <a:ahLst/>
                <a:cxnLst/>
                <a:rect l="l" t="t" r="r" b="b"/>
                <a:pathLst>
                  <a:path w="587" h="447" extrusionOk="0">
                    <a:moveTo>
                      <a:pt x="295" y="1"/>
                    </a:moveTo>
                    <a:cubicBezTo>
                      <a:pt x="246" y="1"/>
                      <a:pt x="196" y="17"/>
                      <a:pt x="155" y="50"/>
                    </a:cubicBezTo>
                    <a:cubicBezTo>
                      <a:pt x="0" y="175"/>
                      <a:pt x="74" y="426"/>
                      <a:pt x="270" y="445"/>
                    </a:cubicBezTo>
                    <a:cubicBezTo>
                      <a:pt x="278" y="446"/>
                      <a:pt x="286" y="446"/>
                      <a:pt x="294" y="446"/>
                    </a:cubicBezTo>
                    <a:cubicBezTo>
                      <a:pt x="479" y="446"/>
                      <a:pt x="587" y="230"/>
                      <a:pt x="470" y="82"/>
                    </a:cubicBezTo>
                    <a:cubicBezTo>
                      <a:pt x="426" y="29"/>
                      <a:pt x="361"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5"/>
              <p:cNvSpPr/>
              <p:nvPr/>
            </p:nvSpPr>
            <p:spPr>
              <a:xfrm>
                <a:off x="4022650" y="3954750"/>
                <a:ext cx="14100" cy="10700"/>
              </a:xfrm>
              <a:custGeom>
                <a:avLst/>
                <a:gdLst/>
                <a:ahLst/>
                <a:cxnLst/>
                <a:rect l="l" t="t" r="r" b="b"/>
                <a:pathLst>
                  <a:path w="564" h="428" extrusionOk="0">
                    <a:moveTo>
                      <a:pt x="281" y="1"/>
                    </a:moveTo>
                    <a:cubicBezTo>
                      <a:pt x="234" y="1"/>
                      <a:pt x="187" y="17"/>
                      <a:pt x="148" y="50"/>
                    </a:cubicBezTo>
                    <a:cubicBezTo>
                      <a:pt x="0" y="169"/>
                      <a:pt x="71" y="407"/>
                      <a:pt x="261" y="426"/>
                    </a:cubicBezTo>
                    <a:cubicBezTo>
                      <a:pt x="270" y="427"/>
                      <a:pt x="279" y="428"/>
                      <a:pt x="287" y="428"/>
                    </a:cubicBezTo>
                    <a:cubicBezTo>
                      <a:pt x="461" y="428"/>
                      <a:pt x="563" y="223"/>
                      <a:pt x="447" y="82"/>
                    </a:cubicBezTo>
                    <a:cubicBezTo>
                      <a:pt x="405" y="29"/>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5"/>
              <p:cNvSpPr/>
              <p:nvPr/>
            </p:nvSpPr>
            <p:spPr>
              <a:xfrm>
                <a:off x="4009375" y="3938225"/>
                <a:ext cx="13500" cy="10275"/>
              </a:xfrm>
              <a:custGeom>
                <a:avLst/>
                <a:gdLst/>
                <a:ahLst/>
                <a:cxnLst/>
                <a:rect l="l" t="t" r="r" b="b"/>
                <a:pathLst>
                  <a:path w="540" h="411" extrusionOk="0">
                    <a:moveTo>
                      <a:pt x="271" y="0"/>
                    </a:moveTo>
                    <a:cubicBezTo>
                      <a:pt x="225" y="0"/>
                      <a:pt x="180" y="15"/>
                      <a:pt x="142" y="46"/>
                    </a:cubicBezTo>
                    <a:cubicBezTo>
                      <a:pt x="1" y="161"/>
                      <a:pt x="68" y="390"/>
                      <a:pt x="252" y="409"/>
                    </a:cubicBezTo>
                    <a:cubicBezTo>
                      <a:pt x="259" y="410"/>
                      <a:pt x="267" y="410"/>
                      <a:pt x="275" y="410"/>
                    </a:cubicBezTo>
                    <a:cubicBezTo>
                      <a:pt x="441" y="410"/>
                      <a:pt x="539" y="213"/>
                      <a:pt x="432" y="78"/>
                    </a:cubicBezTo>
                    <a:cubicBezTo>
                      <a:pt x="391" y="27"/>
                      <a:pt x="331" y="0"/>
                      <a:pt x="2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5"/>
              <p:cNvSpPr/>
              <p:nvPr/>
            </p:nvSpPr>
            <p:spPr>
              <a:xfrm>
                <a:off x="3996050" y="3921725"/>
                <a:ext cx="12925" cy="9800"/>
              </a:xfrm>
              <a:custGeom>
                <a:avLst/>
                <a:gdLst/>
                <a:ahLst/>
                <a:cxnLst/>
                <a:rect l="l" t="t" r="r" b="b"/>
                <a:pathLst>
                  <a:path w="517" h="392" extrusionOk="0">
                    <a:moveTo>
                      <a:pt x="259" y="0"/>
                    </a:moveTo>
                    <a:cubicBezTo>
                      <a:pt x="215" y="0"/>
                      <a:pt x="171" y="15"/>
                      <a:pt x="135" y="44"/>
                    </a:cubicBezTo>
                    <a:cubicBezTo>
                      <a:pt x="0" y="153"/>
                      <a:pt x="65" y="372"/>
                      <a:pt x="238" y="391"/>
                    </a:cubicBezTo>
                    <a:cubicBezTo>
                      <a:pt x="245" y="391"/>
                      <a:pt x="251" y="392"/>
                      <a:pt x="258" y="392"/>
                    </a:cubicBezTo>
                    <a:cubicBezTo>
                      <a:pt x="420" y="392"/>
                      <a:pt x="517" y="202"/>
                      <a:pt x="412" y="73"/>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5"/>
              <p:cNvSpPr/>
              <p:nvPr/>
            </p:nvSpPr>
            <p:spPr>
              <a:xfrm>
                <a:off x="3982800" y="3905150"/>
                <a:ext cx="12275" cy="9350"/>
              </a:xfrm>
              <a:custGeom>
                <a:avLst/>
                <a:gdLst/>
                <a:ahLst/>
                <a:cxnLst/>
                <a:rect l="l" t="t" r="r" b="b"/>
                <a:pathLst>
                  <a:path w="491" h="374" extrusionOk="0">
                    <a:moveTo>
                      <a:pt x="245" y="1"/>
                    </a:moveTo>
                    <a:cubicBezTo>
                      <a:pt x="204" y="1"/>
                      <a:pt x="163" y="14"/>
                      <a:pt x="129" y="42"/>
                    </a:cubicBezTo>
                    <a:cubicBezTo>
                      <a:pt x="0" y="148"/>
                      <a:pt x="61" y="353"/>
                      <a:pt x="225" y="373"/>
                    </a:cubicBezTo>
                    <a:cubicBezTo>
                      <a:pt x="232" y="373"/>
                      <a:pt x="238" y="373"/>
                      <a:pt x="245" y="373"/>
                    </a:cubicBezTo>
                    <a:cubicBezTo>
                      <a:pt x="397" y="373"/>
                      <a:pt x="491" y="194"/>
                      <a:pt x="389" y="70"/>
                    </a:cubicBezTo>
                    <a:cubicBezTo>
                      <a:pt x="352" y="24"/>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5"/>
              <p:cNvSpPr/>
              <p:nvPr/>
            </p:nvSpPr>
            <p:spPr>
              <a:xfrm>
                <a:off x="3969525" y="3888650"/>
                <a:ext cx="11650" cy="8825"/>
              </a:xfrm>
              <a:custGeom>
                <a:avLst/>
                <a:gdLst/>
                <a:ahLst/>
                <a:cxnLst/>
                <a:rect l="l" t="t" r="r" b="b"/>
                <a:pathLst>
                  <a:path w="466" h="353" extrusionOk="0">
                    <a:moveTo>
                      <a:pt x="232" y="1"/>
                    </a:moveTo>
                    <a:cubicBezTo>
                      <a:pt x="194" y="1"/>
                      <a:pt x="155" y="13"/>
                      <a:pt x="123" y="39"/>
                    </a:cubicBezTo>
                    <a:cubicBezTo>
                      <a:pt x="1" y="139"/>
                      <a:pt x="59" y="335"/>
                      <a:pt x="216" y="351"/>
                    </a:cubicBezTo>
                    <a:cubicBezTo>
                      <a:pt x="224" y="352"/>
                      <a:pt x="231" y="353"/>
                      <a:pt x="239" y="353"/>
                    </a:cubicBezTo>
                    <a:cubicBezTo>
                      <a:pt x="380" y="353"/>
                      <a:pt x="465" y="181"/>
                      <a:pt x="370" y="65"/>
                    </a:cubicBezTo>
                    <a:cubicBezTo>
                      <a:pt x="336" y="23"/>
                      <a:pt x="284" y="1"/>
                      <a:pt x="2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5"/>
              <p:cNvSpPr/>
              <p:nvPr/>
            </p:nvSpPr>
            <p:spPr>
              <a:xfrm>
                <a:off x="3956275" y="3872125"/>
                <a:ext cx="11025" cy="8400"/>
              </a:xfrm>
              <a:custGeom>
                <a:avLst/>
                <a:gdLst/>
                <a:ahLst/>
                <a:cxnLst/>
                <a:rect l="l" t="t" r="r" b="b"/>
                <a:pathLst>
                  <a:path w="441" h="336" extrusionOk="0">
                    <a:moveTo>
                      <a:pt x="222" y="1"/>
                    </a:moveTo>
                    <a:cubicBezTo>
                      <a:pt x="185" y="1"/>
                      <a:pt x="147" y="13"/>
                      <a:pt x="116" y="38"/>
                    </a:cubicBezTo>
                    <a:cubicBezTo>
                      <a:pt x="1" y="132"/>
                      <a:pt x="55" y="318"/>
                      <a:pt x="203" y="334"/>
                    </a:cubicBezTo>
                    <a:cubicBezTo>
                      <a:pt x="210" y="335"/>
                      <a:pt x="216" y="335"/>
                      <a:pt x="222" y="335"/>
                    </a:cubicBezTo>
                    <a:cubicBezTo>
                      <a:pt x="359" y="335"/>
                      <a:pt x="440" y="172"/>
                      <a:pt x="351" y="61"/>
                    </a:cubicBezTo>
                    <a:cubicBezTo>
                      <a:pt x="318" y="21"/>
                      <a:pt x="271"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5"/>
              <p:cNvSpPr/>
              <p:nvPr/>
            </p:nvSpPr>
            <p:spPr>
              <a:xfrm>
                <a:off x="3943025" y="3855550"/>
                <a:ext cx="10375" cy="7925"/>
              </a:xfrm>
              <a:custGeom>
                <a:avLst/>
                <a:gdLst/>
                <a:ahLst/>
                <a:cxnLst/>
                <a:rect l="l" t="t" r="r" b="b"/>
                <a:pathLst>
                  <a:path w="415" h="317" extrusionOk="0">
                    <a:moveTo>
                      <a:pt x="209" y="1"/>
                    </a:moveTo>
                    <a:cubicBezTo>
                      <a:pt x="173" y="1"/>
                      <a:pt x="137" y="12"/>
                      <a:pt x="106" y="36"/>
                    </a:cubicBezTo>
                    <a:cubicBezTo>
                      <a:pt x="0" y="126"/>
                      <a:pt x="52" y="303"/>
                      <a:pt x="190" y="316"/>
                    </a:cubicBezTo>
                    <a:cubicBezTo>
                      <a:pt x="197" y="317"/>
                      <a:pt x="203" y="317"/>
                      <a:pt x="209" y="317"/>
                    </a:cubicBezTo>
                    <a:cubicBezTo>
                      <a:pt x="339" y="317"/>
                      <a:pt x="414" y="166"/>
                      <a:pt x="331" y="59"/>
                    </a:cubicBezTo>
                    <a:cubicBezTo>
                      <a:pt x="300" y="21"/>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5"/>
              <p:cNvSpPr/>
              <p:nvPr/>
            </p:nvSpPr>
            <p:spPr>
              <a:xfrm>
                <a:off x="4159950" y="4089075"/>
                <a:ext cx="19675" cy="14900"/>
              </a:xfrm>
              <a:custGeom>
                <a:avLst/>
                <a:gdLst/>
                <a:ahLst/>
                <a:cxnLst/>
                <a:rect l="l" t="t" r="r" b="b"/>
                <a:pathLst>
                  <a:path w="787" h="596" extrusionOk="0">
                    <a:moveTo>
                      <a:pt x="395" y="0"/>
                    </a:moveTo>
                    <a:cubicBezTo>
                      <a:pt x="329" y="0"/>
                      <a:pt x="263" y="22"/>
                      <a:pt x="209" y="66"/>
                    </a:cubicBezTo>
                    <a:cubicBezTo>
                      <a:pt x="0" y="234"/>
                      <a:pt x="100" y="565"/>
                      <a:pt x="364" y="593"/>
                    </a:cubicBezTo>
                    <a:cubicBezTo>
                      <a:pt x="375" y="595"/>
                      <a:pt x="387" y="595"/>
                      <a:pt x="398" y="595"/>
                    </a:cubicBezTo>
                    <a:cubicBezTo>
                      <a:pt x="641" y="595"/>
                      <a:pt x="787" y="308"/>
                      <a:pt x="627" y="111"/>
                    </a:cubicBezTo>
                    <a:cubicBezTo>
                      <a:pt x="569" y="38"/>
                      <a:pt x="482" y="0"/>
                      <a:pt x="3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5"/>
              <p:cNvSpPr/>
              <p:nvPr/>
            </p:nvSpPr>
            <p:spPr>
              <a:xfrm>
                <a:off x="4146700" y="4072525"/>
                <a:ext cx="19025" cy="14425"/>
              </a:xfrm>
              <a:custGeom>
                <a:avLst/>
                <a:gdLst/>
                <a:ahLst/>
                <a:cxnLst/>
                <a:rect l="l" t="t" r="r" b="b"/>
                <a:pathLst>
                  <a:path w="761" h="577" extrusionOk="0">
                    <a:moveTo>
                      <a:pt x="382" y="0"/>
                    </a:moveTo>
                    <a:cubicBezTo>
                      <a:pt x="318" y="0"/>
                      <a:pt x="254" y="22"/>
                      <a:pt x="199" y="66"/>
                    </a:cubicBezTo>
                    <a:cubicBezTo>
                      <a:pt x="0" y="227"/>
                      <a:pt x="97" y="548"/>
                      <a:pt x="351" y="574"/>
                    </a:cubicBezTo>
                    <a:cubicBezTo>
                      <a:pt x="362" y="575"/>
                      <a:pt x="374" y="576"/>
                      <a:pt x="385" y="576"/>
                    </a:cubicBezTo>
                    <a:cubicBezTo>
                      <a:pt x="622" y="576"/>
                      <a:pt x="761" y="298"/>
                      <a:pt x="608" y="108"/>
                    </a:cubicBezTo>
                    <a:cubicBezTo>
                      <a:pt x="549" y="37"/>
                      <a:pt x="466" y="0"/>
                      <a:pt x="3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5"/>
              <p:cNvSpPr/>
              <p:nvPr/>
            </p:nvSpPr>
            <p:spPr>
              <a:xfrm>
                <a:off x="4133425" y="4056000"/>
                <a:ext cx="18425" cy="13975"/>
              </a:xfrm>
              <a:custGeom>
                <a:avLst/>
                <a:gdLst/>
                <a:ahLst/>
                <a:cxnLst/>
                <a:rect l="l" t="t" r="r" b="b"/>
                <a:pathLst>
                  <a:path w="737" h="559" extrusionOk="0">
                    <a:moveTo>
                      <a:pt x="368" y="1"/>
                    </a:moveTo>
                    <a:cubicBezTo>
                      <a:pt x="307" y="1"/>
                      <a:pt x="245" y="21"/>
                      <a:pt x="194" y="62"/>
                    </a:cubicBezTo>
                    <a:cubicBezTo>
                      <a:pt x="1" y="220"/>
                      <a:pt x="94" y="531"/>
                      <a:pt x="342" y="557"/>
                    </a:cubicBezTo>
                    <a:cubicBezTo>
                      <a:pt x="352" y="558"/>
                      <a:pt x="362" y="559"/>
                      <a:pt x="373" y="559"/>
                    </a:cubicBezTo>
                    <a:cubicBezTo>
                      <a:pt x="602" y="559"/>
                      <a:pt x="737" y="289"/>
                      <a:pt x="586" y="104"/>
                    </a:cubicBezTo>
                    <a:cubicBezTo>
                      <a:pt x="531" y="36"/>
                      <a:pt x="450"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5"/>
              <p:cNvSpPr/>
              <p:nvPr/>
            </p:nvSpPr>
            <p:spPr>
              <a:xfrm>
                <a:off x="4120175" y="4039450"/>
                <a:ext cx="17775" cy="13500"/>
              </a:xfrm>
              <a:custGeom>
                <a:avLst/>
                <a:gdLst/>
                <a:ahLst/>
                <a:cxnLst/>
                <a:rect l="l" t="t" r="r" b="b"/>
                <a:pathLst>
                  <a:path w="711" h="540" extrusionOk="0">
                    <a:moveTo>
                      <a:pt x="357" y="0"/>
                    </a:moveTo>
                    <a:cubicBezTo>
                      <a:pt x="297" y="0"/>
                      <a:pt x="237" y="20"/>
                      <a:pt x="187" y="62"/>
                    </a:cubicBezTo>
                    <a:cubicBezTo>
                      <a:pt x="1" y="213"/>
                      <a:pt x="87" y="512"/>
                      <a:pt x="328" y="538"/>
                    </a:cubicBezTo>
                    <a:cubicBezTo>
                      <a:pt x="339" y="539"/>
                      <a:pt x="349" y="539"/>
                      <a:pt x="359" y="539"/>
                    </a:cubicBezTo>
                    <a:cubicBezTo>
                      <a:pt x="579" y="539"/>
                      <a:pt x="711" y="279"/>
                      <a:pt x="566" y="101"/>
                    </a:cubicBezTo>
                    <a:cubicBezTo>
                      <a:pt x="513" y="35"/>
                      <a:pt x="436"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5"/>
              <p:cNvSpPr/>
              <p:nvPr/>
            </p:nvSpPr>
            <p:spPr>
              <a:xfrm>
                <a:off x="4106925" y="4022900"/>
                <a:ext cx="17125" cy="13025"/>
              </a:xfrm>
              <a:custGeom>
                <a:avLst/>
                <a:gdLst/>
                <a:ahLst/>
                <a:cxnLst/>
                <a:rect l="l" t="t" r="r" b="b"/>
                <a:pathLst>
                  <a:path w="685" h="521" extrusionOk="0">
                    <a:moveTo>
                      <a:pt x="345" y="1"/>
                    </a:moveTo>
                    <a:cubicBezTo>
                      <a:pt x="287" y="1"/>
                      <a:pt x="229" y="20"/>
                      <a:pt x="180" y="59"/>
                    </a:cubicBezTo>
                    <a:cubicBezTo>
                      <a:pt x="0" y="204"/>
                      <a:pt x="84" y="496"/>
                      <a:pt x="315" y="518"/>
                    </a:cubicBezTo>
                    <a:cubicBezTo>
                      <a:pt x="326" y="520"/>
                      <a:pt x="336" y="520"/>
                      <a:pt x="346" y="520"/>
                    </a:cubicBezTo>
                    <a:cubicBezTo>
                      <a:pt x="556" y="520"/>
                      <a:pt x="685" y="272"/>
                      <a:pt x="547" y="97"/>
                    </a:cubicBezTo>
                    <a:cubicBezTo>
                      <a:pt x="496" y="34"/>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5"/>
              <p:cNvSpPr/>
              <p:nvPr/>
            </p:nvSpPr>
            <p:spPr>
              <a:xfrm>
                <a:off x="4093575" y="4006400"/>
                <a:ext cx="16575" cy="12575"/>
              </a:xfrm>
              <a:custGeom>
                <a:avLst/>
                <a:gdLst/>
                <a:ahLst/>
                <a:cxnLst/>
                <a:rect l="l" t="t" r="r" b="b"/>
                <a:pathLst>
                  <a:path w="663" h="503" extrusionOk="0">
                    <a:moveTo>
                      <a:pt x="334" y="1"/>
                    </a:moveTo>
                    <a:cubicBezTo>
                      <a:pt x="278" y="1"/>
                      <a:pt x="222" y="19"/>
                      <a:pt x="174" y="57"/>
                    </a:cubicBezTo>
                    <a:cubicBezTo>
                      <a:pt x="1" y="198"/>
                      <a:pt x="84" y="478"/>
                      <a:pt x="309" y="500"/>
                    </a:cubicBezTo>
                    <a:cubicBezTo>
                      <a:pt x="320" y="502"/>
                      <a:pt x="330" y="502"/>
                      <a:pt x="340" y="502"/>
                    </a:cubicBezTo>
                    <a:cubicBezTo>
                      <a:pt x="543" y="502"/>
                      <a:pt x="663" y="258"/>
                      <a:pt x="528" y="92"/>
                    </a:cubicBezTo>
                    <a:cubicBezTo>
                      <a:pt x="479" y="32"/>
                      <a:pt x="40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5"/>
              <p:cNvSpPr/>
              <p:nvPr/>
            </p:nvSpPr>
            <p:spPr>
              <a:xfrm>
                <a:off x="4080400" y="3989850"/>
                <a:ext cx="15875" cy="12075"/>
              </a:xfrm>
              <a:custGeom>
                <a:avLst/>
                <a:gdLst/>
                <a:ahLst/>
                <a:cxnLst/>
                <a:rect l="l" t="t" r="r" b="b"/>
                <a:pathLst>
                  <a:path w="635" h="483" extrusionOk="0">
                    <a:moveTo>
                      <a:pt x="317" y="0"/>
                    </a:moveTo>
                    <a:cubicBezTo>
                      <a:pt x="264" y="0"/>
                      <a:pt x="210" y="18"/>
                      <a:pt x="165" y="54"/>
                    </a:cubicBezTo>
                    <a:cubicBezTo>
                      <a:pt x="1" y="192"/>
                      <a:pt x="81" y="459"/>
                      <a:pt x="293" y="481"/>
                    </a:cubicBezTo>
                    <a:cubicBezTo>
                      <a:pt x="302" y="482"/>
                      <a:pt x="311" y="482"/>
                      <a:pt x="320" y="482"/>
                    </a:cubicBezTo>
                    <a:cubicBezTo>
                      <a:pt x="517" y="482"/>
                      <a:pt x="635" y="249"/>
                      <a:pt x="505" y="92"/>
                    </a:cubicBezTo>
                    <a:cubicBezTo>
                      <a:pt x="458" y="32"/>
                      <a:pt x="388"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5"/>
              <p:cNvSpPr/>
              <p:nvPr/>
            </p:nvSpPr>
            <p:spPr>
              <a:xfrm>
                <a:off x="4067075" y="3973350"/>
                <a:ext cx="15300" cy="11625"/>
              </a:xfrm>
              <a:custGeom>
                <a:avLst/>
                <a:gdLst/>
                <a:ahLst/>
                <a:cxnLst/>
                <a:rect l="l" t="t" r="r" b="b"/>
                <a:pathLst>
                  <a:path w="612" h="465" extrusionOk="0">
                    <a:moveTo>
                      <a:pt x="307" y="0"/>
                    </a:moveTo>
                    <a:cubicBezTo>
                      <a:pt x="255" y="0"/>
                      <a:pt x="204" y="17"/>
                      <a:pt x="161" y="52"/>
                    </a:cubicBezTo>
                    <a:cubicBezTo>
                      <a:pt x="0" y="183"/>
                      <a:pt x="78" y="444"/>
                      <a:pt x="283" y="463"/>
                    </a:cubicBezTo>
                    <a:cubicBezTo>
                      <a:pt x="292" y="464"/>
                      <a:pt x="301" y="464"/>
                      <a:pt x="310" y="464"/>
                    </a:cubicBezTo>
                    <a:cubicBezTo>
                      <a:pt x="500" y="464"/>
                      <a:pt x="612" y="240"/>
                      <a:pt x="489" y="87"/>
                    </a:cubicBezTo>
                    <a:cubicBezTo>
                      <a:pt x="443" y="30"/>
                      <a:pt x="375"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5"/>
              <p:cNvSpPr/>
              <p:nvPr/>
            </p:nvSpPr>
            <p:spPr>
              <a:xfrm>
                <a:off x="4053825" y="3956800"/>
                <a:ext cx="14675" cy="11200"/>
              </a:xfrm>
              <a:custGeom>
                <a:avLst/>
                <a:gdLst/>
                <a:ahLst/>
                <a:cxnLst/>
                <a:rect l="l" t="t" r="r" b="b"/>
                <a:pathLst>
                  <a:path w="587" h="448" extrusionOk="0">
                    <a:moveTo>
                      <a:pt x="295" y="0"/>
                    </a:moveTo>
                    <a:cubicBezTo>
                      <a:pt x="246" y="0"/>
                      <a:pt x="196" y="17"/>
                      <a:pt x="154" y="52"/>
                    </a:cubicBezTo>
                    <a:cubicBezTo>
                      <a:pt x="0" y="177"/>
                      <a:pt x="74" y="424"/>
                      <a:pt x="270" y="447"/>
                    </a:cubicBezTo>
                    <a:cubicBezTo>
                      <a:pt x="278" y="448"/>
                      <a:pt x="286" y="448"/>
                      <a:pt x="294" y="448"/>
                    </a:cubicBezTo>
                    <a:cubicBezTo>
                      <a:pt x="479" y="448"/>
                      <a:pt x="587" y="232"/>
                      <a:pt x="469" y="84"/>
                    </a:cubicBezTo>
                    <a:cubicBezTo>
                      <a:pt x="424" y="29"/>
                      <a:pt x="359"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5"/>
              <p:cNvSpPr/>
              <p:nvPr/>
            </p:nvSpPr>
            <p:spPr>
              <a:xfrm>
                <a:off x="4040475" y="3940250"/>
                <a:ext cx="14200" cy="10725"/>
              </a:xfrm>
              <a:custGeom>
                <a:avLst/>
                <a:gdLst/>
                <a:ahLst/>
                <a:cxnLst/>
                <a:rect l="l" t="t" r="r" b="b"/>
                <a:pathLst>
                  <a:path w="568" h="429" extrusionOk="0">
                    <a:moveTo>
                      <a:pt x="285" y="1"/>
                    </a:moveTo>
                    <a:cubicBezTo>
                      <a:pt x="238" y="1"/>
                      <a:pt x="191" y="16"/>
                      <a:pt x="152" y="48"/>
                    </a:cubicBezTo>
                    <a:cubicBezTo>
                      <a:pt x="1" y="167"/>
                      <a:pt x="71" y="408"/>
                      <a:pt x="264" y="428"/>
                    </a:cubicBezTo>
                    <a:cubicBezTo>
                      <a:pt x="272" y="428"/>
                      <a:pt x="280" y="429"/>
                      <a:pt x="287" y="429"/>
                    </a:cubicBezTo>
                    <a:cubicBezTo>
                      <a:pt x="463" y="429"/>
                      <a:pt x="568" y="222"/>
                      <a:pt x="451" y="80"/>
                    </a:cubicBezTo>
                    <a:cubicBezTo>
                      <a:pt x="409" y="28"/>
                      <a:pt x="347"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5"/>
              <p:cNvSpPr/>
              <p:nvPr/>
            </p:nvSpPr>
            <p:spPr>
              <a:xfrm>
                <a:off x="4027225" y="3923750"/>
                <a:ext cx="13550" cy="10200"/>
              </a:xfrm>
              <a:custGeom>
                <a:avLst/>
                <a:gdLst/>
                <a:ahLst/>
                <a:cxnLst/>
                <a:rect l="l" t="t" r="r" b="b"/>
                <a:pathLst>
                  <a:path w="542" h="408" extrusionOk="0">
                    <a:moveTo>
                      <a:pt x="273" y="1"/>
                    </a:moveTo>
                    <a:cubicBezTo>
                      <a:pt x="227" y="1"/>
                      <a:pt x="181" y="16"/>
                      <a:pt x="142" y="46"/>
                    </a:cubicBezTo>
                    <a:cubicBezTo>
                      <a:pt x="0" y="159"/>
                      <a:pt x="68" y="390"/>
                      <a:pt x="251" y="406"/>
                    </a:cubicBezTo>
                    <a:cubicBezTo>
                      <a:pt x="259" y="407"/>
                      <a:pt x="267" y="407"/>
                      <a:pt x="274" y="407"/>
                    </a:cubicBezTo>
                    <a:cubicBezTo>
                      <a:pt x="441" y="407"/>
                      <a:pt x="542" y="210"/>
                      <a:pt x="431" y="75"/>
                    </a:cubicBezTo>
                    <a:cubicBezTo>
                      <a:pt x="391" y="26"/>
                      <a:pt x="332" y="1"/>
                      <a:pt x="2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5"/>
              <p:cNvSpPr/>
              <p:nvPr/>
            </p:nvSpPr>
            <p:spPr>
              <a:xfrm>
                <a:off x="4013975" y="3907175"/>
                <a:ext cx="12900" cy="9825"/>
              </a:xfrm>
              <a:custGeom>
                <a:avLst/>
                <a:gdLst/>
                <a:ahLst/>
                <a:cxnLst/>
                <a:rect l="l" t="t" r="r" b="b"/>
                <a:pathLst>
                  <a:path w="516" h="393" extrusionOk="0">
                    <a:moveTo>
                      <a:pt x="258" y="1"/>
                    </a:moveTo>
                    <a:cubicBezTo>
                      <a:pt x="215" y="1"/>
                      <a:pt x="171" y="15"/>
                      <a:pt x="135" y="44"/>
                    </a:cubicBezTo>
                    <a:cubicBezTo>
                      <a:pt x="0" y="153"/>
                      <a:pt x="64" y="372"/>
                      <a:pt x="238" y="391"/>
                    </a:cubicBezTo>
                    <a:cubicBezTo>
                      <a:pt x="246" y="392"/>
                      <a:pt x="253" y="392"/>
                      <a:pt x="261" y="392"/>
                    </a:cubicBezTo>
                    <a:cubicBezTo>
                      <a:pt x="421" y="392"/>
                      <a:pt x="516" y="202"/>
                      <a:pt x="411" y="73"/>
                    </a:cubicBezTo>
                    <a:cubicBezTo>
                      <a:pt x="373" y="25"/>
                      <a:pt x="316"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5"/>
              <p:cNvSpPr/>
              <p:nvPr/>
            </p:nvSpPr>
            <p:spPr>
              <a:xfrm>
                <a:off x="4000700" y="3890700"/>
                <a:ext cx="12275" cy="9275"/>
              </a:xfrm>
              <a:custGeom>
                <a:avLst/>
                <a:gdLst/>
                <a:ahLst/>
                <a:cxnLst/>
                <a:rect l="l" t="t" r="r" b="b"/>
                <a:pathLst>
                  <a:path w="491" h="371" extrusionOk="0">
                    <a:moveTo>
                      <a:pt x="245" y="0"/>
                    </a:moveTo>
                    <a:cubicBezTo>
                      <a:pt x="205" y="0"/>
                      <a:pt x="164" y="14"/>
                      <a:pt x="129" y="41"/>
                    </a:cubicBezTo>
                    <a:cubicBezTo>
                      <a:pt x="1" y="147"/>
                      <a:pt x="62" y="353"/>
                      <a:pt x="226" y="369"/>
                    </a:cubicBezTo>
                    <a:cubicBezTo>
                      <a:pt x="234" y="370"/>
                      <a:pt x="242" y="370"/>
                      <a:pt x="249" y="370"/>
                    </a:cubicBezTo>
                    <a:cubicBezTo>
                      <a:pt x="402" y="370"/>
                      <a:pt x="491" y="192"/>
                      <a:pt x="390"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5"/>
              <p:cNvSpPr/>
              <p:nvPr/>
            </p:nvSpPr>
            <p:spPr>
              <a:xfrm>
                <a:off x="3987450" y="3874125"/>
                <a:ext cx="11650" cy="8875"/>
              </a:xfrm>
              <a:custGeom>
                <a:avLst/>
                <a:gdLst/>
                <a:ahLst/>
                <a:cxnLst/>
                <a:rect l="l" t="t" r="r" b="b"/>
                <a:pathLst>
                  <a:path w="466" h="355" extrusionOk="0">
                    <a:moveTo>
                      <a:pt x="231" y="0"/>
                    </a:moveTo>
                    <a:cubicBezTo>
                      <a:pt x="192" y="0"/>
                      <a:pt x="154" y="13"/>
                      <a:pt x="123" y="39"/>
                    </a:cubicBezTo>
                    <a:cubicBezTo>
                      <a:pt x="1" y="138"/>
                      <a:pt x="58" y="338"/>
                      <a:pt x="216" y="354"/>
                    </a:cubicBezTo>
                    <a:cubicBezTo>
                      <a:pt x="222" y="354"/>
                      <a:pt x="229" y="355"/>
                      <a:pt x="235" y="355"/>
                    </a:cubicBezTo>
                    <a:cubicBezTo>
                      <a:pt x="378" y="355"/>
                      <a:pt x="466" y="185"/>
                      <a:pt x="370" y="68"/>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5"/>
              <p:cNvSpPr/>
              <p:nvPr/>
            </p:nvSpPr>
            <p:spPr>
              <a:xfrm>
                <a:off x="3974200" y="3857600"/>
                <a:ext cx="11000" cy="8375"/>
              </a:xfrm>
              <a:custGeom>
                <a:avLst/>
                <a:gdLst/>
                <a:ahLst/>
                <a:cxnLst/>
                <a:rect l="l" t="t" r="r" b="b"/>
                <a:pathLst>
                  <a:path w="440" h="335" extrusionOk="0">
                    <a:moveTo>
                      <a:pt x="221" y="0"/>
                    </a:moveTo>
                    <a:cubicBezTo>
                      <a:pt x="184" y="0"/>
                      <a:pt x="147" y="13"/>
                      <a:pt x="116" y="38"/>
                    </a:cubicBezTo>
                    <a:cubicBezTo>
                      <a:pt x="0" y="131"/>
                      <a:pt x="55" y="317"/>
                      <a:pt x="203" y="333"/>
                    </a:cubicBezTo>
                    <a:cubicBezTo>
                      <a:pt x="209" y="334"/>
                      <a:pt x="216" y="334"/>
                      <a:pt x="222" y="334"/>
                    </a:cubicBezTo>
                    <a:cubicBezTo>
                      <a:pt x="359" y="334"/>
                      <a:pt x="440" y="174"/>
                      <a:pt x="351" y="63"/>
                    </a:cubicBezTo>
                    <a:cubicBezTo>
                      <a:pt x="318" y="22"/>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5"/>
              <p:cNvSpPr/>
              <p:nvPr/>
            </p:nvSpPr>
            <p:spPr>
              <a:xfrm>
                <a:off x="3960850" y="3841100"/>
                <a:ext cx="10450" cy="7925"/>
              </a:xfrm>
              <a:custGeom>
                <a:avLst/>
                <a:gdLst/>
                <a:ahLst/>
                <a:cxnLst/>
                <a:rect l="l" t="t" r="r" b="b"/>
                <a:pathLst>
                  <a:path w="418" h="317" extrusionOk="0">
                    <a:moveTo>
                      <a:pt x="210" y="0"/>
                    </a:moveTo>
                    <a:cubicBezTo>
                      <a:pt x="175" y="0"/>
                      <a:pt x="139" y="12"/>
                      <a:pt x="110" y="36"/>
                    </a:cubicBezTo>
                    <a:cubicBezTo>
                      <a:pt x="1" y="123"/>
                      <a:pt x="52" y="299"/>
                      <a:pt x="194" y="315"/>
                    </a:cubicBezTo>
                    <a:cubicBezTo>
                      <a:pt x="200" y="316"/>
                      <a:pt x="207" y="316"/>
                      <a:pt x="213" y="316"/>
                    </a:cubicBezTo>
                    <a:cubicBezTo>
                      <a:pt x="343" y="316"/>
                      <a:pt x="418" y="162"/>
                      <a:pt x="335" y="58"/>
                    </a:cubicBezTo>
                    <a:cubicBezTo>
                      <a:pt x="302"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5"/>
              <p:cNvSpPr/>
              <p:nvPr/>
            </p:nvSpPr>
            <p:spPr>
              <a:xfrm>
                <a:off x="4191125" y="4091100"/>
                <a:ext cx="20250" cy="15350"/>
              </a:xfrm>
              <a:custGeom>
                <a:avLst/>
                <a:gdLst/>
                <a:ahLst/>
                <a:cxnLst/>
                <a:rect l="l" t="t" r="r" b="b"/>
                <a:pathLst>
                  <a:path w="810" h="614" extrusionOk="0">
                    <a:moveTo>
                      <a:pt x="409" y="1"/>
                    </a:moveTo>
                    <a:cubicBezTo>
                      <a:pt x="341" y="1"/>
                      <a:pt x="273" y="23"/>
                      <a:pt x="216" y="69"/>
                    </a:cubicBezTo>
                    <a:cubicBezTo>
                      <a:pt x="0" y="239"/>
                      <a:pt x="103" y="583"/>
                      <a:pt x="376" y="612"/>
                    </a:cubicBezTo>
                    <a:cubicBezTo>
                      <a:pt x="388" y="613"/>
                      <a:pt x="400" y="614"/>
                      <a:pt x="411" y="614"/>
                    </a:cubicBezTo>
                    <a:cubicBezTo>
                      <a:pt x="660" y="614"/>
                      <a:pt x="809" y="317"/>
                      <a:pt x="646" y="114"/>
                    </a:cubicBezTo>
                    <a:cubicBezTo>
                      <a:pt x="586" y="39"/>
                      <a:pt x="498" y="1"/>
                      <a:pt x="4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5"/>
              <p:cNvSpPr/>
              <p:nvPr/>
            </p:nvSpPr>
            <p:spPr>
              <a:xfrm>
                <a:off x="4177875" y="4074525"/>
                <a:ext cx="19675" cy="14900"/>
              </a:xfrm>
              <a:custGeom>
                <a:avLst/>
                <a:gdLst/>
                <a:ahLst/>
                <a:cxnLst/>
                <a:rect l="l" t="t" r="r" b="b"/>
                <a:pathLst>
                  <a:path w="787" h="596" extrusionOk="0">
                    <a:moveTo>
                      <a:pt x="393" y="1"/>
                    </a:moveTo>
                    <a:cubicBezTo>
                      <a:pt x="327" y="1"/>
                      <a:pt x="261" y="22"/>
                      <a:pt x="206" y="67"/>
                    </a:cubicBezTo>
                    <a:cubicBezTo>
                      <a:pt x="0" y="234"/>
                      <a:pt x="100" y="568"/>
                      <a:pt x="363" y="594"/>
                    </a:cubicBezTo>
                    <a:cubicBezTo>
                      <a:pt x="375" y="595"/>
                      <a:pt x="387" y="596"/>
                      <a:pt x="398" y="596"/>
                    </a:cubicBezTo>
                    <a:cubicBezTo>
                      <a:pt x="641" y="596"/>
                      <a:pt x="786" y="308"/>
                      <a:pt x="627" y="112"/>
                    </a:cubicBezTo>
                    <a:cubicBezTo>
                      <a:pt x="566" y="39"/>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5"/>
              <p:cNvSpPr/>
              <p:nvPr/>
            </p:nvSpPr>
            <p:spPr>
              <a:xfrm>
                <a:off x="4164600" y="4058025"/>
                <a:ext cx="19075" cy="14450"/>
              </a:xfrm>
              <a:custGeom>
                <a:avLst/>
                <a:gdLst/>
                <a:ahLst/>
                <a:cxnLst/>
                <a:rect l="l" t="t" r="r" b="b"/>
                <a:pathLst>
                  <a:path w="763" h="578" extrusionOk="0">
                    <a:moveTo>
                      <a:pt x="382" y="1"/>
                    </a:moveTo>
                    <a:cubicBezTo>
                      <a:pt x="318" y="1"/>
                      <a:pt x="254" y="22"/>
                      <a:pt x="200" y="65"/>
                    </a:cubicBezTo>
                    <a:cubicBezTo>
                      <a:pt x="1" y="225"/>
                      <a:pt x="97" y="550"/>
                      <a:pt x="351" y="576"/>
                    </a:cubicBezTo>
                    <a:cubicBezTo>
                      <a:pt x="362" y="577"/>
                      <a:pt x="372" y="577"/>
                      <a:pt x="382" y="577"/>
                    </a:cubicBezTo>
                    <a:cubicBezTo>
                      <a:pt x="621" y="577"/>
                      <a:pt x="762" y="298"/>
                      <a:pt x="605" y="106"/>
                    </a:cubicBezTo>
                    <a:cubicBezTo>
                      <a:pt x="548" y="37"/>
                      <a:pt x="466" y="1"/>
                      <a:pt x="3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5"/>
              <p:cNvSpPr/>
              <p:nvPr/>
            </p:nvSpPr>
            <p:spPr>
              <a:xfrm>
                <a:off x="4151350" y="4041500"/>
                <a:ext cx="18425" cy="13925"/>
              </a:xfrm>
              <a:custGeom>
                <a:avLst/>
                <a:gdLst/>
                <a:ahLst/>
                <a:cxnLst/>
                <a:rect l="l" t="t" r="r" b="b"/>
                <a:pathLst>
                  <a:path w="737" h="557" extrusionOk="0">
                    <a:moveTo>
                      <a:pt x="371" y="1"/>
                    </a:moveTo>
                    <a:cubicBezTo>
                      <a:pt x="308" y="1"/>
                      <a:pt x="245" y="22"/>
                      <a:pt x="193" y="64"/>
                    </a:cubicBezTo>
                    <a:cubicBezTo>
                      <a:pt x="1" y="221"/>
                      <a:pt x="94" y="533"/>
                      <a:pt x="341" y="555"/>
                    </a:cubicBezTo>
                    <a:cubicBezTo>
                      <a:pt x="352" y="556"/>
                      <a:pt x="362" y="557"/>
                      <a:pt x="372" y="557"/>
                    </a:cubicBezTo>
                    <a:cubicBezTo>
                      <a:pt x="601" y="557"/>
                      <a:pt x="736" y="287"/>
                      <a:pt x="586" y="102"/>
                    </a:cubicBezTo>
                    <a:cubicBezTo>
                      <a:pt x="531" y="35"/>
                      <a:pt x="451" y="1"/>
                      <a:pt x="3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5"/>
              <p:cNvSpPr/>
              <p:nvPr/>
            </p:nvSpPr>
            <p:spPr>
              <a:xfrm>
                <a:off x="4138025" y="4024975"/>
                <a:ext cx="17850" cy="13500"/>
              </a:xfrm>
              <a:custGeom>
                <a:avLst/>
                <a:gdLst/>
                <a:ahLst/>
                <a:cxnLst/>
                <a:rect l="l" t="t" r="r" b="b"/>
                <a:pathLst>
                  <a:path w="714" h="540" extrusionOk="0">
                    <a:moveTo>
                      <a:pt x="358" y="0"/>
                    </a:moveTo>
                    <a:cubicBezTo>
                      <a:pt x="299" y="0"/>
                      <a:pt x="239" y="20"/>
                      <a:pt x="190" y="59"/>
                    </a:cubicBezTo>
                    <a:cubicBezTo>
                      <a:pt x="0" y="210"/>
                      <a:pt x="90" y="513"/>
                      <a:pt x="331" y="538"/>
                    </a:cubicBezTo>
                    <a:cubicBezTo>
                      <a:pt x="342" y="539"/>
                      <a:pt x="352" y="540"/>
                      <a:pt x="362" y="540"/>
                    </a:cubicBezTo>
                    <a:cubicBezTo>
                      <a:pt x="582" y="540"/>
                      <a:pt x="713" y="279"/>
                      <a:pt x="569" y="101"/>
                    </a:cubicBezTo>
                    <a:cubicBezTo>
                      <a:pt x="516" y="35"/>
                      <a:pt x="437" y="0"/>
                      <a:pt x="3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5"/>
              <p:cNvSpPr/>
              <p:nvPr/>
            </p:nvSpPr>
            <p:spPr>
              <a:xfrm>
                <a:off x="4124750" y="4008450"/>
                <a:ext cx="17225" cy="13000"/>
              </a:xfrm>
              <a:custGeom>
                <a:avLst/>
                <a:gdLst/>
                <a:ahLst/>
                <a:cxnLst/>
                <a:rect l="l" t="t" r="r" b="b"/>
                <a:pathLst>
                  <a:path w="689" h="520" extrusionOk="0">
                    <a:moveTo>
                      <a:pt x="346" y="0"/>
                    </a:moveTo>
                    <a:cubicBezTo>
                      <a:pt x="289" y="0"/>
                      <a:pt x="231" y="19"/>
                      <a:pt x="184" y="58"/>
                    </a:cubicBezTo>
                    <a:cubicBezTo>
                      <a:pt x="1" y="203"/>
                      <a:pt x="88" y="495"/>
                      <a:pt x="319" y="518"/>
                    </a:cubicBezTo>
                    <a:cubicBezTo>
                      <a:pt x="329" y="519"/>
                      <a:pt x="340" y="520"/>
                      <a:pt x="350" y="520"/>
                    </a:cubicBezTo>
                    <a:cubicBezTo>
                      <a:pt x="563" y="520"/>
                      <a:pt x="688" y="269"/>
                      <a:pt x="550" y="97"/>
                    </a:cubicBezTo>
                    <a:cubicBezTo>
                      <a:pt x="498" y="33"/>
                      <a:pt x="422" y="0"/>
                      <a:pt x="3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5"/>
              <p:cNvSpPr/>
              <p:nvPr/>
            </p:nvSpPr>
            <p:spPr>
              <a:xfrm>
                <a:off x="4111500" y="3991875"/>
                <a:ext cx="16600" cy="12625"/>
              </a:xfrm>
              <a:custGeom>
                <a:avLst/>
                <a:gdLst/>
                <a:ahLst/>
                <a:cxnLst/>
                <a:rect l="l" t="t" r="r" b="b"/>
                <a:pathLst>
                  <a:path w="664" h="505" extrusionOk="0">
                    <a:moveTo>
                      <a:pt x="333" y="1"/>
                    </a:moveTo>
                    <a:cubicBezTo>
                      <a:pt x="277" y="1"/>
                      <a:pt x="221" y="19"/>
                      <a:pt x="174" y="56"/>
                    </a:cubicBezTo>
                    <a:cubicBezTo>
                      <a:pt x="1" y="198"/>
                      <a:pt x="84" y="480"/>
                      <a:pt x="306" y="503"/>
                    </a:cubicBezTo>
                    <a:cubicBezTo>
                      <a:pt x="315" y="504"/>
                      <a:pt x="324" y="504"/>
                      <a:pt x="333" y="504"/>
                    </a:cubicBezTo>
                    <a:cubicBezTo>
                      <a:pt x="542" y="504"/>
                      <a:pt x="663" y="261"/>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5"/>
              <p:cNvSpPr/>
              <p:nvPr/>
            </p:nvSpPr>
            <p:spPr>
              <a:xfrm>
                <a:off x="4098250" y="3975375"/>
                <a:ext cx="15950" cy="12075"/>
              </a:xfrm>
              <a:custGeom>
                <a:avLst/>
                <a:gdLst/>
                <a:ahLst/>
                <a:cxnLst/>
                <a:rect l="l" t="t" r="r" b="b"/>
                <a:pathLst>
                  <a:path w="638" h="483" extrusionOk="0">
                    <a:moveTo>
                      <a:pt x="319" y="1"/>
                    </a:moveTo>
                    <a:cubicBezTo>
                      <a:pt x="266" y="1"/>
                      <a:pt x="212" y="18"/>
                      <a:pt x="167" y="54"/>
                    </a:cubicBezTo>
                    <a:cubicBezTo>
                      <a:pt x="0" y="189"/>
                      <a:pt x="81" y="459"/>
                      <a:pt x="296" y="482"/>
                    </a:cubicBezTo>
                    <a:cubicBezTo>
                      <a:pt x="305" y="483"/>
                      <a:pt x="314" y="483"/>
                      <a:pt x="323" y="483"/>
                    </a:cubicBezTo>
                    <a:cubicBezTo>
                      <a:pt x="519" y="483"/>
                      <a:pt x="637" y="249"/>
                      <a:pt x="508" y="90"/>
                    </a:cubicBezTo>
                    <a:cubicBezTo>
                      <a:pt x="461" y="31"/>
                      <a:pt x="390" y="1"/>
                      <a:pt x="3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5"/>
              <p:cNvSpPr/>
              <p:nvPr/>
            </p:nvSpPr>
            <p:spPr>
              <a:xfrm>
                <a:off x="4085000" y="3958825"/>
                <a:ext cx="15325" cy="11675"/>
              </a:xfrm>
              <a:custGeom>
                <a:avLst/>
                <a:gdLst/>
                <a:ahLst/>
                <a:cxnLst/>
                <a:rect l="l" t="t" r="r" b="b"/>
                <a:pathLst>
                  <a:path w="613" h="467" extrusionOk="0">
                    <a:moveTo>
                      <a:pt x="307" y="0"/>
                    </a:moveTo>
                    <a:cubicBezTo>
                      <a:pt x="256" y="0"/>
                      <a:pt x="204" y="18"/>
                      <a:pt x="161" y="54"/>
                    </a:cubicBezTo>
                    <a:cubicBezTo>
                      <a:pt x="0" y="183"/>
                      <a:pt x="77" y="443"/>
                      <a:pt x="283" y="465"/>
                    </a:cubicBezTo>
                    <a:cubicBezTo>
                      <a:pt x="291" y="466"/>
                      <a:pt x="299" y="467"/>
                      <a:pt x="306" y="467"/>
                    </a:cubicBezTo>
                    <a:cubicBezTo>
                      <a:pt x="498" y="467"/>
                      <a:pt x="612" y="241"/>
                      <a:pt x="489" y="86"/>
                    </a:cubicBezTo>
                    <a:cubicBezTo>
                      <a:pt x="441" y="30"/>
                      <a:pt x="375"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5"/>
              <p:cNvSpPr/>
              <p:nvPr/>
            </p:nvSpPr>
            <p:spPr>
              <a:xfrm>
                <a:off x="4071725" y="3942275"/>
                <a:ext cx="14700" cy="11200"/>
              </a:xfrm>
              <a:custGeom>
                <a:avLst/>
                <a:gdLst/>
                <a:ahLst/>
                <a:cxnLst/>
                <a:rect l="l" t="t" r="r" b="b"/>
                <a:pathLst>
                  <a:path w="588" h="448" extrusionOk="0">
                    <a:moveTo>
                      <a:pt x="295" y="1"/>
                    </a:moveTo>
                    <a:cubicBezTo>
                      <a:pt x="245" y="1"/>
                      <a:pt x="196" y="17"/>
                      <a:pt x="155" y="51"/>
                    </a:cubicBezTo>
                    <a:cubicBezTo>
                      <a:pt x="1" y="176"/>
                      <a:pt x="75" y="424"/>
                      <a:pt x="271" y="446"/>
                    </a:cubicBezTo>
                    <a:cubicBezTo>
                      <a:pt x="279" y="447"/>
                      <a:pt x="287" y="447"/>
                      <a:pt x="294" y="447"/>
                    </a:cubicBezTo>
                    <a:cubicBezTo>
                      <a:pt x="479" y="447"/>
                      <a:pt x="587" y="231"/>
                      <a:pt x="467" y="83"/>
                    </a:cubicBezTo>
                    <a:cubicBezTo>
                      <a:pt x="423" y="29"/>
                      <a:pt x="359"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5"/>
              <p:cNvSpPr/>
              <p:nvPr/>
            </p:nvSpPr>
            <p:spPr>
              <a:xfrm>
                <a:off x="4058400" y="3925750"/>
                <a:ext cx="14100" cy="10700"/>
              </a:xfrm>
              <a:custGeom>
                <a:avLst/>
                <a:gdLst/>
                <a:ahLst/>
                <a:cxnLst/>
                <a:rect l="l" t="t" r="r" b="b"/>
                <a:pathLst>
                  <a:path w="564" h="428" extrusionOk="0">
                    <a:moveTo>
                      <a:pt x="283" y="1"/>
                    </a:moveTo>
                    <a:cubicBezTo>
                      <a:pt x="236" y="1"/>
                      <a:pt x="188" y="17"/>
                      <a:pt x="148" y="50"/>
                    </a:cubicBezTo>
                    <a:cubicBezTo>
                      <a:pt x="0" y="169"/>
                      <a:pt x="71" y="407"/>
                      <a:pt x="261" y="426"/>
                    </a:cubicBezTo>
                    <a:cubicBezTo>
                      <a:pt x="270" y="427"/>
                      <a:pt x="279" y="427"/>
                      <a:pt x="288" y="427"/>
                    </a:cubicBezTo>
                    <a:cubicBezTo>
                      <a:pt x="461" y="427"/>
                      <a:pt x="563" y="223"/>
                      <a:pt x="450" y="82"/>
                    </a:cubicBezTo>
                    <a:cubicBezTo>
                      <a:pt x="408" y="29"/>
                      <a:pt x="346" y="1"/>
                      <a:pt x="2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5"/>
              <p:cNvSpPr/>
              <p:nvPr/>
            </p:nvSpPr>
            <p:spPr>
              <a:xfrm>
                <a:off x="4045150" y="3909225"/>
                <a:ext cx="13475" cy="10275"/>
              </a:xfrm>
              <a:custGeom>
                <a:avLst/>
                <a:gdLst/>
                <a:ahLst/>
                <a:cxnLst/>
                <a:rect l="l" t="t" r="r" b="b"/>
                <a:pathLst>
                  <a:path w="539" h="411" extrusionOk="0">
                    <a:moveTo>
                      <a:pt x="270" y="0"/>
                    </a:moveTo>
                    <a:cubicBezTo>
                      <a:pt x="224" y="0"/>
                      <a:pt x="179" y="15"/>
                      <a:pt x="141" y="46"/>
                    </a:cubicBezTo>
                    <a:cubicBezTo>
                      <a:pt x="0" y="161"/>
                      <a:pt x="68" y="389"/>
                      <a:pt x="251" y="409"/>
                    </a:cubicBezTo>
                    <a:cubicBezTo>
                      <a:pt x="259" y="410"/>
                      <a:pt x="266" y="410"/>
                      <a:pt x="274" y="410"/>
                    </a:cubicBezTo>
                    <a:cubicBezTo>
                      <a:pt x="440" y="410"/>
                      <a:pt x="538" y="213"/>
                      <a:pt x="431" y="78"/>
                    </a:cubicBezTo>
                    <a:cubicBezTo>
                      <a:pt x="390" y="26"/>
                      <a:pt x="330"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5"/>
              <p:cNvSpPr/>
              <p:nvPr/>
            </p:nvSpPr>
            <p:spPr>
              <a:xfrm>
                <a:off x="4031875" y="3892725"/>
                <a:ext cx="12850" cy="9800"/>
              </a:xfrm>
              <a:custGeom>
                <a:avLst/>
                <a:gdLst/>
                <a:ahLst/>
                <a:cxnLst/>
                <a:rect l="l" t="t" r="r" b="b"/>
                <a:pathLst>
                  <a:path w="514" h="392" extrusionOk="0">
                    <a:moveTo>
                      <a:pt x="258" y="0"/>
                    </a:moveTo>
                    <a:cubicBezTo>
                      <a:pt x="215" y="0"/>
                      <a:pt x="172" y="15"/>
                      <a:pt x="136" y="44"/>
                    </a:cubicBezTo>
                    <a:cubicBezTo>
                      <a:pt x="1" y="153"/>
                      <a:pt x="65" y="371"/>
                      <a:pt x="239" y="391"/>
                    </a:cubicBezTo>
                    <a:cubicBezTo>
                      <a:pt x="245" y="391"/>
                      <a:pt x="252" y="392"/>
                      <a:pt x="258" y="392"/>
                    </a:cubicBezTo>
                    <a:cubicBezTo>
                      <a:pt x="420" y="392"/>
                      <a:pt x="514" y="202"/>
                      <a:pt x="409" y="73"/>
                    </a:cubicBezTo>
                    <a:cubicBezTo>
                      <a:pt x="371"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5"/>
              <p:cNvSpPr/>
              <p:nvPr/>
            </p:nvSpPr>
            <p:spPr>
              <a:xfrm>
                <a:off x="4018625" y="3876150"/>
                <a:ext cx="12300" cy="9350"/>
              </a:xfrm>
              <a:custGeom>
                <a:avLst/>
                <a:gdLst/>
                <a:ahLst/>
                <a:cxnLst/>
                <a:rect l="l" t="t" r="r" b="b"/>
                <a:pathLst>
                  <a:path w="492" h="374" extrusionOk="0">
                    <a:moveTo>
                      <a:pt x="245" y="0"/>
                    </a:moveTo>
                    <a:cubicBezTo>
                      <a:pt x="204" y="0"/>
                      <a:pt x="163" y="14"/>
                      <a:pt x="129" y="41"/>
                    </a:cubicBezTo>
                    <a:cubicBezTo>
                      <a:pt x="1" y="147"/>
                      <a:pt x="62" y="356"/>
                      <a:pt x="225" y="372"/>
                    </a:cubicBezTo>
                    <a:cubicBezTo>
                      <a:pt x="232" y="373"/>
                      <a:pt x="239" y="373"/>
                      <a:pt x="245" y="373"/>
                    </a:cubicBezTo>
                    <a:cubicBezTo>
                      <a:pt x="398" y="373"/>
                      <a:pt x="491" y="194"/>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5"/>
              <p:cNvSpPr/>
              <p:nvPr/>
            </p:nvSpPr>
            <p:spPr>
              <a:xfrm>
                <a:off x="4005300" y="3859650"/>
                <a:ext cx="11700" cy="8825"/>
              </a:xfrm>
              <a:custGeom>
                <a:avLst/>
                <a:gdLst/>
                <a:ahLst/>
                <a:cxnLst/>
                <a:rect l="l" t="t" r="r" b="b"/>
                <a:pathLst>
                  <a:path w="468" h="353" extrusionOk="0">
                    <a:moveTo>
                      <a:pt x="234" y="1"/>
                    </a:moveTo>
                    <a:cubicBezTo>
                      <a:pt x="195" y="1"/>
                      <a:pt x="155" y="13"/>
                      <a:pt x="122" y="39"/>
                    </a:cubicBezTo>
                    <a:cubicBezTo>
                      <a:pt x="0" y="139"/>
                      <a:pt x="61" y="335"/>
                      <a:pt x="215" y="351"/>
                    </a:cubicBezTo>
                    <a:cubicBezTo>
                      <a:pt x="223" y="352"/>
                      <a:pt x="231" y="352"/>
                      <a:pt x="238" y="352"/>
                    </a:cubicBezTo>
                    <a:cubicBezTo>
                      <a:pt x="382" y="352"/>
                      <a:pt x="468" y="181"/>
                      <a:pt x="373" y="65"/>
                    </a:cubicBezTo>
                    <a:cubicBezTo>
                      <a:pt x="338" y="23"/>
                      <a:pt x="286"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5"/>
              <p:cNvSpPr/>
              <p:nvPr/>
            </p:nvSpPr>
            <p:spPr>
              <a:xfrm>
                <a:off x="3992025" y="3843100"/>
                <a:ext cx="11100" cy="8400"/>
              </a:xfrm>
              <a:custGeom>
                <a:avLst/>
                <a:gdLst/>
                <a:ahLst/>
                <a:cxnLst/>
                <a:rect l="l" t="t" r="r" b="b"/>
                <a:pathLst>
                  <a:path w="444" h="336" extrusionOk="0">
                    <a:moveTo>
                      <a:pt x="223" y="0"/>
                    </a:moveTo>
                    <a:cubicBezTo>
                      <a:pt x="186" y="0"/>
                      <a:pt x="148" y="13"/>
                      <a:pt x="116" y="39"/>
                    </a:cubicBezTo>
                    <a:cubicBezTo>
                      <a:pt x="1" y="133"/>
                      <a:pt x="59" y="319"/>
                      <a:pt x="206" y="335"/>
                    </a:cubicBezTo>
                    <a:cubicBezTo>
                      <a:pt x="213" y="336"/>
                      <a:pt x="219" y="336"/>
                      <a:pt x="225" y="336"/>
                    </a:cubicBezTo>
                    <a:cubicBezTo>
                      <a:pt x="362" y="336"/>
                      <a:pt x="443" y="172"/>
                      <a:pt x="351" y="62"/>
                    </a:cubicBezTo>
                    <a:cubicBezTo>
                      <a:pt x="318" y="22"/>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5"/>
              <p:cNvSpPr/>
              <p:nvPr/>
            </p:nvSpPr>
            <p:spPr>
              <a:xfrm>
                <a:off x="3978775" y="3826550"/>
                <a:ext cx="10450" cy="7925"/>
              </a:xfrm>
              <a:custGeom>
                <a:avLst/>
                <a:gdLst/>
                <a:ahLst/>
                <a:cxnLst/>
                <a:rect l="l" t="t" r="r" b="b"/>
                <a:pathLst>
                  <a:path w="418" h="317" extrusionOk="0">
                    <a:moveTo>
                      <a:pt x="208" y="1"/>
                    </a:moveTo>
                    <a:cubicBezTo>
                      <a:pt x="174" y="1"/>
                      <a:pt x="139" y="13"/>
                      <a:pt x="110" y="36"/>
                    </a:cubicBezTo>
                    <a:cubicBezTo>
                      <a:pt x="0" y="126"/>
                      <a:pt x="52" y="303"/>
                      <a:pt x="193" y="316"/>
                    </a:cubicBezTo>
                    <a:cubicBezTo>
                      <a:pt x="200" y="316"/>
                      <a:pt x="206" y="317"/>
                      <a:pt x="212" y="317"/>
                    </a:cubicBezTo>
                    <a:cubicBezTo>
                      <a:pt x="340" y="317"/>
                      <a:pt x="417" y="166"/>
                      <a:pt x="331" y="62"/>
                    </a:cubicBezTo>
                    <a:cubicBezTo>
                      <a:pt x="300" y="21"/>
                      <a:pt x="255" y="1"/>
                      <a:pt x="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5"/>
              <p:cNvSpPr/>
              <p:nvPr/>
            </p:nvSpPr>
            <p:spPr>
              <a:xfrm>
                <a:off x="4222300" y="4093100"/>
                <a:ext cx="20875" cy="15850"/>
              </a:xfrm>
              <a:custGeom>
                <a:avLst/>
                <a:gdLst/>
                <a:ahLst/>
                <a:cxnLst/>
                <a:rect l="l" t="t" r="r" b="b"/>
                <a:pathLst>
                  <a:path w="835" h="634" extrusionOk="0">
                    <a:moveTo>
                      <a:pt x="421" y="1"/>
                    </a:moveTo>
                    <a:cubicBezTo>
                      <a:pt x="351" y="1"/>
                      <a:pt x="280" y="24"/>
                      <a:pt x="222" y="73"/>
                    </a:cubicBezTo>
                    <a:cubicBezTo>
                      <a:pt x="0" y="249"/>
                      <a:pt x="106" y="603"/>
                      <a:pt x="386" y="632"/>
                    </a:cubicBezTo>
                    <a:cubicBezTo>
                      <a:pt x="398" y="633"/>
                      <a:pt x="409" y="634"/>
                      <a:pt x="421" y="634"/>
                    </a:cubicBezTo>
                    <a:cubicBezTo>
                      <a:pt x="680" y="634"/>
                      <a:pt x="835" y="327"/>
                      <a:pt x="666" y="118"/>
                    </a:cubicBezTo>
                    <a:cubicBezTo>
                      <a:pt x="604" y="41"/>
                      <a:pt x="513" y="1"/>
                      <a:pt x="4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5"/>
              <p:cNvSpPr/>
              <p:nvPr/>
            </p:nvSpPr>
            <p:spPr>
              <a:xfrm>
                <a:off x="4209050" y="4076550"/>
                <a:ext cx="20225" cy="15375"/>
              </a:xfrm>
              <a:custGeom>
                <a:avLst/>
                <a:gdLst/>
                <a:ahLst/>
                <a:cxnLst/>
                <a:rect l="l" t="t" r="r" b="b"/>
                <a:pathLst>
                  <a:path w="809" h="615" extrusionOk="0">
                    <a:moveTo>
                      <a:pt x="407" y="1"/>
                    </a:moveTo>
                    <a:cubicBezTo>
                      <a:pt x="338" y="1"/>
                      <a:pt x="269" y="23"/>
                      <a:pt x="212" y="69"/>
                    </a:cubicBezTo>
                    <a:cubicBezTo>
                      <a:pt x="0" y="243"/>
                      <a:pt x="103" y="587"/>
                      <a:pt x="376" y="612"/>
                    </a:cubicBezTo>
                    <a:cubicBezTo>
                      <a:pt x="388" y="614"/>
                      <a:pt x="399" y="614"/>
                      <a:pt x="411" y="614"/>
                    </a:cubicBezTo>
                    <a:cubicBezTo>
                      <a:pt x="660" y="614"/>
                      <a:pt x="809" y="320"/>
                      <a:pt x="646" y="114"/>
                    </a:cubicBezTo>
                    <a:cubicBezTo>
                      <a:pt x="586" y="40"/>
                      <a:pt x="497"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5"/>
              <p:cNvSpPr/>
              <p:nvPr/>
            </p:nvSpPr>
            <p:spPr>
              <a:xfrm>
                <a:off x="4195775" y="4060075"/>
                <a:ext cx="19625" cy="14975"/>
              </a:xfrm>
              <a:custGeom>
                <a:avLst/>
                <a:gdLst/>
                <a:ahLst/>
                <a:cxnLst/>
                <a:rect l="l" t="t" r="r" b="b"/>
                <a:pathLst>
                  <a:path w="785" h="599" extrusionOk="0">
                    <a:moveTo>
                      <a:pt x="396" y="1"/>
                    </a:moveTo>
                    <a:cubicBezTo>
                      <a:pt x="329" y="1"/>
                      <a:pt x="262" y="23"/>
                      <a:pt x="206" y="69"/>
                    </a:cubicBezTo>
                    <a:cubicBezTo>
                      <a:pt x="1" y="233"/>
                      <a:pt x="100" y="568"/>
                      <a:pt x="364" y="597"/>
                    </a:cubicBezTo>
                    <a:cubicBezTo>
                      <a:pt x="374" y="598"/>
                      <a:pt x="385" y="598"/>
                      <a:pt x="395" y="598"/>
                    </a:cubicBezTo>
                    <a:cubicBezTo>
                      <a:pt x="640" y="598"/>
                      <a:pt x="785" y="309"/>
                      <a:pt x="624" y="111"/>
                    </a:cubicBezTo>
                    <a:cubicBezTo>
                      <a:pt x="566" y="39"/>
                      <a:pt x="481" y="1"/>
                      <a:pt x="3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5"/>
              <p:cNvSpPr/>
              <p:nvPr/>
            </p:nvSpPr>
            <p:spPr>
              <a:xfrm>
                <a:off x="4182525" y="4043525"/>
                <a:ext cx="19050" cy="14400"/>
              </a:xfrm>
              <a:custGeom>
                <a:avLst/>
                <a:gdLst/>
                <a:ahLst/>
                <a:cxnLst/>
                <a:rect l="l" t="t" r="r" b="b"/>
                <a:pathLst>
                  <a:path w="762" h="576" extrusionOk="0">
                    <a:moveTo>
                      <a:pt x="381" y="0"/>
                    </a:moveTo>
                    <a:cubicBezTo>
                      <a:pt x="317" y="0"/>
                      <a:pt x="253" y="22"/>
                      <a:pt x="200" y="66"/>
                    </a:cubicBezTo>
                    <a:cubicBezTo>
                      <a:pt x="1" y="227"/>
                      <a:pt x="97" y="548"/>
                      <a:pt x="351" y="574"/>
                    </a:cubicBezTo>
                    <a:cubicBezTo>
                      <a:pt x="363" y="575"/>
                      <a:pt x="374" y="576"/>
                      <a:pt x="386" y="576"/>
                    </a:cubicBezTo>
                    <a:cubicBezTo>
                      <a:pt x="622" y="576"/>
                      <a:pt x="761" y="298"/>
                      <a:pt x="605" y="108"/>
                    </a:cubicBezTo>
                    <a:cubicBezTo>
                      <a:pt x="548" y="37"/>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5"/>
              <p:cNvSpPr/>
              <p:nvPr/>
            </p:nvSpPr>
            <p:spPr>
              <a:xfrm>
                <a:off x="4169275" y="4027000"/>
                <a:ext cx="18400" cy="13975"/>
              </a:xfrm>
              <a:custGeom>
                <a:avLst/>
                <a:gdLst/>
                <a:ahLst/>
                <a:cxnLst/>
                <a:rect l="l" t="t" r="r" b="b"/>
                <a:pathLst>
                  <a:path w="736" h="559" extrusionOk="0">
                    <a:moveTo>
                      <a:pt x="366" y="1"/>
                    </a:moveTo>
                    <a:cubicBezTo>
                      <a:pt x="305" y="1"/>
                      <a:pt x="244" y="21"/>
                      <a:pt x="193" y="62"/>
                    </a:cubicBezTo>
                    <a:cubicBezTo>
                      <a:pt x="0" y="219"/>
                      <a:pt x="93" y="531"/>
                      <a:pt x="341" y="557"/>
                    </a:cubicBezTo>
                    <a:cubicBezTo>
                      <a:pt x="351" y="558"/>
                      <a:pt x="362" y="559"/>
                      <a:pt x="372" y="559"/>
                    </a:cubicBezTo>
                    <a:cubicBezTo>
                      <a:pt x="601" y="559"/>
                      <a:pt x="736" y="288"/>
                      <a:pt x="585" y="104"/>
                    </a:cubicBezTo>
                    <a:cubicBezTo>
                      <a:pt x="528" y="36"/>
                      <a:pt x="447" y="1"/>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5"/>
              <p:cNvSpPr/>
              <p:nvPr/>
            </p:nvSpPr>
            <p:spPr>
              <a:xfrm>
                <a:off x="4155925" y="4010450"/>
                <a:ext cx="17775" cy="13500"/>
              </a:xfrm>
              <a:custGeom>
                <a:avLst/>
                <a:gdLst/>
                <a:ahLst/>
                <a:cxnLst/>
                <a:rect l="l" t="t" r="r" b="b"/>
                <a:pathLst>
                  <a:path w="711" h="540" extrusionOk="0">
                    <a:moveTo>
                      <a:pt x="359" y="0"/>
                    </a:moveTo>
                    <a:cubicBezTo>
                      <a:pt x="300" y="0"/>
                      <a:pt x="240" y="20"/>
                      <a:pt x="190" y="62"/>
                    </a:cubicBezTo>
                    <a:cubicBezTo>
                      <a:pt x="1" y="210"/>
                      <a:pt x="91" y="512"/>
                      <a:pt x="329" y="538"/>
                    </a:cubicBezTo>
                    <a:cubicBezTo>
                      <a:pt x="339" y="539"/>
                      <a:pt x="350" y="539"/>
                      <a:pt x="360" y="539"/>
                    </a:cubicBezTo>
                    <a:cubicBezTo>
                      <a:pt x="582" y="539"/>
                      <a:pt x="711" y="279"/>
                      <a:pt x="570" y="101"/>
                    </a:cubicBezTo>
                    <a:cubicBezTo>
                      <a:pt x="515" y="35"/>
                      <a:pt x="437" y="0"/>
                      <a:pt x="3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5"/>
              <p:cNvSpPr/>
              <p:nvPr/>
            </p:nvSpPr>
            <p:spPr>
              <a:xfrm>
                <a:off x="4142675" y="3993875"/>
                <a:ext cx="17125" cy="13050"/>
              </a:xfrm>
              <a:custGeom>
                <a:avLst/>
                <a:gdLst/>
                <a:ahLst/>
                <a:cxnLst/>
                <a:rect l="l" t="t" r="r" b="b"/>
                <a:pathLst>
                  <a:path w="685" h="522" extrusionOk="0">
                    <a:moveTo>
                      <a:pt x="344" y="0"/>
                    </a:moveTo>
                    <a:cubicBezTo>
                      <a:pt x="287" y="0"/>
                      <a:pt x="229" y="20"/>
                      <a:pt x="180" y="60"/>
                    </a:cubicBezTo>
                    <a:cubicBezTo>
                      <a:pt x="1" y="204"/>
                      <a:pt x="87" y="494"/>
                      <a:pt x="315" y="519"/>
                    </a:cubicBezTo>
                    <a:cubicBezTo>
                      <a:pt x="326" y="520"/>
                      <a:pt x="336" y="521"/>
                      <a:pt x="346" y="521"/>
                    </a:cubicBezTo>
                    <a:cubicBezTo>
                      <a:pt x="559" y="521"/>
                      <a:pt x="685" y="270"/>
                      <a:pt x="547" y="98"/>
                    </a:cubicBezTo>
                    <a:cubicBezTo>
                      <a:pt x="496" y="34"/>
                      <a:pt x="420" y="0"/>
                      <a:pt x="3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5"/>
              <p:cNvSpPr/>
              <p:nvPr/>
            </p:nvSpPr>
            <p:spPr>
              <a:xfrm>
                <a:off x="4129425" y="3977400"/>
                <a:ext cx="16575" cy="12550"/>
              </a:xfrm>
              <a:custGeom>
                <a:avLst/>
                <a:gdLst/>
                <a:ahLst/>
                <a:cxnLst/>
                <a:rect l="l" t="t" r="r" b="b"/>
                <a:pathLst>
                  <a:path w="663" h="502" extrusionOk="0">
                    <a:moveTo>
                      <a:pt x="333" y="1"/>
                    </a:moveTo>
                    <a:cubicBezTo>
                      <a:pt x="278" y="1"/>
                      <a:pt x="221" y="19"/>
                      <a:pt x="174" y="57"/>
                    </a:cubicBezTo>
                    <a:cubicBezTo>
                      <a:pt x="0" y="198"/>
                      <a:pt x="84" y="478"/>
                      <a:pt x="306" y="500"/>
                    </a:cubicBezTo>
                    <a:cubicBezTo>
                      <a:pt x="316" y="501"/>
                      <a:pt x="326" y="502"/>
                      <a:pt x="336" y="502"/>
                    </a:cubicBezTo>
                    <a:cubicBezTo>
                      <a:pt x="540" y="502"/>
                      <a:pt x="662" y="258"/>
                      <a:pt x="527" y="92"/>
                    </a:cubicBezTo>
                    <a:cubicBezTo>
                      <a:pt x="478" y="32"/>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5"/>
              <p:cNvSpPr/>
              <p:nvPr/>
            </p:nvSpPr>
            <p:spPr>
              <a:xfrm>
                <a:off x="4116150" y="3960850"/>
                <a:ext cx="15875" cy="12075"/>
              </a:xfrm>
              <a:custGeom>
                <a:avLst/>
                <a:gdLst/>
                <a:ahLst/>
                <a:cxnLst/>
                <a:rect l="l" t="t" r="r" b="b"/>
                <a:pathLst>
                  <a:path w="635" h="483" extrusionOk="0">
                    <a:moveTo>
                      <a:pt x="319" y="0"/>
                    </a:moveTo>
                    <a:cubicBezTo>
                      <a:pt x="266" y="0"/>
                      <a:pt x="212" y="18"/>
                      <a:pt x="168" y="53"/>
                    </a:cubicBezTo>
                    <a:cubicBezTo>
                      <a:pt x="1" y="188"/>
                      <a:pt x="81" y="458"/>
                      <a:pt x="293" y="481"/>
                    </a:cubicBezTo>
                    <a:cubicBezTo>
                      <a:pt x="303" y="482"/>
                      <a:pt x="312" y="482"/>
                      <a:pt x="321" y="482"/>
                    </a:cubicBezTo>
                    <a:cubicBezTo>
                      <a:pt x="520" y="482"/>
                      <a:pt x="635" y="249"/>
                      <a:pt x="509" y="92"/>
                    </a:cubicBezTo>
                    <a:cubicBezTo>
                      <a:pt x="461" y="31"/>
                      <a:pt x="390"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5"/>
              <p:cNvSpPr/>
              <p:nvPr/>
            </p:nvSpPr>
            <p:spPr>
              <a:xfrm>
                <a:off x="4102900" y="3944350"/>
                <a:ext cx="15300" cy="11625"/>
              </a:xfrm>
              <a:custGeom>
                <a:avLst/>
                <a:gdLst/>
                <a:ahLst/>
                <a:cxnLst/>
                <a:rect l="l" t="t" r="r" b="b"/>
                <a:pathLst>
                  <a:path w="612" h="465" extrusionOk="0">
                    <a:moveTo>
                      <a:pt x="306" y="0"/>
                    </a:moveTo>
                    <a:cubicBezTo>
                      <a:pt x="255" y="0"/>
                      <a:pt x="204" y="17"/>
                      <a:pt x="161" y="51"/>
                    </a:cubicBezTo>
                    <a:cubicBezTo>
                      <a:pt x="1" y="183"/>
                      <a:pt x="78" y="444"/>
                      <a:pt x="284" y="463"/>
                    </a:cubicBezTo>
                    <a:cubicBezTo>
                      <a:pt x="293" y="464"/>
                      <a:pt x="302" y="464"/>
                      <a:pt x="311" y="464"/>
                    </a:cubicBezTo>
                    <a:cubicBezTo>
                      <a:pt x="500" y="464"/>
                      <a:pt x="612" y="240"/>
                      <a:pt x="486" y="87"/>
                    </a:cubicBezTo>
                    <a:cubicBezTo>
                      <a:pt x="440" y="30"/>
                      <a:pt x="373" y="0"/>
                      <a:pt x="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5"/>
              <p:cNvSpPr/>
              <p:nvPr/>
            </p:nvSpPr>
            <p:spPr>
              <a:xfrm>
                <a:off x="4089575" y="3927775"/>
                <a:ext cx="14750" cy="11225"/>
              </a:xfrm>
              <a:custGeom>
                <a:avLst/>
                <a:gdLst/>
                <a:ahLst/>
                <a:cxnLst/>
                <a:rect l="l" t="t" r="r" b="b"/>
                <a:pathLst>
                  <a:path w="590" h="449" extrusionOk="0">
                    <a:moveTo>
                      <a:pt x="296" y="1"/>
                    </a:moveTo>
                    <a:cubicBezTo>
                      <a:pt x="246" y="1"/>
                      <a:pt x="196" y="18"/>
                      <a:pt x="154" y="52"/>
                    </a:cubicBezTo>
                    <a:cubicBezTo>
                      <a:pt x="0" y="178"/>
                      <a:pt x="74" y="425"/>
                      <a:pt x="273" y="448"/>
                    </a:cubicBezTo>
                    <a:cubicBezTo>
                      <a:pt x="281" y="448"/>
                      <a:pt x="289" y="449"/>
                      <a:pt x="297" y="449"/>
                    </a:cubicBezTo>
                    <a:cubicBezTo>
                      <a:pt x="479" y="449"/>
                      <a:pt x="590" y="233"/>
                      <a:pt x="469" y="85"/>
                    </a:cubicBezTo>
                    <a:cubicBezTo>
                      <a:pt x="426" y="30"/>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5"/>
              <p:cNvSpPr/>
              <p:nvPr/>
            </p:nvSpPr>
            <p:spPr>
              <a:xfrm>
                <a:off x="4076300" y="3911250"/>
                <a:ext cx="14125" cy="10725"/>
              </a:xfrm>
              <a:custGeom>
                <a:avLst/>
                <a:gdLst/>
                <a:ahLst/>
                <a:cxnLst/>
                <a:rect l="l" t="t" r="r" b="b"/>
                <a:pathLst>
                  <a:path w="565" h="429" extrusionOk="0">
                    <a:moveTo>
                      <a:pt x="285" y="0"/>
                    </a:moveTo>
                    <a:cubicBezTo>
                      <a:pt x="237" y="0"/>
                      <a:pt x="189" y="16"/>
                      <a:pt x="149" y="48"/>
                    </a:cubicBezTo>
                    <a:cubicBezTo>
                      <a:pt x="1" y="167"/>
                      <a:pt x="72" y="408"/>
                      <a:pt x="261" y="427"/>
                    </a:cubicBezTo>
                    <a:cubicBezTo>
                      <a:pt x="269" y="428"/>
                      <a:pt x="277" y="429"/>
                      <a:pt x="285" y="429"/>
                    </a:cubicBezTo>
                    <a:cubicBezTo>
                      <a:pt x="460" y="429"/>
                      <a:pt x="565" y="222"/>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5"/>
              <p:cNvSpPr/>
              <p:nvPr/>
            </p:nvSpPr>
            <p:spPr>
              <a:xfrm>
                <a:off x="4063050" y="3894750"/>
                <a:ext cx="13475" cy="10200"/>
              </a:xfrm>
              <a:custGeom>
                <a:avLst/>
                <a:gdLst/>
                <a:ahLst/>
                <a:cxnLst/>
                <a:rect l="l" t="t" r="r" b="b"/>
                <a:pathLst>
                  <a:path w="539" h="408" extrusionOk="0">
                    <a:moveTo>
                      <a:pt x="271" y="1"/>
                    </a:moveTo>
                    <a:cubicBezTo>
                      <a:pt x="225" y="1"/>
                      <a:pt x="180" y="15"/>
                      <a:pt x="142" y="46"/>
                    </a:cubicBezTo>
                    <a:cubicBezTo>
                      <a:pt x="1" y="159"/>
                      <a:pt x="68" y="390"/>
                      <a:pt x="248" y="406"/>
                    </a:cubicBezTo>
                    <a:cubicBezTo>
                      <a:pt x="256" y="407"/>
                      <a:pt x="264" y="407"/>
                      <a:pt x="272" y="407"/>
                    </a:cubicBezTo>
                    <a:cubicBezTo>
                      <a:pt x="441" y="407"/>
                      <a:pt x="539" y="210"/>
                      <a:pt x="431" y="75"/>
                    </a:cubicBezTo>
                    <a:cubicBezTo>
                      <a:pt x="390" y="26"/>
                      <a:pt x="330" y="1"/>
                      <a:pt x="2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5"/>
              <p:cNvSpPr/>
              <p:nvPr/>
            </p:nvSpPr>
            <p:spPr>
              <a:xfrm>
                <a:off x="4049800" y="3878175"/>
                <a:ext cx="12825" cy="9825"/>
              </a:xfrm>
              <a:custGeom>
                <a:avLst/>
                <a:gdLst/>
                <a:ahLst/>
                <a:cxnLst/>
                <a:rect l="l" t="t" r="r" b="b"/>
                <a:pathLst>
                  <a:path w="513" h="393" extrusionOk="0">
                    <a:moveTo>
                      <a:pt x="258" y="1"/>
                    </a:moveTo>
                    <a:cubicBezTo>
                      <a:pt x="215" y="1"/>
                      <a:pt x="171" y="15"/>
                      <a:pt x="135" y="44"/>
                    </a:cubicBezTo>
                    <a:cubicBezTo>
                      <a:pt x="0" y="153"/>
                      <a:pt x="65" y="372"/>
                      <a:pt x="238" y="391"/>
                    </a:cubicBezTo>
                    <a:cubicBezTo>
                      <a:pt x="246" y="392"/>
                      <a:pt x="253" y="392"/>
                      <a:pt x="261" y="392"/>
                    </a:cubicBezTo>
                    <a:cubicBezTo>
                      <a:pt x="418" y="392"/>
                      <a:pt x="513" y="202"/>
                      <a:pt x="409" y="73"/>
                    </a:cubicBezTo>
                    <a:cubicBezTo>
                      <a:pt x="370" y="25"/>
                      <a:pt x="314"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5"/>
              <p:cNvSpPr/>
              <p:nvPr/>
            </p:nvSpPr>
            <p:spPr>
              <a:xfrm>
                <a:off x="4036450" y="3861675"/>
                <a:ext cx="12300" cy="9350"/>
              </a:xfrm>
              <a:custGeom>
                <a:avLst/>
                <a:gdLst/>
                <a:ahLst/>
                <a:cxnLst/>
                <a:rect l="l" t="t" r="r" b="b"/>
                <a:pathLst>
                  <a:path w="492" h="374" extrusionOk="0">
                    <a:moveTo>
                      <a:pt x="247" y="1"/>
                    </a:moveTo>
                    <a:cubicBezTo>
                      <a:pt x="205" y="1"/>
                      <a:pt x="164" y="14"/>
                      <a:pt x="130" y="42"/>
                    </a:cubicBezTo>
                    <a:cubicBezTo>
                      <a:pt x="1" y="145"/>
                      <a:pt x="65" y="354"/>
                      <a:pt x="229" y="373"/>
                    </a:cubicBezTo>
                    <a:cubicBezTo>
                      <a:pt x="236" y="374"/>
                      <a:pt x="242" y="374"/>
                      <a:pt x="249" y="374"/>
                    </a:cubicBezTo>
                    <a:cubicBezTo>
                      <a:pt x="401" y="374"/>
                      <a:pt x="492" y="194"/>
                      <a:pt x="393" y="71"/>
                    </a:cubicBezTo>
                    <a:cubicBezTo>
                      <a:pt x="356" y="25"/>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5"/>
              <p:cNvSpPr/>
              <p:nvPr/>
            </p:nvSpPr>
            <p:spPr>
              <a:xfrm>
                <a:off x="4023200" y="3845125"/>
                <a:ext cx="11725" cy="8875"/>
              </a:xfrm>
              <a:custGeom>
                <a:avLst/>
                <a:gdLst/>
                <a:ahLst/>
                <a:cxnLst/>
                <a:rect l="l" t="t" r="r" b="b"/>
                <a:pathLst>
                  <a:path w="469" h="355" extrusionOk="0">
                    <a:moveTo>
                      <a:pt x="234" y="0"/>
                    </a:moveTo>
                    <a:cubicBezTo>
                      <a:pt x="195" y="0"/>
                      <a:pt x="156" y="13"/>
                      <a:pt x="123" y="39"/>
                    </a:cubicBezTo>
                    <a:cubicBezTo>
                      <a:pt x="1" y="138"/>
                      <a:pt x="59" y="338"/>
                      <a:pt x="216" y="354"/>
                    </a:cubicBezTo>
                    <a:cubicBezTo>
                      <a:pt x="223" y="354"/>
                      <a:pt x="229" y="355"/>
                      <a:pt x="236" y="355"/>
                    </a:cubicBezTo>
                    <a:cubicBezTo>
                      <a:pt x="382" y="355"/>
                      <a:pt x="469" y="185"/>
                      <a:pt x="373" y="68"/>
                    </a:cubicBezTo>
                    <a:cubicBezTo>
                      <a:pt x="338" y="23"/>
                      <a:pt x="286"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5"/>
              <p:cNvSpPr/>
              <p:nvPr/>
            </p:nvSpPr>
            <p:spPr>
              <a:xfrm>
                <a:off x="4009950" y="3828600"/>
                <a:ext cx="11100" cy="8450"/>
              </a:xfrm>
              <a:custGeom>
                <a:avLst/>
                <a:gdLst/>
                <a:ahLst/>
                <a:cxnLst/>
                <a:rect l="l" t="t" r="r" b="b"/>
                <a:pathLst>
                  <a:path w="444" h="338" extrusionOk="0">
                    <a:moveTo>
                      <a:pt x="221" y="0"/>
                    </a:moveTo>
                    <a:cubicBezTo>
                      <a:pt x="184" y="0"/>
                      <a:pt x="147" y="13"/>
                      <a:pt x="116" y="38"/>
                    </a:cubicBezTo>
                    <a:cubicBezTo>
                      <a:pt x="0" y="131"/>
                      <a:pt x="55" y="320"/>
                      <a:pt x="203" y="337"/>
                    </a:cubicBezTo>
                    <a:cubicBezTo>
                      <a:pt x="208" y="337"/>
                      <a:pt x="214" y="337"/>
                      <a:pt x="219" y="337"/>
                    </a:cubicBezTo>
                    <a:cubicBezTo>
                      <a:pt x="360" y="337"/>
                      <a:pt x="444" y="175"/>
                      <a:pt x="351" y="63"/>
                    </a:cubicBezTo>
                    <a:cubicBezTo>
                      <a:pt x="318" y="21"/>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5"/>
              <p:cNvSpPr/>
              <p:nvPr/>
            </p:nvSpPr>
            <p:spPr>
              <a:xfrm>
                <a:off x="3996700" y="3812100"/>
                <a:ext cx="10450" cy="7925"/>
              </a:xfrm>
              <a:custGeom>
                <a:avLst/>
                <a:gdLst/>
                <a:ahLst/>
                <a:cxnLst/>
                <a:rect l="l" t="t" r="r" b="b"/>
                <a:pathLst>
                  <a:path w="418" h="317" extrusionOk="0">
                    <a:moveTo>
                      <a:pt x="209" y="0"/>
                    </a:moveTo>
                    <a:cubicBezTo>
                      <a:pt x="174" y="0"/>
                      <a:pt x="139" y="12"/>
                      <a:pt x="109" y="36"/>
                    </a:cubicBezTo>
                    <a:cubicBezTo>
                      <a:pt x="0" y="122"/>
                      <a:pt x="52" y="299"/>
                      <a:pt x="193" y="315"/>
                    </a:cubicBezTo>
                    <a:cubicBezTo>
                      <a:pt x="199" y="316"/>
                      <a:pt x="206" y="316"/>
                      <a:pt x="212" y="316"/>
                    </a:cubicBezTo>
                    <a:cubicBezTo>
                      <a:pt x="339" y="316"/>
                      <a:pt x="417" y="162"/>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5"/>
              <p:cNvSpPr/>
              <p:nvPr/>
            </p:nvSpPr>
            <p:spPr>
              <a:xfrm>
                <a:off x="4253550" y="4095175"/>
                <a:ext cx="21450" cy="16350"/>
              </a:xfrm>
              <a:custGeom>
                <a:avLst/>
                <a:gdLst/>
                <a:ahLst/>
                <a:cxnLst/>
                <a:rect l="l" t="t" r="r" b="b"/>
                <a:pathLst>
                  <a:path w="858" h="654" extrusionOk="0">
                    <a:moveTo>
                      <a:pt x="430" y="0"/>
                    </a:moveTo>
                    <a:cubicBezTo>
                      <a:pt x="358" y="0"/>
                      <a:pt x="285" y="24"/>
                      <a:pt x="225" y="73"/>
                    </a:cubicBezTo>
                    <a:cubicBezTo>
                      <a:pt x="0" y="256"/>
                      <a:pt x="110" y="623"/>
                      <a:pt x="399" y="652"/>
                    </a:cubicBezTo>
                    <a:cubicBezTo>
                      <a:pt x="411" y="653"/>
                      <a:pt x="422" y="653"/>
                      <a:pt x="433" y="653"/>
                    </a:cubicBezTo>
                    <a:cubicBezTo>
                      <a:pt x="699" y="653"/>
                      <a:pt x="858" y="334"/>
                      <a:pt x="682" y="121"/>
                    </a:cubicBezTo>
                    <a:cubicBezTo>
                      <a:pt x="618" y="41"/>
                      <a:pt x="525" y="0"/>
                      <a:pt x="4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5"/>
              <p:cNvSpPr/>
              <p:nvPr/>
            </p:nvSpPr>
            <p:spPr>
              <a:xfrm>
                <a:off x="4240225" y="4078600"/>
                <a:ext cx="20850" cy="15825"/>
              </a:xfrm>
              <a:custGeom>
                <a:avLst/>
                <a:gdLst/>
                <a:ahLst/>
                <a:cxnLst/>
                <a:rect l="l" t="t" r="r" b="b"/>
                <a:pathLst>
                  <a:path w="834" h="633" extrusionOk="0">
                    <a:moveTo>
                      <a:pt x="420" y="0"/>
                    </a:moveTo>
                    <a:cubicBezTo>
                      <a:pt x="349" y="0"/>
                      <a:pt x="278" y="24"/>
                      <a:pt x="219" y="71"/>
                    </a:cubicBezTo>
                    <a:cubicBezTo>
                      <a:pt x="0" y="248"/>
                      <a:pt x="106" y="601"/>
                      <a:pt x="386" y="630"/>
                    </a:cubicBezTo>
                    <a:cubicBezTo>
                      <a:pt x="399" y="632"/>
                      <a:pt x="411" y="632"/>
                      <a:pt x="424" y="632"/>
                    </a:cubicBezTo>
                    <a:cubicBezTo>
                      <a:pt x="681" y="632"/>
                      <a:pt x="834" y="327"/>
                      <a:pt x="665" y="119"/>
                    </a:cubicBezTo>
                    <a:cubicBezTo>
                      <a:pt x="603" y="41"/>
                      <a:pt x="512" y="0"/>
                      <a:pt x="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5"/>
              <p:cNvSpPr/>
              <p:nvPr/>
            </p:nvSpPr>
            <p:spPr>
              <a:xfrm>
                <a:off x="4226950" y="4062100"/>
                <a:ext cx="20250" cy="15350"/>
              </a:xfrm>
              <a:custGeom>
                <a:avLst/>
                <a:gdLst/>
                <a:ahLst/>
                <a:cxnLst/>
                <a:rect l="l" t="t" r="r" b="b"/>
                <a:pathLst>
                  <a:path w="810" h="614" extrusionOk="0">
                    <a:moveTo>
                      <a:pt x="407" y="1"/>
                    </a:moveTo>
                    <a:cubicBezTo>
                      <a:pt x="339" y="1"/>
                      <a:pt x="270" y="23"/>
                      <a:pt x="213" y="69"/>
                    </a:cubicBezTo>
                    <a:cubicBezTo>
                      <a:pt x="1" y="239"/>
                      <a:pt x="104" y="583"/>
                      <a:pt x="377" y="612"/>
                    </a:cubicBezTo>
                    <a:cubicBezTo>
                      <a:pt x="388" y="613"/>
                      <a:pt x="400" y="614"/>
                      <a:pt x="411" y="614"/>
                    </a:cubicBezTo>
                    <a:cubicBezTo>
                      <a:pt x="661" y="614"/>
                      <a:pt x="810" y="317"/>
                      <a:pt x="647" y="114"/>
                    </a:cubicBezTo>
                    <a:cubicBezTo>
                      <a:pt x="587" y="39"/>
                      <a:pt x="497"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5"/>
              <p:cNvSpPr/>
              <p:nvPr/>
            </p:nvSpPr>
            <p:spPr>
              <a:xfrm>
                <a:off x="4213700" y="4045525"/>
                <a:ext cx="19600" cy="14900"/>
              </a:xfrm>
              <a:custGeom>
                <a:avLst/>
                <a:gdLst/>
                <a:ahLst/>
                <a:cxnLst/>
                <a:rect l="l" t="t" r="r" b="b"/>
                <a:pathLst>
                  <a:path w="784" h="596" extrusionOk="0">
                    <a:moveTo>
                      <a:pt x="393" y="1"/>
                    </a:moveTo>
                    <a:cubicBezTo>
                      <a:pt x="328" y="1"/>
                      <a:pt x="262" y="22"/>
                      <a:pt x="206" y="67"/>
                    </a:cubicBezTo>
                    <a:cubicBezTo>
                      <a:pt x="0" y="234"/>
                      <a:pt x="100" y="568"/>
                      <a:pt x="364" y="594"/>
                    </a:cubicBezTo>
                    <a:cubicBezTo>
                      <a:pt x="375" y="595"/>
                      <a:pt x="387" y="596"/>
                      <a:pt x="398" y="596"/>
                    </a:cubicBezTo>
                    <a:cubicBezTo>
                      <a:pt x="641" y="596"/>
                      <a:pt x="784" y="308"/>
                      <a:pt x="624" y="112"/>
                    </a:cubicBezTo>
                    <a:cubicBezTo>
                      <a:pt x="565" y="38"/>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5"/>
              <p:cNvSpPr/>
              <p:nvPr/>
            </p:nvSpPr>
            <p:spPr>
              <a:xfrm>
                <a:off x="4200450" y="4029050"/>
                <a:ext cx="18950" cy="14425"/>
              </a:xfrm>
              <a:custGeom>
                <a:avLst/>
                <a:gdLst/>
                <a:ahLst/>
                <a:cxnLst/>
                <a:rect l="l" t="t" r="r" b="b"/>
                <a:pathLst>
                  <a:path w="758" h="577" extrusionOk="0">
                    <a:moveTo>
                      <a:pt x="381" y="1"/>
                    </a:moveTo>
                    <a:cubicBezTo>
                      <a:pt x="317" y="1"/>
                      <a:pt x="252" y="22"/>
                      <a:pt x="199" y="67"/>
                    </a:cubicBezTo>
                    <a:cubicBezTo>
                      <a:pt x="0" y="227"/>
                      <a:pt x="97" y="549"/>
                      <a:pt x="351" y="575"/>
                    </a:cubicBezTo>
                    <a:cubicBezTo>
                      <a:pt x="362" y="576"/>
                      <a:pt x="374" y="577"/>
                      <a:pt x="385" y="577"/>
                    </a:cubicBezTo>
                    <a:cubicBezTo>
                      <a:pt x="621" y="577"/>
                      <a:pt x="758" y="299"/>
                      <a:pt x="604" y="109"/>
                    </a:cubicBezTo>
                    <a:cubicBezTo>
                      <a:pt x="548" y="38"/>
                      <a:pt x="465" y="1"/>
                      <a:pt x="3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5"/>
              <p:cNvSpPr/>
              <p:nvPr/>
            </p:nvSpPr>
            <p:spPr>
              <a:xfrm>
                <a:off x="4187175" y="4012500"/>
                <a:ext cx="18350" cy="13925"/>
              </a:xfrm>
              <a:custGeom>
                <a:avLst/>
                <a:gdLst/>
                <a:ahLst/>
                <a:cxnLst/>
                <a:rect l="l" t="t" r="r" b="b"/>
                <a:pathLst>
                  <a:path w="734" h="557" extrusionOk="0">
                    <a:moveTo>
                      <a:pt x="370" y="1"/>
                    </a:moveTo>
                    <a:cubicBezTo>
                      <a:pt x="308" y="1"/>
                      <a:pt x="246" y="21"/>
                      <a:pt x="194" y="64"/>
                    </a:cubicBezTo>
                    <a:cubicBezTo>
                      <a:pt x="1" y="221"/>
                      <a:pt x="94" y="533"/>
                      <a:pt x="338" y="555"/>
                    </a:cubicBezTo>
                    <a:cubicBezTo>
                      <a:pt x="349" y="556"/>
                      <a:pt x="359" y="557"/>
                      <a:pt x="369" y="557"/>
                    </a:cubicBezTo>
                    <a:cubicBezTo>
                      <a:pt x="598" y="557"/>
                      <a:pt x="734" y="287"/>
                      <a:pt x="586" y="102"/>
                    </a:cubicBezTo>
                    <a:cubicBezTo>
                      <a:pt x="530" y="35"/>
                      <a:pt x="450" y="1"/>
                      <a:pt x="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5"/>
              <p:cNvSpPr/>
              <p:nvPr/>
            </p:nvSpPr>
            <p:spPr>
              <a:xfrm>
                <a:off x="4173850" y="3995950"/>
                <a:ext cx="17775" cy="13525"/>
              </a:xfrm>
              <a:custGeom>
                <a:avLst/>
                <a:gdLst/>
                <a:ahLst/>
                <a:cxnLst/>
                <a:rect l="l" t="t" r="r" b="b"/>
                <a:pathLst>
                  <a:path w="711" h="541" extrusionOk="0">
                    <a:moveTo>
                      <a:pt x="357" y="0"/>
                    </a:moveTo>
                    <a:cubicBezTo>
                      <a:pt x="297" y="0"/>
                      <a:pt x="237" y="20"/>
                      <a:pt x="187" y="60"/>
                    </a:cubicBezTo>
                    <a:cubicBezTo>
                      <a:pt x="0" y="211"/>
                      <a:pt x="90" y="513"/>
                      <a:pt x="328" y="539"/>
                    </a:cubicBezTo>
                    <a:cubicBezTo>
                      <a:pt x="339" y="540"/>
                      <a:pt x="349" y="541"/>
                      <a:pt x="359" y="541"/>
                    </a:cubicBezTo>
                    <a:cubicBezTo>
                      <a:pt x="582" y="541"/>
                      <a:pt x="711" y="280"/>
                      <a:pt x="566" y="102"/>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5"/>
              <p:cNvSpPr/>
              <p:nvPr/>
            </p:nvSpPr>
            <p:spPr>
              <a:xfrm>
                <a:off x="4160600" y="3979400"/>
                <a:ext cx="17125" cy="13050"/>
              </a:xfrm>
              <a:custGeom>
                <a:avLst/>
                <a:gdLst/>
                <a:ahLst/>
                <a:cxnLst/>
                <a:rect l="l" t="t" r="r" b="b"/>
                <a:pathLst>
                  <a:path w="685" h="522" extrusionOk="0">
                    <a:moveTo>
                      <a:pt x="342" y="0"/>
                    </a:moveTo>
                    <a:cubicBezTo>
                      <a:pt x="285" y="0"/>
                      <a:pt x="228" y="19"/>
                      <a:pt x="180" y="57"/>
                    </a:cubicBezTo>
                    <a:cubicBezTo>
                      <a:pt x="0" y="202"/>
                      <a:pt x="84" y="494"/>
                      <a:pt x="315" y="520"/>
                    </a:cubicBezTo>
                    <a:cubicBezTo>
                      <a:pt x="326" y="521"/>
                      <a:pt x="336" y="522"/>
                      <a:pt x="346" y="522"/>
                    </a:cubicBezTo>
                    <a:cubicBezTo>
                      <a:pt x="559" y="522"/>
                      <a:pt x="685" y="271"/>
                      <a:pt x="547" y="99"/>
                    </a:cubicBezTo>
                    <a:cubicBezTo>
                      <a:pt x="495" y="34"/>
                      <a:pt x="419" y="0"/>
                      <a:pt x="3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5"/>
              <p:cNvSpPr/>
              <p:nvPr/>
            </p:nvSpPr>
            <p:spPr>
              <a:xfrm>
                <a:off x="4147325" y="3962875"/>
                <a:ext cx="16600" cy="12625"/>
              </a:xfrm>
              <a:custGeom>
                <a:avLst/>
                <a:gdLst/>
                <a:ahLst/>
                <a:cxnLst/>
                <a:rect l="l" t="t" r="r" b="b"/>
                <a:pathLst>
                  <a:path w="664" h="505" extrusionOk="0">
                    <a:moveTo>
                      <a:pt x="332" y="0"/>
                    </a:moveTo>
                    <a:cubicBezTo>
                      <a:pt x="276" y="0"/>
                      <a:pt x="220" y="19"/>
                      <a:pt x="174" y="56"/>
                    </a:cubicBezTo>
                    <a:cubicBezTo>
                      <a:pt x="1" y="197"/>
                      <a:pt x="84" y="477"/>
                      <a:pt x="306" y="503"/>
                    </a:cubicBezTo>
                    <a:cubicBezTo>
                      <a:pt x="315" y="504"/>
                      <a:pt x="324" y="504"/>
                      <a:pt x="333" y="504"/>
                    </a:cubicBezTo>
                    <a:cubicBezTo>
                      <a:pt x="539" y="504"/>
                      <a:pt x="664" y="261"/>
                      <a:pt x="528" y="95"/>
                    </a:cubicBezTo>
                    <a:cubicBezTo>
                      <a:pt x="479" y="32"/>
                      <a:pt x="405"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5"/>
              <p:cNvSpPr/>
              <p:nvPr/>
            </p:nvSpPr>
            <p:spPr>
              <a:xfrm>
                <a:off x="4134075" y="3946375"/>
                <a:ext cx="15875" cy="12075"/>
              </a:xfrm>
              <a:custGeom>
                <a:avLst/>
                <a:gdLst/>
                <a:ahLst/>
                <a:cxnLst/>
                <a:rect l="l" t="t" r="r" b="b"/>
                <a:pathLst>
                  <a:path w="635" h="483" extrusionOk="0">
                    <a:moveTo>
                      <a:pt x="318" y="0"/>
                    </a:moveTo>
                    <a:cubicBezTo>
                      <a:pt x="265" y="0"/>
                      <a:pt x="212" y="18"/>
                      <a:pt x="168" y="54"/>
                    </a:cubicBezTo>
                    <a:cubicBezTo>
                      <a:pt x="1" y="189"/>
                      <a:pt x="81" y="459"/>
                      <a:pt x="293" y="481"/>
                    </a:cubicBezTo>
                    <a:cubicBezTo>
                      <a:pt x="302" y="482"/>
                      <a:pt x="311" y="483"/>
                      <a:pt x="320" y="483"/>
                    </a:cubicBezTo>
                    <a:cubicBezTo>
                      <a:pt x="519" y="483"/>
                      <a:pt x="634" y="249"/>
                      <a:pt x="505" y="89"/>
                    </a:cubicBezTo>
                    <a:cubicBezTo>
                      <a:pt x="458" y="31"/>
                      <a:pt x="388"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5"/>
              <p:cNvSpPr/>
              <p:nvPr/>
            </p:nvSpPr>
            <p:spPr>
              <a:xfrm>
                <a:off x="4120750" y="3929825"/>
                <a:ext cx="15400" cy="11675"/>
              </a:xfrm>
              <a:custGeom>
                <a:avLst/>
                <a:gdLst/>
                <a:ahLst/>
                <a:cxnLst/>
                <a:rect l="l" t="t" r="r" b="b"/>
                <a:pathLst>
                  <a:path w="616" h="467" extrusionOk="0">
                    <a:moveTo>
                      <a:pt x="310" y="0"/>
                    </a:moveTo>
                    <a:cubicBezTo>
                      <a:pt x="258" y="0"/>
                      <a:pt x="206" y="18"/>
                      <a:pt x="161" y="54"/>
                    </a:cubicBezTo>
                    <a:cubicBezTo>
                      <a:pt x="0" y="183"/>
                      <a:pt x="77" y="443"/>
                      <a:pt x="286" y="465"/>
                    </a:cubicBezTo>
                    <a:cubicBezTo>
                      <a:pt x="294" y="466"/>
                      <a:pt x="302" y="466"/>
                      <a:pt x="310" y="466"/>
                    </a:cubicBezTo>
                    <a:cubicBezTo>
                      <a:pt x="501" y="466"/>
                      <a:pt x="615" y="241"/>
                      <a:pt x="489" y="86"/>
                    </a:cubicBezTo>
                    <a:cubicBezTo>
                      <a:pt x="443" y="30"/>
                      <a:pt x="377" y="0"/>
                      <a:pt x="3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5"/>
              <p:cNvSpPr/>
              <p:nvPr/>
            </p:nvSpPr>
            <p:spPr>
              <a:xfrm>
                <a:off x="4107475" y="3913300"/>
                <a:ext cx="14775" cy="11175"/>
              </a:xfrm>
              <a:custGeom>
                <a:avLst/>
                <a:gdLst/>
                <a:ahLst/>
                <a:cxnLst/>
                <a:rect l="l" t="t" r="r" b="b"/>
                <a:pathLst>
                  <a:path w="591" h="447" extrusionOk="0">
                    <a:moveTo>
                      <a:pt x="296" y="1"/>
                    </a:moveTo>
                    <a:cubicBezTo>
                      <a:pt x="246" y="1"/>
                      <a:pt x="197" y="17"/>
                      <a:pt x="155" y="50"/>
                    </a:cubicBezTo>
                    <a:cubicBezTo>
                      <a:pt x="1" y="175"/>
                      <a:pt x="75" y="426"/>
                      <a:pt x="274" y="445"/>
                    </a:cubicBezTo>
                    <a:cubicBezTo>
                      <a:pt x="282" y="446"/>
                      <a:pt x="290" y="446"/>
                      <a:pt x="297" y="446"/>
                    </a:cubicBezTo>
                    <a:cubicBezTo>
                      <a:pt x="480" y="446"/>
                      <a:pt x="590" y="230"/>
                      <a:pt x="470" y="82"/>
                    </a:cubicBezTo>
                    <a:cubicBezTo>
                      <a:pt x="426" y="29"/>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5"/>
              <p:cNvSpPr/>
              <p:nvPr/>
            </p:nvSpPr>
            <p:spPr>
              <a:xfrm>
                <a:off x="4094300" y="3896750"/>
                <a:ext cx="14025" cy="10700"/>
              </a:xfrm>
              <a:custGeom>
                <a:avLst/>
                <a:gdLst/>
                <a:ahLst/>
                <a:cxnLst/>
                <a:rect l="l" t="t" r="r" b="b"/>
                <a:pathLst>
                  <a:path w="561" h="428" extrusionOk="0">
                    <a:moveTo>
                      <a:pt x="282" y="0"/>
                    </a:moveTo>
                    <a:cubicBezTo>
                      <a:pt x="235" y="0"/>
                      <a:pt x="188" y="16"/>
                      <a:pt x="149" y="50"/>
                    </a:cubicBezTo>
                    <a:cubicBezTo>
                      <a:pt x="1" y="169"/>
                      <a:pt x="72" y="406"/>
                      <a:pt x="261" y="426"/>
                    </a:cubicBezTo>
                    <a:cubicBezTo>
                      <a:pt x="270" y="427"/>
                      <a:pt x="279" y="427"/>
                      <a:pt x="288" y="427"/>
                    </a:cubicBezTo>
                    <a:cubicBezTo>
                      <a:pt x="458" y="427"/>
                      <a:pt x="561" y="222"/>
                      <a:pt x="448" y="79"/>
                    </a:cubicBezTo>
                    <a:cubicBezTo>
                      <a:pt x="406" y="28"/>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5"/>
              <p:cNvSpPr/>
              <p:nvPr/>
            </p:nvSpPr>
            <p:spPr>
              <a:xfrm>
                <a:off x="4080975" y="3880200"/>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8"/>
                      <a:pt x="271" y="408"/>
                    </a:cubicBezTo>
                    <a:cubicBezTo>
                      <a:pt x="440" y="408"/>
                      <a:pt x="538" y="211"/>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5"/>
              <p:cNvSpPr/>
              <p:nvPr/>
            </p:nvSpPr>
            <p:spPr>
              <a:xfrm>
                <a:off x="4067725" y="3863725"/>
                <a:ext cx="12850" cy="9800"/>
              </a:xfrm>
              <a:custGeom>
                <a:avLst/>
                <a:gdLst/>
                <a:ahLst/>
                <a:cxnLst/>
                <a:rect l="l" t="t" r="r" b="b"/>
                <a:pathLst>
                  <a:path w="514" h="392" extrusionOk="0">
                    <a:moveTo>
                      <a:pt x="257" y="0"/>
                    </a:moveTo>
                    <a:cubicBezTo>
                      <a:pt x="214" y="0"/>
                      <a:pt x="171" y="14"/>
                      <a:pt x="135" y="43"/>
                    </a:cubicBezTo>
                    <a:cubicBezTo>
                      <a:pt x="0" y="153"/>
                      <a:pt x="64" y="371"/>
                      <a:pt x="235" y="391"/>
                    </a:cubicBezTo>
                    <a:cubicBezTo>
                      <a:pt x="241" y="391"/>
                      <a:pt x="248" y="391"/>
                      <a:pt x="254" y="391"/>
                    </a:cubicBezTo>
                    <a:cubicBezTo>
                      <a:pt x="416" y="391"/>
                      <a:pt x="513" y="202"/>
                      <a:pt x="408" y="72"/>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5"/>
              <p:cNvSpPr/>
              <p:nvPr/>
            </p:nvSpPr>
            <p:spPr>
              <a:xfrm>
                <a:off x="4054375" y="3847225"/>
                <a:ext cx="12300" cy="9350"/>
              </a:xfrm>
              <a:custGeom>
                <a:avLst/>
                <a:gdLst/>
                <a:ahLst/>
                <a:cxnLst/>
                <a:rect l="l" t="t" r="r" b="b"/>
                <a:pathLst>
                  <a:path w="492" h="374" extrusionOk="0">
                    <a:moveTo>
                      <a:pt x="246" y="1"/>
                    </a:moveTo>
                    <a:cubicBezTo>
                      <a:pt x="205" y="1"/>
                      <a:pt x="164" y="14"/>
                      <a:pt x="129" y="41"/>
                    </a:cubicBezTo>
                    <a:cubicBezTo>
                      <a:pt x="1" y="147"/>
                      <a:pt x="65" y="353"/>
                      <a:pt x="229" y="372"/>
                    </a:cubicBezTo>
                    <a:cubicBezTo>
                      <a:pt x="235" y="373"/>
                      <a:pt x="242" y="373"/>
                      <a:pt x="248" y="373"/>
                    </a:cubicBezTo>
                    <a:cubicBezTo>
                      <a:pt x="401" y="373"/>
                      <a:pt x="491" y="194"/>
                      <a:pt x="393" y="70"/>
                    </a:cubicBezTo>
                    <a:cubicBezTo>
                      <a:pt x="356" y="24"/>
                      <a:pt x="301"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5"/>
              <p:cNvSpPr/>
              <p:nvPr/>
            </p:nvSpPr>
            <p:spPr>
              <a:xfrm>
                <a:off x="4041125" y="3830650"/>
                <a:ext cx="11625" cy="8825"/>
              </a:xfrm>
              <a:custGeom>
                <a:avLst/>
                <a:gdLst/>
                <a:ahLst/>
                <a:cxnLst/>
                <a:rect l="l" t="t" r="r" b="b"/>
                <a:pathLst>
                  <a:path w="465" h="353" extrusionOk="0">
                    <a:moveTo>
                      <a:pt x="233" y="0"/>
                    </a:moveTo>
                    <a:cubicBezTo>
                      <a:pt x="195" y="0"/>
                      <a:pt x="156" y="13"/>
                      <a:pt x="122" y="39"/>
                    </a:cubicBezTo>
                    <a:cubicBezTo>
                      <a:pt x="0" y="139"/>
                      <a:pt x="58" y="335"/>
                      <a:pt x="216" y="351"/>
                    </a:cubicBezTo>
                    <a:cubicBezTo>
                      <a:pt x="223" y="352"/>
                      <a:pt x="231" y="352"/>
                      <a:pt x="238" y="352"/>
                    </a:cubicBezTo>
                    <a:cubicBezTo>
                      <a:pt x="382" y="352"/>
                      <a:pt x="465" y="181"/>
                      <a:pt x="373" y="65"/>
                    </a:cubicBezTo>
                    <a:cubicBezTo>
                      <a:pt x="336" y="23"/>
                      <a:pt x="285"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5"/>
              <p:cNvSpPr/>
              <p:nvPr/>
            </p:nvSpPr>
            <p:spPr>
              <a:xfrm>
                <a:off x="4027875" y="3814100"/>
                <a:ext cx="11000" cy="8400"/>
              </a:xfrm>
              <a:custGeom>
                <a:avLst/>
                <a:gdLst/>
                <a:ahLst/>
                <a:cxnLst/>
                <a:rect l="l" t="t" r="r" b="b"/>
                <a:pathLst>
                  <a:path w="440" h="336" extrusionOk="0">
                    <a:moveTo>
                      <a:pt x="221" y="0"/>
                    </a:moveTo>
                    <a:cubicBezTo>
                      <a:pt x="184" y="0"/>
                      <a:pt x="146" y="13"/>
                      <a:pt x="116" y="39"/>
                    </a:cubicBezTo>
                    <a:cubicBezTo>
                      <a:pt x="0" y="132"/>
                      <a:pt x="55" y="319"/>
                      <a:pt x="203" y="335"/>
                    </a:cubicBezTo>
                    <a:cubicBezTo>
                      <a:pt x="209" y="336"/>
                      <a:pt x="215" y="336"/>
                      <a:pt x="222" y="336"/>
                    </a:cubicBezTo>
                    <a:cubicBezTo>
                      <a:pt x="358" y="336"/>
                      <a:pt x="440" y="172"/>
                      <a:pt x="350" y="62"/>
                    </a:cubicBezTo>
                    <a:cubicBezTo>
                      <a:pt x="318" y="22"/>
                      <a:pt x="269"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5"/>
              <p:cNvSpPr/>
              <p:nvPr/>
            </p:nvSpPr>
            <p:spPr>
              <a:xfrm>
                <a:off x="4014600" y="3797550"/>
                <a:ext cx="10375" cy="7925"/>
              </a:xfrm>
              <a:custGeom>
                <a:avLst/>
                <a:gdLst/>
                <a:ahLst/>
                <a:cxnLst/>
                <a:rect l="l" t="t" r="r" b="b"/>
                <a:pathLst>
                  <a:path w="415" h="317" extrusionOk="0">
                    <a:moveTo>
                      <a:pt x="209" y="1"/>
                    </a:moveTo>
                    <a:cubicBezTo>
                      <a:pt x="174" y="1"/>
                      <a:pt x="139" y="12"/>
                      <a:pt x="110" y="36"/>
                    </a:cubicBezTo>
                    <a:cubicBezTo>
                      <a:pt x="1" y="126"/>
                      <a:pt x="52" y="303"/>
                      <a:pt x="194" y="316"/>
                    </a:cubicBezTo>
                    <a:cubicBezTo>
                      <a:pt x="200" y="316"/>
                      <a:pt x="206" y="317"/>
                      <a:pt x="213" y="317"/>
                    </a:cubicBezTo>
                    <a:cubicBezTo>
                      <a:pt x="340" y="317"/>
                      <a:pt x="415" y="166"/>
                      <a:pt x="332" y="62"/>
                    </a:cubicBezTo>
                    <a:cubicBezTo>
                      <a:pt x="301" y="21"/>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5"/>
              <p:cNvSpPr/>
              <p:nvPr/>
            </p:nvSpPr>
            <p:spPr>
              <a:xfrm>
                <a:off x="4271375" y="4080650"/>
                <a:ext cx="21525" cy="16250"/>
              </a:xfrm>
              <a:custGeom>
                <a:avLst/>
                <a:gdLst/>
                <a:ahLst/>
                <a:cxnLst/>
                <a:rect l="l" t="t" r="r" b="b"/>
                <a:pathLst>
                  <a:path w="861" h="650" extrusionOk="0">
                    <a:moveTo>
                      <a:pt x="431" y="1"/>
                    </a:moveTo>
                    <a:cubicBezTo>
                      <a:pt x="359" y="1"/>
                      <a:pt x="287" y="24"/>
                      <a:pt x="226" y="72"/>
                    </a:cubicBezTo>
                    <a:cubicBezTo>
                      <a:pt x="1" y="256"/>
                      <a:pt x="110" y="619"/>
                      <a:pt x="399" y="648"/>
                    </a:cubicBezTo>
                    <a:cubicBezTo>
                      <a:pt x="412" y="649"/>
                      <a:pt x="425" y="650"/>
                      <a:pt x="438" y="650"/>
                    </a:cubicBezTo>
                    <a:cubicBezTo>
                      <a:pt x="701" y="650"/>
                      <a:pt x="860" y="335"/>
                      <a:pt x="685" y="121"/>
                    </a:cubicBezTo>
                    <a:cubicBezTo>
                      <a:pt x="621" y="42"/>
                      <a:pt x="527" y="1"/>
                      <a:pt x="4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5"/>
              <p:cNvSpPr/>
              <p:nvPr/>
            </p:nvSpPr>
            <p:spPr>
              <a:xfrm>
                <a:off x="4258125" y="4064100"/>
                <a:ext cx="20900" cy="15850"/>
              </a:xfrm>
              <a:custGeom>
                <a:avLst/>
                <a:gdLst/>
                <a:ahLst/>
                <a:cxnLst/>
                <a:rect l="l" t="t" r="r" b="b"/>
                <a:pathLst>
                  <a:path w="836" h="634" extrusionOk="0">
                    <a:moveTo>
                      <a:pt x="418" y="0"/>
                    </a:moveTo>
                    <a:cubicBezTo>
                      <a:pt x="348" y="0"/>
                      <a:pt x="278" y="24"/>
                      <a:pt x="219" y="72"/>
                    </a:cubicBezTo>
                    <a:cubicBezTo>
                      <a:pt x="1" y="249"/>
                      <a:pt x="107" y="603"/>
                      <a:pt x="386" y="632"/>
                    </a:cubicBezTo>
                    <a:cubicBezTo>
                      <a:pt x="398" y="633"/>
                      <a:pt x="410" y="633"/>
                      <a:pt x="421" y="633"/>
                    </a:cubicBezTo>
                    <a:cubicBezTo>
                      <a:pt x="680" y="633"/>
                      <a:pt x="835" y="327"/>
                      <a:pt x="666" y="117"/>
                    </a:cubicBezTo>
                    <a:cubicBezTo>
                      <a:pt x="602" y="41"/>
                      <a:pt x="510" y="0"/>
                      <a:pt x="4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5"/>
              <p:cNvSpPr/>
              <p:nvPr/>
            </p:nvSpPr>
            <p:spPr>
              <a:xfrm>
                <a:off x="4244875" y="4047550"/>
                <a:ext cx="20250" cy="15375"/>
              </a:xfrm>
              <a:custGeom>
                <a:avLst/>
                <a:gdLst/>
                <a:ahLst/>
                <a:cxnLst/>
                <a:rect l="l" t="t" r="r" b="b"/>
                <a:pathLst>
                  <a:path w="810" h="615" extrusionOk="0">
                    <a:moveTo>
                      <a:pt x="406" y="1"/>
                    </a:moveTo>
                    <a:cubicBezTo>
                      <a:pt x="338" y="1"/>
                      <a:pt x="270" y="23"/>
                      <a:pt x="213" y="69"/>
                    </a:cubicBezTo>
                    <a:cubicBezTo>
                      <a:pt x="0" y="243"/>
                      <a:pt x="103" y="587"/>
                      <a:pt x="373" y="612"/>
                    </a:cubicBezTo>
                    <a:cubicBezTo>
                      <a:pt x="385" y="614"/>
                      <a:pt x="397" y="614"/>
                      <a:pt x="408" y="614"/>
                    </a:cubicBezTo>
                    <a:cubicBezTo>
                      <a:pt x="661" y="614"/>
                      <a:pt x="809" y="320"/>
                      <a:pt x="643" y="114"/>
                    </a:cubicBezTo>
                    <a:cubicBezTo>
                      <a:pt x="583" y="39"/>
                      <a:pt x="495" y="1"/>
                      <a:pt x="4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5"/>
              <p:cNvSpPr/>
              <p:nvPr/>
            </p:nvSpPr>
            <p:spPr>
              <a:xfrm>
                <a:off x="4231625" y="4031075"/>
                <a:ext cx="19600" cy="14900"/>
              </a:xfrm>
              <a:custGeom>
                <a:avLst/>
                <a:gdLst/>
                <a:ahLst/>
                <a:cxnLst/>
                <a:rect l="l" t="t" r="r" b="b"/>
                <a:pathLst>
                  <a:path w="784" h="596" extrusionOk="0">
                    <a:moveTo>
                      <a:pt x="392" y="0"/>
                    </a:moveTo>
                    <a:cubicBezTo>
                      <a:pt x="326" y="0"/>
                      <a:pt x="260" y="22"/>
                      <a:pt x="206" y="66"/>
                    </a:cubicBezTo>
                    <a:cubicBezTo>
                      <a:pt x="0" y="233"/>
                      <a:pt x="97" y="564"/>
                      <a:pt x="360" y="593"/>
                    </a:cubicBezTo>
                    <a:cubicBezTo>
                      <a:pt x="372" y="594"/>
                      <a:pt x="384" y="595"/>
                      <a:pt x="395" y="595"/>
                    </a:cubicBezTo>
                    <a:cubicBezTo>
                      <a:pt x="641" y="595"/>
                      <a:pt x="783" y="308"/>
                      <a:pt x="624" y="111"/>
                    </a:cubicBezTo>
                    <a:cubicBezTo>
                      <a:pt x="565" y="38"/>
                      <a:pt x="478" y="0"/>
                      <a:pt x="3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5"/>
              <p:cNvSpPr/>
              <p:nvPr/>
            </p:nvSpPr>
            <p:spPr>
              <a:xfrm>
                <a:off x="4218275" y="4014500"/>
                <a:ext cx="19050" cy="14425"/>
              </a:xfrm>
              <a:custGeom>
                <a:avLst/>
                <a:gdLst/>
                <a:ahLst/>
                <a:cxnLst/>
                <a:rect l="l" t="t" r="r" b="b"/>
                <a:pathLst>
                  <a:path w="762" h="577" extrusionOk="0">
                    <a:moveTo>
                      <a:pt x="384" y="1"/>
                    </a:moveTo>
                    <a:cubicBezTo>
                      <a:pt x="319" y="1"/>
                      <a:pt x="254" y="23"/>
                      <a:pt x="200" y="67"/>
                    </a:cubicBezTo>
                    <a:cubicBezTo>
                      <a:pt x="1" y="228"/>
                      <a:pt x="97" y="549"/>
                      <a:pt x="354" y="575"/>
                    </a:cubicBezTo>
                    <a:cubicBezTo>
                      <a:pt x="366" y="576"/>
                      <a:pt x="377" y="577"/>
                      <a:pt x="389" y="577"/>
                    </a:cubicBezTo>
                    <a:cubicBezTo>
                      <a:pt x="622" y="577"/>
                      <a:pt x="761" y="299"/>
                      <a:pt x="608" y="109"/>
                    </a:cubicBezTo>
                    <a:cubicBezTo>
                      <a:pt x="552" y="38"/>
                      <a:pt x="468" y="1"/>
                      <a:pt x="3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5"/>
              <p:cNvSpPr/>
              <p:nvPr/>
            </p:nvSpPr>
            <p:spPr>
              <a:xfrm>
                <a:off x="4205025" y="3998050"/>
                <a:ext cx="18425" cy="13925"/>
              </a:xfrm>
              <a:custGeom>
                <a:avLst/>
                <a:gdLst/>
                <a:ahLst/>
                <a:cxnLst/>
                <a:rect l="l" t="t" r="r" b="b"/>
                <a:pathLst>
                  <a:path w="737" h="557" extrusionOk="0">
                    <a:moveTo>
                      <a:pt x="372" y="0"/>
                    </a:moveTo>
                    <a:cubicBezTo>
                      <a:pt x="310" y="0"/>
                      <a:pt x="247" y="21"/>
                      <a:pt x="193" y="63"/>
                    </a:cubicBezTo>
                    <a:cubicBezTo>
                      <a:pt x="0" y="217"/>
                      <a:pt x="94" y="532"/>
                      <a:pt x="341" y="555"/>
                    </a:cubicBezTo>
                    <a:cubicBezTo>
                      <a:pt x="352" y="556"/>
                      <a:pt x="362" y="556"/>
                      <a:pt x="372" y="556"/>
                    </a:cubicBezTo>
                    <a:cubicBezTo>
                      <a:pt x="601" y="556"/>
                      <a:pt x="736" y="286"/>
                      <a:pt x="589" y="102"/>
                    </a:cubicBezTo>
                    <a:cubicBezTo>
                      <a:pt x="532" y="35"/>
                      <a:pt x="453" y="0"/>
                      <a:pt x="3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5"/>
              <p:cNvSpPr/>
              <p:nvPr/>
            </p:nvSpPr>
            <p:spPr>
              <a:xfrm>
                <a:off x="4191775" y="3981450"/>
                <a:ext cx="17775" cy="13500"/>
              </a:xfrm>
              <a:custGeom>
                <a:avLst/>
                <a:gdLst/>
                <a:ahLst/>
                <a:cxnLst/>
                <a:rect l="l" t="t" r="r" b="b"/>
                <a:pathLst>
                  <a:path w="711" h="540" extrusionOk="0">
                    <a:moveTo>
                      <a:pt x="357" y="0"/>
                    </a:moveTo>
                    <a:cubicBezTo>
                      <a:pt x="297" y="0"/>
                      <a:pt x="237" y="20"/>
                      <a:pt x="187" y="62"/>
                    </a:cubicBezTo>
                    <a:cubicBezTo>
                      <a:pt x="0" y="210"/>
                      <a:pt x="90" y="512"/>
                      <a:pt x="328" y="537"/>
                    </a:cubicBezTo>
                    <a:cubicBezTo>
                      <a:pt x="338" y="539"/>
                      <a:pt x="349" y="539"/>
                      <a:pt x="359" y="539"/>
                    </a:cubicBezTo>
                    <a:cubicBezTo>
                      <a:pt x="578" y="539"/>
                      <a:pt x="710" y="279"/>
                      <a:pt x="566" y="100"/>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5"/>
              <p:cNvSpPr/>
              <p:nvPr/>
            </p:nvSpPr>
            <p:spPr>
              <a:xfrm>
                <a:off x="4178500" y="3964875"/>
                <a:ext cx="17150" cy="13025"/>
              </a:xfrm>
              <a:custGeom>
                <a:avLst/>
                <a:gdLst/>
                <a:ahLst/>
                <a:cxnLst/>
                <a:rect l="l" t="t" r="r" b="b"/>
                <a:pathLst>
                  <a:path w="686" h="521" extrusionOk="0">
                    <a:moveTo>
                      <a:pt x="345" y="0"/>
                    </a:moveTo>
                    <a:cubicBezTo>
                      <a:pt x="287" y="0"/>
                      <a:pt x="229" y="19"/>
                      <a:pt x="181" y="60"/>
                    </a:cubicBezTo>
                    <a:cubicBezTo>
                      <a:pt x="1" y="204"/>
                      <a:pt x="84" y="493"/>
                      <a:pt x="316" y="519"/>
                    </a:cubicBezTo>
                    <a:cubicBezTo>
                      <a:pt x="326" y="520"/>
                      <a:pt x="336" y="521"/>
                      <a:pt x="346" y="521"/>
                    </a:cubicBezTo>
                    <a:cubicBezTo>
                      <a:pt x="557" y="521"/>
                      <a:pt x="685" y="270"/>
                      <a:pt x="547" y="98"/>
                    </a:cubicBezTo>
                    <a:cubicBezTo>
                      <a:pt x="496" y="34"/>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5"/>
              <p:cNvSpPr/>
              <p:nvPr/>
            </p:nvSpPr>
            <p:spPr>
              <a:xfrm>
                <a:off x="4165250" y="3948400"/>
                <a:ext cx="16500" cy="12550"/>
              </a:xfrm>
              <a:custGeom>
                <a:avLst/>
                <a:gdLst/>
                <a:ahLst/>
                <a:cxnLst/>
                <a:rect l="l" t="t" r="r" b="b"/>
                <a:pathLst>
                  <a:path w="660" h="502" extrusionOk="0">
                    <a:moveTo>
                      <a:pt x="331" y="1"/>
                    </a:moveTo>
                    <a:cubicBezTo>
                      <a:pt x="276" y="1"/>
                      <a:pt x="220" y="19"/>
                      <a:pt x="174" y="57"/>
                    </a:cubicBezTo>
                    <a:cubicBezTo>
                      <a:pt x="1" y="198"/>
                      <a:pt x="81" y="478"/>
                      <a:pt x="306" y="500"/>
                    </a:cubicBezTo>
                    <a:cubicBezTo>
                      <a:pt x="316" y="501"/>
                      <a:pt x="326" y="502"/>
                      <a:pt x="336" y="502"/>
                    </a:cubicBezTo>
                    <a:cubicBezTo>
                      <a:pt x="540" y="502"/>
                      <a:pt x="659" y="260"/>
                      <a:pt x="528" y="92"/>
                    </a:cubicBezTo>
                    <a:cubicBezTo>
                      <a:pt x="477" y="32"/>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5"/>
              <p:cNvSpPr/>
              <p:nvPr/>
            </p:nvSpPr>
            <p:spPr>
              <a:xfrm>
                <a:off x="4152000" y="3931850"/>
                <a:ext cx="15875" cy="12075"/>
              </a:xfrm>
              <a:custGeom>
                <a:avLst/>
                <a:gdLst/>
                <a:ahLst/>
                <a:cxnLst/>
                <a:rect l="l" t="t" r="r" b="b"/>
                <a:pathLst>
                  <a:path w="635" h="483" extrusionOk="0">
                    <a:moveTo>
                      <a:pt x="317" y="0"/>
                    </a:moveTo>
                    <a:cubicBezTo>
                      <a:pt x="264" y="0"/>
                      <a:pt x="211" y="18"/>
                      <a:pt x="167" y="53"/>
                    </a:cubicBezTo>
                    <a:cubicBezTo>
                      <a:pt x="0" y="188"/>
                      <a:pt x="81" y="458"/>
                      <a:pt x="293" y="481"/>
                    </a:cubicBezTo>
                    <a:cubicBezTo>
                      <a:pt x="302" y="482"/>
                      <a:pt x="311" y="482"/>
                      <a:pt x="320" y="482"/>
                    </a:cubicBezTo>
                    <a:cubicBezTo>
                      <a:pt x="516" y="482"/>
                      <a:pt x="634" y="249"/>
                      <a:pt x="505" y="92"/>
                    </a:cubicBezTo>
                    <a:cubicBezTo>
                      <a:pt x="457" y="31"/>
                      <a:pt x="387"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5"/>
              <p:cNvSpPr/>
              <p:nvPr/>
            </p:nvSpPr>
            <p:spPr>
              <a:xfrm>
                <a:off x="4138650" y="3915350"/>
                <a:ext cx="15400" cy="11625"/>
              </a:xfrm>
              <a:custGeom>
                <a:avLst/>
                <a:gdLst/>
                <a:ahLst/>
                <a:cxnLst/>
                <a:rect l="l" t="t" r="r" b="b"/>
                <a:pathLst>
                  <a:path w="616" h="465" extrusionOk="0">
                    <a:moveTo>
                      <a:pt x="307" y="0"/>
                    </a:moveTo>
                    <a:cubicBezTo>
                      <a:pt x="256" y="0"/>
                      <a:pt x="204" y="17"/>
                      <a:pt x="162" y="51"/>
                    </a:cubicBezTo>
                    <a:cubicBezTo>
                      <a:pt x="1" y="183"/>
                      <a:pt x="78" y="443"/>
                      <a:pt x="284" y="463"/>
                    </a:cubicBezTo>
                    <a:cubicBezTo>
                      <a:pt x="293" y="464"/>
                      <a:pt x="302" y="464"/>
                      <a:pt x="311" y="464"/>
                    </a:cubicBezTo>
                    <a:cubicBezTo>
                      <a:pt x="501" y="464"/>
                      <a:pt x="615" y="240"/>
                      <a:pt x="489" y="87"/>
                    </a:cubicBezTo>
                    <a:cubicBezTo>
                      <a:pt x="443" y="30"/>
                      <a:pt x="376"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5"/>
              <p:cNvSpPr/>
              <p:nvPr/>
            </p:nvSpPr>
            <p:spPr>
              <a:xfrm>
                <a:off x="4125400" y="3898775"/>
                <a:ext cx="14775" cy="11225"/>
              </a:xfrm>
              <a:custGeom>
                <a:avLst/>
                <a:gdLst/>
                <a:ahLst/>
                <a:cxnLst/>
                <a:rect l="l" t="t" r="r" b="b"/>
                <a:pathLst>
                  <a:path w="591" h="449" extrusionOk="0">
                    <a:moveTo>
                      <a:pt x="296" y="1"/>
                    </a:moveTo>
                    <a:cubicBezTo>
                      <a:pt x="247" y="1"/>
                      <a:pt x="196" y="18"/>
                      <a:pt x="155" y="52"/>
                    </a:cubicBezTo>
                    <a:cubicBezTo>
                      <a:pt x="1" y="178"/>
                      <a:pt x="74" y="425"/>
                      <a:pt x="274" y="448"/>
                    </a:cubicBezTo>
                    <a:cubicBezTo>
                      <a:pt x="282" y="448"/>
                      <a:pt x="289" y="449"/>
                      <a:pt x="297" y="449"/>
                    </a:cubicBezTo>
                    <a:cubicBezTo>
                      <a:pt x="479" y="449"/>
                      <a:pt x="590" y="232"/>
                      <a:pt x="470" y="84"/>
                    </a:cubicBezTo>
                    <a:cubicBezTo>
                      <a:pt x="426" y="30"/>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5"/>
              <p:cNvSpPr/>
              <p:nvPr/>
            </p:nvSpPr>
            <p:spPr>
              <a:xfrm>
                <a:off x="4112150" y="3882250"/>
                <a:ext cx="14125" cy="10725"/>
              </a:xfrm>
              <a:custGeom>
                <a:avLst/>
                <a:gdLst/>
                <a:ahLst/>
                <a:cxnLst/>
                <a:rect l="l" t="t" r="r" b="b"/>
                <a:pathLst>
                  <a:path w="565" h="429" extrusionOk="0">
                    <a:moveTo>
                      <a:pt x="282" y="0"/>
                    </a:moveTo>
                    <a:cubicBezTo>
                      <a:pt x="234" y="0"/>
                      <a:pt x="187" y="16"/>
                      <a:pt x="148" y="48"/>
                    </a:cubicBezTo>
                    <a:cubicBezTo>
                      <a:pt x="0" y="167"/>
                      <a:pt x="71" y="408"/>
                      <a:pt x="261" y="427"/>
                    </a:cubicBezTo>
                    <a:cubicBezTo>
                      <a:pt x="269" y="428"/>
                      <a:pt x="276" y="428"/>
                      <a:pt x="284" y="428"/>
                    </a:cubicBezTo>
                    <a:cubicBezTo>
                      <a:pt x="460" y="428"/>
                      <a:pt x="564" y="222"/>
                      <a:pt x="447" y="80"/>
                    </a:cubicBezTo>
                    <a:cubicBezTo>
                      <a:pt x="405" y="27"/>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5"/>
              <p:cNvSpPr/>
              <p:nvPr/>
            </p:nvSpPr>
            <p:spPr>
              <a:xfrm>
                <a:off x="4098900" y="3865750"/>
                <a:ext cx="13475" cy="10200"/>
              </a:xfrm>
              <a:custGeom>
                <a:avLst/>
                <a:gdLst/>
                <a:ahLst/>
                <a:cxnLst/>
                <a:rect l="l" t="t" r="r" b="b"/>
                <a:pathLst>
                  <a:path w="539" h="408" extrusionOk="0">
                    <a:moveTo>
                      <a:pt x="270" y="0"/>
                    </a:moveTo>
                    <a:cubicBezTo>
                      <a:pt x="225" y="0"/>
                      <a:pt x="179" y="15"/>
                      <a:pt x="141" y="46"/>
                    </a:cubicBezTo>
                    <a:cubicBezTo>
                      <a:pt x="0" y="158"/>
                      <a:pt x="68" y="390"/>
                      <a:pt x="247" y="406"/>
                    </a:cubicBezTo>
                    <a:cubicBezTo>
                      <a:pt x="255" y="407"/>
                      <a:pt x="263" y="407"/>
                      <a:pt x="271" y="407"/>
                    </a:cubicBezTo>
                    <a:cubicBezTo>
                      <a:pt x="437" y="407"/>
                      <a:pt x="538" y="210"/>
                      <a:pt x="427" y="75"/>
                    </a:cubicBezTo>
                    <a:cubicBezTo>
                      <a:pt x="387"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5"/>
              <p:cNvSpPr/>
              <p:nvPr/>
            </p:nvSpPr>
            <p:spPr>
              <a:xfrm>
                <a:off x="4085550" y="3849175"/>
                <a:ext cx="12925" cy="9825"/>
              </a:xfrm>
              <a:custGeom>
                <a:avLst/>
                <a:gdLst/>
                <a:ahLst/>
                <a:cxnLst/>
                <a:rect l="l" t="t" r="r" b="b"/>
                <a:pathLst>
                  <a:path w="517" h="393" extrusionOk="0">
                    <a:moveTo>
                      <a:pt x="259" y="1"/>
                    </a:moveTo>
                    <a:cubicBezTo>
                      <a:pt x="215" y="1"/>
                      <a:pt x="172" y="15"/>
                      <a:pt x="136" y="44"/>
                    </a:cubicBezTo>
                    <a:cubicBezTo>
                      <a:pt x="1" y="153"/>
                      <a:pt x="65" y="372"/>
                      <a:pt x="238" y="391"/>
                    </a:cubicBezTo>
                    <a:cubicBezTo>
                      <a:pt x="246" y="392"/>
                      <a:pt x="254" y="392"/>
                      <a:pt x="261" y="392"/>
                    </a:cubicBezTo>
                    <a:cubicBezTo>
                      <a:pt x="421" y="392"/>
                      <a:pt x="516" y="202"/>
                      <a:pt x="412" y="73"/>
                    </a:cubicBezTo>
                    <a:cubicBezTo>
                      <a:pt x="374" y="25"/>
                      <a:pt x="316" y="1"/>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5"/>
              <p:cNvSpPr/>
              <p:nvPr/>
            </p:nvSpPr>
            <p:spPr>
              <a:xfrm>
                <a:off x="4072300" y="3832675"/>
                <a:ext cx="12300" cy="9350"/>
              </a:xfrm>
              <a:custGeom>
                <a:avLst/>
                <a:gdLst/>
                <a:ahLst/>
                <a:cxnLst/>
                <a:rect l="l" t="t" r="r" b="b"/>
                <a:pathLst>
                  <a:path w="492" h="374" extrusionOk="0">
                    <a:moveTo>
                      <a:pt x="245" y="1"/>
                    </a:moveTo>
                    <a:cubicBezTo>
                      <a:pt x="204" y="1"/>
                      <a:pt x="163" y="14"/>
                      <a:pt x="129" y="42"/>
                    </a:cubicBezTo>
                    <a:cubicBezTo>
                      <a:pt x="0" y="145"/>
                      <a:pt x="61" y="353"/>
                      <a:pt x="228" y="373"/>
                    </a:cubicBezTo>
                    <a:cubicBezTo>
                      <a:pt x="235" y="373"/>
                      <a:pt x="242" y="374"/>
                      <a:pt x="248" y="374"/>
                    </a:cubicBezTo>
                    <a:cubicBezTo>
                      <a:pt x="400" y="374"/>
                      <a:pt x="491" y="194"/>
                      <a:pt x="392" y="71"/>
                    </a:cubicBezTo>
                    <a:cubicBezTo>
                      <a:pt x="354"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5"/>
              <p:cNvSpPr/>
              <p:nvPr/>
            </p:nvSpPr>
            <p:spPr>
              <a:xfrm>
                <a:off x="4059050" y="3816175"/>
                <a:ext cx="11700" cy="8825"/>
              </a:xfrm>
              <a:custGeom>
                <a:avLst/>
                <a:gdLst/>
                <a:ahLst/>
                <a:cxnLst/>
                <a:rect l="l" t="t" r="r" b="b"/>
                <a:pathLst>
                  <a:path w="468" h="353" extrusionOk="0">
                    <a:moveTo>
                      <a:pt x="235" y="1"/>
                    </a:moveTo>
                    <a:cubicBezTo>
                      <a:pt x="196" y="1"/>
                      <a:pt x="157" y="14"/>
                      <a:pt x="125" y="40"/>
                    </a:cubicBezTo>
                    <a:cubicBezTo>
                      <a:pt x="0" y="139"/>
                      <a:pt x="61" y="335"/>
                      <a:pt x="215" y="351"/>
                    </a:cubicBezTo>
                    <a:cubicBezTo>
                      <a:pt x="223" y="352"/>
                      <a:pt x="231" y="353"/>
                      <a:pt x="238" y="353"/>
                    </a:cubicBezTo>
                    <a:cubicBezTo>
                      <a:pt x="382" y="353"/>
                      <a:pt x="468" y="182"/>
                      <a:pt x="373" y="65"/>
                    </a:cubicBezTo>
                    <a:cubicBezTo>
                      <a:pt x="338" y="23"/>
                      <a:pt x="286" y="1"/>
                      <a:pt x="2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5"/>
              <p:cNvSpPr/>
              <p:nvPr/>
            </p:nvSpPr>
            <p:spPr>
              <a:xfrm>
                <a:off x="4045775" y="3799600"/>
                <a:ext cx="11025" cy="8375"/>
              </a:xfrm>
              <a:custGeom>
                <a:avLst/>
                <a:gdLst/>
                <a:ahLst/>
                <a:cxnLst/>
                <a:rect l="l" t="t" r="r" b="b"/>
                <a:pathLst>
                  <a:path w="441" h="335" extrusionOk="0">
                    <a:moveTo>
                      <a:pt x="221" y="0"/>
                    </a:moveTo>
                    <a:cubicBezTo>
                      <a:pt x="184" y="0"/>
                      <a:pt x="147" y="12"/>
                      <a:pt x="116" y="37"/>
                    </a:cubicBezTo>
                    <a:cubicBezTo>
                      <a:pt x="1" y="131"/>
                      <a:pt x="55" y="320"/>
                      <a:pt x="203" y="333"/>
                    </a:cubicBezTo>
                    <a:cubicBezTo>
                      <a:pt x="210" y="334"/>
                      <a:pt x="216" y="334"/>
                      <a:pt x="223" y="334"/>
                    </a:cubicBezTo>
                    <a:cubicBezTo>
                      <a:pt x="359" y="334"/>
                      <a:pt x="440" y="174"/>
                      <a:pt x="351" y="63"/>
                    </a:cubicBezTo>
                    <a:cubicBezTo>
                      <a:pt x="318" y="21"/>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5"/>
              <p:cNvSpPr/>
              <p:nvPr/>
            </p:nvSpPr>
            <p:spPr>
              <a:xfrm>
                <a:off x="4032525" y="3783100"/>
                <a:ext cx="10375" cy="7900"/>
              </a:xfrm>
              <a:custGeom>
                <a:avLst/>
                <a:gdLst/>
                <a:ahLst/>
                <a:cxnLst/>
                <a:rect l="l" t="t" r="r" b="b"/>
                <a:pathLst>
                  <a:path w="415" h="316" extrusionOk="0">
                    <a:moveTo>
                      <a:pt x="209" y="0"/>
                    </a:moveTo>
                    <a:cubicBezTo>
                      <a:pt x="173" y="0"/>
                      <a:pt x="137" y="12"/>
                      <a:pt x="107" y="35"/>
                    </a:cubicBezTo>
                    <a:cubicBezTo>
                      <a:pt x="0" y="122"/>
                      <a:pt x="52" y="299"/>
                      <a:pt x="190" y="315"/>
                    </a:cubicBezTo>
                    <a:cubicBezTo>
                      <a:pt x="195" y="316"/>
                      <a:pt x="201" y="316"/>
                      <a:pt x="206" y="316"/>
                    </a:cubicBezTo>
                    <a:cubicBezTo>
                      <a:pt x="338" y="316"/>
                      <a:pt x="415" y="163"/>
                      <a:pt x="331" y="58"/>
                    </a:cubicBezTo>
                    <a:cubicBezTo>
                      <a:pt x="301"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5"/>
              <p:cNvSpPr/>
              <p:nvPr/>
            </p:nvSpPr>
            <p:spPr>
              <a:xfrm>
                <a:off x="4302550" y="4082675"/>
                <a:ext cx="22075" cy="16725"/>
              </a:xfrm>
              <a:custGeom>
                <a:avLst/>
                <a:gdLst/>
                <a:ahLst/>
                <a:cxnLst/>
                <a:rect l="l" t="t" r="r" b="b"/>
                <a:pathLst>
                  <a:path w="883" h="669" extrusionOk="0">
                    <a:moveTo>
                      <a:pt x="444" y="1"/>
                    </a:moveTo>
                    <a:cubicBezTo>
                      <a:pt x="370" y="1"/>
                      <a:pt x="295" y="25"/>
                      <a:pt x="232" y="75"/>
                    </a:cubicBezTo>
                    <a:cubicBezTo>
                      <a:pt x="1" y="261"/>
                      <a:pt x="113" y="637"/>
                      <a:pt x="409" y="666"/>
                    </a:cubicBezTo>
                    <a:cubicBezTo>
                      <a:pt x="422" y="668"/>
                      <a:pt x="435" y="668"/>
                      <a:pt x="447" y="668"/>
                    </a:cubicBezTo>
                    <a:cubicBezTo>
                      <a:pt x="720" y="668"/>
                      <a:pt x="883" y="344"/>
                      <a:pt x="705" y="123"/>
                    </a:cubicBezTo>
                    <a:cubicBezTo>
                      <a:pt x="639" y="43"/>
                      <a:pt x="542" y="1"/>
                      <a:pt x="4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5"/>
              <p:cNvSpPr/>
              <p:nvPr/>
            </p:nvSpPr>
            <p:spPr>
              <a:xfrm>
                <a:off x="4289300" y="4066125"/>
                <a:ext cx="21425" cy="16325"/>
              </a:xfrm>
              <a:custGeom>
                <a:avLst/>
                <a:gdLst/>
                <a:ahLst/>
                <a:cxnLst/>
                <a:rect l="l" t="t" r="r" b="b"/>
                <a:pathLst>
                  <a:path w="857" h="653" extrusionOk="0">
                    <a:moveTo>
                      <a:pt x="429" y="1"/>
                    </a:moveTo>
                    <a:cubicBezTo>
                      <a:pt x="357" y="1"/>
                      <a:pt x="285" y="25"/>
                      <a:pt x="226" y="75"/>
                    </a:cubicBezTo>
                    <a:cubicBezTo>
                      <a:pt x="1" y="255"/>
                      <a:pt x="107" y="621"/>
                      <a:pt x="396" y="650"/>
                    </a:cubicBezTo>
                    <a:cubicBezTo>
                      <a:pt x="409" y="652"/>
                      <a:pt x="422" y="652"/>
                      <a:pt x="434" y="652"/>
                    </a:cubicBezTo>
                    <a:cubicBezTo>
                      <a:pt x="701" y="652"/>
                      <a:pt x="857" y="338"/>
                      <a:pt x="682" y="123"/>
                    </a:cubicBezTo>
                    <a:cubicBezTo>
                      <a:pt x="618" y="43"/>
                      <a:pt x="524" y="1"/>
                      <a:pt x="4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5"/>
              <p:cNvSpPr/>
              <p:nvPr/>
            </p:nvSpPr>
            <p:spPr>
              <a:xfrm>
                <a:off x="4276050" y="4049600"/>
                <a:ext cx="20850" cy="15825"/>
              </a:xfrm>
              <a:custGeom>
                <a:avLst/>
                <a:gdLst/>
                <a:ahLst/>
                <a:cxnLst/>
                <a:rect l="l" t="t" r="r" b="b"/>
                <a:pathLst>
                  <a:path w="834" h="633" extrusionOk="0">
                    <a:moveTo>
                      <a:pt x="417" y="0"/>
                    </a:moveTo>
                    <a:cubicBezTo>
                      <a:pt x="347" y="0"/>
                      <a:pt x="277" y="23"/>
                      <a:pt x="219" y="71"/>
                    </a:cubicBezTo>
                    <a:cubicBezTo>
                      <a:pt x="0" y="247"/>
                      <a:pt x="106" y="601"/>
                      <a:pt x="386" y="630"/>
                    </a:cubicBezTo>
                    <a:cubicBezTo>
                      <a:pt x="399" y="631"/>
                      <a:pt x="412" y="632"/>
                      <a:pt x="424" y="632"/>
                    </a:cubicBezTo>
                    <a:cubicBezTo>
                      <a:pt x="681" y="632"/>
                      <a:pt x="834" y="327"/>
                      <a:pt x="662" y="119"/>
                    </a:cubicBezTo>
                    <a:cubicBezTo>
                      <a:pt x="600" y="40"/>
                      <a:pt x="509" y="0"/>
                      <a:pt x="4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5"/>
              <p:cNvSpPr/>
              <p:nvPr/>
            </p:nvSpPr>
            <p:spPr>
              <a:xfrm>
                <a:off x="4262800" y="4033100"/>
                <a:ext cx="20225" cy="15350"/>
              </a:xfrm>
              <a:custGeom>
                <a:avLst/>
                <a:gdLst/>
                <a:ahLst/>
                <a:cxnLst/>
                <a:rect l="l" t="t" r="r" b="b"/>
                <a:pathLst>
                  <a:path w="809" h="614" extrusionOk="0">
                    <a:moveTo>
                      <a:pt x="406" y="0"/>
                    </a:moveTo>
                    <a:cubicBezTo>
                      <a:pt x="338" y="0"/>
                      <a:pt x="269" y="23"/>
                      <a:pt x="212" y="69"/>
                    </a:cubicBezTo>
                    <a:cubicBezTo>
                      <a:pt x="0" y="239"/>
                      <a:pt x="100" y="583"/>
                      <a:pt x="373" y="612"/>
                    </a:cubicBezTo>
                    <a:cubicBezTo>
                      <a:pt x="385" y="613"/>
                      <a:pt x="396" y="614"/>
                      <a:pt x="407" y="614"/>
                    </a:cubicBezTo>
                    <a:cubicBezTo>
                      <a:pt x="657" y="614"/>
                      <a:pt x="809" y="317"/>
                      <a:pt x="643" y="114"/>
                    </a:cubicBezTo>
                    <a:cubicBezTo>
                      <a:pt x="583" y="39"/>
                      <a:pt x="495" y="0"/>
                      <a:pt x="4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5"/>
              <p:cNvSpPr/>
              <p:nvPr/>
            </p:nvSpPr>
            <p:spPr>
              <a:xfrm>
                <a:off x="4249450" y="4016525"/>
                <a:ext cx="19675" cy="14900"/>
              </a:xfrm>
              <a:custGeom>
                <a:avLst/>
                <a:gdLst/>
                <a:ahLst/>
                <a:cxnLst/>
                <a:rect l="l" t="t" r="r" b="b"/>
                <a:pathLst>
                  <a:path w="787" h="596" extrusionOk="0">
                    <a:moveTo>
                      <a:pt x="395" y="0"/>
                    </a:moveTo>
                    <a:cubicBezTo>
                      <a:pt x="329" y="0"/>
                      <a:pt x="263" y="22"/>
                      <a:pt x="209" y="66"/>
                    </a:cubicBezTo>
                    <a:cubicBezTo>
                      <a:pt x="1" y="234"/>
                      <a:pt x="100" y="568"/>
                      <a:pt x="364" y="593"/>
                    </a:cubicBezTo>
                    <a:cubicBezTo>
                      <a:pt x="375" y="595"/>
                      <a:pt x="387" y="595"/>
                      <a:pt x="398" y="595"/>
                    </a:cubicBezTo>
                    <a:cubicBezTo>
                      <a:pt x="641" y="595"/>
                      <a:pt x="787" y="308"/>
                      <a:pt x="627" y="111"/>
                    </a:cubicBezTo>
                    <a:cubicBezTo>
                      <a:pt x="569" y="38"/>
                      <a:pt x="482" y="0"/>
                      <a:pt x="3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5"/>
              <p:cNvSpPr/>
              <p:nvPr/>
            </p:nvSpPr>
            <p:spPr>
              <a:xfrm>
                <a:off x="4236200" y="4000050"/>
                <a:ext cx="19050" cy="14400"/>
              </a:xfrm>
              <a:custGeom>
                <a:avLst/>
                <a:gdLst/>
                <a:ahLst/>
                <a:cxnLst/>
                <a:rect l="l" t="t" r="r" b="b"/>
                <a:pathLst>
                  <a:path w="762" h="576" extrusionOk="0">
                    <a:moveTo>
                      <a:pt x="384" y="0"/>
                    </a:moveTo>
                    <a:cubicBezTo>
                      <a:pt x="319" y="0"/>
                      <a:pt x="254" y="22"/>
                      <a:pt x="200" y="67"/>
                    </a:cubicBezTo>
                    <a:cubicBezTo>
                      <a:pt x="0" y="227"/>
                      <a:pt x="100" y="549"/>
                      <a:pt x="354" y="574"/>
                    </a:cubicBezTo>
                    <a:cubicBezTo>
                      <a:pt x="364" y="575"/>
                      <a:pt x="375" y="576"/>
                      <a:pt x="385" y="576"/>
                    </a:cubicBezTo>
                    <a:cubicBezTo>
                      <a:pt x="623" y="576"/>
                      <a:pt x="762" y="296"/>
                      <a:pt x="608" y="105"/>
                    </a:cubicBezTo>
                    <a:cubicBezTo>
                      <a:pt x="550" y="36"/>
                      <a:pt x="467"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5"/>
              <p:cNvSpPr/>
              <p:nvPr/>
            </p:nvSpPr>
            <p:spPr>
              <a:xfrm>
                <a:off x="4222950" y="3983500"/>
                <a:ext cx="18400" cy="13925"/>
              </a:xfrm>
              <a:custGeom>
                <a:avLst/>
                <a:gdLst/>
                <a:ahLst/>
                <a:cxnLst/>
                <a:rect l="l" t="t" r="r" b="b"/>
                <a:pathLst>
                  <a:path w="736" h="557" extrusionOk="0">
                    <a:moveTo>
                      <a:pt x="370" y="1"/>
                    </a:moveTo>
                    <a:cubicBezTo>
                      <a:pt x="308" y="1"/>
                      <a:pt x="245" y="21"/>
                      <a:pt x="193" y="63"/>
                    </a:cubicBezTo>
                    <a:cubicBezTo>
                      <a:pt x="0" y="221"/>
                      <a:pt x="93" y="533"/>
                      <a:pt x="341" y="555"/>
                    </a:cubicBezTo>
                    <a:cubicBezTo>
                      <a:pt x="351" y="556"/>
                      <a:pt x="362" y="557"/>
                      <a:pt x="372" y="557"/>
                    </a:cubicBezTo>
                    <a:cubicBezTo>
                      <a:pt x="601" y="557"/>
                      <a:pt x="736" y="287"/>
                      <a:pt x="585" y="102"/>
                    </a:cubicBezTo>
                    <a:cubicBezTo>
                      <a:pt x="531" y="35"/>
                      <a:pt x="451" y="1"/>
                      <a:pt x="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5"/>
              <p:cNvSpPr/>
              <p:nvPr/>
            </p:nvSpPr>
            <p:spPr>
              <a:xfrm>
                <a:off x="4209675" y="3966975"/>
                <a:ext cx="17775" cy="13500"/>
              </a:xfrm>
              <a:custGeom>
                <a:avLst/>
                <a:gdLst/>
                <a:ahLst/>
                <a:cxnLst/>
                <a:rect l="l" t="t" r="r" b="b"/>
                <a:pathLst>
                  <a:path w="711" h="540" extrusionOk="0">
                    <a:moveTo>
                      <a:pt x="355" y="0"/>
                    </a:moveTo>
                    <a:cubicBezTo>
                      <a:pt x="296" y="0"/>
                      <a:pt x="237" y="19"/>
                      <a:pt x="187" y="59"/>
                    </a:cubicBezTo>
                    <a:cubicBezTo>
                      <a:pt x="1" y="210"/>
                      <a:pt x="88" y="512"/>
                      <a:pt x="329" y="538"/>
                    </a:cubicBezTo>
                    <a:cubicBezTo>
                      <a:pt x="339" y="539"/>
                      <a:pt x="349" y="540"/>
                      <a:pt x="359" y="540"/>
                    </a:cubicBezTo>
                    <a:cubicBezTo>
                      <a:pt x="579" y="540"/>
                      <a:pt x="711" y="279"/>
                      <a:pt x="566" y="101"/>
                    </a:cubicBezTo>
                    <a:cubicBezTo>
                      <a:pt x="513" y="35"/>
                      <a:pt x="434" y="0"/>
                      <a:pt x="3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5"/>
              <p:cNvSpPr/>
              <p:nvPr/>
            </p:nvSpPr>
            <p:spPr>
              <a:xfrm>
                <a:off x="4196350" y="3950400"/>
                <a:ext cx="17200" cy="13050"/>
              </a:xfrm>
              <a:custGeom>
                <a:avLst/>
                <a:gdLst/>
                <a:ahLst/>
                <a:cxnLst/>
                <a:rect l="l" t="t" r="r" b="b"/>
                <a:pathLst>
                  <a:path w="688" h="522" extrusionOk="0">
                    <a:moveTo>
                      <a:pt x="345" y="0"/>
                    </a:moveTo>
                    <a:cubicBezTo>
                      <a:pt x="288" y="0"/>
                      <a:pt x="231" y="19"/>
                      <a:pt x="183" y="57"/>
                    </a:cubicBezTo>
                    <a:cubicBezTo>
                      <a:pt x="0" y="202"/>
                      <a:pt x="87" y="494"/>
                      <a:pt x="318" y="520"/>
                    </a:cubicBezTo>
                    <a:cubicBezTo>
                      <a:pt x="329" y="521"/>
                      <a:pt x="339" y="521"/>
                      <a:pt x="349" y="521"/>
                    </a:cubicBezTo>
                    <a:cubicBezTo>
                      <a:pt x="562" y="521"/>
                      <a:pt x="688" y="271"/>
                      <a:pt x="550" y="99"/>
                    </a:cubicBezTo>
                    <a:cubicBezTo>
                      <a:pt x="498" y="34"/>
                      <a:pt x="422"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5"/>
              <p:cNvSpPr/>
              <p:nvPr/>
            </p:nvSpPr>
            <p:spPr>
              <a:xfrm>
                <a:off x="4183100" y="3933875"/>
                <a:ext cx="16575" cy="12600"/>
              </a:xfrm>
              <a:custGeom>
                <a:avLst/>
                <a:gdLst/>
                <a:ahLst/>
                <a:cxnLst/>
                <a:rect l="l" t="t" r="r" b="b"/>
                <a:pathLst>
                  <a:path w="663" h="504" extrusionOk="0">
                    <a:moveTo>
                      <a:pt x="333" y="0"/>
                    </a:moveTo>
                    <a:cubicBezTo>
                      <a:pt x="278" y="0"/>
                      <a:pt x="222" y="19"/>
                      <a:pt x="177" y="56"/>
                    </a:cubicBezTo>
                    <a:cubicBezTo>
                      <a:pt x="0" y="197"/>
                      <a:pt x="84" y="477"/>
                      <a:pt x="305" y="503"/>
                    </a:cubicBezTo>
                    <a:cubicBezTo>
                      <a:pt x="315" y="504"/>
                      <a:pt x="324" y="504"/>
                      <a:pt x="333" y="504"/>
                    </a:cubicBezTo>
                    <a:cubicBezTo>
                      <a:pt x="541" y="504"/>
                      <a:pt x="663" y="261"/>
                      <a:pt x="527" y="94"/>
                    </a:cubicBezTo>
                    <a:cubicBezTo>
                      <a:pt x="478" y="32"/>
                      <a:pt x="405" y="0"/>
                      <a:pt x="3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5"/>
              <p:cNvSpPr/>
              <p:nvPr/>
            </p:nvSpPr>
            <p:spPr>
              <a:xfrm>
                <a:off x="4169900" y="3917375"/>
                <a:ext cx="15875" cy="12075"/>
              </a:xfrm>
              <a:custGeom>
                <a:avLst/>
                <a:gdLst/>
                <a:ahLst/>
                <a:cxnLst/>
                <a:rect l="l" t="t" r="r" b="b"/>
                <a:pathLst>
                  <a:path w="635" h="483" extrusionOk="0">
                    <a:moveTo>
                      <a:pt x="318" y="0"/>
                    </a:moveTo>
                    <a:cubicBezTo>
                      <a:pt x="265" y="0"/>
                      <a:pt x="211" y="18"/>
                      <a:pt x="165" y="54"/>
                    </a:cubicBezTo>
                    <a:cubicBezTo>
                      <a:pt x="1" y="189"/>
                      <a:pt x="81" y="459"/>
                      <a:pt x="293" y="481"/>
                    </a:cubicBezTo>
                    <a:cubicBezTo>
                      <a:pt x="303" y="482"/>
                      <a:pt x="311" y="483"/>
                      <a:pt x="320" y="483"/>
                    </a:cubicBezTo>
                    <a:cubicBezTo>
                      <a:pt x="517" y="483"/>
                      <a:pt x="635" y="249"/>
                      <a:pt x="506" y="89"/>
                    </a:cubicBezTo>
                    <a:cubicBezTo>
                      <a:pt x="458" y="31"/>
                      <a:pt x="389"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5"/>
              <p:cNvSpPr/>
              <p:nvPr/>
            </p:nvSpPr>
            <p:spPr>
              <a:xfrm>
                <a:off x="4156575" y="3900825"/>
                <a:ext cx="15325" cy="11675"/>
              </a:xfrm>
              <a:custGeom>
                <a:avLst/>
                <a:gdLst/>
                <a:ahLst/>
                <a:cxnLst/>
                <a:rect l="l" t="t" r="r" b="b"/>
                <a:pathLst>
                  <a:path w="613" h="467" extrusionOk="0">
                    <a:moveTo>
                      <a:pt x="309" y="0"/>
                    </a:moveTo>
                    <a:cubicBezTo>
                      <a:pt x="257" y="0"/>
                      <a:pt x="204" y="18"/>
                      <a:pt x="161" y="54"/>
                    </a:cubicBezTo>
                    <a:cubicBezTo>
                      <a:pt x="0" y="182"/>
                      <a:pt x="78" y="443"/>
                      <a:pt x="283" y="465"/>
                    </a:cubicBezTo>
                    <a:cubicBezTo>
                      <a:pt x="291" y="466"/>
                      <a:pt x="299" y="466"/>
                      <a:pt x="307" y="466"/>
                    </a:cubicBezTo>
                    <a:cubicBezTo>
                      <a:pt x="498" y="466"/>
                      <a:pt x="613" y="240"/>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5"/>
              <p:cNvSpPr/>
              <p:nvPr/>
            </p:nvSpPr>
            <p:spPr>
              <a:xfrm>
                <a:off x="4143325" y="3884300"/>
                <a:ext cx="14675" cy="11175"/>
              </a:xfrm>
              <a:custGeom>
                <a:avLst/>
                <a:gdLst/>
                <a:ahLst/>
                <a:cxnLst/>
                <a:rect l="l" t="t" r="r" b="b"/>
                <a:pathLst>
                  <a:path w="587" h="447" extrusionOk="0">
                    <a:moveTo>
                      <a:pt x="294" y="1"/>
                    </a:moveTo>
                    <a:cubicBezTo>
                      <a:pt x="245" y="1"/>
                      <a:pt x="196" y="16"/>
                      <a:pt x="154" y="50"/>
                    </a:cubicBezTo>
                    <a:cubicBezTo>
                      <a:pt x="0" y="175"/>
                      <a:pt x="74" y="426"/>
                      <a:pt x="270" y="445"/>
                    </a:cubicBezTo>
                    <a:cubicBezTo>
                      <a:pt x="278" y="446"/>
                      <a:pt x="286" y="446"/>
                      <a:pt x="294" y="446"/>
                    </a:cubicBezTo>
                    <a:cubicBezTo>
                      <a:pt x="479" y="446"/>
                      <a:pt x="587" y="230"/>
                      <a:pt x="466" y="82"/>
                    </a:cubicBezTo>
                    <a:cubicBezTo>
                      <a:pt x="422" y="29"/>
                      <a:pt x="358"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5"/>
              <p:cNvSpPr/>
              <p:nvPr/>
            </p:nvSpPr>
            <p:spPr>
              <a:xfrm>
                <a:off x="4130050" y="3867750"/>
                <a:ext cx="14025" cy="10700"/>
              </a:xfrm>
              <a:custGeom>
                <a:avLst/>
                <a:gdLst/>
                <a:ahLst/>
                <a:cxnLst/>
                <a:rect l="l" t="t" r="r" b="b"/>
                <a:pathLst>
                  <a:path w="561" h="428" extrusionOk="0">
                    <a:moveTo>
                      <a:pt x="281" y="0"/>
                    </a:moveTo>
                    <a:cubicBezTo>
                      <a:pt x="234" y="0"/>
                      <a:pt x="187" y="16"/>
                      <a:pt x="149" y="50"/>
                    </a:cubicBezTo>
                    <a:cubicBezTo>
                      <a:pt x="1" y="168"/>
                      <a:pt x="72" y="406"/>
                      <a:pt x="261" y="426"/>
                    </a:cubicBezTo>
                    <a:cubicBezTo>
                      <a:pt x="270" y="427"/>
                      <a:pt x="279" y="427"/>
                      <a:pt x="288" y="427"/>
                    </a:cubicBezTo>
                    <a:cubicBezTo>
                      <a:pt x="459" y="427"/>
                      <a:pt x="561" y="222"/>
                      <a:pt x="448" y="82"/>
                    </a:cubicBezTo>
                    <a:cubicBezTo>
                      <a:pt x="406" y="29"/>
                      <a:pt x="344" y="0"/>
                      <a:pt x="2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5"/>
              <p:cNvSpPr/>
              <p:nvPr/>
            </p:nvSpPr>
            <p:spPr>
              <a:xfrm>
                <a:off x="4116725" y="3851200"/>
                <a:ext cx="13550" cy="10275"/>
              </a:xfrm>
              <a:custGeom>
                <a:avLst/>
                <a:gdLst/>
                <a:ahLst/>
                <a:cxnLst/>
                <a:rect l="l" t="t" r="r" b="b"/>
                <a:pathLst>
                  <a:path w="542" h="411" extrusionOk="0">
                    <a:moveTo>
                      <a:pt x="272" y="1"/>
                    </a:moveTo>
                    <a:cubicBezTo>
                      <a:pt x="226" y="1"/>
                      <a:pt x="181" y="16"/>
                      <a:pt x="142" y="46"/>
                    </a:cubicBezTo>
                    <a:cubicBezTo>
                      <a:pt x="0" y="162"/>
                      <a:pt x="71" y="390"/>
                      <a:pt x="251" y="409"/>
                    </a:cubicBezTo>
                    <a:cubicBezTo>
                      <a:pt x="259" y="410"/>
                      <a:pt x="267" y="411"/>
                      <a:pt x="274" y="411"/>
                    </a:cubicBezTo>
                    <a:cubicBezTo>
                      <a:pt x="441" y="411"/>
                      <a:pt x="542" y="214"/>
                      <a:pt x="431" y="78"/>
                    </a:cubicBezTo>
                    <a:cubicBezTo>
                      <a:pt x="391" y="27"/>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5"/>
              <p:cNvSpPr/>
              <p:nvPr/>
            </p:nvSpPr>
            <p:spPr>
              <a:xfrm>
                <a:off x="4103475" y="3834725"/>
                <a:ext cx="12925" cy="9800"/>
              </a:xfrm>
              <a:custGeom>
                <a:avLst/>
                <a:gdLst/>
                <a:ahLst/>
                <a:cxnLst/>
                <a:rect l="l" t="t" r="r" b="b"/>
                <a:pathLst>
                  <a:path w="517" h="392" extrusionOk="0">
                    <a:moveTo>
                      <a:pt x="259" y="0"/>
                    </a:moveTo>
                    <a:cubicBezTo>
                      <a:pt x="215" y="0"/>
                      <a:pt x="171" y="14"/>
                      <a:pt x="135" y="43"/>
                    </a:cubicBezTo>
                    <a:cubicBezTo>
                      <a:pt x="0" y="153"/>
                      <a:pt x="64" y="371"/>
                      <a:pt x="238" y="390"/>
                    </a:cubicBezTo>
                    <a:cubicBezTo>
                      <a:pt x="245" y="391"/>
                      <a:pt x="251" y="391"/>
                      <a:pt x="258" y="391"/>
                    </a:cubicBezTo>
                    <a:cubicBezTo>
                      <a:pt x="420" y="391"/>
                      <a:pt x="517" y="202"/>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5"/>
              <p:cNvSpPr/>
              <p:nvPr/>
            </p:nvSpPr>
            <p:spPr>
              <a:xfrm>
                <a:off x="4090200" y="3818150"/>
                <a:ext cx="12300" cy="9350"/>
              </a:xfrm>
              <a:custGeom>
                <a:avLst/>
                <a:gdLst/>
                <a:ahLst/>
                <a:cxnLst/>
                <a:rect l="l" t="t" r="r" b="b"/>
                <a:pathLst>
                  <a:path w="492" h="374" extrusionOk="0">
                    <a:moveTo>
                      <a:pt x="247" y="1"/>
                    </a:moveTo>
                    <a:cubicBezTo>
                      <a:pt x="206" y="1"/>
                      <a:pt x="164" y="15"/>
                      <a:pt x="129" y="44"/>
                    </a:cubicBezTo>
                    <a:cubicBezTo>
                      <a:pt x="1" y="147"/>
                      <a:pt x="62" y="356"/>
                      <a:pt x="226" y="372"/>
                    </a:cubicBezTo>
                    <a:cubicBezTo>
                      <a:pt x="233" y="373"/>
                      <a:pt x="239" y="373"/>
                      <a:pt x="246" y="373"/>
                    </a:cubicBezTo>
                    <a:cubicBezTo>
                      <a:pt x="401" y="373"/>
                      <a:pt x="492" y="193"/>
                      <a:pt x="390" y="70"/>
                    </a:cubicBezTo>
                    <a:cubicBezTo>
                      <a:pt x="354" y="25"/>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5"/>
              <p:cNvSpPr/>
              <p:nvPr/>
            </p:nvSpPr>
            <p:spPr>
              <a:xfrm>
                <a:off x="4076950" y="3801650"/>
                <a:ext cx="11625" cy="8825"/>
              </a:xfrm>
              <a:custGeom>
                <a:avLst/>
                <a:gdLst/>
                <a:ahLst/>
                <a:cxnLst/>
                <a:rect l="l" t="t" r="r" b="b"/>
                <a:pathLst>
                  <a:path w="465" h="353" extrusionOk="0">
                    <a:moveTo>
                      <a:pt x="232" y="0"/>
                    </a:moveTo>
                    <a:cubicBezTo>
                      <a:pt x="193" y="0"/>
                      <a:pt x="155" y="13"/>
                      <a:pt x="123" y="39"/>
                    </a:cubicBezTo>
                    <a:cubicBezTo>
                      <a:pt x="1" y="139"/>
                      <a:pt x="59" y="335"/>
                      <a:pt x="216" y="351"/>
                    </a:cubicBezTo>
                    <a:cubicBezTo>
                      <a:pt x="224" y="352"/>
                      <a:pt x="231" y="352"/>
                      <a:pt x="238" y="352"/>
                    </a:cubicBezTo>
                    <a:cubicBezTo>
                      <a:pt x="380" y="352"/>
                      <a:pt x="465" y="181"/>
                      <a:pt x="370" y="65"/>
                    </a:cubicBezTo>
                    <a:cubicBezTo>
                      <a:pt x="335" y="23"/>
                      <a:pt x="284" y="0"/>
                      <a:pt x="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5"/>
              <p:cNvSpPr/>
              <p:nvPr/>
            </p:nvSpPr>
            <p:spPr>
              <a:xfrm>
                <a:off x="4063625" y="3785125"/>
                <a:ext cx="11075" cy="8375"/>
              </a:xfrm>
              <a:custGeom>
                <a:avLst/>
                <a:gdLst/>
                <a:ahLst/>
                <a:cxnLst/>
                <a:rect l="l" t="t" r="r" b="b"/>
                <a:pathLst>
                  <a:path w="443" h="335" extrusionOk="0">
                    <a:moveTo>
                      <a:pt x="223" y="1"/>
                    </a:moveTo>
                    <a:cubicBezTo>
                      <a:pt x="186" y="1"/>
                      <a:pt x="148" y="13"/>
                      <a:pt x="116" y="38"/>
                    </a:cubicBezTo>
                    <a:cubicBezTo>
                      <a:pt x="0" y="131"/>
                      <a:pt x="58" y="321"/>
                      <a:pt x="206" y="334"/>
                    </a:cubicBezTo>
                    <a:cubicBezTo>
                      <a:pt x="212" y="334"/>
                      <a:pt x="219" y="335"/>
                      <a:pt x="225" y="335"/>
                    </a:cubicBezTo>
                    <a:cubicBezTo>
                      <a:pt x="362" y="335"/>
                      <a:pt x="443" y="174"/>
                      <a:pt x="354" y="64"/>
                    </a:cubicBezTo>
                    <a:cubicBezTo>
                      <a:pt x="321" y="22"/>
                      <a:pt x="273" y="1"/>
                      <a:pt x="2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5"/>
              <p:cNvSpPr/>
              <p:nvPr/>
            </p:nvSpPr>
            <p:spPr>
              <a:xfrm>
                <a:off x="4050350" y="3768550"/>
                <a:ext cx="10450" cy="7925"/>
              </a:xfrm>
              <a:custGeom>
                <a:avLst/>
                <a:gdLst/>
                <a:ahLst/>
                <a:cxnLst/>
                <a:rect l="l" t="t" r="r" b="b"/>
                <a:pathLst>
                  <a:path w="418" h="317" extrusionOk="0">
                    <a:moveTo>
                      <a:pt x="209" y="1"/>
                    </a:moveTo>
                    <a:cubicBezTo>
                      <a:pt x="174" y="1"/>
                      <a:pt x="139" y="12"/>
                      <a:pt x="110" y="36"/>
                    </a:cubicBezTo>
                    <a:cubicBezTo>
                      <a:pt x="1" y="126"/>
                      <a:pt x="56" y="303"/>
                      <a:pt x="194" y="315"/>
                    </a:cubicBezTo>
                    <a:cubicBezTo>
                      <a:pt x="200" y="316"/>
                      <a:pt x="207" y="316"/>
                      <a:pt x="213" y="316"/>
                    </a:cubicBezTo>
                    <a:cubicBezTo>
                      <a:pt x="343" y="316"/>
                      <a:pt x="418" y="166"/>
                      <a:pt x="335" y="61"/>
                    </a:cubicBezTo>
                    <a:cubicBezTo>
                      <a:pt x="302" y="21"/>
                      <a:pt x="256"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5"/>
              <p:cNvSpPr/>
              <p:nvPr/>
            </p:nvSpPr>
            <p:spPr>
              <a:xfrm>
                <a:off x="4333725" y="4084725"/>
                <a:ext cx="22800" cy="17250"/>
              </a:xfrm>
              <a:custGeom>
                <a:avLst/>
                <a:gdLst/>
                <a:ahLst/>
                <a:cxnLst/>
                <a:rect l="l" t="t" r="r" b="b"/>
                <a:pathLst>
                  <a:path w="912" h="690" extrusionOk="0">
                    <a:moveTo>
                      <a:pt x="457" y="0"/>
                    </a:moveTo>
                    <a:cubicBezTo>
                      <a:pt x="382" y="0"/>
                      <a:pt x="306" y="25"/>
                      <a:pt x="242" y="77"/>
                    </a:cubicBezTo>
                    <a:cubicBezTo>
                      <a:pt x="1" y="269"/>
                      <a:pt x="116" y="655"/>
                      <a:pt x="422" y="687"/>
                    </a:cubicBezTo>
                    <a:cubicBezTo>
                      <a:pt x="435" y="689"/>
                      <a:pt x="448" y="689"/>
                      <a:pt x="460" y="689"/>
                    </a:cubicBezTo>
                    <a:cubicBezTo>
                      <a:pt x="743" y="689"/>
                      <a:pt x="912" y="356"/>
                      <a:pt x="724" y="128"/>
                    </a:cubicBezTo>
                    <a:cubicBezTo>
                      <a:pt x="656" y="44"/>
                      <a:pt x="557" y="0"/>
                      <a:pt x="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5"/>
              <p:cNvSpPr/>
              <p:nvPr/>
            </p:nvSpPr>
            <p:spPr>
              <a:xfrm>
                <a:off x="4320475" y="4068175"/>
                <a:ext cx="22075" cy="16750"/>
              </a:xfrm>
              <a:custGeom>
                <a:avLst/>
                <a:gdLst/>
                <a:ahLst/>
                <a:cxnLst/>
                <a:rect l="l" t="t" r="r" b="b"/>
                <a:pathLst>
                  <a:path w="883" h="670" extrusionOk="0">
                    <a:moveTo>
                      <a:pt x="445" y="0"/>
                    </a:moveTo>
                    <a:cubicBezTo>
                      <a:pt x="370" y="0"/>
                      <a:pt x="295" y="25"/>
                      <a:pt x="232" y="76"/>
                    </a:cubicBezTo>
                    <a:cubicBezTo>
                      <a:pt x="1" y="263"/>
                      <a:pt x="113" y="636"/>
                      <a:pt x="409" y="668"/>
                    </a:cubicBezTo>
                    <a:cubicBezTo>
                      <a:pt x="422" y="669"/>
                      <a:pt x="434" y="670"/>
                      <a:pt x="447" y="670"/>
                    </a:cubicBezTo>
                    <a:cubicBezTo>
                      <a:pt x="720" y="670"/>
                      <a:pt x="883" y="346"/>
                      <a:pt x="704" y="125"/>
                    </a:cubicBezTo>
                    <a:cubicBezTo>
                      <a:pt x="639" y="43"/>
                      <a:pt x="542" y="0"/>
                      <a:pt x="4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5"/>
              <p:cNvSpPr/>
              <p:nvPr/>
            </p:nvSpPr>
            <p:spPr>
              <a:xfrm>
                <a:off x="4307225" y="4051650"/>
                <a:ext cx="21425" cy="16250"/>
              </a:xfrm>
              <a:custGeom>
                <a:avLst/>
                <a:gdLst/>
                <a:ahLst/>
                <a:cxnLst/>
                <a:rect l="l" t="t" r="r" b="b"/>
                <a:pathLst>
                  <a:path w="857" h="650" extrusionOk="0">
                    <a:moveTo>
                      <a:pt x="428" y="0"/>
                    </a:moveTo>
                    <a:cubicBezTo>
                      <a:pt x="357" y="0"/>
                      <a:pt x="285" y="24"/>
                      <a:pt x="225" y="72"/>
                    </a:cubicBezTo>
                    <a:cubicBezTo>
                      <a:pt x="0" y="255"/>
                      <a:pt x="110" y="619"/>
                      <a:pt x="396" y="648"/>
                    </a:cubicBezTo>
                    <a:cubicBezTo>
                      <a:pt x="409" y="649"/>
                      <a:pt x="421" y="650"/>
                      <a:pt x="434" y="650"/>
                    </a:cubicBezTo>
                    <a:cubicBezTo>
                      <a:pt x="700" y="650"/>
                      <a:pt x="856" y="335"/>
                      <a:pt x="682" y="120"/>
                    </a:cubicBezTo>
                    <a:cubicBezTo>
                      <a:pt x="617" y="42"/>
                      <a:pt x="523" y="0"/>
                      <a:pt x="4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5"/>
              <p:cNvSpPr/>
              <p:nvPr/>
            </p:nvSpPr>
            <p:spPr>
              <a:xfrm>
                <a:off x="4293975" y="4035100"/>
                <a:ext cx="20875" cy="15850"/>
              </a:xfrm>
              <a:custGeom>
                <a:avLst/>
                <a:gdLst/>
                <a:ahLst/>
                <a:cxnLst/>
                <a:rect l="l" t="t" r="r" b="b"/>
                <a:pathLst>
                  <a:path w="835" h="634" extrusionOk="0">
                    <a:moveTo>
                      <a:pt x="417" y="0"/>
                    </a:moveTo>
                    <a:cubicBezTo>
                      <a:pt x="347" y="0"/>
                      <a:pt x="277" y="24"/>
                      <a:pt x="219" y="72"/>
                    </a:cubicBezTo>
                    <a:cubicBezTo>
                      <a:pt x="0" y="249"/>
                      <a:pt x="103" y="602"/>
                      <a:pt x="386" y="631"/>
                    </a:cubicBezTo>
                    <a:cubicBezTo>
                      <a:pt x="397" y="633"/>
                      <a:pt x="409" y="633"/>
                      <a:pt x="420" y="633"/>
                    </a:cubicBezTo>
                    <a:cubicBezTo>
                      <a:pt x="679" y="633"/>
                      <a:pt x="834" y="327"/>
                      <a:pt x="662" y="117"/>
                    </a:cubicBezTo>
                    <a:cubicBezTo>
                      <a:pt x="600" y="41"/>
                      <a:pt x="509" y="0"/>
                      <a:pt x="4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5"/>
              <p:cNvSpPr/>
              <p:nvPr/>
            </p:nvSpPr>
            <p:spPr>
              <a:xfrm>
                <a:off x="4280700" y="4018550"/>
                <a:ext cx="20250" cy="15350"/>
              </a:xfrm>
              <a:custGeom>
                <a:avLst/>
                <a:gdLst/>
                <a:ahLst/>
                <a:cxnLst/>
                <a:rect l="l" t="t" r="r" b="b"/>
                <a:pathLst>
                  <a:path w="810" h="614" extrusionOk="0">
                    <a:moveTo>
                      <a:pt x="406" y="1"/>
                    </a:moveTo>
                    <a:cubicBezTo>
                      <a:pt x="338" y="1"/>
                      <a:pt x="270" y="23"/>
                      <a:pt x="213" y="69"/>
                    </a:cubicBezTo>
                    <a:cubicBezTo>
                      <a:pt x="1" y="243"/>
                      <a:pt x="100" y="586"/>
                      <a:pt x="374" y="612"/>
                    </a:cubicBezTo>
                    <a:cubicBezTo>
                      <a:pt x="385" y="613"/>
                      <a:pt x="397" y="614"/>
                      <a:pt x="408" y="614"/>
                    </a:cubicBezTo>
                    <a:cubicBezTo>
                      <a:pt x="658" y="614"/>
                      <a:pt x="809" y="320"/>
                      <a:pt x="643" y="114"/>
                    </a:cubicBezTo>
                    <a:cubicBezTo>
                      <a:pt x="583" y="39"/>
                      <a:pt x="495" y="1"/>
                      <a:pt x="4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5"/>
              <p:cNvSpPr/>
              <p:nvPr/>
            </p:nvSpPr>
            <p:spPr>
              <a:xfrm>
                <a:off x="4267375" y="4002075"/>
                <a:ext cx="19675" cy="14875"/>
              </a:xfrm>
              <a:custGeom>
                <a:avLst/>
                <a:gdLst/>
                <a:ahLst/>
                <a:cxnLst/>
                <a:rect l="l" t="t" r="r" b="b"/>
                <a:pathLst>
                  <a:path w="787" h="595" extrusionOk="0">
                    <a:moveTo>
                      <a:pt x="393" y="0"/>
                    </a:moveTo>
                    <a:cubicBezTo>
                      <a:pt x="327" y="0"/>
                      <a:pt x="261" y="22"/>
                      <a:pt x="206" y="66"/>
                    </a:cubicBezTo>
                    <a:cubicBezTo>
                      <a:pt x="0" y="233"/>
                      <a:pt x="100" y="564"/>
                      <a:pt x="363" y="593"/>
                    </a:cubicBezTo>
                    <a:cubicBezTo>
                      <a:pt x="375" y="594"/>
                      <a:pt x="387" y="595"/>
                      <a:pt x="398" y="595"/>
                    </a:cubicBezTo>
                    <a:cubicBezTo>
                      <a:pt x="641" y="595"/>
                      <a:pt x="787" y="307"/>
                      <a:pt x="627" y="111"/>
                    </a:cubicBezTo>
                    <a:cubicBezTo>
                      <a:pt x="567" y="38"/>
                      <a:pt x="480" y="0"/>
                      <a:pt x="3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5"/>
              <p:cNvSpPr/>
              <p:nvPr/>
            </p:nvSpPr>
            <p:spPr>
              <a:xfrm>
                <a:off x="4254100" y="3985550"/>
                <a:ext cx="19075" cy="14450"/>
              </a:xfrm>
              <a:custGeom>
                <a:avLst/>
                <a:gdLst/>
                <a:ahLst/>
                <a:cxnLst/>
                <a:rect l="l" t="t" r="r" b="b"/>
                <a:pathLst>
                  <a:path w="763" h="578" extrusionOk="0">
                    <a:moveTo>
                      <a:pt x="383" y="0"/>
                    </a:moveTo>
                    <a:cubicBezTo>
                      <a:pt x="318" y="0"/>
                      <a:pt x="253" y="22"/>
                      <a:pt x="200" y="65"/>
                    </a:cubicBezTo>
                    <a:cubicBezTo>
                      <a:pt x="1" y="229"/>
                      <a:pt x="101" y="550"/>
                      <a:pt x="354" y="576"/>
                    </a:cubicBezTo>
                    <a:cubicBezTo>
                      <a:pt x="365" y="577"/>
                      <a:pt x="375" y="577"/>
                      <a:pt x="385" y="577"/>
                    </a:cubicBezTo>
                    <a:cubicBezTo>
                      <a:pt x="624" y="577"/>
                      <a:pt x="762" y="295"/>
                      <a:pt x="605" y="107"/>
                    </a:cubicBezTo>
                    <a:cubicBezTo>
                      <a:pt x="549" y="36"/>
                      <a:pt x="466" y="0"/>
                      <a:pt x="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5"/>
              <p:cNvSpPr/>
              <p:nvPr/>
            </p:nvSpPr>
            <p:spPr>
              <a:xfrm>
                <a:off x="4240850" y="3969000"/>
                <a:ext cx="18425" cy="13975"/>
              </a:xfrm>
              <a:custGeom>
                <a:avLst/>
                <a:gdLst/>
                <a:ahLst/>
                <a:cxnLst/>
                <a:rect l="l" t="t" r="r" b="b"/>
                <a:pathLst>
                  <a:path w="737" h="559" extrusionOk="0">
                    <a:moveTo>
                      <a:pt x="368" y="0"/>
                    </a:moveTo>
                    <a:cubicBezTo>
                      <a:pt x="306" y="0"/>
                      <a:pt x="245" y="20"/>
                      <a:pt x="194" y="62"/>
                    </a:cubicBezTo>
                    <a:cubicBezTo>
                      <a:pt x="1" y="219"/>
                      <a:pt x="94" y="531"/>
                      <a:pt x="341" y="557"/>
                    </a:cubicBezTo>
                    <a:cubicBezTo>
                      <a:pt x="352" y="558"/>
                      <a:pt x="362" y="558"/>
                      <a:pt x="372" y="558"/>
                    </a:cubicBezTo>
                    <a:cubicBezTo>
                      <a:pt x="601" y="558"/>
                      <a:pt x="736" y="288"/>
                      <a:pt x="586" y="103"/>
                    </a:cubicBezTo>
                    <a:cubicBezTo>
                      <a:pt x="531" y="36"/>
                      <a:pt x="449" y="0"/>
                      <a:pt x="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5"/>
              <p:cNvSpPr/>
              <p:nvPr/>
            </p:nvSpPr>
            <p:spPr>
              <a:xfrm>
                <a:off x="4227600" y="3952425"/>
                <a:ext cx="17775" cy="13500"/>
              </a:xfrm>
              <a:custGeom>
                <a:avLst/>
                <a:gdLst/>
                <a:ahLst/>
                <a:cxnLst/>
                <a:rect l="l" t="t" r="r" b="b"/>
                <a:pathLst>
                  <a:path w="711" h="540" extrusionOk="0">
                    <a:moveTo>
                      <a:pt x="357" y="1"/>
                    </a:moveTo>
                    <a:cubicBezTo>
                      <a:pt x="297" y="1"/>
                      <a:pt x="237" y="21"/>
                      <a:pt x="187" y="63"/>
                    </a:cubicBezTo>
                    <a:cubicBezTo>
                      <a:pt x="0" y="211"/>
                      <a:pt x="87" y="513"/>
                      <a:pt x="328" y="538"/>
                    </a:cubicBezTo>
                    <a:cubicBezTo>
                      <a:pt x="339" y="539"/>
                      <a:pt x="349" y="540"/>
                      <a:pt x="359" y="540"/>
                    </a:cubicBezTo>
                    <a:cubicBezTo>
                      <a:pt x="579" y="540"/>
                      <a:pt x="710" y="279"/>
                      <a:pt x="566" y="101"/>
                    </a:cubicBezTo>
                    <a:cubicBezTo>
                      <a:pt x="513" y="36"/>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5"/>
              <p:cNvSpPr/>
              <p:nvPr/>
            </p:nvSpPr>
            <p:spPr>
              <a:xfrm>
                <a:off x="4214250" y="3935900"/>
                <a:ext cx="17225" cy="13000"/>
              </a:xfrm>
              <a:custGeom>
                <a:avLst/>
                <a:gdLst/>
                <a:ahLst/>
                <a:cxnLst/>
                <a:rect l="l" t="t" r="r" b="b"/>
                <a:pathLst>
                  <a:path w="689" h="520" extrusionOk="0">
                    <a:moveTo>
                      <a:pt x="347" y="0"/>
                    </a:moveTo>
                    <a:cubicBezTo>
                      <a:pt x="289" y="0"/>
                      <a:pt x="231" y="19"/>
                      <a:pt x="184" y="58"/>
                    </a:cubicBezTo>
                    <a:cubicBezTo>
                      <a:pt x="1" y="203"/>
                      <a:pt x="88" y="492"/>
                      <a:pt x="316" y="518"/>
                    </a:cubicBezTo>
                    <a:cubicBezTo>
                      <a:pt x="326" y="519"/>
                      <a:pt x="337" y="520"/>
                      <a:pt x="347" y="520"/>
                    </a:cubicBezTo>
                    <a:cubicBezTo>
                      <a:pt x="560" y="520"/>
                      <a:pt x="689" y="269"/>
                      <a:pt x="551" y="97"/>
                    </a:cubicBezTo>
                    <a:cubicBezTo>
                      <a:pt x="498" y="33"/>
                      <a:pt x="422" y="0"/>
                      <a:pt x="3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5"/>
              <p:cNvSpPr/>
              <p:nvPr/>
            </p:nvSpPr>
            <p:spPr>
              <a:xfrm>
                <a:off x="4201000" y="3919400"/>
                <a:ext cx="16600" cy="12550"/>
              </a:xfrm>
              <a:custGeom>
                <a:avLst/>
                <a:gdLst/>
                <a:ahLst/>
                <a:cxnLst/>
                <a:rect l="l" t="t" r="r" b="b"/>
                <a:pathLst>
                  <a:path w="664" h="502" extrusionOk="0">
                    <a:moveTo>
                      <a:pt x="334" y="0"/>
                    </a:moveTo>
                    <a:cubicBezTo>
                      <a:pt x="278" y="0"/>
                      <a:pt x="222" y="19"/>
                      <a:pt x="174" y="56"/>
                    </a:cubicBezTo>
                    <a:cubicBezTo>
                      <a:pt x="1" y="198"/>
                      <a:pt x="84" y="477"/>
                      <a:pt x="306" y="500"/>
                    </a:cubicBezTo>
                    <a:cubicBezTo>
                      <a:pt x="315" y="501"/>
                      <a:pt x="324" y="501"/>
                      <a:pt x="333" y="501"/>
                    </a:cubicBezTo>
                    <a:cubicBezTo>
                      <a:pt x="539" y="501"/>
                      <a:pt x="663" y="261"/>
                      <a:pt x="528" y="92"/>
                    </a:cubicBezTo>
                    <a:cubicBezTo>
                      <a:pt x="479" y="32"/>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5"/>
              <p:cNvSpPr/>
              <p:nvPr/>
            </p:nvSpPr>
            <p:spPr>
              <a:xfrm>
                <a:off x="4187750" y="3902825"/>
                <a:ext cx="15950" cy="12100"/>
              </a:xfrm>
              <a:custGeom>
                <a:avLst/>
                <a:gdLst/>
                <a:ahLst/>
                <a:cxnLst/>
                <a:rect l="l" t="t" r="r" b="b"/>
                <a:pathLst>
                  <a:path w="638" h="484" extrusionOk="0">
                    <a:moveTo>
                      <a:pt x="318" y="1"/>
                    </a:moveTo>
                    <a:cubicBezTo>
                      <a:pt x="265" y="1"/>
                      <a:pt x="212" y="18"/>
                      <a:pt x="168" y="54"/>
                    </a:cubicBezTo>
                    <a:cubicBezTo>
                      <a:pt x="0" y="189"/>
                      <a:pt x="81" y="459"/>
                      <a:pt x="296" y="482"/>
                    </a:cubicBezTo>
                    <a:cubicBezTo>
                      <a:pt x="305" y="483"/>
                      <a:pt x="314" y="483"/>
                      <a:pt x="323" y="483"/>
                    </a:cubicBezTo>
                    <a:cubicBezTo>
                      <a:pt x="519" y="483"/>
                      <a:pt x="637" y="250"/>
                      <a:pt x="508" y="93"/>
                    </a:cubicBezTo>
                    <a:cubicBezTo>
                      <a:pt x="460" y="32"/>
                      <a:pt x="390"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5"/>
              <p:cNvSpPr/>
              <p:nvPr/>
            </p:nvSpPr>
            <p:spPr>
              <a:xfrm>
                <a:off x="4174500" y="3886325"/>
                <a:ext cx="15300" cy="11625"/>
              </a:xfrm>
              <a:custGeom>
                <a:avLst/>
                <a:gdLst/>
                <a:ahLst/>
                <a:cxnLst/>
                <a:rect l="l" t="t" r="r" b="b"/>
                <a:pathLst>
                  <a:path w="612" h="465" extrusionOk="0">
                    <a:moveTo>
                      <a:pt x="306" y="1"/>
                    </a:moveTo>
                    <a:cubicBezTo>
                      <a:pt x="255" y="1"/>
                      <a:pt x="204" y="18"/>
                      <a:pt x="161" y="52"/>
                    </a:cubicBezTo>
                    <a:cubicBezTo>
                      <a:pt x="0" y="184"/>
                      <a:pt x="77" y="444"/>
                      <a:pt x="283" y="463"/>
                    </a:cubicBezTo>
                    <a:cubicBezTo>
                      <a:pt x="292" y="465"/>
                      <a:pt x="301" y="465"/>
                      <a:pt x="310" y="465"/>
                    </a:cubicBezTo>
                    <a:cubicBezTo>
                      <a:pt x="500" y="465"/>
                      <a:pt x="611" y="241"/>
                      <a:pt x="489" y="87"/>
                    </a:cubicBezTo>
                    <a:cubicBezTo>
                      <a:pt x="441" y="31"/>
                      <a:pt x="373"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5"/>
              <p:cNvSpPr/>
              <p:nvPr/>
            </p:nvSpPr>
            <p:spPr>
              <a:xfrm>
                <a:off x="4161225" y="3869775"/>
                <a:ext cx="14700" cy="11225"/>
              </a:xfrm>
              <a:custGeom>
                <a:avLst/>
                <a:gdLst/>
                <a:ahLst/>
                <a:cxnLst/>
                <a:rect l="l" t="t" r="r" b="b"/>
                <a:pathLst>
                  <a:path w="588" h="449" extrusionOk="0">
                    <a:moveTo>
                      <a:pt x="294" y="1"/>
                    </a:moveTo>
                    <a:cubicBezTo>
                      <a:pt x="245" y="1"/>
                      <a:pt x="195" y="17"/>
                      <a:pt x="155" y="52"/>
                    </a:cubicBezTo>
                    <a:cubicBezTo>
                      <a:pt x="1" y="177"/>
                      <a:pt x="75" y="425"/>
                      <a:pt x="271" y="447"/>
                    </a:cubicBezTo>
                    <a:cubicBezTo>
                      <a:pt x="279" y="448"/>
                      <a:pt x="287" y="449"/>
                      <a:pt x="294" y="449"/>
                    </a:cubicBezTo>
                    <a:cubicBezTo>
                      <a:pt x="479" y="449"/>
                      <a:pt x="587" y="232"/>
                      <a:pt x="467" y="84"/>
                    </a:cubicBezTo>
                    <a:cubicBezTo>
                      <a:pt x="423" y="30"/>
                      <a:pt x="359"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5"/>
              <p:cNvSpPr/>
              <p:nvPr/>
            </p:nvSpPr>
            <p:spPr>
              <a:xfrm>
                <a:off x="4147900" y="3853250"/>
                <a:ext cx="14125" cy="10725"/>
              </a:xfrm>
              <a:custGeom>
                <a:avLst/>
                <a:gdLst/>
                <a:ahLst/>
                <a:cxnLst/>
                <a:rect l="l" t="t" r="r" b="b"/>
                <a:pathLst>
                  <a:path w="565" h="429" extrusionOk="0">
                    <a:moveTo>
                      <a:pt x="285" y="0"/>
                    </a:moveTo>
                    <a:cubicBezTo>
                      <a:pt x="238" y="0"/>
                      <a:pt x="190" y="16"/>
                      <a:pt x="151" y="48"/>
                    </a:cubicBezTo>
                    <a:cubicBezTo>
                      <a:pt x="0" y="167"/>
                      <a:pt x="71" y="408"/>
                      <a:pt x="261" y="427"/>
                    </a:cubicBezTo>
                    <a:cubicBezTo>
                      <a:pt x="269" y="428"/>
                      <a:pt x="276" y="428"/>
                      <a:pt x="284" y="428"/>
                    </a:cubicBezTo>
                    <a:cubicBezTo>
                      <a:pt x="460" y="428"/>
                      <a:pt x="564" y="222"/>
                      <a:pt x="450" y="80"/>
                    </a:cubicBezTo>
                    <a:cubicBezTo>
                      <a:pt x="408"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5"/>
              <p:cNvSpPr/>
              <p:nvPr/>
            </p:nvSpPr>
            <p:spPr>
              <a:xfrm>
                <a:off x="4134650" y="3836750"/>
                <a:ext cx="13475" cy="10200"/>
              </a:xfrm>
              <a:custGeom>
                <a:avLst/>
                <a:gdLst/>
                <a:ahLst/>
                <a:cxnLst/>
                <a:rect l="l" t="t" r="r" b="b"/>
                <a:pathLst>
                  <a:path w="539" h="408" extrusionOk="0">
                    <a:moveTo>
                      <a:pt x="273" y="0"/>
                    </a:moveTo>
                    <a:cubicBezTo>
                      <a:pt x="227" y="0"/>
                      <a:pt x="181" y="15"/>
                      <a:pt x="142" y="46"/>
                    </a:cubicBezTo>
                    <a:cubicBezTo>
                      <a:pt x="0" y="158"/>
                      <a:pt x="68" y="390"/>
                      <a:pt x="251" y="406"/>
                    </a:cubicBezTo>
                    <a:cubicBezTo>
                      <a:pt x="259" y="407"/>
                      <a:pt x="266" y="407"/>
                      <a:pt x="274" y="407"/>
                    </a:cubicBezTo>
                    <a:cubicBezTo>
                      <a:pt x="440" y="407"/>
                      <a:pt x="538" y="210"/>
                      <a:pt x="431" y="75"/>
                    </a:cubicBezTo>
                    <a:cubicBezTo>
                      <a:pt x="391" y="26"/>
                      <a:pt x="332" y="0"/>
                      <a:pt x="2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5"/>
              <p:cNvSpPr/>
              <p:nvPr/>
            </p:nvSpPr>
            <p:spPr>
              <a:xfrm>
                <a:off x="4121375" y="3820175"/>
                <a:ext cx="12850" cy="9800"/>
              </a:xfrm>
              <a:custGeom>
                <a:avLst/>
                <a:gdLst/>
                <a:ahLst/>
                <a:cxnLst/>
                <a:rect l="l" t="t" r="r" b="b"/>
                <a:pathLst>
                  <a:path w="514" h="392" extrusionOk="0">
                    <a:moveTo>
                      <a:pt x="258" y="0"/>
                    </a:moveTo>
                    <a:cubicBezTo>
                      <a:pt x="215" y="0"/>
                      <a:pt x="172" y="15"/>
                      <a:pt x="136" y="44"/>
                    </a:cubicBezTo>
                    <a:cubicBezTo>
                      <a:pt x="1" y="156"/>
                      <a:pt x="65" y="371"/>
                      <a:pt x="239" y="391"/>
                    </a:cubicBezTo>
                    <a:cubicBezTo>
                      <a:pt x="246" y="392"/>
                      <a:pt x="254" y="392"/>
                      <a:pt x="262" y="392"/>
                    </a:cubicBezTo>
                    <a:cubicBezTo>
                      <a:pt x="421" y="392"/>
                      <a:pt x="513" y="201"/>
                      <a:pt x="409" y="73"/>
                    </a:cubicBezTo>
                    <a:cubicBezTo>
                      <a:pt x="371" y="25"/>
                      <a:pt x="315"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5"/>
              <p:cNvSpPr/>
              <p:nvPr/>
            </p:nvSpPr>
            <p:spPr>
              <a:xfrm>
                <a:off x="4108125" y="3803675"/>
                <a:ext cx="12275" cy="9275"/>
              </a:xfrm>
              <a:custGeom>
                <a:avLst/>
                <a:gdLst/>
                <a:ahLst/>
                <a:cxnLst/>
                <a:rect l="l" t="t" r="r" b="b"/>
                <a:pathLst>
                  <a:path w="491" h="371" extrusionOk="0">
                    <a:moveTo>
                      <a:pt x="245" y="1"/>
                    </a:moveTo>
                    <a:cubicBezTo>
                      <a:pt x="204" y="1"/>
                      <a:pt x="164" y="14"/>
                      <a:pt x="129" y="42"/>
                    </a:cubicBezTo>
                    <a:cubicBezTo>
                      <a:pt x="1" y="144"/>
                      <a:pt x="62" y="353"/>
                      <a:pt x="226" y="369"/>
                    </a:cubicBezTo>
                    <a:cubicBezTo>
                      <a:pt x="233" y="370"/>
                      <a:pt x="241" y="371"/>
                      <a:pt x="249" y="371"/>
                    </a:cubicBezTo>
                    <a:cubicBezTo>
                      <a:pt x="399" y="371"/>
                      <a:pt x="490" y="193"/>
                      <a:pt x="389"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5"/>
              <p:cNvSpPr/>
              <p:nvPr/>
            </p:nvSpPr>
            <p:spPr>
              <a:xfrm>
                <a:off x="4094800" y="3787125"/>
                <a:ext cx="11725" cy="8875"/>
              </a:xfrm>
              <a:custGeom>
                <a:avLst/>
                <a:gdLst/>
                <a:ahLst/>
                <a:cxnLst/>
                <a:rect l="l" t="t" r="r" b="b"/>
                <a:pathLst>
                  <a:path w="469" h="355" extrusionOk="0">
                    <a:moveTo>
                      <a:pt x="236" y="0"/>
                    </a:moveTo>
                    <a:cubicBezTo>
                      <a:pt x="197" y="0"/>
                      <a:pt x="157" y="14"/>
                      <a:pt x="125" y="42"/>
                    </a:cubicBezTo>
                    <a:cubicBezTo>
                      <a:pt x="0" y="138"/>
                      <a:pt x="61" y="337"/>
                      <a:pt x="215" y="353"/>
                    </a:cubicBezTo>
                    <a:cubicBezTo>
                      <a:pt x="222" y="354"/>
                      <a:pt x="229" y="354"/>
                      <a:pt x="235" y="354"/>
                    </a:cubicBezTo>
                    <a:cubicBezTo>
                      <a:pt x="381" y="354"/>
                      <a:pt x="468" y="184"/>
                      <a:pt x="373" y="67"/>
                    </a:cubicBezTo>
                    <a:cubicBezTo>
                      <a:pt x="338" y="23"/>
                      <a:pt x="287"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5"/>
              <p:cNvSpPr/>
              <p:nvPr/>
            </p:nvSpPr>
            <p:spPr>
              <a:xfrm>
                <a:off x="4081525" y="3770575"/>
                <a:ext cx="11100" cy="8400"/>
              </a:xfrm>
              <a:custGeom>
                <a:avLst/>
                <a:gdLst/>
                <a:ahLst/>
                <a:cxnLst/>
                <a:rect l="l" t="t" r="r" b="b"/>
                <a:pathLst>
                  <a:path w="444" h="336" extrusionOk="0">
                    <a:moveTo>
                      <a:pt x="224" y="1"/>
                    </a:moveTo>
                    <a:cubicBezTo>
                      <a:pt x="187" y="1"/>
                      <a:pt x="149" y="13"/>
                      <a:pt x="117" y="38"/>
                    </a:cubicBezTo>
                    <a:cubicBezTo>
                      <a:pt x="1" y="132"/>
                      <a:pt x="59" y="321"/>
                      <a:pt x="207" y="334"/>
                    </a:cubicBezTo>
                    <a:cubicBezTo>
                      <a:pt x="213" y="335"/>
                      <a:pt x="220" y="335"/>
                      <a:pt x="226" y="335"/>
                    </a:cubicBezTo>
                    <a:cubicBezTo>
                      <a:pt x="362" y="335"/>
                      <a:pt x="443" y="175"/>
                      <a:pt x="354" y="64"/>
                    </a:cubicBezTo>
                    <a:cubicBezTo>
                      <a:pt x="322" y="22"/>
                      <a:pt x="273" y="1"/>
                      <a:pt x="2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5"/>
              <p:cNvSpPr/>
              <p:nvPr/>
            </p:nvSpPr>
            <p:spPr>
              <a:xfrm>
                <a:off x="4068275" y="3754075"/>
                <a:ext cx="10475" cy="7925"/>
              </a:xfrm>
              <a:custGeom>
                <a:avLst/>
                <a:gdLst/>
                <a:ahLst/>
                <a:cxnLst/>
                <a:rect l="l" t="t" r="r" b="b"/>
                <a:pathLst>
                  <a:path w="419" h="317" extrusionOk="0">
                    <a:moveTo>
                      <a:pt x="210" y="1"/>
                    </a:moveTo>
                    <a:cubicBezTo>
                      <a:pt x="175" y="1"/>
                      <a:pt x="139" y="13"/>
                      <a:pt x="110" y="36"/>
                    </a:cubicBezTo>
                    <a:cubicBezTo>
                      <a:pt x="1" y="123"/>
                      <a:pt x="52" y="300"/>
                      <a:pt x="193" y="316"/>
                    </a:cubicBezTo>
                    <a:cubicBezTo>
                      <a:pt x="199" y="316"/>
                      <a:pt x="204" y="317"/>
                      <a:pt x="209" y="317"/>
                    </a:cubicBezTo>
                    <a:cubicBezTo>
                      <a:pt x="338" y="317"/>
                      <a:pt x="418" y="164"/>
                      <a:pt x="332" y="59"/>
                    </a:cubicBezTo>
                    <a:cubicBezTo>
                      <a:pt x="301" y="21"/>
                      <a:pt x="255"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5"/>
              <p:cNvSpPr/>
              <p:nvPr/>
            </p:nvSpPr>
            <p:spPr>
              <a:xfrm>
                <a:off x="4338400" y="4053675"/>
                <a:ext cx="22075" cy="16725"/>
              </a:xfrm>
              <a:custGeom>
                <a:avLst/>
                <a:gdLst/>
                <a:ahLst/>
                <a:cxnLst/>
                <a:rect l="l" t="t" r="r" b="b"/>
                <a:pathLst>
                  <a:path w="883" h="669" extrusionOk="0">
                    <a:moveTo>
                      <a:pt x="442" y="1"/>
                    </a:moveTo>
                    <a:cubicBezTo>
                      <a:pt x="368" y="1"/>
                      <a:pt x="294" y="25"/>
                      <a:pt x="232" y="75"/>
                    </a:cubicBezTo>
                    <a:cubicBezTo>
                      <a:pt x="0" y="261"/>
                      <a:pt x="113" y="637"/>
                      <a:pt x="408" y="666"/>
                    </a:cubicBezTo>
                    <a:cubicBezTo>
                      <a:pt x="421" y="668"/>
                      <a:pt x="434" y="668"/>
                      <a:pt x="447" y="668"/>
                    </a:cubicBezTo>
                    <a:cubicBezTo>
                      <a:pt x="720" y="668"/>
                      <a:pt x="882" y="344"/>
                      <a:pt x="704" y="123"/>
                    </a:cubicBezTo>
                    <a:cubicBezTo>
                      <a:pt x="636" y="43"/>
                      <a:pt x="540" y="1"/>
                      <a:pt x="4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5"/>
              <p:cNvSpPr/>
              <p:nvPr/>
            </p:nvSpPr>
            <p:spPr>
              <a:xfrm>
                <a:off x="4325125" y="4037125"/>
                <a:ext cx="21450" cy="16325"/>
              </a:xfrm>
              <a:custGeom>
                <a:avLst/>
                <a:gdLst/>
                <a:ahLst/>
                <a:cxnLst/>
                <a:rect l="l" t="t" r="r" b="b"/>
                <a:pathLst>
                  <a:path w="858" h="653" extrusionOk="0">
                    <a:moveTo>
                      <a:pt x="430" y="1"/>
                    </a:moveTo>
                    <a:cubicBezTo>
                      <a:pt x="358" y="1"/>
                      <a:pt x="286" y="25"/>
                      <a:pt x="226" y="75"/>
                    </a:cubicBezTo>
                    <a:cubicBezTo>
                      <a:pt x="1" y="255"/>
                      <a:pt x="107" y="621"/>
                      <a:pt x="396" y="650"/>
                    </a:cubicBezTo>
                    <a:cubicBezTo>
                      <a:pt x="409" y="651"/>
                      <a:pt x="422" y="652"/>
                      <a:pt x="435" y="652"/>
                    </a:cubicBezTo>
                    <a:cubicBezTo>
                      <a:pt x="701" y="652"/>
                      <a:pt x="857" y="338"/>
                      <a:pt x="682" y="123"/>
                    </a:cubicBezTo>
                    <a:cubicBezTo>
                      <a:pt x="618" y="43"/>
                      <a:pt x="524" y="1"/>
                      <a:pt x="4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5"/>
              <p:cNvSpPr/>
              <p:nvPr/>
            </p:nvSpPr>
            <p:spPr>
              <a:xfrm>
                <a:off x="4311875" y="4020600"/>
                <a:ext cx="20800" cy="15800"/>
              </a:xfrm>
              <a:custGeom>
                <a:avLst/>
                <a:gdLst/>
                <a:ahLst/>
                <a:cxnLst/>
                <a:rect l="l" t="t" r="r" b="b"/>
                <a:pathLst>
                  <a:path w="832" h="632" extrusionOk="0">
                    <a:moveTo>
                      <a:pt x="418" y="0"/>
                    </a:moveTo>
                    <a:cubicBezTo>
                      <a:pt x="348" y="0"/>
                      <a:pt x="278" y="23"/>
                      <a:pt x="219" y="71"/>
                    </a:cubicBezTo>
                    <a:cubicBezTo>
                      <a:pt x="1" y="247"/>
                      <a:pt x="104" y="601"/>
                      <a:pt x="386" y="630"/>
                    </a:cubicBezTo>
                    <a:cubicBezTo>
                      <a:pt x="399" y="631"/>
                      <a:pt x="412" y="632"/>
                      <a:pt x="425" y="632"/>
                    </a:cubicBezTo>
                    <a:cubicBezTo>
                      <a:pt x="681" y="632"/>
                      <a:pt x="831" y="327"/>
                      <a:pt x="663" y="119"/>
                    </a:cubicBezTo>
                    <a:cubicBezTo>
                      <a:pt x="601" y="40"/>
                      <a:pt x="510" y="0"/>
                      <a:pt x="4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5"/>
              <p:cNvSpPr/>
              <p:nvPr/>
            </p:nvSpPr>
            <p:spPr>
              <a:xfrm>
                <a:off x="4298550" y="4004100"/>
                <a:ext cx="20250" cy="15350"/>
              </a:xfrm>
              <a:custGeom>
                <a:avLst/>
                <a:gdLst/>
                <a:ahLst/>
                <a:cxnLst/>
                <a:rect l="l" t="t" r="r" b="b"/>
                <a:pathLst>
                  <a:path w="810" h="614" extrusionOk="0">
                    <a:moveTo>
                      <a:pt x="407" y="0"/>
                    </a:moveTo>
                    <a:cubicBezTo>
                      <a:pt x="338" y="0"/>
                      <a:pt x="269" y="23"/>
                      <a:pt x="212" y="69"/>
                    </a:cubicBezTo>
                    <a:cubicBezTo>
                      <a:pt x="0" y="239"/>
                      <a:pt x="103" y="583"/>
                      <a:pt x="376" y="612"/>
                    </a:cubicBezTo>
                    <a:cubicBezTo>
                      <a:pt x="388" y="613"/>
                      <a:pt x="399" y="614"/>
                      <a:pt x="411" y="614"/>
                    </a:cubicBezTo>
                    <a:cubicBezTo>
                      <a:pt x="660" y="614"/>
                      <a:pt x="809" y="316"/>
                      <a:pt x="646" y="114"/>
                    </a:cubicBezTo>
                    <a:cubicBezTo>
                      <a:pt x="586" y="39"/>
                      <a:pt x="497" y="0"/>
                      <a:pt x="4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5"/>
              <p:cNvSpPr/>
              <p:nvPr/>
            </p:nvSpPr>
            <p:spPr>
              <a:xfrm>
                <a:off x="4285275" y="3987525"/>
                <a:ext cx="19625" cy="14900"/>
              </a:xfrm>
              <a:custGeom>
                <a:avLst/>
                <a:gdLst/>
                <a:ahLst/>
                <a:cxnLst/>
                <a:rect l="l" t="t" r="r" b="b"/>
                <a:pathLst>
                  <a:path w="785" h="596" extrusionOk="0">
                    <a:moveTo>
                      <a:pt x="394" y="0"/>
                    </a:moveTo>
                    <a:cubicBezTo>
                      <a:pt x="328" y="0"/>
                      <a:pt x="262" y="22"/>
                      <a:pt x="207" y="66"/>
                    </a:cubicBezTo>
                    <a:cubicBezTo>
                      <a:pt x="1" y="233"/>
                      <a:pt x="101" y="568"/>
                      <a:pt x="364" y="593"/>
                    </a:cubicBezTo>
                    <a:cubicBezTo>
                      <a:pt x="376" y="595"/>
                      <a:pt x="387" y="595"/>
                      <a:pt x="399" y="595"/>
                    </a:cubicBezTo>
                    <a:cubicBezTo>
                      <a:pt x="642" y="595"/>
                      <a:pt x="784" y="308"/>
                      <a:pt x="624" y="111"/>
                    </a:cubicBezTo>
                    <a:cubicBezTo>
                      <a:pt x="566" y="38"/>
                      <a:pt x="480" y="0"/>
                      <a:pt x="3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5"/>
              <p:cNvSpPr/>
              <p:nvPr/>
            </p:nvSpPr>
            <p:spPr>
              <a:xfrm>
                <a:off x="4272025" y="3971050"/>
                <a:ext cx="19050" cy="14400"/>
              </a:xfrm>
              <a:custGeom>
                <a:avLst/>
                <a:gdLst/>
                <a:ahLst/>
                <a:cxnLst/>
                <a:rect l="l" t="t" r="r" b="b"/>
                <a:pathLst>
                  <a:path w="762" h="576" extrusionOk="0">
                    <a:moveTo>
                      <a:pt x="383" y="0"/>
                    </a:moveTo>
                    <a:cubicBezTo>
                      <a:pt x="318" y="0"/>
                      <a:pt x="253" y="22"/>
                      <a:pt x="200" y="66"/>
                    </a:cubicBezTo>
                    <a:cubicBezTo>
                      <a:pt x="1" y="227"/>
                      <a:pt x="97" y="552"/>
                      <a:pt x="354" y="574"/>
                    </a:cubicBezTo>
                    <a:cubicBezTo>
                      <a:pt x="365" y="575"/>
                      <a:pt x="375" y="576"/>
                      <a:pt x="385" y="576"/>
                    </a:cubicBezTo>
                    <a:cubicBezTo>
                      <a:pt x="624" y="576"/>
                      <a:pt x="762" y="296"/>
                      <a:pt x="605" y="105"/>
                    </a:cubicBezTo>
                    <a:cubicBezTo>
                      <a:pt x="549" y="36"/>
                      <a:pt x="466" y="0"/>
                      <a:pt x="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5"/>
              <p:cNvSpPr/>
              <p:nvPr/>
            </p:nvSpPr>
            <p:spPr>
              <a:xfrm>
                <a:off x="4258775" y="3954500"/>
                <a:ext cx="18425" cy="13925"/>
              </a:xfrm>
              <a:custGeom>
                <a:avLst/>
                <a:gdLst/>
                <a:ahLst/>
                <a:cxnLst/>
                <a:rect l="l" t="t" r="r" b="b"/>
                <a:pathLst>
                  <a:path w="737" h="557" extrusionOk="0">
                    <a:moveTo>
                      <a:pt x="371" y="0"/>
                    </a:moveTo>
                    <a:cubicBezTo>
                      <a:pt x="308" y="0"/>
                      <a:pt x="245" y="21"/>
                      <a:pt x="193" y="63"/>
                    </a:cubicBezTo>
                    <a:cubicBezTo>
                      <a:pt x="0" y="221"/>
                      <a:pt x="94" y="532"/>
                      <a:pt x="341" y="555"/>
                    </a:cubicBezTo>
                    <a:cubicBezTo>
                      <a:pt x="352" y="556"/>
                      <a:pt x="362" y="557"/>
                      <a:pt x="372" y="557"/>
                    </a:cubicBezTo>
                    <a:cubicBezTo>
                      <a:pt x="601" y="557"/>
                      <a:pt x="736" y="286"/>
                      <a:pt x="585" y="102"/>
                    </a:cubicBezTo>
                    <a:cubicBezTo>
                      <a:pt x="531" y="35"/>
                      <a:pt x="451" y="0"/>
                      <a:pt x="3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5"/>
              <p:cNvSpPr/>
              <p:nvPr/>
            </p:nvSpPr>
            <p:spPr>
              <a:xfrm>
                <a:off x="4245425" y="3937925"/>
                <a:ext cx="17875" cy="13550"/>
              </a:xfrm>
              <a:custGeom>
                <a:avLst/>
                <a:gdLst/>
                <a:ahLst/>
                <a:cxnLst/>
                <a:rect l="l" t="t" r="r" b="b"/>
                <a:pathLst>
                  <a:path w="715" h="542" extrusionOk="0">
                    <a:moveTo>
                      <a:pt x="360" y="1"/>
                    </a:moveTo>
                    <a:cubicBezTo>
                      <a:pt x="300" y="1"/>
                      <a:pt x="239" y="20"/>
                      <a:pt x="187" y="61"/>
                    </a:cubicBezTo>
                    <a:cubicBezTo>
                      <a:pt x="1" y="212"/>
                      <a:pt x="91" y="514"/>
                      <a:pt x="329" y="540"/>
                    </a:cubicBezTo>
                    <a:cubicBezTo>
                      <a:pt x="339" y="541"/>
                      <a:pt x="350" y="542"/>
                      <a:pt x="360" y="542"/>
                    </a:cubicBezTo>
                    <a:cubicBezTo>
                      <a:pt x="582" y="542"/>
                      <a:pt x="714" y="281"/>
                      <a:pt x="570" y="100"/>
                    </a:cubicBezTo>
                    <a:cubicBezTo>
                      <a:pt x="515" y="34"/>
                      <a:pt x="438" y="1"/>
                      <a:pt x="3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5"/>
              <p:cNvSpPr/>
              <p:nvPr/>
            </p:nvSpPr>
            <p:spPr>
              <a:xfrm>
                <a:off x="4232175" y="3921375"/>
                <a:ext cx="17150" cy="13075"/>
              </a:xfrm>
              <a:custGeom>
                <a:avLst/>
                <a:gdLst/>
                <a:ahLst/>
                <a:cxnLst/>
                <a:rect l="l" t="t" r="r" b="b"/>
                <a:pathLst>
                  <a:path w="686" h="523" extrusionOk="0">
                    <a:moveTo>
                      <a:pt x="342" y="1"/>
                    </a:moveTo>
                    <a:cubicBezTo>
                      <a:pt x="286" y="1"/>
                      <a:pt x="228" y="20"/>
                      <a:pt x="181" y="58"/>
                    </a:cubicBezTo>
                    <a:cubicBezTo>
                      <a:pt x="1" y="202"/>
                      <a:pt x="87" y="495"/>
                      <a:pt x="316" y="521"/>
                    </a:cubicBezTo>
                    <a:cubicBezTo>
                      <a:pt x="326" y="522"/>
                      <a:pt x="336" y="522"/>
                      <a:pt x="346" y="522"/>
                    </a:cubicBezTo>
                    <a:cubicBezTo>
                      <a:pt x="559" y="522"/>
                      <a:pt x="685" y="271"/>
                      <a:pt x="547" y="100"/>
                    </a:cubicBezTo>
                    <a:cubicBezTo>
                      <a:pt x="495" y="35"/>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5"/>
              <p:cNvSpPr/>
              <p:nvPr/>
            </p:nvSpPr>
            <p:spPr>
              <a:xfrm>
                <a:off x="4218925" y="3904875"/>
                <a:ext cx="16575" cy="12525"/>
              </a:xfrm>
              <a:custGeom>
                <a:avLst/>
                <a:gdLst/>
                <a:ahLst/>
                <a:cxnLst/>
                <a:rect l="l" t="t" r="r" b="b"/>
                <a:pathLst>
                  <a:path w="663" h="501" extrusionOk="0">
                    <a:moveTo>
                      <a:pt x="332" y="0"/>
                    </a:moveTo>
                    <a:cubicBezTo>
                      <a:pt x="277" y="0"/>
                      <a:pt x="221" y="18"/>
                      <a:pt x="174" y="56"/>
                    </a:cubicBezTo>
                    <a:cubicBezTo>
                      <a:pt x="0" y="197"/>
                      <a:pt x="84" y="477"/>
                      <a:pt x="306" y="499"/>
                    </a:cubicBezTo>
                    <a:cubicBezTo>
                      <a:pt x="316" y="500"/>
                      <a:pt x="326" y="501"/>
                      <a:pt x="336" y="501"/>
                    </a:cubicBezTo>
                    <a:cubicBezTo>
                      <a:pt x="540" y="501"/>
                      <a:pt x="662" y="260"/>
                      <a:pt x="527" y="94"/>
                    </a:cubicBezTo>
                    <a:cubicBezTo>
                      <a:pt x="478" y="32"/>
                      <a:pt x="406"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5"/>
              <p:cNvSpPr/>
              <p:nvPr/>
            </p:nvSpPr>
            <p:spPr>
              <a:xfrm>
                <a:off x="4205675" y="3888375"/>
                <a:ext cx="15950" cy="12075"/>
              </a:xfrm>
              <a:custGeom>
                <a:avLst/>
                <a:gdLst/>
                <a:ahLst/>
                <a:cxnLst/>
                <a:rect l="l" t="t" r="r" b="b"/>
                <a:pathLst>
                  <a:path w="638" h="483" extrusionOk="0">
                    <a:moveTo>
                      <a:pt x="319" y="0"/>
                    </a:moveTo>
                    <a:cubicBezTo>
                      <a:pt x="266" y="0"/>
                      <a:pt x="212" y="18"/>
                      <a:pt x="167" y="54"/>
                    </a:cubicBezTo>
                    <a:cubicBezTo>
                      <a:pt x="0" y="189"/>
                      <a:pt x="80" y="459"/>
                      <a:pt x="293" y="481"/>
                    </a:cubicBezTo>
                    <a:cubicBezTo>
                      <a:pt x="302" y="482"/>
                      <a:pt x="311" y="483"/>
                      <a:pt x="320" y="483"/>
                    </a:cubicBezTo>
                    <a:cubicBezTo>
                      <a:pt x="519" y="483"/>
                      <a:pt x="637" y="249"/>
                      <a:pt x="508" y="89"/>
                    </a:cubicBezTo>
                    <a:cubicBezTo>
                      <a:pt x="460" y="31"/>
                      <a:pt x="390"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5"/>
              <p:cNvSpPr/>
              <p:nvPr/>
            </p:nvSpPr>
            <p:spPr>
              <a:xfrm>
                <a:off x="4192400" y="3871800"/>
                <a:ext cx="15325" cy="11700"/>
              </a:xfrm>
              <a:custGeom>
                <a:avLst/>
                <a:gdLst/>
                <a:ahLst/>
                <a:cxnLst/>
                <a:rect l="l" t="t" r="r" b="b"/>
                <a:pathLst>
                  <a:path w="613" h="468" extrusionOk="0">
                    <a:moveTo>
                      <a:pt x="308" y="1"/>
                    </a:moveTo>
                    <a:cubicBezTo>
                      <a:pt x="257" y="1"/>
                      <a:pt x="205" y="18"/>
                      <a:pt x="162" y="55"/>
                    </a:cubicBezTo>
                    <a:cubicBezTo>
                      <a:pt x="1" y="183"/>
                      <a:pt x="78" y="444"/>
                      <a:pt x="284" y="466"/>
                    </a:cubicBezTo>
                    <a:cubicBezTo>
                      <a:pt x="292" y="467"/>
                      <a:pt x="299" y="467"/>
                      <a:pt x="307" y="467"/>
                    </a:cubicBezTo>
                    <a:cubicBezTo>
                      <a:pt x="499" y="467"/>
                      <a:pt x="613" y="241"/>
                      <a:pt x="489" y="87"/>
                    </a:cubicBezTo>
                    <a:cubicBezTo>
                      <a:pt x="442" y="30"/>
                      <a:pt x="375" y="1"/>
                      <a:pt x="3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5"/>
              <p:cNvSpPr/>
              <p:nvPr/>
            </p:nvSpPr>
            <p:spPr>
              <a:xfrm>
                <a:off x="4179150" y="3855300"/>
                <a:ext cx="14775" cy="11150"/>
              </a:xfrm>
              <a:custGeom>
                <a:avLst/>
                <a:gdLst/>
                <a:ahLst/>
                <a:cxnLst/>
                <a:rect l="l" t="t" r="r" b="b"/>
                <a:pathLst>
                  <a:path w="591" h="446" extrusionOk="0">
                    <a:moveTo>
                      <a:pt x="295" y="0"/>
                    </a:moveTo>
                    <a:cubicBezTo>
                      <a:pt x="246" y="0"/>
                      <a:pt x="196" y="16"/>
                      <a:pt x="155" y="49"/>
                    </a:cubicBezTo>
                    <a:cubicBezTo>
                      <a:pt x="1" y="175"/>
                      <a:pt x="74" y="425"/>
                      <a:pt x="274" y="445"/>
                    </a:cubicBezTo>
                    <a:cubicBezTo>
                      <a:pt x="282" y="445"/>
                      <a:pt x="289" y="446"/>
                      <a:pt x="297" y="446"/>
                    </a:cubicBezTo>
                    <a:cubicBezTo>
                      <a:pt x="479" y="446"/>
                      <a:pt x="590" y="230"/>
                      <a:pt x="470" y="82"/>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5"/>
              <p:cNvSpPr/>
              <p:nvPr/>
            </p:nvSpPr>
            <p:spPr>
              <a:xfrm>
                <a:off x="4165825" y="3838750"/>
                <a:ext cx="14100" cy="10750"/>
              </a:xfrm>
              <a:custGeom>
                <a:avLst/>
                <a:gdLst/>
                <a:ahLst/>
                <a:cxnLst/>
                <a:rect l="l" t="t" r="r" b="b"/>
                <a:pathLst>
                  <a:path w="564" h="430" extrusionOk="0">
                    <a:moveTo>
                      <a:pt x="283" y="0"/>
                    </a:moveTo>
                    <a:cubicBezTo>
                      <a:pt x="236" y="0"/>
                      <a:pt x="188" y="16"/>
                      <a:pt x="148" y="49"/>
                    </a:cubicBezTo>
                    <a:cubicBezTo>
                      <a:pt x="0" y="168"/>
                      <a:pt x="71" y="406"/>
                      <a:pt x="260" y="429"/>
                    </a:cubicBezTo>
                    <a:cubicBezTo>
                      <a:pt x="268" y="429"/>
                      <a:pt x="276" y="430"/>
                      <a:pt x="284" y="430"/>
                    </a:cubicBezTo>
                    <a:cubicBezTo>
                      <a:pt x="460" y="430"/>
                      <a:pt x="564" y="223"/>
                      <a:pt x="450" y="82"/>
                    </a:cubicBezTo>
                    <a:cubicBezTo>
                      <a:pt x="408" y="28"/>
                      <a:pt x="346" y="0"/>
                      <a:pt x="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5"/>
              <p:cNvSpPr/>
              <p:nvPr/>
            </p:nvSpPr>
            <p:spPr>
              <a:xfrm>
                <a:off x="4152550" y="3822200"/>
                <a:ext cx="13500" cy="10275"/>
              </a:xfrm>
              <a:custGeom>
                <a:avLst/>
                <a:gdLst/>
                <a:ahLst/>
                <a:cxnLst/>
                <a:rect l="l" t="t" r="r" b="b"/>
                <a:pathLst>
                  <a:path w="540" h="411" extrusionOk="0">
                    <a:moveTo>
                      <a:pt x="270" y="1"/>
                    </a:moveTo>
                    <a:cubicBezTo>
                      <a:pt x="225" y="1"/>
                      <a:pt x="180" y="16"/>
                      <a:pt x="142" y="46"/>
                    </a:cubicBezTo>
                    <a:cubicBezTo>
                      <a:pt x="1" y="162"/>
                      <a:pt x="68" y="390"/>
                      <a:pt x="251" y="409"/>
                    </a:cubicBezTo>
                    <a:cubicBezTo>
                      <a:pt x="259" y="410"/>
                      <a:pt x="267" y="411"/>
                      <a:pt x="275" y="411"/>
                    </a:cubicBezTo>
                    <a:cubicBezTo>
                      <a:pt x="441" y="411"/>
                      <a:pt x="539" y="214"/>
                      <a:pt x="431" y="78"/>
                    </a:cubicBezTo>
                    <a:cubicBezTo>
                      <a:pt x="389" y="27"/>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5"/>
              <p:cNvSpPr/>
              <p:nvPr/>
            </p:nvSpPr>
            <p:spPr>
              <a:xfrm>
                <a:off x="4139300" y="3805700"/>
                <a:ext cx="12825" cy="9750"/>
              </a:xfrm>
              <a:custGeom>
                <a:avLst/>
                <a:gdLst/>
                <a:ahLst/>
                <a:cxnLst/>
                <a:rect l="l" t="t" r="r" b="b"/>
                <a:pathLst>
                  <a:path w="513" h="390" extrusionOk="0">
                    <a:moveTo>
                      <a:pt x="258" y="1"/>
                    </a:moveTo>
                    <a:cubicBezTo>
                      <a:pt x="215" y="1"/>
                      <a:pt x="172" y="15"/>
                      <a:pt x="136" y="44"/>
                    </a:cubicBezTo>
                    <a:cubicBezTo>
                      <a:pt x="1" y="153"/>
                      <a:pt x="65" y="372"/>
                      <a:pt x="235" y="388"/>
                    </a:cubicBezTo>
                    <a:cubicBezTo>
                      <a:pt x="243" y="389"/>
                      <a:pt x="251" y="389"/>
                      <a:pt x="258" y="389"/>
                    </a:cubicBezTo>
                    <a:cubicBezTo>
                      <a:pt x="418" y="389"/>
                      <a:pt x="513" y="202"/>
                      <a:pt x="409" y="73"/>
                    </a:cubicBezTo>
                    <a:cubicBezTo>
                      <a:pt x="370" y="26"/>
                      <a:pt x="314"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5"/>
              <p:cNvSpPr/>
              <p:nvPr/>
            </p:nvSpPr>
            <p:spPr>
              <a:xfrm>
                <a:off x="4126050" y="3789150"/>
                <a:ext cx="12200" cy="9325"/>
              </a:xfrm>
              <a:custGeom>
                <a:avLst/>
                <a:gdLst/>
                <a:ahLst/>
                <a:cxnLst/>
                <a:rect l="l" t="t" r="r" b="b"/>
                <a:pathLst>
                  <a:path w="488" h="373" extrusionOk="0">
                    <a:moveTo>
                      <a:pt x="243" y="0"/>
                    </a:moveTo>
                    <a:cubicBezTo>
                      <a:pt x="203" y="0"/>
                      <a:pt x="162" y="13"/>
                      <a:pt x="129" y="41"/>
                    </a:cubicBezTo>
                    <a:cubicBezTo>
                      <a:pt x="0" y="147"/>
                      <a:pt x="61" y="356"/>
                      <a:pt x="225" y="372"/>
                    </a:cubicBezTo>
                    <a:cubicBezTo>
                      <a:pt x="232" y="373"/>
                      <a:pt x="238" y="373"/>
                      <a:pt x="245" y="373"/>
                    </a:cubicBezTo>
                    <a:cubicBezTo>
                      <a:pt x="397" y="373"/>
                      <a:pt x="488" y="193"/>
                      <a:pt x="389" y="70"/>
                    </a:cubicBezTo>
                    <a:cubicBezTo>
                      <a:pt x="352" y="24"/>
                      <a:pt x="298" y="0"/>
                      <a:pt x="2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5"/>
              <p:cNvSpPr/>
              <p:nvPr/>
            </p:nvSpPr>
            <p:spPr>
              <a:xfrm>
                <a:off x="4112700" y="3772650"/>
                <a:ext cx="11725" cy="8800"/>
              </a:xfrm>
              <a:custGeom>
                <a:avLst/>
                <a:gdLst/>
                <a:ahLst/>
                <a:cxnLst/>
                <a:rect l="l" t="t" r="r" b="b"/>
                <a:pathLst>
                  <a:path w="469" h="352" extrusionOk="0">
                    <a:moveTo>
                      <a:pt x="235" y="0"/>
                    </a:moveTo>
                    <a:cubicBezTo>
                      <a:pt x="196" y="0"/>
                      <a:pt x="156" y="13"/>
                      <a:pt x="123" y="39"/>
                    </a:cubicBezTo>
                    <a:cubicBezTo>
                      <a:pt x="1" y="139"/>
                      <a:pt x="62" y="335"/>
                      <a:pt x="216" y="351"/>
                    </a:cubicBezTo>
                    <a:cubicBezTo>
                      <a:pt x="224" y="352"/>
                      <a:pt x="231" y="352"/>
                      <a:pt x="239" y="352"/>
                    </a:cubicBezTo>
                    <a:cubicBezTo>
                      <a:pt x="383" y="352"/>
                      <a:pt x="468" y="181"/>
                      <a:pt x="374" y="65"/>
                    </a:cubicBezTo>
                    <a:cubicBezTo>
                      <a:pt x="339" y="22"/>
                      <a:pt x="287" y="0"/>
                      <a:pt x="2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5"/>
              <p:cNvSpPr/>
              <p:nvPr/>
            </p:nvSpPr>
            <p:spPr>
              <a:xfrm>
                <a:off x="4099450" y="3756075"/>
                <a:ext cx="11100" cy="8425"/>
              </a:xfrm>
              <a:custGeom>
                <a:avLst/>
                <a:gdLst/>
                <a:ahLst/>
                <a:cxnLst/>
                <a:rect l="l" t="t" r="r" b="b"/>
                <a:pathLst>
                  <a:path w="444" h="337" extrusionOk="0">
                    <a:moveTo>
                      <a:pt x="221" y="1"/>
                    </a:moveTo>
                    <a:cubicBezTo>
                      <a:pt x="184" y="1"/>
                      <a:pt x="147" y="13"/>
                      <a:pt x="116" y="40"/>
                    </a:cubicBezTo>
                    <a:cubicBezTo>
                      <a:pt x="1" y="133"/>
                      <a:pt x="55" y="319"/>
                      <a:pt x="206" y="336"/>
                    </a:cubicBezTo>
                    <a:cubicBezTo>
                      <a:pt x="213" y="336"/>
                      <a:pt x="219" y="337"/>
                      <a:pt x="225" y="337"/>
                    </a:cubicBezTo>
                    <a:cubicBezTo>
                      <a:pt x="362" y="337"/>
                      <a:pt x="443" y="173"/>
                      <a:pt x="351" y="62"/>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5"/>
              <p:cNvSpPr/>
              <p:nvPr/>
            </p:nvSpPr>
            <p:spPr>
              <a:xfrm>
                <a:off x="4086200" y="3739550"/>
                <a:ext cx="10350" cy="7925"/>
              </a:xfrm>
              <a:custGeom>
                <a:avLst/>
                <a:gdLst/>
                <a:ahLst/>
                <a:cxnLst/>
                <a:rect l="l" t="t" r="r" b="b"/>
                <a:pathLst>
                  <a:path w="414" h="317" extrusionOk="0">
                    <a:moveTo>
                      <a:pt x="208" y="1"/>
                    </a:moveTo>
                    <a:cubicBezTo>
                      <a:pt x="173" y="1"/>
                      <a:pt x="139" y="12"/>
                      <a:pt x="110" y="36"/>
                    </a:cubicBezTo>
                    <a:cubicBezTo>
                      <a:pt x="0" y="126"/>
                      <a:pt x="52" y="302"/>
                      <a:pt x="190" y="315"/>
                    </a:cubicBezTo>
                    <a:cubicBezTo>
                      <a:pt x="196" y="316"/>
                      <a:pt x="203" y="316"/>
                      <a:pt x="209" y="316"/>
                    </a:cubicBezTo>
                    <a:cubicBezTo>
                      <a:pt x="339" y="316"/>
                      <a:pt x="414" y="165"/>
                      <a:pt x="331" y="61"/>
                    </a:cubicBezTo>
                    <a:cubicBezTo>
                      <a:pt x="300" y="21"/>
                      <a:pt x="254" y="1"/>
                      <a:pt x="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5"/>
              <p:cNvSpPr/>
              <p:nvPr/>
            </p:nvSpPr>
            <p:spPr>
              <a:xfrm>
                <a:off x="4343050" y="4022675"/>
                <a:ext cx="21450" cy="16300"/>
              </a:xfrm>
              <a:custGeom>
                <a:avLst/>
                <a:gdLst/>
                <a:ahLst/>
                <a:cxnLst/>
                <a:rect l="l" t="t" r="r" b="b"/>
                <a:pathLst>
                  <a:path w="858" h="652" extrusionOk="0">
                    <a:moveTo>
                      <a:pt x="429" y="0"/>
                    </a:moveTo>
                    <a:cubicBezTo>
                      <a:pt x="357" y="0"/>
                      <a:pt x="285" y="24"/>
                      <a:pt x="226" y="74"/>
                    </a:cubicBezTo>
                    <a:cubicBezTo>
                      <a:pt x="1" y="258"/>
                      <a:pt x="107" y="621"/>
                      <a:pt x="396" y="650"/>
                    </a:cubicBezTo>
                    <a:cubicBezTo>
                      <a:pt x="408" y="651"/>
                      <a:pt x="420" y="651"/>
                      <a:pt x="431" y="651"/>
                    </a:cubicBezTo>
                    <a:cubicBezTo>
                      <a:pt x="699" y="651"/>
                      <a:pt x="858" y="338"/>
                      <a:pt x="682" y="123"/>
                    </a:cubicBezTo>
                    <a:cubicBezTo>
                      <a:pt x="618" y="42"/>
                      <a:pt x="524" y="0"/>
                      <a:pt x="4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5"/>
              <p:cNvSpPr/>
              <p:nvPr/>
            </p:nvSpPr>
            <p:spPr>
              <a:xfrm>
                <a:off x="4329725" y="4006100"/>
                <a:ext cx="20875" cy="15850"/>
              </a:xfrm>
              <a:custGeom>
                <a:avLst/>
                <a:gdLst/>
                <a:ahLst/>
                <a:cxnLst/>
                <a:rect l="l" t="t" r="r" b="b"/>
                <a:pathLst>
                  <a:path w="835" h="634" extrusionOk="0">
                    <a:moveTo>
                      <a:pt x="420" y="0"/>
                    </a:moveTo>
                    <a:cubicBezTo>
                      <a:pt x="351" y="0"/>
                      <a:pt x="280" y="23"/>
                      <a:pt x="222" y="72"/>
                    </a:cubicBezTo>
                    <a:cubicBezTo>
                      <a:pt x="0" y="249"/>
                      <a:pt x="106" y="602"/>
                      <a:pt x="386" y="631"/>
                    </a:cubicBezTo>
                    <a:cubicBezTo>
                      <a:pt x="398" y="632"/>
                      <a:pt x="409" y="633"/>
                      <a:pt x="420" y="633"/>
                    </a:cubicBezTo>
                    <a:cubicBezTo>
                      <a:pt x="680" y="633"/>
                      <a:pt x="835" y="326"/>
                      <a:pt x="665" y="117"/>
                    </a:cubicBezTo>
                    <a:cubicBezTo>
                      <a:pt x="603" y="40"/>
                      <a:pt x="512" y="0"/>
                      <a:pt x="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5"/>
              <p:cNvSpPr/>
              <p:nvPr/>
            </p:nvSpPr>
            <p:spPr>
              <a:xfrm>
                <a:off x="4316450" y="3989550"/>
                <a:ext cx="20250" cy="15350"/>
              </a:xfrm>
              <a:custGeom>
                <a:avLst/>
                <a:gdLst/>
                <a:ahLst/>
                <a:cxnLst/>
                <a:rect l="l" t="t" r="r" b="b"/>
                <a:pathLst>
                  <a:path w="810" h="614" extrusionOk="0">
                    <a:moveTo>
                      <a:pt x="407" y="1"/>
                    </a:moveTo>
                    <a:cubicBezTo>
                      <a:pt x="338" y="1"/>
                      <a:pt x="270" y="23"/>
                      <a:pt x="213" y="69"/>
                    </a:cubicBezTo>
                    <a:cubicBezTo>
                      <a:pt x="1" y="242"/>
                      <a:pt x="104" y="586"/>
                      <a:pt x="374" y="612"/>
                    </a:cubicBezTo>
                    <a:cubicBezTo>
                      <a:pt x="386" y="613"/>
                      <a:pt x="397" y="614"/>
                      <a:pt x="409" y="614"/>
                    </a:cubicBezTo>
                    <a:cubicBezTo>
                      <a:pt x="661" y="614"/>
                      <a:pt x="810" y="320"/>
                      <a:pt x="647" y="114"/>
                    </a:cubicBezTo>
                    <a:cubicBezTo>
                      <a:pt x="585" y="39"/>
                      <a:pt x="496"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5"/>
              <p:cNvSpPr/>
              <p:nvPr/>
            </p:nvSpPr>
            <p:spPr>
              <a:xfrm>
                <a:off x="4303200" y="3973050"/>
                <a:ext cx="19600" cy="14900"/>
              </a:xfrm>
              <a:custGeom>
                <a:avLst/>
                <a:gdLst/>
                <a:ahLst/>
                <a:cxnLst/>
                <a:rect l="l" t="t" r="r" b="b"/>
                <a:pathLst>
                  <a:path w="784" h="596" extrusionOk="0">
                    <a:moveTo>
                      <a:pt x="393" y="1"/>
                    </a:moveTo>
                    <a:cubicBezTo>
                      <a:pt x="328" y="1"/>
                      <a:pt x="262" y="23"/>
                      <a:pt x="206" y="67"/>
                    </a:cubicBezTo>
                    <a:cubicBezTo>
                      <a:pt x="1" y="234"/>
                      <a:pt x="100" y="565"/>
                      <a:pt x="364" y="594"/>
                    </a:cubicBezTo>
                    <a:cubicBezTo>
                      <a:pt x="375" y="595"/>
                      <a:pt x="387" y="596"/>
                      <a:pt x="398" y="596"/>
                    </a:cubicBezTo>
                    <a:cubicBezTo>
                      <a:pt x="641" y="596"/>
                      <a:pt x="784" y="308"/>
                      <a:pt x="624" y="112"/>
                    </a:cubicBezTo>
                    <a:cubicBezTo>
                      <a:pt x="566" y="39"/>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5"/>
              <p:cNvSpPr/>
              <p:nvPr/>
            </p:nvSpPr>
            <p:spPr>
              <a:xfrm>
                <a:off x="4289950" y="3956475"/>
                <a:ext cx="18950" cy="14450"/>
              </a:xfrm>
              <a:custGeom>
                <a:avLst/>
                <a:gdLst/>
                <a:ahLst/>
                <a:cxnLst/>
                <a:rect l="l" t="t" r="r" b="b"/>
                <a:pathLst>
                  <a:path w="758" h="578" extrusionOk="0">
                    <a:moveTo>
                      <a:pt x="379" y="1"/>
                    </a:moveTo>
                    <a:cubicBezTo>
                      <a:pt x="316" y="1"/>
                      <a:pt x="252" y="22"/>
                      <a:pt x="200" y="65"/>
                    </a:cubicBezTo>
                    <a:cubicBezTo>
                      <a:pt x="0" y="228"/>
                      <a:pt x="94" y="550"/>
                      <a:pt x="351" y="576"/>
                    </a:cubicBezTo>
                    <a:cubicBezTo>
                      <a:pt x="362" y="577"/>
                      <a:pt x="374" y="578"/>
                      <a:pt x="385" y="578"/>
                    </a:cubicBezTo>
                    <a:cubicBezTo>
                      <a:pt x="619" y="578"/>
                      <a:pt x="758" y="300"/>
                      <a:pt x="604" y="110"/>
                    </a:cubicBezTo>
                    <a:cubicBezTo>
                      <a:pt x="548" y="38"/>
                      <a:pt x="463"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5"/>
              <p:cNvSpPr/>
              <p:nvPr/>
            </p:nvSpPr>
            <p:spPr>
              <a:xfrm>
                <a:off x="4276700" y="3940000"/>
                <a:ext cx="18400" cy="13975"/>
              </a:xfrm>
              <a:custGeom>
                <a:avLst/>
                <a:gdLst/>
                <a:ahLst/>
                <a:cxnLst/>
                <a:rect l="l" t="t" r="r" b="b"/>
                <a:pathLst>
                  <a:path w="736" h="559" extrusionOk="0">
                    <a:moveTo>
                      <a:pt x="366" y="0"/>
                    </a:moveTo>
                    <a:cubicBezTo>
                      <a:pt x="305" y="0"/>
                      <a:pt x="244" y="20"/>
                      <a:pt x="193" y="62"/>
                    </a:cubicBezTo>
                    <a:cubicBezTo>
                      <a:pt x="0" y="219"/>
                      <a:pt x="93" y="531"/>
                      <a:pt x="341" y="556"/>
                    </a:cubicBezTo>
                    <a:cubicBezTo>
                      <a:pt x="351" y="558"/>
                      <a:pt x="362" y="558"/>
                      <a:pt x="372" y="558"/>
                    </a:cubicBezTo>
                    <a:cubicBezTo>
                      <a:pt x="601" y="558"/>
                      <a:pt x="736" y="288"/>
                      <a:pt x="585" y="103"/>
                    </a:cubicBezTo>
                    <a:cubicBezTo>
                      <a:pt x="528" y="35"/>
                      <a:pt x="447" y="0"/>
                      <a:pt x="3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5"/>
              <p:cNvSpPr/>
              <p:nvPr/>
            </p:nvSpPr>
            <p:spPr>
              <a:xfrm>
                <a:off x="4263350" y="3923425"/>
                <a:ext cx="17775" cy="13500"/>
              </a:xfrm>
              <a:custGeom>
                <a:avLst/>
                <a:gdLst/>
                <a:ahLst/>
                <a:cxnLst/>
                <a:rect l="l" t="t" r="r" b="b"/>
                <a:pathLst>
                  <a:path w="711" h="540" extrusionOk="0">
                    <a:moveTo>
                      <a:pt x="357" y="1"/>
                    </a:moveTo>
                    <a:cubicBezTo>
                      <a:pt x="297" y="1"/>
                      <a:pt x="237" y="21"/>
                      <a:pt x="187" y="63"/>
                    </a:cubicBezTo>
                    <a:cubicBezTo>
                      <a:pt x="1" y="210"/>
                      <a:pt x="91" y="512"/>
                      <a:pt x="328" y="538"/>
                    </a:cubicBezTo>
                    <a:cubicBezTo>
                      <a:pt x="339" y="539"/>
                      <a:pt x="349" y="540"/>
                      <a:pt x="359" y="540"/>
                    </a:cubicBezTo>
                    <a:cubicBezTo>
                      <a:pt x="582" y="540"/>
                      <a:pt x="711" y="279"/>
                      <a:pt x="566" y="101"/>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5"/>
              <p:cNvSpPr/>
              <p:nvPr/>
            </p:nvSpPr>
            <p:spPr>
              <a:xfrm>
                <a:off x="4250100" y="3906900"/>
                <a:ext cx="17225" cy="13075"/>
              </a:xfrm>
              <a:custGeom>
                <a:avLst/>
                <a:gdLst/>
                <a:ahLst/>
                <a:cxnLst/>
                <a:rect l="l" t="t" r="r" b="b"/>
                <a:pathLst>
                  <a:path w="689" h="523" extrusionOk="0">
                    <a:moveTo>
                      <a:pt x="345" y="0"/>
                    </a:moveTo>
                    <a:cubicBezTo>
                      <a:pt x="287" y="0"/>
                      <a:pt x="229" y="19"/>
                      <a:pt x="180" y="58"/>
                    </a:cubicBezTo>
                    <a:cubicBezTo>
                      <a:pt x="0" y="206"/>
                      <a:pt x="87" y="495"/>
                      <a:pt x="318" y="521"/>
                    </a:cubicBezTo>
                    <a:cubicBezTo>
                      <a:pt x="328" y="522"/>
                      <a:pt x="337" y="522"/>
                      <a:pt x="346" y="522"/>
                    </a:cubicBezTo>
                    <a:cubicBezTo>
                      <a:pt x="561" y="522"/>
                      <a:pt x="689" y="270"/>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5"/>
              <p:cNvSpPr/>
              <p:nvPr/>
            </p:nvSpPr>
            <p:spPr>
              <a:xfrm>
                <a:off x="4236850" y="3890400"/>
                <a:ext cx="16575" cy="12550"/>
              </a:xfrm>
              <a:custGeom>
                <a:avLst/>
                <a:gdLst/>
                <a:ahLst/>
                <a:cxnLst/>
                <a:rect l="l" t="t" r="r" b="b"/>
                <a:pathLst>
                  <a:path w="663" h="502" extrusionOk="0">
                    <a:moveTo>
                      <a:pt x="332" y="0"/>
                    </a:moveTo>
                    <a:cubicBezTo>
                      <a:pt x="276" y="0"/>
                      <a:pt x="220" y="19"/>
                      <a:pt x="174" y="56"/>
                    </a:cubicBezTo>
                    <a:cubicBezTo>
                      <a:pt x="0" y="198"/>
                      <a:pt x="84" y="477"/>
                      <a:pt x="305" y="500"/>
                    </a:cubicBezTo>
                    <a:cubicBezTo>
                      <a:pt x="315" y="501"/>
                      <a:pt x="324" y="501"/>
                      <a:pt x="333" y="501"/>
                    </a:cubicBezTo>
                    <a:cubicBezTo>
                      <a:pt x="538" y="501"/>
                      <a:pt x="663" y="261"/>
                      <a:pt x="527" y="92"/>
                    </a:cubicBezTo>
                    <a:cubicBezTo>
                      <a:pt x="478" y="32"/>
                      <a:pt x="405"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5"/>
              <p:cNvSpPr/>
              <p:nvPr/>
            </p:nvSpPr>
            <p:spPr>
              <a:xfrm>
                <a:off x="4223575" y="3873825"/>
                <a:ext cx="15875" cy="12075"/>
              </a:xfrm>
              <a:custGeom>
                <a:avLst/>
                <a:gdLst/>
                <a:ahLst/>
                <a:cxnLst/>
                <a:rect l="l" t="t" r="r" b="b"/>
                <a:pathLst>
                  <a:path w="635" h="483" extrusionOk="0">
                    <a:moveTo>
                      <a:pt x="319" y="0"/>
                    </a:moveTo>
                    <a:cubicBezTo>
                      <a:pt x="266" y="0"/>
                      <a:pt x="212" y="18"/>
                      <a:pt x="168" y="54"/>
                    </a:cubicBezTo>
                    <a:cubicBezTo>
                      <a:pt x="1" y="189"/>
                      <a:pt x="81" y="459"/>
                      <a:pt x="293" y="481"/>
                    </a:cubicBezTo>
                    <a:cubicBezTo>
                      <a:pt x="302" y="482"/>
                      <a:pt x="312" y="483"/>
                      <a:pt x="320" y="483"/>
                    </a:cubicBezTo>
                    <a:cubicBezTo>
                      <a:pt x="519" y="483"/>
                      <a:pt x="635" y="249"/>
                      <a:pt x="509" y="89"/>
                    </a:cubicBezTo>
                    <a:cubicBezTo>
                      <a:pt x="459" y="31"/>
                      <a:pt x="389"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5"/>
              <p:cNvSpPr/>
              <p:nvPr/>
            </p:nvSpPr>
            <p:spPr>
              <a:xfrm>
                <a:off x="4210250" y="3857325"/>
                <a:ext cx="15375" cy="11625"/>
              </a:xfrm>
              <a:custGeom>
                <a:avLst/>
                <a:gdLst/>
                <a:ahLst/>
                <a:cxnLst/>
                <a:rect l="l" t="t" r="r" b="b"/>
                <a:pathLst>
                  <a:path w="615" h="465" extrusionOk="0">
                    <a:moveTo>
                      <a:pt x="309" y="1"/>
                    </a:moveTo>
                    <a:cubicBezTo>
                      <a:pt x="258" y="1"/>
                      <a:pt x="207" y="18"/>
                      <a:pt x="164" y="52"/>
                    </a:cubicBezTo>
                    <a:cubicBezTo>
                      <a:pt x="0" y="184"/>
                      <a:pt x="77" y="444"/>
                      <a:pt x="286" y="463"/>
                    </a:cubicBezTo>
                    <a:cubicBezTo>
                      <a:pt x="295" y="464"/>
                      <a:pt x="304" y="465"/>
                      <a:pt x="313" y="465"/>
                    </a:cubicBezTo>
                    <a:cubicBezTo>
                      <a:pt x="503" y="465"/>
                      <a:pt x="615" y="241"/>
                      <a:pt x="489" y="87"/>
                    </a:cubicBezTo>
                    <a:cubicBezTo>
                      <a:pt x="443" y="30"/>
                      <a:pt x="376"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5"/>
              <p:cNvSpPr/>
              <p:nvPr/>
            </p:nvSpPr>
            <p:spPr>
              <a:xfrm>
                <a:off x="4197000" y="3840800"/>
                <a:ext cx="14750" cy="11200"/>
              </a:xfrm>
              <a:custGeom>
                <a:avLst/>
                <a:gdLst/>
                <a:ahLst/>
                <a:cxnLst/>
                <a:rect l="l" t="t" r="r" b="b"/>
                <a:pathLst>
                  <a:path w="590" h="448" extrusionOk="0">
                    <a:moveTo>
                      <a:pt x="297" y="1"/>
                    </a:moveTo>
                    <a:cubicBezTo>
                      <a:pt x="247" y="1"/>
                      <a:pt x="196" y="17"/>
                      <a:pt x="154" y="51"/>
                    </a:cubicBezTo>
                    <a:cubicBezTo>
                      <a:pt x="0" y="176"/>
                      <a:pt x="74" y="424"/>
                      <a:pt x="273" y="446"/>
                    </a:cubicBezTo>
                    <a:cubicBezTo>
                      <a:pt x="281" y="447"/>
                      <a:pt x="289" y="447"/>
                      <a:pt x="296" y="447"/>
                    </a:cubicBezTo>
                    <a:cubicBezTo>
                      <a:pt x="479" y="447"/>
                      <a:pt x="590" y="231"/>
                      <a:pt x="469" y="83"/>
                    </a:cubicBezTo>
                    <a:cubicBezTo>
                      <a:pt x="426" y="29"/>
                      <a:pt x="362" y="1"/>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5"/>
              <p:cNvSpPr/>
              <p:nvPr/>
            </p:nvSpPr>
            <p:spPr>
              <a:xfrm>
                <a:off x="4183725" y="3824225"/>
                <a:ext cx="14125" cy="10750"/>
              </a:xfrm>
              <a:custGeom>
                <a:avLst/>
                <a:gdLst/>
                <a:ahLst/>
                <a:cxnLst/>
                <a:rect l="l" t="t" r="r" b="b"/>
                <a:pathLst>
                  <a:path w="565" h="430" extrusionOk="0">
                    <a:moveTo>
                      <a:pt x="284" y="1"/>
                    </a:moveTo>
                    <a:cubicBezTo>
                      <a:pt x="236" y="1"/>
                      <a:pt x="189" y="17"/>
                      <a:pt x="149" y="49"/>
                    </a:cubicBezTo>
                    <a:cubicBezTo>
                      <a:pt x="1" y="168"/>
                      <a:pt x="71" y="409"/>
                      <a:pt x="261" y="428"/>
                    </a:cubicBezTo>
                    <a:cubicBezTo>
                      <a:pt x="269" y="429"/>
                      <a:pt x="277" y="429"/>
                      <a:pt x="284" y="429"/>
                    </a:cubicBezTo>
                    <a:cubicBezTo>
                      <a:pt x="460" y="429"/>
                      <a:pt x="565" y="223"/>
                      <a:pt x="451" y="81"/>
                    </a:cubicBezTo>
                    <a:cubicBezTo>
                      <a:pt x="407" y="28"/>
                      <a:pt x="346"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5"/>
              <p:cNvSpPr/>
              <p:nvPr/>
            </p:nvSpPr>
            <p:spPr>
              <a:xfrm>
                <a:off x="4170475" y="3807750"/>
                <a:ext cx="13475" cy="10175"/>
              </a:xfrm>
              <a:custGeom>
                <a:avLst/>
                <a:gdLst/>
                <a:ahLst/>
                <a:cxnLst/>
                <a:rect l="l" t="t" r="r" b="b"/>
                <a:pathLst>
                  <a:path w="539" h="407" extrusionOk="0">
                    <a:moveTo>
                      <a:pt x="270" y="0"/>
                    </a:moveTo>
                    <a:cubicBezTo>
                      <a:pt x="225" y="0"/>
                      <a:pt x="180" y="15"/>
                      <a:pt x="142" y="46"/>
                    </a:cubicBezTo>
                    <a:cubicBezTo>
                      <a:pt x="0" y="158"/>
                      <a:pt x="68" y="390"/>
                      <a:pt x="248" y="406"/>
                    </a:cubicBezTo>
                    <a:cubicBezTo>
                      <a:pt x="256" y="406"/>
                      <a:pt x="264" y="407"/>
                      <a:pt x="271" y="407"/>
                    </a:cubicBezTo>
                    <a:cubicBezTo>
                      <a:pt x="440"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5"/>
              <p:cNvSpPr/>
              <p:nvPr/>
            </p:nvSpPr>
            <p:spPr>
              <a:xfrm>
                <a:off x="4157225" y="3791175"/>
                <a:ext cx="12825" cy="9800"/>
              </a:xfrm>
              <a:custGeom>
                <a:avLst/>
                <a:gdLst/>
                <a:ahLst/>
                <a:cxnLst/>
                <a:rect l="l" t="t" r="r" b="b"/>
                <a:pathLst>
                  <a:path w="513" h="392" extrusionOk="0">
                    <a:moveTo>
                      <a:pt x="257" y="0"/>
                    </a:moveTo>
                    <a:cubicBezTo>
                      <a:pt x="214" y="0"/>
                      <a:pt x="171" y="14"/>
                      <a:pt x="135" y="43"/>
                    </a:cubicBezTo>
                    <a:cubicBezTo>
                      <a:pt x="0" y="156"/>
                      <a:pt x="64" y="371"/>
                      <a:pt x="238" y="391"/>
                    </a:cubicBezTo>
                    <a:cubicBezTo>
                      <a:pt x="246" y="391"/>
                      <a:pt x="253" y="392"/>
                      <a:pt x="261" y="392"/>
                    </a:cubicBezTo>
                    <a:cubicBezTo>
                      <a:pt x="418" y="392"/>
                      <a:pt x="513" y="201"/>
                      <a:pt x="408" y="72"/>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5"/>
              <p:cNvSpPr/>
              <p:nvPr/>
            </p:nvSpPr>
            <p:spPr>
              <a:xfrm>
                <a:off x="4143950" y="3774675"/>
                <a:ext cx="12275" cy="9275"/>
              </a:xfrm>
              <a:custGeom>
                <a:avLst/>
                <a:gdLst/>
                <a:ahLst/>
                <a:cxnLst/>
                <a:rect l="l" t="t" r="r" b="b"/>
                <a:pathLst>
                  <a:path w="491" h="371" extrusionOk="0">
                    <a:moveTo>
                      <a:pt x="245" y="1"/>
                    </a:moveTo>
                    <a:cubicBezTo>
                      <a:pt x="205" y="1"/>
                      <a:pt x="164" y="14"/>
                      <a:pt x="129" y="41"/>
                    </a:cubicBezTo>
                    <a:cubicBezTo>
                      <a:pt x="1" y="144"/>
                      <a:pt x="62" y="353"/>
                      <a:pt x="226" y="369"/>
                    </a:cubicBezTo>
                    <a:cubicBezTo>
                      <a:pt x="234" y="370"/>
                      <a:pt x="241" y="371"/>
                      <a:pt x="249" y="371"/>
                    </a:cubicBezTo>
                    <a:cubicBezTo>
                      <a:pt x="399" y="371"/>
                      <a:pt x="491" y="193"/>
                      <a:pt x="390" y="70"/>
                    </a:cubicBezTo>
                    <a:cubicBezTo>
                      <a:pt x="353" y="24"/>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5"/>
              <p:cNvSpPr/>
              <p:nvPr/>
            </p:nvSpPr>
            <p:spPr>
              <a:xfrm>
                <a:off x="4130625" y="3758125"/>
                <a:ext cx="11650" cy="8875"/>
              </a:xfrm>
              <a:custGeom>
                <a:avLst/>
                <a:gdLst/>
                <a:ahLst/>
                <a:cxnLst/>
                <a:rect l="l" t="t" r="r" b="b"/>
                <a:pathLst>
                  <a:path w="466" h="355" extrusionOk="0">
                    <a:moveTo>
                      <a:pt x="234" y="0"/>
                    </a:moveTo>
                    <a:cubicBezTo>
                      <a:pt x="195" y="0"/>
                      <a:pt x="156" y="14"/>
                      <a:pt x="123" y="41"/>
                    </a:cubicBezTo>
                    <a:cubicBezTo>
                      <a:pt x="0" y="138"/>
                      <a:pt x="58" y="337"/>
                      <a:pt x="216" y="353"/>
                    </a:cubicBezTo>
                    <a:cubicBezTo>
                      <a:pt x="222" y="354"/>
                      <a:pt x="229" y="354"/>
                      <a:pt x="235" y="354"/>
                    </a:cubicBezTo>
                    <a:cubicBezTo>
                      <a:pt x="381" y="354"/>
                      <a:pt x="465" y="184"/>
                      <a:pt x="370" y="67"/>
                    </a:cubicBezTo>
                    <a:cubicBezTo>
                      <a:pt x="335" y="23"/>
                      <a:pt x="285"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5"/>
              <p:cNvSpPr/>
              <p:nvPr/>
            </p:nvSpPr>
            <p:spPr>
              <a:xfrm>
                <a:off x="4117375" y="3741575"/>
                <a:ext cx="11075" cy="8375"/>
              </a:xfrm>
              <a:custGeom>
                <a:avLst/>
                <a:gdLst/>
                <a:ahLst/>
                <a:cxnLst/>
                <a:rect l="l" t="t" r="r" b="b"/>
                <a:pathLst>
                  <a:path w="443" h="335" extrusionOk="0">
                    <a:moveTo>
                      <a:pt x="221" y="1"/>
                    </a:moveTo>
                    <a:cubicBezTo>
                      <a:pt x="184" y="1"/>
                      <a:pt x="147" y="13"/>
                      <a:pt x="116" y="38"/>
                    </a:cubicBezTo>
                    <a:cubicBezTo>
                      <a:pt x="0" y="131"/>
                      <a:pt x="55" y="321"/>
                      <a:pt x="203" y="334"/>
                    </a:cubicBezTo>
                    <a:cubicBezTo>
                      <a:pt x="209" y="335"/>
                      <a:pt x="216" y="335"/>
                      <a:pt x="222" y="335"/>
                    </a:cubicBezTo>
                    <a:cubicBezTo>
                      <a:pt x="362" y="335"/>
                      <a:pt x="443" y="174"/>
                      <a:pt x="350" y="64"/>
                    </a:cubicBezTo>
                    <a:cubicBezTo>
                      <a:pt x="318" y="22"/>
                      <a:pt x="269"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5"/>
              <p:cNvSpPr/>
              <p:nvPr/>
            </p:nvSpPr>
            <p:spPr>
              <a:xfrm>
                <a:off x="4104100" y="3725075"/>
                <a:ext cx="10400" cy="7925"/>
              </a:xfrm>
              <a:custGeom>
                <a:avLst/>
                <a:gdLst/>
                <a:ahLst/>
                <a:cxnLst/>
                <a:rect l="l" t="t" r="r" b="b"/>
                <a:pathLst>
                  <a:path w="416" h="317" extrusionOk="0">
                    <a:moveTo>
                      <a:pt x="210" y="1"/>
                    </a:moveTo>
                    <a:cubicBezTo>
                      <a:pt x="175" y="1"/>
                      <a:pt x="140" y="12"/>
                      <a:pt x="110" y="36"/>
                    </a:cubicBezTo>
                    <a:cubicBezTo>
                      <a:pt x="1" y="123"/>
                      <a:pt x="52" y="300"/>
                      <a:pt x="194" y="316"/>
                    </a:cubicBezTo>
                    <a:cubicBezTo>
                      <a:pt x="199" y="316"/>
                      <a:pt x="204" y="316"/>
                      <a:pt x="209" y="316"/>
                    </a:cubicBezTo>
                    <a:cubicBezTo>
                      <a:pt x="338" y="316"/>
                      <a:pt x="415" y="164"/>
                      <a:pt x="332" y="59"/>
                    </a:cubicBezTo>
                    <a:cubicBezTo>
                      <a:pt x="301" y="20"/>
                      <a:pt x="256"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5"/>
              <p:cNvSpPr/>
              <p:nvPr/>
            </p:nvSpPr>
            <p:spPr>
              <a:xfrm>
                <a:off x="4347625" y="3991625"/>
                <a:ext cx="20900" cy="15850"/>
              </a:xfrm>
              <a:custGeom>
                <a:avLst/>
                <a:gdLst/>
                <a:ahLst/>
                <a:cxnLst/>
                <a:rect l="l" t="t" r="r" b="b"/>
                <a:pathLst>
                  <a:path w="836" h="634" extrusionOk="0">
                    <a:moveTo>
                      <a:pt x="418" y="1"/>
                    </a:moveTo>
                    <a:cubicBezTo>
                      <a:pt x="348" y="1"/>
                      <a:pt x="278" y="24"/>
                      <a:pt x="219" y="73"/>
                    </a:cubicBezTo>
                    <a:cubicBezTo>
                      <a:pt x="1" y="249"/>
                      <a:pt x="107" y="603"/>
                      <a:pt x="386" y="632"/>
                    </a:cubicBezTo>
                    <a:cubicBezTo>
                      <a:pt x="398" y="633"/>
                      <a:pt x="410" y="634"/>
                      <a:pt x="421" y="634"/>
                    </a:cubicBezTo>
                    <a:cubicBezTo>
                      <a:pt x="680" y="634"/>
                      <a:pt x="835" y="327"/>
                      <a:pt x="666" y="118"/>
                    </a:cubicBezTo>
                    <a:cubicBezTo>
                      <a:pt x="602" y="41"/>
                      <a:pt x="510" y="1"/>
                      <a:pt x="4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5"/>
              <p:cNvSpPr/>
              <p:nvPr/>
            </p:nvSpPr>
            <p:spPr>
              <a:xfrm>
                <a:off x="4334375" y="3975100"/>
                <a:ext cx="20250" cy="15350"/>
              </a:xfrm>
              <a:custGeom>
                <a:avLst/>
                <a:gdLst/>
                <a:ahLst/>
                <a:cxnLst/>
                <a:rect l="l" t="t" r="r" b="b"/>
                <a:pathLst>
                  <a:path w="810" h="614" extrusionOk="0">
                    <a:moveTo>
                      <a:pt x="406" y="0"/>
                    </a:moveTo>
                    <a:cubicBezTo>
                      <a:pt x="338" y="0"/>
                      <a:pt x="270" y="22"/>
                      <a:pt x="213" y="68"/>
                    </a:cubicBezTo>
                    <a:cubicBezTo>
                      <a:pt x="1" y="239"/>
                      <a:pt x="103" y="583"/>
                      <a:pt x="373" y="611"/>
                    </a:cubicBezTo>
                    <a:cubicBezTo>
                      <a:pt x="385" y="613"/>
                      <a:pt x="397" y="613"/>
                      <a:pt x="408" y="613"/>
                    </a:cubicBezTo>
                    <a:cubicBezTo>
                      <a:pt x="661" y="613"/>
                      <a:pt x="809" y="316"/>
                      <a:pt x="643" y="113"/>
                    </a:cubicBezTo>
                    <a:cubicBezTo>
                      <a:pt x="583" y="39"/>
                      <a:pt x="495" y="0"/>
                      <a:pt x="4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5"/>
              <p:cNvSpPr/>
              <p:nvPr/>
            </p:nvSpPr>
            <p:spPr>
              <a:xfrm>
                <a:off x="4321125" y="3958525"/>
                <a:ext cx="19600" cy="14900"/>
              </a:xfrm>
              <a:custGeom>
                <a:avLst/>
                <a:gdLst/>
                <a:ahLst/>
                <a:cxnLst/>
                <a:rect l="l" t="t" r="r" b="b"/>
                <a:pathLst>
                  <a:path w="784" h="596" extrusionOk="0">
                    <a:moveTo>
                      <a:pt x="393" y="0"/>
                    </a:moveTo>
                    <a:cubicBezTo>
                      <a:pt x="327" y="0"/>
                      <a:pt x="261" y="22"/>
                      <a:pt x="206" y="66"/>
                    </a:cubicBezTo>
                    <a:cubicBezTo>
                      <a:pt x="0" y="233"/>
                      <a:pt x="97" y="567"/>
                      <a:pt x="363" y="593"/>
                    </a:cubicBezTo>
                    <a:cubicBezTo>
                      <a:pt x="375" y="594"/>
                      <a:pt x="387" y="595"/>
                      <a:pt x="398" y="595"/>
                    </a:cubicBezTo>
                    <a:cubicBezTo>
                      <a:pt x="641" y="595"/>
                      <a:pt x="783" y="308"/>
                      <a:pt x="624" y="111"/>
                    </a:cubicBezTo>
                    <a:cubicBezTo>
                      <a:pt x="565" y="38"/>
                      <a:pt x="480" y="0"/>
                      <a:pt x="3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5"/>
              <p:cNvSpPr/>
              <p:nvPr/>
            </p:nvSpPr>
            <p:spPr>
              <a:xfrm>
                <a:off x="4307775" y="3942025"/>
                <a:ext cx="19075" cy="14425"/>
              </a:xfrm>
              <a:custGeom>
                <a:avLst/>
                <a:gdLst/>
                <a:ahLst/>
                <a:cxnLst/>
                <a:rect l="l" t="t" r="r" b="b"/>
                <a:pathLst>
                  <a:path w="763" h="577" extrusionOk="0">
                    <a:moveTo>
                      <a:pt x="384" y="0"/>
                    </a:moveTo>
                    <a:cubicBezTo>
                      <a:pt x="320" y="0"/>
                      <a:pt x="256" y="21"/>
                      <a:pt x="203" y="64"/>
                    </a:cubicBezTo>
                    <a:cubicBezTo>
                      <a:pt x="1" y="225"/>
                      <a:pt x="97" y="549"/>
                      <a:pt x="354" y="575"/>
                    </a:cubicBezTo>
                    <a:cubicBezTo>
                      <a:pt x="365" y="576"/>
                      <a:pt x="375" y="577"/>
                      <a:pt x="385" y="577"/>
                    </a:cubicBezTo>
                    <a:cubicBezTo>
                      <a:pt x="621" y="577"/>
                      <a:pt x="762" y="297"/>
                      <a:pt x="608" y="106"/>
                    </a:cubicBezTo>
                    <a:cubicBezTo>
                      <a:pt x="552" y="36"/>
                      <a:pt x="468"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5"/>
              <p:cNvSpPr/>
              <p:nvPr/>
            </p:nvSpPr>
            <p:spPr>
              <a:xfrm>
                <a:off x="4294525" y="3925500"/>
                <a:ext cx="18425" cy="13925"/>
              </a:xfrm>
              <a:custGeom>
                <a:avLst/>
                <a:gdLst/>
                <a:ahLst/>
                <a:cxnLst/>
                <a:rect l="l" t="t" r="r" b="b"/>
                <a:pathLst>
                  <a:path w="737" h="557" extrusionOk="0">
                    <a:moveTo>
                      <a:pt x="372" y="0"/>
                    </a:moveTo>
                    <a:cubicBezTo>
                      <a:pt x="310" y="0"/>
                      <a:pt x="247" y="21"/>
                      <a:pt x="193" y="63"/>
                    </a:cubicBezTo>
                    <a:cubicBezTo>
                      <a:pt x="0" y="221"/>
                      <a:pt x="97" y="532"/>
                      <a:pt x="341" y="555"/>
                    </a:cubicBezTo>
                    <a:cubicBezTo>
                      <a:pt x="352" y="556"/>
                      <a:pt x="362" y="556"/>
                      <a:pt x="372" y="556"/>
                    </a:cubicBezTo>
                    <a:cubicBezTo>
                      <a:pt x="601" y="556"/>
                      <a:pt x="736" y="286"/>
                      <a:pt x="585" y="102"/>
                    </a:cubicBezTo>
                    <a:cubicBezTo>
                      <a:pt x="531" y="35"/>
                      <a:pt x="452" y="0"/>
                      <a:pt x="3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5"/>
              <p:cNvSpPr/>
              <p:nvPr/>
            </p:nvSpPr>
            <p:spPr>
              <a:xfrm>
                <a:off x="4281275" y="3908925"/>
                <a:ext cx="17775" cy="13550"/>
              </a:xfrm>
              <a:custGeom>
                <a:avLst/>
                <a:gdLst/>
                <a:ahLst/>
                <a:cxnLst/>
                <a:rect l="l" t="t" r="r" b="b"/>
                <a:pathLst>
                  <a:path w="711" h="542" extrusionOk="0">
                    <a:moveTo>
                      <a:pt x="357" y="1"/>
                    </a:moveTo>
                    <a:cubicBezTo>
                      <a:pt x="297" y="1"/>
                      <a:pt x="237" y="21"/>
                      <a:pt x="187" y="61"/>
                    </a:cubicBezTo>
                    <a:cubicBezTo>
                      <a:pt x="0" y="212"/>
                      <a:pt x="90" y="514"/>
                      <a:pt x="328" y="540"/>
                    </a:cubicBezTo>
                    <a:cubicBezTo>
                      <a:pt x="339" y="541"/>
                      <a:pt x="349" y="541"/>
                      <a:pt x="359" y="541"/>
                    </a:cubicBezTo>
                    <a:cubicBezTo>
                      <a:pt x="581" y="541"/>
                      <a:pt x="710" y="281"/>
                      <a:pt x="566" y="103"/>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5"/>
              <p:cNvSpPr/>
              <p:nvPr/>
            </p:nvSpPr>
            <p:spPr>
              <a:xfrm>
                <a:off x="4268000" y="3892375"/>
                <a:ext cx="17150" cy="13075"/>
              </a:xfrm>
              <a:custGeom>
                <a:avLst/>
                <a:gdLst/>
                <a:ahLst/>
                <a:cxnLst/>
                <a:rect l="l" t="t" r="r" b="b"/>
                <a:pathLst>
                  <a:path w="686" h="523" extrusionOk="0">
                    <a:moveTo>
                      <a:pt x="343" y="1"/>
                    </a:moveTo>
                    <a:cubicBezTo>
                      <a:pt x="286" y="1"/>
                      <a:pt x="229" y="19"/>
                      <a:pt x="181" y="58"/>
                    </a:cubicBezTo>
                    <a:cubicBezTo>
                      <a:pt x="1" y="202"/>
                      <a:pt x="85" y="495"/>
                      <a:pt x="316" y="520"/>
                    </a:cubicBezTo>
                    <a:cubicBezTo>
                      <a:pt x="326" y="522"/>
                      <a:pt x="337" y="522"/>
                      <a:pt x="347" y="522"/>
                    </a:cubicBezTo>
                    <a:cubicBezTo>
                      <a:pt x="560" y="522"/>
                      <a:pt x="685" y="271"/>
                      <a:pt x="547" y="99"/>
                    </a:cubicBezTo>
                    <a:cubicBezTo>
                      <a:pt x="496" y="35"/>
                      <a:pt x="419" y="1"/>
                      <a:pt x="3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5"/>
              <p:cNvSpPr/>
              <p:nvPr/>
            </p:nvSpPr>
            <p:spPr>
              <a:xfrm>
                <a:off x="4254750" y="3875850"/>
                <a:ext cx="16525" cy="12625"/>
              </a:xfrm>
              <a:custGeom>
                <a:avLst/>
                <a:gdLst/>
                <a:ahLst/>
                <a:cxnLst/>
                <a:rect l="l" t="t" r="r" b="b"/>
                <a:pathLst>
                  <a:path w="661" h="505" extrusionOk="0">
                    <a:moveTo>
                      <a:pt x="330" y="1"/>
                    </a:moveTo>
                    <a:cubicBezTo>
                      <a:pt x="275" y="1"/>
                      <a:pt x="220" y="19"/>
                      <a:pt x="174" y="57"/>
                    </a:cubicBezTo>
                    <a:cubicBezTo>
                      <a:pt x="1" y="198"/>
                      <a:pt x="81" y="478"/>
                      <a:pt x="306" y="503"/>
                    </a:cubicBezTo>
                    <a:cubicBezTo>
                      <a:pt x="315" y="504"/>
                      <a:pt x="324" y="505"/>
                      <a:pt x="333" y="505"/>
                    </a:cubicBezTo>
                    <a:cubicBezTo>
                      <a:pt x="539" y="505"/>
                      <a:pt x="660" y="262"/>
                      <a:pt x="528" y="95"/>
                    </a:cubicBezTo>
                    <a:cubicBezTo>
                      <a:pt x="477" y="33"/>
                      <a:pt x="403" y="1"/>
                      <a:pt x="3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5"/>
              <p:cNvSpPr/>
              <p:nvPr/>
            </p:nvSpPr>
            <p:spPr>
              <a:xfrm>
                <a:off x="4241500" y="3859350"/>
                <a:ext cx="15875" cy="12100"/>
              </a:xfrm>
              <a:custGeom>
                <a:avLst/>
                <a:gdLst/>
                <a:ahLst/>
                <a:cxnLst/>
                <a:rect l="l" t="t" r="r" b="b"/>
                <a:pathLst>
                  <a:path w="635" h="484" extrusionOk="0">
                    <a:moveTo>
                      <a:pt x="318" y="1"/>
                    </a:moveTo>
                    <a:cubicBezTo>
                      <a:pt x="264" y="1"/>
                      <a:pt x="210" y="19"/>
                      <a:pt x="164" y="55"/>
                    </a:cubicBezTo>
                    <a:cubicBezTo>
                      <a:pt x="0" y="190"/>
                      <a:pt x="81" y="459"/>
                      <a:pt x="293" y="482"/>
                    </a:cubicBezTo>
                    <a:cubicBezTo>
                      <a:pt x="302" y="483"/>
                      <a:pt x="311" y="483"/>
                      <a:pt x="320" y="483"/>
                    </a:cubicBezTo>
                    <a:cubicBezTo>
                      <a:pt x="516" y="483"/>
                      <a:pt x="634" y="250"/>
                      <a:pt x="505" y="90"/>
                    </a:cubicBezTo>
                    <a:cubicBezTo>
                      <a:pt x="457" y="31"/>
                      <a:pt x="388"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5"/>
              <p:cNvSpPr/>
              <p:nvPr/>
            </p:nvSpPr>
            <p:spPr>
              <a:xfrm>
                <a:off x="4228150" y="3842800"/>
                <a:ext cx="15400" cy="11625"/>
              </a:xfrm>
              <a:custGeom>
                <a:avLst/>
                <a:gdLst/>
                <a:ahLst/>
                <a:cxnLst/>
                <a:rect l="l" t="t" r="r" b="b"/>
                <a:pathLst>
                  <a:path w="616" h="465" extrusionOk="0">
                    <a:moveTo>
                      <a:pt x="307" y="0"/>
                    </a:moveTo>
                    <a:cubicBezTo>
                      <a:pt x="256" y="0"/>
                      <a:pt x="204" y="17"/>
                      <a:pt x="162" y="51"/>
                    </a:cubicBezTo>
                    <a:cubicBezTo>
                      <a:pt x="1" y="183"/>
                      <a:pt x="78" y="440"/>
                      <a:pt x="284" y="463"/>
                    </a:cubicBezTo>
                    <a:cubicBezTo>
                      <a:pt x="293" y="464"/>
                      <a:pt x="302" y="464"/>
                      <a:pt x="311" y="464"/>
                    </a:cubicBezTo>
                    <a:cubicBezTo>
                      <a:pt x="501" y="464"/>
                      <a:pt x="615" y="240"/>
                      <a:pt x="489" y="87"/>
                    </a:cubicBezTo>
                    <a:cubicBezTo>
                      <a:pt x="444" y="30"/>
                      <a:pt x="376"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5"/>
              <p:cNvSpPr/>
              <p:nvPr/>
            </p:nvSpPr>
            <p:spPr>
              <a:xfrm>
                <a:off x="4214900" y="3826300"/>
                <a:ext cx="14775" cy="11150"/>
              </a:xfrm>
              <a:custGeom>
                <a:avLst/>
                <a:gdLst/>
                <a:ahLst/>
                <a:cxnLst/>
                <a:rect l="l" t="t" r="r" b="b"/>
                <a:pathLst>
                  <a:path w="591" h="446" extrusionOk="0">
                    <a:moveTo>
                      <a:pt x="295" y="0"/>
                    </a:moveTo>
                    <a:cubicBezTo>
                      <a:pt x="246" y="0"/>
                      <a:pt x="196" y="16"/>
                      <a:pt x="155" y="49"/>
                    </a:cubicBezTo>
                    <a:cubicBezTo>
                      <a:pt x="1" y="175"/>
                      <a:pt x="75" y="425"/>
                      <a:pt x="274" y="445"/>
                    </a:cubicBezTo>
                    <a:cubicBezTo>
                      <a:pt x="282" y="445"/>
                      <a:pt x="289" y="446"/>
                      <a:pt x="297" y="446"/>
                    </a:cubicBezTo>
                    <a:cubicBezTo>
                      <a:pt x="480" y="446"/>
                      <a:pt x="590" y="230"/>
                      <a:pt x="470" y="81"/>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5"/>
              <p:cNvSpPr/>
              <p:nvPr/>
            </p:nvSpPr>
            <p:spPr>
              <a:xfrm>
                <a:off x="4201650" y="3809800"/>
                <a:ext cx="14100" cy="10725"/>
              </a:xfrm>
              <a:custGeom>
                <a:avLst/>
                <a:gdLst/>
                <a:ahLst/>
                <a:cxnLst/>
                <a:rect l="l" t="t" r="r" b="b"/>
                <a:pathLst>
                  <a:path w="564" h="429" extrusionOk="0">
                    <a:moveTo>
                      <a:pt x="280" y="1"/>
                    </a:moveTo>
                    <a:cubicBezTo>
                      <a:pt x="233" y="1"/>
                      <a:pt x="187" y="16"/>
                      <a:pt x="148" y="47"/>
                    </a:cubicBezTo>
                    <a:cubicBezTo>
                      <a:pt x="0" y="169"/>
                      <a:pt x="71" y="407"/>
                      <a:pt x="261" y="426"/>
                    </a:cubicBezTo>
                    <a:cubicBezTo>
                      <a:pt x="270" y="428"/>
                      <a:pt x="279" y="428"/>
                      <a:pt x="287" y="428"/>
                    </a:cubicBezTo>
                    <a:cubicBezTo>
                      <a:pt x="461" y="428"/>
                      <a:pt x="564" y="220"/>
                      <a:pt x="450" y="79"/>
                    </a:cubicBezTo>
                    <a:cubicBezTo>
                      <a:pt x="406" y="28"/>
                      <a:pt x="343" y="1"/>
                      <a:pt x="2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5"/>
              <p:cNvSpPr/>
              <p:nvPr/>
            </p:nvSpPr>
            <p:spPr>
              <a:xfrm>
                <a:off x="4188400" y="3793200"/>
                <a:ext cx="13475" cy="10275"/>
              </a:xfrm>
              <a:custGeom>
                <a:avLst/>
                <a:gdLst/>
                <a:ahLst/>
                <a:cxnLst/>
                <a:rect l="l" t="t" r="r" b="b"/>
                <a:pathLst>
                  <a:path w="539" h="411" extrusionOk="0">
                    <a:moveTo>
                      <a:pt x="269" y="1"/>
                    </a:moveTo>
                    <a:cubicBezTo>
                      <a:pt x="224" y="1"/>
                      <a:pt x="179" y="16"/>
                      <a:pt x="142" y="46"/>
                    </a:cubicBezTo>
                    <a:cubicBezTo>
                      <a:pt x="0" y="162"/>
                      <a:pt x="68" y="390"/>
                      <a:pt x="248" y="409"/>
                    </a:cubicBezTo>
                    <a:cubicBezTo>
                      <a:pt x="255" y="410"/>
                      <a:pt x="263" y="410"/>
                      <a:pt x="271" y="410"/>
                    </a:cubicBezTo>
                    <a:cubicBezTo>
                      <a:pt x="437" y="410"/>
                      <a:pt x="538" y="213"/>
                      <a:pt x="428" y="78"/>
                    </a:cubicBezTo>
                    <a:cubicBezTo>
                      <a:pt x="387" y="27"/>
                      <a:pt x="328"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5"/>
              <p:cNvSpPr/>
              <p:nvPr/>
            </p:nvSpPr>
            <p:spPr>
              <a:xfrm>
                <a:off x="4175050" y="3776700"/>
                <a:ext cx="12925" cy="9750"/>
              </a:xfrm>
              <a:custGeom>
                <a:avLst/>
                <a:gdLst/>
                <a:ahLst/>
                <a:cxnLst/>
                <a:rect l="l" t="t" r="r" b="b"/>
                <a:pathLst>
                  <a:path w="517" h="390" extrusionOk="0">
                    <a:moveTo>
                      <a:pt x="261" y="1"/>
                    </a:moveTo>
                    <a:cubicBezTo>
                      <a:pt x="218" y="1"/>
                      <a:pt x="175" y="15"/>
                      <a:pt x="139" y="44"/>
                    </a:cubicBezTo>
                    <a:cubicBezTo>
                      <a:pt x="1" y="153"/>
                      <a:pt x="68" y="372"/>
                      <a:pt x="238" y="388"/>
                    </a:cubicBezTo>
                    <a:cubicBezTo>
                      <a:pt x="246" y="389"/>
                      <a:pt x="254" y="389"/>
                      <a:pt x="262" y="389"/>
                    </a:cubicBezTo>
                    <a:cubicBezTo>
                      <a:pt x="422" y="389"/>
                      <a:pt x="516" y="202"/>
                      <a:pt x="412" y="73"/>
                    </a:cubicBezTo>
                    <a:cubicBezTo>
                      <a:pt x="374" y="25"/>
                      <a:pt x="318" y="1"/>
                      <a:pt x="2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5"/>
              <p:cNvSpPr/>
              <p:nvPr/>
            </p:nvSpPr>
            <p:spPr>
              <a:xfrm>
                <a:off x="4161800" y="3760125"/>
                <a:ext cx="12300" cy="9350"/>
              </a:xfrm>
              <a:custGeom>
                <a:avLst/>
                <a:gdLst/>
                <a:ahLst/>
                <a:cxnLst/>
                <a:rect l="l" t="t" r="r" b="b"/>
                <a:pathLst>
                  <a:path w="492" h="374" extrusionOk="0">
                    <a:moveTo>
                      <a:pt x="246" y="1"/>
                    </a:moveTo>
                    <a:cubicBezTo>
                      <a:pt x="205" y="1"/>
                      <a:pt x="163" y="14"/>
                      <a:pt x="129" y="42"/>
                    </a:cubicBezTo>
                    <a:cubicBezTo>
                      <a:pt x="0" y="148"/>
                      <a:pt x="61" y="357"/>
                      <a:pt x="229" y="373"/>
                    </a:cubicBezTo>
                    <a:cubicBezTo>
                      <a:pt x="235" y="373"/>
                      <a:pt x="242" y="374"/>
                      <a:pt x="248" y="374"/>
                    </a:cubicBezTo>
                    <a:cubicBezTo>
                      <a:pt x="400" y="374"/>
                      <a:pt x="491" y="194"/>
                      <a:pt x="392" y="71"/>
                    </a:cubicBezTo>
                    <a:cubicBezTo>
                      <a:pt x="356" y="25"/>
                      <a:pt x="301"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5"/>
              <p:cNvSpPr/>
              <p:nvPr/>
            </p:nvSpPr>
            <p:spPr>
              <a:xfrm>
                <a:off x="4148550" y="3743625"/>
                <a:ext cx="11625" cy="8825"/>
              </a:xfrm>
              <a:custGeom>
                <a:avLst/>
                <a:gdLst/>
                <a:ahLst/>
                <a:cxnLst/>
                <a:rect l="l" t="t" r="r" b="b"/>
                <a:pathLst>
                  <a:path w="465" h="353" extrusionOk="0">
                    <a:moveTo>
                      <a:pt x="233" y="1"/>
                    </a:moveTo>
                    <a:cubicBezTo>
                      <a:pt x="194" y="1"/>
                      <a:pt x="155" y="14"/>
                      <a:pt x="122" y="40"/>
                    </a:cubicBezTo>
                    <a:cubicBezTo>
                      <a:pt x="0" y="139"/>
                      <a:pt x="58" y="335"/>
                      <a:pt x="215" y="351"/>
                    </a:cubicBezTo>
                    <a:cubicBezTo>
                      <a:pt x="223" y="352"/>
                      <a:pt x="231" y="353"/>
                      <a:pt x="238" y="353"/>
                    </a:cubicBezTo>
                    <a:cubicBezTo>
                      <a:pt x="382" y="353"/>
                      <a:pt x="464" y="182"/>
                      <a:pt x="370" y="65"/>
                    </a:cubicBezTo>
                    <a:cubicBezTo>
                      <a:pt x="335" y="23"/>
                      <a:pt x="284" y="1"/>
                      <a:pt x="2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5"/>
              <p:cNvSpPr/>
              <p:nvPr/>
            </p:nvSpPr>
            <p:spPr>
              <a:xfrm>
                <a:off x="4135275" y="3727075"/>
                <a:ext cx="11025" cy="8425"/>
              </a:xfrm>
              <a:custGeom>
                <a:avLst/>
                <a:gdLst/>
                <a:ahLst/>
                <a:cxnLst/>
                <a:rect l="l" t="t" r="r" b="b"/>
                <a:pathLst>
                  <a:path w="441" h="337" extrusionOk="0">
                    <a:moveTo>
                      <a:pt x="222" y="1"/>
                    </a:moveTo>
                    <a:cubicBezTo>
                      <a:pt x="184" y="1"/>
                      <a:pt x="147" y="13"/>
                      <a:pt x="117" y="40"/>
                    </a:cubicBezTo>
                    <a:cubicBezTo>
                      <a:pt x="1" y="133"/>
                      <a:pt x="55" y="319"/>
                      <a:pt x="203" y="335"/>
                    </a:cubicBezTo>
                    <a:cubicBezTo>
                      <a:pt x="210" y="336"/>
                      <a:pt x="216" y="336"/>
                      <a:pt x="222" y="336"/>
                    </a:cubicBezTo>
                    <a:cubicBezTo>
                      <a:pt x="359" y="336"/>
                      <a:pt x="440" y="173"/>
                      <a:pt x="351" y="62"/>
                    </a:cubicBezTo>
                    <a:cubicBezTo>
                      <a:pt x="318" y="22"/>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5"/>
              <p:cNvSpPr/>
              <p:nvPr/>
            </p:nvSpPr>
            <p:spPr>
              <a:xfrm>
                <a:off x="4122025" y="3710550"/>
                <a:ext cx="10375" cy="7925"/>
              </a:xfrm>
              <a:custGeom>
                <a:avLst/>
                <a:gdLst/>
                <a:ahLst/>
                <a:cxnLst/>
                <a:rect l="l" t="t" r="r" b="b"/>
                <a:pathLst>
                  <a:path w="415" h="317" extrusionOk="0">
                    <a:moveTo>
                      <a:pt x="209" y="0"/>
                    </a:moveTo>
                    <a:cubicBezTo>
                      <a:pt x="174" y="0"/>
                      <a:pt x="139" y="12"/>
                      <a:pt x="110" y="35"/>
                    </a:cubicBezTo>
                    <a:cubicBezTo>
                      <a:pt x="1" y="125"/>
                      <a:pt x="52" y="302"/>
                      <a:pt x="190" y="315"/>
                    </a:cubicBezTo>
                    <a:cubicBezTo>
                      <a:pt x="197" y="316"/>
                      <a:pt x="203" y="316"/>
                      <a:pt x="210" y="316"/>
                    </a:cubicBezTo>
                    <a:cubicBezTo>
                      <a:pt x="339" y="316"/>
                      <a:pt x="414" y="165"/>
                      <a:pt x="332" y="61"/>
                    </a:cubicBezTo>
                    <a:cubicBezTo>
                      <a:pt x="300"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5"/>
              <p:cNvSpPr/>
              <p:nvPr/>
            </p:nvSpPr>
            <p:spPr>
              <a:xfrm>
                <a:off x="4338950" y="3944050"/>
                <a:ext cx="19700" cy="14900"/>
              </a:xfrm>
              <a:custGeom>
                <a:avLst/>
                <a:gdLst/>
                <a:ahLst/>
                <a:cxnLst/>
                <a:rect l="l" t="t" r="r" b="b"/>
                <a:pathLst>
                  <a:path w="788" h="596" extrusionOk="0">
                    <a:moveTo>
                      <a:pt x="395" y="1"/>
                    </a:moveTo>
                    <a:cubicBezTo>
                      <a:pt x="330" y="1"/>
                      <a:pt x="264" y="22"/>
                      <a:pt x="210" y="67"/>
                    </a:cubicBezTo>
                    <a:cubicBezTo>
                      <a:pt x="1" y="234"/>
                      <a:pt x="100" y="565"/>
                      <a:pt x="364" y="594"/>
                    </a:cubicBezTo>
                    <a:cubicBezTo>
                      <a:pt x="376" y="595"/>
                      <a:pt x="387" y="596"/>
                      <a:pt x="398" y="596"/>
                    </a:cubicBezTo>
                    <a:cubicBezTo>
                      <a:pt x="642" y="596"/>
                      <a:pt x="787" y="308"/>
                      <a:pt x="627" y="112"/>
                    </a:cubicBezTo>
                    <a:cubicBezTo>
                      <a:pt x="569" y="38"/>
                      <a:pt x="482" y="1"/>
                      <a:pt x="3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5"/>
              <p:cNvSpPr/>
              <p:nvPr/>
            </p:nvSpPr>
            <p:spPr>
              <a:xfrm>
                <a:off x="4325700" y="3927475"/>
                <a:ext cx="19050" cy="14450"/>
              </a:xfrm>
              <a:custGeom>
                <a:avLst/>
                <a:gdLst/>
                <a:ahLst/>
                <a:cxnLst/>
                <a:rect l="l" t="t" r="r" b="b"/>
                <a:pathLst>
                  <a:path w="762" h="578" extrusionOk="0">
                    <a:moveTo>
                      <a:pt x="381" y="1"/>
                    </a:moveTo>
                    <a:cubicBezTo>
                      <a:pt x="317" y="1"/>
                      <a:pt x="253" y="22"/>
                      <a:pt x="200" y="64"/>
                    </a:cubicBezTo>
                    <a:cubicBezTo>
                      <a:pt x="0" y="228"/>
                      <a:pt x="97" y="550"/>
                      <a:pt x="354" y="575"/>
                    </a:cubicBezTo>
                    <a:cubicBezTo>
                      <a:pt x="366" y="577"/>
                      <a:pt x="377" y="577"/>
                      <a:pt x="388" y="577"/>
                    </a:cubicBezTo>
                    <a:cubicBezTo>
                      <a:pt x="622" y="577"/>
                      <a:pt x="761" y="300"/>
                      <a:pt x="608" y="109"/>
                    </a:cubicBezTo>
                    <a:cubicBezTo>
                      <a:pt x="549" y="38"/>
                      <a:pt x="465" y="1"/>
                      <a:pt x="3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5"/>
              <p:cNvSpPr/>
              <p:nvPr/>
            </p:nvSpPr>
            <p:spPr>
              <a:xfrm>
                <a:off x="4312450" y="3910975"/>
                <a:ext cx="18400" cy="13975"/>
              </a:xfrm>
              <a:custGeom>
                <a:avLst/>
                <a:gdLst/>
                <a:ahLst/>
                <a:cxnLst/>
                <a:rect l="l" t="t" r="r" b="b"/>
                <a:pathLst>
                  <a:path w="736" h="559" extrusionOk="0">
                    <a:moveTo>
                      <a:pt x="369" y="1"/>
                    </a:moveTo>
                    <a:cubicBezTo>
                      <a:pt x="307" y="1"/>
                      <a:pt x="245" y="21"/>
                      <a:pt x="193" y="62"/>
                    </a:cubicBezTo>
                    <a:cubicBezTo>
                      <a:pt x="0" y="220"/>
                      <a:pt x="93" y="532"/>
                      <a:pt x="341" y="557"/>
                    </a:cubicBezTo>
                    <a:cubicBezTo>
                      <a:pt x="351" y="558"/>
                      <a:pt x="362" y="559"/>
                      <a:pt x="372" y="559"/>
                    </a:cubicBezTo>
                    <a:cubicBezTo>
                      <a:pt x="601" y="559"/>
                      <a:pt x="736" y="289"/>
                      <a:pt x="585" y="104"/>
                    </a:cubicBezTo>
                    <a:cubicBezTo>
                      <a:pt x="530" y="36"/>
                      <a:pt x="450" y="1"/>
                      <a:pt x="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5"/>
              <p:cNvSpPr/>
              <p:nvPr/>
            </p:nvSpPr>
            <p:spPr>
              <a:xfrm>
                <a:off x="4299175" y="3894425"/>
                <a:ext cx="17775" cy="13500"/>
              </a:xfrm>
              <a:custGeom>
                <a:avLst/>
                <a:gdLst/>
                <a:ahLst/>
                <a:cxnLst/>
                <a:rect l="l" t="t" r="r" b="b"/>
                <a:pathLst>
                  <a:path w="711" h="540" extrusionOk="0">
                    <a:moveTo>
                      <a:pt x="357" y="1"/>
                    </a:moveTo>
                    <a:cubicBezTo>
                      <a:pt x="298" y="1"/>
                      <a:pt x="237" y="21"/>
                      <a:pt x="187" y="62"/>
                    </a:cubicBezTo>
                    <a:cubicBezTo>
                      <a:pt x="1" y="210"/>
                      <a:pt x="91" y="512"/>
                      <a:pt x="329" y="538"/>
                    </a:cubicBezTo>
                    <a:cubicBezTo>
                      <a:pt x="339" y="539"/>
                      <a:pt x="349" y="540"/>
                      <a:pt x="359" y="540"/>
                    </a:cubicBezTo>
                    <a:cubicBezTo>
                      <a:pt x="579" y="540"/>
                      <a:pt x="711" y="279"/>
                      <a:pt x="567" y="101"/>
                    </a:cubicBezTo>
                    <a:cubicBezTo>
                      <a:pt x="514" y="35"/>
                      <a:pt x="436"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5"/>
              <p:cNvSpPr/>
              <p:nvPr/>
            </p:nvSpPr>
            <p:spPr>
              <a:xfrm>
                <a:off x="4285925" y="3877900"/>
                <a:ext cx="17150" cy="13000"/>
              </a:xfrm>
              <a:custGeom>
                <a:avLst/>
                <a:gdLst/>
                <a:ahLst/>
                <a:cxnLst/>
                <a:rect l="l" t="t" r="r" b="b"/>
                <a:pathLst>
                  <a:path w="686" h="520" extrusionOk="0">
                    <a:moveTo>
                      <a:pt x="345" y="0"/>
                    </a:moveTo>
                    <a:cubicBezTo>
                      <a:pt x="288" y="0"/>
                      <a:pt x="229" y="19"/>
                      <a:pt x="181" y="58"/>
                    </a:cubicBezTo>
                    <a:cubicBezTo>
                      <a:pt x="1" y="203"/>
                      <a:pt x="84" y="492"/>
                      <a:pt x="316" y="518"/>
                    </a:cubicBezTo>
                    <a:cubicBezTo>
                      <a:pt x="326" y="519"/>
                      <a:pt x="336" y="519"/>
                      <a:pt x="346" y="519"/>
                    </a:cubicBezTo>
                    <a:cubicBezTo>
                      <a:pt x="557" y="519"/>
                      <a:pt x="685" y="269"/>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5"/>
              <p:cNvSpPr/>
              <p:nvPr/>
            </p:nvSpPr>
            <p:spPr>
              <a:xfrm>
                <a:off x="4272600" y="3861400"/>
                <a:ext cx="16575" cy="12525"/>
              </a:xfrm>
              <a:custGeom>
                <a:avLst/>
                <a:gdLst/>
                <a:ahLst/>
                <a:cxnLst/>
                <a:rect l="l" t="t" r="r" b="b"/>
                <a:pathLst>
                  <a:path w="663" h="501" extrusionOk="0">
                    <a:moveTo>
                      <a:pt x="334" y="0"/>
                    </a:moveTo>
                    <a:cubicBezTo>
                      <a:pt x="279" y="0"/>
                      <a:pt x="223" y="18"/>
                      <a:pt x="177" y="56"/>
                    </a:cubicBezTo>
                    <a:cubicBezTo>
                      <a:pt x="0" y="198"/>
                      <a:pt x="84" y="477"/>
                      <a:pt x="305" y="500"/>
                    </a:cubicBezTo>
                    <a:cubicBezTo>
                      <a:pt x="315" y="501"/>
                      <a:pt x="324" y="501"/>
                      <a:pt x="333" y="501"/>
                    </a:cubicBezTo>
                    <a:cubicBezTo>
                      <a:pt x="541" y="501"/>
                      <a:pt x="663" y="261"/>
                      <a:pt x="527" y="91"/>
                    </a:cubicBezTo>
                    <a:cubicBezTo>
                      <a:pt x="478" y="31"/>
                      <a:pt x="406"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5"/>
              <p:cNvSpPr/>
              <p:nvPr/>
            </p:nvSpPr>
            <p:spPr>
              <a:xfrm>
                <a:off x="4259425" y="3844825"/>
                <a:ext cx="15850" cy="12075"/>
              </a:xfrm>
              <a:custGeom>
                <a:avLst/>
                <a:gdLst/>
                <a:ahLst/>
                <a:cxnLst/>
                <a:rect l="l" t="t" r="r" b="b"/>
                <a:pathLst>
                  <a:path w="634" h="483" extrusionOk="0">
                    <a:moveTo>
                      <a:pt x="316" y="1"/>
                    </a:moveTo>
                    <a:cubicBezTo>
                      <a:pt x="263" y="1"/>
                      <a:pt x="209" y="18"/>
                      <a:pt x="164" y="54"/>
                    </a:cubicBezTo>
                    <a:cubicBezTo>
                      <a:pt x="0" y="189"/>
                      <a:pt x="80" y="459"/>
                      <a:pt x="293" y="481"/>
                    </a:cubicBezTo>
                    <a:cubicBezTo>
                      <a:pt x="302" y="482"/>
                      <a:pt x="311" y="483"/>
                      <a:pt x="319" y="483"/>
                    </a:cubicBezTo>
                    <a:cubicBezTo>
                      <a:pt x="516" y="483"/>
                      <a:pt x="634" y="249"/>
                      <a:pt x="505" y="92"/>
                    </a:cubicBezTo>
                    <a:cubicBezTo>
                      <a:pt x="457" y="32"/>
                      <a:pt x="387" y="1"/>
                      <a:pt x="3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5"/>
              <p:cNvSpPr/>
              <p:nvPr/>
            </p:nvSpPr>
            <p:spPr>
              <a:xfrm>
                <a:off x="4246075" y="3828325"/>
                <a:ext cx="15375" cy="11625"/>
              </a:xfrm>
              <a:custGeom>
                <a:avLst/>
                <a:gdLst/>
                <a:ahLst/>
                <a:cxnLst/>
                <a:rect l="l" t="t" r="r" b="b"/>
                <a:pathLst>
                  <a:path w="615" h="465" extrusionOk="0">
                    <a:moveTo>
                      <a:pt x="307" y="1"/>
                    </a:moveTo>
                    <a:cubicBezTo>
                      <a:pt x="256" y="1"/>
                      <a:pt x="204" y="17"/>
                      <a:pt x="161" y="52"/>
                    </a:cubicBezTo>
                    <a:cubicBezTo>
                      <a:pt x="1" y="184"/>
                      <a:pt x="78" y="444"/>
                      <a:pt x="283" y="463"/>
                    </a:cubicBezTo>
                    <a:cubicBezTo>
                      <a:pt x="293" y="464"/>
                      <a:pt x="302" y="465"/>
                      <a:pt x="310" y="465"/>
                    </a:cubicBezTo>
                    <a:cubicBezTo>
                      <a:pt x="500" y="465"/>
                      <a:pt x="615" y="241"/>
                      <a:pt x="489" y="87"/>
                    </a:cubicBezTo>
                    <a:cubicBezTo>
                      <a:pt x="443" y="30"/>
                      <a:pt x="375" y="1"/>
                      <a:pt x="3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5"/>
              <p:cNvSpPr/>
              <p:nvPr/>
            </p:nvSpPr>
            <p:spPr>
              <a:xfrm>
                <a:off x="4232825" y="3811775"/>
                <a:ext cx="14750" cy="11225"/>
              </a:xfrm>
              <a:custGeom>
                <a:avLst/>
                <a:gdLst/>
                <a:ahLst/>
                <a:cxnLst/>
                <a:rect l="l" t="t" r="r" b="b"/>
                <a:pathLst>
                  <a:path w="590" h="449" extrusionOk="0">
                    <a:moveTo>
                      <a:pt x="295" y="0"/>
                    </a:moveTo>
                    <a:cubicBezTo>
                      <a:pt x="246" y="0"/>
                      <a:pt x="196" y="17"/>
                      <a:pt x="155" y="52"/>
                    </a:cubicBezTo>
                    <a:cubicBezTo>
                      <a:pt x="0" y="174"/>
                      <a:pt x="74" y="425"/>
                      <a:pt x="270" y="447"/>
                    </a:cubicBezTo>
                    <a:cubicBezTo>
                      <a:pt x="278" y="448"/>
                      <a:pt x="286" y="448"/>
                      <a:pt x="294" y="448"/>
                    </a:cubicBezTo>
                    <a:cubicBezTo>
                      <a:pt x="479" y="448"/>
                      <a:pt x="590" y="232"/>
                      <a:pt x="470" y="84"/>
                    </a:cubicBezTo>
                    <a:cubicBezTo>
                      <a:pt x="424" y="29"/>
                      <a:pt x="360"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5"/>
              <p:cNvSpPr/>
              <p:nvPr/>
            </p:nvSpPr>
            <p:spPr>
              <a:xfrm>
                <a:off x="4219575" y="3795225"/>
                <a:ext cx="14025" cy="10725"/>
              </a:xfrm>
              <a:custGeom>
                <a:avLst/>
                <a:gdLst/>
                <a:ahLst/>
                <a:cxnLst/>
                <a:rect l="l" t="t" r="r" b="b"/>
                <a:pathLst>
                  <a:path w="561" h="429" extrusionOk="0">
                    <a:moveTo>
                      <a:pt x="281" y="1"/>
                    </a:moveTo>
                    <a:cubicBezTo>
                      <a:pt x="234" y="1"/>
                      <a:pt x="187" y="17"/>
                      <a:pt x="148" y="49"/>
                    </a:cubicBezTo>
                    <a:cubicBezTo>
                      <a:pt x="0" y="167"/>
                      <a:pt x="71" y="409"/>
                      <a:pt x="260" y="428"/>
                    </a:cubicBezTo>
                    <a:cubicBezTo>
                      <a:pt x="268" y="429"/>
                      <a:pt x="276" y="429"/>
                      <a:pt x="283" y="429"/>
                    </a:cubicBezTo>
                    <a:cubicBezTo>
                      <a:pt x="456" y="429"/>
                      <a:pt x="561" y="222"/>
                      <a:pt x="447" y="81"/>
                    </a:cubicBezTo>
                    <a:cubicBezTo>
                      <a:pt x="405" y="28"/>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5"/>
              <p:cNvSpPr/>
              <p:nvPr/>
            </p:nvSpPr>
            <p:spPr>
              <a:xfrm>
                <a:off x="4206225" y="3778750"/>
                <a:ext cx="13475" cy="10250"/>
              </a:xfrm>
              <a:custGeom>
                <a:avLst/>
                <a:gdLst/>
                <a:ahLst/>
                <a:cxnLst/>
                <a:rect l="l" t="t" r="r" b="b"/>
                <a:pathLst>
                  <a:path w="539" h="410" extrusionOk="0">
                    <a:moveTo>
                      <a:pt x="272" y="0"/>
                    </a:moveTo>
                    <a:cubicBezTo>
                      <a:pt x="227" y="0"/>
                      <a:pt x="181" y="15"/>
                      <a:pt x="142" y="46"/>
                    </a:cubicBezTo>
                    <a:cubicBezTo>
                      <a:pt x="1" y="161"/>
                      <a:pt x="68" y="389"/>
                      <a:pt x="251" y="409"/>
                    </a:cubicBezTo>
                    <a:cubicBezTo>
                      <a:pt x="259" y="410"/>
                      <a:pt x="267" y="410"/>
                      <a:pt x="274" y="410"/>
                    </a:cubicBezTo>
                    <a:cubicBezTo>
                      <a:pt x="441" y="410"/>
                      <a:pt x="539" y="213"/>
                      <a:pt x="431" y="78"/>
                    </a:cubicBezTo>
                    <a:cubicBezTo>
                      <a:pt x="391" y="26"/>
                      <a:pt x="332" y="0"/>
                      <a:pt x="2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5"/>
              <p:cNvSpPr/>
              <p:nvPr/>
            </p:nvSpPr>
            <p:spPr>
              <a:xfrm>
                <a:off x="4192975" y="3762175"/>
                <a:ext cx="12925" cy="9800"/>
              </a:xfrm>
              <a:custGeom>
                <a:avLst/>
                <a:gdLst/>
                <a:ahLst/>
                <a:cxnLst/>
                <a:rect l="l" t="t" r="r" b="b"/>
                <a:pathLst>
                  <a:path w="517" h="392" extrusionOk="0">
                    <a:moveTo>
                      <a:pt x="259" y="0"/>
                    </a:moveTo>
                    <a:cubicBezTo>
                      <a:pt x="215" y="0"/>
                      <a:pt x="171" y="14"/>
                      <a:pt x="135" y="43"/>
                    </a:cubicBezTo>
                    <a:cubicBezTo>
                      <a:pt x="0" y="156"/>
                      <a:pt x="65" y="371"/>
                      <a:pt x="238" y="390"/>
                    </a:cubicBezTo>
                    <a:cubicBezTo>
                      <a:pt x="246" y="391"/>
                      <a:pt x="254" y="392"/>
                      <a:pt x="261" y="392"/>
                    </a:cubicBezTo>
                    <a:cubicBezTo>
                      <a:pt x="421" y="392"/>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5"/>
              <p:cNvSpPr/>
              <p:nvPr/>
            </p:nvSpPr>
            <p:spPr>
              <a:xfrm>
                <a:off x="4179725" y="3745675"/>
                <a:ext cx="12250" cy="9275"/>
              </a:xfrm>
              <a:custGeom>
                <a:avLst/>
                <a:gdLst/>
                <a:ahLst/>
                <a:cxnLst/>
                <a:rect l="l" t="t" r="r" b="b"/>
                <a:pathLst>
                  <a:path w="490" h="371" extrusionOk="0">
                    <a:moveTo>
                      <a:pt x="244" y="0"/>
                    </a:moveTo>
                    <a:cubicBezTo>
                      <a:pt x="204" y="0"/>
                      <a:pt x="163" y="14"/>
                      <a:pt x="129" y="41"/>
                    </a:cubicBezTo>
                    <a:cubicBezTo>
                      <a:pt x="0" y="144"/>
                      <a:pt x="61" y="353"/>
                      <a:pt x="225" y="369"/>
                    </a:cubicBezTo>
                    <a:cubicBezTo>
                      <a:pt x="233" y="370"/>
                      <a:pt x="241" y="370"/>
                      <a:pt x="248" y="370"/>
                    </a:cubicBezTo>
                    <a:cubicBezTo>
                      <a:pt x="401" y="370"/>
                      <a:pt x="490" y="193"/>
                      <a:pt x="389" y="70"/>
                    </a:cubicBezTo>
                    <a:cubicBezTo>
                      <a:pt x="352" y="24"/>
                      <a:pt x="299" y="0"/>
                      <a:pt x="2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5"/>
              <p:cNvSpPr/>
              <p:nvPr/>
            </p:nvSpPr>
            <p:spPr>
              <a:xfrm>
                <a:off x="4166450" y="3729100"/>
                <a:ext cx="11650" cy="8875"/>
              </a:xfrm>
              <a:custGeom>
                <a:avLst/>
                <a:gdLst/>
                <a:ahLst/>
                <a:cxnLst/>
                <a:rect l="l" t="t" r="r" b="b"/>
                <a:pathLst>
                  <a:path w="466" h="355" extrusionOk="0">
                    <a:moveTo>
                      <a:pt x="231" y="0"/>
                    </a:moveTo>
                    <a:cubicBezTo>
                      <a:pt x="193" y="0"/>
                      <a:pt x="154" y="13"/>
                      <a:pt x="123" y="39"/>
                    </a:cubicBezTo>
                    <a:cubicBezTo>
                      <a:pt x="1" y="139"/>
                      <a:pt x="59" y="338"/>
                      <a:pt x="216" y="354"/>
                    </a:cubicBezTo>
                    <a:cubicBezTo>
                      <a:pt x="223" y="355"/>
                      <a:pt x="229" y="355"/>
                      <a:pt x="235" y="355"/>
                    </a:cubicBezTo>
                    <a:cubicBezTo>
                      <a:pt x="378" y="355"/>
                      <a:pt x="466" y="185"/>
                      <a:pt x="370" y="68"/>
                    </a:cubicBezTo>
                    <a:cubicBezTo>
                      <a:pt x="335" y="24"/>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5"/>
              <p:cNvSpPr/>
              <p:nvPr/>
            </p:nvSpPr>
            <p:spPr>
              <a:xfrm>
                <a:off x="4153200" y="3712575"/>
                <a:ext cx="11000" cy="8375"/>
              </a:xfrm>
              <a:custGeom>
                <a:avLst/>
                <a:gdLst/>
                <a:ahLst/>
                <a:cxnLst/>
                <a:rect l="l" t="t" r="r" b="b"/>
                <a:pathLst>
                  <a:path w="440" h="335" extrusionOk="0">
                    <a:moveTo>
                      <a:pt x="221" y="1"/>
                    </a:moveTo>
                    <a:cubicBezTo>
                      <a:pt x="184" y="1"/>
                      <a:pt x="147" y="13"/>
                      <a:pt x="116" y="38"/>
                    </a:cubicBezTo>
                    <a:cubicBezTo>
                      <a:pt x="1" y="131"/>
                      <a:pt x="55" y="321"/>
                      <a:pt x="203" y="334"/>
                    </a:cubicBezTo>
                    <a:cubicBezTo>
                      <a:pt x="210" y="334"/>
                      <a:pt x="216" y="335"/>
                      <a:pt x="222" y="335"/>
                    </a:cubicBezTo>
                    <a:cubicBezTo>
                      <a:pt x="359" y="335"/>
                      <a:pt x="440" y="174"/>
                      <a:pt x="351" y="64"/>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5"/>
              <p:cNvSpPr/>
              <p:nvPr/>
            </p:nvSpPr>
            <p:spPr>
              <a:xfrm>
                <a:off x="4139875" y="3696075"/>
                <a:ext cx="10450" cy="7925"/>
              </a:xfrm>
              <a:custGeom>
                <a:avLst/>
                <a:gdLst/>
                <a:ahLst/>
                <a:cxnLst/>
                <a:rect l="l" t="t" r="r" b="b"/>
                <a:pathLst>
                  <a:path w="418" h="317" extrusionOk="0">
                    <a:moveTo>
                      <a:pt x="209" y="1"/>
                    </a:moveTo>
                    <a:cubicBezTo>
                      <a:pt x="174" y="1"/>
                      <a:pt x="139" y="12"/>
                      <a:pt x="109" y="36"/>
                    </a:cubicBezTo>
                    <a:cubicBezTo>
                      <a:pt x="0" y="123"/>
                      <a:pt x="55" y="300"/>
                      <a:pt x="193" y="316"/>
                    </a:cubicBezTo>
                    <a:cubicBezTo>
                      <a:pt x="198" y="316"/>
                      <a:pt x="204" y="316"/>
                      <a:pt x="209" y="316"/>
                    </a:cubicBezTo>
                    <a:cubicBezTo>
                      <a:pt x="341" y="316"/>
                      <a:pt x="418" y="164"/>
                      <a:pt x="331" y="58"/>
                    </a:cubicBezTo>
                    <a:cubicBezTo>
                      <a:pt x="300" y="20"/>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5"/>
              <p:cNvSpPr/>
              <p:nvPr/>
            </p:nvSpPr>
            <p:spPr>
              <a:xfrm>
                <a:off x="4343625" y="3913025"/>
                <a:ext cx="19050" cy="14425"/>
              </a:xfrm>
              <a:custGeom>
                <a:avLst/>
                <a:gdLst/>
                <a:ahLst/>
                <a:cxnLst/>
                <a:rect l="l" t="t" r="r" b="b"/>
                <a:pathLst>
                  <a:path w="762" h="577" extrusionOk="0">
                    <a:moveTo>
                      <a:pt x="381" y="0"/>
                    </a:moveTo>
                    <a:cubicBezTo>
                      <a:pt x="318" y="0"/>
                      <a:pt x="253" y="21"/>
                      <a:pt x="199" y="64"/>
                    </a:cubicBezTo>
                    <a:cubicBezTo>
                      <a:pt x="0" y="225"/>
                      <a:pt x="97" y="549"/>
                      <a:pt x="350" y="575"/>
                    </a:cubicBezTo>
                    <a:cubicBezTo>
                      <a:pt x="361" y="576"/>
                      <a:pt x="371" y="577"/>
                      <a:pt x="382" y="577"/>
                    </a:cubicBezTo>
                    <a:cubicBezTo>
                      <a:pt x="620" y="577"/>
                      <a:pt x="761" y="297"/>
                      <a:pt x="604" y="106"/>
                    </a:cubicBezTo>
                    <a:cubicBezTo>
                      <a:pt x="548" y="36"/>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5"/>
              <p:cNvSpPr/>
              <p:nvPr/>
            </p:nvSpPr>
            <p:spPr>
              <a:xfrm>
                <a:off x="4330350" y="3896500"/>
                <a:ext cx="18425" cy="13925"/>
              </a:xfrm>
              <a:custGeom>
                <a:avLst/>
                <a:gdLst/>
                <a:ahLst/>
                <a:cxnLst/>
                <a:rect l="l" t="t" r="r" b="b"/>
                <a:pathLst>
                  <a:path w="737" h="557" extrusionOk="0">
                    <a:moveTo>
                      <a:pt x="371" y="0"/>
                    </a:moveTo>
                    <a:cubicBezTo>
                      <a:pt x="309" y="0"/>
                      <a:pt x="246" y="21"/>
                      <a:pt x="194" y="63"/>
                    </a:cubicBezTo>
                    <a:cubicBezTo>
                      <a:pt x="1" y="220"/>
                      <a:pt x="94" y="532"/>
                      <a:pt x="341" y="555"/>
                    </a:cubicBezTo>
                    <a:cubicBezTo>
                      <a:pt x="352" y="556"/>
                      <a:pt x="362" y="556"/>
                      <a:pt x="372" y="556"/>
                    </a:cubicBezTo>
                    <a:cubicBezTo>
                      <a:pt x="601" y="556"/>
                      <a:pt x="737" y="286"/>
                      <a:pt x="586" y="101"/>
                    </a:cubicBezTo>
                    <a:cubicBezTo>
                      <a:pt x="531" y="35"/>
                      <a:pt x="452" y="0"/>
                      <a:pt x="3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5"/>
              <p:cNvSpPr/>
              <p:nvPr/>
            </p:nvSpPr>
            <p:spPr>
              <a:xfrm>
                <a:off x="4317100" y="3879925"/>
                <a:ext cx="17775" cy="13550"/>
              </a:xfrm>
              <a:custGeom>
                <a:avLst/>
                <a:gdLst/>
                <a:ahLst/>
                <a:cxnLst/>
                <a:rect l="l" t="t" r="r" b="b"/>
                <a:pathLst>
                  <a:path w="711" h="542" extrusionOk="0">
                    <a:moveTo>
                      <a:pt x="357" y="1"/>
                    </a:moveTo>
                    <a:cubicBezTo>
                      <a:pt x="297" y="1"/>
                      <a:pt x="237" y="20"/>
                      <a:pt x="187" y="61"/>
                    </a:cubicBezTo>
                    <a:cubicBezTo>
                      <a:pt x="1" y="212"/>
                      <a:pt x="87" y="514"/>
                      <a:pt x="328" y="540"/>
                    </a:cubicBezTo>
                    <a:cubicBezTo>
                      <a:pt x="339" y="541"/>
                      <a:pt x="349" y="541"/>
                      <a:pt x="359" y="541"/>
                    </a:cubicBezTo>
                    <a:cubicBezTo>
                      <a:pt x="579" y="541"/>
                      <a:pt x="711" y="281"/>
                      <a:pt x="566" y="102"/>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5"/>
              <p:cNvSpPr/>
              <p:nvPr/>
            </p:nvSpPr>
            <p:spPr>
              <a:xfrm>
                <a:off x="4303775" y="3863375"/>
                <a:ext cx="17200" cy="13050"/>
              </a:xfrm>
              <a:custGeom>
                <a:avLst/>
                <a:gdLst/>
                <a:ahLst/>
                <a:cxnLst/>
                <a:rect l="l" t="t" r="r" b="b"/>
                <a:pathLst>
                  <a:path w="688" h="522" extrusionOk="0">
                    <a:moveTo>
                      <a:pt x="345" y="1"/>
                    </a:moveTo>
                    <a:cubicBezTo>
                      <a:pt x="288" y="1"/>
                      <a:pt x="231" y="19"/>
                      <a:pt x="183" y="57"/>
                    </a:cubicBezTo>
                    <a:cubicBezTo>
                      <a:pt x="0" y="202"/>
                      <a:pt x="87" y="495"/>
                      <a:pt x="315" y="520"/>
                    </a:cubicBezTo>
                    <a:cubicBezTo>
                      <a:pt x="326" y="521"/>
                      <a:pt x="336" y="522"/>
                      <a:pt x="346" y="522"/>
                    </a:cubicBezTo>
                    <a:cubicBezTo>
                      <a:pt x="559" y="522"/>
                      <a:pt x="688" y="271"/>
                      <a:pt x="546" y="99"/>
                    </a:cubicBezTo>
                    <a:cubicBezTo>
                      <a:pt x="497" y="35"/>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5"/>
              <p:cNvSpPr/>
              <p:nvPr/>
            </p:nvSpPr>
            <p:spPr>
              <a:xfrm>
                <a:off x="4290500" y="3846850"/>
                <a:ext cx="16600" cy="12625"/>
              </a:xfrm>
              <a:custGeom>
                <a:avLst/>
                <a:gdLst/>
                <a:ahLst/>
                <a:cxnLst/>
                <a:rect l="l" t="t" r="r" b="b"/>
                <a:pathLst>
                  <a:path w="664" h="505" extrusionOk="0">
                    <a:moveTo>
                      <a:pt x="333" y="1"/>
                    </a:moveTo>
                    <a:cubicBezTo>
                      <a:pt x="277" y="1"/>
                      <a:pt x="221" y="19"/>
                      <a:pt x="174" y="56"/>
                    </a:cubicBezTo>
                    <a:cubicBezTo>
                      <a:pt x="1" y="198"/>
                      <a:pt x="84" y="477"/>
                      <a:pt x="306" y="503"/>
                    </a:cubicBezTo>
                    <a:cubicBezTo>
                      <a:pt x="315" y="504"/>
                      <a:pt x="324" y="505"/>
                      <a:pt x="333" y="505"/>
                    </a:cubicBezTo>
                    <a:cubicBezTo>
                      <a:pt x="539" y="505"/>
                      <a:pt x="663" y="261"/>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5"/>
              <p:cNvSpPr/>
              <p:nvPr/>
            </p:nvSpPr>
            <p:spPr>
              <a:xfrm>
                <a:off x="4277250" y="3830350"/>
                <a:ext cx="15950" cy="12100"/>
              </a:xfrm>
              <a:custGeom>
                <a:avLst/>
                <a:gdLst/>
                <a:ahLst/>
                <a:cxnLst/>
                <a:rect l="l" t="t" r="r" b="b"/>
                <a:pathLst>
                  <a:path w="638" h="484" extrusionOk="0">
                    <a:moveTo>
                      <a:pt x="320" y="1"/>
                    </a:moveTo>
                    <a:cubicBezTo>
                      <a:pt x="266" y="1"/>
                      <a:pt x="212" y="18"/>
                      <a:pt x="168" y="54"/>
                    </a:cubicBezTo>
                    <a:cubicBezTo>
                      <a:pt x="1" y="189"/>
                      <a:pt x="81" y="459"/>
                      <a:pt x="296" y="482"/>
                    </a:cubicBezTo>
                    <a:cubicBezTo>
                      <a:pt x="305" y="483"/>
                      <a:pt x="314" y="483"/>
                      <a:pt x="323" y="483"/>
                    </a:cubicBezTo>
                    <a:cubicBezTo>
                      <a:pt x="519" y="483"/>
                      <a:pt x="638" y="250"/>
                      <a:pt x="508" y="90"/>
                    </a:cubicBezTo>
                    <a:cubicBezTo>
                      <a:pt x="461" y="31"/>
                      <a:pt x="390"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5"/>
              <p:cNvSpPr/>
              <p:nvPr/>
            </p:nvSpPr>
            <p:spPr>
              <a:xfrm>
                <a:off x="4264000" y="3813800"/>
                <a:ext cx="15400" cy="11675"/>
              </a:xfrm>
              <a:custGeom>
                <a:avLst/>
                <a:gdLst/>
                <a:ahLst/>
                <a:cxnLst/>
                <a:rect l="l" t="t" r="r" b="b"/>
                <a:pathLst>
                  <a:path w="616" h="467" extrusionOk="0">
                    <a:moveTo>
                      <a:pt x="310" y="1"/>
                    </a:moveTo>
                    <a:cubicBezTo>
                      <a:pt x="258" y="1"/>
                      <a:pt x="206" y="18"/>
                      <a:pt x="161" y="54"/>
                    </a:cubicBezTo>
                    <a:cubicBezTo>
                      <a:pt x="0" y="183"/>
                      <a:pt x="77" y="443"/>
                      <a:pt x="286" y="466"/>
                    </a:cubicBezTo>
                    <a:cubicBezTo>
                      <a:pt x="294" y="466"/>
                      <a:pt x="302" y="467"/>
                      <a:pt x="310" y="467"/>
                    </a:cubicBezTo>
                    <a:cubicBezTo>
                      <a:pt x="501" y="467"/>
                      <a:pt x="615" y="241"/>
                      <a:pt x="489" y="87"/>
                    </a:cubicBezTo>
                    <a:cubicBezTo>
                      <a:pt x="443" y="30"/>
                      <a:pt x="377" y="1"/>
                      <a:pt x="3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5"/>
              <p:cNvSpPr/>
              <p:nvPr/>
            </p:nvSpPr>
            <p:spPr>
              <a:xfrm>
                <a:off x="4250750" y="3797300"/>
                <a:ext cx="14650" cy="11150"/>
              </a:xfrm>
              <a:custGeom>
                <a:avLst/>
                <a:gdLst/>
                <a:ahLst/>
                <a:cxnLst/>
                <a:rect l="l" t="t" r="r" b="b"/>
                <a:pathLst>
                  <a:path w="586" h="446" extrusionOk="0">
                    <a:moveTo>
                      <a:pt x="294" y="0"/>
                    </a:moveTo>
                    <a:cubicBezTo>
                      <a:pt x="245" y="0"/>
                      <a:pt x="196" y="16"/>
                      <a:pt x="154" y="49"/>
                    </a:cubicBezTo>
                    <a:cubicBezTo>
                      <a:pt x="0" y="174"/>
                      <a:pt x="74" y="425"/>
                      <a:pt x="270" y="444"/>
                    </a:cubicBezTo>
                    <a:cubicBezTo>
                      <a:pt x="279" y="445"/>
                      <a:pt x="288" y="446"/>
                      <a:pt x="297" y="446"/>
                    </a:cubicBezTo>
                    <a:cubicBezTo>
                      <a:pt x="480" y="446"/>
                      <a:pt x="586" y="228"/>
                      <a:pt x="466" y="81"/>
                    </a:cubicBezTo>
                    <a:cubicBezTo>
                      <a:pt x="422" y="28"/>
                      <a:pt x="358" y="0"/>
                      <a:pt x="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5"/>
              <p:cNvSpPr/>
              <p:nvPr/>
            </p:nvSpPr>
            <p:spPr>
              <a:xfrm>
                <a:off x="4237400" y="3780725"/>
                <a:ext cx="14200" cy="10775"/>
              </a:xfrm>
              <a:custGeom>
                <a:avLst/>
                <a:gdLst/>
                <a:ahLst/>
                <a:cxnLst/>
                <a:rect l="l" t="t" r="r" b="b"/>
                <a:pathLst>
                  <a:path w="568" h="431" extrusionOk="0">
                    <a:moveTo>
                      <a:pt x="285" y="1"/>
                    </a:moveTo>
                    <a:cubicBezTo>
                      <a:pt x="237" y="1"/>
                      <a:pt x="189" y="17"/>
                      <a:pt x="148" y="50"/>
                    </a:cubicBezTo>
                    <a:cubicBezTo>
                      <a:pt x="1" y="169"/>
                      <a:pt x="71" y="407"/>
                      <a:pt x="261" y="429"/>
                    </a:cubicBezTo>
                    <a:cubicBezTo>
                      <a:pt x="269" y="430"/>
                      <a:pt x="277" y="431"/>
                      <a:pt x="284" y="431"/>
                    </a:cubicBezTo>
                    <a:cubicBezTo>
                      <a:pt x="460" y="431"/>
                      <a:pt x="567" y="224"/>
                      <a:pt x="450" y="79"/>
                    </a:cubicBezTo>
                    <a:cubicBezTo>
                      <a:pt x="409" y="28"/>
                      <a:pt x="347"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5"/>
              <p:cNvSpPr/>
              <p:nvPr/>
            </p:nvSpPr>
            <p:spPr>
              <a:xfrm>
                <a:off x="4224150" y="3764200"/>
                <a:ext cx="13475" cy="10275"/>
              </a:xfrm>
              <a:custGeom>
                <a:avLst/>
                <a:gdLst/>
                <a:ahLst/>
                <a:cxnLst/>
                <a:rect l="l" t="t" r="r" b="b"/>
                <a:pathLst>
                  <a:path w="539" h="411" extrusionOk="0">
                    <a:moveTo>
                      <a:pt x="272" y="0"/>
                    </a:moveTo>
                    <a:cubicBezTo>
                      <a:pt x="226" y="0"/>
                      <a:pt x="180" y="15"/>
                      <a:pt x="142" y="46"/>
                    </a:cubicBezTo>
                    <a:cubicBezTo>
                      <a:pt x="0" y="162"/>
                      <a:pt x="68" y="390"/>
                      <a:pt x="251" y="409"/>
                    </a:cubicBezTo>
                    <a:cubicBezTo>
                      <a:pt x="259" y="410"/>
                      <a:pt x="266" y="410"/>
                      <a:pt x="274" y="410"/>
                    </a:cubicBezTo>
                    <a:cubicBezTo>
                      <a:pt x="440" y="410"/>
                      <a:pt x="538" y="213"/>
                      <a:pt x="431" y="78"/>
                    </a:cubicBezTo>
                    <a:cubicBezTo>
                      <a:pt x="391" y="27"/>
                      <a:pt x="332" y="0"/>
                      <a:pt x="2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5"/>
              <p:cNvSpPr/>
              <p:nvPr/>
            </p:nvSpPr>
            <p:spPr>
              <a:xfrm>
                <a:off x="4210875" y="3747700"/>
                <a:ext cx="12950" cy="9800"/>
              </a:xfrm>
              <a:custGeom>
                <a:avLst/>
                <a:gdLst/>
                <a:ahLst/>
                <a:cxnLst/>
                <a:rect l="l" t="t" r="r" b="b"/>
                <a:pathLst>
                  <a:path w="518" h="392" extrusionOk="0">
                    <a:moveTo>
                      <a:pt x="258" y="1"/>
                    </a:moveTo>
                    <a:cubicBezTo>
                      <a:pt x="215" y="1"/>
                      <a:pt x="172" y="15"/>
                      <a:pt x="136" y="44"/>
                    </a:cubicBezTo>
                    <a:cubicBezTo>
                      <a:pt x="1" y="153"/>
                      <a:pt x="65" y="372"/>
                      <a:pt x="239" y="391"/>
                    </a:cubicBezTo>
                    <a:cubicBezTo>
                      <a:pt x="245" y="392"/>
                      <a:pt x="252" y="392"/>
                      <a:pt x="258" y="392"/>
                    </a:cubicBezTo>
                    <a:cubicBezTo>
                      <a:pt x="420" y="392"/>
                      <a:pt x="517" y="203"/>
                      <a:pt x="412" y="73"/>
                    </a:cubicBezTo>
                    <a:cubicBezTo>
                      <a:pt x="372" y="25"/>
                      <a:pt x="315"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5"/>
              <p:cNvSpPr/>
              <p:nvPr/>
            </p:nvSpPr>
            <p:spPr>
              <a:xfrm>
                <a:off x="4197625" y="3731125"/>
                <a:ext cx="12300" cy="9350"/>
              </a:xfrm>
              <a:custGeom>
                <a:avLst/>
                <a:gdLst/>
                <a:ahLst/>
                <a:cxnLst/>
                <a:rect l="l" t="t" r="r" b="b"/>
                <a:pathLst>
                  <a:path w="492" h="374" extrusionOk="0">
                    <a:moveTo>
                      <a:pt x="245" y="1"/>
                    </a:moveTo>
                    <a:cubicBezTo>
                      <a:pt x="205" y="1"/>
                      <a:pt x="164" y="14"/>
                      <a:pt x="129" y="42"/>
                    </a:cubicBezTo>
                    <a:cubicBezTo>
                      <a:pt x="1" y="148"/>
                      <a:pt x="62" y="357"/>
                      <a:pt x="226" y="373"/>
                    </a:cubicBezTo>
                    <a:cubicBezTo>
                      <a:pt x="232" y="373"/>
                      <a:pt x="239" y="374"/>
                      <a:pt x="245" y="374"/>
                    </a:cubicBezTo>
                    <a:cubicBezTo>
                      <a:pt x="398" y="374"/>
                      <a:pt x="491" y="194"/>
                      <a:pt x="390"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5"/>
              <p:cNvSpPr/>
              <p:nvPr/>
            </p:nvSpPr>
            <p:spPr>
              <a:xfrm>
                <a:off x="4184375" y="3714625"/>
                <a:ext cx="11625" cy="8825"/>
              </a:xfrm>
              <a:custGeom>
                <a:avLst/>
                <a:gdLst/>
                <a:ahLst/>
                <a:cxnLst/>
                <a:rect l="l" t="t" r="r" b="b"/>
                <a:pathLst>
                  <a:path w="465" h="353" extrusionOk="0">
                    <a:moveTo>
                      <a:pt x="232" y="1"/>
                    </a:moveTo>
                    <a:cubicBezTo>
                      <a:pt x="193" y="1"/>
                      <a:pt x="154" y="13"/>
                      <a:pt x="123" y="40"/>
                    </a:cubicBezTo>
                    <a:cubicBezTo>
                      <a:pt x="0" y="139"/>
                      <a:pt x="58" y="335"/>
                      <a:pt x="216" y="351"/>
                    </a:cubicBezTo>
                    <a:cubicBezTo>
                      <a:pt x="223" y="352"/>
                      <a:pt x="231" y="353"/>
                      <a:pt x="238" y="353"/>
                    </a:cubicBezTo>
                    <a:cubicBezTo>
                      <a:pt x="379" y="353"/>
                      <a:pt x="465" y="181"/>
                      <a:pt x="370" y="65"/>
                    </a:cubicBezTo>
                    <a:cubicBezTo>
                      <a:pt x="335" y="23"/>
                      <a:pt x="284" y="1"/>
                      <a:pt x="2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5"/>
              <p:cNvSpPr/>
              <p:nvPr/>
            </p:nvSpPr>
            <p:spPr>
              <a:xfrm>
                <a:off x="4171025" y="3698100"/>
                <a:ext cx="11100" cy="8400"/>
              </a:xfrm>
              <a:custGeom>
                <a:avLst/>
                <a:gdLst/>
                <a:ahLst/>
                <a:cxnLst/>
                <a:rect l="l" t="t" r="r" b="b"/>
                <a:pathLst>
                  <a:path w="444" h="336" extrusionOk="0">
                    <a:moveTo>
                      <a:pt x="223" y="1"/>
                    </a:moveTo>
                    <a:cubicBezTo>
                      <a:pt x="185" y="1"/>
                      <a:pt x="148" y="13"/>
                      <a:pt x="117" y="39"/>
                    </a:cubicBezTo>
                    <a:cubicBezTo>
                      <a:pt x="1" y="132"/>
                      <a:pt x="56" y="318"/>
                      <a:pt x="203" y="334"/>
                    </a:cubicBezTo>
                    <a:cubicBezTo>
                      <a:pt x="210" y="335"/>
                      <a:pt x="217" y="335"/>
                      <a:pt x="223" y="335"/>
                    </a:cubicBezTo>
                    <a:cubicBezTo>
                      <a:pt x="362" y="335"/>
                      <a:pt x="443" y="172"/>
                      <a:pt x="351" y="61"/>
                    </a:cubicBezTo>
                    <a:cubicBezTo>
                      <a:pt x="319" y="21"/>
                      <a:pt x="271" y="1"/>
                      <a:pt x="2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5"/>
              <p:cNvSpPr/>
              <p:nvPr/>
            </p:nvSpPr>
            <p:spPr>
              <a:xfrm>
                <a:off x="4157775" y="3681550"/>
                <a:ext cx="10475" cy="7975"/>
              </a:xfrm>
              <a:custGeom>
                <a:avLst/>
                <a:gdLst/>
                <a:ahLst/>
                <a:cxnLst/>
                <a:rect l="l" t="t" r="r" b="b"/>
                <a:pathLst>
                  <a:path w="419" h="319" extrusionOk="0">
                    <a:moveTo>
                      <a:pt x="209" y="0"/>
                    </a:moveTo>
                    <a:cubicBezTo>
                      <a:pt x="174" y="0"/>
                      <a:pt x="139" y="12"/>
                      <a:pt x="110" y="35"/>
                    </a:cubicBezTo>
                    <a:cubicBezTo>
                      <a:pt x="1" y="125"/>
                      <a:pt x="52" y="302"/>
                      <a:pt x="194" y="318"/>
                    </a:cubicBezTo>
                    <a:cubicBezTo>
                      <a:pt x="199" y="319"/>
                      <a:pt x="204" y="319"/>
                      <a:pt x="209" y="319"/>
                    </a:cubicBezTo>
                    <a:cubicBezTo>
                      <a:pt x="341" y="319"/>
                      <a:pt x="418" y="166"/>
                      <a:pt x="332" y="61"/>
                    </a:cubicBezTo>
                    <a:cubicBezTo>
                      <a:pt x="301"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5"/>
              <p:cNvSpPr/>
              <p:nvPr/>
            </p:nvSpPr>
            <p:spPr>
              <a:xfrm>
                <a:off x="4348275" y="3881975"/>
                <a:ext cx="18425" cy="13975"/>
              </a:xfrm>
              <a:custGeom>
                <a:avLst/>
                <a:gdLst/>
                <a:ahLst/>
                <a:cxnLst/>
                <a:rect l="l" t="t" r="r" b="b"/>
                <a:pathLst>
                  <a:path w="737" h="559" extrusionOk="0">
                    <a:moveTo>
                      <a:pt x="368" y="1"/>
                    </a:moveTo>
                    <a:cubicBezTo>
                      <a:pt x="306" y="1"/>
                      <a:pt x="244" y="21"/>
                      <a:pt x="193" y="62"/>
                    </a:cubicBezTo>
                    <a:cubicBezTo>
                      <a:pt x="0" y="220"/>
                      <a:pt x="94" y="531"/>
                      <a:pt x="341" y="557"/>
                    </a:cubicBezTo>
                    <a:cubicBezTo>
                      <a:pt x="352" y="558"/>
                      <a:pt x="362" y="559"/>
                      <a:pt x="372" y="559"/>
                    </a:cubicBezTo>
                    <a:cubicBezTo>
                      <a:pt x="601" y="559"/>
                      <a:pt x="736" y="289"/>
                      <a:pt x="585" y="104"/>
                    </a:cubicBezTo>
                    <a:cubicBezTo>
                      <a:pt x="530" y="36"/>
                      <a:pt x="449"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5"/>
              <p:cNvSpPr/>
              <p:nvPr/>
            </p:nvSpPr>
            <p:spPr>
              <a:xfrm>
                <a:off x="4335025" y="3865425"/>
                <a:ext cx="17775" cy="13500"/>
              </a:xfrm>
              <a:custGeom>
                <a:avLst/>
                <a:gdLst/>
                <a:ahLst/>
                <a:cxnLst/>
                <a:rect l="l" t="t" r="r" b="b"/>
                <a:pathLst>
                  <a:path w="711" h="540" extrusionOk="0">
                    <a:moveTo>
                      <a:pt x="357" y="0"/>
                    </a:moveTo>
                    <a:cubicBezTo>
                      <a:pt x="297" y="0"/>
                      <a:pt x="237" y="21"/>
                      <a:pt x="187" y="62"/>
                    </a:cubicBezTo>
                    <a:cubicBezTo>
                      <a:pt x="0" y="210"/>
                      <a:pt x="87" y="512"/>
                      <a:pt x="328" y="538"/>
                    </a:cubicBezTo>
                    <a:cubicBezTo>
                      <a:pt x="338" y="539"/>
                      <a:pt x="349" y="540"/>
                      <a:pt x="359" y="540"/>
                    </a:cubicBezTo>
                    <a:cubicBezTo>
                      <a:pt x="578" y="540"/>
                      <a:pt x="710" y="279"/>
                      <a:pt x="566" y="101"/>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5"/>
              <p:cNvSpPr/>
              <p:nvPr/>
            </p:nvSpPr>
            <p:spPr>
              <a:xfrm>
                <a:off x="4321675" y="3848875"/>
                <a:ext cx="17250" cy="13100"/>
              </a:xfrm>
              <a:custGeom>
                <a:avLst/>
                <a:gdLst/>
                <a:ahLst/>
                <a:cxnLst/>
                <a:rect l="l" t="t" r="r" b="b"/>
                <a:pathLst>
                  <a:path w="690" h="524" extrusionOk="0">
                    <a:moveTo>
                      <a:pt x="345" y="1"/>
                    </a:moveTo>
                    <a:cubicBezTo>
                      <a:pt x="288" y="1"/>
                      <a:pt x="229" y="20"/>
                      <a:pt x="181" y="59"/>
                    </a:cubicBezTo>
                    <a:cubicBezTo>
                      <a:pt x="1" y="207"/>
                      <a:pt x="88" y="496"/>
                      <a:pt x="319" y="522"/>
                    </a:cubicBezTo>
                    <a:cubicBezTo>
                      <a:pt x="328" y="523"/>
                      <a:pt x="337" y="523"/>
                      <a:pt x="346" y="523"/>
                    </a:cubicBezTo>
                    <a:cubicBezTo>
                      <a:pt x="561" y="523"/>
                      <a:pt x="689" y="270"/>
                      <a:pt x="547" y="98"/>
                    </a:cubicBezTo>
                    <a:cubicBezTo>
                      <a:pt x="496" y="34"/>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5"/>
              <p:cNvSpPr/>
              <p:nvPr/>
            </p:nvSpPr>
            <p:spPr>
              <a:xfrm>
                <a:off x="4308425" y="3832400"/>
                <a:ext cx="16575" cy="12550"/>
              </a:xfrm>
              <a:custGeom>
                <a:avLst/>
                <a:gdLst/>
                <a:ahLst/>
                <a:cxnLst/>
                <a:rect l="l" t="t" r="r" b="b"/>
                <a:pathLst>
                  <a:path w="663" h="502" extrusionOk="0">
                    <a:moveTo>
                      <a:pt x="334" y="0"/>
                    </a:moveTo>
                    <a:cubicBezTo>
                      <a:pt x="278" y="0"/>
                      <a:pt x="221" y="18"/>
                      <a:pt x="174" y="56"/>
                    </a:cubicBezTo>
                    <a:cubicBezTo>
                      <a:pt x="0" y="197"/>
                      <a:pt x="84" y="477"/>
                      <a:pt x="306" y="499"/>
                    </a:cubicBezTo>
                    <a:cubicBezTo>
                      <a:pt x="316" y="501"/>
                      <a:pt x="326" y="501"/>
                      <a:pt x="336" y="501"/>
                    </a:cubicBezTo>
                    <a:cubicBezTo>
                      <a:pt x="543" y="501"/>
                      <a:pt x="662" y="257"/>
                      <a:pt x="528" y="91"/>
                    </a:cubicBezTo>
                    <a:cubicBezTo>
                      <a:pt x="478" y="31"/>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5"/>
              <p:cNvSpPr/>
              <p:nvPr/>
            </p:nvSpPr>
            <p:spPr>
              <a:xfrm>
                <a:off x="4295175" y="3815825"/>
                <a:ext cx="15950" cy="12075"/>
              </a:xfrm>
              <a:custGeom>
                <a:avLst/>
                <a:gdLst/>
                <a:ahLst/>
                <a:cxnLst/>
                <a:rect l="l" t="t" r="r" b="b"/>
                <a:pathLst>
                  <a:path w="638" h="483" extrusionOk="0">
                    <a:moveTo>
                      <a:pt x="318" y="0"/>
                    </a:moveTo>
                    <a:cubicBezTo>
                      <a:pt x="265" y="0"/>
                      <a:pt x="211" y="18"/>
                      <a:pt x="167" y="54"/>
                    </a:cubicBezTo>
                    <a:cubicBezTo>
                      <a:pt x="0" y="189"/>
                      <a:pt x="81" y="459"/>
                      <a:pt x="293" y="481"/>
                    </a:cubicBezTo>
                    <a:cubicBezTo>
                      <a:pt x="302" y="482"/>
                      <a:pt x="311" y="483"/>
                      <a:pt x="320" y="483"/>
                    </a:cubicBezTo>
                    <a:cubicBezTo>
                      <a:pt x="519" y="483"/>
                      <a:pt x="637" y="249"/>
                      <a:pt x="508" y="92"/>
                    </a:cubicBezTo>
                    <a:cubicBezTo>
                      <a:pt x="460" y="32"/>
                      <a:pt x="389"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5"/>
              <p:cNvSpPr/>
              <p:nvPr/>
            </p:nvSpPr>
            <p:spPr>
              <a:xfrm>
                <a:off x="4281900" y="3799325"/>
                <a:ext cx="15325" cy="11625"/>
              </a:xfrm>
              <a:custGeom>
                <a:avLst/>
                <a:gdLst/>
                <a:ahLst/>
                <a:cxnLst/>
                <a:rect l="l" t="t" r="r" b="b"/>
                <a:pathLst>
                  <a:path w="613" h="465" extrusionOk="0">
                    <a:moveTo>
                      <a:pt x="306" y="1"/>
                    </a:moveTo>
                    <a:cubicBezTo>
                      <a:pt x="255" y="1"/>
                      <a:pt x="204" y="17"/>
                      <a:pt x="162" y="52"/>
                    </a:cubicBezTo>
                    <a:cubicBezTo>
                      <a:pt x="1" y="183"/>
                      <a:pt x="78" y="444"/>
                      <a:pt x="284" y="463"/>
                    </a:cubicBezTo>
                    <a:cubicBezTo>
                      <a:pt x="293" y="464"/>
                      <a:pt x="302" y="465"/>
                      <a:pt x="311" y="465"/>
                    </a:cubicBezTo>
                    <a:cubicBezTo>
                      <a:pt x="500" y="465"/>
                      <a:pt x="612" y="241"/>
                      <a:pt x="486" y="87"/>
                    </a:cubicBezTo>
                    <a:cubicBezTo>
                      <a:pt x="440" y="30"/>
                      <a:pt x="373"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5"/>
              <p:cNvSpPr/>
              <p:nvPr/>
            </p:nvSpPr>
            <p:spPr>
              <a:xfrm>
                <a:off x="4268575" y="3782775"/>
                <a:ext cx="14750" cy="11225"/>
              </a:xfrm>
              <a:custGeom>
                <a:avLst/>
                <a:gdLst/>
                <a:ahLst/>
                <a:cxnLst/>
                <a:rect l="l" t="t" r="r" b="b"/>
                <a:pathLst>
                  <a:path w="590" h="449" extrusionOk="0">
                    <a:moveTo>
                      <a:pt x="296" y="0"/>
                    </a:moveTo>
                    <a:cubicBezTo>
                      <a:pt x="246" y="0"/>
                      <a:pt x="196" y="17"/>
                      <a:pt x="155" y="52"/>
                    </a:cubicBezTo>
                    <a:cubicBezTo>
                      <a:pt x="0" y="174"/>
                      <a:pt x="74" y="424"/>
                      <a:pt x="274" y="447"/>
                    </a:cubicBezTo>
                    <a:cubicBezTo>
                      <a:pt x="282" y="448"/>
                      <a:pt x="289" y="448"/>
                      <a:pt x="297" y="448"/>
                    </a:cubicBezTo>
                    <a:cubicBezTo>
                      <a:pt x="482" y="448"/>
                      <a:pt x="590" y="232"/>
                      <a:pt x="470" y="84"/>
                    </a:cubicBezTo>
                    <a:cubicBezTo>
                      <a:pt x="426" y="29"/>
                      <a:pt x="361"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5"/>
              <p:cNvSpPr/>
              <p:nvPr/>
            </p:nvSpPr>
            <p:spPr>
              <a:xfrm>
                <a:off x="4255325" y="3766225"/>
                <a:ext cx="14125" cy="10725"/>
              </a:xfrm>
              <a:custGeom>
                <a:avLst/>
                <a:gdLst/>
                <a:ahLst/>
                <a:cxnLst/>
                <a:rect l="l" t="t" r="r" b="b"/>
                <a:pathLst>
                  <a:path w="565" h="429" extrusionOk="0">
                    <a:moveTo>
                      <a:pt x="284" y="1"/>
                    </a:moveTo>
                    <a:cubicBezTo>
                      <a:pt x="237" y="1"/>
                      <a:pt x="188" y="16"/>
                      <a:pt x="148" y="48"/>
                    </a:cubicBezTo>
                    <a:cubicBezTo>
                      <a:pt x="0" y="167"/>
                      <a:pt x="71" y="408"/>
                      <a:pt x="261" y="428"/>
                    </a:cubicBezTo>
                    <a:cubicBezTo>
                      <a:pt x="268" y="428"/>
                      <a:pt x="276" y="429"/>
                      <a:pt x="284" y="429"/>
                    </a:cubicBezTo>
                    <a:cubicBezTo>
                      <a:pt x="460" y="429"/>
                      <a:pt x="564" y="222"/>
                      <a:pt x="450" y="81"/>
                    </a:cubicBezTo>
                    <a:cubicBezTo>
                      <a:pt x="408" y="28"/>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5"/>
              <p:cNvSpPr/>
              <p:nvPr/>
            </p:nvSpPr>
            <p:spPr>
              <a:xfrm>
                <a:off x="4242050" y="3749725"/>
                <a:ext cx="13500" cy="10200"/>
              </a:xfrm>
              <a:custGeom>
                <a:avLst/>
                <a:gdLst/>
                <a:ahLst/>
                <a:cxnLst/>
                <a:rect l="l" t="t" r="r" b="b"/>
                <a:pathLst>
                  <a:path w="540" h="408" extrusionOk="0">
                    <a:moveTo>
                      <a:pt x="272" y="1"/>
                    </a:moveTo>
                    <a:cubicBezTo>
                      <a:pt x="226" y="1"/>
                      <a:pt x="180" y="16"/>
                      <a:pt x="142" y="46"/>
                    </a:cubicBezTo>
                    <a:cubicBezTo>
                      <a:pt x="1" y="159"/>
                      <a:pt x="68" y="390"/>
                      <a:pt x="252" y="406"/>
                    </a:cubicBezTo>
                    <a:cubicBezTo>
                      <a:pt x="259" y="407"/>
                      <a:pt x="267" y="408"/>
                      <a:pt x="275" y="408"/>
                    </a:cubicBezTo>
                    <a:cubicBezTo>
                      <a:pt x="441" y="408"/>
                      <a:pt x="539" y="211"/>
                      <a:pt x="432" y="75"/>
                    </a:cubicBezTo>
                    <a:cubicBezTo>
                      <a:pt x="392" y="26"/>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5"/>
              <p:cNvSpPr/>
              <p:nvPr/>
            </p:nvSpPr>
            <p:spPr>
              <a:xfrm>
                <a:off x="4228800" y="3733150"/>
                <a:ext cx="12925" cy="9825"/>
              </a:xfrm>
              <a:custGeom>
                <a:avLst/>
                <a:gdLst/>
                <a:ahLst/>
                <a:cxnLst/>
                <a:rect l="l" t="t" r="r" b="b"/>
                <a:pathLst>
                  <a:path w="517" h="393" extrusionOk="0">
                    <a:moveTo>
                      <a:pt x="259" y="1"/>
                    </a:moveTo>
                    <a:cubicBezTo>
                      <a:pt x="215" y="1"/>
                      <a:pt x="172" y="15"/>
                      <a:pt x="136" y="44"/>
                    </a:cubicBezTo>
                    <a:cubicBezTo>
                      <a:pt x="1" y="157"/>
                      <a:pt x="65" y="372"/>
                      <a:pt x="238" y="391"/>
                    </a:cubicBezTo>
                    <a:cubicBezTo>
                      <a:pt x="246" y="392"/>
                      <a:pt x="254" y="393"/>
                      <a:pt x="261" y="393"/>
                    </a:cubicBezTo>
                    <a:cubicBezTo>
                      <a:pt x="421" y="393"/>
                      <a:pt x="516" y="202"/>
                      <a:pt x="412" y="73"/>
                    </a:cubicBezTo>
                    <a:cubicBezTo>
                      <a:pt x="374" y="26"/>
                      <a:pt x="317" y="1"/>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5"/>
              <p:cNvSpPr/>
              <p:nvPr/>
            </p:nvSpPr>
            <p:spPr>
              <a:xfrm>
                <a:off x="4215550" y="3716675"/>
                <a:ext cx="12200" cy="9350"/>
              </a:xfrm>
              <a:custGeom>
                <a:avLst/>
                <a:gdLst/>
                <a:ahLst/>
                <a:cxnLst/>
                <a:rect l="l" t="t" r="r" b="b"/>
                <a:pathLst>
                  <a:path w="488" h="374" extrusionOk="0">
                    <a:moveTo>
                      <a:pt x="243" y="0"/>
                    </a:moveTo>
                    <a:cubicBezTo>
                      <a:pt x="203" y="0"/>
                      <a:pt x="162" y="14"/>
                      <a:pt x="129" y="41"/>
                    </a:cubicBezTo>
                    <a:cubicBezTo>
                      <a:pt x="0" y="144"/>
                      <a:pt x="61" y="353"/>
                      <a:pt x="225" y="372"/>
                    </a:cubicBezTo>
                    <a:cubicBezTo>
                      <a:pt x="232" y="373"/>
                      <a:pt x="238" y="373"/>
                      <a:pt x="245" y="373"/>
                    </a:cubicBezTo>
                    <a:cubicBezTo>
                      <a:pt x="397" y="373"/>
                      <a:pt x="488" y="193"/>
                      <a:pt x="389" y="70"/>
                    </a:cubicBezTo>
                    <a:cubicBezTo>
                      <a:pt x="352" y="24"/>
                      <a:pt x="298" y="0"/>
                      <a:pt x="2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5"/>
              <p:cNvSpPr/>
              <p:nvPr/>
            </p:nvSpPr>
            <p:spPr>
              <a:xfrm>
                <a:off x="4202200" y="3700100"/>
                <a:ext cx="11750" cy="8875"/>
              </a:xfrm>
              <a:custGeom>
                <a:avLst/>
                <a:gdLst/>
                <a:ahLst/>
                <a:cxnLst/>
                <a:rect l="l" t="t" r="r" b="b"/>
                <a:pathLst>
                  <a:path w="470" h="355" extrusionOk="0">
                    <a:moveTo>
                      <a:pt x="236" y="1"/>
                    </a:moveTo>
                    <a:cubicBezTo>
                      <a:pt x="196" y="1"/>
                      <a:pt x="156" y="14"/>
                      <a:pt x="123" y="42"/>
                    </a:cubicBezTo>
                    <a:cubicBezTo>
                      <a:pt x="1" y="139"/>
                      <a:pt x="62" y="338"/>
                      <a:pt x="216" y="354"/>
                    </a:cubicBezTo>
                    <a:cubicBezTo>
                      <a:pt x="223" y="355"/>
                      <a:pt x="229" y="355"/>
                      <a:pt x="236" y="355"/>
                    </a:cubicBezTo>
                    <a:cubicBezTo>
                      <a:pt x="382" y="355"/>
                      <a:pt x="469" y="185"/>
                      <a:pt x="374" y="68"/>
                    </a:cubicBezTo>
                    <a:cubicBezTo>
                      <a:pt x="339" y="24"/>
                      <a:pt x="288" y="1"/>
                      <a:pt x="2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5"/>
              <p:cNvSpPr/>
              <p:nvPr/>
            </p:nvSpPr>
            <p:spPr>
              <a:xfrm>
                <a:off x="4188950" y="3683575"/>
                <a:ext cx="11100" cy="8375"/>
              </a:xfrm>
              <a:custGeom>
                <a:avLst/>
                <a:gdLst/>
                <a:ahLst/>
                <a:cxnLst/>
                <a:rect l="l" t="t" r="r" b="b"/>
                <a:pathLst>
                  <a:path w="444" h="335" extrusionOk="0">
                    <a:moveTo>
                      <a:pt x="223" y="0"/>
                    </a:moveTo>
                    <a:cubicBezTo>
                      <a:pt x="186" y="0"/>
                      <a:pt x="148" y="13"/>
                      <a:pt x="116" y="38"/>
                    </a:cubicBezTo>
                    <a:cubicBezTo>
                      <a:pt x="1" y="131"/>
                      <a:pt x="55" y="321"/>
                      <a:pt x="206" y="334"/>
                    </a:cubicBezTo>
                    <a:cubicBezTo>
                      <a:pt x="213" y="334"/>
                      <a:pt x="219" y="335"/>
                      <a:pt x="226" y="335"/>
                    </a:cubicBezTo>
                    <a:cubicBezTo>
                      <a:pt x="362" y="335"/>
                      <a:pt x="443" y="174"/>
                      <a:pt x="354" y="64"/>
                    </a:cubicBezTo>
                    <a:cubicBezTo>
                      <a:pt x="320" y="22"/>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5"/>
              <p:cNvSpPr/>
              <p:nvPr/>
            </p:nvSpPr>
            <p:spPr>
              <a:xfrm>
                <a:off x="4175700" y="3667075"/>
                <a:ext cx="10450" cy="7925"/>
              </a:xfrm>
              <a:custGeom>
                <a:avLst/>
                <a:gdLst/>
                <a:ahLst/>
                <a:cxnLst/>
                <a:rect l="l" t="t" r="r" b="b"/>
                <a:pathLst>
                  <a:path w="418" h="317" extrusionOk="0">
                    <a:moveTo>
                      <a:pt x="209" y="0"/>
                    </a:moveTo>
                    <a:cubicBezTo>
                      <a:pt x="174" y="0"/>
                      <a:pt x="139" y="12"/>
                      <a:pt x="110" y="36"/>
                    </a:cubicBezTo>
                    <a:cubicBezTo>
                      <a:pt x="0" y="123"/>
                      <a:pt x="52" y="299"/>
                      <a:pt x="193" y="315"/>
                    </a:cubicBezTo>
                    <a:cubicBezTo>
                      <a:pt x="198" y="316"/>
                      <a:pt x="204" y="316"/>
                      <a:pt x="209"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5"/>
              <p:cNvSpPr/>
              <p:nvPr/>
            </p:nvSpPr>
            <p:spPr>
              <a:xfrm>
                <a:off x="4339600" y="3834375"/>
                <a:ext cx="17125" cy="13050"/>
              </a:xfrm>
              <a:custGeom>
                <a:avLst/>
                <a:gdLst/>
                <a:ahLst/>
                <a:cxnLst/>
                <a:rect l="l" t="t" r="r" b="b"/>
                <a:pathLst>
                  <a:path w="685" h="522" extrusionOk="0">
                    <a:moveTo>
                      <a:pt x="342" y="1"/>
                    </a:moveTo>
                    <a:cubicBezTo>
                      <a:pt x="285" y="1"/>
                      <a:pt x="228" y="19"/>
                      <a:pt x="180" y="57"/>
                    </a:cubicBezTo>
                    <a:cubicBezTo>
                      <a:pt x="0" y="202"/>
                      <a:pt x="84" y="494"/>
                      <a:pt x="315" y="520"/>
                    </a:cubicBezTo>
                    <a:cubicBezTo>
                      <a:pt x="326" y="521"/>
                      <a:pt x="336" y="522"/>
                      <a:pt x="346" y="522"/>
                    </a:cubicBezTo>
                    <a:cubicBezTo>
                      <a:pt x="559" y="522"/>
                      <a:pt x="685" y="271"/>
                      <a:pt x="547" y="99"/>
                    </a:cubicBezTo>
                    <a:cubicBezTo>
                      <a:pt x="495" y="34"/>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5"/>
              <p:cNvSpPr/>
              <p:nvPr/>
            </p:nvSpPr>
            <p:spPr>
              <a:xfrm>
                <a:off x="4326350" y="3817850"/>
                <a:ext cx="16575" cy="12625"/>
              </a:xfrm>
              <a:custGeom>
                <a:avLst/>
                <a:gdLst/>
                <a:ahLst/>
                <a:cxnLst/>
                <a:rect l="l" t="t" r="r" b="b"/>
                <a:pathLst>
                  <a:path w="663" h="505" extrusionOk="0">
                    <a:moveTo>
                      <a:pt x="331" y="1"/>
                    </a:moveTo>
                    <a:cubicBezTo>
                      <a:pt x="275" y="1"/>
                      <a:pt x="219" y="19"/>
                      <a:pt x="174" y="56"/>
                    </a:cubicBezTo>
                    <a:cubicBezTo>
                      <a:pt x="0" y="198"/>
                      <a:pt x="84" y="477"/>
                      <a:pt x="305" y="503"/>
                    </a:cubicBezTo>
                    <a:cubicBezTo>
                      <a:pt x="315" y="504"/>
                      <a:pt x="324" y="504"/>
                      <a:pt x="333" y="504"/>
                    </a:cubicBezTo>
                    <a:cubicBezTo>
                      <a:pt x="538" y="504"/>
                      <a:pt x="663" y="261"/>
                      <a:pt x="527" y="95"/>
                    </a:cubicBezTo>
                    <a:cubicBezTo>
                      <a:pt x="478" y="33"/>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5"/>
              <p:cNvSpPr/>
              <p:nvPr/>
            </p:nvSpPr>
            <p:spPr>
              <a:xfrm>
                <a:off x="4313075" y="3801350"/>
                <a:ext cx="15875" cy="12100"/>
              </a:xfrm>
              <a:custGeom>
                <a:avLst/>
                <a:gdLst/>
                <a:ahLst/>
                <a:cxnLst/>
                <a:rect l="l" t="t" r="r" b="b"/>
                <a:pathLst>
                  <a:path w="635" h="484" extrusionOk="0">
                    <a:moveTo>
                      <a:pt x="320" y="1"/>
                    </a:moveTo>
                    <a:cubicBezTo>
                      <a:pt x="266" y="1"/>
                      <a:pt x="212" y="18"/>
                      <a:pt x="168" y="54"/>
                    </a:cubicBezTo>
                    <a:cubicBezTo>
                      <a:pt x="1" y="189"/>
                      <a:pt x="81" y="459"/>
                      <a:pt x="293" y="482"/>
                    </a:cubicBezTo>
                    <a:cubicBezTo>
                      <a:pt x="303" y="483"/>
                      <a:pt x="312" y="483"/>
                      <a:pt x="321" y="483"/>
                    </a:cubicBezTo>
                    <a:cubicBezTo>
                      <a:pt x="519" y="483"/>
                      <a:pt x="635" y="250"/>
                      <a:pt x="509" y="90"/>
                    </a:cubicBezTo>
                    <a:cubicBezTo>
                      <a:pt x="461" y="31"/>
                      <a:pt x="391"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5"/>
              <p:cNvSpPr/>
              <p:nvPr/>
            </p:nvSpPr>
            <p:spPr>
              <a:xfrm>
                <a:off x="4299750" y="3784800"/>
                <a:ext cx="15400" cy="11675"/>
              </a:xfrm>
              <a:custGeom>
                <a:avLst/>
                <a:gdLst/>
                <a:ahLst/>
                <a:cxnLst/>
                <a:rect l="l" t="t" r="r" b="b"/>
                <a:pathLst>
                  <a:path w="616" h="467" extrusionOk="0">
                    <a:moveTo>
                      <a:pt x="310" y="0"/>
                    </a:moveTo>
                    <a:cubicBezTo>
                      <a:pt x="258" y="0"/>
                      <a:pt x="206" y="18"/>
                      <a:pt x="161" y="54"/>
                    </a:cubicBezTo>
                    <a:cubicBezTo>
                      <a:pt x="0" y="183"/>
                      <a:pt x="78" y="443"/>
                      <a:pt x="286" y="466"/>
                    </a:cubicBezTo>
                    <a:cubicBezTo>
                      <a:pt x="294" y="466"/>
                      <a:pt x="302" y="467"/>
                      <a:pt x="310" y="467"/>
                    </a:cubicBezTo>
                    <a:cubicBezTo>
                      <a:pt x="502" y="467"/>
                      <a:pt x="616" y="241"/>
                      <a:pt x="489" y="86"/>
                    </a:cubicBezTo>
                    <a:cubicBezTo>
                      <a:pt x="443" y="30"/>
                      <a:pt x="377" y="0"/>
                      <a:pt x="3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5"/>
              <p:cNvSpPr/>
              <p:nvPr/>
            </p:nvSpPr>
            <p:spPr>
              <a:xfrm>
                <a:off x="4286500" y="3768275"/>
                <a:ext cx="14725" cy="11175"/>
              </a:xfrm>
              <a:custGeom>
                <a:avLst/>
                <a:gdLst/>
                <a:ahLst/>
                <a:cxnLst/>
                <a:rect l="l" t="t" r="r" b="b"/>
                <a:pathLst>
                  <a:path w="589" h="447" extrusionOk="0">
                    <a:moveTo>
                      <a:pt x="295" y="1"/>
                    </a:moveTo>
                    <a:cubicBezTo>
                      <a:pt x="246" y="1"/>
                      <a:pt x="196" y="17"/>
                      <a:pt x="154" y="50"/>
                    </a:cubicBezTo>
                    <a:cubicBezTo>
                      <a:pt x="0" y="175"/>
                      <a:pt x="74" y="426"/>
                      <a:pt x="273" y="445"/>
                    </a:cubicBezTo>
                    <a:cubicBezTo>
                      <a:pt x="282" y="446"/>
                      <a:pt x="291" y="447"/>
                      <a:pt x="300" y="447"/>
                    </a:cubicBezTo>
                    <a:cubicBezTo>
                      <a:pt x="480" y="447"/>
                      <a:pt x="589" y="229"/>
                      <a:pt x="469" y="82"/>
                    </a:cubicBezTo>
                    <a:cubicBezTo>
                      <a:pt x="425" y="29"/>
                      <a:pt x="360"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5"/>
              <p:cNvSpPr/>
              <p:nvPr/>
            </p:nvSpPr>
            <p:spPr>
              <a:xfrm>
                <a:off x="4273225" y="3751725"/>
                <a:ext cx="14125" cy="10775"/>
              </a:xfrm>
              <a:custGeom>
                <a:avLst/>
                <a:gdLst/>
                <a:ahLst/>
                <a:cxnLst/>
                <a:rect l="l" t="t" r="r" b="b"/>
                <a:pathLst>
                  <a:path w="565" h="431" extrusionOk="0">
                    <a:moveTo>
                      <a:pt x="284" y="1"/>
                    </a:moveTo>
                    <a:cubicBezTo>
                      <a:pt x="236" y="1"/>
                      <a:pt x="189" y="17"/>
                      <a:pt x="149" y="50"/>
                    </a:cubicBezTo>
                    <a:cubicBezTo>
                      <a:pt x="1" y="169"/>
                      <a:pt x="72" y="407"/>
                      <a:pt x="261" y="429"/>
                    </a:cubicBezTo>
                    <a:cubicBezTo>
                      <a:pt x="269" y="430"/>
                      <a:pt x="277" y="430"/>
                      <a:pt x="284" y="430"/>
                    </a:cubicBezTo>
                    <a:cubicBezTo>
                      <a:pt x="460" y="430"/>
                      <a:pt x="565" y="224"/>
                      <a:pt x="451" y="82"/>
                    </a:cubicBezTo>
                    <a:cubicBezTo>
                      <a:pt x="409" y="29"/>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5"/>
              <p:cNvSpPr/>
              <p:nvPr/>
            </p:nvSpPr>
            <p:spPr>
              <a:xfrm>
                <a:off x="4259975" y="3735200"/>
                <a:ext cx="13475" cy="10275"/>
              </a:xfrm>
              <a:custGeom>
                <a:avLst/>
                <a:gdLst/>
                <a:ahLst/>
                <a:cxnLst/>
                <a:rect l="l" t="t" r="r" b="b"/>
                <a:pathLst>
                  <a:path w="539" h="411" extrusionOk="0">
                    <a:moveTo>
                      <a:pt x="269" y="0"/>
                    </a:moveTo>
                    <a:cubicBezTo>
                      <a:pt x="224" y="0"/>
                      <a:pt x="179" y="15"/>
                      <a:pt x="142" y="46"/>
                    </a:cubicBezTo>
                    <a:cubicBezTo>
                      <a:pt x="1" y="161"/>
                      <a:pt x="68" y="390"/>
                      <a:pt x="248" y="409"/>
                    </a:cubicBezTo>
                    <a:cubicBezTo>
                      <a:pt x="256" y="410"/>
                      <a:pt x="264" y="410"/>
                      <a:pt x="272" y="410"/>
                    </a:cubicBezTo>
                    <a:cubicBezTo>
                      <a:pt x="441" y="410"/>
                      <a:pt x="539" y="213"/>
                      <a:pt x="428" y="78"/>
                    </a:cubicBezTo>
                    <a:cubicBezTo>
                      <a:pt x="388" y="27"/>
                      <a:pt x="329" y="0"/>
                      <a:pt x="2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5"/>
              <p:cNvSpPr/>
              <p:nvPr/>
            </p:nvSpPr>
            <p:spPr>
              <a:xfrm>
                <a:off x="4246725" y="3718700"/>
                <a:ext cx="12825" cy="9725"/>
              </a:xfrm>
              <a:custGeom>
                <a:avLst/>
                <a:gdLst/>
                <a:ahLst/>
                <a:cxnLst/>
                <a:rect l="l" t="t" r="r" b="b"/>
                <a:pathLst>
                  <a:path w="513" h="389" extrusionOk="0">
                    <a:moveTo>
                      <a:pt x="257" y="0"/>
                    </a:moveTo>
                    <a:cubicBezTo>
                      <a:pt x="215" y="0"/>
                      <a:pt x="171" y="15"/>
                      <a:pt x="135" y="44"/>
                    </a:cubicBezTo>
                    <a:cubicBezTo>
                      <a:pt x="0" y="153"/>
                      <a:pt x="65" y="371"/>
                      <a:pt x="238" y="388"/>
                    </a:cubicBezTo>
                    <a:cubicBezTo>
                      <a:pt x="246" y="388"/>
                      <a:pt x="253" y="389"/>
                      <a:pt x="261" y="389"/>
                    </a:cubicBezTo>
                    <a:cubicBezTo>
                      <a:pt x="418" y="389"/>
                      <a:pt x="513" y="201"/>
                      <a:pt x="408" y="73"/>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5"/>
              <p:cNvSpPr/>
              <p:nvPr/>
            </p:nvSpPr>
            <p:spPr>
              <a:xfrm>
                <a:off x="4233375" y="3702125"/>
                <a:ext cx="12300" cy="9350"/>
              </a:xfrm>
              <a:custGeom>
                <a:avLst/>
                <a:gdLst/>
                <a:ahLst/>
                <a:cxnLst/>
                <a:rect l="l" t="t" r="r" b="b"/>
                <a:pathLst>
                  <a:path w="492" h="374" extrusionOk="0">
                    <a:moveTo>
                      <a:pt x="246" y="1"/>
                    </a:moveTo>
                    <a:cubicBezTo>
                      <a:pt x="205" y="1"/>
                      <a:pt x="164" y="14"/>
                      <a:pt x="129" y="41"/>
                    </a:cubicBezTo>
                    <a:cubicBezTo>
                      <a:pt x="1" y="147"/>
                      <a:pt x="62" y="356"/>
                      <a:pt x="229" y="372"/>
                    </a:cubicBezTo>
                    <a:cubicBezTo>
                      <a:pt x="236" y="373"/>
                      <a:pt x="242" y="373"/>
                      <a:pt x="248" y="373"/>
                    </a:cubicBezTo>
                    <a:cubicBezTo>
                      <a:pt x="401" y="373"/>
                      <a:pt x="492" y="194"/>
                      <a:pt x="393" y="70"/>
                    </a:cubicBezTo>
                    <a:cubicBezTo>
                      <a:pt x="356" y="24"/>
                      <a:pt x="302"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5"/>
              <p:cNvSpPr/>
              <p:nvPr/>
            </p:nvSpPr>
            <p:spPr>
              <a:xfrm>
                <a:off x="4220125" y="3685625"/>
                <a:ext cx="11650" cy="8825"/>
              </a:xfrm>
              <a:custGeom>
                <a:avLst/>
                <a:gdLst/>
                <a:ahLst/>
                <a:cxnLst/>
                <a:rect l="l" t="t" r="r" b="b"/>
                <a:pathLst>
                  <a:path w="466" h="353" extrusionOk="0">
                    <a:moveTo>
                      <a:pt x="234" y="1"/>
                    </a:moveTo>
                    <a:cubicBezTo>
                      <a:pt x="195" y="1"/>
                      <a:pt x="156" y="13"/>
                      <a:pt x="123" y="39"/>
                    </a:cubicBezTo>
                    <a:cubicBezTo>
                      <a:pt x="1" y="139"/>
                      <a:pt x="58" y="335"/>
                      <a:pt x="216" y="351"/>
                    </a:cubicBezTo>
                    <a:cubicBezTo>
                      <a:pt x="224" y="352"/>
                      <a:pt x="231" y="353"/>
                      <a:pt x="239" y="353"/>
                    </a:cubicBezTo>
                    <a:cubicBezTo>
                      <a:pt x="382" y="353"/>
                      <a:pt x="465" y="181"/>
                      <a:pt x="373" y="65"/>
                    </a:cubicBezTo>
                    <a:cubicBezTo>
                      <a:pt x="337" y="23"/>
                      <a:pt x="285"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5"/>
              <p:cNvSpPr/>
              <p:nvPr/>
            </p:nvSpPr>
            <p:spPr>
              <a:xfrm>
                <a:off x="4206875" y="3669100"/>
                <a:ext cx="11075" cy="8400"/>
              </a:xfrm>
              <a:custGeom>
                <a:avLst/>
                <a:gdLst/>
                <a:ahLst/>
                <a:cxnLst/>
                <a:rect l="l" t="t" r="r" b="b"/>
                <a:pathLst>
                  <a:path w="443" h="336" extrusionOk="0">
                    <a:moveTo>
                      <a:pt x="222" y="1"/>
                    </a:moveTo>
                    <a:cubicBezTo>
                      <a:pt x="185" y="1"/>
                      <a:pt x="147" y="13"/>
                      <a:pt x="116" y="38"/>
                    </a:cubicBezTo>
                    <a:cubicBezTo>
                      <a:pt x="0" y="132"/>
                      <a:pt x="55" y="318"/>
                      <a:pt x="203" y="334"/>
                    </a:cubicBezTo>
                    <a:cubicBezTo>
                      <a:pt x="209" y="335"/>
                      <a:pt x="216" y="335"/>
                      <a:pt x="222" y="335"/>
                    </a:cubicBezTo>
                    <a:cubicBezTo>
                      <a:pt x="362" y="335"/>
                      <a:pt x="443" y="172"/>
                      <a:pt x="351" y="61"/>
                    </a:cubicBezTo>
                    <a:cubicBezTo>
                      <a:pt x="318" y="21"/>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5"/>
              <p:cNvSpPr/>
              <p:nvPr/>
            </p:nvSpPr>
            <p:spPr>
              <a:xfrm>
                <a:off x="4193625" y="3652550"/>
                <a:ext cx="10450" cy="7975"/>
              </a:xfrm>
              <a:custGeom>
                <a:avLst/>
                <a:gdLst/>
                <a:ahLst/>
                <a:cxnLst/>
                <a:rect l="l" t="t" r="r" b="b"/>
                <a:pathLst>
                  <a:path w="418" h="319" extrusionOk="0">
                    <a:moveTo>
                      <a:pt x="208" y="0"/>
                    </a:moveTo>
                    <a:cubicBezTo>
                      <a:pt x="173" y="0"/>
                      <a:pt x="138" y="12"/>
                      <a:pt x="109" y="35"/>
                    </a:cubicBezTo>
                    <a:cubicBezTo>
                      <a:pt x="0" y="125"/>
                      <a:pt x="51" y="302"/>
                      <a:pt x="193" y="318"/>
                    </a:cubicBezTo>
                    <a:cubicBezTo>
                      <a:pt x="198" y="318"/>
                      <a:pt x="204" y="319"/>
                      <a:pt x="209" y="319"/>
                    </a:cubicBezTo>
                    <a:cubicBezTo>
                      <a:pt x="341" y="319"/>
                      <a:pt x="418" y="166"/>
                      <a:pt x="331" y="61"/>
                    </a:cubicBezTo>
                    <a:cubicBezTo>
                      <a:pt x="300" y="21"/>
                      <a:pt x="254" y="0"/>
                      <a:pt x="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5"/>
              <p:cNvSpPr/>
              <p:nvPr/>
            </p:nvSpPr>
            <p:spPr>
              <a:xfrm>
                <a:off x="4344250" y="3803375"/>
                <a:ext cx="16600" cy="12550"/>
              </a:xfrm>
              <a:custGeom>
                <a:avLst/>
                <a:gdLst/>
                <a:ahLst/>
                <a:cxnLst/>
                <a:rect l="l" t="t" r="r" b="b"/>
                <a:pathLst>
                  <a:path w="664" h="502" extrusionOk="0">
                    <a:moveTo>
                      <a:pt x="333" y="1"/>
                    </a:moveTo>
                    <a:cubicBezTo>
                      <a:pt x="277" y="1"/>
                      <a:pt x="220" y="19"/>
                      <a:pt x="174" y="57"/>
                    </a:cubicBezTo>
                    <a:cubicBezTo>
                      <a:pt x="1" y="198"/>
                      <a:pt x="84" y="478"/>
                      <a:pt x="306" y="500"/>
                    </a:cubicBezTo>
                    <a:cubicBezTo>
                      <a:pt x="315" y="501"/>
                      <a:pt x="324" y="502"/>
                      <a:pt x="333" y="502"/>
                    </a:cubicBezTo>
                    <a:cubicBezTo>
                      <a:pt x="539" y="502"/>
                      <a:pt x="663" y="259"/>
                      <a:pt x="528" y="92"/>
                    </a:cubicBezTo>
                    <a:cubicBezTo>
                      <a:pt x="479" y="32"/>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5"/>
              <p:cNvSpPr/>
              <p:nvPr/>
            </p:nvSpPr>
            <p:spPr>
              <a:xfrm>
                <a:off x="4331000" y="3786825"/>
                <a:ext cx="15875" cy="12075"/>
              </a:xfrm>
              <a:custGeom>
                <a:avLst/>
                <a:gdLst/>
                <a:ahLst/>
                <a:cxnLst/>
                <a:rect l="l" t="t" r="r" b="b"/>
                <a:pathLst>
                  <a:path w="635" h="483" extrusionOk="0">
                    <a:moveTo>
                      <a:pt x="317" y="0"/>
                    </a:moveTo>
                    <a:cubicBezTo>
                      <a:pt x="265" y="0"/>
                      <a:pt x="212" y="18"/>
                      <a:pt x="168" y="54"/>
                    </a:cubicBezTo>
                    <a:cubicBezTo>
                      <a:pt x="1" y="189"/>
                      <a:pt x="81" y="458"/>
                      <a:pt x="293" y="481"/>
                    </a:cubicBezTo>
                    <a:cubicBezTo>
                      <a:pt x="302" y="482"/>
                      <a:pt x="311" y="482"/>
                      <a:pt x="320" y="482"/>
                    </a:cubicBezTo>
                    <a:cubicBezTo>
                      <a:pt x="516" y="482"/>
                      <a:pt x="634" y="249"/>
                      <a:pt x="505" y="92"/>
                    </a:cubicBezTo>
                    <a:cubicBezTo>
                      <a:pt x="457" y="31"/>
                      <a:pt x="387"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5"/>
              <p:cNvSpPr/>
              <p:nvPr/>
            </p:nvSpPr>
            <p:spPr>
              <a:xfrm>
                <a:off x="4317675" y="3770325"/>
                <a:ext cx="15375" cy="11625"/>
              </a:xfrm>
              <a:custGeom>
                <a:avLst/>
                <a:gdLst/>
                <a:ahLst/>
                <a:cxnLst/>
                <a:rect l="l" t="t" r="r" b="b"/>
                <a:pathLst>
                  <a:path w="615" h="465" extrusionOk="0">
                    <a:moveTo>
                      <a:pt x="306" y="0"/>
                    </a:moveTo>
                    <a:cubicBezTo>
                      <a:pt x="255" y="0"/>
                      <a:pt x="203" y="17"/>
                      <a:pt x="161" y="52"/>
                    </a:cubicBezTo>
                    <a:cubicBezTo>
                      <a:pt x="0" y="183"/>
                      <a:pt x="77" y="444"/>
                      <a:pt x="283" y="463"/>
                    </a:cubicBezTo>
                    <a:cubicBezTo>
                      <a:pt x="292" y="464"/>
                      <a:pt x="301" y="464"/>
                      <a:pt x="310" y="464"/>
                    </a:cubicBezTo>
                    <a:cubicBezTo>
                      <a:pt x="503" y="464"/>
                      <a:pt x="614" y="240"/>
                      <a:pt x="489" y="87"/>
                    </a:cubicBezTo>
                    <a:cubicBezTo>
                      <a:pt x="443" y="30"/>
                      <a:pt x="375" y="0"/>
                      <a:pt x="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5"/>
              <p:cNvSpPr/>
              <p:nvPr/>
            </p:nvSpPr>
            <p:spPr>
              <a:xfrm>
                <a:off x="4304400" y="3753775"/>
                <a:ext cx="14775" cy="11200"/>
              </a:xfrm>
              <a:custGeom>
                <a:avLst/>
                <a:gdLst/>
                <a:ahLst/>
                <a:cxnLst/>
                <a:rect l="l" t="t" r="r" b="b"/>
                <a:pathLst>
                  <a:path w="591" h="448" extrusionOk="0">
                    <a:moveTo>
                      <a:pt x="296" y="0"/>
                    </a:moveTo>
                    <a:cubicBezTo>
                      <a:pt x="247" y="0"/>
                      <a:pt x="197" y="17"/>
                      <a:pt x="155" y="52"/>
                    </a:cubicBezTo>
                    <a:cubicBezTo>
                      <a:pt x="1" y="174"/>
                      <a:pt x="75" y="424"/>
                      <a:pt x="274" y="447"/>
                    </a:cubicBezTo>
                    <a:cubicBezTo>
                      <a:pt x="282" y="448"/>
                      <a:pt x="290" y="448"/>
                      <a:pt x="297" y="448"/>
                    </a:cubicBezTo>
                    <a:cubicBezTo>
                      <a:pt x="480" y="448"/>
                      <a:pt x="590" y="232"/>
                      <a:pt x="470" y="84"/>
                    </a:cubicBezTo>
                    <a:cubicBezTo>
                      <a:pt x="426" y="29"/>
                      <a:pt x="362"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5"/>
              <p:cNvSpPr/>
              <p:nvPr/>
            </p:nvSpPr>
            <p:spPr>
              <a:xfrm>
                <a:off x="4291150" y="3737225"/>
                <a:ext cx="14050" cy="10725"/>
              </a:xfrm>
              <a:custGeom>
                <a:avLst/>
                <a:gdLst/>
                <a:ahLst/>
                <a:cxnLst/>
                <a:rect l="l" t="t" r="r" b="b"/>
                <a:pathLst>
                  <a:path w="562" h="429" extrusionOk="0">
                    <a:moveTo>
                      <a:pt x="282" y="1"/>
                    </a:moveTo>
                    <a:cubicBezTo>
                      <a:pt x="235" y="1"/>
                      <a:pt x="187" y="16"/>
                      <a:pt x="148" y="48"/>
                    </a:cubicBezTo>
                    <a:cubicBezTo>
                      <a:pt x="1" y="167"/>
                      <a:pt x="71" y="408"/>
                      <a:pt x="261" y="427"/>
                    </a:cubicBezTo>
                    <a:cubicBezTo>
                      <a:pt x="269" y="428"/>
                      <a:pt x="276" y="429"/>
                      <a:pt x="284" y="429"/>
                    </a:cubicBezTo>
                    <a:cubicBezTo>
                      <a:pt x="457" y="429"/>
                      <a:pt x="561" y="222"/>
                      <a:pt x="447" y="80"/>
                    </a:cubicBezTo>
                    <a:cubicBezTo>
                      <a:pt x="405"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5"/>
              <p:cNvSpPr/>
              <p:nvPr/>
            </p:nvSpPr>
            <p:spPr>
              <a:xfrm>
                <a:off x="4277900" y="3720725"/>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7"/>
                      <a:pt x="271" y="407"/>
                    </a:cubicBezTo>
                    <a:cubicBezTo>
                      <a:pt x="440" y="407"/>
                      <a:pt x="538" y="210"/>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5"/>
              <p:cNvSpPr/>
              <p:nvPr/>
            </p:nvSpPr>
            <p:spPr>
              <a:xfrm>
                <a:off x="4264625" y="3704150"/>
                <a:ext cx="12850" cy="9825"/>
              </a:xfrm>
              <a:custGeom>
                <a:avLst/>
                <a:gdLst/>
                <a:ahLst/>
                <a:cxnLst/>
                <a:rect l="l" t="t" r="r" b="b"/>
                <a:pathLst>
                  <a:path w="514" h="393" extrusionOk="0">
                    <a:moveTo>
                      <a:pt x="257" y="1"/>
                    </a:moveTo>
                    <a:cubicBezTo>
                      <a:pt x="214" y="1"/>
                      <a:pt x="170" y="15"/>
                      <a:pt x="133" y="44"/>
                    </a:cubicBezTo>
                    <a:cubicBezTo>
                      <a:pt x="1" y="156"/>
                      <a:pt x="65" y="372"/>
                      <a:pt x="239" y="391"/>
                    </a:cubicBezTo>
                    <a:cubicBezTo>
                      <a:pt x="246" y="392"/>
                      <a:pt x="254" y="392"/>
                      <a:pt x="261" y="392"/>
                    </a:cubicBezTo>
                    <a:cubicBezTo>
                      <a:pt x="418" y="392"/>
                      <a:pt x="514" y="202"/>
                      <a:pt x="409" y="73"/>
                    </a:cubicBezTo>
                    <a:cubicBezTo>
                      <a:pt x="371" y="25"/>
                      <a:pt x="315"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5"/>
              <p:cNvSpPr/>
              <p:nvPr/>
            </p:nvSpPr>
            <p:spPr>
              <a:xfrm>
                <a:off x="4251300" y="3687650"/>
                <a:ext cx="12275" cy="9300"/>
              </a:xfrm>
              <a:custGeom>
                <a:avLst/>
                <a:gdLst/>
                <a:ahLst/>
                <a:cxnLst/>
                <a:rect l="l" t="t" r="r" b="b"/>
                <a:pathLst>
                  <a:path w="491" h="372" extrusionOk="0">
                    <a:moveTo>
                      <a:pt x="247" y="1"/>
                    </a:moveTo>
                    <a:cubicBezTo>
                      <a:pt x="206" y="1"/>
                      <a:pt x="164" y="14"/>
                      <a:pt x="129" y="42"/>
                    </a:cubicBezTo>
                    <a:cubicBezTo>
                      <a:pt x="1" y="145"/>
                      <a:pt x="62" y="354"/>
                      <a:pt x="229" y="370"/>
                    </a:cubicBezTo>
                    <a:cubicBezTo>
                      <a:pt x="236" y="371"/>
                      <a:pt x="244" y="371"/>
                      <a:pt x="252" y="371"/>
                    </a:cubicBezTo>
                    <a:cubicBezTo>
                      <a:pt x="402" y="371"/>
                      <a:pt x="491" y="193"/>
                      <a:pt x="393" y="68"/>
                    </a:cubicBezTo>
                    <a:cubicBezTo>
                      <a:pt x="356" y="24"/>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5"/>
              <p:cNvSpPr/>
              <p:nvPr/>
            </p:nvSpPr>
            <p:spPr>
              <a:xfrm>
                <a:off x="4238050" y="3671100"/>
                <a:ext cx="11650" cy="8875"/>
              </a:xfrm>
              <a:custGeom>
                <a:avLst/>
                <a:gdLst/>
                <a:ahLst/>
                <a:cxnLst/>
                <a:rect l="l" t="t" r="r" b="b"/>
                <a:pathLst>
                  <a:path w="466" h="355" extrusionOk="0">
                    <a:moveTo>
                      <a:pt x="234" y="1"/>
                    </a:moveTo>
                    <a:cubicBezTo>
                      <a:pt x="195" y="1"/>
                      <a:pt x="156" y="14"/>
                      <a:pt x="122" y="42"/>
                    </a:cubicBezTo>
                    <a:cubicBezTo>
                      <a:pt x="0" y="138"/>
                      <a:pt x="58" y="338"/>
                      <a:pt x="216" y="354"/>
                    </a:cubicBezTo>
                    <a:cubicBezTo>
                      <a:pt x="222" y="354"/>
                      <a:pt x="229" y="355"/>
                      <a:pt x="235" y="355"/>
                    </a:cubicBezTo>
                    <a:cubicBezTo>
                      <a:pt x="381" y="355"/>
                      <a:pt x="465" y="185"/>
                      <a:pt x="370" y="68"/>
                    </a:cubicBezTo>
                    <a:cubicBezTo>
                      <a:pt x="335" y="24"/>
                      <a:pt x="285"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5"/>
              <p:cNvSpPr/>
              <p:nvPr/>
            </p:nvSpPr>
            <p:spPr>
              <a:xfrm>
                <a:off x="4224775" y="3654575"/>
                <a:ext cx="11025" cy="8375"/>
              </a:xfrm>
              <a:custGeom>
                <a:avLst/>
                <a:gdLst/>
                <a:ahLst/>
                <a:cxnLst/>
                <a:rect l="l" t="t" r="r" b="b"/>
                <a:pathLst>
                  <a:path w="441" h="335" extrusionOk="0">
                    <a:moveTo>
                      <a:pt x="222" y="0"/>
                    </a:moveTo>
                    <a:cubicBezTo>
                      <a:pt x="185" y="0"/>
                      <a:pt x="147" y="13"/>
                      <a:pt x="117" y="38"/>
                    </a:cubicBezTo>
                    <a:cubicBezTo>
                      <a:pt x="1" y="131"/>
                      <a:pt x="56" y="321"/>
                      <a:pt x="203" y="333"/>
                    </a:cubicBezTo>
                    <a:cubicBezTo>
                      <a:pt x="210" y="334"/>
                      <a:pt x="216" y="334"/>
                      <a:pt x="223" y="334"/>
                    </a:cubicBezTo>
                    <a:cubicBezTo>
                      <a:pt x="359" y="334"/>
                      <a:pt x="440" y="174"/>
                      <a:pt x="351" y="63"/>
                    </a:cubicBezTo>
                    <a:cubicBezTo>
                      <a:pt x="318" y="22"/>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5"/>
              <p:cNvSpPr/>
              <p:nvPr/>
            </p:nvSpPr>
            <p:spPr>
              <a:xfrm>
                <a:off x="4211525" y="3638075"/>
                <a:ext cx="10400" cy="7900"/>
              </a:xfrm>
              <a:custGeom>
                <a:avLst/>
                <a:gdLst/>
                <a:ahLst/>
                <a:cxnLst/>
                <a:rect l="l" t="t" r="r" b="b"/>
                <a:pathLst>
                  <a:path w="416" h="316" extrusionOk="0">
                    <a:moveTo>
                      <a:pt x="210" y="0"/>
                    </a:moveTo>
                    <a:cubicBezTo>
                      <a:pt x="175" y="0"/>
                      <a:pt x="139" y="12"/>
                      <a:pt x="110" y="36"/>
                    </a:cubicBezTo>
                    <a:cubicBezTo>
                      <a:pt x="1" y="122"/>
                      <a:pt x="52" y="299"/>
                      <a:pt x="190" y="315"/>
                    </a:cubicBezTo>
                    <a:cubicBezTo>
                      <a:pt x="196" y="316"/>
                      <a:pt x="201" y="316"/>
                      <a:pt x="206" y="316"/>
                    </a:cubicBezTo>
                    <a:cubicBezTo>
                      <a:pt x="338" y="316"/>
                      <a:pt x="415" y="163"/>
                      <a:pt x="332" y="58"/>
                    </a:cubicBezTo>
                    <a:cubicBezTo>
                      <a:pt x="301"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5"/>
              <p:cNvSpPr/>
              <p:nvPr/>
            </p:nvSpPr>
            <p:spPr>
              <a:xfrm>
                <a:off x="4348925" y="3772350"/>
                <a:ext cx="15950" cy="12075"/>
              </a:xfrm>
              <a:custGeom>
                <a:avLst/>
                <a:gdLst/>
                <a:ahLst/>
                <a:cxnLst/>
                <a:rect l="l" t="t" r="r" b="b"/>
                <a:pathLst>
                  <a:path w="638" h="483" extrusionOk="0">
                    <a:moveTo>
                      <a:pt x="318" y="1"/>
                    </a:moveTo>
                    <a:cubicBezTo>
                      <a:pt x="265" y="1"/>
                      <a:pt x="211" y="18"/>
                      <a:pt x="167" y="54"/>
                    </a:cubicBezTo>
                    <a:cubicBezTo>
                      <a:pt x="0" y="192"/>
                      <a:pt x="81" y="459"/>
                      <a:pt x="293" y="482"/>
                    </a:cubicBezTo>
                    <a:cubicBezTo>
                      <a:pt x="302" y="482"/>
                      <a:pt x="311" y="483"/>
                      <a:pt x="320" y="483"/>
                    </a:cubicBezTo>
                    <a:cubicBezTo>
                      <a:pt x="519" y="483"/>
                      <a:pt x="637" y="253"/>
                      <a:pt x="508" y="93"/>
                    </a:cubicBezTo>
                    <a:cubicBezTo>
                      <a:pt x="460" y="32"/>
                      <a:pt x="389"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5"/>
              <p:cNvSpPr/>
              <p:nvPr/>
            </p:nvSpPr>
            <p:spPr>
              <a:xfrm>
                <a:off x="4335575" y="3755800"/>
                <a:ext cx="15400" cy="11675"/>
              </a:xfrm>
              <a:custGeom>
                <a:avLst/>
                <a:gdLst/>
                <a:ahLst/>
                <a:cxnLst/>
                <a:rect l="l" t="t" r="r" b="b"/>
                <a:pathLst>
                  <a:path w="616" h="467" extrusionOk="0">
                    <a:moveTo>
                      <a:pt x="309" y="0"/>
                    </a:moveTo>
                    <a:cubicBezTo>
                      <a:pt x="257" y="0"/>
                      <a:pt x="205" y="18"/>
                      <a:pt x="161" y="54"/>
                    </a:cubicBezTo>
                    <a:cubicBezTo>
                      <a:pt x="1" y="183"/>
                      <a:pt x="78" y="443"/>
                      <a:pt x="284" y="465"/>
                    </a:cubicBezTo>
                    <a:cubicBezTo>
                      <a:pt x="291" y="466"/>
                      <a:pt x="299" y="467"/>
                      <a:pt x="307" y="467"/>
                    </a:cubicBezTo>
                    <a:cubicBezTo>
                      <a:pt x="499" y="467"/>
                      <a:pt x="616" y="241"/>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5"/>
              <p:cNvSpPr/>
              <p:nvPr/>
            </p:nvSpPr>
            <p:spPr>
              <a:xfrm>
                <a:off x="4322325" y="3739275"/>
                <a:ext cx="14750" cy="11175"/>
              </a:xfrm>
              <a:custGeom>
                <a:avLst/>
                <a:gdLst/>
                <a:ahLst/>
                <a:cxnLst/>
                <a:rect l="l" t="t" r="r" b="b"/>
                <a:pathLst>
                  <a:path w="590" h="447" extrusionOk="0">
                    <a:moveTo>
                      <a:pt x="294" y="1"/>
                    </a:moveTo>
                    <a:cubicBezTo>
                      <a:pt x="245" y="1"/>
                      <a:pt x="196" y="17"/>
                      <a:pt x="155" y="50"/>
                    </a:cubicBezTo>
                    <a:cubicBezTo>
                      <a:pt x="0" y="175"/>
                      <a:pt x="74" y="426"/>
                      <a:pt x="270" y="445"/>
                    </a:cubicBezTo>
                    <a:cubicBezTo>
                      <a:pt x="280" y="446"/>
                      <a:pt x="288" y="447"/>
                      <a:pt x="297" y="447"/>
                    </a:cubicBezTo>
                    <a:cubicBezTo>
                      <a:pt x="481" y="447"/>
                      <a:pt x="589" y="229"/>
                      <a:pt x="470" y="82"/>
                    </a:cubicBezTo>
                    <a:cubicBezTo>
                      <a:pt x="424" y="29"/>
                      <a:pt x="359"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5"/>
              <p:cNvSpPr/>
              <p:nvPr/>
            </p:nvSpPr>
            <p:spPr>
              <a:xfrm>
                <a:off x="4309075" y="3722725"/>
                <a:ext cx="14100" cy="10775"/>
              </a:xfrm>
              <a:custGeom>
                <a:avLst/>
                <a:gdLst/>
                <a:ahLst/>
                <a:cxnLst/>
                <a:rect l="l" t="t" r="r" b="b"/>
                <a:pathLst>
                  <a:path w="564" h="431" extrusionOk="0">
                    <a:moveTo>
                      <a:pt x="281" y="1"/>
                    </a:moveTo>
                    <a:cubicBezTo>
                      <a:pt x="234" y="1"/>
                      <a:pt x="187" y="17"/>
                      <a:pt x="148" y="50"/>
                    </a:cubicBezTo>
                    <a:cubicBezTo>
                      <a:pt x="0" y="169"/>
                      <a:pt x="71" y="407"/>
                      <a:pt x="260" y="429"/>
                    </a:cubicBezTo>
                    <a:cubicBezTo>
                      <a:pt x="268" y="430"/>
                      <a:pt x="276" y="430"/>
                      <a:pt x="284" y="430"/>
                    </a:cubicBezTo>
                    <a:cubicBezTo>
                      <a:pt x="460" y="430"/>
                      <a:pt x="564" y="224"/>
                      <a:pt x="447" y="82"/>
                    </a:cubicBezTo>
                    <a:cubicBezTo>
                      <a:pt x="405" y="29"/>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5"/>
              <p:cNvSpPr/>
              <p:nvPr/>
            </p:nvSpPr>
            <p:spPr>
              <a:xfrm>
                <a:off x="4295725" y="3706200"/>
                <a:ext cx="13575" cy="10250"/>
              </a:xfrm>
              <a:custGeom>
                <a:avLst/>
                <a:gdLst/>
                <a:ahLst/>
                <a:cxnLst/>
                <a:rect l="l" t="t" r="r" b="b"/>
                <a:pathLst>
                  <a:path w="543" h="410" extrusionOk="0">
                    <a:moveTo>
                      <a:pt x="273" y="0"/>
                    </a:moveTo>
                    <a:cubicBezTo>
                      <a:pt x="228" y="0"/>
                      <a:pt x="183" y="15"/>
                      <a:pt x="145" y="46"/>
                    </a:cubicBezTo>
                    <a:cubicBezTo>
                      <a:pt x="1" y="161"/>
                      <a:pt x="71" y="389"/>
                      <a:pt x="251" y="409"/>
                    </a:cubicBezTo>
                    <a:cubicBezTo>
                      <a:pt x="259" y="410"/>
                      <a:pt x="267" y="410"/>
                      <a:pt x="274" y="410"/>
                    </a:cubicBezTo>
                    <a:cubicBezTo>
                      <a:pt x="441" y="410"/>
                      <a:pt x="542" y="213"/>
                      <a:pt x="431" y="78"/>
                    </a:cubicBezTo>
                    <a:cubicBezTo>
                      <a:pt x="391" y="26"/>
                      <a:pt x="332" y="0"/>
                      <a:pt x="2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5"/>
              <p:cNvSpPr/>
              <p:nvPr/>
            </p:nvSpPr>
            <p:spPr>
              <a:xfrm>
                <a:off x="4282475" y="3689700"/>
                <a:ext cx="12925" cy="9725"/>
              </a:xfrm>
              <a:custGeom>
                <a:avLst/>
                <a:gdLst/>
                <a:ahLst/>
                <a:cxnLst/>
                <a:rect l="l" t="t" r="r" b="b"/>
                <a:pathLst>
                  <a:path w="517" h="389" extrusionOk="0">
                    <a:moveTo>
                      <a:pt x="259" y="0"/>
                    </a:moveTo>
                    <a:cubicBezTo>
                      <a:pt x="215" y="0"/>
                      <a:pt x="171" y="14"/>
                      <a:pt x="135" y="44"/>
                    </a:cubicBezTo>
                    <a:cubicBezTo>
                      <a:pt x="0" y="153"/>
                      <a:pt x="65" y="371"/>
                      <a:pt x="238" y="387"/>
                    </a:cubicBezTo>
                    <a:cubicBezTo>
                      <a:pt x="246" y="388"/>
                      <a:pt x="254" y="389"/>
                      <a:pt x="262" y="389"/>
                    </a:cubicBezTo>
                    <a:cubicBezTo>
                      <a:pt x="421" y="389"/>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5"/>
              <p:cNvSpPr/>
              <p:nvPr/>
            </p:nvSpPr>
            <p:spPr>
              <a:xfrm>
                <a:off x="4269225" y="3673125"/>
                <a:ext cx="12275" cy="9350"/>
              </a:xfrm>
              <a:custGeom>
                <a:avLst/>
                <a:gdLst/>
                <a:ahLst/>
                <a:cxnLst/>
                <a:rect l="l" t="t" r="r" b="b"/>
                <a:pathLst>
                  <a:path w="491" h="374" extrusionOk="0">
                    <a:moveTo>
                      <a:pt x="245" y="0"/>
                    </a:moveTo>
                    <a:cubicBezTo>
                      <a:pt x="204" y="0"/>
                      <a:pt x="163" y="14"/>
                      <a:pt x="129" y="41"/>
                    </a:cubicBezTo>
                    <a:cubicBezTo>
                      <a:pt x="0" y="147"/>
                      <a:pt x="61" y="356"/>
                      <a:pt x="225" y="372"/>
                    </a:cubicBezTo>
                    <a:cubicBezTo>
                      <a:pt x="232" y="373"/>
                      <a:pt x="238" y="373"/>
                      <a:pt x="245" y="373"/>
                    </a:cubicBezTo>
                    <a:cubicBezTo>
                      <a:pt x="400" y="373"/>
                      <a:pt x="491" y="194"/>
                      <a:pt x="392" y="70"/>
                    </a:cubicBezTo>
                    <a:cubicBezTo>
                      <a:pt x="354"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5"/>
              <p:cNvSpPr/>
              <p:nvPr/>
            </p:nvSpPr>
            <p:spPr>
              <a:xfrm>
                <a:off x="4255875" y="3656625"/>
                <a:ext cx="11725" cy="8825"/>
              </a:xfrm>
              <a:custGeom>
                <a:avLst/>
                <a:gdLst/>
                <a:ahLst/>
                <a:cxnLst/>
                <a:rect l="l" t="t" r="r" b="b"/>
                <a:pathLst>
                  <a:path w="469" h="353" extrusionOk="0">
                    <a:moveTo>
                      <a:pt x="235" y="0"/>
                    </a:moveTo>
                    <a:cubicBezTo>
                      <a:pt x="196" y="0"/>
                      <a:pt x="156" y="13"/>
                      <a:pt x="123" y="39"/>
                    </a:cubicBezTo>
                    <a:cubicBezTo>
                      <a:pt x="1" y="139"/>
                      <a:pt x="62" y="335"/>
                      <a:pt x="216" y="351"/>
                    </a:cubicBezTo>
                    <a:cubicBezTo>
                      <a:pt x="224" y="352"/>
                      <a:pt x="231" y="352"/>
                      <a:pt x="239" y="352"/>
                    </a:cubicBezTo>
                    <a:cubicBezTo>
                      <a:pt x="383" y="352"/>
                      <a:pt x="468" y="181"/>
                      <a:pt x="373" y="65"/>
                    </a:cubicBezTo>
                    <a:cubicBezTo>
                      <a:pt x="339" y="23"/>
                      <a:pt x="287" y="0"/>
                      <a:pt x="2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5"/>
              <p:cNvSpPr/>
              <p:nvPr/>
            </p:nvSpPr>
            <p:spPr>
              <a:xfrm>
                <a:off x="4242700" y="3640100"/>
                <a:ext cx="11025" cy="8375"/>
              </a:xfrm>
              <a:custGeom>
                <a:avLst/>
                <a:gdLst/>
                <a:ahLst/>
                <a:cxnLst/>
                <a:rect l="l" t="t" r="r" b="b"/>
                <a:pathLst>
                  <a:path w="441" h="335" extrusionOk="0">
                    <a:moveTo>
                      <a:pt x="222" y="1"/>
                    </a:moveTo>
                    <a:cubicBezTo>
                      <a:pt x="185" y="1"/>
                      <a:pt x="147" y="13"/>
                      <a:pt x="116" y="38"/>
                    </a:cubicBezTo>
                    <a:cubicBezTo>
                      <a:pt x="1" y="131"/>
                      <a:pt x="55" y="318"/>
                      <a:pt x="203" y="334"/>
                    </a:cubicBezTo>
                    <a:cubicBezTo>
                      <a:pt x="210" y="335"/>
                      <a:pt x="216" y="335"/>
                      <a:pt x="222" y="335"/>
                    </a:cubicBezTo>
                    <a:cubicBezTo>
                      <a:pt x="359" y="335"/>
                      <a:pt x="440" y="171"/>
                      <a:pt x="351" y="61"/>
                    </a:cubicBezTo>
                    <a:cubicBezTo>
                      <a:pt x="318" y="21"/>
                      <a:pt x="271"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5"/>
              <p:cNvSpPr/>
              <p:nvPr/>
            </p:nvSpPr>
            <p:spPr>
              <a:xfrm>
                <a:off x="4229375" y="3623525"/>
                <a:ext cx="10450" cy="7925"/>
              </a:xfrm>
              <a:custGeom>
                <a:avLst/>
                <a:gdLst/>
                <a:ahLst/>
                <a:cxnLst/>
                <a:rect l="l" t="t" r="r" b="b"/>
                <a:pathLst>
                  <a:path w="418" h="317" extrusionOk="0">
                    <a:moveTo>
                      <a:pt x="212" y="1"/>
                    </a:moveTo>
                    <a:cubicBezTo>
                      <a:pt x="176" y="1"/>
                      <a:pt x="140" y="12"/>
                      <a:pt x="109" y="36"/>
                    </a:cubicBezTo>
                    <a:cubicBezTo>
                      <a:pt x="0" y="123"/>
                      <a:pt x="52" y="300"/>
                      <a:pt x="193" y="316"/>
                    </a:cubicBezTo>
                    <a:cubicBezTo>
                      <a:pt x="199" y="316"/>
                      <a:pt x="206" y="317"/>
                      <a:pt x="212" y="317"/>
                    </a:cubicBezTo>
                    <a:cubicBezTo>
                      <a:pt x="342" y="317"/>
                      <a:pt x="417" y="163"/>
                      <a:pt x="334" y="58"/>
                    </a:cubicBezTo>
                    <a:cubicBezTo>
                      <a:pt x="303" y="20"/>
                      <a:pt x="258" y="1"/>
                      <a:pt x="2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 name="Google Shape;859;p5"/>
              <p:cNvSpPr/>
              <p:nvPr/>
            </p:nvSpPr>
            <p:spPr>
              <a:xfrm>
                <a:off x="4340250" y="3724750"/>
                <a:ext cx="14675" cy="11225"/>
              </a:xfrm>
              <a:custGeom>
                <a:avLst/>
                <a:gdLst/>
                <a:ahLst/>
                <a:cxnLst/>
                <a:rect l="l" t="t" r="r" b="b"/>
                <a:pathLst>
                  <a:path w="587" h="449" extrusionOk="0">
                    <a:moveTo>
                      <a:pt x="295" y="1"/>
                    </a:moveTo>
                    <a:cubicBezTo>
                      <a:pt x="246" y="1"/>
                      <a:pt x="196" y="18"/>
                      <a:pt x="154" y="52"/>
                    </a:cubicBezTo>
                    <a:cubicBezTo>
                      <a:pt x="0" y="174"/>
                      <a:pt x="74" y="425"/>
                      <a:pt x="270" y="448"/>
                    </a:cubicBezTo>
                    <a:cubicBezTo>
                      <a:pt x="278" y="448"/>
                      <a:pt x="286" y="449"/>
                      <a:pt x="294" y="449"/>
                    </a:cubicBezTo>
                    <a:cubicBezTo>
                      <a:pt x="479" y="449"/>
                      <a:pt x="587" y="233"/>
                      <a:pt x="469" y="84"/>
                    </a:cubicBezTo>
                    <a:cubicBezTo>
                      <a:pt x="424" y="30"/>
                      <a:pt x="359"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5"/>
              <p:cNvSpPr/>
              <p:nvPr/>
            </p:nvSpPr>
            <p:spPr>
              <a:xfrm>
                <a:off x="4326975" y="3708225"/>
                <a:ext cx="14050" cy="10725"/>
              </a:xfrm>
              <a:custGeom>
                <a:avLst/>
                <a:gdLst/>
                <a:ahLst/>
                <a:cxnLst/>
                <a:rect l="l" t="t" r="r" b="b"/>
                <a:pathLst>
                  <a:path w="562" h="429" extrusionOk="0">
                    <a:moveTo>
                      <a:pt x="282" y="0"/>
                    </a:moveTo>
                    <a:cubicBezTo>
                      <a:pt x="235" y="0"/>
                      <a:pt x="188" y="16"/>
                      <a:pt x="149" y="48"/>
                    </a:cubicBezTo>
                    <a:cubicBezTo>
                      <a:pt x="1" y="167"/>
                      <a:pt x="72" y="408"/>
                      <a:pt x="258" y="427"/>
                    </a:cubicBezTo>
                    <a:cubicBezTo>
                      <a:pt x="266" y="428"/>
                      <a:pt x="274" y="429"/>
                      <a:pt x="281" y="429"/>
                    </a:cubicBezTo>
                    <a:cubicBezTo>
                      <a:pt x="457" y="429"/>
                      <a:pt x="562" y="222"/>
                      <a:pt x="448" y="80"/>
                    </a:cubicBezTo>
                    <a:cubicBezTo>
                      <a:pt x="406" y="27"/>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5"/>
              <p:cNvSpPr/>
              <p:nvPr/>
            </p:nvSpPr>
            <p:spPr>
              <a:xfrm>
                <a:off x="4313725" y="3691725"/>
                <a:ext cx="13475" cy="10200"/>
              </a:xfrm>
              <a:custGeom>
                <a:avLst/>
                <a:gdLst/>
                <a:ahLst/>
                <a:cxnLst/>
                <a:rect l="l" t="t" r="r" b="b"/>
                <a:pathLst>
                  <a:path w="539" h="408" extrusionOk="0">
                    <a:moveTo>
                      <a:pt x="270" y="0"/>
                    </a:moveTo>
                    <a:cubicBezTo>
                      <a:pt x="225" y="0"/>
                      <a:pt x="180" y="15"/>
                      <a:pt x="142" y="46"/>
                    </a:cubicBezTo>
                    <a:cubicBezTo>
                      <a:pt x="1" y="159"/>
                      <a:pt x="68" y="390"/>
                      <a:pt x="248" y="406"/>
                    </a:cubicBezTo>
                    <a:cubicBezTo>
                      <a:pt x="256" y="407"/>
                      <a:pt x="264" y="407"/>
                      <a:pt x="272" y="407"/>
                    </a:cubicBezTo>
                    <a:cubicBezTo>
                      <a:pt x="441"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5"/>
              <p:cNvSpPr/>
              <p:nvPr/>
            </p:nvSpPr>
            <p:spPr>
              <a:xfrm>
                <a:off x="4300400" y="3675150"/>
                <a:ext cx="12900" cy="9825"/>
              </a:xfrm>
              <a:custGeom>
                <a:avLst/>
                <a:gdLst/>
                <a:ahLst/>
                <a:cxnLst/>
                <a:rect l="l" t="t" r="r" b="b"/>
                <a:pathLst>
                  <a:path w="516" h="393" extrusionOk="0">
                    <a:moveTo>
                      <a:pt x="257" y="1"/>
                    </a:moveTo>
                    <a:cubicBezTo>
                      <a:pt x="214" y="1"/>
                      <a:pt x="171" y="15"/>
                      <a:pt x="135" y="44"/>
                    </a:cubicBezTo>
                    <a:cubicBezTo>
                      <a:pt x="0" y="156"/>
                      <a:pt x="64" y="372"/>
                      <a:pt x="238" y="391"/>
                    </a:cubicBezTo>
                    <a:cubicBezTo>
                      <a:pt x="246" y="392"/>
                      <a:pt x="253" y="392"/>
                      <a:pt x="261" y="392"/>
                    </a:cubicBezTo>
                    <a:cubicBezTo>
                      <a:pt x="421" y="392"/>
                      <a:pt x="516" y="202"/>
                      <a:pt x="411" y="73"/>
                    </a:cubicBezTo>
                    <a:cubicBezTo>
                      <a:pt x="371" y="25"/>
                      <a:pt x="314"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5"/>
              <p:cNvSpPr/>
              <p:nvPr/>
            </p:nvSpPr>
            <p:spPr>
              <a:xfrm>
                <a:off x="4287125" y="3658650"/>
                <a:ext cx="12275" cy="9275"/>
              </a:xfrm>
              <a:custGeom>
                <a:avLst/>
                <a:gdLst/>
                <a:ahLst/>
                <a:cxnLst/>
                <a:rect l="l" t="t" r="r" b="b"/>
                <a:pathLst>
                  <a:path w="491" h="371" extrusionOk="0">
                    <a:moveTo>
                      <a:pt x="245" y="1"/>
                    </a:moveTo>
                    <a:cubicBezTo>
                      <a:pt x="205" y="1"/>
                      <a:pt x="164" y="14"/>
                      <a:pt x="129" y="42"/>
                    </a:cubicBezTo>
                    <a:cubicBezTo>
                      <a:pt x="1" y="145"/>
                      <a:pt x="62" y="354"/>
                      <a:pt x="226" y="370"/>
                    </a:cubicBezTo>
                    <a:cubicBezTo>
                      <a:pt x="234" y="371"/>
                      <a:pt x="241" y="371"/>
                      <a:pt x="249" y="371"/>
                    </a:cubicBezTo>
                    <a:cubicBezTo>
                      <a:pt x="399" y="371"/>
                      <a:pt x="491" y="193"/>
                      <a:pt x="390"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5"/>
              <p:cNvSpPr/>
              <p:nvPr/>
            </p:nvSpPr>
            <p:spPr>
              <a:xfrm>
                <a:off x="4273875" y="3642100"/>
                <a:ext cx="11650" cy="8875"/>
              </a:xfrm>
              <a:custGeom>
                <a:avLst/>
                <a:gdLst/>
                <a:ahLst/>
                <a:cxnLst/>
                <a:rect l="l" t="t" r="r" b="b"/>
                <a:pathLst>
                  <a:path w="466" h="355" extrusionOk="0">
                    <a:moveTo>
                      <a:pt x="231" y="0"/>
                    </a:moveTo>
                    <a:cubicBezTo>
                      <a:pt x="192" y="0"/>
                      <a:pt x="154" y="13"/>
                      <a:pt x="123" y="39"/>
                    </a:cubicBezTo>
                    <a:cubicBezTo>
                      <a:pt x="1" y="138"/>
                      <a:pt x="58" y="337"/>
                      <a:pt x="216" y="354"/>
                    </a:cubicBezTo>
                    <a:cubicBezTo>
                      <a:pt x="222" y="354"/>
                      <a:pt x="229" y="355"/>
                      <a:pt x="235" y="355"/>
                    </a:cubicBezTo>
                    <a:cubicBezTo>
                      <a:pt x="378" y="355"/>
                      <a:pt x="466" y="184"/>
                      <a:pt x="370" y="68"/>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5"/>
              <p:cNvSpPr/>
              <p:nvPr/>
            </p:nvSpPr>
            <p:spPr>
              <a:xfrm>
                <a:off x="4260550" y="3625575"/>
                <a:ext cx="11075" cy="8375"/>
              </a:xfrm>
              <a:custGeom>
                <a:avLst/>
                <a:gdLst/>
                <a:ahLst/>
                <a:cxnLst/>
                <a:rect l="l" t="t" r="r" b="b"/>
                <a:pathLst>
                  <a:path w="443" h="335" extrusionOk="0">
                    <a:moveTo>
                      <a:pt x="224" y="0"/>
                    </a:moveTo>
                    <a:cubicBezTo>
                      <a:pt x="187" y="0"/>
                      <a:pt x="150" y="13"/>
                      <a:pt x="119" y="38"/>
                    </a:cubicBezTo>
                    <a:cubicBezTo>
                      <a:pt x="0" y="131"/>
                      <a:pt x="58" y="320"/>
                      <a:pt x="206" y="333"/>
                    </a:cubicBezTo>
                    <a:cubicBezTo>
                      <a:pt x="212" y="334"/>
                      <a:pt x="219" y="334"/>
                      <a:pt x="225" y="334"/>
                    </a:cubicBezTo>
                    <a:cubicBezTo>
                      <a:pt x="361" y="334"/>
                      <a:pt x="443" y="174"/>
                      <a:pt x="354" y="63"/>
                    </a:cubicBezTo>
                    <a:cubicBezTo>
                      <a:pt x="321" y="21"/>
                      <a:pt x="273" y="0"/>
                      <a:pt x="2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5"/>
              <p:cNvSpPr/>
              <p:nvPr/>
            </p:nvSpPr>
            <p:spPr>
              <a:xfrm>
                <a:off x="4247275" y="3609075"/>
                <a:ext cx="10475" cy="7900"/>
              </a:xfrm>
              <a:custGeom>
                <a:avLst/>
                <a:gdLst/>
                <a:ahLst/>
                <a:cxnLst/>
                <a:rect l="l" t="t" r="r" b="b"/>
                <a:pathLst>
                  <a:path w="419" h="316" extrusionOk="0">
                    <a:moveTo>
                      <a:pt x="210" y="0"/>
                    </a:moveTo>
                    <a:cubicBezTo>
                      <a:pt x="175" y="0"/>
                      <a:pt x="139" y="12"/>
                      <a:pt x="110" y="36"/>
                    </a:cubicBezTo>
                    <a:cubicBezTo>
                      <a:pt x="1" y="122"/>
                      <a:pt x="55" y="299"/>
                      <a:pt x="194" y="315"/>
                    </a:cubicBezTo>
                    <a:cubicBezTo>
                      <a:pt x="199" y="316"/>
                      <a:pt x="204" y="316"/>
                      <a:pt x="210" y="316"/>
                    </a:cubicBezTo>
                    <a:cubicBezTo>
                      <a:pt x="341" y="316"/>
                      <a:pt x="418" y="163"/>
                      <a:pt x="332" y="58"/>
                    </a:cubicBezTo>
                    <a:cubicBezTo>
                      <a:pt x="301"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5"/>
              <p:cNvSpPr/>
              <p:nvPr/>
            </p:nvSpPr>
            <p:spPr>
              <a:xfrm>
                <a:off x="4344825" y="3693725"/>
                <a:ext cx="14125" cy="10775"/>
              </a:xfrm>
              <a:custGeom>
                <a:avLst/>
                <a:gdLst/>
                <a:ahLst/>
                <a:cxnLst/>
                <a:rect l="l" t="t" r="r" b="b"/>
                <a:pathLst>
                  <a:path w="565" h="431" extrusionOk="0">
                    <a:moveTo>
                      <a:pt x="283" y="1"/>
                    </a:moveTo>
                    <a:cubicBezTo>
                      <a:pt x="236" y="1"/>
                      <a:pt x="188" y="16"/>
                      <a:pt x="148" y="50"/>
                    </a:cubicBezTo>
                    <a:cubicBezTo>
                      <a:pt x="0" y="169"/>
                      <a:pt x="71" y="406"/>
                      <a:pt x="261" y="429"/>
                    </a:cubicBezTo>
                    <a:cubicBezTo>
                      <a:pt x="269" y="430"/>
                      <a:pt x="276" y="430"/>
                      <a:pt x="284" y="430"/>
                    </a:cubicBezTo>
                    <a:cubicBezTo>
                      <a:pt x="460" y="430"/>
                      <a:pt x="564" y="223"/>
                      <a:pt x="450" y="82"/>
                    </a:cubicBezTo>
                    <a:cubicBezTo>
                      <a:pt x="408" y="29"/>
                      <a:pt x="346" y="1"/>
                      <a:pt x="2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5"/>
              <p:cNvSpPr/>
              <p:nvPr/>
            </p:nvSpPr>
            <p:spPr>
              <a:xfrm>
                <a:off x="4331575" y="3677200"/>
                <a:ext cx="13475" cy="10250"/>
              </a:xfrm>
              <a:custGeom>
                <a:avLst/>
                <a:gdLst/>
                <a:ahLst/>
                <a:cxnLst/>
                <a:rect l="l" t="t" r="r" b="b"/>
                <a:pathLst>
                  <a:path w="539" h="410" extrusionOk="0">
                    <a:moveTo>
                      <a:pt x="270" y="0"/>
                    </a:moveTo>
                    <a:cubicBezTo>
                      <a:pt x="224" y="0"/>
                      <a:pt x="179" y="15"/>
                      <a:pt x="141" y="45"/>
                    </a:cubicBezTo>
                    <a:cubicBezTo>
                      <a:pt x="0" y="161"/>
                      <a:pt x="68" y="389"/>
                      <a:pt x="251" y="409"/>
                    </a:cubicBezTo>
                    <a:cubicBezTo>
                      <a:pt x="259" y="409"/>
                      <a:pt x="266" y="410"/>
                      <a:pt x="274" y="410"/>
                    </a:cubicBezTo>
                    <a:cubicBezTo>
                      <a:pt x="440" y="410"/>
                      <a:pt x="538" y="213"/>
                      <a:pt x="431" y="78"/>
                    </a:cubicBezTo>
                    <a:cubicBezTo>
                      <a:pt x="390" y="26"/>
                      <a:pt x="330"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5"/>
              <p:cNvSpPr/>
              <p:nvPr/>
            </p:nvSpPr>
            <p:spPr>
              <a:xfrm>
                <a:off x="4318300" y="3660700"/>
                <a:ext cx="12850" cy="9725"/>
              </a:xfrm>
              <a:custGeom>
                <a:avLst/>
                <a:gdLst/>
                <a:ahLst/>
                <a:cxnLst/>
                <a:rect l="l" t="t" r="r" b="b"/>
                <a:pathLst>
                  <a:path w="514" h="389" extrusionOk="0">
                    <a:moveTo>
                      <a:pt x="258" y="0"/>
                    </a:moveTo>
                    <a:cubicBezTo>
                      <a:pt x="215" y="0"/>
                      <a:pt x="172" y="14"/>
                      <a:pt x="136" y="43"/>
                    </a:cubicBezTo>
                    <a:cubicBezTo>
                      <a:pt x="1" y="153"/>
                      <a:pt x="65" y="371"/>
                      <a:pt x="239" y="387"/>
                    </a:cubicBezTo>
                    <a:cubicBezTo>
                      <a:pt x="246" y="388"/>
                      <a:pt x="254" y="389"/>
                      <a:pt x="262" y="389"/>
                    </a:cubicBezTo>
                    <a:cubicBezTo>
                      <a:pt x="421" y="389"/>
                      <a:pt x="513" y="201"/>
                      <a:pt x="409" y="72"/>
                    </a:cubicBezTo>
                    <a:cubicBezTo>
                      <a:pt x="371"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5"/>
              <p:cNvSpPr/>
              <p:nvPr/>
            </p:nvSpPr>
            <p:spPr>
              <a:xfrm>
                <a:off x="4305050" y="3644125"/>
                <a:ext cx="12300" cy="9350"/>
              </a:xfrm>
              <a:custGeom>
                <a:avLst/>
                <a:gdLst/>
                <a:ahLst/>
                <a:cxnLst/>
                <a:rect l="l" t="t" r="r" b="b"/>
                <a:pathLst>
                  <a:path w="492" h="374" extrusionOk="0">
                    <a:moveTo>
                      <a:pt x="245" y="0"/>
                    </a:moveTo>
                    <a:cubicBezTo>
                      <a:pt x="204" y="0"/>
                      <a:pt x="163" y="14"/>
                      <a:pt x="129" y="41"/>
                    </a:cubicBezTo>
                    <a:cubicBezTo>
                      <a:pt x="0" y="147"/>
                      <a:pt x="62" y="356"/>
                      <a:pt x="225" y="372"/>
                    </a:cubicBezTo>
                    <a:cubicBezTo>
                      <a:pt x="232" y="373"/>
                      <a:pt x="239" y="373"/>
                      <a:pt x="245" y="373"/>
                    </a:cubicBezTo>
                    <a:cubicBezTo>
                      <a:pt x="398" y="373"/>
                      <a:pt x="491" y="193"/>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5"/>
              <p:cNvSpPr/>
              <p:nvPr/>
            </p:nvSpPr>
            <p:spPr>
              <a:xfrm>
                <a:off x="4291800" y="3627625"/>
                <a:ext cx="11575" cy="8800"/>
              </a:xfrm>
              <a:custGeom>
                <a:avLst/>
                <a:gdLst/>
                <a:ahLst/>
                <a:cxnLst/>
                <a:rect l="l" t="t" r="r" b="b"/>
                <a:pathLst>
                  <a:path w="463" h="352" extrusionOk="0">
                    <a:moveTo>
                      <a:pt x="231" y="0"/>
                    </a:moveTo>
                    <a:cubicBezTo>
                      <a:pt x="192" y="0"/>
                      <a:pt x="152" y="13"/>
                      <a:pt x="119" y="39"/>
                    </a:cubicBezTo>
                    <a:cubicBezTo>
                      <a:pt x="0" y="139"/>
                      <a:pt x="58" y="335"/>
                      <a:pt x="212" y="351"/>
                    </a:cubicBezTo>
                    <a:cubicBezTo>
                      <a:pt x="219" y="352"/>
                      <a:pt x="225" y="352"/>
                      <a:pt x="232" y="352"/>
                    </a:cubicBezTo>
                    <a:cubicBezTo>
                      <a:pt x="378" y="352"/>
                      <a:pt x="462" y="182"/>
                      <a:pt x="370" y="65"/>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5"/>
              <p:cNvSpPr/>
              <p:nvPr/>
            </p:nvSpPr>
            <p:spPr>
              <a:xfrm>
                <a:off x="4278450" y="3611100"/>
                <a:ext cx="11100" cy="8375"/>
              </a:xfrm>
              <a:custGeom>
                <a:avLst/>
                <a:gdLst/>
                <a:ahLst/>
                <a:cxnLst/>
                <a:rect l="l" t="t" r="r" b="b"/>
                <a:pathLst>
                  <a:path w="444" h="335" extrusionOk="0">
                    <a:moveTo>
                      <a:pt x="226" y="0"/>
                    </a:moveTo>
                    <a:cubicBezTo>
                      <a:pt x="188" y="0"/>
                      <a:pt x="151" y="13"/>
                      <a:pt x="120" y="38"/>
                    </a:cubicBezTo>
                    <a:cubicBezTo>
                      <a:pt x="1" y="131"/>
                      <a:pt x="59" y="318"/>
                      <a:pt x="206" y="334"/>
                    </a:cubicBezTo>
                    <a:cubicBezTo>
                      <a:pt x="213" y="334"/>
                      <a:pt x="219" y="335"/>
                      <a:pt x="225" y="335"/>
                    </a:cubicBezTo>
                    <a:cubicBezTo>
                      <a:pt x="362" y="335"/>
                      <a:pt x="443" y="171"/>
                      <a:pt x="354" y="61"/>
                    </a:cubicBezTo>
                    <a:cubicBezTo>
                      <a:pt x="322" y="21"/>
                      <a:pt x="274" y="0"/>
                      <a:pt x="2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5"/>
              <p:cNvSpPr/>
              <p:nvPr/>
            </p:nvSpPr>
            <p:spPr>
              <a:xfrm>
                <a:off x="4265200" y="3594525"/>
                <a:ext cx="10450" cy="7925"/>
              </a:xfrm>
              <a:custGeom>
                <a:avLst/>
                <a:gdLst/>
                <a:ahLst/>
                <a:cxnLst/>
                <a:rect l="l" t="t" r="r" b="b"/>
                <a:pathLst>
                  <a:path w="418" h="317" extrusionOk="0">
                    <a:moveTo>
                      <a:pt x="210" y="1"/>
                    </a:moveTo>
                    <a:cubicBezTo>
                      <a:pt x="174" y="1"/>
                      <a:pt x="139" y="12"/>
                      <a:pt x="110" y="36"/>
                    </a:cubicBezTo>
                    <a:cubicBezTo>
                      <a:pt x="0" y="126"/>
                      <a:pt x="52" y="303"/>
                      <a:pt x="193" y="315"/>
                    </a:cubicBezTo>
                    <a:cubicBezTo>
                      <a:pt x="200" y="316"/>
                      <a:pt x="206" y="317"/>
                      <a:pt x="212" y="317"/>
                    </a:cubicBezTo>
                    <a:cubicBezTo>
                      <a:pt x="342" y="317"/>
                      <a:pt x="417" y="163"/>
                      <a:pt x="331" y="58"/>
                    </a:cubicBezTo>
                    <a:cubicBezTo>
                      <a:pt x="301" y="20"/>
                      <a:pt x="255"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5"/>
              <p:cNvSpPr/>
              <p:nvPr/>
            </p:nvSpPr>
            <p:spPr>
              <a:xfrm>
                <a:off x="4336225" y="3646150"/>
                <a:ext cx="12825" cy="9825"/>
              </a:xfrm>
              <a:custGeom>
                <a:avLst/>
                <a:gdLst/>
                <a:ahLst/>
                <a:cxnLst/>
                <a:rect l="l" t="t" r="r" b="b"/>
                <a:pathLst>
                  <a:path w="513" h="393" extrusionOk="0">
                    <a:moveTo>
                      <a:pt x="258" y="0"/>
                    </a:moveTo>
                    <a:cubicBezTo>
                      <a:pt x="215" y="0"/>
                      <a:pt x="171" y="15"/>
                      <a:pt x="135" y="44"/>
                    </a:cubicBezTo>
                    <a:cubicBezTo>
                      <a:pt x="0" y="156"/>
                      <a:pt x="65" y="371"/>
                      <a:pt x="238" y="391"/>
                    </a:cubicBezTo>
                    <a:cubicBezTo>
                      <a:pt x="246" y="392"/>
                      <a:pt x="254" y="392"/>
                      <a:pt x="261" y="392"/>
                    </a:cubicBezTo>
                    <a:cubicBezTo>
                      <a:pt x="421" y="392"/>
                      <a:pt x="513" y="202"/>
                      <a:pt x="409" y="73"/>
                    </a:cubicBezTo>
                    <a:cubicBezTo>
                      <a:pt x="370"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5"/>
              <p:cNvSpPr/>
              <p:nvPr/>
            </p:nvSpPr>
            <p:spPr>
              <a:xfrm>
                <a:off x="4322875" y="3629650"/>
                <a:ext cx="12275" cy="9275"/>
              </a:xfrm>
              <a:custGeom>
                <a:avLst/>
                <a:gdLst/>
                <a:ahLst/>
                <a:cxnLst/>
                <a:rect l="l" t="t" r="r" b="b"/>
                <a:pathLst>
                  <a:path w="491" h="371" extrusionOk="0">
                    <a:moveTo>
                      <a:pt x="247" y="1"/>
                    </a:moveTo>
                    <a:cubicBezTo>
                      <a:pt x="206" y="1"/>
                      <a:pt x="166" y="14"/>
                      <a:pt x="133" y="42"/>
                    </a:cubicBezTo>
                    <a:cubicBezTo>
                      <a:pt x="1" y="145"/>
                      <a:pt x="62" y="353"/>
                      <a:pt x="229" y="369"/>
                    </a:cubicBezTo>
                    <a:cubicBezTo>
                      <a:pt x="237" y="370"/>
                      <a:pt x="245" y="371"/>
                      <a:pt x="252" y="371"/>
                    </a:cubicBezTo>
                    <a:cubicBezTo>
                      <a:pt x="402" y="371"/>
                      <a:pt x="491" y="193"/>
                      <a:pt x="393" y="71"/>
                    </a:cubicBezTo>
                    <a:cubicBezTo>
                      <a:pt x="356" y="25"/>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5"/>
              <p:cNvSpPr/>
              <p:nvPr/>
            </p:nvSpPr>
            <p:spPr>
              <a:xfrm>
                <a:off x="4309625" y="3613075"/>
                <a:ext cx="11650" cy="8900"/>
              </a:xfrm>
              <a:custGeom>
                <a:avLst/>
                <a:gdLst/>
                <a:ahLst/>
                <a:cxnLst/>
                <a:rect l="l" t="t" r="r" b="b"/>
                <a:pathLst>
                  <a:path w="466" h="356" extrusionOk="0">
                    <a:moveTo>
                      <a:pt x="234" y="1"/>
                    </a:moveTo>
                    <a:cubicBezTo>
                      <a:pt x="195" y="1"/>
                      <a:pt x="156" y="13"/>
                      <a:pt x="123" y="39"/>
                    </a:cubicBezTo>
                    <a:cubicBezTo>
                      <a:pt x="1" y="139"/>
                      <a:pt x="59" y="338"/>
                      <a:pt x="216" y="354"/>
                    </a:cubicBezTo>
                    <a:cubicBezTo>
                      <a:pt x="223" y="355"/>
                      <a:pt x="229" y="355"/>
                      <a:pt x="236" y="355"/>
                    </a:cubicBezTo>
                    <a:cubicBezTo>
                      <a:pt x="381" y="355"/>
                      <a:pt x="466" y="185"/>
                      <a:pt x="373" y="68"/>
                    </a:cubicBezTo>
                    <a:cubicBezTo>
                      <a:pt x="338" y="24"/>
                      <a:pt x="286"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5"/>
              <p:cNvSpPr/>
              <p:nvPr/>
            </p:nvSpPr>
            <p:spPr>
              <a:xfrm>
                <a:off x="4296375" y="3596550"/>
                <a:ext cx="11075" cy="8400"/>
              </a:xfrm>
              <a:custGeom>
                <a:avLst/>
                <a:gdLst/>
                <a:ahLst/>
                <a:cxnLst/>
                <a:rect l="l" t="t" r="r" b="b"/>
                <a:pathLst>
                  <a:path w="443" h="336" extrusionOk="0">
                    <a:moveTo>
                      <a:pt x="221" y="1"/>
                    </a:moveTo>
                    <a:cubicBezTo>
                      <a:pt x="184" y="1"/>
                      <a:pt x="147" y="13"/>
                      <a:pt x="116" y="38"/>
                    </a:cubicBezTo>
                    <a:cubicBezTo>
                      <a:pt x="0" y="132"/>
                      <a:pt x="55" y="321"/>
                      <a:pt x="206" y="334"/>
                    </a:cubicBezTo>
                    <a:cubicBezTo>
                      <a:pt x="213" y="335"/>
                      <a:pt x="219" y="335"/>
                      <a:pt x="225" y="335"/>
                    </a:cubicBezTo>
                    <a:cubicBezTo>
                      <a:pt x="362" y="335"/>
                      <a:pt x="443" y="175"/>
                      <a:pt x="351" y="64"/>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5"/>
              <p:cNvSpPr/>
              <p:nvPr/>
            </p:nvSpPr>
            <p:spPr>
              <a:xfrm>
                <a:off x="4283125" y="3580075"/>
                <a:ext cx="10450" cy="7900"/>
              </a:xfrm>
              <a:custGeom>
                <a:avLst/>
                <a:gdLst/>
                <a:ahLst/>
                <a:cxnLst/>
                <a:rect l="l" t="t" r="r" b="b"/>
                <a:pathLst>
                  <a:path w="418" h="316" extrusionOk="0">
                    <a:moveTo>
                      <a:pt x="209" y="0"/>
                    </a:moveTo>
                    <a:cubicBezTo>
                      <a:pt x="174" y="0"/>
                      <a:pt x="139" y="12"/>
                      <a:pt x="109" y="35"/>
                    </a:cubicBezTo>
                    <a:cubicBezTo>
                      <a:pt x="0" y="122"/>
                      <a:pt x="52" y="299"/>
                      <a:pt x="193" y="315"/>
                    </a:cubicBezTo>
                    <a:cubicBezTo>
                      <a:pt x="198" y="315"/>
                      <a:pt x="203" y="316"/>
                      <a:pt x="208"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5"/>
              <p:cNvSpPr/>
              <p:nvPr/>
            </p:nvSpPr>
            <p:spPr>
              <a:xfrm>
                <a:off x="4340800" y="3615125"/>
                <a:ext cx="12300" cy="9325"/>
              </a:xfrm>
              <a:custGeom>
                <a:avLst/>
                <a:gdLst/>
                <a:ahLst/>
                <a:cxnLst/>
                <a:rect l="l" t="t" r="r" b="b"/>
                <a:pathLst>
                  <a:path w="492" h="373" extrusionOk="0">
                    <a:moveTo>
                      <a:pt x="245" y="0"/>
                    </a:moveTo>
                    <a:cubicBezTo>
                      <a:pt x="204" y="0"/>
                      <a:pt x="164" y="13"/>
                      <a:pt x="129" y="41"/>
                    </a:cubicBezTo>
                    <a:cubicBezTo>
                      <a:pt x="1" y="147"/>
                      <a:pt x="62" y="356"/>
                      <a:pt x="226" y="372"/>
                    </a:cubicBezTo>
                    <a:cubicBezTo>
                      <a:pt x="232" y="373"/>
                      <a:pt x="239" y="373"/>
                      <a:pt x="245" y="373"/>
                    </a:cubicBezTo>
                    <a:cubicBezTo>
                      <a:pt x="398" y="373"/>
                      <a:pt x="491" y="193"/>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5"/>
              <p:cNvSpPr/>
              <p:nvPr/>
            </p:nvSpPr>
            <p:spPr>
              <a:xfrm>
                <a:off x="4327550" y="3598625"/>
                <a:ext cx="11650" cy="8800"/>
              </a:xfrm>
              <a:custGeom>
                <a:avLst/>
                <a:gdLst/>
                <a:ahLst/>
                <a:cxnLst/>
                <a:rect l="l" t="t" r="r" b="b"/>
                <a:pathLst>
                  <a:path w="466" h="352" extrusionOk="0">
                    <a:moveTo>
                      <a:pt x="233" y="0"/>
                    </a:moveTo>
                    <a:cubicBezTo>
                      <a:pt x="195" y="0"/>
                      <a:pt x="156" y="13"/>
                      <a:pt x="122" y="39"/>
                    </a:cubicBezTo>
                    <a:cubicBezTo>
                      <a:pt x="0" y="139"/>
                      <a:pt x="58" y="335"/>
                      <a:pt x="216" y="351"/>
                    </a:cubicBezTo>
                    <a:cubicBezTo>
                      <a:pt x="222" y="351"/>
                      <a:pt x="229" y="352"/>
                      <a:pt x="235" y="352"/>
                    </a:cubicBezTo>
                    <a:cubicBezTo>
                      <a:pt x="381" y="352"/>
                      <a:pt x="465" y="182"/>
                      <a:pt x="370" y="65"/>
                    </a:cubicBezTo>
                    <a:cubicBezTo>
                      <a:pt x="335" y="22"/>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 name="Google Shape;881;p5"/>
              <p:cNvSpPr/>
              <p:nvPr/>
            </p:nvSpPr>
            <p:spPr>
              <a:xfrm>
                <a:off x="4314300" y="3582100"/>
                <a:ext cx="11000" cy="8375"/>
              </a:xfrm>
              <a:custGeom>
                <a:avLst/>
                <a:gdLst/>
                <a:ahLst/>
                <a:cxnLst/>
                <a:rect l="l" t="t" r="r" b="b"/>
                <a:pathLst>
                  <a:path w="440" h="335" extrusionOk="0">
                    <a:moveTo>
                      <a:pt x="222" y="0"/>
                    </a:moveTo>
                    <a:cubicBezTo>
                      <a:pt x="184" y="0"/>
                      <a:pt x="147" y="13"/>
                      <a:pt x="116" y="38"/>
                    </a:cubicBezTo>
                    <a:cubicBezTo>
                      <a:pt x="0" y="131"/>
                      <a:pt x="55" y="318"/>
                      <a:pt x="203" y="334"/>
                    </a:cubicBezTo>
                    <a:cubicBezTo>
                      <a:pt x="209" y="334"/>
                      <a:pt x="215" y="335"/>
                      <a:pt x="222" y="335"/>
                    </a:cubicBezTo>
                    <a:cubicBezTo>
                      <a:pt x="358" y="335"/>
                      <a:pt x="440" y="171"/>
                      <a:pt x="350" y="60"/>
                    </a:cubicBezTo>
                    <a:cubicBezTo>
                      <a:pt x="318" y="21"/>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5"/>
              <p:cNvSpPr/>
              <p:nvPr/>
            </p:nvSpPr>
            <p:spPr>
              <a:xfrm>
                <a:off x="4301025" y="3565550"/>
                <a:ext cx="10450" cy="7900"/>
              </a:xfrm>
              <a:custGeom>
                <a:avLst/>
                <a:gdLst/>
                <a:ahLst/>
                <a:cxnLst/>
                <a:rect l="l" t="t" r="r" b="b"/>
                <a:pathLst>
                  <a:path w="418" h="316" extrusionOk="0">
                    <a:moveTo>
                      <a:pt x="208" y="0"/>
                    </a:moveTo>
                    <a:cubicBezTo>
                      <a:pt x="173" y="0"/>
                      <a:pt x="139" y="11"/>
                      <a:pt x="110" y="35"/>
                    </a:cubicBezTo>
                    <a:cubicBezTo>
                      <a:pt x="1" y="125"/>
                      <a:pt x="52" y="301"/>
                      <a:pt x="190" y="314"/>
                    </a:cubicBezTo>
                    <a:cubicBezTo>
                      <a:pt x="197" y="315"/>
                      <a:pt x="203" y="315"/>
                      <a:pt x="210" y="315"/>
                    </a:cubicBezTo>
                    <a:cubicBezTo>
                      <a:pt x="340" y="315"/>
                      <a:pt x="418" y="161"/>
                      <a:pt x="332" y="57"/>
                    </a:cubicBezTo>
                    <a:cubicBezTo>
                      <a:pt x="300" y="20"/>
                      <a:pt x="254" y="0"/>
                      <a:pt x="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3" name="Google Shape;883;p5"/>
            <p:cNvSpPr/>
            <p:nvPr/>
          </p:nvSpPr>
          <p:spPr>
            <a:xfrm>
              <a:off x="-14275" y="4083834"/>
              <a:ext cx="2036515" cy="1078407"/>
            </a:xfrm>
            <a:custGeom>
              <a:avLst/>
              <a:gdLst/>
              <a:ahLst/>
              <a:cxnLst/>
              <a:rect l="l" t="t" r="r" b="b"/>
              <a:pathLst>
                <a:path w="40343" h="21362" extrusionOk="0">
                  <a:moveTo>
                    <a:pt x="0" y="21362"/>
                  </a:moveTo>
                  <a:lnTo>
                    <a:pt x="0" y="0"/>
                  </a:lnTo>
                  <a:cubicBezTo>
                    <a:pt x="4133" y="11868"/>
                    <a:pt x="16162" y="9368"/>
                    <a:pt x="28255" y="13122"/>
                  </a:cubicBezTo>
                  <a:cubicBezTo>
                    <a:pt x="34869" y="15175"/>
                    <a:pt x="38436" y="18338"/>
                    <a:pt x="40342" y="2136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4" name="Google Shape;884;p5"/>
          <p:cNvSpPr/>
          <p:nvPr/>
        </p:nvSpPr>
        <p:spPr>
          <a:xfrm>
            <a:off x="7672798" y="-12998"/>
            <a:ext cx="1502780" cy="3260198"/>
          </a:xfrm>
          <a:custGeom>
            <a:avLst/>
            <a:gdLst/>
            <a:ahLst/>
            <a:cxnLst/>
            <a:rect l="l" t="t" r="r" b="b"/>
            <a:pathLst>
              <a:path w="17156" h="37219" extrusionOk="0">
                <a:moveTo>
                  <a:pt x="17052" y="0"/>
                </a:moveTo>
                <a:lnTo>
                  <a:pt x="0" y="0"/>
                </a:lnTo>
                <a:cubicBezTo>
                  <a:pt x="270" y="3108"/>
                  <a:pt x="1707" y="9072"/>
                  <a:pt x="8398" y="13045"/>
                </a:cubicBezTo>
                <a:cubicBezTo>
                  <a:pt x="17155" y="18241"/>
                  <a:pt x="11155" y="31488"/>
                  <a:pt x="17052" y="3721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5"/>
          <p:cNvSpPr/>
          <p:nvPr/>
        </p:nvSpPr>
        <p:spPr>
          <a:xfrm>
            <a:off x="6928153" y="3892363"/>
            <a:ext cx="2245086" cy="1279539"/>
          </a:xfrm>
          <a:custGeom>
            <a:avLst/>
            <a:gdLst/>
            <a:ahLst/>
            <a:cxnLst/>
            <a:rect l="l" t="t" r="r" b="b"/>
            <a:pathLst>
              <a:path w="37331" h="21276" extrusionOk="0">
                <a:moveTo>
                  <a:pt x="37218" y="21247"/>
                </a:moveTo>
                <a:lnTo>
                  <a:pt x="37331" y="1"/>
                </a:lnTo>
                <a:cubicBezTo>
                  <a:pt x="34220" y="322"/>
                  <a:pt x="28249" y="2074"/>
                  <a:pt x="24232" y="10391"/>
                </a:cubicBezTo>
                <a:cubicBezTo>
                  <a:pt x="18977" y="21276"/>
                  <a:pt x="5772" y="13730"/>
                  <a:pt x="0" y="2104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5"/>
          <p:cNvSpPr/>
          <p:nvPr/>
        </p:nvSpPr>
        <p:spPr>
          <a:xfrm>
            <a:off x="4207306" y="4200239"/>
            <a:ext cx="198691" cy="198691"/>
          </a:xfrm>
          <a:custGeom>
            <a:avLst/>
            <a:gdLst/>
            <a:ahLst/>
            <a:cxnLst/>
            <a:rect l="l" t="t" r="r" b="b"/>
            <a:pathLst>
              <a:path w="2372" h="2372" extrusionOk="0">
                <a:moveTo>
                  <a:pt x="1591" y="0"/>
                </a:moveTo>
                <a:lnTo>
                  <a:pt x="771" y="3"/>
                </a:lnTo>
                <a:lnTo>
                  <a:pt x="775" y="778"/>
                </a:lnTo>
                <a:lnTo>
                  <a:pt x="0" y="781"/>
                </a:lnTo>
                <a:lnTo>
                  <a:pt x="3" y="1604"/>
                </a:lnTo>
                <a:lnTo>
                  <a:pt x="778" y="1601"/>
                </a:lnTo>
                <a:lnTo>
                  <a:pt x="781" y="2372"/>
                </a:lnTo>
                <a:lnTo>
                  <a:pt x="1601" y="2369"/>
                </a:lnTo>
                <a:lnTo>
                  <a:pt x="1601" y="1594"/>
                </a:lnTo>
                <a:lnTo>
                  <a:pt x="2372" y="1591"/>
                </a:lnTo>
                <a:lnTo>
                  <a:pt x="2369" y="771"/>
                </a:lnTo>
                <a:lnTo>
                  <a:pt x="1597" y="775"/>
                </a:lnTo>
                <a:lnTo>
                  <a:pt x="159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5"/>
          <p:cNvSpPr/>
          <p:nvPr/>
        </p:nvSpPr>
        <p:spPr>
          <a:xfrm>
            <a:off x="565785" y="2882677"/>
            <a:ext cx="92142" cy="83681"/>
          </a:xfrm>
          <a:custGeom>
            <a:avLst/>
            <a:gdLst/>
            <a:ahLst/>
            <a:cxnLst/>
            <a:rect l="l" t="t" r="r" b="b"/>
            <a:pathLst>
              <a:path w="1100" h="999" extrusionOk="0">
                <a:moveTo>
                  <a:pt x="547" y="1"/>
                </a:moveTo>
                <a:cubicBezTo>
                  <a:pt x="322" y="1"/>
                  <a:pt x="117" y="156"/>
                  <a:pt x="65" y="384"/>
                </a:cubicBezTo>
                <a:cubicBezTo>
                  <a:pt x="0" y="654"/>
                  <a:pt x="167" y="921"/>
                  <a:pt x="434" y="985"/>
                </a:cubicBezTo>
                <a:cubicBezTo>
                  <a:pt x="473" y="994"/>
                  <a:pt x="512" y="999"/>
                  <a:pt x="551" y="999"/>
                </a:cubicBezTo>
                <a:cubicBezTo>
                  <a:pt x="777" y="999"/>
                  <a:pt x="980" y="844"/>
                  <a:pt x="1035" y="615"/>
                </a:cubicBezTo>
                <a:cubicBezTo>
                  <a:pt x="1099" y="346"/>
                  <a:pt x="932" y="76"/>
                  <a:pt x="662" y="15"/>
                </a:cubicBezTo>
                <a:cubicBezTo>
                  <a:pt x="624" y="5"/>
                  <a:pt x="585" y="1"/>
                  <a:pt x="5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5"/>
          <p:cNvSpPr/>
          <p:nvPr/>
        </p:nvSpPr>
        <p:spPr>
          <a:xfrm>
            <a:off x="6310222" y="4284463"/>
            <a:ext cx="324757" cy="375100"/>
          </a:xfrm>
          <a:custGeom>
            <a:avLst/>
            <a:gdLst/>
            <a:ahLst/>
            <a:cxnLst/>
            <a:rect l="l" t="t" r="r" b="b"/>
            <a:pathLst>
              <a:path w="3877" h="4478" extrusionOk="0">
                <a:moveTo>
                  <a:pt x="868" y="1"/>
                </a:moveTo>
                <a:lnTo>
                  <a:pt x="0" y="4478"/>
                </a:lnTo>
                <a:lnTo>
                  <a:pt x="3876" y="342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89" name="Google Shape;889;p5"/>
          <p:cNvGrpSpPr/>
          <p:nvPr/>
        </p:nvGrpSpPr>
        <p:grpSpPr>
          <a:xfrm>
            <a:off x="1741200" y="4358709"/>
            <a:ext cx="281055" cy="346846"/>
            <a:chOff x="368125" y="2950571"/>
            <a:chExt cx="281055" cy="346846"/>
          </a:xfrm>
        </p:grpSpPr>
        <p:sp>
          <p:nvSpPr>
            <p:cNvPr id="890" name="Google Shape;890;p5"/>
            <p:cNvSpPr/>
            <p:nvPr/>
          </p:nvSpPr>
          <p:spPr>
            <a:xfrm>
              <a:off x="368125" y="2950571"/>
              <a:ext cx="281055" cy="346846"/>
            </a:xfrm>
            <a:custGeom>
              <a:avLst/>
              <a:gdLst/>
              <a:ahLst/>
              <a:cxnLst/>
              <a:rect l="l" t="t" r="r" b="b"/>
              <a:pathLst>
                <a:path w="5108" h="6304" extrusionOk="0">
                  <a:moveTo>
                    <a:pt x="2440" y="2180"/>
                  </a:moveTo>
                  <a:lnTo>
                    <a:pt x="868" y="1"/>
                  </a:lnTo>
                  <a:lnTo>
                    <a:pt x="1" y="6303"/>
                  </a:lnTo>
                  <a:lnTo>
                    <a:pt x="5107" y="2508"/>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5"/>
            <p:cNvSpPr/>
            <p:nvPr/>
          </p:nvSpPr>
          <p:spPr>
            <a:xfrm>
              <a:off x="368125" y="2950571"/>
              <a:ext cx="134255" cy="346846"/>
            </a:xfrm>
            <a:custGeom>
              <a:avLst/>
              <a:gdLst/>
              <a:ahLst/>
              <a:cxnLst/>
              <a:rect l="l" t="t" r="r" b="b"/>
              <a:pathLst>
                <a:path w="2440" h="6304" extrusionOk="0">
                  <a:moveTo>
                    <a:pt x="868" y="1"/>
                  </a:moveTo>
                  <a:lnTo>
                    <a:pt x="1" y="6303"/>
                  </a:lnTo>
                  <a:lnTo>
                    <a:pt x="1" y="6303"/>
                  </a:lnTo>
                  <a:lnTo>
                    <a:pt x="2440" y="2180"/>
                  </a:lnTo>
                  <a:lnTo>
                    <a:pt x="86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2" name="Google Shape;892;p5"/>
          <p:cNvSpPr/>
          <p:nvPr/>
        </p:nvSpPr>
        <p:spPr>
          <a:xfrm>
            <a:off x="8268124" y="1025205"/>
            <a:ext cx="450379" cy="450398"/>
          </a:xfrm>
          <a:custGeom>
            <a:avLst/>
            <a:gdLst/>
            <a:ahLst/>
            <a:cxnLst/>
            <a:rect l="l" t="t" r="r" b="b"/>
            <a:pathLst>
              <a:path w="3777" h="3777" extrusionOk="0">
                <a:moveTo>
                  <a:pt x="3777" y="2015"/>
                </a:moveTo>
                <a:lnTo>
                  <a:pt x="3449" y="816"/>
                </a:lnTo>
                <a:lnTo>
                  <a:pt x="2324" y="1125"/>
                </a:lnTo>
                <a:lnTo>
                  <a:pt x="2016" y="0"/>
                </a:lnTo>
                <a:lnTo>
                  <a:pt x="817" y="328"/>
                </a:lnTo>
                <a:lnTo>
                  <a:pt x="1125" y="1453"/>
                </a:lnTo>
                <a:lnTo>
                  <a:pt x="1" y="1761"/>
                </a:lnTo>
                <a:lnTo>
                  <a:pt x="328" y="2957"/>
                </a:lnTo>
                <a:lnTo>
                  <a:pt x="1453" y="2651"/>
                </a:lnTo>
                <a:lnTo>
                  <a:pt x="1762" y="3776"/>
                </a:lnTo>
                <a:lnTo>
                  <a:pt x="2957" y="3448"/>
                </a:lnTo>
                <a:lnTo>
                  <a:pt x="2652" y="2324"/>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5"/>
          <p:cNvSpPr/>
          <p:nvPr/>
        </p:nvSpPr>
        <p:spPr>
          <a:xfrm>
            <a:off x="8108210" y="4116577"/>
            <a:ext cx="92141" cy="83681"/>
          </a:xfrm>
          <a:custGeom>
            <a:avLst/>
            <a:gdLst/>
            <a:ahLst/>
            <a:cxnLst/>
            <a:rect l="l" t="t" r="r" b="b"/>
            <a:pathLst>
              <a:path w="1100" h="999" extrusionOk="0">
                <a:moveTo>
                  <a:pt x="547" y="1"/>
                </a:moveTo>
                <a:cubicBezTo>
                  <a:pt x="322" y="1"/>
                  <a:pt x="117" y="156"/>
                  <a:pt x="65" y="384"/>
                </a:cubicBezTo>
                <a:cubicBezTo>
                  <a:pt x="0" y="654"/>
                  <a:pt x="167" y="921"/>
                  <a:pt x="434" y="985"/>
                </a:cubicBezTo>
                <a:cubicBezTo>
                  <a:pt x="473" y="994"/>
                  <a:pt x="512" y="999"/>
                  <a:pt x="551" y="999"/>
                </a:cubicBezTo>
                <a:cubicBezTo>
                  <a:pt x="777" y="999"/>
                  <a:pt x="980" y="844"/>
                  <a:pt x="1035" y="615"/>
                </a:cubicBezTo>
                <a:cubicBezTo>
                  <a:pt x="1099" y="346"/>
                  <a:pt x="932" y="76"/>
                  <a:pt x="662" y="15"/>
                </a:cubicBezTo>
                <a:cubicBezTo>
                  <a:pt x="624" y="5"/>
                  <a:pt x="585" y="1"/>
                  <a:pt x="5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94" name="Google Shape;894;p5"/>
          <p:cNvGrpSpPr/>
          <p:nvPr/>
        </p:nvGrpSpPr>
        <p:grpSpPr>
          <a:xfrm>
            <a:off x="-22695" y="-15770"/>
            <a:ext cx="1690448" cy="1915602"/>
            <a:chOff x="-22695" y="-15770"/>
            <a:chExt cx="1690448" cy="1915602"/>
          </a:xfrm>
        </p:grpSpPr>
        <p:grpSp>
          <p:nvGrpSpPr>
            <p:cNvPr id="895" name="Google Shape;895;p5"/>
            <p:cNvGrpSpPr/>
            <p:nvPr/>
          </p:nvGrpSpPr>
          <p:grpSpPr>
            <a:xfrm>
              <a:off x="486797" y="632665"/>
              <a:ext cx="952368" cy="1100498"/>
              <a:chOff x="341650" y="1947263"/>
              <a:chExt cx="334000" cy="385950"/>
            </a:xfrm>
          </p:grpSpPr>
          <p:sp>
            <p:nvSpPr>
              <p:cNvPr id="896" name="Google Shape;896;p5"/>
              <p:cNvSpPr/>
              <p:nvPr/>
            </p:nvSpPr>
            <p:spPr>
              <a:xfrm>
                <a:off x="462150" y="1947263"/>
                <a:ext cx="213500" cy="192550"/>
              </a:xfrm>
              <a:custGeom>
                <a:avLst/>
                <a:gdLst/>
                <a:ahLst/>
                <a:cxnLst/>
                <a:rect l="l" t="t" r="r" b="b"/>
                <a:pathLst>
                  <a:path w="8540" h="7702" extrusionOk="0">
                    <a:moveTo>
                      <a:pt x="820" y="0"/>
                    </a:moveTo>
                    <a:cubicBezTo>
                      <a:pt x="547" y="0"/>
                      <a:pt x="274" y="14"/>
                      <a:pt x="1" y="43"/>
                    </a:cubicBezTo>
                    <a:lnTo>
                      <a:pt x="8540" y="7701"/>
                    </a:lnTo>
                    <a:cubicBezTo>
                      <a:pt x="8536" y="7238"/>
                      <a:pt x="8495" y="6779"/>
                      <a:pt x="8411" y="6322"/>
                    </a:cubicBezTo>
                    <a:lnTo>
                      <a:pt x="1386" y="20"/>
                    </a:lnTo>
                    <a:cubicBezTo>
                      <a:pt x="1198" y="7"/>
                      <a:pt x="1009" y="0"/>
                      <a:pt x="8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5"/>
              <p:cNvSpPr/>
              <p:nvPr/>
            </p:nvSpPr>
            <p:spPr>
              <a:xfrm>
                <a:off x="527000" y="1952413"/>
                <a:ext cx="137650" cy="123425"/>
              </a:xfrm>
              <a:custGeom>
                <a:avLst/>
                <a:gdLst/>
                <a:ahLst/>
                <a:cxnLst/>
                <a:rect l="l" t="t" r="r" b="b"/>
                <a:pathLst>
                  <a:path w="5506" h="4937" extrusionOk="0">
                    <a:moveTo>
                      <a:pt x="0" y="1"/>
                    </a:moveTo>
                    <a:lnTo>
                      <a:pt x="5505" y="4937"/>
                    </a:lnTo>
                    <a:cubicBezTo>
                      <a:pt x="5075" y="3719"/>
                      <a:pt x="4342" y="2629"/>
                      <a:pt x="3381" y="1768"/>
                    </a:cubicBezTo>
                    <a:cubicBezTo>
                      <a:pt x="2420" y="904"/>
                      <a:pt x="1257" y="293"/>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5"/>
              <p:cNvSpPr/>
              <p:nvPr/>
            </p:nvSpPr>
            <p:spPr>
              <a:xfrm>
                <a:off x="385100" y="2125713"/>
                <a:ext cx="204100" cy="187800"/>
              </a:xfrm>
              <a:custGeom>
                <a:avLst/>
                <a:gdLst/>
                <a:ahLst/>
                <a:cxnLst/>
                <a:rect l="l" t="t" r="r" b="b"/>
                <a:pathLst>
                  <a:path w="8164" h="7512" extrusionOk="0">
                    <a:moveTo>
                      <a:pt x="341" y="1"/>
                    </a:moveTo>
                    <a:lnTo>
                      <a:pt x="1" y="958"/>
                    </a:lnTo>
                    <a:lnTo>
                      <a:pt x="7306" y="7511"/>
                    </a:lnTo>
                    <a:cubicBezTo>
                      <a:pt x="7601" y="7366"/>
                      <a:pt x="7890" y="7199"/>
                      <a:pt x="8164" y="7019"/>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5"/>
              <p:cNvSpPr/>
              <p:nvPr/>
            </p:nvSpPr>
            <p:spPr>
              <a:xfrm>
                <a:off x="399725" y="2084738"/>
                <a:ext cx="220900" cy="206350"/>
              </a:xfrm>
              <a:custGeom>
                <a:avLst/>
                <a:gdLst/>
                <a:ahLst/>
                <a:cxnLst/>
                <a:rect l="l" t="t" r="r" b="b"/>
                <a:pathLst>
                  <a:path w="8836" h="8254" extrusionOk="0">
                    <a:moveTo>
                      <a:pt x="341" y="1"/>
                    </a:moveTo>
                    <a:lnTo>
                      <a:pt x="1" y="958"/>
                    </a:lnTo>
                    <a:lnTo>
                      <a:pt x="8131" y="8253"/>
                    </a:lnTo>
                    <a:cubicBezTo>
                      <a:pt x="8379" y="8057"/>
                      <a:pt x="8613" y="7845"/>
                      <a:pt x="8835" y="7617"/>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5"/>
              <p:cNvSpPr/>
              <p:nvPr/>
            </p:nvSpPr>
            <p:spPr>
              <a:xfrm>
                <a:off x="414275" y="2043688"/>
                <a:ext cx="231400" cy="219050"/>
              </a:xfrm>
              <a:custGeom>
                <a:avLst/>
                <a:gdLst/>
                <a:ahLst/>
                <a:cxnLst/>
                <a:rect l="l" t="t" r="r" b="b"/>
                <a:pathLst>
                  <a:path w="9256" h="8762" extrusionOk="0">
                    <a:moveTo>
                      <a:pt x="344" y="0"/>
                    </a:moveTo>
                    <a:lnTo>
                      <a:pt x="0" y="958"/>
                    </a:lnTo>
                    <a:lnTo>
                      <a:pt x="8700" y="8761"/>
                    </a:lnTo>
                    <a:cubicBezTo>
                      <a:pt x="8899" y="8517"/>
                      <a:pt x="9086" y="8263"/>
                      <a:pt x="9256" y="7996"/>
                    </a:cubicBezTo>
                    <a:lnTo>
                      <a:pt x="34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5"/>
              <p:cNvSpPr/>
              <p:nvPr/>
            </p:nvSpPr>
            <p:spPr>
              <a:xfrm>
                <a:off x="370575" y="2166688"/>
                <a:ext cx="180225" cy="162000"/>
              </a:xfrm>
              <a:custGeom>
                <a:avLst/>
                <a:gdLst/>
                <a:ahLst/>
                <a:cxnLst/>
                <a:rect l="l" t="t" r="r" b="b"/>
                <a:pathLst>
                  <a:path w="7209" h="6480" extrusionOk="0">
                    <a:moveTo>
                      <a:pt x="341" y="1"/>
                    </a:moveTo>
                    <a:lnTo>
                      <a:pt x="0" y="962"/>
                    </a:lnTo>
                    <a:lnTo>
                      <a:pt x="6148" y="6479"/>
                    </a:lnTo>
                    <a:cubicBezTo>
                      <a:pt x="6508" y="6399"/>
                      <a:pt x="6865" y="6293"/>
                      <a:pt x="7208" y="6165"/>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5"/>
              <p:cNvSpPr/>
              <p:nvPr/>
            </p:nvSpPr>
            <p:spPr>
              <a:xfrm>
                <a:off x="443425" y="1961663"/>
                <a:ext cx="231100" cy="226825"/>
              </a:xfrm>
              <a:custGeom>
                <a:avLst/>
                <a:gdLst/>
                <a:ahLst/>
                <a:cxnLst/>
                <a:rect l="l" t="t" r="r" b="b"/>
                <a:pathLst>
                  <a:path w="9244" h="9073" extrusionOk="0">
                    <a:moveTo>
                      <a:pt x="342" y="0"/>
                    </a:moveTo>
                    <a:lnTo>
                      <a:pt x="1" y="958"/>
                    </a:lnTo>
                    <a:lnTo>
                      <a:pt x="9044" y="9073"/>
                    </a:lnTo>
                    <a:cubicBezTo>
                      <a:pt x="9138" y="8713"/>
                      <a:pt x="9202" y="8349"/>
                      <a:pt x="9244" y="7983"/>
                    </a:cubicBezTo>
                    <a:lnTo>
                      <a:pt x="3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5"/>
              <p:cNvSpPr/>
              <p:nvPr/>
            </p:nvSpPr>
            <p:spPr>
              <a:xfrm>
                <a:off x="428900" y="2002638"/>
                <a:ext cx="235275" cy="226100"/>
              </a:xfrm>
              <a:custGeom>
                <a:avLst/>
                <a:gdLst/>
                <a:ahLst/>
                <a:cxnLst/>
                <a:rect l="l" t="t" r="r" b="b"/>
                <a:pathLst>
                  <a:path w="9411" h="9044" extrusionOk="0">
                    <a:moveTo>
                      <a:pt x="341" y="0"/>
                    </a:moveTo>
                    <a:lnTo>
                      <a:pt x="0" y="961"/>
                    </a:lnTo>
                    <a:lnTo>
                      <a:pt x="9012" y="9044"/>
                    </a:lnTo>
                    <a:cubicBezTo>
                      <a:pt x="9163" y="8751"/>
                      <a:pt x="9294" y="8446"/>
                      <a:pt x="9410" y="8137"/>
                    </a:cubicBezTo>
                    <a:lnTo>
                      <a:pt x="34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5"/>
              <p:cNvSpPr/>
              <p:nvPr/>
            </p:nvSpPr>
            <p:spPr>
              <a:xfrm>
                <a:off x="356025" y="2207738"/>
                <a:ext cx="147125" cy="125475"/>
              </a:xfrm>
              <a:custGeom>
                <a:avLst/>
                <a:gdLst/>
                <a:ahLst/>
                <a:cxnLst/>
                <a:rect l="l" t="t" r="r" b="b"/>
                <a:pathLst>
                  <a:path w="5885" h="5019" extrusionOk="0">
                    <a:moveTo>
                      <a:pt x="341" y="1"/>
                    </a:moveTo>
                    <a:lnTo>
                      <a:pt x="0" y="959"/>
                    </a:lnTo>
                    <a:lnTo>
                      <a:pt x="4500" y="4998"/>
                    </a:lnTo>
                    <a:cubicBezTo>
                      <a:pt x="4689" y="5011"/>
                      <a:pt x="4879" y="5018"/>
                      <a:pt x="5068" y="5018"/>
                    </a:cubicBezTo>
                    <a:cubicBezTo>
                      <a:pt x="5341" y="5018"/>
                      <a:pt x="5613" y="5004"/>
                      <a:pt x="5885" y="4976"/>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5"/>
              <p:cNvSpPr/>
              <p:nvPr/>
            </p:nvSpPr>
            <p:spPr>
              <a:xfrm>
                <a:off x="341650" y="2248713"/>
                <a:ext cx="96675" cy="79325"/>
              </a:xfrm>
              <a:custGeom>
                <a:avLst/>
                <a:gdLst/>
                <a:ahLst/>
                <a:cxnLst/>
                <a:rect l="l" t="t" r="r" b="b"/>
                <a:pathLst>
                  <a:path w="3867" h="3173" extrusionOk="0">
                    <a:moveTo>
                      <a:pt x="331" y="1"/>
                    </a:moveTo>
                    <a:lnTo>
                      <a:pt x="0" y="926"/>
                    </a:lnTo>
                    <a:cubicBezTo>
                      <a:pt x="154" y="1094"/>
                      <a:pt x="315" y="1251"/>
                      <a:pt x="485" y="1405"/>
                    </a:cubicBezTo>
                    <a:cubicBezTo>
                      <a:pt x="1446" y="2270"/>
                      <a:pt x="2610" y="2877"/>
                      <a:pt x="3866" y="3173"/>
                    </a:cubicBezTo>
                    <a:lnTo>
                      <a:pt x="33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06" name="Google Shape;906;p5"/>
            <p:cNvSpPr/>
            <p:nvPr/>
          </p:nvSpPr>
          <p:spPr>
            <a:xfrm>
              <a:off x="-22695" y="-15770"/>
              <a:ext cx="1690448" cy="1915602"/>
            </a:xfrm>
            <a:custGeom>
              <a:avLst/>
              <a:gdLst/>
              <a:ahLst/>
              <a:cxnLst/>
              <a:rect l="l" t="t" r="r" b="b"/>
              <a:pathLst>
                <a:path w="19791" h="22427" extrusionOk="0">
                  <a:moveTo>
                    <a:pt x="1" y="200"/>
                  </a:moveTo>
                  <a:lnTo>
                    <a:pt x="19791" y="1"/>
                  </a:lnTo>
                  <a:cubicBezTo>
                    <a:pt x="8819" y="2389"/>
                    <a:pt x="11204" y="8993"/>
                    <a:pt x="7791" y="15690"/>
                  </a:cubicBezTo>
                  <a:cubicBezTo>
                    <a:pt x="5927" y="19354"/>
                    <a:pt x="3018" y="21346"/>
                    <a:pt x="226" y="2242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5"/>
            <p:cNvSpPr/>
            <p:nvPr/>
          </p:nvSpPr>
          <p:spPr>
            <a:xfrm>
              <a:off x="-22695" y="-13728"/>
              <a:ext cx="952376" cy="853730"/>
            </a:xfrm>
            <a:custGeom>
              <a:avLst/>
              <a:gdLst/>
              <a:ahLst/>
              <a:cxnLst/>
              <a:rect l="l" t="t" r="r" b="b"/>
              <a:pathLst>
                <a:path w="10311" h="9243" extrusionOk="0">
                  <a:moveTo>
                    <a:pt x="10310" y="0"/>
                  </a:moveTo>
                  <a:cubicBezTo>
                    <a:pt x="9517" y="2880"/>
                    <a:pt x="7048" y="8735"/>
                    <a:pt x="94" y="9243"/>
                  </a:cubicBezTo>
                  <a:lnTo>
                    <a:pt x="1" y="103"/>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65"/>
        <p:cNvGrpSpPr/>
        <p:nvPr/>
      </p:nvGrpSpPr>
      <p:grpSpPr>
        <a:xfrm>
          <a:off x="0" y="0"/>
          <a:ext cx="0" cy="0"/>
          <a:chOff x="0" y="0"/>
          <a:chExt cx="0" cy="0"/>
        </a:xfrm>
      </p:grpSpPr>
      <p:sp>
        <p:nvSpPr>
          <p:cNvPr id="966" name="Google Shape;966;p9"/>
          <p:cNvSpPr txBox="1">
            <a:spLocks noGrp="1"/>
          </p:cNvSpPr>
          <p:nvPr>
            <p:ph type="title"/>
          </p:nvPr>
        </p:nvSpPr>
        <p:spPr>
          <a:xfrm>
            <a:off x="4277175" y="1717650"/>
            <a:ext cx="4090500" cy="769200"/>
          </a:xfrm>
          <a:prstGeom prst="rect">
            <a:avLst/>
          </a:prstGeom>
        </p:spPr>
        <p:txBody>
          <a:bodyPr spcFirstLastPara="1" wrap="square" lIns="91425" tIns="91425" rIns="91425" bIns="91425" anchor="ctr" anchorCtr="0">
            <a:noAutofit/>
          </a:bodyPr>
          <a:lstStyle>
            <a:lvl1pPr lvl="0" algn="ctr">
              <a:spcBef>
                <a:spcPts val="0"/>
              </a:spcBef>
              <a:spcAft>
                <a:spcPts val="0"/>
              </a:spcAft>
              <a:buSzPts val="4200"/>
              <a:buNone/>
              <a:defRPr sz="3800">
                <a:solidFill>
                  <a:schemeClr val="accent2"/>
                </a:solidFill>
              </a:defRPr>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967" name="Google Shape;967;p9"/>
          <p:cNvSpPr txBox="1">
            <a:spLocks noGrp="1"/>
          </p:cNvSpPr>
          <p:nvPr>
            <p:ph type="subTitle" idx="1"/>
          </p:nvPr>
        </p:nvSpPr>
        <p:spPr>
          <a:xfrm>
            <a:off x="4276925" y="2410550"/>
            <a:ext cx="4090500" cy="10968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2100"/>
              <a:buNone/>
              <a:defRPr sz="14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grpSp>
        <p:nvGrpSpPr>
          <p:cNvPr id="968" name="Google Shape;968;p9"/>
          <p:cNvGrpSpPr/>
          <p:nvPr/>
        </p:nvGrpSpPr>
        <p:grpSpPr>
          <a:xfrm>
            <a:off x="7426752" y="2472313"/>
            <a:ext cx="1754247" cy="2694579"/>
            <a:chOff x="7408962" y="2454523"/>
            <a:chExt cx="1754247" cy="2694579"/>
          </a:xfrm>
        </p:grpSpPr>
        <p:sp>
          <p:nvSpPr>
            <p:cNvPr id="969" name="Google Shape;969;p9"/>
            <p:cNvSpPr/>
            <p:nvPr/>
          </p:nvSpPr>
          <p:spPr>
            <a:xfrm>
              <a:off x="7408962" y="2719885"/>
              <a:ext cx="1754247" cy="2428900"/>
            </a:xfrm>
            <a:custGeom>
              <a:avLst/>
              <a:gdLst/>
              <a:ahLst/>
              <a:cxnLst/>
              <a:rect l="l" t="t" r="r" b="b"/>
              <a:pathLst>
                <a:path w="30670" h="42467" extrusionOk="0">
                  <a:moveTo>
                    <a:pt x="30492" y="42467"/>
                  </a:moveTo>
                  <a:lnTo>
                    <a:pt x="0" y="42467"/>
                  </a:lnTo>
                  <a:cubicBezTo>
                    <a:pt x="482" y="38922"/>
                    <a:pt x="3047" y="32119"/>
                    <a:pt x="15012" y="27587"/>
                  </a:cubicBezTo>
                  <a:cubicBezTo>
                    <a:pt x="30669" y="21658"/>
                    <a:pt x="19945" y="6541"/>
                    <a:pt x="304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9"/>
            <p:cNvSpPr/>
            <p:nvPr/>
          </p:nvSpPr>
          <p:spPr>
            <a:xfrm>
              <a:off x="7745077" y="2454523"/>
              <a:ext cx="1405843" cy="2694286"/>
            </a:xfrm>
            <a:custGeom>
              <a:avLst/>
              <a:gdLst/>
              <a:ahLst/>
              <a:cxnLst/>
              <a:rect l="l" t="t" r="r" b="b"/>
              <a:pathLst>
                <a:path w="20290" h="38887" extrusionOk="0">
                  <a:moveTo>
                    <a:pt x="20289" y="38887"/>
                  </a:moveTo>
                  <a:lnTo>
                    <a:pt x="1" y="38887"/>
                  </a:lnTo>
                  <a:cubicBezTo>
                    <a:pt x="11272" y="34905"/>
                    <a:pt x="8897" y="23307"/>
                    <a:pt x="12461" y="11651"/>
                  </a:cubicBezTo>
                  <a:cubicBezTo>
                    <a:pt x="14411" y="5278"/>
                    <a:pt x="17413" y="1839"/>
                    <a:pt x="202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9"/>
            <p:cNvSpPr/>
            <p:nvPr/>
          </p:nvSpPr>
          <p:spPr>
            <a:xfrm>
              <a:off x="8418263" y="4184447"/>
              <a:ext cx="732646" cy="964655"/>
            </a:xfrm>
            <a:custGeom>
              <a:avLst/>
              <a:gdLst/>
              <a:ahLst/>
              <a:cxnLst/>
              <a:rect l="l" t="t" r="r" b="b"/>
              <a:pathLst>
                <a:path w="10574" h="13923" extrusionOk="0">
                  <a:moveTo>
                    <a:pt x="0" y="13922"/>
                  </a:moveTo>
                  <a:cubicBezTo>
                    <a:pt x="848" y="9545"/>
                    <a:pt x="3436" y="666"/>
                    <a:pt x="10573" y="0"/>
                  </a:cubicBezTo>
                  <a:lnTo>
                    <a:pt x="10573" y="13922"/>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72" name="Google Shape;972;p9"/>
          <p:cNvSpPr/>
          <p:nvPr/>
        </p:nvSpPr>
        <p:spPr>
          <a:xfrm flipH="1">
            <a:off x="8216637" y="-13325"/>
            <a:ext cx="952376" cy="853730"/>
          </a:xfrm>
          <a:custGeom>
            <a:avLst/>
            <a:gdLst/>
            <a:ahLst/>
            <a:cxnLst/>
            <a:rect l="l" t="t" r="r" b="b"/>
            <a:pathLst>
              <a:path w="10311" h="9243" extrusionOk="0">
                <a:moveTo>
                  <a:pt x="10310" y="0"/>
                </a:moveTo>
                <a:cubicBezTo>
                  <a:pt x="9517" y="2880"/>
                  <a:pt x="7048" y="8735"/>
                  <a:pt x="94" y="9243"/>
                </a:cubicBezTo>
                <a:lnTo>
                  <a:pt x="1" y="103"/>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9"/>
          <p:cNvSpPr/>
          <p:nvPr/>
        </p:nvSpPr>
        <p:spPr>
          <a:xfrm>
            <a:off x="-14275" y="4084200"/>
            <a:ext cx="2071310" cy="1096778"/>
          </a:xfrm>
          <a:custGeom>
            <a:avLst/>
            <a:gdLst/>
            <a:ahLst/>
            <a:cxnLst/>
            <a:rect l="l" t="t" r="r" b="b"/>
            <a:pathLst>
              <a:path w="40343" h="21362" extrusionOk="0">
                <a:moveTo>
                  <a:pt x="0" y="21362"/>
                </a:moveTo>
                <a:lnTo>
                  <a:pt x="0" y="0"/>
                </a:lnTo>
                <a:cubicBezTo>
                  <a:pt x="4133" y="11868"/>
                  <a:pt x="16162" y="9368"/>
                  <a:pt x="28255" y="13122"/>
                </a:cubicBezTo>
                <a:cubicBezTo>
                  <a:pt x="34869" y="15175"/>
                  <a:pt x="38436" y="18338"/>
                  <a:pt x="40342" y="2136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74" name="Google Shape;974;p9"/>
          <p:cNvGrpSpPr/>
          <p:nvPr/>
        </p:nvGrpSpPr>
        <p:grpSpPr>
          <a:xfrm>
            <a:off x="-6324" y="-6401"/>
            <a:ext cx="3386674" cy="1823447"/>
            <a:chOff x="0" y="-6412"/>
            <a:chExt cx="3634161" cy="1956698"/>
          </a:xfrm>
        </p:grpSpPr>
        <p:grpSp>
          <p:nvGrpSpPr>
            <p:cNvPr id="975" name="Google Shape;975;p9"/>
            <p:cNvGrpSpPr/>
            <p:nvPr/>
          </p:nvGrpSpPr>
          <p:grpSpPr>
            <a:xfrm rot="-7442972" flipH="1">
              <a:off x="760587" y="343653"/>
              <a:ext cx="952352" cy="1100480"/>
              <a:chOff x="341650" y="1947263"/>
              <a:chExt cx="334000" cy="385950"/>
            </a:xfrm>
          </p:grpSpPr>
          <p:sp>
            <p:nvSpPr>
              <p:cNvPr id="976" name="Google Shape;976;p9"/>
              <p:cNvSpPr/>
              <p:nvPr/>
            </p:nvSpPr>
            <p:spPr>
              <a:xfrm>
                <a:off x="462150" y="1947263"/>
                <a:ext cx="213500" cy="192550"/>
              </a:xfrm>
              <a:custGeom>
                <a:avLst/>
                <a:gdLst/>
                <a:ahLst/>
                <a:cxnLst/>
                <a:rect l="l" t="t" r="r" b="b"/>
                <a:pathLst>
                  <a:path w="8540" h="7702" extrusionOk="0">
                    <a:moveTo>
                      <a:pt x="820" y="0"/>
                    </a:moveTo>
                    <a:cubicBezTo>
                      <a:pt x="547" y="0"/>
                      <a:pt x="274" y="14"/>
                      <a:pt x="1" y="43"/>
                    </a:cubicBezTo>
                    <a:lnTo>
                      <a:pt x="8540" y="7701"/>
                    </a:lnTo>
                    <a:cubicBezTo>
                      <a:pt x="8536" y="7238"/>
                      <a:pt x="8495" y="6779"/>
                      <a:pt x="8411" y="6322"/>
                    </a:cubicBezTo>
                    <a:lnTo>
                      <a:pt x="1386" y="20"/>
                    </a:lnTo>
                    <a:cubicBezTo>
                      <a:pt x="1198" y="7"/>
                      <a:pt x="1009" y="0"/>
                      <a:pt x="8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9"/>
              <p:cNvSpPr/>
              <p:nvPr/>
            </p:nvSpPr>
            <p:spPr>
              <a:xfrm>
                <a:off x="527000" y="1952413"/>
                <a:ext cx="137650" cy="123425"/>
              </a:xfrm>
              <a:custGeom>
                <a:avLst/>
                <a:gdLst/>
                <a:ahLst/>
                <a:cxnLst/>
                <a:rect l="l" t="t" r="r" b="b"/>
                <a:pathLst>
                  <a:path w="5506" h="4937" extrusionOk="0">
                    <a:moveTo>
                      <a:pt x="0" y="1"/>
                    </a:moveTo>
                    <a:lnTo>
                      <a:pt x="5505" y="4937"/>
                    </a:lnTo>
                    <a:cubicBezTo>
                      <a:pt x="5075" y="3719"/>
                      <a:pt x="4342" y="2629"/>
                      <a:pt x="3381" y="1768"/>
                    </a:cubicBezTo>
                    <a:cubicBezTo>
                      <a:pt x="2420" y="904"/>
                      <a:pt x="1257" y="293"/>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9"/>
              <p:cNvSpPr/>
              <p:nvPr/>
            </p:nvSpPr>
            <p:spPr>
              <a:xfrm>
                <a:off x="385100" y="2125713"/>
                <a:ext cx="204100" cy="187800"/>
              </a:xfrm>
              <a:custGeom>
                <a:avLst/>
                <a:gdLst/>
                <a:ahLst/>
                <a:cxnLst/>
                <a:rect l="l" t="t" r="r" b="b"/>
                <a:pathLst>
                  <a:path w="8164" h="7512" extrusionOk="0">
                    <a:moveTo>
                      <a:pt x="341" y="1"/>
                    </a:moveTo>
                    <a:lnTo>
                      <a:pt x="1" y="958"/>
                    </a:lnTo>
                    <a:lnTo>
                      <a:pt x="7306" y="7511"/>
                    </a:lnTo>
                    <a:cubicBezTo>
                      <a:pt x="7601" y="7366"/>
                      <a:pt x="7890" y="7199"/>
                      <a:pt x="8164" y="7019"/>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9"/>
              <p:cNvSpPr/>
              <p:nvPr/>
            </p:nvSpPr>
            <p:spPr>
              <a:xfrm>
                <a:off x="399725" y="2084738"/>
                <a:ext cx="220900" cy="206350"/>
              </a:xfrm>
              <a:custGeom>
                <a:avLst/>
                <a:gdLst/>
                <a:ahLst/>
                <a:cxnLst/>
                <a:rect l="l" t="t" r="r" b="b"/>
                <a:pathLst>
                  <a:path w="8836" h="8254" extrusionOk="0">
                    <a:moveTo>
                      <a:pt x="341" y="1"/>
                    </a:moveTo>
                    <a:lnTo>
                      <a:pt x="1" y="958"/>
                    </a:lnTo>
                    <a:lnTo>
                      <a:pt x="8131" y="8253"/>
                    </a:lnTo>
                    <a:cubicBezTo>
                      <a:pt x="8379" y="8057"/>
                      <a:pt x="8613" y="7845"/>
                      <a:pt x="8835" y="7617"/>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9"/>
              <p:cNvSpPr/>
              <p:nvPr/>
            </p:nvSpPr>
            <p:spPr>
              <a:xfrm>
                <a:off x="414275" y="2043688"/>
                <a:ext cx="231400" cy="219050"/>
              </a:xfrm>
              <a:custGeom>
                <a:avLst/>
                <a:gdLst/>
                <a:ahLst/>
                <a:cxnLst/>
                <a:rect l="l" t="t" r="r" b="b"/>
                <a:pathLst>
                  <a:path w="9256" h="8762" extrusionOk="0">
                    <a:moveTo>
                      <a:pt x="344" y="0"/>
                    </a:moveTo>
                    <a:lnTo>
                      <a:pt x="0" y="958"/>
                    </a:lnTo>
                    <a:lnTo>
                      <a:pt x="8700" y="8761"/>
                    </a:lnTo>
                    <a:cubicBezTo>
                      <a:pt x="8899" y="8517"/>
                      <a:pt x="9086" y="8263"/>
                      <a:pt x="9256" y="7996"/>
                    </a:cubicBezTo>
                    <a:lnTo>
                      <a:pt x="34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9"/>
              <p:cNvSpPr/>
              <p:nvPr/>
            </p:nvSpPr>
            <p:spPr>
              <a:xfrm>
                <a:off x="370575" y="2166688"/>
                <a:ext cx="180225" cy="162000"/>
              </a:xfrm>
              <a:custGeom>
                <a:avLst/>
                <a:gdLst/>
                <a:ahLst/>
                <a:cxnLst/>
                <a:rect l="l" t="t" r="r" b="b"/>
                <a:pathLst>
                  <a:path w="7209" h="6480" extrusionOk="0">
                    <a:moveTo>
                      <a:pt x="341" y="1"/>
                    </a:moveTo>
                    <a:lnTo>
                      <a:pt x="0" y="962"/>
                    </a:lnTo>
                    <a:lnTo>
                      <a:pt x="6148" y="6479"/>
                    </a:lnTo>
                    <a:cubicBezTo>
                      <a:pt x="6508" y="6399"/>
                      <a:pt x="6865" y="6293"/>
                      <a:pt x="7208" y="6165"/>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9"/>
              <p:cNvSpPr/>
              <p:nvPr/>
            </p:nvSpPr>
            <p:spPr>
              <a:xfrm>
                <a:off x="443425" y="1961663"/>
                <a:ext cx="231100" cy="226825"/>
              </a:xfrm>
              <a:custGeom>
                <a:avLst/>
                <a:gdLst/>
                <a:ahLst/>
                <a:cxnLst/>
                <a:rect l="l" t="t" r="r" b="b"/>
                <a:pathLst>
                  <a:path w="9244" h="9073" extrusionOk="0">
                    <a:moveTo>
                      <a:pt x="342" y="0"/>
                    </a:moveTo>
                    <a:lnTo>
                      <a:pt x="1" y="958"/>
                    </a:lnTo>
                    <a:lnTo>
                      <a:pt x="9044" y="9073"/>
                    </a:lnTo>
                    <a:cubicBezTo>
                      <a:pt x="9138" y="8713"/>
                      <a:pt x="9202" y="8349"/>
                      <a:pt x="9244" y="7983"/>
                    </a:cubicBezTo>
                    <a:lnTo>
                      <a:pt x="3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9"/>
              <p:cNvSpPr/>
              <p:nvPr/>
            </p:nvSpPr>
            <p:spPr>
              <a:xfrm>
                <a:off x="428900" y="2002638"/>
                <a:ext cx="235275" cy="226100"/>
              </a:xfrm>
              <a:custGeom>
                <a:avLst/>
                <a:gdLst/>
                <a:ahLst/>
                <a:cxnLst/>
                <a:rect l="l" t="t" r="r" b="b"/>
                <a:pathLst>
                  <a:path w="9411" h="9044" extrusionOk="0">
                    <a:moveTo>
                      <a:pt x="341" y="0"/>
                    </a:moveTo>
                    <a:lnTo>
                      <a:pt x="0" y="961"/>
                    </a:lnTo>
                    <a:lnTo>
                      <a:pt x="9012" y="9044"/>
                    </a:lnTo>
                    <a:cubicBezTo>
                      <a:pt x="9163" y="8751"/>
                      <a:pt x="9294" y="8446"/>
                      <a:pt x="9410" y="8137"/>
                    </a:cubicBezTo>
                    <a:lnTo>
                      <a:pt x="34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9"/>
              <p:cNvSpPr/>
              <p:nvPr/>
            </p:nvSpPr>
            <p:spPr>
              <a:xfrm>
                <a:off x="356025" y="2207738"/>
                <a:ext cx="147125" cy="125475"/>
              </a:xfrm>
              <a:custGeom>
                <a:avLst/>
                <a:gdLst/>
                <a:ahLst/>
                <a:cxnLst/>
                <a:rect l="l" t="t" r="r" b="b"/>
                <a:pathLst>
                  <a:path w="5885" h="5019" extrusionOk="0">
                    <a:moveTo>
                      <a:pt x="341" y="1"/>
                    </a:moveTo>
                    <a:lnTo>
                      <a:pt x="0" y="959"/>
                    </a:lnTo>
                    <a:lnTo>
                      <a:pt x="4500" y="4998"/>
                    </a:lnTo>
                    <a:cubicBezTo>
                      <a:pt x="4689" y="5011"/>
                      <a:pt x="4879" y="5018"/>
                      <a:pt x="5068" y="5018"/>
                    </a:cubicBezTo>
                    <a:cubicBezTo>
                      <a:pt x="5341" y="5018"/>
                      <a:pt x="5613" y="5004"/>
                      <a:pt x="5885" y="4976"/>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9"/>
              <p:cNvSpPr/>
              <p:nvPr/>
            </p:nvSpPr>
            <p:spPr>
              <a:xfrm>
                <a:off x="341650" y="2248713"/>
                <a:ext cx="96675" cy="79325"/>
              </a:xfrm>
              <a:custGeom>
                <a:avLst/>
                <a:gdLst/>
                <a:ahLst/>
                <a:cxnLst/>
                <a:rect l="l" t="t" r="r" b="b"/>
                <a:pathLst>
                  <a:path w="3867" h="3173" extrusionOk="0">
                    <a:moveTo>
                      <a:pt x="331" y="1"/>
                    </a:moveTo>
                    <a:lnTo>
                      <a:pt x="0" y="926"/>
                    </a:lnTo>
                    <a:cubicBezTo>
                      <a:pt x="154" y="1094"/>
                      <a:pt x="315" y="1251"/>
                      <a:pt x="485" y="1405"/>
                    </a:cubicBezTo>
                    <a:cubicBezTo>
                      <a:pt x="1446" y="2270"/>
                      <a:pt x="2610" y="2877"/>
                      <a:pt x="3866" y="3173"/>
                    </a:cubicBezTo>
                    <a:lnTo>
                      <a:pt x="33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86" name="Google Shape;986;p9"/>
            <p:cNvSpPr/>
            <p:nvPr/>
          </p:nvSpPr>
          <p:spPr>
            <a:xfrm rot="10800000" flipH="1">
              <a:off x="0" y="-6394"/>
              <a:ext cx="3634161" cy="1956680"/>
            </a:xfrm>
            <a:custGeom>
              <a:avLst/>
              <a:gdLst/>
              <a:ahLst/>
              <a:cxnLst/>
              <a:rect l="l" t="t" r="r" b="b"/>
              <a:pathLst>
                <a:path w="42073" h="22652" extrusionOk="0">
                  <a:moveTo>
                    <a:pt x="1" y="22651"/>
                  </a:moveTo>
                  <a:lnTo>
                    <a:pt x="1" y="1"/>
                  </a:lnTo>
                  <a:cubicBezTo>
                    <a:pt x="9607" y="1855"/>
                    <a:pt x="9218" y="22388"/>
                    <a:pt x="21244" y="19572"/>
                  </a:cubicBezTo>
                  <a:cubicBezTo>
                    <a:pt x="30657" y="17368"/>
                    <a:pt x="38469" y="20659"/>
                    <a:pt x="42072" y="2265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9"/>
            <p:cNvSpPr/>
            <p:nvPr/>
          </p:nvSpPr>
          <p:spPr>
            <a:xfrm rot="10800000" flipH="1">
              <a:off x="0" y="-6412"/>
              <a:ext cx="2401437" cy="1401714"/>
            </a:xfrm>
            <a:custGeom>
              <a:avLst/>
              <a:gdLst/>
              <a:ahLst/>
              <a:cxnLst/>
              <a:rect l="l" t="t" r="r" b="b"/>
              <a:pathLst>
                <a:path w="33402" h="19496" extrusionOk="0">
                  <a:moveTo>
                    <a:pt x="1" y="19495"/>
                  </a:moveTo>
                  <a:lnTo>
                    <a:pt x="1" y="1"/>
                  </a:lnTo>
                  <a:cubicBezTo>
                    <a:pt x="2453" y="16275"/>
                    <a:pt x="13103" y="11972"/>
                    <a:pt x="24345" y="14623"/>
                  </a:cubicBezTo>
                  <a:cubicBezTo>
                    <a:pt x="28806" y="15677"/>
                    <a:pt x="31624" y="17522"/>
                    <a:pt x="33401" y="1949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88" name="Google Shape;988;p9"/>
          <p:cNvSpPr/>
          <p:nvPr/>
        </p:nvSpPr>
        <p:spPr>
          <a:xfrm flipH="1">
            <a:off x="410269" y="3002614"/>
            <a:ext cx="198691" cy="198691"/>
          </a:xfrm>
          <a:custGeom>
            <a:avLst/>
            <a:gdLst/>
            <a:ahLst/>
            <a:cxnLst/>
            <a:rect l="l" t="t" r="r" b="b"/>
            <a:pathLst>
              <a:path w="2372" h="2372" extrusionOk="0">
                <a:moveTo>
                  <a:pt x="1591" y="0"/>
                </a:moveTo>
                <a:lnTo>
                  <a:pt x="771" y="3"/>
                </a:lnTo>
                <a:lnTo>
                  <a:pt x="775" y="778"/>
                </a:lnTo>
                <a:lnTo>
                  <a:pt x="0" y="781"/>
                </a:lnTo>
                <a:lnTo>
                  <a:pt x="3" y="1604"/>
                </a:lnTo>
                <a:lnTo>
                  <a:pt x="778" y="1601"/>
                </a:lnTo>
                <a:lnTo>
                  <a:pt x="781" y="2372"/>
                </a:lnTo>
                <a:lnTo>
                  <a:pt x="1601" y="2369"/>
                </a:lnTo>
                <a:lnTo>
                  <a:pt x="1601" y="1594"/>
                </a:lnTo>
                <a:lnTo>
                  <a:pt x="2372" y="1591"/>
                </a:lnTo>
                <a:lnTo>
                  <a:pt x="2369" y="771"/>
                </a:lnTo>
                <a:lnTo>
                  <a:pt x="1597" y="775"/>
                </a:lnTo>
                <a:lnTo>
                  <a:pt x="159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9"/>
          <p:cNvSpPr/>
          <p:nvPr/>
        </p:nvSpPr>
        <p:spPr>
          <a:xfrm flipH="1">
            <a:off x="4351578" y="4305781"/>
            <a:ext cx="190482" cy="190398"/>
          </a:xfrm>
          <a:custGeom>
            <a:avLst/>
            <a:gdLst/>
            <a:ahLst/>
            <a:cxnLst/>
            <a:rect l="l" t="t" r="r" b="b"/>
            <a:pathLst>
              <a:path w="2274" h="2273" fill="none" extrusionOk="0">
                <a:moveTo>
                  <a:pt x="2273" y="971"/>
                </a:moveTo>
                <a:cubicBezTo>
                  <a:pt x="2273" y="1839"/>
                  <a:pt x="1225" y="2273"/>
                  <a:pt x="612" y="1659"/>
                </a:cubicBezTo>
                <a:cubicBezTo>
                  <a:pt x="1" y="1048"/>
                  <a:pt x="435" y="1"/>
                  <a:pt x="1299" y="1"/>
                </a:cubicBezTo>
                <a:cubicBezTo>
                  <a:pt x="1836" y="1"/>
                  <a:pt x="2273" y="435"/>
                  <a:pt x="2273" y="971"/>
                </a:cubicBezTo>
                <a:close/>
              </a:path>
            </a:pathLst>
          </a:custGeom>
          <a:solidFill>
            <a:schemeClr val="accent1"/>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9"/>
          <p:cNvSpPr/>
          <p:nvPr/>
        </p:nvSpPr>
        <p:spPr>
          <a:xfrm flipH="1">
            <a:off x="7008500" y="3762041"/>
            <a:ext cx="237951" cy="274804"/>
          </a:xfrm>
          <a:custGeom>
            <a:avLst/>
            <a:gdLst/>
            <a:ahLst/>
            <a:cxnLst/>
            <a:rect l="l" t="t" r="r" b="b"/>
            <a:pathLst>
              <a:path w="3877" h="4478" extrusionOk="0">
                <a:moveTo>
                  <a:pt x="868" y="1"/>
                </a:moveTo>
                <a:lnTo>
                  <a:pt x="0" y="4478"/>
                </a:lnTo>
                <a:lnTo>
                  <a:pt x="3876" y="342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9"/>
          <p:cNvSpPr/>
          <p:nvPr/>
        </p:nvSpPr>
        <p:spPr>
          <a:xfrm flipH="1">
            <a:off x="1389676" y="4603992"/>
            <a:ext cx="450379" cy="450398"/>
          </a:xfrm>
          <a:custGeom>
            <a:avLst/>
            <a:gdLst/>
            <a:ahLst/>
            <a:cxnLst/>
            <a:rect l="l" t="t" r="r" b="b"/>
            <a:pathLst>
              <a:path w="3777" h="3777" extrusionOk="0">
                <a:moveTo>
                  <a:pt x="3777" y="2015"/>
                </a:moveTo>
                <a:lnTo>
                  <a:pt x="3449" y="816"/>
                </a:lnTo>
                <a:lnTo>
                  <a:pt x="2324" y="1125"/>
                </a:lnTo>
                <a:lnTo>
                  <a:pt x="2016" y="0"/>
                </a:lnTo>
                <a:lnTo>
                  <a:pt x="817" y="328"/>
                </a:lnTo>
                <a:lnTo>
                  <a:pt x="1125" y="1453"/>
                </a:lnTo>
                <a:lnTo>
                  <a:pt x="1" y="1761"/>
                </a:lnTo>
                <a:lnTo>
                  <a:pt x="328" y="2957"/>
                </a:lnTo>
                <a:lnTo>
                  <a:pt x="1453" y="2651"/>
                </a:lnTo>
                <a:lnTo>
                  <a:pt x="1762" y="3776"/>
                </a:lnTo>
                <a:lnTo>
                  <a:pt x="2957" y="3448"/>
                </a:lnTo>
                <a:lnTo>
                  <a:pt x="2652" y="2324"/>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92" name="Google Shape;992;p9"/>
          <p:cNvGrpSpPr/>
          <p:nvPr/>
        </p:nvGrpSpPr>
        <p:grpSpPr>
          <a:xfrm flipH="1">
            <a:off x="7246461" y="980721"/>
            <a:ext cx="281055" cy="346846"/>
            <a:chOff x="368125" y="2950571"/>
            <a:chExt cx="281055" cy="346846"/>
          </a:xfrm>
        </p:grpSpPr>
        <p:sp>
          <p:nvSpPr>
            <p:cNvPr id="993" name="Google Shape;993;p9"/>
            <p:cNvSpPr/>
            <p:nvPr/>
          </p:nvSpPr>
          <p:spPr>
            <a:xfrm>
              <a:off x="368125" y="2950571"/>
              <a:ext cx="281055" cy="346846"/>
            </a:xfrm>
            <a:custGeom>
              <a:avLst/>
              <a:gdLst/>
              <a:ahLst/>
              <a:cxnLst/>
              <a:rect l="l" t="t" r="r" b="b"/>
              <a:pathLst>
                <a:path w="5108" h="6304" extrusionOk="0">
                  <a:moveTo>
                    <a:pt x="2440" y="2180"/>
                  </a:moveTo>
                  <a:lnTo>
                    <a:pt x="868" y="1"/>
                  </a:lnTo>
                  <a:lnTo>
                    <a:pt x="1" y="6303"/>
                  </a:lnTo>
                  <a:lnTo>
                    <a:pt x="5107" y="2508"/>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9"/>
            <p:cNvSpPr/>
            <p:nvPr/>
          </p:nvSpPr>
          <p:spPr>
            <a:xfrm>
              <a:off x="368125" y="2950571"/>
              <a:ext cx="134255" cy="346846"/>
            </a:xfrm>
            <a:custGeom>
              <a:avLst/>
              <a:gdLst/>
              <a:ahLst/>
              <a:cxnLst/>
              <a:rect l="l" t="t" r="r" b="b"/>
              <a:pathLst>
                <a:path w="2440" h="6304" extrusionOk="0">
                  <a:moveTo>
                    <a:pt x="868" y="1"/>
                  </a:moveTo>
                  <a:lnTo>
                    <a:pt x="1" y="6303"/>
                  </a:lnTo>
                  <a:lnTo>
                    <a:pt x="1" y="6303"/>
                  </a:lnTo>
                  <a:lnTo>
                    <a:pt x="2440" y="2180"/>
                  </a:lnTo>
                  <a:lnTo>
                    <a:pt x="86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5" name="Google Shape;995;p9"/>
          <p:cNvGrpSpPr/>
          <p:nvPr/>
        </p:nvGrpSpPr>
        <p:grpSpPr>
          <a:xfrm flipH="1">
            <a:off x="5689899" y="4114280"/>
            <a:ext cx="402369" cy="316376"/>
            <a:chOff x="1163250" y="1972063"/>
            <a:chExt cx="106800" cy="83975"/>
          </a:xfrm>
        </p:grpSpPr>
        <p:sp>
          <p:nvSpPr>
            <p:cNvPr id="996" name="Google Shape;996;p9"/>
            <p:cNvSpPr/>
            <p:nvPr/>
          </p:nvSpPr>
          <p:spPr>
            <a:xfrm>
              <a:off x="1251000" y="2007013"/>
              <a:ext cx="16725" cy="14325"/>
            </a:xfrm>
            <a:custGeom>
              <a:avLst/>
              <a:gdLst/>
              <a:ahLst/>
              <a:cxnLst/>
              <a:rect l="l" t="t" r="r" b="b"/>
              <a:pathLst>
                <a:path w="669" h="573" extrusionOk="0">
                  <a:moveTo>
                    <a:pt x="380" y="1"/>
                  </a:moveTo>
                  <a:cubicBezTo>
                    <a:pt x="310" y="1"/>
                    <a:pt x="238" y="27"/>
                    <a:pt x="180" y="84"/>
                  </a:cubicBezTo>
                  <a:cubicBezTo>
                    <a:pt x="0" y="264"/>
                    <a:pt x="129" y="572"/>
                    <a:pt x="383" y="572"/>
                  </a:cubicBezTo>
                  <a:cubicBezTo>
                    <a:pt x="540" y="572"/>
                    <a:pt x="665" y="444"/>
                    <a:pt x="669" y="286"/>
                  </a:cubicBezTo>
                  <a:cubicBezTo>
                    <a:pt x="669" y="114"/>
                    <a:pt x="527" y="1"/>
                    <a:pt x="3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9"/>
            <p:cNvSpPr/>
            <p:nvPr/>
          </p:nvSpPr>
          <p:spPr>
            <a:xfrm>
              <a:off x="1253400" y="2041788"/>
              <a:ext cx="16650" cy="14250"/>
            </a:xfrm>
            <a:custGeom>
              <a:avLst/>
              <a:gdLst/>
              <a:ahLst/>
              <a:cxnLst/>
              <a:rect l="l" t="t" r="r" b="b"/>
              <a:pathLst>
                <a:path w="666" h="570" extrusionOk="0">
                  <a:moveTo>
                    <a:pt x="287" y="1"/>
                  </a:moveTo>
                  <a:cubicBezTo>
                    <a:pt x="129" y="1"/>
                    <a:pt x="1" y="126"/>
                    <a:pt x="1" y="283"/>
                  </a:cubicBezTo>
                  <a:cubicBezTo>
                    <a:pt x="1" y="455"/>
                    <a:pt x="142" y="570"/>
                    <a:pt x="288" y="570"/>
                  </a:cubicBezTo>
                  <a:cubicBezTo>
                    <a:pt x="358" y="570"/>
                    <a:pt x="429" y="544"/>
                    <a:pt x="486" y="486"/>
                  </a:cubicBezTo>
                  <a:cubicBezTo>
                    <a:pt x="666" y="306"/>
                    <a:pt x="540"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9"/>
            <p:cNvSpPr/>
            <p:nvPr/>
          </p:nvSpPr>
          <p:spPr>
            <a:xfrm>
              <a:off x="1253400" y="1972363"/>
              <a:ext cx="14325" cy="14425"/>
            </a:xfrm>
            <a:custGeom>
              <a:avLst/>
              <a:gdLst/>
              <a:ahLst/>
              <a:cxnLst/>
              <a:rect l="l" t="t" r="r" b="b"/>
              <a:pathLst>
                <a:path w="573" h="577" extrusionOk="0">
                  <a:moveTo>
                    <a:pt x="287" y="1"/>
                  </a:moveTo>
                  <a:cubicBezTo>
                    <a:pt x="129" y="1"/>
                    <a:pt x="1" y="126"/>
                    <a:pt x="1" y="284"/>
                  </a:cubicBezTo>
                  <a:lnTo>
                    <a:pt x="1" y="287"/>
                  </a:lnTo>
                  <a:lnTo>
                    <a:pt x="1" y="290"/>
                  </a:lnTo>
                  <a:cubicBezTo>
                    <a:pt x="1" y="448"/>
                    <a:pt x="129" y="576"/>
                    <a:pt x="287" y="576"/>
                  </a:cubicBezTo>
                  <a:cubicBezTo>
                    <a:pt x="444" y="576"/>
                    <a:pt x="573" y="448"/>
                    <a:pt x="573" y="290"/>
                  </a:cubicBezTo>
                  <a:lnTo>
                    <a:pt x="573" y="287"/>
                  </a:lnTo>
                  <a:lnTo>
                    <a:pt x="573" y="284"/>
                  </a:lnTo>
                  <a:cubicBezTo>
                    <a:pt x="569" y="126"/>
                    <a:pt x="444"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9"/>
            <p:cNvSpPr/>
            <p:nvPr/>
          </p:nvSpPr>
          <p:spPr>
            <a:xfrm>
              <a:off x="1206075" y="2007013"/>
              <a:ext cx="16650" cy="14325"/>
            </a:xfrm>
            <a:custGeom>
              <a:avLst/>
              <a:gdLst/>
              <a:ahLst/>
              <a:cxnLst/>
              <a:rect l="l" t="t" r="r" b="b"/>
              <a:pathLst>
                <a:path w="666" h="573" extrusionOk="0">
                  <a:moveTo>
                    <a:pt x="379" y="1"/>
                  </a:moveTo>
                  <a:cubicBezTo>
                    <a:pt x="310" y="1"/>
                    <a:pt x="239" y="27"/>
                    <a:pt x="181" y="84"/>
                  </a:cubicBezTo>
                  <a:cubicBezTo>
                    <a:pt x="1" y="264"/>
                    <a:pt x="126" y="572"/>
                    <a:pt x="380" y="572"/>
                  </a:cubicBezTo>
                  <a:cubicBezTo>
                    <a:pt x="537" y="572"/>
                    <a:pt x="666" y="444"/>
                    <a:pt x="666" y="286"/>
                  </a:cubicBezTo>
                  <a:cubicBezTo>
                    <a:pt x="666" y="114"/>
                    <a:pt x="526"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9"/>
            <p:cNvSpPr/>
            <p:nvPr/>
          </p:nvSpPr>
          <p:spPr>
            <a:xfrm>
              <a:off x="1206075" y="2041738"/>
              <a:ext cx="16650" cy="14300"/>
            </a:xfrm>
            <a:custGeom>
              <a:avLst/>
              <a:gdLst/>
              <a:ahLst/>
              <a:cxnLst/>
              <a:rect l="l" t="t" r="r" b="b"/>
              <a:pathLst>
                <a:path w="666" h="572" extrusionOk="0">
                  <a:moveTo>
                    <a:pt x="378" y="0"/>
                  </a:moveTo>
                  <a:cubicBezTo>
                    <a:pt x="308" y="0"/>
                    <a:pt x="238" y="26"/>
                    <a:pt x="181" y="83"/>
                  </a:cubicBezTo>
                  <a:cubicBezTo>
                    <a:pt x="1" y="263"/>
                    <a:pt x="126" y="571"/>
                    <a:pt x="380" y="571"/>
                  </a:cubicBezTo>
                  <a:cubicBezTo>
                    <a:pt x="537" y="571"/>
                    <a:pt x="666" y="443"/>
                    <a:pt x="666" y="285"/>
                  </a:cubicBezTo>
                  <a:cubicBezTo>
                    <a:pt x="666" y="113"/>
                    <a:pt x="524" y="0"/>
                    <a:pt x="3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9"/>
            <p:cNvSpPr/>
            <p:nvPr/>
          </p:nvSpPr>
          <p:spPr>
            <a:xfrm>
              <a:off x="1163250" y="2007063"/>
              <a:ext cx="14500" cy="14275"/>
            </a:xfrm>
            <a:custGeom>
              <a:avLst/>
              <a:gdLst/>
              <a:ahLst/>
              <a:cxnLst/>
              <a:rect l="l" t="t" r="r" b="b"/>
              <a:pathLst>
                <a:path w="580" h="571" extrusionOk="0">
                  <a:moveTo>
                    <a:pt x="285" y="1"/>
                  </a:moveTo>
                  <a:cubicBezTo>
                    <a:pt x="129" y="1"/>
                    <a:pt x="1" y="127"/>
                    <a:pt x="1" y="284"/>
                  </a:cubicBezTo>
                  <a:cubicBezTo>
                    <a:pt x="1" y="441"/>
                    <a:pt x="129" y="570"/>
                    <a:pt x="285" y="570"/>
                  </a:cubicBezTo>
                  <a:cubicBezTo>
                    <a:pt x="289" y="570"/>
                    <a:pt x="293" y="570"/>
                    <a:pt x="296" y="570"/>
                  </a:cubicBezTo>
                  <a:cubicBezTo>
                    <a:pt x="454" y="570"/>
                    <a:pt x="579" y="442"/>
                    <a:pt x="579" y="284"/>
                  </a:cubicBezTo>
                  <a:cubicBezTo>
                    <a:pt x="579" y="127"/>
                    <a:pt x="454" y="1"/>
                    <a:pt x="296" y="1"/>
                  </a:cubicBezTo>
                  <a:cubicBezTo>
                    <a:pt x="293" y="1"/>
                    <a:pt x="289"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9"/>
            <p:cNvSpPr/>
            <p:nvPr/>
          </p:nvSpPr>
          <p:spPr>
            <a:xfrm>
              <a:off x="1163250" y="2041788"/>
              <a:ext cx="14500" cy="14250"/>
            </a:xfrm>
            <a:custGeom>
              <a:avLst/>
              <a:gdLst/>
              <a:ahLst/>
              <a:cxnLst/>
              <a:rect l="l" t="t" r="r" b="b"/>
              <a:pathLst>
                <a:path w="580" h="570" extrusionOk="0">
                  <a:moveTo>
                    <a:pt x="285" y="0"/>
                  </a:moveTo>
                  <a:cubicBezTo>
                    <a:pt x="129" y="0"/>
                    <a:pt x="1" y="127"/>
                    <a:pt x="1" y="283"/>
                  </a:cubicBezTo>
                  <a:cubicBezTo>
                    <a:pt x="1" y="440"/>
                    <a:pt x="129" y="570"/>
                    <a:pt x="285" y="570"/>
                  </a:cubicBezTo>
                  <a:cubicBezTo>
                    <a:pt x="289" y="570"/>
                    <a:pt x="293" y="570"/>
                    <a:pt x="296" y="569"/>
                  </a:cubicBezTo>
                  <a:cubicBezTo>
                    <a:pt x="454" y="569"/>
                    <a:pt x="579" y="441"/>
                    <a:pt x="579" y="283"/>
                  </a:cubicBezTo>
                  <a:cubicBezTo>
                    <a:pt x="579" y="126"/>
                    <a:pt x="454" y="1"/>
                    <a:pt x="296" y="1"/>
                  </a:cubicBezTo>
                  <a:cubicBezTo>
                    <a:pt x="293" y="0"/>
                    <a:pt x="289"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9"/>
            <p:cNvSpPr/>
            <p:nvPr/>
          </p:nvSpPr>
          <p:spPr>
            <a:xfrm>
              <a:off x="1208325" y="1972063"/>
              <a:ext cx="14575" cy="14950"/>
            </a:xfrm>
            <a:custGeom>
              <a:avLst/>
              <a:gdLst/>
              <a:ahLst/>
              <a:cxnLst/>
              <a:rect l="l" t="t" r="r" b="b"/>
              <a:pathLst>
                <a:path w="583" h="598" extrusionOk="0">
                  <a:moveTo>
                    <a:pt x="290" y="0"/>
                  </a:moveTo>
                  <a:cubicBezTo>
                    <a:pt x="129" y="0"/>
                    <a:pt x="1" y="135"/>
                    <a:pt x="7" y="296"/>
                  </a:cubicBezTo>
                  <a:lnTo>
                    <a:pt x="7" y="302"/>
                  </a:lnTo>
                  <a:cubicBezTo>
                    <a:pt x="1" y="463"/>
                    <a:pt x="129" y="598"/>
                    <a:pt x="290" y="598"/>
                  </a:cubicBezTo>
                  <a:cubicBezTo>
                    <a:pt x="454" y="598"/>
                    <a:pt x="582" y="463"/>
                    <a:pt x="576" y="302"/>
                  </a:cubicBezTo>
                  <a:lnTo>
                    <a:pt x="576" y="299"/>
                  </a:lnTo>
                  <a:lnTo>
                    <a:pt x="576" y="296"/>
                  </a:lnTo>
                  <a:cubicBezTo>
                    <a:pt x="582" y="135"/>
                    <a:pt x="454" y="0"/>
                    <a:pt x="2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9"/>
            <p:cNvSpPr/>
            <p:nvPr/>
          </p:nvSpPr>
          <p:spPr>
            <a:xfrm>
              <a:off x="1163500" y="1972363"/>
              <a:ext cx="14250" cy="14425"/>
            </a:xfrm>
            <a:custGeom>
              <a:avLst/>
              <a:gdLst/>
              <a:ahLst/>
              <a:cxnLst/>
              <a:rect l="l" t="t" r="r" b="b"/>
              <a:pathLst>
                <a:path w="570" h="577" extrusionOk="0">
                  <a:moveTo>
                    <a:pt x="286" y="1"/>
                  </a:moveTo>
                  <a:cubicBezTo>
                    <a:pt x="129" y="1"/>
                    <a:pt x="0" y="126"/>
                    <a:pt x="0" y="284"/>
                  </a:cubicBezTo>
                  <a:lnTo>
                    <a:pt x="0" y="287"/>
                  </a:lnTo>
                  <a:lnTo>
                    <a:pt x="0" y="290"/>
                  </a:lnTo>
                  <a:cubicBezTo>
                    <a:pt x="0" y="448"/>
                    <a:pt x="129" y="576"/>
                    <a:pt x="286" y="576"/>
                  </a:cubicBezTo>
                  <a:cubicBezTo>
                    <a:pt x="444" y="576"/>
                    <a:pt x="569" y="448"/>
                    <a:pt x="569" y="290"/>
                  </a:cubicBezTo>
                  <a:lnTo>
                    <a:pt x="569" y="287"/>
                  </a:lnTo>
                  <a:lnTo>
                    <a:pt x="569" y="284"/>
                  </a:lnTo>
                  <a:cubicBezTo>
                    <a:pt x="569" y="126"/>
                    <a:pt x="444" y="1"/>
                    <a:pt x="2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05" name="Google Shape;1005;p9"/>
          <p:cNvSpPr/>
          <p:nvPr/>
        </p:nvSpPr>
        <p:spPr>
          <a:xfrm flipH="1">
            <a:off x="5006997" y="727776"/>
            <a:ext cx="351394" cy="379120"/>
          </a:xfrm>
          <a:custGeom>
            <a:avLst/>
            <a:gdLst/>
            <a:ahLst/>
            <a:cxnLst/>
            <a:rect l="l" t="t" r="r" b="b"/>
            <a:pathLst>
              <a:path w="4195" h="4526" fill="none" extrusionOk="0">
                <a:moveTo>
                  <a:pt x="4195" y="4526"/>
                </a:moveTo>
                <a:lnTo>
                  <a:pt x="3430" y="1"/>
                </a:lnTo>
                <a:lnTo>
                  <a:pt x="1" y="2655"/>
                </a:lnTo>
                <a:close/>
              </a:path>
            </a:pathLst>
          </a:custGeom>
          <a:solidFill>
            <a:schemeClr val="accent1"/>
          </a:solidFill>
          <a:ln w="28575"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9"/>
          <p:cNvSpPr/>
          <p:nvPr/>
        </p:nvSpPr>
        <p:spPr>
          <a:xfrm flipH="1">
            <a:off x="2449981" y="628951"/>
            <a:ext cx="351373" cy="351770"/>
          </a:xfrm>
          <a:custGeom>
            <a:avLst/>
            <a:gdLst/>
            <a:ahLst/>
            <a:cxnLst/>
            <a:rect l="l" t="t" r="r" b="b"/>
            <a:pathLst>
              <a:path w="2701" h="2704" fill="none" extrusionOk="0">
                <a:moveTo>
                  <a:pt x="2035" y="2665"/>
                </a:moveTo>
                <a:lnTo>
                  <a:pt x="2700" y="1958"/>
                </a:lnTo>
                <a:lnTo>
                  <a:pt x="2035" y="1331"/>
                </a:lnTo>
                <a:lnTo>
                  <a:pt x="2662" y="666"/>
                </a:lnTo>
                <a:lnTo>
                  <a:pt x="1955" y="0"/>
                </a:lnTo>
                <a:lnTo>
                  <a:pt x="1328" y="669"/>
                </a:lnTo>
                <a:lnTo>
                  <a:pt x="663" y="42"/>
                </a:lnTo>
                <a:lnTo>
                  <a:pt x="1" y="749"/>
                </a:lnTo>
                <a:lnTo>
                  <a:pt x="666" y="1373"/>
                </a:lnTo>
                <a:lnTo>
                  <a:pt x="39" y="2038"/>
                </a:lnTo>
                <a:lnTo>
                  <a:pt x="746" y="2703"/>
                </a:lnTo>
                <a:lnTo>
                  <a:pt x="1370" y="2038"/>
                </a:lnTo>
                <a:close/>
              </a:path>
            </a:pathLst>
          </a:custGeom>
          <a:solidFill>
            <a:schemeClr val="accent4"/>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439"/>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1440"/>
        <p:cNvGrpSpPr/>
        <p:nvPr/>
      </p:nvGrpSpPr>
      <p:grpSpPr>
        <a:xfrm>
          <a:off x="0" y="0"/>
          <a:ext cx="0" cy="0"/>
          <a:chOff x="0" y="0"/>
          <a:chExt cx="0" cy="0"/>
        </a:xfrm>
      </p:grpSpPr>
      <p:sp>
        <p:nvSpPr>
          <p:cNvPr id="1441" name="Google Shape;1441;p13"/>
          <p:cNvSpPr txBox="1">
            <a:spLocks noGrp="1"/>
          </p:cNvSpPr>
          <p:nvPr>
            <p:ph type="title"/>
          </p:nvPr>
        </p:nvSpPr>
        <p:spPr>
          <a:xfrm>
            <a:off x="717425" y="451929"/>
            <a:ext cx="7709100" cy="471900"/>
          </a:xfrm>
          <a:prstGeom prst="rect">
            <a:avLst/>
          </a:prstGeom>
        </p:spPr>
        <p:txBody>
          <a:bodyPr spcFirstLastPara="1" wrap="square" lIns="91425" tIns="91425" rIns="91425" bIns="91425" anchor="ctr" anchorCtr="0">
            <a:noAutofit/>
          </a:bodyPr>
          <a:lstStyle>
            <a:lvl1pPr lvl="0">
              <a:spcBef>
                <a:spcPts val="0"/>
              </a:spcBef>
              <a:spcAft>
                <a:spcPts val="0"/>
              </a:spcAft>
              <a:buSzPts val="2800"/>
              <a:buNone/>
              <a:defRPr sz="3200">
                <a:solidFill>
                  <a:srgbClr val="191919"/>
                </a:solidFill>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442" name="Google Shape;1442;p13"/>
          <p:cNvSpPr txBox="1">
            <a:spLocks noGrp="1"/>
          </p:cNvSpPr>
          <p:nvPr>
            <p:ph type="subTitle" idx="1"/>
          </p:nvPr>
        </p:nvSpPr>
        <p:spPr>
          <a:xfrm>
            <a:off x="2279900" y="2099375"/>
            <a:ext cx="2106300" cy="7938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1800"/>
              <a:buNone/>
              <a:defRPr sz="1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43" name="Google Shape;1443;p13"/>
          <p:cNvSpPr txBox="1">
            <a:spLocks noGrp="1"/>
          </p:cNvSpPr>
          <p:nvPr>
            <p:ph type="title" idx="2"/>
          </p:nvPr>
        </p:nvSpPr>
        <p:spPr>
          <a:xfrm>
            <a:off x="2279887" y="1608800"/>
            <a:ext cx="2071800" cy="489900"/>
          </a:xfrm>
          <a:prstGeom prst="rect">
            <a:avLst/>
          </a:prstGeom>
        </p:spPr>
        <p:txBody>
          <a:bodyPr spcFirstLastPara="1" wrap="square" lIns="91425" tIns="91425" rIns="91425" bIns="91425" anchor="ctr" anchorCtr="0">
            <a:noAutofit/>
          </a:bodyPr>
          <a:lstStyle>
            <a:lvl1pPr lvl="0">
              <a:spcBef>
                <a:spcPts val="0"/>
              </a:spcBef>
              <a:spcAft>
                <a:spcPts val="0"/>
              </a:spcAft>
              <a:buSzPts val="2800"/>
              <a:buNone/>
              <a:defRPr sz="2200"/>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444" name="Google Shape;1444;p13"/>
          <p:cNvSpPr txBox="1">
            <a:spLocks noGrp="1"/>
          </p:cNvSpPr>
          <p:nvPr>
            <p:ph type="title" idx="3" hasCustomPrompt="1"/>
          </p:nvPr>
        </p:nvSpPr>
        <p:spPr>
          <a:xfrm>
            <a:off x="1413800" y="1608800"/>
            <a:ext cx="797100" cy="47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900"/>
              <a:buNone/>
              <a:defRPr sz="3200">
                <a:solidFill>
                  <a:schemeClr val="accent2"/>
                </a:solidFill>
              </a:defRPr>
            </a:lvl1pPr>
            <a:lvl2pPr lvl="1" algn="ctr" rtl="0">
              <a:spcBef>
                <a:spcPts val="0"/>
              </a:spcBef>
              <a:spcAft>
                <a:spcPts val="0"/>
              </a:spcAft>
              <a:buSzPts val="3900"/>
              <a:buNone/>
              <a:defRPr sz="3900"/>
            </a:lvl2pPr>
            <a:lvl3pPr lvl="2" algn="ctr" rtl="0">
              <a:spcBef>
                <a:spcPts val="0"/>
              </a:spcBef>
              <a:spcAft>
                <a:spcPts val="0"/>
              </a:spcAft>
              <a:buSzPts val="3900"/>
              <a:buNone/>
              <a:defRPr sz="3900"/>
            </a:lvl3pPr>
            <a:lvl4pPr lvl="3" algn="ctr" rtl="0">
              <a:spcBef>
                <a:spcPts val="0"/>
              </a:spcBef>
              <a:spcAft>
                <a:spcPts val="0"/>
              </a:spcAft>
              <a:buSzPts val="3900"/>
              <a:buNone/>
              <a:defRPr sz="3900"/>
            </a:lvl4pPr>
            <a:lvl5pPr lvl="4" algn="ctr" rtl="0">
              <a:spcBef>
                <a:spcPts val="0"/>
              </a:spcBef>
              <a:spcAft>
                <a:spcPts val="0"/>
              </a:spcAft>
              <a:buSzPts val="3900"/>
              <a:buNone/>
              <a:defRPr sz="3900"/>
            </a:lvl5pPr>
            <a:lvl6pPr lvl="5" algn="ctr" rtl="0">
              <a:spcBef>
                <a:spcPts val="0"/>
              </a:spcBef>
              <a:spcAft>
                <a:spcPts val="0"/>
              </a:spcAft>
              <a:buSzPts val="3900"/>
              <a:buNone/>
              <a:defRPr sz="3900"/>
            </a:lvl6pPr>
            <a:lvl7pPr lvl="6" algn="ctr" rtl="0">
              <a:spcBef>
                <a:spcPts val="0"/>
              </a:spcBef>
              <a:spcAft>
                <a:spcPts val="0"/>
              </a:spcAft>
              <a:buSzPts val="3900"/>
              <a:buNone/>
              <a:defRPr sz="3900"/>
            </a:lvl7pPr>
            <a:lvl8pPr lvl="7" algn="ctr" rtl="0">
              <a:spcBef>
                <a:spcPts val="0"/>
              </a:spcBef>
              <a:spcAft>
                <a:spcPts val="0"/>
              </a:spcAft>
              <a:buSzPts val="3900"/>
              <a:buNone/>
              <a:defRPr sz="3900"/>
            </a:lvl8pPr>
            <a:lvl9pPr lvl="8" algn="ctr" rtl="0">
              <a:spcBef>
                <a:spcPts val="0"/>
              </a:spcBef>
              <a:spcAft>
                <a:spcPts val="0"/>
              </a:spcAft>
              <a:buSzPts val="3900"/>
              <a:buNone/>
              <a:defRPr sz="3900"/>
            </a:lvl9pPr>
          </a:lstStyle>
          <a:p>
            <a:r>
              <a:t>xx%</a:t>
            </a:r>
          </a:p>
        </p:txBody>
      </p:sp>
      <p:sp>
        <p:nvSpPr>
          <p:cNvPr id="1445" name="Google Shape;1445;p13"/>
          <p:cNvSpPr txBox="1">
            <a:spLocks noGrp="1"/>
          </p:cNvSpPr>
          <p:nvPr>
            <p:ph type="subTitle" idx="4"/>
          </p:nvPr>
        </p:nvSpPr>
        <p:spPr>
          <a:xfrm>
            <a:off x="5623900" y="2099375"/>
            <a:ext cx="2106300" cy="793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446" name="Google Shape;1446;p13"/>
          <p:cNvSpPr txBox="1">
            <a:spLocks noGrp="1"/>
          </p:cNvSpPr>
          <p:nvPr>
            <p:ph type="title" idx="5"/>
          </p:nvPr>
        </p:nvSpPr>
        <p:spPr>
          <a:xfrm>
            <a:off x="5623911" y="1608800"/>
            <a:ext cx="2071800" cy="4899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22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447" name="Google Shape;1447;p13"/>
          <p:cNvSpPr txBox="1">
            <a:spLocks noGrp="1"/>
          </p:cNvSpPr>
          <p:nvPr>
            <p:ph type="title" idx="6" hasCustomPrompt="1"/>
          </p:nvPr>
        </p:nvSpPr>
        <p:spPr>
          <a:xfrm>
            <a:off x="4757800" y="1608800"/>
            <a:ext cx="797100" cy="47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900"/>
              <a:buNone/>
              <a:defRPr sz="3200">
                <a:solidFill>
                  <a:schemeClr val="accent2"/>
                </a:solidFill>
              </a:defRPr>
            </a:lvl1pPr>
            <a:lvl2pPr lvl="1" algn="ctr" rtl="0">
              <a:spcBef>
                <a:spcPts val="0"/>
              </a:spcBef>
              <a:spcAft>
                <a:spcPts val="0"/>
              </a:spcAft>
              <a:buSzPts val="3900"/>
              <a:buNone/>
              <a:defRPr sz="3900"/>
            </a:lvl2pPr>
            <a:lvl3pPr lvl="2" algn="ctr" rtl="0">
              <a:spcBef>
                <a:spcPts val="0"/>
              </a:spcBef>
              <a:spcAft>
                <a:spcPts val="0"/>
              </a:spcAft>
              <a:buSzPts val="3900"/>
              <a:buNone/>
              <a:defRPr sz="3900"/>
            </a:lvl3pPr>
            <a:lvl4pPr lvl="3" algn="ctr" rtl="0">
              <a:spcBef>
                <a:spcPts val="0"/>
              </a:spcBef>
              <a:spcAft>
                <a:spcPts val="0"/>
              </a:spcAft>
              <a:buSzPts val="3900"/>
              <a:buNone/>
              <a:defRPr sz="3900"/>
            </a:lvl4pPr>
            <a:lvl5pPr lvl="4" algn="ctr" rtl="0">
              <a:spcBef>
                <a:spcPts val="0"/>
              </a:spcBef>
              <a:spcAft>
                <a:spcPts val="0"/>
              </a:spcAft>
              <a:buSzPts val="3900"/>
              <a:buNone/>
              <a:defRPr sz="3900"/>
            </a:lvl5pPr>
            <a:lvl6pPr lvl="5" algn="ctr" rtl="0">
              <a:spcBef>
                <a:spcPts val="0"/>
              </a:spcBef>
              <a:spcAft>
                <a:spcPts val="0"/>
              </a:spcAft>
              <a:buSzPts val="3900"/>
              <a:buNone/>
              <a:defRPr sz="3900"/>
            </a:lvl6pPr>
            <a:lvl7pPr lvl="6" algn="ctr" rtl="0">
              <a:spcBef>
                <a:spcPts val="0"/>
              </a:spcBef>
              <a:spcAft>
                <a:spcPts val="0"/>
              </a:spcAft>
              <a:buSzPts val="3900"/>
              <a:buNone/>
              <a:defRPr sz="3900"/>
            </a:lvl7pPr>
            <a:lvl8pPr lvl="7" algn="ctr" rtl="0">
              <a:spcBef>
                <a:spcPts val="0"/>
              </a:spcBef>
              <a:spcAft>
                <a:spcPts val="0"/>
              </a:spcAft>
              <a:buSzPts val="3900"/>
              <a:buNone/>
              <a:defRPr sz="3900"/>
            </a:lvl8pPr>
            <a:lvl9pPr lvl="8" algn="ctr" rtl="0">
              <a:spcBef>
                <a:spcPts val="0"/>
              </a:spcBef>
              <a:spcAft>
                <a:spcPts val="0"/>
              </a:spcAft>
              <a:buSzPts val="3900"/>
              <a:buNone/>
              <a:defRPr sz="3900"/>
            </a:lvl9pPr>
          </a:lstStyle>
          <a:p>
            <a:r>
              <a:t>xx%</a:t>
            </a:r>
          </a:p>
        </p:txBody>
      </p:sp>
      <p:sp>
        <p:nvSpPr>
          <p:cNvPr id="1448" name="Google Shape;1448;p13"/>
          <p:cNvSpPr txBox="1">
            <a:spLocks noGrp="1"/>
          </p:cNvSpPr>
          <p:nvPr>
            <p:ph type="subTitle" idx="7"/>
          </p:nvPr>
        </p:nvSpPr>
        <p:spPr>
          <a:xfrm>
            <a:off x="2279900" y="3619475"/>
            <a:ext cx="2106300" cy="793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449" name="Google Shape;1449;p13"/>
          <p:cNvSpPr txBox="1">
            <a:spLocks noGrp="1"/>
          </p:cNvSpPr>
          <p:nvPr>
            <p:ph type="title" idx="8"/>
          </p:nvPr>
        </p:nvSpPr>
        <p:spPr>
          <a:xfrm>
            <a:off x="2279887" y="3129575"/>
            <a:ext cx="2071800" cy="4899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22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450" name="Google Shape;1450;p13"/>
          <p:cNvSpPr txBox="1">
            <a:spLocks noGrp="1"/>
          </p:cNvSpPr>
          <p:nvPr>
            <p:ph type="title" idx="9" hasCustomPrompt="1"/>
          </p:nvPr>
        </p:nvSpPr>
        <p:spPr>
          <a:xfrm>
            <a:off x="1413800" y="3129575"/>
            <a:ext cx="797100" cy="47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900"/>
              <a:buNone/>
              <a:defRPr sz="3200">
                <a:solidFill>
                  <a:schemeClr val="accent2"/>
                </a:solidFill>
              </a:defRPr>
            </a:lvl1pPr>
            <a:lvl2pPr lvl="1" algn="ctr" rtl="0">
              <a:spcBef>
                <a:spcPts val="0"/>
              </a:spcBef>
              <a:spcAft>
                <a:spcPts val="0"/>
              </a:spcAft>
              <a:buSzPts val="3900"/>
              <a:buNone/>
              <a:defRPr sz="3900"/>
            </a:lvl2pPr>
            <a:lvl3pPr lvl="2" algn="ctr" rtl="0">
              <a:spcBef>
                <a:spcPts val="0"/>
              </a:spcBef>
              <a:spcAft>
                <a:spcPts val="0"/>
              </a:spcAft>
              <a:buSzPts val="3900"/>
              <a:buNone/>
              <a:defRPr sz="3900"/>
            </a:lvl3pPr>
            <a:lvl4pPr lvl="3" algn="ctr" rtl="0">
              <a:spcBef>
                <a:spcPts val="0"/>
              </a:spcBef>
              <a:spcAft>
                <a:spcPts val="0"/>
              </a:spcAft>
              <a:buSzPts val="3900"/>
              <a:buNone/>
              <a:defRPr sz="3900"/>
            </a:lvl4pPr>
            <a:lvl5pPr lvl="4" algn="ctr" rtl="0">
              <a:spcBef>
                <a:spcPts val="0"/>
              </a:spcBef>
              <a:spcAft>
                <a:spcPts val="0"/>
              </a:spcAft>
              <a:buSzPts val="3900"/>
              <a:buNone/>
              <a:defRPr sz="3900"/>
            </a:lvl5pPr>
            <a:lvl6pPr lvl="5" algn="ctr" rtl="0">
              <a:spcBef>
                <a:spcPts val="0"/>
              </a:spcBef>
              <a:spcAft>
                <a:spcPts val="0"/>
              </a:spcAft>
              <a:buSzPts val="3900"/>
              <a:buNone/>
              <a:defRPr sz="3900"/>
            </a:lvl6pPr>
            <a:lvl7pPr lvl="6" algn="ctr" rtl="0">
              <a:spcBef>
                <a:spcPts val="0"/>
              </a:spcBef>
              <a:spcAft>
                <a:spcPts val="0"/>
              </a:spcAft>
              <a:buSzPts val="3900"/>
              <a:buNone/>
              <a:defRPr sz="3900"/>
            </a:lvl7pPr>
            <a:lvl8pPr lvl="7" algn="ctr" rtl="0">
              <a:spcBef>
                <a:spcPts val="0"/>
              </a:spcBef>
              <a:spcAft>
                <a:spcPts val="0"/>
              </a:spcAft>
              <a:buSzPts val="3900"/>
              <a:buNone/>
              <a:defRPr sz="3900"/>
            </a:lvl8pPr>
            <a:lvl9pPr lvl="8" algn="ctr" rtl="0">
              <a:spcBef>
                <a:spcPts val="0"/>
              </a:spcBef>
              <a:spcAft>
                <a:spcPts val="0"/>
              </a:spcAft>
              <a:buSzPts val="3900"/>
              <a:buNone/>
              <a:defRPr sz="3900"/>
            </a:lvl9pPr>
          </a:lstStyle>
          <a:p>
            <a:r>
              <a:t>xx%</a:t>
            </a:r>
          </a:p>
        </p:txBody>
      </p:sp>
      <p:sp>
        <p:nvSpPr>
          <p:cNvPr id="1451" name="Google Shape;1451;p13"/>
          <p:cNvSpPr txBox="1">
            <a:spLocks noGrp="1"/>
          </p:cNvSpPr>
          <p:nvPr>
            <p:ph type="subTitle" idx="13"/>
          </p:nvPr>
        </p:nvSpPr>
        <p:spPr>
          <a:xfrm>
            <a:off x="5623900" y="3619475"/>
            <a:ext cx="2106300" cy="793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452" name="Google Shape;1452;p13"/>
          <p:cNvSpPr txBox="1">
            <a:spLocks noGrp="1"/>
          </p:cNvSpPr>
          <p:nvPr>
            <p:ph type="title" idx="14"/>
          </p:nvPr>
        </p:nvSpPr>
        <p:spPr>
          <a:xfrm>
            <a:off x="5623911" y="3129575"/>
            <a:ext cx="2071800" cy="4899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22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453" name="Google Shape;1453;p13"/>
          <p:cNvSpPr txBox="1">
            <a:spLocks noGrp="1"/>
          </p:cNvSpPr>
          <p:nvPr>
            <p:ph type="title" idx="15" hasCustomPrompt="1"/>
          </p:nvPr>
        </p:nvSpPr>
        <p:spPr>
          <a:xfrm>
            <a:off x="4757802" y="3129575"/>
            <a:ext cx="797100" cy="47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900"/>
              <a:buNone/>
              <a:defRPr sz="3200">
                <a:solidFill>
                  <a:schemeClr val="accent2"/>
                </a:solidFill>
              </a:defRPr>
            </a:lvl1pPr>
            <a:lvl2pPr lvl="1" algn="ctr" rtl="0">
              <a:spcBef>
                <a:spcPts val="0"/>
              </a:spcBef>
              <a:spcAft>
                <a:spcPts val="0"/>
              </a:spcAft>
              <a:buSzPts val="3900"/>
              <a:buNone/>
              <a:defRPr sz="3900"/>
            </a:lvl2pPr>
            <a:lvl3pPr lvl="2" algn="ctr" rtl="0">
              <a:spcBef>
                <a:spcPts val="0"/>
              </a:spcBef>
              <a:spcAft>
                <a:spcPts val="0"/>
              </a:spcAft>
              <a:buSzPts val="3900"/>
              <a:buNone/>
              <a:defRPr sz="3900"/>
            </a:lvl3pPr>
            <a:lvl4pPr lvl="3" algn="ctr" rtl="0">
              <a:spcBef>
                <a:spcPts val="0"/>
              </a:spcBef>
              <a:spcAft>
                <a:spcPts val="0"/>
              </a:spcAft>
              <a:buSzPts val="3900"/>
              <a:buNone/>
              <a:defRPr sz="3900"/>
            </a:lvl4pPr>
            <a:lvl5pPr lvl="4" algn="ctr" rtl="0">
              <a:spcBef>
                <a:spcPts val="0"/>
              </a:spcBef>
              <a:spcAft>
                <a:spcPts val="0"/>
              </a:spcAft>
              <a:buSzPts val="3900"/>
              <a:buNone/>
              <a:defRPr sz="3900"/>
            </a:lvl5pPr>
            <a:lvl6pPr lvl="5" algn="ctr" rtl="0">
              <a:spcBef>
                <a:spcPts val="0"/>
              </a:spcBef>
              <a:spcAft>
                <a:spcPts val="0"/>
              </a:spcAft>
              <a:buSzPts val="3900"/>
              <a:buNone/>
              <a:defRPr sz="3900"/>
            </a:lvl6pPr>
            <a:lvl7pPr lvl="6" algn="ctr" rtl="0">
              <a:spcBef>
                <a:spcPts val="0"/>
              </a:spcBef>
              <a:spcAft>
                <a:spcPts val="0"/>
              </a:spcAft>
              <a:buSzPts val="3900"/>
              <a:buNone/>
              <a:defRPr sz="3900"/>
            </a:lvl7pPr>
            <a:lvl8pPr lvl="7" algn="ctr" rtl="0">
              <a:spcBef>
                <a:spcPts val="0"/>
              </a:spcBef>
              <a:spcAft>
                <a:spcPts val="0"/>
              </a:spcAft>
              <a:buSzPts val="3900"/>
              <a:buNone/>
              <a:defRPr sz="3900"/>
            </a:lvl8pPr>
            <a:lvl9pPr lvl="8" algn="ctr" rtl="0">
              <a:spcBef>
                <a:spcPts val="0"/>
              </a:spcBef>
              <a:spcAft>
                <a:spcPts val="0"/>
              </a:spcAft>
              <a:buSzPts val="3900"/>
              <a:buNone/>
              <a:defRPr sz="3900"/>
            </a:lvl9pPr>
          </a:lstStyle>
          <a:p>
            <a:r>
              <a:t>xx%</a:t>
            </a:r>
          </a:p>
        </p:txBody>
      </p:sp>
      <p:grpSp>
        <p:nvGrpSpPr>
          <p:cNvPr id="1454" name="Google Shape;1454;p13"/>
          <p:cNvGrpSpPr/>
          <p:nvPr/>
        </p:nvGrpSpPr>
        <p:grpSpPr>
          <a:xfrm>
            <a:off x="6155025" y="-20750"/>
            <a:ext cx="3013778" cy="1791487"/>
            <a:chOff x="6155025" y="-20750"/>
            <a:chExt cx="3013778" cy="1791487"/>
          </a:xfrm>
        </p:grpSpPr>
        <p:grpSp>
          <p:nvGrpSpPr>
            <p:cNvPr id="1455" name="Google Shape;1455;p13"/>
            <p:cNvGrpSpPr/>
            <p:nvPr/>
          </p:nvGrpSpPr>
          <p:grpSpPr>
            <a:xfrm rot="7442972">
              <a:off x="7572265" y="483628"/>
              <a:ext cx="952352" cy="1100480"/>
              <a:chOff x="341650" y="1947263"/>
              <a:chExt cx="334000" cy="385950"/>
            </a:xfrm>
          </p:grpSpPr>
          <p:sp>
            <p:nvSpPr>
              <p:cNvPr id="1456" name="Google Shape;1456;p13"/>
              <p:cNvSpPr/>
              <p:nvPr/>
            </p:nvSpPr>
            <p:spPr>
              <a:xfrm>
                <a:off x="462150" y="1947263"/>
                <a:ext cx="213500" cy="192550"/>
              </a:xfrm>
              <a:custGeom>
                <a:avLst/>
                <a:gdLst/>
                <a:ahLst/>
                <a:cxnLst/>
                <a:rect l="l" t="t" r="r" b="b"/>
                <a:pathLst>
                  <a:path w="8540" h="7702" extrusionOk="0">
                    <a:moveTo>
                      <a:pt x="820" y="0"/>
                    </a:moveTo>
                    <a:cubicBezTo>
                      <a:pt x="547" y="0"/>
                      <a:pt x="274" y="14"/>
                      <a:pt x="1" y="43"/>
                    </a:cubicBezTo>
                    <a:lnTo>
                      <a:pt x="8540" y="7701"/>
                    </a:lnTo>
                    <a:cubicBezTo>
                      <a:pt x="8536" y="7238"/>
                      <a:pt x="8495" y="6779"/>
                      <a:pt x="8411" y="6322"/>
                    </a:cubicBezTo>
                    <a:lnTo>
                      <a:pt x="1386" y="20"/>
                    </a:lnTo>
                    <a:cubicBezTo>
                      <a:pt x="1198" y="7"/>
                      <a:pt x="1009" y="0"/>
                      <a:pt x="8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 name="Google Shape;1457;p13"/>
              <p:cNvSpPr/>
              <p:nvPr/>
            </p:nvSpPr>
            <p:spPr>
              <a:xfrm>
                <a:off x="527000" y="1952413"/>
                <a:ext cx="137650" cy="123425"/>
              </a:xfrm>
              <a:custGeom>
                <a:avLst/>
                <a:gdLst/>
                <a:ahLst/>
                <a:cxnLst/>
                <a:rect l="l" t="t" r="r" b="b"/>
                <a:pathLst>
                  <a:path w="5506" h="4937" extrusionOk="0">
                    <a:moveTo>
                      <a:pt x="0" y="1"/>
                    </a:moveTo>
                    <a:lnTo>
                      <a:pt x="5505" y="4937"/>
                    </a:lnTo>
                    <a:cubicBezTo>
                      <a:pt x="5075" y="3719"/>
                      <a:pt x="4342" y="2629"/>
                      <a:pt x="3381" y="1768"/>
                    </a:cubicBezTo>
                    <a:cubicBezTo>
                      <a:pt x="2420" y="904"/>
                      <a:pt x="1257" y="293"/>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13"/>
              <p:cNvSpPr/>
              <p:nvPr/>
            </p:nvSpPr>
            <p:spPr>
              <a:xfrm>
                <a:off x="385100" y="2125713"/>
                <a:ext cx="204100" cy="187800"/>
              </a:xfrm>
              <a:custGeom>
                <a:avLst/>
                <a:gdLst/>
                <a:ahLst/>
                <a:cxnLst/>
                <a:rect l="l" t="t" r="r" b="b"/>
                <a:pathLst>
                  <a:path w="8164" h="7512" extrusionOk="0">
                    <a:moveTo>
                      <a:pt x="341" y="1"/>
                    </a:moveTo>
                    <a:lnTo>
                      <a:pt x="1" y="958"/>
                    </a:lnTo>
                    <a:lnTo>
                      <a:pt x="7306" y="7511"/>
                    </a:lnTo>
                    <a:cubicBezTo>
                      <a:pt x="7601" y="7366"/>
                      <a:pt x="7890" y="7199"/>
                      <a:pt x="8164" y="7019"/>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13"/>
              <p:cNvSpPr/>
              <p:nvPr/>
            </p:nvSpPr>
            <p:spPr>
              <a:xfrm>
                <a:off x="399725" y="2084738"/>
                <a:ext cx="220900" cy="206350"/>
              </a:xfrm>
              <a:custGeom>
                <a:avLst/>
                <a:gdLst/>
                <a:ahLst/>
                <a:cxnLst/>
                <a:rect l="l" t="t" r="r" b="b"/>
                <a:pathLst>
                  <a:path w="8836" h="8254" extrusionOk="0">
                    <a:moveTo>
                      <a:pt x="341" y="1"/>
                    </a:moveTo>
                    <a:lnTo>
                      <a:pt x="1" y="958"/>
                    </a:lnTo>
                    <a:lnTo>
                      <a:pt x="8131" y="8253"/>
                    </a:lnTo>
                    <a:cubicBezTo>
                      <a:pt x="8379" y="8057"/>
                      <a:pt x="8613" y="7845"/>
                      <a:pt x="8835" y="7617"/>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13"/>
              <p:cNvSpPr/>
              <p:nvPr/>
            </p:nvSpPr>
            <p:spPr>
              <a:xfrm>
                <a:off x="414275" y="2043688"/>
                <a:ext cx="231400" cy="219050"/>
              </a:xfrm>
              <a:custGeom>
                <a:avLst/>
                <a:gdLst/>
                <a:ahLst/>
                <a:cxnLst/>
                <a:rect l="l" t="t" r="r" b="b"/>
                <a:pathLst>
                  <a:path w="9256" h="8762" extrusionOk="0">
                    <a:moveTo>
                      <a:pt x="344" y="0"/>
                    </a:moveTo>
                    <a:lnTo>
                      <a:pt x="0" y="958"/>
                    </a:lnTo>
                    <a:lnTo>
                      <a:pt x="8700" y="8761"/>
                    </a:lnTo>
                    <a:cubicBezTo>
                      <a:pt x="8899" y="8517"/>
                      <a:pt x="9086" y="8263"/>
                      <a:pt x="9256" y="7996"/>
                    </a:cubicBezTo>
                    <a:lnTo>
                      <a:pt x="34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13"/>
              <p:cNvSpPr/>
              <p:nvPr/>
            </p:nvSpPr>
            <p:spPr>
              <a:xfrm>
                <a:off x="370575" y="2166688"/>
                <a:ext cx="180225" cy="162000"/>
              </a:xfrm>
              <a:custGeom>
                <a:avLst/>
                <a:gdLst/>
                <a:ahLst/>
                <a:cxnLst/>
                <a:rect l="l" t="t" r="r" b="b"/>
                <a:pathLst>
                  <a:path w="7209" h="6480" extrusionOk="0">
                    <a:moveTo>
                      <a:pt x="341" y="1"/>
                    </a:moveTo>
                    <a:lnTo>
                      <a:pt x="0" y="962"/>
                    </a:lnTo>
                    <a:lnTo>
                      <a:pt x="6148" y="6479"/>
                    </a:lnTo>
                    <a:cubicBezTo>
                      <a:pt x="6508" y="6399"/>
                      <a:pt x="6865" y="6293"/>
                      <a:pt x="7208" y="6165"/>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13"/>
              <p:cNvSpPr/>
              <p:nvPr/>
            </p:nvSpPr>
            <p:spPr>
              <a:xfrm>
                <a:off x="443425" y="1961663"/>
                <a:ext cx="231100" cy="226825"/>
              </a:xfrm>
              <a:custGeom>
                <a:avLst/>
                <a:gdLst/>
                <a:ahLst/>
                <a:cxnLst/>
                <a:rect l="l" t="t" r="r" b="b"/>
                <a:pathLst>
                  <a:path w="9244" h="9073" extrusionOk="0">
                    <a:moveTo>
                      <a:pt x="342" y="0"/>
                    </a:moveTo>
                    <a:lnTo>
                      <a:pt x="1" y="958"/>
                    </a:lnTo>
                    <a:lnTo>
                      <a:pt x="9044" y="9073"/>
                    </a:lnTo>
                    <a:cubicBezTo>
                      <a:pt x="9138" y="8713"/>
                      <a:pt x="9202" y="8349"/>
                      <a:pt x="9244" y="7983"/>
                    </a:cubicBezTo>
                    <a:lnTo>
                      <a:pt x="3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13"/>
              <p:cNvSpPr/>
              <p:nvPr/>
            </p:nvSpPr>
            <p:spPr>
              <a:xfrm>
                <a:off x="428900" y="2002638"/>
                <a:ext cx="235275" cy="226100"/>
              </a:xfrm>
              <a:custGeom>
                <a:avLst/>
                <a:gdLst/>
                <a:ahLst/>
                <a:cxnLst/>
                <a:rect l="l" t="t" r="r" b="b"/>
                <a:pathLst>
                  <a:path w="9411" h="9044" extrusionOk="0">
                    <a:moveTo>
                      <a:pt x="341" y="0"/>
                    </a:moveTo>
                    <a:lnTo>
                      <a:pt x="0" y="961"/>
                    </a:lnTo>
                    <a:lnTo>
                      <a:pt x="9012" y="9044"/>
                    </a:lnTo>
                    <a:cubicBezTo>
                      <a:pt x="9163" y="8751"/>
                      <a:pt x="9294" y="8446"/>
                      <a:pt x="9410" y="8137"/>
                    </a:cubicBezTo>
                    <a:lnTo>
                      <a:pt x="34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13"/>
              <p:cNvSpPr/>
              <p:nvPr/>
            </p:nvSpPr>
            <p:spPr>
              <a:xfrm>
                <a:off x="356025" y="2207738"/>
                <a:ext cx="147125" cy="125475"/>
              </a:xfrm>
              <a:custGeom>
                <a:avLst/>
                <a:gdLst/>
                <a:ahLst/>
                <a:cxnLst/>
                <a:rect l="l" t="t" r="r" b="b"/>
                <a:pathLst>
                  <a:path w="5885" h="5019" extrusionOk="0">
                    <a:moveTo>
                      <a:pt x="341" y="1"/>
                    </a:moveTo>
                    <a:lnTo>
                      <a:pt x="0" y="959"/>
                    </a:lnTo>
                    <a:lnTo>
                      <a:pt x="4500" y="4998"/>
                    </a:lnTo>
                    <a:cubicBezTo>
                      <a:pt x="4689" y="5011"/>
                      <a:pt x="4879" y="5018"/>
                      <a:pt x="5068" y="5018"/>
                    </a:cubicBezTo>
                    <a:cubicBezTo>
                      <a:pt x="5341" y="5018"/>
                      <a:pt x="5613" y="5004"/>
                      <a:pt x="5885" y="4976"/>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13"/>
              <p:cNvSpPr/>
              <p:nvPr/>
            </p:nvSpPr>
            <p:spPr>
              <a:xfrm>
                <a:off x="341650" y="2248713"/>
                <a:ext cx="96675" cy="79325"/>
              </a:xfrm>
              <a:custGeom>
                <a:avLst/>
                <a:gdLst/>
                <a:ahLst/>
                <a:cxnLst/>
                <a:rect l="l" t="t" r="r" b="b"/>
                <a:pathLst>
                  <a:path w="3867" h="3173" extrusionOk="0">
                    <a:moveTo>
                      <a:pt x="331" y="1"/>
                    </a:moveTo>
                    <a:lnTo>
                      <a:pt x="0" y="926"/>
                    </a:lnTo>
                    <a:cubicBezTo>
                      <a:pt x="154" y="1094"/>
                      <a:pt x="315" y="1251"/>
                      <a:pt x="485" y="1405"/>
                    </a:cubicBezTo>
                    <a:cubicBezTo>
                      <a:pt x="1446" y="2270"/>
                      <a:pt x="2610" y="2877"/>
                      <a:pt x="3866" y="3173"/>
                    </a:cubicBezTo>
                    <a:lnTo>
                      <a:pt x="33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66" name="Google Shape;1466;p13"/>
            <p:cNvSpPr/>
            <p:nvPr/>
          </p:nvSpPr>
          <p:spPr>
            <a:xfrm>
              <a:off x="6155025" y="-20750"/>
              <a:ext cx="3013778" cy="1791487"/>
            </a:xfrm>
            <a:custGeom>
              <a:avLst/>
              <a:gdLst/>
              <a:ahLst/>
              <a:cxnLst/>
              <a:rect l="l" t="t" r="r" b="b"/>
              <a:pathLst>
                <a:path w="35098" h="20864" extrusionOk="0">
                  <a:moveTo>
                    <a:pt x="35050" y="84"/>
                  </a:moveTo>
                  <a:lnTo>
                    <a:pt x="35098" y="20864"/>
                  </a:lnTo>
                  <a:cubicBezTo>
                    <a:pt x="32167" y="20542"/>
                    <a:pt x="26549" y="18807"/>
                    <a:pt x="22789" y="10660"/>
                  </a:cubicBezTo>
                  <a:cubicBezTo>
                    <a:pt x="17872" y="0"/>
                    <a:pt x="5416" y="7340"/>
                    <a:pt x="0" y="164"/>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7" name="Google Shape;1467;p13"/>
          <p:cNvGrpSpPr/>
          <p:nvPr/>
        </p:nvGrpSpPr>
        <p:grpSpPr>
          <a:xfrm>
            <a:off x="-17800" y="2459810"/>
            <a:ext cx="1951047" cy="2708212"/>
            <a:chOff x="-10" y="2274548"/>
            <a:chExt cx="2071835" cy="2875876"/>
          </a:xfrm>
        </p:grpSpPr>
        <p:sp>
          <p:nvSpPr>
            <p:cNvPr id="1468" name="Google Shape;1468;p13"/>
            <p:cNvSpPr/>
            <p:nvPr/>
          </p:nvSpPr>
          <p:spPr>
            <a:xfrm flipH="1">
              <a:off x="-10" y="2274548"/>
              <a:ext cx="2071835" cy="2868752"/>
            </a:xfrm>
            <a:custGeom>
              <a:avLst/>
              <a:gdLst/>
              <a:ahLst/>
              <a:cxnLst/>
              <a:rect l="l" t="t" r="r" b="b"/>
              <a:pathLst>
                <a:path w="30670" h="42467" extrusionOk="0">
                  <a:moveTo>
                    <a:pt x="30492" y="42467"/>
                  </a:moveTo>
                  <a:lnTo>
                    <a:pt x="0" y="42467"/>
                  </a:lnTo>
                  <a:cubicBezTo>
                    <a:pt x="482" y="38922"/>
                    <a:pt x="3047" y="32119"/>
                    <a:pt x="15012" y="27587"/>
                  </a:cubicBezTo>
                  <a:cubicBezTo>
                    <a:pt x="30669" y="21658"/>
                    <a:pt x="19945" y="6541"/>
                    <a:pt x="304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13"/>
            <p:cNvSpPr/>
            <p:nvPr/>
          </p:nvSpPr>
          <p:spPr>
            <a:xfrm flipH="1">
              <a:off x="11970" y="2516379"/>
              <a:ext cx="1370640" cy="2626914"/>
            </a:xfrm>
            <a:custGeom>
              <a:avLst/>
              <a:gdLst/>
              <a:ahLst/>
              <a:cxnLst/>
              <a:rect l="l" t="t" r="r" b="b"/>
              <a:pathLst>
                <a:path w="20290" h="38887" extrusionOk="0">
                  <a:moveTo>
                    <a:pt x="20289" y="38887"/>
                  </a:moveTo>
                  <a:lnTo>
                    <a:pt x="1" y="38887"/>
                  </a:lnTo>
                  <a:cubicBezTo>
                    <a:pt x="11272" y="34905"/>
                    <a:pt x="8897" y="23307"/>
                    <a:pt x="12461" y="11651"/>
                  </a:cubicBezTo>
                  <a:cubicBezTo>
                    <a:pt x="14411" y="5278"/>
                    <a:pt x="17413" y="1839"/>
                    <a:pt x="202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13"/>
            <p:cNvSpPr/>
            <p:nvPr/>
          </p:nvSpPr>
          <p:spPr>
            <a:xfrm flipH="1">
              <a:off x="5079" y="4209890"/>
              <a:ext cx="714300" cy="940533"/>
            </a:xfrm>
            <a:custGeom>
              <a:avLst/>
              <a:gdLst/>
              <a:ahLst/>
              <a:cxnLst/>
              <a:rect l="l" t="t" r="r" b="b"/>
              <a:pathLst>
                <a:path w="10574" h="13923" extrusionOk="0">
                  <a:moveTo>
                    <a:pt x="0" y="13922"/>
                  </a:moveTo>
                  <a:cubicBezTo>
                    <a:pt x="848" y="9545"/>
                    <a:pt x="3436" y="666"/>
                    <a:pt x="10573" y="0"/>
                  </a:cubicBezTo>
                  <a:lnTo>
                    <a:pt x="10573" y="13922"/>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71" name="Google Shape;1471;p13"/>
          <p:cNvSpPr/>
          <p:nvPr/>
        </p:nvSpPr>
        <p:spPr>
          <a:xfrm flipH="1">
            <a:off x="6413978" y="3560645"/>
            <a:ext cx="2750822" cy="1605593"/>
          </a:xfrm>
          <a:custGeom>
            <a:avLst/>
            <a:gdLst/>
            <a:ahLst/>
            <a:cxnLst/>
            <a:rect l="l" t="t" r="r" b="b"/>
            <a:pathLst>
              <a:path w="33402" h="19496" extrusionOk="0">
                <a:moveTo>
                  <a:pt x="1" y="19495"/>
                </a:moveTo>
                <a:lnTo>
                  <a:pt x="1" y="1"/>
                </a:lnTo>
                <a:cubicBezTo>
                  <a:pt x="2453" y="16275"/>
                  <a:pt x="13103" y="11972"/>
                  <a:pt x="24345" y="14623"/>
                </a:cubicBezTo>
                <a:cubicBezTo>
                  <a:pt x="28806" y="15677"/>
                  <a:pt x="31624" y="17522"/>
                  <a:pt x="33401" y="1949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13"/>
          <p:cNvSpPr/>
          <p:nvPr/>
        </p:nvSpPr>
        <p:spPr>
          <a:xfrm>
            <a:off x="528894" y="1608806"/>
            <a:ext cx="190482" cy="190398"/>
          </a:xfrm>
          <a:custGeom>
            <a:avLst/>
            <a:gdLst/>
            <a:ahLst/>
            <a:cxnLst/>
            <a:rect l="l" t="t" r="r" b="b"/>
            <a:pathLst>
              <a:path w="2274" h="2273" fill="none" extrusionOk="0">
                <a:moveTo>
                  <a:pt x="2273" y="971"/>
                </a:moveTo>
                <a:cubicBezTo>
                  <a:pt x="2273" y="1839"/>
                  <a:pt x="1225" y="2273"/>
                  <a:pt x="612" y="1659"/>
                </a:cubicBezTo>
                <a:cubicBezTo>
                  <a:pt x="1" y="1048"/>
                  <a:pt x="435" y="1"/>
                  <a:pt x="1299" y="1"/>
                </a:cubicBezTo>
                <a:cubicBezTo>
                  <a:pt x="1836" y="1"/>
                  <a:pt x="2273" y="435"/>
                  <a:pt x="2273" y="971"/>
                </a:cubicBezTo>
                <a:close/>
              </a:path>
            </a:pathLst>
          </a:custGeom>
          <a:solidFill>
            <a:schemeClr val="accent1"/>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73" name="Google Shape;1473;p13"/>
          <p:cNvGrpSpPr/>
          <p:nvPr/>
        </p:nvGrpSpPr>
        <p:grpSpPr>
          <a:xfrm>
            <a:off x="826263" y="2663671"/>
            <a:ext cx="281055" cy="346846"/>
            <a:chOff x="368125" y="2950571"/>
            <a:chExt cx="281055" cy="346846"/>
          </a:xfrm>
        </p:grpSpPr>
        <p:sp>
          <p:nvSpPr>
            <p:cNvPr id="1474" name="Google Shape;1474;p13"/>
            <p:cNvSpPr/>
            <p:nvPr/>
          </p:nvSpPr>
          <p:spPr>
            <a:xfrm>
              <a:off x="368125" y="2950571"/>
              <a:ext cx="281055" cy="346846"/>
            </a:xfrm>
            <a:custGeom>
              <a:avLst/>
              <a:gdLst/>
              <a:ahLst/>
              <a:cxnLst/>
              <a:rect l="l" t="t" r="r" b="b"/>
              <a:pathLst>
                <a:path w="5108" h="6304" extrusionOk="0">
                  <a:moveTo>
                    <a:pt x="2440" y="2180"/>
                  </a:moveTo>
                  <a:lnTo>
                    <a:pt x="868" y="1"/>
                  </a:lnTo>
                  <a:lnTo>
                    <a:pt x="1" y="6303"/>
                  </a:lnTo>
                  <a:lnTo>
                    <a:pt x="5107" y="2508"/>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13"/>
            <p:cNvSpPr/>
            <p:nvPr/>
          </p:nvSpPr>
          <p:spPr>
            <a:xfrm>
              <a:off x="368125" y="2950571"/>
              <a:ext cx="134255" cy="346846"/>
            </a:xfrm>
            <a:custGeom>
              <a:avLst/>
              <a:gdLst/>
              <a:ahLst/>
              <a:cxnLst/>
              <a:rect l="l" t="t" r="r" b="b"/>
              <a:pathLst>
                <a:path w="2440" h="6304" extrusionOk="0">
                  <a:moveTo>
                    <a:pt x="868" y="1"/>
                  </a:moveTo>
                  <a:lnTo>
                    <a:pt x="1" y="6303"/>
                  </a:lnTo>
                  <a:lnTo>
                    <a:pt x="1" y="6303"/>
                  </a:lnTo>
                  <a:lnTo>
                    <a:pt x="2440" y="2180"/>
                  </a:lnTo>
                  <a:lnTo>
                    <a:pt x="86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76" name="Google Shape;1476;p13"/>
          <p:cNvGrpSpPr/>
          <p:nvPr/>
        </p:nvGrpSpPr>
        <p:grpSpPr>
          <a:xfrm>
            <a:off x="2379381" y="4462213"/>
            <a:ext cx="402369" cy="316376"/>
            <a:chOff x="1163250" y="1972063"/>
            <a:chExt cx="106800" cy="83975"/>
          </a:xfrm>
        </p:grpSpPr>
        <p:sp>
          <p:nvSpPr>
            <p:cNvPr id="1477" name="Google Shape;1477;p13"/>
            <p:cNvSpPr/>
            <p:nvPr/>
          </p:nvSpPr>
          <p:spPr>
            <a:xfrm>
              <a:off x="1251000" y="2007013"/>
              <a:ext cx="16725" cy="14325"/>
            </a:xfrm>
            <a:custGeom>
              <a:avLst/>
              <a:gdLst/>
              <a:ahLst/>
              <a:cxnLst/>
              <a:rect l="l" t="t" r="r" b="b"/>
              <a:pathLst>
                <a:path w="669" h="573" extrusionOk="0">
                  <a:moveTo>
                    <a:pt x="380" y="1"/>
                  </a:moveTo>
                  <a:cubicBezTo>
                    <a:pt x="310" y="1"/>
                    <a:pt x="238" y="27"/>
                    <a:pt x="180" y="84"/>
                  </a:cubicBezTo>
                  <a:cubicBezTo>
                    <a:pt x="0" y="264"/>
                    <a:pt x="129" y="572"/>
                    <a:pt x="383" y="572"/>
                  </a:cubicBezTo>
                  <a:cubicBezTo>
                    <a:pt x="540" y="572"/>
                    <a:pt x="665" y="444"/>
                    <a:pt x="669" y="286"/>
                  </a:cubicBezTo>
                  <a:cubicBezTo>
                    <a:pt x="669" y="114"/>
                    <a:pt x="527" y="1"/>
                    <a:pt x="3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13"/>
            <p:cNvSpPr/>
            <p:nvPr/>
          </p:nvSpPr>
          <p:spPr>
            <a:xfrm>
              <a:off x="1253400" y="2041788"/>
              <a:ext cx="16650" cy="14250"/>
            </a:xfrm>
            <a:custGeom>
              <a:avLst/>
              <a:gdLst/>
              <a:ahLst/>
              <a:cxnLst/>
              <a:rect l="l" t="t" r="r" b="b"/>
              <a:pathLst>
                <a:path w="666" h="570" extrusionOk="0">
                  <a:moveTo>
                    <a:pt x="287" y="1"/>
                  </a:moveTo>
                  <a:cubicBezTo>
                    <a:pt x="129" y="1"/>
                    <a:pt x="1" y="126"/>
                    <a:pt x="1" y="283"/>
                  </a:cubicBezTo>
                  <a:cubicBezTo>
                    <a:pt x="1" y="455"/>
                    <a:pt x="142" y="570"/>
                    <a:pt x="288" y="570"/>
                  </a:cubicBezTo>
                  <a:cubicBezTo>
                    <a:pt x="358" y="570"/>
                    <a:pt x="429" y="544"/>
                    <a:pt x="486" y="486"/>
                  </a:cubicBezTo>
                  <a:cubicBezTo>
                    <a:pt x="666" y="306"/>
                    <a:pt x="540"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 name="Google Shape;1479;p13"/>
            <p:cNvSpPr/>
            <p:nvPr/>
          </p:nvSpPr>
          <p:spPr>
            <a:xfrm>
              <a:off x="1253400" y="1972363"/>
              <a:ext cx="14325" cy="14425"/>
            </a:xfrm>
            <a:custGeom>
              <a:avLst/>
              <a:gdLst/>
              <a:ahLst/>
              <a:cxnLst/>
              <a:rect l="l" t="t" r="r" b="b"/>
              <a:pathLst>
                <a:path w="573" h="577" extrusionOk="0">
                  <a:moveTo>
                    <a:pt x="287" y="1"/>
                  </a:moveTo>
                  <a:cubicBezTo>
                    <a:pt x="129" y="1"/>
                    <a:pt x="1" y="126"/>
                    <a:pt x="1" y="284"/>
                  </a:cubicBezTo>
                  <a:lnTo>
                    <a:pt x="1" y="287"/>
                  </a:lnTo>
                  <a:lnTo>
                    <a:pt x="1" y="290"/>
                  </a:lnTo>
                  <a:cubicBezTo>
                    <a:pt x="1" y="448"/>
                    <a:pt x="129" y="576"/>
                    <a:pt x="287" y="576"/>
                  </a:cubicBezTo>
                  <a:cubicBezTo>
                    <a:pt x="444" y="576"/>
                    <a:pt x="573" y="448"/>
                    <a:pt x="573" y="290"/>
                  </a:cubicBezTo>
                  <a:lnTo>
                    <a:pt x="573" y="287"/>
                  </a:lnTo>
                  <a:lnTo>
                    <a:pt x="573" y="284"/>
                  </a:lnTo>
                  <a:cubicBezTo>
                    <a:pt x="569" y="126"/>
                    <a:pt x="444"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 name="Google Shape;1480;p13"/>
            <p:cNvSpPr/>
            <p:nvPr/>
          </p:nvSpPr>
          <p:spPr>
            <a:xfrm>
              <a:off x="1206075" y="2007013"/>
              <a:ext cx="16650" cy="14325"/>
            </a:xfrm>
            <a:custGeom>
              <a:avLst/>
              <a:gdLst/>
              <a:ahLst/>
              <a:cxnLst/>
              <a:rect l="l" t="t" r="r" b="b"/>
              <a:pathLst>
                <a:path w="666" h="573" extrusionOk="0">
                  <a:moveTo>
                    <a:pt x="379" y="1"/>
                  </a:moveTo>
                  <a:cubicBezTo>
                    <a:pt x="310" y="1"/>
                    <a:pt x="239" y="27"/>
                    <a:pt x="181" y="84"/>
                  </a:cubicBezTo>
                  <a:cubicBezTo>
                    <a:pt x="1" y="264"/>
                    <a:pt x="126" y="572"/>
                    <a:pt x="380" y="572"/>
                  </a:cubicBezTo>
                  <a:cubicBezTo>
                    <a:pt x="537" y="572"/>
                    <a:pt x="666" y="444"/>
                    <a:pt x="666" y="286"/>
                  </a:cubicBezTo>
                  <a:cubicBezTo>
                    <a:pt x="666" y="114"/>
                    <a:pt x="526"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13"/>
            <p:cNvSpPr/>
            <p:nvPr/>
          </p:nvSpPr>
          <p:spPr>
            <a:xfrm>
              <a:off x="1206075" y="2041738"/>
              <a:ext cx="16650" cy="14300"/>
            </a:xfrm>
            <a:custGeom>
              <a:avLst/>
              <a:gdLst/>
              <a:ahLst/>
              <a:cxnLst/>
              <a:rect l="l" t="t" r="r" b="b"/>
              <a:pathLst>
                <a:path w="666" h="572" extrusionOk="0">
                  <a:moveTo>
                    <a:pt x="378" y="0"/>
                  </a:moveTo>
                  <a:cubicBezTo>
                    <a:pt x="308" y="0"/>
                    <a:pt x="238" y="26"/>
                    <a:pt x="181" y="83"/>
                  </a:cubicBezTo>
                  <a:cubicBezTo>
                    <a:pt x="1" y="263"/>
                    <a:pt x="126" y="571"/>
                    <a:pt x="380" y="571"/>
                  </a:cubicBezTo>
                  <a:cubicBezTo>
                    <a:pt x="537" y="571"/>
                    <a:pt x="666" y="443"/>
                    <a:pt x="666" y="285"/>
                  </a:cubicBezTo>
                  <a:cubicBezTo>
                    <a:pt x="666" y="113"/>
                    <a:pt x="524" y="0"/>
                    <a:pt x="3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 name="Google Shape;1482;p13"/>
            <p:cNvSpPr/>
            <p:nvPr/>
          </p:nvSpPr>
          <p:spPr>
            <a:xfrm>
              <a:off x="1163250" y="2007063"/>
              <a:ext cx="14500" cy="14275"/>
            </a:xfrm>
            <a:custGeom>
              <a:avLst/>
              <a:gdLst/>
              <a:ahLst/>
              <a:cxnLst/>
              <a:rect l="l" t="t" r="r" b="b"/>
              <a:pathLst>
                <a:path w="580" h="571" extrusionOk="0">
                  <a:moveTo>
                    <a:pt x="285" y="1"/>
                  </a:moveTo>
                  <a:cubicBezTo>
                    <a:pt x="129" y="1"/>
                    <a:pt x="1" y="127"/>
                    <a:pt x="1" y="284"/>
                  </a:cubicBezTo>
                  <a:cubicBezTo>
                    <a:pt x="1" y="441"/>
                    <a:pt x="129" y="570"/>
                    <a:pt x="285" y="570"/>
                  </a:cubicBezTo>
                  <a:cubicBezTo>
                    <a:pt x="289" y="570"/>
                    <a:pt x="293" y="570"/>
                    <a:pt x="296" y="570"/>
                  </a:cubicBezTo>
                  <a:cubicBezTo>
                    <a:pt x="454" y="570"/>
                    <a:pt x="579" y="442"/>
                    <a:pt x="579" y="284"/>
                  </a:cubicBezTo>
                  <a:cubicBezTo>
                    <a:pt x="579" y="127"/>
                    <a:pt x="454" y="1"/>
                    <a:pt x="296" y="1"/>
                  </a:cubicBezTo>
                  <a:cubicBezTo>
                    <a:pt x="293" y="1"/>
                    <a:pt x="289"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13"/>
            <p:cNvSpPr/>
            <p:nvPr/>
          </p:nvSpPr>
          <p:spPr>
            <a:xfrm>
              <a:off x="1163250" y="2041788"/>
              <a:ext cx="14500" cy="14250"/>
            </a:xfrm>
            <a:custGeom>
              <a:avLst/>
              <a:gdLst/>
              <a:ahLst/>
              <a:cxnLst/>
              <a:rect l="l" t="t" r="r" b="b"/>
              <a:pathLst>
                <a:path w="580" h="570" extrusionOk="0">
                  <a:moveTo>
                    <a:pt x="285" y="0"/>
                  </a:moveTo>
                  <a:cubicBezTo>
                    <a:pt x="129" y="0"/>
                    <a:pt x="1" y="127"/>
                    <a:pt x="1" y="283"/>
                  </a:cubicBezTo>
                  <a:cubicBezTo>
                    <a:pt x="1" y="440"/>
                    <a:pt x="129" y="570"/>
                    <a:pt x="285" y="570"/>
                  </a:cubicBezTo>
                  <a:cubicBezTo>
                    <a:pt x="289" y="570"/>
                    <a:pt x="293" y="570"/>
                    <a:pt x="296" y="569"/>
                  </a:cubicBezTo>
                  <a:cubicBezTo>
                    <a:pt x="454" y="569"/>
                    <a:pt x="579" y="441"/>
                    <a:pt x="579" y="283"/>
                  </a:cubicBezTo>
                  <a:cubicBezTo>
                    <a:pt x="579" y="126"/>
                    <a:pt x="454" y="1"/>
                    <a:pt x="296" y="1"/>
                  </a:cubicBezTo>
                  <a:cubicBezTo>
                    <a:pt x="293" y="0"/>
                    <a:pt x="289"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13"/>
            <p:cNvSpPr/>
            <p:nvPr/>
          </p:nvSpPr>
          <p:spPr>
            <a:xfrm>
              <a:off x="1208325" y="1972063"/>
              <a:ext cx="14575" cy="14950"/>
            </a:xfrm>
            <a:custGeom>
              <a:avLst/>
              <a:gdLst/>
              <a:ahLst/>
              <a:cxnLst/>
              <a:rect l="l" t="t" r="r" b="b"/>
              <a:pathLst>
                <a:path w="583" h="598" extrusionOk="0">
                  <a:moveTo>
                    <a:pt x="290" y="0"/>
                  </a:moveTo>
                  <a:cubicBezTo>
                    <a:pt x="129" y="0"/>
                    <a:pt x="1" y="135"/>
                    <a:pt x="7" y="296"/>
                  </a:cubicBezTo>
                  <a:lnTo>
                    <a:pt x="7" y="302"/>
                  </a:lnTo>
                  <a:cubicBezTo>
                    <a:pt x="1" y="463"/>
                    <a:pt x="129" y="598"/>
                    <a:pt x="290" y="598"/>
                  </a:cubicBezTo>
                  <a:cubicBezTo>
                    <a:pt x="454" y="598"/>
                    <a:pt x="582" y="463"/>
                    <a:pt x="576" y="302"/>
                  </a:cubicBezTo>
                  <a:lnTo>
                    <a:pt x="576" y="299"/>
                  </a:lnTo>
                  <a:lnTo>
                    <a:pt x="576" y="296"/>
                  </a:lnTo>
                  <a:cubicBezTo>
                    <a:pt x="582" y="135"/>
                    <a:pt x="454" y="0"/>
                    <a:pt x="2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 name="Google Shape;1485;p13"/>
            <p:cNvSpPr/>
            <p:nvPr/>
          </p:nvSpPr>
          <p:spPr>
            <a:xfrm>
              <a:off x="1163500" y="1972363"/>
              <a:ext cx="14250" cy="14425"/>
            </a:xfrm>
            <a:custGeom>
              <a:avLst/>
              <a:gdLst/>
              <a:ahLst/>
              <a:cxnLst/>
              <a:rect l="l" t="t" r="r" b="b"/>
              <a:pathLst>
                <a:path w="570" h="577" extrusionOk="0">
                  <a:moveTo>
                    <a:pt x="286" y="1"/>
                  </a:moveTo>
                  <a:cubicBezTo>
                    <a:pt x="129" y="1"/>
                    <a:pt x="0" y="126"/>
                    <a:pt x="0" y="284"/>
                  </a:cubicBezTo>
                  <a:lnTo>
                    <a:pt x="0" y="287"/>
                  </a:lnTo>
                  <a:lnTo>
                    <a:pt x="0" y="290"/>
                  </a:lnTo>
                  <a:cubicBezTo>
                    <a:pt x="0" y="448"/>
                    <a:pt x="129" y="576"/>
                    <a:pt x="286" y="576"/>
                  </a:cubicBezTo>
                  <a:cubicBezTo>
                    <a:pt x="444" y="576"/>
                    <a:pt x="569" y="448"/>
                    <a:pt x="569" y="290"/>
                  </a:cubicBezTo>
                  <a:lnTo>
                    <a:pt x="569" y="287"/>
                  </a:lnTo>
                  <a:lnTo>
                    <a:pt x="569" y="284"/>
                  </a:lnTo>
                  <a:cubicBezTo>
                    <a:pt x="569" y="126"/>
                    <a:pt x="444" y="1"/>
                    <a:pt x="2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86" name="Google Shape;1486;p13"/>
          <p:cNvSpPr/>
          <p:nvPr/>
        </p:nvSpPr>
        <p:spPr>
          <a:xfrm>
            <a:off x="4726275" y="4379201"/>
            <a:ext cx="351373" cy="351770"/>
          </a:xfrm>
          <a:custGeom>
            <a:avLst/>
            <a:gdLst/>
            <a:ahLst/>
            <a:cxnLst/>
            <a:rect l="l" t="t" r="r" b="b"/>
            <a:pathLst>
              <a:path w="2701" h="2704" fill="none" extrusionOk="0">
                <a:moveTo>
                  <a:pt x="2035" y="2665"/>
                </a:moveTo>
                <a:lnTo>
                  <a:pt x="2700" y="1958"/>
                </a:lnTo>
                <a:lnTo>
                  <a:pt x="2035" y="1331"/>
                </a:lnTo>
                <a:lnTo>
                  <a:pt x="2662" y="666"/>
                </a:lnTo>
                <a:lnTo>
                  <a:pt x="1955" y="0"/>
                </a:lnTo>
                <a:lnTo>
                  <a:pt x="1328" y="669"/>
                </a:lnTo>
                <a:lnTo>
                  <a:pt x="663" y="42"/>
                </a:lnTo>
                <a:lnTo>
                  <a:pt x="1" y="749"/>
                </a:lnTo>
                <a:lnTo>
                  <a:pt x="666" y="1373"/>
                </a:lnTo>
                <a:lnTo>
                  <a:pt x="39" y="2038"/>
                </a:lnTo>
                <a:lnTo>
                  <a:pt x="746" y="2703"/>
                </a:lnTo>
                <a:lnTo>
                  <a:pt x="1370" y="2038"/>
                </a:lnTo>
                <a:close/>
              </a:path>
            </a:pathLst>
          </a:custGeom>
          <a:solidFill>
            <a:schemeClr val="accent4"/>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13"/>
          <p:cNvSpPr/>
          <p:nvPr/>
        </p:nvSpPr>
        <p:spPr>
          <a:xfrm>
            <a:off x="8213588" y="2527076"/>
            <a:ext cx="351394" cy="379120"/>
          </a:xfrm>
          <a:custGeom>
            <a:avLst/>
            <a:gdLst/>
            <a:ahLst/>
            <a:cxnLst/>
            <a:rect l="l" t="t" r="r" b="b"/>
            <a:pathLst>
              <a:path w="4195" h="4526" fill="none" extrusionOk="0">
                <a:moveTo>
                  <a:pt x="4195" y="4526"/>
                </a:moveTo>
                <a:lnTo>
                  <a:pt x="3430" y="1"/>
                </a:lnTo>
                <a:lnTo>
                  <a:pt x="1" y="2655"/>
                </a:lnTo>
                <a:close/>
              </a:path>
            </a:pathLst>
          </a:custGeom>
          <a:solidFill>
            <a:schemeClr val="accent1"/>
          </a:solidFill>
          <a:ln w="28575"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hree columns">
  <p:cSld name="CUSTOM_1">
    <p:spTree>
      <p:nvGrpSpPr>
        <p:cNvPr id="1" name="Shape 1488"/>
        <p:cNvGrpSpPr/>
        <p:nvPr/>
      </p:nvGrpSpPr>
      <p:grpSpPr>
        <a:xfrm>
          <a:off x="0" y="0"/>
          <a:ext cx="0" cy="0"/>
          <a:chOff x="0" y="0"/>
          <a:chExt cx="0" cy="0"/>
        </a:xfrm>
      </p:grpSpPr>
      <p:sp>
        <p:nvSpPr>
          <p:cNvPr id="1489" name="Google Shape;1489;p14"/>
          <p:cNvSpPr txBox="1">
            <a:spLocks noGrp="1"/>
          </p:cNvSpPr>
          <p:nvPr>
            <p:ph type="subTitle" idx="1"/>
          </p:nvPr>
        </p:nvSpPr>
        <p:spPr>
          <a:xfrm>
            <a:off x="883050" y="3129551"/>
            <a:ext cx="2292900" cy="943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490" name="Google Shape;1490;p14"/>
          <p:cNvSpPr txBox="1">
            <a:spLocks noGrp="1"/>
          </p:cNvSpPr>
          <p:nvPr>
            <p:ph type="title"/>
          </p:nvPr>
        </p:nvSpPr>
        <p:spPr>
          <a:xfrm>
            <a:off x="883050" y="2705900"/>
            <a:ext cx="2292900" cy="426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200">
                <a:solidFill>
                  <a:schemeClr val="dk2"/>
                </a:solidFill>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1491" name="Google Shape;1491;p14"/>
          <p:cNvSpPr txBox="1">
            <a:spLocks noGrp="1"/>
          </p:cNvSpPr>
          <p:nvPr>
            <p:ph type="subTitle" idx="2"/>
          </p:nvPr>
        </p:nvSpPr>
        <p:spPr>
          <a:xfrm>
            <a:off x="3425550" y="3129551"/>
            <a:ext cx="2292900" cy="943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492" name="Google Shape;1492;p14"/>
          <p:cNvSpPr txBox="1">
            <a:spLocks noGrp="1"/>
          </p:cNvSpPr>
          <p:nvPr>
            <p:ph type="title" idx="3"/>
          </p:nvPr>
        </p:nvSpPr>
        <p:spPr>
          <a:xfrm>
            <a:off x="3425550" y="2705900"/>
            <a:ext cx="2292900" cy="426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200">
                <a:solidFill>
                  <a:schemeClr val="dk2"/>
                </a:solidFill>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1493" name="Google Shape;1493;p14"/>
          <p:cNvSpPr txBox="1">
            <a:spLocks noGrp="1"/>
          </p:cNvSpPr>
          <p:nvPr>
            <p:ph type="subTitle" idx="4"/>
          </p:nvPr>
        </p:nvSpPr>
        <p:spPr>
          <a:xfrm>
            <a:off x="5968050" y="3129551"/>
            <a:ext cx="2292900" cy="943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494" name="Google Shape;1494;p14"/>
          <p:cNvSpPr txBox="1">
            <a:spLocks noGrp="1"/>
          </p:cNvSpPr>
          <p:nvPr>
            <p:ph type="title" idx="5"/>
          </p:nvPr>
        </p:nvSpPr>
        <p:spPr>
          <a:xfrm>
            <a:off x="5968050" y="2705900"/>
            <a:ext cx="2292900" cy="426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200">
                <a:solidFill>
                  <a:schemeClr val="dk2"/>
                </a:solidFill>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1495" name="Google Shape;1495;p14"/>
          <p:cNvSpPr txBox="1">
            <a:spLocks noGrp="1"/>
          </p:cNvSpPr>
          <p:nvPr>
            <p:ph type="title" idx="6"/>
          </p:nvPr>
        </p:nvSpPr>
        <p:spPr>
          <a:xfrm>
            <a:off x="717425" y="451929"/>
            <a:ext cx="7709100" cy="4719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3200">
                <a:solidFill>
                  <a:srgbClr val="191919"/>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496" name="Google Shape;1496;p14"/>
          <p:cNvSpPr/>
          <p:nvPr/>
        </p:nvSpPr>
        <p:spPr>
          <a:xfrm rot="10800000">
            <a:off x="7112486" y="3689279"/>
            <a:ext cx="2059076" cy="1481771"/>
          </a:xfrm>
          <a:custGeom>
            <a:avLst/>
            <a:gdLst/>
            <a:ahLst/>
            <a:cxnLst/>
            <a:rect l="l" t="t" r="r" b="b"/>
            <a:pathLst>
              <a:path w="33231" h="23914" extrusionOk="0">
                <a:moveTo>
                  <a:pt x="58" y="100"/>
                </a:moveTo>
                <a:lnTo>
                  <a:pt x="0" y="23914"/>
                </a:lnTo>
                <a:cubicBezTo>
                  <a:pt x="2770" y="23544"/>
                  <a:pt x="8089" y="21555"/>
                  <a:pt x="11653" y="12219"/>
                </a:cubicBezTo>
                <a:cubicBezTo>
                  <a:pt x="16313" y="0"/>
                  <a:pt x="28101" y="8407"/>
                  <a:pt x="33230" y="18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14"/>
          <p:cNvSpPr/>
          <p:nvPr/>
        </p:nvSpPr>
        <p:spPr>
          <a:xfrm rot="5400000">
            <a:off x="144929" y="4050841"/>
            <a:ext cx="955176" cy="1257699"/>
          </a:xfrm>
          <a:custGeom>
            <a:avLst/>
            <a:gdLst/>
            <a:ahLst/>
            <a:cxnLst/>
            <a:rect l="l" t="t" r="r" b="b"/>
            <a:pathLst>
              <a:path w="10574" h="13923" extrusionOk="0">
                <a:moveTo>
                  <a:pt x="0" y="13922"/>
                </a:moveTo>
                <a:cubicBezTo>
                  <a:pt x="848" y="9545"/>
                  <a:pt x="3436" y="666"/>
                  <a:pt x="10573" y="0"/>
                </a:cubicBezTo>
                <a:lnTo>
                  <a:pt x="10573" y="13922"/>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14"/>
          <p:cNvSpPr/>
          <p:nvPr/>
        </p:nvSpPr>
        <p:spPr>
          <a:xfrm rot="5400000">
            <a:off x="-418274" y="404439"/>
            <a:ext cx="1976062" cy="1153335"/>
          </a:xfrm>
          <a:custGeom>
            <a:avLst/>
            <a:gdLst/>
            <a:ahLst/>
            <a:cxnLst/>
            <a:rect l="l" t="t" r="r" b="b"/>
            <a:pathLst>
              <a:path w="33402" h="19496" extrusionOk="0">
                <a:moveTo>
                  <a:pt x="1" y="19495"/>
                </a:moveTo>
                <a:lnTo>
                  <a:pt x="1" y="1"/>
                </a:lnTo>
                <a:cubicBezTo>
                  <a:pt x="2453" y="16275"/>
                  <a:pt x="13103" y="11972"/>
                  <a:pt x="24345" y="14623"/>
                </a:cubicBezTo>
                <a:cubicBezTo>
                  <a:pt x="28806" y="15677"/>
                  <a:pt x="31624" y="17522"/>
                  <a:pt x="33401" y="1949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99" name="Google Shape;1499;p14"/>
          <p:cNvGrpSpPr/>
          <p:nvPr/>
        </p:nvGrpSpPr>
        <p:grpSpPr>
          <a:xfrm>
            <a:off x="6220398" y="-7067"/>
            <a:ext cx="3444731" cy="2558969"/>
            <a:chOff x="6220398" y="-7067"/>
            <a:chExt cx="3444731" cy="2558969"/>
          </a:xfrm>
        </p:grpSpPr>
        <p:grpSp>
          <p:nvGrpSpPr>
            <p:cNvPr id="1500" name="Google Shape;1500;p14"/>
            <p:cNvGrpSpPr/>
            <p:nvPr/>
          </p:nvGrpSpPr>
          <p:grpSpPr>
            <a:xfrm rot="-10346140" flipH="1">
              <a:off x="7495586" y="271755"/>
              <a:ext cx="2036531" cy="2155482"/>
              <a:chOff x="3844200" y="3565550"/>
              <a:chExt cx="524325" cy="554950"/>
            </a:xfrm>
          </p:grpSpPr>
          <p:sp>
            <p:nvSpPr>
              <p:cNvPr id="1501" name="Google Shape;1501;p14"/>
              <p:cNvSpPr/>
              <p:nvPr/>
            </p:nvSpPr>
            <p:spPr>
              <a:xfrm>
                <a:off x="3937150" y="4105850"/>
                <a:ext cx="15950" cy="12100"/>
              </a:xfrm>
              <a:custGeom>
                <a:avLst/>
                <a:gdLst/>
                <a:ahLst/>
                <a:cxnLst/>
                <a:rect l="l" t="t" r="r" b="b"/>
                <a:pathLst>
                  <a:path w="638" h="484" extrusionOk="0">
                    <a:moveTo>
                      <a:pt x="319" y="1"/>
                    </a:moveTo>
                    <a:cubicBezTo>
                      <a:pt x="265" y="1"/>
                      <a:pt x="212" y="18"/>
                      <a:pt x="168" y="54"/>
                    </a:cubicBezTo>
                    <a:cubicBezTo>
                      <a:pt x="1" y="192"/>
                      <a:pt x="81" y="459"/>
                      <a:pt x="293" y="482"/>
                    </a:cubicBezTo>
                    <a:cubicBezTo>
                      <a:pt x="302" y="483"/>
                      <a:pt x="312" y="483"/>
                      <a:pt x="320" y="483"/>
                    </a:cubicBezTo>
                    <a:cubicBezTo>
                      <a:pt x="520" y="483"/>
                      <a:pt x="638" y="250"/>
                      <a:pt x="509" y="93"/>
                    </a:cubicBezTo>
                    <a:cubicBezTo>
                      <a:pt x="461" y="32"/>
                      <a:pt x="390" y="1"/>
                      <a:pt x="3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14"/>
              <p:cNvSpPr/>
              <p:nvPr/>
            </p:nvSpPr>
            <p:spPr>
              <a:xfrm>
                <a:off x="3923900" y="4089375"/>
                <a:ext cx="15300" cy="11625"/>
              </a:xfrm>
              <a:custGeom>
                <a:avLst/>
                <a:gdLst/>
                <a:ahLst/>
                <a:cxnLst/>
                <a:rect l="l" t="t" r="r" b="b"/>
                <a:pathLst>
                  <a:path w="612" h="465" extrusionOk="0">
                    <a:moveTo>
                      <a:pt x="305" y="0"/>
                    </a:moveTo>
                    <a:cubicBezTo>
                      <a:pt x="254" y="0"/>
                      <a:pt x="202" y="17"/>
                      <a:pt x="158" y="51"/>
                    </a:cubicBezTo>
                    <a:cubicBezTo>
                      <a:pt x="0" y="183"/>
                      <a:pt x="74" y="440"/>
                      <a:pt x="280" y="463"/>
                    </a:cubicBezTo>
                    <a:cubicBezTo>
                      <a:pt x="289" y="464"/>
                      <a:pt x="298" y="464"/>
                      <a:pt x="307" y="464"/>
                    </a:cubicBezTo>
                    <a:cubicBezTo>
                      <a:pt x="497" y="464"/>
                      <a:pt x="612" y="240"/>
                      <a:pt x="486" y="87"/>
                    </a:cubicBezTo>
                    <a:cubicBezTo>
                      <a:pt x="440" y="30"/>
                      <a:pt x="373" y="0"/>
                      <a:pt x="3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14"/>
              <p:cNvSpPr/>
              <p:nvPr/>
            </p:nvSpPr>
            <p:spPr>
              <a:xfrm>
                <a:off x="3910575" y="4072850"/>
                <a:ext cx="14750" cy="11175"/>
              </a:xfrm>
              <a:custGeom>
                <a:avLst/>
                <a:gdLst/>
                <a:ahLst/>
                <a:cxnLst/>
                <a:rect l="l" t="t" r="r" b="b"/>
                <a:pathLst>
                  <a:path w="590" h="447" extrusionOk="0">
                    <a:moveTo>
                      <a:pt x="297" y="0"/>
                    </a:moveTo>
                    <a:cubicBezTo>
                      <a:pt x="247" y="0"/>
                      <a:pt x="196" y="17"/>
                      <a:pt x="154" y="50"/>
                    </a:cubicBezTo>
                    <a:cubicBezTo>
                      <a:pt x="0" y="176"/>
                      <a:pt x="74" y="423"/>
                      <a:pt x="273" y="445"/>
                    </a:cubicBezTo>
                    <a:cubicBezTo>
                      <a:pt x="281" y="446"/>
                      <a:pt x="289" y="447"/>
                      <a:pt x="296" y="447"/>
                    </a:cubicBezTo>
                    <a:cubicBezTo>
                      <a:pt x="479" y="447"/>
                      <a:pt x="590" y="230"/>
                      <a:pt x="469" y="82"/>
                    </a:cubicBezTo>
                    <a:cubicBezTo>
                      <a:pt x="426" y="28"/>
                      <a:pt x="362" y="0"/>
                      <a:pt x="2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14"/>
              <p:cNvSpPr/>
              <p:nvPr/>
            </p:nvSpPr>
            <p:spPr>
              <a:xfrm>
                <a:off x="3897300" y="4056275"/>
                <a:ext cx="14125" cy="10725"/>
              </a:xfrm>
              <a:custGeom>
                <a:avLst/>
                <a:gdLst/>
                <a:ahLst/>
                <a:cxnLst/>
                <a:rect l="l" t="t" r="r" b="b"/>
                <a:pathLst>
                  <a:path w="565" h="429" extrusionOk="0">
                    <a:moveTo>
                      <a:pt x="285" y="0"/>
                    </a:moveTo>
                    <a:cubicBezTo>
                      <a:pt x="237" y="0"/>
                      <a:pt x="189" y="16"/>
                      <a:pt x="149" y="48"/>
                    </a:cubicBezTo>
                    <a:cubicBezTo>
                      <a:pt x="1" y="170"/>
                      <a:pt x="71" y="408"/>
                      <a:pt x="261" y="427"/>
                    </a:cubicBezTo>
                    <a:cubicBezTo>
                      <a:pt x="269" y="428"/>
                      <a:pt x="277" y="428"/>
                      <a:pt x="284" y="428"/>
                    </a:cubicBezTo>
                    <a:cubicBezTo>
                      <a:pt x="460" y="428"/>
                      <a:pt x="565" y="222"/>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14"/>
              <p:cNvSpPr/>
              <p:nvPr/>
            </p:nvSpPr>
            <p:spPr>
              <a:xfrm>
                <a:off x="3884050" y="4039775"/>
                <a:ext cx="13475" cy="10200"/>
              </a:xfrm>
              <a:custGeom>
                <a:avLst/>
                <a:gdLst/>
                <a:ahLst/>
                <a:cxnLst/>
                <a:rect l="l" t="t" r="r" b="b"/>
                <a:pathLst>
                  <a:path w="539" h="408" extrusionOk="0">
                    <a:moveTo>
                      <a:pt x="270" y="0"/>
                    </a:moveTo>
                    <a:cubicBezTo>
                      <a:pt x="225" y="0"/>
                      <a:pt x="180" y="15"/>
                      <a:pt x="142" y="46"/>
                    </a:cubicBezTo>
                    <a:cubicBezTo>
                      <a:pt x="0" y="158"/>
                      <a:pt x="68" y="390"/>
                      <a:pt x="248" y="406"/>
                    </a:cubicBezTo>
                    <a:cubicBezTo>
                      <a:pt x="256" y="407"/>
                      <a:pt x="264" y="407"/>
                      <a:pt x="271" y="407"/>
                    </a:cubicBezTo>
                    <a:cubicBezTo>
                      <a:pt x="440"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14"/>
              <p:cNvSpPr/>
              <p:nvPr/>
            </p:nvSpPr>
            <p:spPr>
              <a:xfrm>
                <a:off x="3870800" y="4023200"/>
                <a:ext cx="12825" cy="9825"/>
              </a:xfrm>
              <a:custGeom>
                <a:avLst/>
                <a:gdLst/>
                <a:ahLst/>
                <a:cxnLst/>
                <a:rect l="l" t="t" r="r" b="b"/>
                <a:pathLst>
                  <a:path w="513" h="393" extrusionOk="0">
                    <a:moveTo>
                      <a:pt x="257" y="0"/>
                    </a:moveTo>
                    <a:cubicBezTo>
                      <a:pt x="214" y="0"/>
                      <a:pt x="171" y="15"/>
                      <a:pt x="135" y="44"/>
                    </a:cubicBezTo>
                    <a:cubicBezTo>
                      <a:pt x="0" y="153"/>
                      <a:pt x="64" y="371"/>
                      <a:pt x="238" y="391"/>
                    </a:cubicBezTo>
                    <a:cubicBezTo>
                      <a:pt x="246" y="392"/>
                      <a:pt x="253" y="392"/>
                      <a:pt x="261" y="392"/>
                    </a:cubicBezTo>
                    <a:cubicBezTo>
                      <a:pt x="418" y="392"/>
                      <a:pt x="513" y="202"/>
                      <a:pt x="408" y="73"/>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14"/>
              <p:cNvSpPr/>
              <p:nvPr/>
            </p:nvSpPr>
            <p:spPr>
              <a:xfrm>
                <a:off x="3857450" y="4006700"/>
                <a:ext cx="12300" cy="9350"/>
              </a:xfrm>
              <a:custGeom>
                <a:avLst/>
                <a:gdLst/>
                <a:ahLst/>
                <a:cxnLst/>
                <a:rect l="l" t="t" r="r" b="b"/>
                <a:pathLst>
                  <a:path w="492" h="374" extrusionOk="0">
                    <a:moveTo>
                      <a:pt x="247" y="1"/>
                    </a:moveTo>
                    <a:cubicBezTo>
                      <a:pt x="206" y="1"/>
                      <a:pt x="166" y="14"/>
                      <a:pt x="132" y="42"/>
                    </a:cubicBezTo>
                    <a:cubicBezTo>
                      <a:pt x="1" y="144"/>
                      <a:pt x="65" y="353"/>
                      <a:pt x="229" y="373"/>
                    </a:cubicBezTo>
                    <a:cubicBezTo>
                      <a:pt x="235" y="373"/>
                      <a:pt x="242" y="374"/>
                      <a:pt x="248" y="374"/>
                    </a:cubicBezTo>
                    <a:cubicBezTo>
                      <a:pt x="401" y="374"/>
                      <a:pt x="492" y="194"/>
                      <a:pt x="393" y="71"/>
                    </a:cubicBezTo>
                    <a:cubicBezTo>
                      <a:pt x="356" y="25"/>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14"/>
              <p:cNvSpPr/>
              <p:nvPr/>
            </p:nvSpPr>
            <p:spPr>
              <a:xfrm>
                <a:off x="3844200" y="3990175"/>
                <a:ext cx="11650" cy="8850"/>
              </a:xfrm>
              <a:custGeom>
                <a:avLst/>
                <a:gdLst/>
                <a:ahLst/>
                <a:cxnLst/>
                <a:rect l="l" t="t" r="r" b="b"/>
                <a:pathLst>
                  <a:path w="466" h="354" extrusionOk="0">
                    <a:moveTo>
                      <a:pt x="235" y="1"/>
                    </a:moveTo>
                    <a:cubicBezTo>
                      <a:pt x="196" y="1"/>
                      <a:pt x="156" y="14"/>
                      <a:pt x="123" y="41"/>
                    </a:cubicBezTo>
                    <a:cubicBezTo>
                      <a:pt x="0" y="137"/>
                      <a:pt x="58" y="336"/>
                      <a:pt x="216" y="352"/>
                    </a:cubicBezTo>
                    <a:cubicBezTo>
                      <a:pt x="222" y="353"/>
                      <a:pt x="229" y="353"/>
                      <a:pt x="235" y="353"/>
                    </a:cubicBezTo>
                    <a:cubicBezTo>
                      <a:pt x="381" y="353"/>
                      <a:pt x="465" y="183"/>
                      <a:pt x="370" y="66"/>
                    </a:cubicBezTo>
                    <a:cubicBezTo>
                      <a:pt x="336" y="23"/>
                      <a:pt x="286" y="1"/>
                      <a:pt x="2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14"/>
              <p:cNvSpPr/>
              <p:nvPr/>
            </p:nvSpPr>
            <p:spPr>
              <a:xfrm>
                <a:off x="3968325" y="4107900"/>
                <a:ext cx="16525" cy="12600"/>
              </a:xfrm>
              <a:custGeom>
                <a:avLst/>
                <a:gdLst/>
                <a:ahLst/>
                <a:cxnLst/>
                <a:rect l="l" t="t" r="r" b="b"/>
                <a:pathLst>
                  <a:path w="661" h="504" extrusionOk="0">
                    <a:moveTo>
                      <a:pt x="330" y="0"/>
                    </a:moveTo>
                    <a:cubicBezTo>
                      <a:pt x="275" y="0"/>
                      <a:pt x="220" y="18"/>
                      <a:pt x="174" y="56"/>
                    </a:cubicBezTo>
                    <a:cubicBezTo>
                      <a:pt x="1" y="197"/>
                      <a:pt x="84" y="480"/>
                      <a:pt x="306" y="503"/>
                    </a:cubicBezTo>
                    <a:cubicBezTo>
                      <a:pt x="315" y="503"/>
                      <a:pt x="324" y="504"/>
                      <a:pt x="333" y="504"/>
                    </a:cubicBezTo>
                    <a:cubicBezTo>
                      <a:pt x="539" y="504"/>
                      <a:pt x="660" y="261"/>
                      <a:pt x="528" y="94"/>
                    </a:cubicBezTo>
                    <a:cubicBezTo>
                      <a:pt x="477" y="32"/>
                      <a:pt x="403" y="0"/>
                      <a:pt x="3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14"/>
              <p:cNvSpPr/>
              <p:nvPr/>
            </p:nvSpPr>
            <p:spPr>
              <a:xfrm>
                <a:off x="3955075" y="4091400"/>
                <a:ext cx="15875" cy="12075"/>
              </a:xfrm>
              <a:custGeom>
                <a:avLst/>
                <a:gdLst/>
                <a:ahLst/>
                <a:cxnLst/>
                <a:rect l="l" t="t" r="r" b="b"/>
                <a:pathLst>
                  <a:path w="635" h="483" extrusionOk="0">
                    <a:moveTo>
                      <a:pt x="318" y="0"/>
                    </a:moveTo>
                    <a:cubicBezTo>
                      <a:pt x="264" y="0"/>
                      <a:pt x="210" y="18"/>
                      <a:pt x="164" y="54"/>
                    </a:cubicBezTo>
                    <a:cubicBezTo>
                      <a:pt x="0" y="189"/>
                      <a:pt x="81" y="459"/>
                      <a:pt x="293" y="481"/>
                    </a:cubicBezTo>
                    <a:cubicBezTo>
                      <a:pt x="302" y="482"/>
                      <a:pt x="311" y="483"/>
                      <a:pt x="320" y="483"/>
                    </a:cubicBezTo>
                    <a:cubicBezTo>
                      <a:pt x="516" y="483"/>
                      <a:pt x="634" y="249"/>
                      <a:pt x="505" y="89"/>
                    </a:cubicBezTo>
                    <a:cubicBezTo>
                      <a:pt x="457" y="31"/>
                      <a:pt x="388"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14"/>
              <p:cNvSpPr/>
              <p:nvPr/>
            </p:nvSpPr>
            <p:spPr>
              <a:xfrm>
                <a:off x="3941725" y="4074825"/>
                <a:ext cx="15400" cy="11700"/>
              </a:xfrm>
              <a:custGeom>
                <a:avLst/>
                <a:gdLst/>
                <a:ahLst/>
                <a:cxnLst/>
                <a:rect l="l" t="t" r="r" b="b"/>
                <a:pathLst>
                  <a:path w="616" h="468" extrusionOk="0">
                    <a:moveTo>
                      <a:pt x="309" y="1"/>
                    </a:moveTo>
                    <a:cubicBezTo>
                      <a:pt x="257" y="1"/>
                      <a:pt x="205" y="18"/>
                      <a:pt x="162" y="55"/>
                    </a:cubicBezTo>
                    <a:cubicBezTo>
                      <a:pt x="1" y="183"/>
                      <a:pt x="78" y="444"/>
                      <a:pt x="284" y="466"/>
                    </a:cubicBezTo>
                    <a:cubicBezTo>
                      <a:pt x="293" y="467"/>
                      <a:pt x="302" y="468"/>
                      <a:pt x="310" y="468"/>
                    </a:cubicBezTo>
                    <a:cubicBezTo>
                      <a:pt x="501" y="468"/>
                      <a:pt x="615" y="241"/>
                      <a:pt x="489" y="87"/>
                    </a:cubicBezTo>
                    <a:cubicBezTo>
                      <a:pt x="444" y="31"/>
                      <a:pt x="377"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14"/>
              <p:cNvSpPr/>
              <p:nvPr/>
            </p:nvSpPr>
            <p:spPr>
              <a:xfrm>
                <a:off x="3928475" y="4058325"/>
                <a:ext cx="14775" cy="11150"/>
              </a:xfrm>
              <a:custGeom>
                <a:avLst/>
                <a:gdLst/>
                <a:ahLst/>
                <a:cxnLst/>
                <a:rect l="l" t="t" r="r" b="b"/>
                <a:pathLst>
                  <a:path w="591" h="446" extrusionOk="0">
                    <a:moveTo>
                      <a:pt x="295" y="0"/>
                    </a:moveTo>
                    <a:cubicBezTo>
                      <a:pt x="246" y="0"/>
                      <a:pt x="196" y="16"/>
                      <a:pt x="155" y="50"/>
                    </a:cubicBezTo>
                    <a:cubicBezTo>
                      <a:pt x="1" y="175"/>
                      <a:pt x="75" y="426"/>
                      <a:pt x="274" y="445"/>
                    </a:cubicBezTo>
                    <a:cubicBezTo>
                      <a:pt x="282" y="446"/>
                      <a:pt x="289" y="446"/>
                      <a:pt x="297" y="446"/>
                    </a:cubicBezTo>
                    <a:cubicBezTo>
                      <a:pt x="480" y="446"/>
                      <a:pt x="590" y="230"/>
                      <a:pt x="470" y="82"/>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 name="Google Shape;1513;p14"/>
              <p:cNvSpPr/>
              <p:nvPr/>
            </p:nvSpPr>
            <p:spPr>
              <a:xfrm>
                <a:off x="3915225" y="4041800"/>
                <a:ext cx="14125" cy="10725"/>
              </a:xfrm>
              <a:custGeom>
                <a:avLst/>
                <a:gdLst/>
                <a:ahLst/>
                <a:cxnLst/>
                <a:rect l="l" t="t" r="r" b="b"/>
                <a:pathLst>
                  <a:path w="565" h="429" extrusionOk="0">
                    <a:moveTo>
                      <a:pt x="282" y="1"/>
                    </a:moveTo>
                    <a:cubicBezTo>
                      <a:pt x="235" y="1"/>
                      <a:pt x="187" y="16"/>
                      <a:pt x="148" y="48"/>
                    </a:cubicBezTo>
                    <a:cubicBezTo>
                      <a:pt x="0" y="167"/>
                      <a:pt x="71" y="405"/>
                      <a:pt x="261" y="428"/>
                    </a:cubicBezTo>
                    <a:cubicBezTo>
                      <a:pt x="269" y="428"/>
                      <a:pt x="276" y="429"/>
                      <a:pt x="284" y="429"/>
                    </a:cubicBezTo>
                    <a:cubicBezTo>
                      <a:pt x="460" y="429"/>
                      <a:pt x="564" y="222"/>
                      <a:pt x="450" y="81"/>
                    </a:cubicBezTo>
                    <a:cubicBezTo>
                      <a:pt x="407"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 name="Google Shape;1514;p14"/>
              <p:cNvSpPr/>
              <p:nvPr/>
            </p:nvSpPr>
            <p:spPr>
              <a:xfrm>
                <a:off x="3901975" y="4025225"/>
                <a:ext cx="13475" cy="10275"/>
              </a:xfrm>
              <a:custGeom>
                <a:avLst/>
                <a:gdLst/>
                <a:ahLst/>
                <a:cxnLst/>
                <a:rect l="l" t="t" r="r" b="b"/>
                <a:pathLst>
                  <a:path w="539" h="411" extrusionOk="0">
                    <a:moveTo>
                      <a:pt x="269" y="1"/>
                    </a:moveTo>
                    <a:cubicBezTo>
                      <a:pt x="224" y="1"/>
                      <a:pt x="179" y="16"/>
                      <a:pt x="142" y="46"/>
                    </a:cubicBezTo>
                    <a:cubicBezTo>
                      <a:pt x="0" y="162"/>
                      <a:pt x="68" y="390"/>
                      <a:pt x="248" y="409"/>
                    </a:cubicBezTo>
                    <a:cubicBezTo>
                      <a:pt x="256" y="410"/>
                      <a:pt x="263" y="411"/>
                      <a:pt x="271" y="411"/>
                    </a:cubicBezTo>
                    <a:cubicBezTo>
                      <a:pt x="440" y="411"/>
                      <a:pt x="538" y="214"/>
                      <a:pt x="428" y="78"/>
                    </a:cubicBezTo>
                    <a:cubicBezTo>
                      <a:pt x="387" y="27"/>
                      <a:pt x="328"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14"/>
              <p:cNvSpPr/>
              <p:nvPr/>
            </p:nvSpPr>
            <p:spPr>
              <a:xfrm>
                <a:off x="3888625" y="4008725"/>
                <a:ext cx="12925" cy="9750"/>
              </a:xfrm>
              <a:custGeom>
                <a:avLst/>
                <a:gdLst/>
                <a:ahLst/>
                <a:cxnLst/>
                <a:rect l="l" t="t" r="r" b="b"/>
                <a:pathLst>
                  <a:path w="517" h="390" extrusionOk="0">
                    <a:moveTo>
                      <a:pt x="260" y="1"/>
                    </a:moveTo>
                    <a:cubicBezTo>
                      <a:pt x="217" y="1"/>
                      <a:pt x="173" y="15"/>
                      <a:pt x="136" y="44"/>
                    </a:cubicBezTo>
                    <a:cubicBezTo>
                      <a:pt x="1" y="153"/>
                      <a:pt x="68" y="372"/>
                      <a:pt x="238" y="388"/>
                    </a:cubicBezTo>
                    <a:cubicBezTo>
                      <a:pt x="246" y="389"/>
                      <a:pt x="254" y="389"/>
                      <a:pt x="262" y="389"/>
                    </a:cubicBezTo>
                    <a:cubicBezTo>
                      <a:pt x="422" y="389"/>
                      <a:pt x="516" y="202"/>
                      <a:pt x="412" y="73"/>
                    </a:cubicBezTo>
                    <a:cubicBezTo>
                      <a:pt x="374" y="26"/>
                      <a:pt x="318" y="1"/>
                      <a:pt x="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14"/>
              <p:cNvSpPr/>
              <p:nvPr/>
            </p:nvSpPr>
            <p:spPr>
              <a:xfrm>
                <a:off x="3875375" y="3992175"/>
                <a:ext cx="12300" cy="9325"/>
              </a:xfrm>
              <a:custGeom>
                <a:avLst/>
                <a:gdLst/>
                <a:ahLst/>
                <a:cxnLst/>
                <a:rect l="l" t="t" r="r" b="b"/>
                <a:pathLst>
                  <a:path w="492" h="373" extrusionOk="0">
                    <a:moveTo>
                      <a:pt x="248" y="1"/>
                    </a:moveTo>
                    <a:cubicBezTo>
                      <a:pt x="206" y="1"/>
                      <a:pt x="164" y="15"/>
                      <a:pt x="129" y="44"/>
                    </a:cubicBezTo>
                    <a:cubicBezTo>
                      <a:pt x="0" y="147"/>
                      <a:pt x="61" y="356"/>
                      <a:pt x="229" y="372"/>
                    </a:cubicBezTo>
                    <a:cubicBezTo>
                      <a:pt x="235" y="373"/>
                      <a:pt x="242" y="373"/>
                      <a:pt x="248" y="373"/>
                    </a:cubicBezTo>
                    <a:cubicBezTo>
                      <a:pt x="400" y="373"/>
                      <a:pt x="491" y="193"/>
                      <a:pt x="392" y="70"/>
                    </a:cubicBezTo>
                    <a:cubicBezTo>
                      <a:pt x="356" y="25"/>
                      <a:pt x="302" y="1"/>
                      <a:pt x="2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14"/>
              <p:cNvSpPr/>
              <p:nvPr/>
            </p:nvSpPr>
            <p:spPr>
              <a:xfrm>
                <a:off x="3862125" y="3975675"/>
                <a:ext cx="11650" cy="8875"/>
              </a:xfrm>
              <a:custGeom>
                <a:avLst/>
                <a:gdLst/>
                <a:ahLst/>
                <a:cxnLst/>
                <a:rect l="l" t="t" r="r" b="b"/>
                <a:pathLst>
                  <a:path w="466" h="355" extrusionOk="0">
                    <a:moveTo>
                      <a:pt x="233" y="0"/>
                    </a:moveTo>
                    <a:cubicBezTo>
                      <a:pt x="194" y="0"/>
                      <a:pt x="155" y="13"/>
                      <a:pt x="122" y="39"/>
                    </a:cubicBezTo>
                    <a:cubicBezTo>
                      <a:pt x="0" y="139"/>
                      <a:pt x="58" y="335"/>
                      <a:pt x="215" y="354"/>
                    </a:cubicBezTo>
                    <a:cubicBezTo>
                      <a:pt x="222" y="355"/>
                      <a:pt x="228" y="355"/>
                      <a:pt x="235" y="355"/>
                    </a:cubicBezTo>
                    <a:cubicBezTo>
                      <a:pt x="381" y="355"/>
                      <a:pt x="465" y="182"/>
                      <a:pt x="370" y="65"/>
                    </a:cubicBezTo>
                    <a:cubicBezTo>
                      <a:pt x="335" y="22"/>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14"/>
              <p:cNvSpPr/>
              <p:nvPr/>
            </p:nvSpPr>
            <p:spPr>
              <a:xfrm>
                <a:off x="3848850" y="3959150"/>
                <a:ext cx="11025" cy="8375"/>
              </a:xfrm>
              <a:custGeom>
                <a:avLst/>
                <a:gdLst/>
                <a:ahLst/>
                <a:cxnLst/>
                <a:rect l="l" t="t" r="r" b="b"/>
                <a:pathLst>
                  <a:path w="441" h="335" extrusionOk="0">
                    <a:moveTo>
                      <a:pt x="223" y="0"/>
                    </a:moveTo>
                    <a:cubicBezTo>
                      <a:pt x="185" y="0"/>
                      <a:pt x="148" y="13"/>
                      <a:pt x="117" y="38"/>
                    </a:cubicBezTo>
                    <a:cubicBezTo>
                      <a:pt x="1" y="131"/>
                      <a:pt x="55" y="318"/>
                      <a:pt x="203" y="334"/>
                    </a:cubicBezTo>
                    <a:cubicBezTo>
                      <a:pt x="210" y="334"/>
                      <a:pt x="216" y="335"/>
                      <a:pt x="222" y="335"/>
                    </a:cubicBezTo>
                    <a:cubicBezTo>
                      <a:pt x="359" y="335"/>
                      <a:pt x="440" y="171"/>
                      <a:pt x="351" y="60"/>
                    </a:cubicBezTo>
                    <a:cubicBezTo>
                      <a:pt x="319" y="21"/>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14"/>
              <p:cNvSpPr/>
              <p:nvPr/>
            </p:nvSpPr>
            <p:spPr>
              <a:xfrm>
                <a:off x="3986250" y="4093425"/>
                <a:ext cx="16500" cy="12550"/>
              </a:xfrm>
              <a:custGeom>
                <a:avLst/>
                <a:gdLst/>
                <a:ahLst/>
                <a:cxnLst/>
                <a:rect l="l" t="t" r="r" b="b"/>
                <a:pathLst>
                  <a:path w="660" h="502" extrusionOk="0">
                    <a:moveTo>
                      <a:pt x="331" y="0"/>
                    </a:moveTo>
                    <a:cubicBezTo>
                      <a:pt x="276" y="0"/>
                      <a:pt x="220" y="19"/>
                      <a:pt x="174" y="56"/>
                    </a:cubicBezTo>
                    <a:cubicBezTo>
                      <a:pt x="0" y="198"/>
                      <a:pt x="81" y="477"/>
                      <a:pt x="306" y="500"/>
                    </a:cubicBezTo>
                    <a:cubicBezTo>
                      <a:pt x="316" y="501"/>
                      <a:pt x="326" y="502"/>
                      <a:pt x="336" y="502"/>
                    </a:cubicBezTo>
                    <a:cubicBezTo>
                      <a:pt x="540" y="502"/>
                      <a:pt x="659" y="257"/>
                      <a:pt x="527" y="92"/>
                    </a:cubicBezTo>
                    <a:cubicBezTo>
                      <a:pt x="476" y="32"/>
                      <a:pt x="404" y="0"/>
                      <a:pt x="3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14"/>
              <p:cNvSpPr/>
              <p:nvPr/>
            </p:nvSpPr>
            <p:spPr>
              <a:xfrm>
                <a:off x="3973000" y="4076850"/>
                <a:ext cx="15850" cy="12075"/>
              </a:xfrm>
              <a:custGeom>
                <a:avLst/>
                <a:gdLst/>
                <a:ahLst/>
                <a:cxnLst/>
                <a:rect l="l" t="t" r="r" b="b"/>
                <a:pathLst>
                  <a:path w="634" h="483" extrusionOk="0">
                    <a:moveTo>
                      <a:pt x="316" y="1"/>
                    </a:moveTo>
                    <a:cubicBezTo>
                      <a:pt x="263" y="1"/>
                      <a:pt x="209" y="18"/>
                      <a:pt x="164" y="54"/>
                    </a:cubicBezTo>
                    <a:cubicBezTo>
                      <a:pt x="0" y="192"/>
                      <a:pt x="80" y="459"/>
                      <a:pt x="293" y="482"/>
                    </a:cubicBezTo>
                    <a:cubicBezTo>
                      <a:pt x="302" y="482"/>
                      <a:pt x="311" y="483"/>
                      <a:pt x="319" y="483"/>
                    </a:cubicBezTo>
                    <a:cubicBezTo>
                      <a:pt x="516" y="483"/>
                      <a:pt x="634" y="250"/>
                      <a:pt x="505" y="93"/>
                    </a:cubicBezTo>
                    <a:cubicBezTo>
                      <a:pt x="457" y="32"/>
                      <a:pt x="387" y="1"/>
                      <a:pt x="3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14"/>
              <p:cNvSpPr/>
              <p:nvPr/>
            </p:nvSpPr>
            <p:spPr>
              <a:xfrm>
                <a:off x="3959650" y="4060350"/>
                <a:ext cx="15300" cy="11625"/>
              </a:xfrm>
              <a:custGeom>
                <a:avLst/>
                <a:gdLst/>
                <a:ahLst/>
                <a:cxnLst/>
                <a:rect l="l" t="t" r="r" b="b"/>
                <a:pathLst>
                  <a:path w="612" h="465" extrusionOk="0">
                    <a:moveTo>
                      <a:pt x="307" y="1"/>
                    </a:moveTo>
                    <a:cubicBezTo>
                      <a:pt x="256" y="1"/>
                      <a:pt x="204" y="18"/>
                      <a:pt x="161" y="52"/>
                    </a:cubicBezTo>
                    <a:cubicBezTo>
                      <a:pt x="1" y="184"/>
                      <a:pt x="78" y="441"/>
                      <a:pt x="283" y="463"/>
                    </a:cubicBezTo>
                    <a:cubicBezTo>
                      <a:pt x="293" y="464"/>
                      <a:pt x="302" y="465"/>
                      <a:pt x="310" y="465"/>
                    </a:cubicBezTo>
                    <a:cubicBezTo>
                      <a:pt x="500" y="465"/>
                      <a:pt x="612" y="241"/>
                      <a:pt x="489" y="87"/>
                    </a:cubicBezTo>
                    <a:cubicBezTo>
                      <a:pt x="443" y="31"/>
                      <a:pt x="375" y="1"/>
                      <a:pt x="3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14"/>
              <p:cNvSpPr/>
              <p:nvPr/>
            </p:nvSpPr>
            <p:spPr>
              <a:xfrm>
                <a:off x="3946400" y="4043800"/>
                <a:ext cx="14675" cy="11150"/>
              </a:xfrm>
              <a:custGeom>
                <a:avLst/>
                <a:gdLst/>
                <a:ahLst/>
                <a:cxnLst/>
                <a:rect l="l" t="t" r="r" b="b"/>
                <a:pathLst>
                  <a:path w="587" h="446" extrusionOk="0">
                    <a:moveTo>
                      <a:pt x="295" y="1"/>
                    </a:moveTo>
                    <a:cubicBezTo>
                      <a:pt x="246" y="1"/>
                      <a:pt x="196" y="17"/>
                      <a:pt x="155" y="52"/>
                    </a:cubicBezTo>
                    <a:cubicBezTo>
                      <a:pt x="0" y="177"/>
                      <a:pt x="74" y="425"/>
                      <a:pt x="270" y="444"/>
                    </a:cubicBezTo>
                    <a:cubicBezTo>
                      <a:pt x="280" y="445"/>
                      <a:pt x="289" y="446"/>
                      <a:pt x="297" y="446"/>
                    </a:cubicBezTo>
                    <a:cubicBezTo>
                      <a:pt x="480" y="446"/>
                      <a:pt x="586" y="231"/>
                      <a:pt x="470" y="84"/>
                    </a:cubicBezTo>
                    <a:cubicBezTo>
                      <a:pt x="424" y="29"/>
                      <a:pt x="360"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 name="Google Shape;1523;p14"/>
              <p:cNvSpPr/>
              <p:nvPr/>
            </p:nvSpPr>
            <p:spPr>
              <a:xfrm>
                <a:off x="3933150" y="4027275"/>
                <a:ext cx="14100" cy="10725"/>
              </a:xfrm>
              <a:custGeom>
                <a:avLst/>
                <a:gdLst/>
                <a:ahLst/>
                <a:cxnLst/>
                <a:rect l="l" t="t" r="r" b="b"/>
                <a:pathLst>
                  <a:path w="564" h="429" extrusionOk="0">
                    <a:moveTo>
                      <a:pt x="281" y="0"/>
                    </a:moveTo>
                    <a:cubicBezTo>
                      <a:pt x="234" y="0"/>
                      <a:pt x="187" y="16"/>
                      <a:pt x="148" y="48"/>
                    </a:cubicBezTo>
                    <a:cubicBezTo>
                      <a:pt x="0" y="170"/>
                      <a:pt x="71" y="408"/>
                      <a:pt x="260" y="427"/>
                    </a:cubicBezTo>
                    <a:cubicBezTo>
                      <a:pt x="268" y="428"/>
                      <a:pt x="276" y="428"/>
                      <a:pt x="284" y="428"/>
                    </a:cubicBezTo>
                    <a:cubicBezTo>
                      <a:pt x="459" y="428"/>
                      <a:pt x="564" y="222"/>
                      <a:pt x="447" y="80"/>
                    </a:cubicBezTo>
                    <a:cubicBezTo>
                      <a:pt x="405" y="27"/>
                      <a:pt x="343" y="0"/>
                      <a:pt x="2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14"/>
              <p:cNvSpPr/>
              <p:nvPr/>
            </p:nvSpPr>
            <p:spPr>
              <a:xfrm>
                <a:off x="3919800" y="4010775"/>
                <a:ext cx="13550" cy="10175"/>
              </a:xfrm>
              <a:custGeom>
                <a:avLst/>
                <a:gdLst/>
                <a:ahLst/>
                <a:cxnLst/>
                <a:rect l="l" t="t" r="r" b="b"/>
                <a:pathLst>
                  <a:path w="542" h="407" extrusionOk="0">
                    <a:moveTo>
                      <a:pt x="274" y="0"/>
                    </a:moveTo>
                    <a:cubicBezTo>
                      <a:pt x="228" y="0"/>
                      <a:pt x="183" y="15"/>
                      <a:pt x="145" y="46"/>
                    </a:cubicBezTo>
                    <a:cubicBezTo>
                      <a:pt x="1" y="158"/>
                      <a:pt x="71" y="390"/>
                      <a:pt x="251" y="406"/>
                    </a:cubicBezTo>
                    <a:cubicBezTo>
                      <a:pt x="259" y="407"/>
                      <a:pt x="267" y="407"/>
                      <a:pt x="274" y="407"/>
                    </a:cubicBezTo>
                    <a:cubicBezTo>
                      <a:pt x="441" y="407"/>
                      <a:pt x="542" y="210"/>
                      <a:pt x="431" y="75"/>
                    </a:cubicBezTo>
                    <a:cubicBezTo>
                      <a:pt x="391" y="26"/>
                      <a:pt x="333" y="0"/>
                      <a:pt x="2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14"/>
              <p:cNvSpPr/>
              <p:nvPr/>
            </p:nvSpPr>
            <p:spPr>
              <a:xfrm>
                <a:off x="3906550" y="3994200"/>
                <a:ext cx="12925" cy="9800"/>
              </a:xfrm>
              <a:custGeom>
                <a:avLst/>
                <a:gdLst/>
                <a:ahLst/>
                <a:cxnLst/>
                <a:rect l="l" t="t" r="r" b="b"/>
                <a:pathLst>
                  <a:path w="517" h="392" extrusionOk="0">
                    <a:moveTo>
                      <a:pt x="259" y="0"/>
                    </a:moveTo>
                    <a:cubicBezTo>
                      <a:pt x="215" y="0"/>
                      <a:pt x="171" y="14"/>
                      <a:pt x="135" y="44"/>
                    </a:cubicBezTo>
                    <a:cubicBezTo>
                      <a:pt x="0" y="153"/>
                      <a:pt x="65" y="371"/>
                      <a:pt x="238" y="391"/>
                    </a:cubicBezTo>
                    <a:cubicBezTo>
                      <a:pt x="246" y="391"/>
                      <a:pt x="254" y="392"/>
                      <a:pt x="261" y="392"/>
                    </a:cubicBezTo>
                    <a:cubicBezTo>
                      <a:pt x="421" y="392"/>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14"/>
              <p:cNvSpPr/>
              <p:nvPr/>
            </p:nvSpPr>
            <p:spPr>
              <a:xfrm>
                <a:off x="3893300" y="3977700"/>
                <a:ext cx="12275" cy="9350"/>
              </a:xfrm>
              <a:custGeom>
                <a:avLst/>
                <a:gdLst/>
                <a:ahLst/>
                <a:cxnLst/>
                <a:rect l="l" t="t" r="r" b="b"/>
                <a:pathLst>
                  <a:path w="491" h="374" extrusionOk="0">
                    <a:moveTo>
                      <a:pt x="244" y="1"/>
                    </a:moveTo>
                    <a:cubicBezTo>
                      <a:pt x="204" y="1"/>
                      <a:pt x="163" y="14"/>
                      <a:pt x="129" y="42"/>
                    </a:cubicBezTo>
                    <a:cubicBezTo>
                      <a:pt x="0" y="144"/>
                      <a:pt x="61" y="353"/>
                      <a:pt x="228" y="373"/>
                    </a:cubicBezTo>
                    <a:cubicBezTo>
                      <a:pt x="235" y="373"/>
                      <a:pt x="241" y="373"/>
                      <a:pt x="248" y="373"/>
                    </a:cubicBezTo>
                    <a:cubicBezTo>
                      <a:pt x="400" y="373"/>
                      <a:pt x="491" y="194"/>
                      <a:pt x="389" y="70"/>
                    </a:cubicBezTo>
                    <a:cubicBezTo>
                      <a:pt x="352" y="24"/>
                      <a:pt x="299" y="1"/>
                      <a:pt x="2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 name="Google Shape;1527;p14"/>
              <p:cNvSpPr/>
              <p:nvPr/>
            </p:nvSpPr>
            <p:spPr>
              <a:xfrm>
                <a:off x="3880025" y="3961150"/>
                <a:ext cx="11650" cy="8875"/>
              </a:xfrm>
              <a:custGeom>
                <a:avLst/>
                <a:gdLst/>
                <a:ahLst/>
                <a:cxnLst/>
                <a:rect l="l" t="t" r="r" b="b"/>
                <a:pathLst>
                  <a:path w="466" h="355" extrusionOk="0">
                    <a:moveTo>
                      <a:pt x="233" y="0"/>
                    </a:moveTo>
                    <a:cubicBezTo>
                      <a:pt x="194" y="0"/>
                      <a:pt x="155" y="14"/>
                      <a:pt x="123" y="41"/>
                    </a:cubicBezTo>
                    <a:cubicBezTo>
                      <a:pt x="1" y="138"/>
                      <a:pt x="59" y="337"/>
                      <a:pt x="216" y="353"/>
                    </a:cubicBezTo>
                    <a:cubicBezTo>
                      <a:pt x="223" y="354"/>
                      <a:pt x="229" y="354"/>
                      <a:pt x="235" y="354"/>
                    </a:cubicBezTo>
                    <a:cubicBezTo>
                      <a:pt x="378" y="354"/>
                      <a:pt x="466" y="184"/>
                      <a:pt x="370" y="67"/>
                    </a:cubicBezTo>
                    <a:cubicBezTo>
                      <a:pt x="336" y="23"/>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 name="Google Shape;1528;p14"/>
              <p:cNvSpPr/>
              <p:nvPr/>
            </p:nvSpPr>
            <p:spPr>
              <a:xfrm>
                <a:off x="3866775" y="3944625"/>
                <a:ext cx="11000" cy="8350"/>
              </a:xfrm>
              <a:custGeom>
                <a:avLst/>
                <a:gdLst/>
                <a:ahLst/>
                <a:cxnLst/>
                <a:rect l="l" t="t" r="r" b="b"/>
                <a:pathLst>
                  <a:path w="440" h="334" extrusionOk="0">
                    <a:moveTo>
                      <a:pt x="219" y="1"/>
                    </a:moveTo>
                    <a:cubicBezTo>
                      <a:pt x="182" y="1"/>
                      <a:pt x="144" y="13"/>
                      <a:pt x="113" y="37"/>
                    </a:cubicBezTo>
                    <a:cubicBezTo>
                      <a:pt x="1" y="130"/>
                      <a:pt x="55" y="317"/>
                      <a:pt x="203" y="333"/>
                    </a:cubicBezTo>
                    <a:cubicBezTo>
                      <a:pt x="210" y="334"/>
                      <a:pt x="216" y="334"/>
                      <a:pt x="222" y="334"/>
                    </a:cubicBezTo>
                    <a:cubicBezTo>
                      <a:pt x="359" y="334"/>
                      <a:pt x="440" y="174"/>
                      <a:pt x="351" y="63"/>
                    </a:cubicBezTo>
                    <a:cubicBezTo>
                      <a:pt x="318" y="22"/>
                      <a:pt x="268" y="1"/>
                      <a:pt x="2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14"/>
              <p:cNvSpPr/>
              <p:nvPr/>
            </p:nvSpPr>
            <p:spPr>
              <a:xfrm>
                <a:off x="3853450" y="3928100"/>
                <a:ext cx="10450" cy="7925"/>
              </a:xfrm>
              <a:custGeom>
                <a:avLst/>
                <a:gdLst/>
                <a:ahLst/>
                <a:cxnLst/>
                <a:rect l="l" t="t" r="r" b="b"/>
                <a:pathLst>
                  <a:path w="418" h="317" extrusionOk="0">
                    <a:moveTo>
                      <a:pt x="211" y="1"/>
                    </a:moveTo>
                    <a:cubicBezTo>
                      <a:pt x="176" y="1"/>
                      <a:pt x="140" y="12"/>
                      <a:pt x="109" y="36"/>
                    </a:cubicBezTo>
                    <a:cubicBezTo>
                      <a:pt x="0" y="123"/>
                      <a:pt x="55" y="300"/>
                      <a:pt x="193" y="316"/>
                    </a:cubicBezTo>
                    <a:cubicBezTo>
                      <a:pt x="199" y="317"/>
                      <a:pt x="206" y="317"/>
                      <a:pt x="212" y="317"/>
                    </a:cubicBezTo>
                    <a:cubicBezTo>
                      <a:pt x="342" y="317"/>
                      <a:pt x="417" y="163"/>
                      <a:pt x="334" y="59"/>
                    </a:cubicBezTo>
                    <a:cubicBezTo>
                      <a:pt x="302" y="21"/>
                      <a:pt x="257" y="1"/>
                      <a:pt x="2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14"/>
              <p:cNvSpPr/>
              <p:nvPr/>
            </p:nvSpPr>
            <p:spPr>
              <a:xfrm>
                <a:off x="4017350" y="4095400"/>
                <a:ext cx="17200" cy="13075"/>
              </a:xfrm>
              <a:custGeom>
                <a:avLst/>
                <a:gdLst/>
                <a:ahLst/>
                <a:cxnLst/>
                <a:rect l="l" t="t" r="r" b="b"/>
                <a:pathLst>
                  <a:path w="688" h="523" extrusionOk="0">
                    <a:moveTo>
                      <a:pt x="345" y="1"/>
                    </a:moveTo>
                    <a:cubicBezTo>
                      <a:pt x="288" y="1"/>
                      <a:pt x="231" y="19"/>
                      <a:pt x="183" y="58"/>
                    </a:cubicBezTo>
                    <a:cubicBezTo>
                      <a:pt x="0" y="202"/>
                      <a:pt x="87" y="495"/>
                      <a:pt x="318" y="520"/>
                    </a:cubicBezTo>
                    <a:cubicBezTo>
                      <a:pt x="329" y="522"/>
                      <a:pt x="339" y="522"/>
                      <a:pt x="349" y="522"/>
                    </a:cubicBezTo>
                    <a:cubicBezTo>
                      <a:pt x="559" y="522"/>
                      <a:pt x="688" y="271"/>
                      <a:pt x="550" y="99"/>
                    </a:cubicBezTo>
                    <a:cubicBezTo>
                      <a:pt x="498" y="35"/>
                      <a:pt x="422"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14"/>
              <p:cNvSpPr/>
              <p:nvPr/>
            </p:nvSpPr>
            <p:spPr>
              <a:xfrm>
                <a:off x="4004075" y="4078875"/>
                <a:ext cx="16600" cy="12625"/>
              </a:xfrm>
              <a:custGeom>
                <a:avLst/>
                <a:gdLst/>
                <a:ahLst/>
                <a:cxnLst/>
                <a:rect l="l" t="t" r="r" b="b"/>
                <a:pathLst>
                  <a:path w="664" h="505" extrusionOk="0">
                    <a:moveTo>
                      <a:pt x="333" y="1"/>
                    </a:moveTo>
                    <a:cubicBezTo>
                      <a:pt x="277" y="1"/>
                      <a:pt x="221" y="19"/>
                      <a:pt x="174" y="57"/>
                    </a:cubicBezTo>
                    <a:cubicBezTo>
                      <a:pt x="1" y="198"/>
                      <a:pt x="84" y="481"/>
                      <a:pt x="306" y="503"/>
                    </a:cubicBezTo>
                    <a:cubicBezTo>
                      <a:pt x="315" y="504"/>
                      <a:pt x="325" y="505"/>
                      <a:pt x="334" y="505"/>
                    </a:cubicBezTo>
                    <a:cubicBezTo>
                      <a:pt x="542" y="505"/>
                      <a:pt x="663" y="262"/>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 name="Google Shape;1532;p14"/>
              <p:cNvSpPr/>
              <p:nvPr/>
            </p:nvSpPr>
            <p:spPr>
              <a:xfrm>
                <a:off x="3990825" y="4062400"/>
                <a:ext cx="15950" cy="12075"/>
              </a:xfrm>
              <a:custGeom>
                <a:avLst/>
                <a:gdLst/>
                <a:ahLst/>
                <a:cxnLst/>
                <a:rect l="l" t="t" r="r" b="b"/>
                <a:pathLst>
                  <a:path w="638" h="483" extrusionOk="0">
                    <a:moveTo>
                      <a:pt x="320" y="0"/>
                    </a:moveTo>
                    <a:cubicBezTo>
                      <a:pt x="266" y="0"/>
                      <a:pt x="212" y="18"/>
                      <a:pt x="168" y="54"/>
                    </a:cubicBezTo>
                    <a:cubicBezTo>
                      <a:pt x="1" y="189"/>
                      <a:pt x="81" y="459"/>
                      <a:pt x="296" y="481"/>
                    </a:cubicBezTo>
                    <a:cubicBezTo>
                      <a:pt x="305" y="482"/>
                      <a:pt x="314" y="482"/>
                      <a:pt x="323" y="482"/>
                    </a:cubicBezTo>
                    <a:cubicBezTo>
                      <a:pt x="519" y="482"/>
                      <a:pt x="638" y="249"/>
                      <a:pt x="508" y="89"/>
                    </a:cubicBezTo>
                    <a:cubicBezTo>
                      <a:pt x="461" y="30"/>
                      <a:pt x="390" y="0"/>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14"/>
              <p:cNvSpPr/>
              <p:nvPr/>
            </p:nvSpPr>
            <p:spPr>
              <a:xfrm>
                <a:off x="3977575" y="4045825"/>
                <a:ext cx="15300" cy="11700"/>
              </a:xfrm>
              <a:custGeom>
                <a:avLst/>
                <a:gdLst/>
                <a:ahLst/>
                <a:cxnLst/>
                <a:rect l="l" t="t" r="r" b="b"/>
                <a:pathLst>
                  <a:path w="612" h="468" extrusionOk="0">
                    <a:moveTo>
                      <a:pt x="309" y="1"/>
                    </a:moveTo>
                    <a:cubicBezTo>
                      <a:pt x="257" y="1"/>
                      <a:pt x="204" y="18"/>
                      <a:pt x="161" y="55"/>
                    </a:cubicBezTo>
                    <a:cubicBezTo>
                      <a:pt x="0" y="183"/>
                      <a:pt x="77" y="443"/>
                      <a:pt x="283" y="466"/>
                    </a:cubicBezTo>
                    <a:cubicBezTo>
                      <a:pt x="292" y="467"/>
                      <a:pt x="301" y="467"/>
                      <a:pt x="310" y="467"/>
                    </a:cubicBezTo>
                    <a:cubicBezTo>
                      <a:pt x="500" y="467"/>
                      <a:pt x="612" y="240"/>
                      <a:pt x="489" y="87"/>
                    </a:cubicBezTo>
                    <a:cubicBezTo>
                      <a:pt x="443" y="30"/>
                      <a:pt x="376"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14"/>
              <p:cNvSpPr/>
              <p:nvPr/>
            </p:nvSpPr>
            <p:spPr>
              <a:xfrm>
                <a:off x="3964325" y="4029325"/>
                <a:ext cx="14675" cy="11150"/>
              </a:xfrm>
              <a:custGeom>
                <a:avLst/>
                <a:gdLst/>
                <a:ahLst/>
                <a:cxnLst/>
                <a:rect l="l" t="t" r="r" b="b"/>
                <a:pathLst>
                  <a:path w="587" h="446" extrusionOk="0">
                    <a:moveTo>
                      <a:pt x="294" y="0"/>
                    </a:moveTo>
                    <a:cubicBezTo>
                      <a:pt x="245" y="0"/>
                      <a:pt x="196" y="16"/>
                      <a:pt x="154" y="49"/>
                    </a:cubicBezTo>
                    <a:cubicBezTo>
                      <a:pt x="0" y="175"/>
                      <a:pt x="74" y="425"/>
                      <a:pt x="270" y="445"/>
                    </a:cubicBezTo>
                    <a:cubicBezTo>
                      <a:pt x="278" y="445"/>
                      <a:pt x="286" y="446"/>
                      <a:pt x="293" y="446"/>
                    </a:cubicBezTo>
                    <a:cubicBezTo>
                      <a:pt x="479" y="446"/>
                      <a:pt x="586" y="230"/>
                      <a:pt x="466" y="81"/>
                    </a:cubicBezTo>
                    <a:cubicBezTo>
                      <a:pt x="422" y="28"/>
                      <a:pt x="358" y="0"/>
                      <a:pt x="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14"/>
              <p:cNvSpPr/>
              <p:nvPr/>
            </p:nvSpPr>
            <p:spPr>
              <a:xfrm>
                <a:off x="3951050" y="4012800"/>
                <a:ext cx="14025" cy="10650"/>
              </a:xfrm>
              <a:custGeom>
                <a:avLst/>
                <a:gdLst/>
                <a:ahLst/>
                <a:cxnLst/>
                <a:rect l="l" t="t" r="r" b="b"/>
                <a:pathLst>
                  <a:path w="561" h="426" extrusionOk="0">
                    <a:moveTo>
                      <a:pt x="282" y="1"/>
                    </a:moveTo>
                    <a:cubicBezTo>
                      <a:pt x="235" y="1"/>
                      <a:pt x="188" y="16"/>
                      <a:pt x="149" y="48"/>
                    </a:cubicBezTo>
                    <a:cubicBezTo>
                      <a:pt x="1" y="167"/>
                      <a:pt x="71" y="405"/>
                      <a:pt x="261" y="424"/>
                    </a:cubicBezTo>
                    <a:cubicBezTo>
                      <a:pt x="270" y="425"/>
                      <a:pt x="279" y="426"/>
                      <a:pt x="288" y="426"/>
                    </a:cubicBezTo>
                    <a:cubicBezTo>
                      <a:pt x="458" y="426"/>
                      <a:pt x="561" y="221"/>
                      <a:pt x="447" y="80"/>
                    </a:cubicBezTo>
                    <a:cubicBezTo>
                      <a:pt x="406"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14"/>
              <p:cNvSpPr/>
              <p:nvPr/>
            </p:nvSpPr>
            <p:spPr>
              <a:xfrm>
                <a:off x="3937725" y="3996225"/>
                <a:ext cx="13550" cy="10275"/>
              </a:xfrm>
              <a:custGeom>
                <a:avLst/>
                <a:gdLst/>
                <a:ahLst/>
                <a:cxnLst/>
                <a:rect l="l" t="t" r="r" b="b"/>
                <a:pathLst>
                  <a:path w="542" h="411" extrusionOk="0">
                    <a:moveTo>
                      <a:pt x="272" y="1"/>
                    </a:moveTo>
                    <a:cubicBezTo>
                      <a:pt x="226" y="1"/>
                      <a:pt x="180" y="16"/>
                      <a:pt x="142" y="46"/>
                    </a:cubicBezTo>
                    <a:cubicBezTo>
                      <a:pt x="0" y="162"/>
                      <a:pt x="68" y="390"/>
                      <a:pt x="251" y="409"/>
                    </a:cubicBezTo>
                    <a:cubicBezTo>
                      <a:pt x="259" y="410"/>
                      <a:pt x="266" y="410"/>
                      <a:pt x="274" y="410"/>
                    </a:cubicBezTo>
                    <a:cubicBezTo>
                      <a:pt x="441" y="410"/>
                      <a:pt x="542" y="213"/>
                      <a:pt x="431" y="78"/>
                    </a:cubicBezTo>
                    <a:cubicBezTo>
                      <a:pt x="391" y="27"/>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14"/>
              <p:cNvSpPr/>
              <p:nvPr/>
            </p:nvSpPr>
            <p:spPr>
              <a:xfrm>
                <a:off x="3924450" y="3979725"/>
                <a:ext cx="12925" cy="9750"/>
              </a:xfrm>
              <a:custGeom>
                <a:avLst/>
                <a:gdLst/>
                <a:ahLst/>
                <a:cxnLst/>
                <a:rect l="l" t="t" r="r" b="b"/>
                <a:pathLst>
                  <a:path w="517" h="390" extrusionOk="0">
                    <a:moveTo>
                      <a:pt x="258" y="1"/>
                    </a:moveTo>
                    <a:cubicBezTo>
                      <a:pt x="215" y="1"/>
                      <a:pt x="172" y="15"/>
                      <a:pt x="136" y="44"/>
                    </a:cubicBezTo>
                    <a:cubicBezTo>
                      <a:pt x="1" y="153"/>
                      <a:pt x="65" y="372"/>
                      <a:pt x="239" y="388"/>
                    </a:cubicBezTo>
                    <a:cubicBezTo>
                      <a:pt x="247" y="389"/>
                      <a:pt x="254" y="389"/>
                      <a:pt x="262" y="389"/>
                    </a:cubicBezTo>
                    <a:cubicBezTo>
                      <a:pt x="422" y="389"/>
                      <a:pt x="517" y="202"/>
                      <a:pt x="412" y="73"/>
                    </a:cubicBezTo>
                    <a:cubicBezTo>
                      <a:pt x="372" y="25"/>
                      <a:pt x="315"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 name="Google Shape;1538;p14"/>
              <p:cNvSpPr/>
              <p:nvPr/>
            </p:nvSpPr>
            <p:spPr>
              <a:xfrm>
                <a:off x="3911200" y="3963175"/>
                <a:ext cx="12300" cy="9325"/>
              </a:xfrm>
              <a:custGeom>
                <a:avLst/>
                <a:gdLst/>
                <a:ahLst/>
                <a:cxnLst/>
                <a:rect l="l" t="t" r="r" b="b"/>
                <a:pathLst>
                  <a:path w="492" h="373" extrusionOk="0">
                    <a:moveTo>
                      <a:pt x="247" y="1"/>
                    </a:moveTo>
                    <a:cubicBezTo>
                      <a:pt x="206" y="1"/>
                      <a:pt x="164" y="15"/>
                      <a:pt x="129" y="44"/>
                    </a:cubicBezTo>
                    <a:cubicBezTo>
                      <a:pt x="1" y="147"/>
                      <a:pt x="62" y="356"/>
                      <a:pt x="226" y="372"/>
                    </a:cubicBezTo>
                    <a:cubicBezTo>
                      <a:pt x="232" y="372"/>
                      <a:pt x="239" y="373"/>
                      <a:pt x="245" y="373"/>
                    </a:cubicBezTo>
                    <a:cubicBezTo>
                      <a:pt x="401" y="373"/>
                      <a:pt x="491" y="193"/>
                      <a:pt x="390" y="70"/>
                    </a:cubicBezTo>
                    <a:cubicBezTo>
                      <a:pt x="353" y="24"/>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 name="Google Shape;1539;p14"/>
              <p:cNvSpPr/>
              <p:nvPr/>
            </p:nvSpPr>
            <p:spPr>
              <a:xfrm>
                <a:off x="3897950" y="3946675"/>
                <a:ext cx="11650" cy="8875"/>
              </a:xfrm>
              <a:custGeom>
                <a:avLst/>
                <a:gdLst/>
                <a:ahLst/>
                <a:cxnLst/>
                <a:rect l="l" t="t" r="r" b="b"/>
                <a:pathLst>
                  <a:path w="466" h="355" extrusionOk="0">
                    <a:moveTo>
                      <a:pt x="232" y="0"/>
                    </a:moveTo>
                    <a:cubicBezTo>
                      <a:pt x="193" y="0"/>
                      <a:pt x="154" y="13"/>
                      <a:pt x="123" y="39"/>
                    </a:cubicBezTo>
                    <a:cubicBezTo>
                      <a:pt x="0" y="138"/>
                      <a:pt x="58" y="334"/>
                      <a:pt x="216" y="354"/>
                    </a:cubicBezTo>
                    <a:cubicBezTo>
                      <a:pt x="222" y="354"/>
                      <a:pt x="228" y="355"/>
                      <a:pt x="235" y="355"/>
                    </a:cubicBezTo>
                    <a:cubicBezTo>
                      <a:pt x="378" y="355"/>
                      <a:pt x="466" y="182"/>
                      <a:pt x="370" y="65"/>
                    </a:cubicBezTo>
                    <a:cubicBezTo>
                      <a:pt x="335" y="22"/>
                      <a:pt x="284" y="0"/>
                      <a:pt x="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14"/>
              <p:cNvSpPr/>
              <p:nvPr/>
            </p:nvSpPr>
            <p:spPr>
              <a:xfrm>
                <a:off x="3884600" y="3930150"/>
                <a:ext cx="11100" cy="8375"/>
              </a:xfrm>
              <a:custGeom>
                <a:avLst/>
                <a:gdLst/>
                <a:ahLst/>
                <a:cxnLst/>
                <a:rect l="l" t="t" r="r" b="b"/>
                <a:pathLst>
                  <a:path w="444" h="335" extrusionOk="0">
                    <a:moveTo>
                      <a:pt x="226" y="0"/>
                    </a:moveTo>
                    <a:cubicBezTo>
                      <a:pt x="189" y="0"/>
                      <a:pt x="151" y="12"/>
                      <a:pt x="120" y="38"/>
                    </a:cubicBezTo>
                    <a:cubicBezTo>
                      <a:pt x="1" y="131"/>
                      <a:pt x="59" y="317"/>
                      <a:pt x="207" y="333"/>
                    </a:cubicBezTo>
                    <a:cubicBezTo>
                      <a:pt x="213" y="334"/>
                      <a:pt x="219" y="334"/>
                      <a:pt x="226" y="334"/>
                    </a:cubicBezTo>
                    <a:cubicBezTo>
                      <a:pt x="362" y="334"/>
                      <a:pt x="444" y="171"/>
                      <a:pt x="354" y="60"/>
                    </a:cubicBezTo>
                    <a:cubicBezTo>
                      <a:pt x="322" y="21"/>
                      <a:pt x="274" y="0"/>
                      <a:pt x="2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14"/>
              <p:cNvSpPr/>
              <p:nvPr/>
            </p:nvSpPr>
            <p:spPr>
              <a:xfrm>
                <a:off x="3871350" y="3913575"/>
                <a:ext cx="10450" cy="7925"/>
              </a:xfrm>
              <a:custGeom>
                <a:avLst/>
                <a:gdLst/>
                <a:ahLst/>
                <a:cxnLst/>
                <a:rect l="l" t="t" r="r" b="b"/>
                <a:pathLst>
                  <a:path w="418" h="317" extrusionOk="0">
                    <a:moveTo>
                      <a:pt x="209" y="0"/>
                    </a:moveTo>
                    <a:cubicBezTo>
                      <a:pt x="174" y="0"/>
                      <a:pt x="139" y="12"/>
                      <a:pt x="110" y="36"/>
                    </a:cubicBezTo>
                    <a:cubicBezTo>
                      <a:pt x="1" y="126"/>
                      <a:pt x="55" y="302"/>
                      <a:pt x="194" y="315"/>
                    </a:cubicBezTo>
                    <a:cubicBezTo>
                      <a:pt x="200" y="316"/>
                      <a:pt x="207" y="316"/>
                      <a:pt x="213" y="316"/>
                    </a:cubicBezTo>
                    <a:cubicBezTo>
                      <a:pt x="343" y="316"/>
                      <a:pt x="417" y="165"/>
                      <a:pt x="332" y="61"/>
                    </a:cubicBezTo>
                    <a:cubicBezTo>
                      <a:pt x="301"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 name="Google Shape;1542;p14"/>
              <p:cNvSpPr/>
              <p:nvPr/>
            </p:nvSpPr>
            <p:spPr>
              <a:xfrm>
                <a:off x="4048525" y="4097525"/>
                <a:ext cx="17850" cy="13500"/>
              </a:xfrm>
              <a:custGeom>
                <a:avLst/>
                <a:gdLst/>
                <a:ahLst/>
                <a:cxnLst/>
                <a:rect l="l" t="t" r="r" b="b"/>
                <a:pathLst>
                  <a:path w="714" h="540" extrusionOk="0">
                    <a:moveTo>
                      <a:pt x="358" y="0"/>
                    </a:moveTo>
                    <a:cubicBezTo>
                      <a:pt x="298" y="0"/>
                      <a:pt x="239" y="20"/>
                      <a:pt x="190" y="59"/>
                    </a:cubicBezTo>
                    <a:cubicBezTo>
                      <a:pt x="0" y="210"/>
                      <a:pt x="90" y="513"/>
                      <a:pt x="331" y="538"/>
                    </a:cubicBezTo>
                    <a:cubicBezTo>
                      <a:pt x="341" y="539"/>
                      <a:pt x="352" y="540"/>
                      <a:pt x="362" y="540"/>
                    </a:cubicBezTo>
                    <a:cubicBezTo>
                      <a:pt x="581" y="540"/>
                      <a:pt x="713" y="279"/>
                      <a:pt x="569" y="101"/>
                    </a:cubicBezTo>
                    <a:cubicBezTo>
                      <a:pt x="515" y="35"/>
                      <a:pt x="437" y="0"/>
                      <a:pt x="3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 name="Google Shape;1543;p14"/>
              <p:cNvSpPr/>
              <p:nvPr/>
            </p:nvSpPr>
            <p:spPr>
              <a:xfrm>
                <a:off x="4035250" y="4080925"/>
                <a:ext cx="17150" cy="13000"/>
              </a:xfrm>
              <a:custGeom>
                <a:avLst/>
                <a:gdLst/>
                <a:ahLst/>
                <a:cxnLst/>
                <a:rect l="l" t="t" r="r" b="b"/>
                <a:pathLst>
                  <a:path w="686" h="520" extrusionOk="0">
                    <a:moveTo>
                      <a:pt x="345" y="0"/>
                    </a:moveTo>
                    <a:cubicBezTo>
                      <a:pt x="288" y="0"/>
                      <a:pt x="229" y="19"/>
                      <a:pt x="181" y="58"/>
                    </a:cubicBezTo>
                    <a:cubicBezTo>
                      <a:pt x="1" y="203"/>
                      <a:pt x="88" y="495"/>
                      <a:pt x="316" y="518"/>
                    </a:cubicBezTo>
                    <a:cubicBezTo>
                      <a:pt x="326" y="519"/>
                      <a:pt x="337" y="520"/>
                      <a:pt x="347" y="520"/>
                    </a:cubicBezTo>
                    <a:cubicBezTo>
                      <a:pt x="560" y="520"/>
                      <a:pt x="685" y="272"/>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14"/>
              <p:cNvSpPr/>
              <p:nvPr/>
            </p:nvSpPr>
            <p:spPr>
              <a:xfrm>
                <a:off x="4022000" y="4064425"/>
                <a:ext cx="16575" cy="12550"/>
              </a:xfrm>
              <a:custGeom>
                <a:avLst/>
                <a:gdLst/>
                <a:ahLst/>
                <a:cxnLst/>
                <a:rect l="l" t="t" r="r" b="b"/>
                <a:pathLst>
                  <a:path w="663" h="502" extrusionOk="0">
                    <a:moveTo>
                      <a:pt x="334" y="0"/>
                    </a:moveTo>
                    <a:cubicBezTo>
                      <a:pt x="278" y="0"/>
                      <a:pt x="221" y="19"/>
                      <a:pt x="174" y="56"/>
                    </a:cubicBezTo>
                    <a:cubicBezTo>
                      <a:pt x="0" y="198"/>
                      <a:pt x="84" y="477"/>
                      <a:pt x="306" y="500"/>
                    </a:cubicBezTo>
                    <a:cubicBezTo>
                      <a:pt x="316" y="501"/>
                      <a:pt x="326" y="501"/>
                      <a:pt x="336" y="501"/>
                    </a:cubicBezTo>
                    <a:cubicBezTo>
                      <a:pt x="543" y="501"/>
                      <a:pt x="662" y="257"/>
                      <a:pt x="528" y="92"/>
                    </a:cubicBezTo>
                    <a:cubicBezTo>
                      <a:pt x="478" y="31"/>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14"/>
              <p:cNvSpPr/>
              <p:nvPr/>
            </p:nvSpPr>
            <p:spPr>
              <a:xfrm>
                <a:off x="4008750" y="4047850"/>
                <a:ext cx="15950" cy="12075"/>
              </a:xfrm>
              <a:custGeom>
                <a:avLst/>
                <a:gdLst/>
                <a:ahLst/>
                <a:cxnLst/>
                <a:rect l="l" t="t" r="r" b="b"/>
                <a:pathLst>
                  <a:path w="638" h="483" extrusionOk="0">
                    <a:moveTo>
                      <a:pt x="318" y="1"/>
                    </a:moveTo>
                    <a:cubicBezTo>
                      <a:pt x="265" y="1"/>
                      <a:pt x="211" y="18"/>
                      <a:pt x="167" y="54"/>
                    </a:cubicBezTo>
                    <a:cubicBezTo>
                      <a:pt x="0" y="192"/>
                      <a:pt x="81" y="459"/>
                      <a:pt x="296" y="481"/>
                    </a:cubicBezTo>
                    <a:cubicBezTo>
                      <a:pt x="305" y="482"/>
                      <a:pt x="314" y="483"/>
                      <a:pt x="323" y="483"/>
                    </a:cubicBezTo>
                    <a:cubicBezTo>
                      <a:pt x="519" y="483"/>
                      <a:pt x="637" y="249"/>
                      <a:pt x="508" y="92"/>
                    </a:cubicBezTo>
                    <a:cubicBezTo>
                      <a:pt x="460" y="32"/>
                      <a:pt x="389"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 name="Google Shape;1546;p14"/>
              <p:cNvSpPr/>
              <p:nvPr/>
            </p:nvSpPr>
            <p:spPr>
              <a:xfrm>
                <a:off x="3995475" y="4031350"/>
                <a:ext cx="15325" cy="11625"/>
              </a:xfrm>
              <a:custGeom>
                <a:avLst/>
                <a:gdLst/>
                <a:ahLst/>
                <a:cxnLst/>
                <a:rect l="l" t="t" r="r" b="b"/>
                <a:pathLst>
                  <a:path w="613" h="465" extrusionOk="0">
                    <a:moveTo>
                      <a:pt x="306" y="1"/>
                    </a:moveTo>
                    <a:cubicBezTo>
                      <a:pt x="255" y="1"/>
                      <a:pt x="204" y="17"/>
                      <a:pt x="162" y="52"/>
                    </a:cubicBezTo>
                    <a:cubicBezTo>
                      <a:pt x="1" y="184"/>
                      <a:pt x="78" y="441"/>
                      <a:pt x="284" y="463"/>
                    </a:cubicBezTo>
                    <a:cubicBezTo>
                      <a:pt x="293" y="464"/>
                      <a:pt x="302" y="465"/>
                      <a:pt x="311" y="465"/>
                    </a:cubicBezTo>
                    <a:cubicBezTo>
                      <a:pt x="500" y="465"/>
                      <a:pt x="612" y="241"/>
                      <a:pt x="489" y="87"/>
                    </a:cubicBezTo>
                    <a:cubicBezTo>
                      <a:pt x="442" y="30"/>
                      <a:pt x="374"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 name="Google Shape;1547;p14"/>
              <p:cNvSpPr/>
              <p:nvPr/>
            </p:nvSpPr>
            <p:spPr>
              <a:xfrm>
                <a:off x="3982225" y="4014800"/>
                <a:ext cx="14675" cy="11150"/>
              </a:xfrm>
              <a:custGeom>
                <a:avLst/>
                <a:gdLst/>
                <a:ahLst/>
                <a:cxnLst/>
                <a:rect l="l" t="t" r="r" b="b"/>
                <a:pathLst>
                  <a:path w="587" h="446" extrusionOk="0">
                    <a:moveTo>
                      <a:pt x="293" y="0"/>
                    </a:moveTo>
                    <a:cubicBezTo>
                      <a:pt x="243" y="0"/>
                      <a:pt x="193" y="17"/>
                      <a:pt x="152" y="52"/>
                    </a:cubicBezTo>
                    <a:cubicBezTo>
                      <a:pt x="1" y="177"/>
                      <a:pt x="75" y="425"/>
                      <a:pt x="271" y="444"/>
                    </a:cubicBezTo>
                    <a:cubicBezTo>
                      <a:pt x="280" y="445"/>
                      <a:pt x="289" y="445"/>
                      <a:pt x="297" y="445"/>
                    </a:cubicBezTo>
                    <a:cubicBezTo>
                      <a:pt x="478" y="445"/>
                      <a:pt x="586" y="231"/>
                      <a:pt x="467" y="84"/>
                    </a:cubicBezTo>
                    <a:cubicBezTo>
                      <a:pt x="423" y="29"/>
                      <a:pt x="358" y="0"/>
                      <a:pt x="2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 name="Google Shape;1548;p14"/>
              <p:cNvSpPr/>
              <p:nvPr/>
            </p:nvSpPr>
            <p:spPr>
              <a:xfrm>
                <a:off x="3968900" y="3998250"/>
                <a:ext cx="14125" cy="10750"/>
              </a:xfrm>
              <a:custGeom>
                <a:avLst/>
                <a:gdLst/>
                <a:ahLst/>
                <a:cxnLst/>
                <a:rect l="l" t="t" r="r" b="b"/>
                <a:pathLst>
                  <a:path w="565" h="430" extrusionOk="0">
                    <a:moveTo>
                      <a:pt x="284" y="1"/>
                    </a:moveTo>
                    <a:cubicBezTo>
                      <a:pt x="237" y="1"/>
                      <a:pt x="188" y="17"/>
                      <a:pt x="148" y="49"/>
                    </a:cubicBezTo>
                    <a:cubicBezTo>
                      <a:pt x="0" y="171"/>
                      <a:pt x="71" y="409"/>
                      <a:pt x="261" y="428"/>
                    </a:cubicBezTo>
                    <a:cubicBezTo>
                      <a:pt x="268" y="429"/>
                      <a:pt x="276" y="429"/>
                      <a:pt x="284" y="429"/>
                    </a:cubicBezTo>
                    <a:cubicBezTo>
                      <a:pt x="460" y="429"/>
                      <a:pt x="564" y="222"/>
                      <a:pt x="450" y="81"/>
                    </a:cubicBezTo>
                    <a:cubicBezTo>
                      <a:pt x="408" y="28"/>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 name="Google Shape;1549;p14"/>
              <p:cNvSpPr/>
              <p:nvPr/>
            </p:nvSpPr>
            <p:spPr>
              <a:xfrm>
                <a:off x="3955625" y="3981750"/>
                <a:ext cx="13500" cy="10200"/>
              </a:xfrm>
              <a:custGeom>
                <a:avLst/>
                <a:gdLst/>
                <a:ahLst/>
                <a:cxnLst/>
                <a:rect l="l" t="t" r="r" b="b"/>
                <a:pathLst>
                  <a:path w="540" h="408" extrusionOk="0">
                    <a:moveTo>
                      <a:pt x="271" y="1"/>
                    </a:moveTo>
                    <a:cubicBezTo>
                      <a:pt x="226" y="1"/>
                      <a:pt x="180" y="16"/>
                      <a:pt x="142" y="47"/>
                    </a:cubicBezTo>
                    <a:cubicBezTo>
                      <a:pt x="1" y="159"/>
                      <a:pt x="68" y="390"/>
                      <a:pt x="252" y="407"/>
                    </a:cubicBezTo>
                    <a:cubicBezTo>
                      <a:pt x="259" y="407"/>
                      <a:pt x="267" y="408"/>
                      <a:pt x="275" y="408"/>
                    </a:cubicBezTo>
                    <a:cubicBezTo>
                      <a:pt x="441" y="408"/>
                      <a:pt x="539" y="211"/>
                      <a:pt x="432" y="76"/>
                    </a:cubicBezTo>
                    <a:cubicBezTo>
                      <a:pt x="390" y="26"/>
                      <a:pt x="330" y="1"/>
                      <a:pt x="2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 name="Google Shape;1550;p14"/>
              <p:cNvSpPr/>
              <p:nvPr/>
            </p:nvSpPr>
            <p:spPr>
              <a:xfrm>
                <a:off x="3942375" y="3965200"/>
                <a:ext cx="12850" cy="9800"/>
              </a:xfrm>
              <a:custGeom>
                <a:avLst/>
                <a:gdLst/>
                <a:ahLst/>
                <a:cxnLst/>
                <a:rect l="l" t="t" r="r" b="b"/>
                <a:pathLst>
                  <a:path w="514" h="392" extrusionOk="0">
                    <a:moveTo>
                      <a:pt x="258" y="0"/>
                    </a:moveTo>
                    <a:cubicBezTo>
                      <a:pt x="215" y="0"/>
                      <a:pt x="172" y="14"/>
                      <a:pt x="136" y="43"/>
                    </a:cubicBezTo>
                    <a:cubicBezTo>
                      <a:pt x="1" y="153"/>
                      <a:pt x="65" y="371"/>
                      <a:pt x="238" y="390"/>
                    </a:cubicBezTo>
                    <a:cubicBezTo>
                      <a:pt x="246" y="391"/>
                      <a:pt x="254" y="392"/>
                      <a:pt x="261" y="392"/>
                    </a:cubicBezTo>
                    <a:cubicBezTo>
                      <a:pt x="421" y="392"/>
                      <a:pt x="513" y="201"/>
                      <a:pt x="409" y="72"/>
                    </a:cubicBezTo>
                    <a:cubicBezTo>
                      <a:pt x="370"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 name="Google Shape;1551;p14"/>
              <p:cNvSpPr/>
              <p:nvPr/>
            </p:nvSpPr>
            <p:spPr>
              <a:xfrm>
                <a:off x="3929125" y="3948625"/>
                <a:ext cx="12275" cy="9350"/>
              </a:xfrm>
              <a:custGeom>
                <a:avLst/>
                <a:gdLst/>
                <a:ahLst/>
                <a:cxnLst/>
                <a:rect l="l" t="t" r="r" b="b"/>
                <a:pathLst>
                  <a:path w="491" h="374" extrusionOk="0">
                    <a:moveTo>
                      <a:pt x="247" y="1"/>
                    </a:moveTo>
                    <a:cubicBezTo>
                      <a:pt x="206" y="1"/>
                      <a:pt x="164" y="15"/>
                      <a:pt x="129" y="44"/>
                    </a:cubicBezTo>
                    <a:cubicBezTo>
                      <a:pt x="0" y="147"/>
                      <a:pt x="61" y="356"/>
                      <a:pt x="225" y="372"/>
                    </a:cubicBezTo>
                    <a:cubicBezTo>
                      <a:pt x="233" y="373"/>
                      <a:pt x="241" y="373"/>
                      <a:pt x="248" y="373"/>
                    </a:cubicBezTo>
                    <a:cubicBezTo>
                      <a:pt x="399" y="373"/>
                      <a:pt x="490" y="193"/>
                      <a:pt x="389" y="70"/>
                    </a:cubicBezTo>
                    <a:cubicBezTo>
                      <a:pt x="353" y="25"/>
                      <a:pt x="300"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 name="Google Shape;1552;p14"/>
              <p:cNvSpPr/>
              <p:nvPr/>
            </p:nvSpPr>
            <p:spPr>
              <a:xfrm>
                <a:off x="3915775" y="3932150"/>
                <a:ext cx="11750" cy="8875"/>
              </a:xfrm>
              <a:custGeom>
                <a:avLst/>
                <a:gdLst/>
                <a:ahLst/>
                <a:cxnLst/>
                <a:rect l="l" t="t" r="r" b="b"/>
                <a:pathLst>
                  <a:path w="470" h="355" extrusionOk="0">
                    <a:moveTo>
                      <a:pt x="236" y="0"/>
                    </a:moveTo>
                    <a:cubicBezTo>
                      <a:pt x="197" y="0"/>
                      <a:pt x="158" y="14"/>
                      <a:pt x="126" y="41"/>
                    </a:cubicBezTo>
                    <a:cubicBezTo>
                      <a:pt x="1" y="138"/>
                      <a:pt x="62" y="337"/>
                      <a:pt x="216" y="353"/>
                    </a:cubicBezTo>
                    <a:cubicBezTo>
                      <a:pt x="223" y="354"/>
                      <a:pt x="229" y="354"/>
                      <a:pt x="236" y="354"/>
                    </a:cubicBezTo>
                    <a:cubicBezTo>
                      <a:pt x="382" y="354"/>
                      <a:pt x="469" y="184"/>
                      <a:pt x="374" y="67"/>
                    </a:cubicBezTo>
                    <a:cubicBezTo>
                      <a:pt x="339" y="23"/>
                      <a:pt x="288"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 name="Google Shape;1553;p14"/>
              <p:cNvSpPr/>
              <p:nvPr/>
            </p:nvSpPr>
            <p:spPr>
              <a:xfrm>
                <a:off x="3902525" y="3915625"/>
                <a:ext cx="11100" cy="8350"/>
              </a:xfrm>
              <a:custGeom>
                <a:avLst/>
                <a:gdLst/>
                <a:ahLst/>
                <a:cxnLst/>
                <a:rect l="l" t="t" r="r" b="b"/>
                <a:pathLst>
                  <a:path w="444" h="334" extrusionOk="0">
                    <a:moveTo>
                      <a:pt x="221" y="1"/>
                    </a:moveTo>
                    <a:cubicBezTo>
                      <a:pt x="184" y="1"/>
                      <a:pt x="148" y="12"/>
                      <a:pt x="116" y="37"/>
                    </a:cubicBezTo>
                    <a:cubicBezTo>
                      <a:pt x="1" y="130"/>
                      <a:pt x="58" y="317"/>
                      <a:pt x="206" y="333"/>
                    </a:cubicBezTo>
                    <a:cubicBezTo>
                      <a:pt x="213" y="333"/>
                      <a:pt x="219" y="334"/>
                      <a:pt x="226" y="334"/>
                    </a:cubicBezTo>
                    <a:cubicBezTo>
                      <a:pt x="362" y="334"/>
                      <a:pt x="443" y="173"/>
                      <a:pt x="351" y="63"/>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 name="Google Shape;1554;p14"/>
              <p:cNvSpPr/>
              <p:nvPr/>
            </p:nvSpPr>
            <p:spPr>
              <a:xfrm>
                <a:off x="3889275" y="3899100"/>
                <a:ext cx="10450" cy="7925"/>
              </a:xfrm>
              <a:custGeom>
                <a:avLst/>
                <a:gdLst/>
                <a:ahLst/>
                <a:cxnLst/>
                <a:rect l="l" t="t" r="r" b="b"/>
                <a:pathLst>
                  <a:path w="418" h="317" extrusionOk="0">
                    <a:moveTo>
                      <a:pt x="213" y="1"/>
                    </a:moveTo>
                    <a:cubicBezTo>
                      <a:pt x="178" y="1"/>
                      <a:pt x="142" y="12"/>
                      <a:pt x="113" y="36"/>
                    </a:cubicBezTo>
                    <a:cubicBezTo>
                      <a:pt x="0" y="123"/>
                      <a:pt x="55" y="300"/>
                      <a:pt x="193" y="316"/>
                    </a:cubicBezTo>
                    <a:cubicBezTo>
                      <a:pt x="200" y="316"/>
                      <a:pt x="206" y="317"/>
                      <a:pt x="212" y="317"/>
                    </a:cubicBezTo>
                    <a:cubicBezTo>
                      <a:pt x="342" y="317"/>
                      <a:pt x="417" y="163"/>
                      <a:pt x="335" y="59"/>
                    </a:cubicBezTo>
                    <a:cubicBezTo>
                      <a:pt x="304" y="20"/>
                      <a:pt x="258" y="1"/>
                      <a:pt x="2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 name="Google Shape;1555;p14"/>
              <p:cNvSpPr/>
              <p:nvPr/>
            </p:nvSpPr>
            <p:spPr>
              <a:xfrm>
                <a:off x="4079775" y="4099525"/>
                <a:ext cx="18325" cy="13925"/>
              </a:xfrm>
              <a:custGeom>
                <a:avLst/>
                <a:gdLst/>
                <a:ahLst/>
                <a:cxnLst/>
                <a:rect l="l" t="t" r="r" b="b"/>
                <a:pathLst>
                  <a:path w="733" h="557" extrusionOk="0">
                    <a:moveTo>
                      <a:pt x="369" y="0"/>
                    </a:moveTo>
                    <a:cubicBezTo>
                      <a:pt x="307" y="0"/>
                      <a:pt x="245" y="21"/>
                      <a:pt x="193" y="63"/>
                    </a:cubicBezTo>
                    <a:cubicBezTo>
                      <a:pt x="0" y="220"/>
                      <a:pt x="93" y="532"/>
                      <a:pt x="341" y="555"/>
                    </a:cubicBezTo>
                    <a:cubicBezTo>
                      <a:pt x="351" y="556"/>
                      <a:pt x="361" y="556"/>
                      <a:pt x="371" y="556"/>
                    </a:cubicBezTo>
                    <a:cubicBezTo>
                      <a:pt x="598" y="556"/>
                      <a:pt x="733" y="286"/>
                      <a:pt x="585" y="102"/>
                    </a:cubicBezTo>
                    <a:cubicBezTo>
                      <a:pt x="529" y="35"/>
                      <a:pt x="449" y="0"/>
                      <a:pt x="3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 name="Google Shape;1556;p14"/>
              <p:cNvSpPr/>
              <p:nvPr/>
            </p:nvSpPr>
            <p:spPr>
              <a:xfrm>
                <a:off x="4066425" y="4082975"/>
                <a:ext cx="17800" cy="13500"/>
              </a:xfrm>
              <a:custGeom>
                <a:avLst/>
                <a:gdLst/>
                <a:ahLst/>
                <a:cxnLst/>
                <a:rect l="l" t="t" r="r" b="b"/>
                <a:pathLst>
                  <a:path w="712" h="540" extrusionOk="0">
                    <a:moveTo>
                      <a:pt x="356" y="1"/>
                    </a:moveTo>
                    <a:cubicBezTo>
                      <a:pt x="298" y="1"/>
                      <a:pt x="238" y="20"/>
                      <a:pt x="187" y="60"/>
                    </a:cubicBezTo>
                    <a:cubicBezTo>
                      <a:pt x="1" y="211"/>
                      <a:pt x="91" y="513"/>
                      <a:pt x="328" y="539"/>
                    </a:cubicBezTo>
                    <a:cubicBezTo>
                      <a:pt x="338" y="539"/>
                      <a:pt x="347" y="540"/>
                      <a:pt x="356" y="540"/>
                    </a:cubicBezTo>
                    <a:cubicBezTo>
                      <a:pt x="581" y="540"/>
                      <a:pt x="711" y="281"/>
                      <a:pt x="566" y="102"/>
                    </a:cubicBezTo>
                    <a:cubicBezTo>
                      <a:pt x="513" y="35"/>
                      <a:pt x="435" y="1"/>
                      <a:pt x="3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 name="Google Shape;1557;p14"/>
              <p:cNvSpPr/>
              <p:nvPr/>
            </p:nvSpPr>
            <p:spPr>
              <a:xfrm>
                <a:off x="4053175" y="4066450"/>
                <a:ext cx="17125" cy="13025"/>
              </a:xfrm>
              <a:custGeom>
                <a:avLst/>
                <a:gdLst/>
                <a:ahLst/>
                <a:cxnLst/>
                <a:rect l="l" t="t" r="r" b="b"/>
                <a:pathLst>
                  <a:path w="685" h="521" extrusionOk="0">
                    <a:moveTo>
                      <a:pt x="345" y="1"/>
                    </a:moveTo>
                    <a:cubicBezTo>
                      <a:pt x="287" y="1"/>
                      <a:pt x="229" y="20"/>
                      <a:pt x="180" y="59"/>
                    </a:cubicBezTo>
                    <a:cubicBezTo>
                      <a:pt x="0" y="203"/>
                      <a:pt x="87" y="493"/>
                      <a:pt x="315" y="518"/>
                    </a:cubicBezTo>
                    <a:cubicBezTo>
                      <a:pt x="326" y="519"/>
                      <a:pt x="336" y="520"/>
                      <a:pt x="346" y="520"/>
                    </a:cubicBezTo>
                    <a:cubicBezTo>
                      <a:pt x="559" y="520"/>
                      <a:pt x="685" y="269"/>
                      <a:pt x="547" y="97"/>
                    </a:cubicBezTo>
                    <a:cubicBezTo>
                      <a:pt x="496" y="33"/>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 name="Google Shape;1558;p14"/>
              <p:cNvSpPr/>
              <p:nvPr/>
            </p:nvSpPr>
            <p:spPr>
              <a:xfrm>
                <a:off x="4039925" y="4049875"/>
                <a:ext cx="16575" cy="12625"/>
              </a:xfrm>
              <a:custGeom>
                <a:avLst/>
                <a:gdLst/>
                <a:ahLst/>
                <a:cxnLst/>
                <a:rect l="l" t="t" r="r" b="b"/>
                <a:pathLst>
                  <a:path w="663" h="505" extrusionOk="0">
                    <a:moveTo>
                      <a:pt x="331" y="1"/>
                    </a:moveTo>
                    <a:cubicBezTo>
                      <a:pt x="275" y="1"/>
                      <a:pt x="219" y="19"/>
                      <a:pt x="174" y="56"/>
                    </a:cubicBezTo>
                    <a:cubicBezTo>
                      <a:pt x="0" y="198"/>
                      <a:pt x="84" y="481"/>
                      <a:pt x="305" y="503"/>
                    </a:cubicBezTo>
                    <a:cubicBezTo>
                      <a:pt x="315" y="504"/>
                      <a:pt x="324" y="505"/>
                      <a:pt x="333" y="505"/>
                    </a:cubicBezTo>
                    <a:cubicBezTo>
                      <a:pt x="538" y="505"/>
                      <a:pt x="663" y="261"/>
                      <a:pt x="527" y="95"/>
                    </a:cubicBezTo>
                    <a:cubicBezTo>
                      <a:pt x="478" y="33"/>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 name="Google Shape;1559;p14"/>
              <p:cNvSpPr/>
              <p:nvPr/>
            </p:nvSpPr>
            <p:spPr>
              <a:xfrm>
                <a:off x="4026650" y="4033375"/>
                <a:ext cx="15875" cy="12100"/>
              </a:xfrm>
              <a:custGeom>
                <a:avLst/>
                <a:gdLst/>
                <a:ahLst/>
                <a:cxnLst/>
                <a:rect l="l" t="t" r="r" b="b"/>
                <a:pathLst>
                  <a:path w="635" h="484" extrusionOk="0">
                    <a:moveTo>
                      <a:pt x="320" y="1"/>
                    </a:moveTo>
                    <a:cubicBezTo>
                      <a:pt x="266" y="1"/>
                      <a:pt x="212" y="18"/>
                      <a:pt x="168" y="54"/>
                    </a:cubicBezTo>
                    <a:cubicBezTo>
                      <a:pt x="1" y="189"/>
                      <a:pt x="81" y="459"/>
                      <a:pt x="293" y="482"/>
                    </a:cubicBezTo>
                    <a:cubicBezTo>
                      <a:pt x="303" y="483"/>
                      <a:pt x="312" y="483"/>
                      <a:pt x="321" y="483"/>
                    </a:cubicBezTo>
                    <a:cubicBezTo>
                      <a:pt x="519" y="483"/>
                      <a:pt x="635" y="250"/>
                      <a:pt x="509" y="90"/>
                    </a:cubicBezTo>
                    <a:cubicBezTo>
                      <a:pt x="461" y="31"/>
                      <a:pt x="391"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 name="Google Shape;1560;p14"/>
              <p:cNvSpPr/>
              <p:nvPr/>
            </p:nvSpPr>
            <p:spPr>
              <a:xfrm>
                <a:off x="4013400" y="4016825"/>
                <a:ext cx="15325" cy="11675"/>
              </a:xfrm>
              <a:custGeom>
                <a:avLst/>
                <a:gdLst/>
                <a:ahLst/>
                <a:cxnLst/>
                <a:rect l="l" t="t" r="r" b="b"/>
                <a:pathLst>
                  <a:path w="613" h="467" extrusionOk="0">
                    <a:moveTo>
                      <a:pt x="308" y="1"/>
                    </a:moveTo>
                    <a:cubicBezTo>
                      <a:pt x="256" y="1"/>
                      <a:pt x="205" y="18"/>
                      <a:pt x="161" y="54"/>
                    </a:cubicBezTo>
                    <a:cubicBezTo>
                      <a:pt x="1" y="183"/>
                      <a:pt x="78" y="443"/>
                      <a:pt x="283" y="466"/>
                    </a:cubicBezTo>
                    <a:cubicBezTo>
                      <a:pt x="291" y="467"/>
                      <a:pt x="299" y="467"/>
                      <a:pt x="307" y="467"/>
                    </a:cubicBezTo>
                    <a:cubicBezTo>
                      <a:pt x="499" y="467"/>
                      <a:pt x="613" y="241"/>
                      <a:pt x="486" y="87"/>
                    </a:cubicBezTo>
                    <a:cubicBezTo>
                      <a:pt x="440" y="30"/>
                      <a:pt x="374" y="1"/>
                      <a:pt x="3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 name="Google Shape;1561;p14"/>
              <p:cNvSpPr/>
              <p:nvPr/>
            </p:nvSpPr>
            <p:spPr>
              <a:xfrm>
                <a:off x="4000075" y="4000325"/>
                <a:ext cx="14750" cy="11150"/>
              </a:xfrm>
              <a:custGeom>
                <a:avLst/>
                <a:gdLst/>
                <a:ahLst/>
                <a:cxnLst/>
                <a:rect l="l" t="t" r="r" b="b"/>
                <a:pathLst>
                  <a:path w="590" h="446" extrusionOk="0">
                    <a:moveTo>
                      <a:pt x="295" y="0"/>
                    </a:moveTo>
                    <a:cubicBezTo>
                      <a:pt x="246" y="0"/>
                      <a:pt x="196" y="16"/>
                      <a:pt x="154" y="49"/>
                    </a:cubicBezTo>
                    <a:cubicBezTo>
                      <a:pt x="0" y="175"/>
                      <a:pt x="74" y="425"/>
                      <a:pt x="273" y="444"/>
                    </a:cubicBezTo>
                    <a:cubicBezTo>
                      <a:pt x="281" y="445"/>
                      <a:pt x="289" y="446"/>
                      <a:pt x="296" y="446"/>
                    </a:cubicBezTo>
                    <a:cubicBezTo>
                      <a:pt x="479" y="446"/>
                      <a:pt x="590" y="229"/>
                      <a:pt x="469" y="81"/>
                    </a:cubicBezTo>
                    <a:cubicBezTo>
                      <a:pt x="425" y="28"/>
                      <a:pt x="360"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 name="Google Shape;1562;p14"/>
              <p:cNvSpPr/>
              <p:nvPr/>
            </p:nvSpPr>
            <p:spPr>
              <a:xfrm>
                <a:off x="3986800" y="3983800"/>
                <a:ext cx="14100" cy="10650"/>
              </a:xfrm>
              <a:custGeom>
                <a:avLst/>
                <a:gdLst/>
                <a:ahLst/>
                <a:cxnLst/>
                <a:rect l="l" t="t" r="r" b="b"/>
                <a:pathLst>
                  <a:path w="564" h="426" extrusionOk="0">
                    <a:moveTo>
                      <a:pt x="285" y="0"/>
                    </a:moveTo>
                    <a:cubicBezTo>
                      <a:pt x="237" y="0"/>
                      <a:pt x="189" y="16"/>
                      <a:pt x="149" y="48"/>
                    </a:cubicBezTo>
                    <a:cubicBezTo>
                      <a:pt x="1" y="167"/>
                      <a:pt x="72" y="405"/>
                      <a:pt x="261" y="424"/>
                    </a:cubicBezTo>
                    <a:cubicBezTo>
                      <a:pt x="270" y="425"/>
                      <a:pt x="279" y="426"/>
                      <a:pt x="288" y="426"/>
                    </a:cubicBezTo>
                    <a:cubicBezTo>
                      <a:pt x="462" y="426"/>
                      <a:pt x="564" y="221"/>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 name="Google Shape;1563;p14"/>
              <p:cNvSpPr/>
              <p:nvPr/>
            </p:nvSpPr>
            <p:spPr>
              <a:xfrm>
                <a:off x="3973550" y="3967225"/>
                <a:ext cx="13475" cy="10275"/>
              </a:xfrm>
              <a:custGeom>
                <a:avLst/>
                <a:gdLst/>
                <a:ahLst/>
                <a:cxnLst/>
                <a:rect l="l" t="t" r="r" b="b"/>
                <a:pathLst>
                  <a:path w="539" h="411" extrusionOk="0">
                    <a:moveTo>
                      <a:pt x="269" y="1"/>
                    </a:moveTo>
                    <a:cubicBezTo>
                      <a:pt x="224" y="1"/>
                      <a:pt x="179" y="16"/>
                      <a:pt x="142" y="46"/>
                    </a:cubicBezTo>
                    <a:cubicBezTo>
                      <a:pt x="1" y="162"/>
                      <a:pt x="68" y="390"/>
                      <a:pt x="248" y="409"/>
                    </a:cubicBezTo>
                    <a:cubicBezTo>
                      <a:pt x="256" y="410"/>
                      <a:pt x="264" y="410"/>
                      <a:pt x="272" y="410"/>
                    </a:cubicBezTo>
                    <a:cubicBezTo>
                      <a:pt x="441" y="410"/>
                      <a:pt x="539" y="213"/>
                      <a:pt x="428" y="78"/>
                    </a:cubicBezTo>
                    <a:cubicBezTo>
                      <a:pt x="388" y="27"/>
                      <a:pt x="329"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 name="Google Shape;1564;p14"/>
              <p:cNvSpPr/>
              <p:nvPr/>
            </p:nvSpPr>
            <p:spPr>
              <a:xfrm>
                <a:off x="3960300" y="3950725"/>
                <a:ext cx="12850" cy="9800"/>
              </a:xfrm>
              <a:custGeom>
                <a:avLst/>
                <a:gdLst/>
                <a:ahLst/>
                <a:cxnLst/>
                <a:rect l="l" t="t" r="r" b="b"/>
                <a:pathLst>
                  <a:path w="514" h="392" extrusionOk="0">
                    <a:moveTo>
                      <a:pt x="257" y="1"/>
                    </a:moveTo>
                    <a:cubicBezTo>
                      <a:pt x="215" y="1"/>
                      <a:pt x="171" y="15"/>
                      <a:pt x="135" y="44"/>
                    </a:cubicBezTo>
                    <a:cubicBezTo>
                      <a:pt x="0" y="153"/>
                      <a:pt x="65" y="372"/>
                      <a:pt x="238" y="391"/>
                    </a:cubicBezTo>
                    <a:cubicBezTo>
                      <a:pt x="245" y="392"/>
                      <a:pt x="251" y="392"/>
                      <a:pt x="257" y="392"/>
                    </a:cubicBezTo>
                    <a:cubicBezTo>
                      <a:pt x="417" y="392"/>
                      <a:pt x="514" y="203"/>
                      <a:pt x="408" y="73"/>
                    </a:cubicBezTo>
                    <a:cubicBezTo>
                      <a:pt x="370" y="25"/>
                      <a:pt x="314"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 name="Google Shape;1565;p14"/>
              <p:cNvSpPr/>
              <p:nvPr/>
            </p:nvSpPr>
            <p:spPr>
              <a:xfrm>
                <a:off x="3946950" y="3934175"/>
                <a:ext cx="12300" cy="9325"/>
              </a:xfrm>
              <a:custGeom>
                <a:avLst/>
                <a:gdLst/>
                <a:ahLst/>
                <a:cxnLst/>
                <a:rect l="l" t="t" r="r" b="b"/>
                <a:pathLst>
                  <a:path w="492" h="373" extrusionOk="0">
                    <a:moveTo>
                      <a:pt x="249" y="0"/>
                    </a:moveTo>
                    <a:cubicBezTo>
                      <a:pt x="208" y="0"/>
                      <a:pt x="166" y="15"/>
                      <a:pt x="133" y="44"/>
                    </a:cubicBezTo>
                    <a:cubicBezTo>
                      <a:pt x="1" y="147"/>
                      <a:pt x="65" y="356"/>
                      <a:pt x="229" y="372"/>
                    </a:cubicBezTo>
                    <a:cubicBezTo>
                      <a:pt x="236" y="372"/>
                      <a:pt x="242" y="373"/>
                      <a:pt x="248" y="373"/>
                    </a:cubicBezTo>
                    <a:cubicBezTo>
                      <a:pt x="401" y="373"/>
                      <a:pt x="492" y="193"/>
                      <a:pt x="393" y="70"/>
                    </a:cubicBezTo>
                    <a:cubicBezTo>
                      <a:pt x="357" y="24"/>
                      <a:pt x="303" y="0"/>
                      <a:pt x="2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 name="Google Shape;1566;p14"/>
              <p:cNvSpPr/>
              <p:nvPr/>
            </p:nvSpPr>
            <p:spPr>
              <a:xfrm>
                <a:off x="3933700" y="3917600"/>
                <a:ext cx="11650" cy="8875"/>
              </a:xfrm>
              <a:custGeom>
                <a:avLst/>
                <a:gdLst/>
                <a:ahLst/>
                <a:cxnLst/>
                <a:rect l="l" t="t" r="r" b="b"/>
                <a:pathLst>
                  <a:path w="466" h="355" extrusionOk="0">
                    <a:moveTo>
                      <a:pt x="236" y="0"/>
                    </a:moveTo>
                    <a:cubicBezTo>
                      <a:pt x="196" y="0"/>
                      <a:pt x="156" y="14"/>
                      <a:pt x="123" y="42"/>
                    </a:cubicBezTo>
                    <a:cubicBezTo>
                      <a:pt x="1" y="138"/>
                      <a:pt x="58" y="337"/>
                      <a:pt x="216" y="353"/>
                    </a:cubicBezTo>
                    <a:cubicBezTo>
                      <a:pt x="223" y="354"/>
                      <a:pt x="229" y="354"/>
                      <a:pt x="235" y="354"/>
                    </a:cubicBezTo>
                    <a:cubicBezTo>
                      <a:pt x="381" y="354"/>
                      <a:pt x="466" y="184"/>
                      <a:pt x="373" y="67"/>
                    </a:cubicBezTo>
                    <a:cubicBezTo>
                      <a:pt x="339" y="24"/>
                      <a:pt x="287"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 name="Google Shape;1567;p14"/>
              <p:cNvSpPr/>
              <p:nvPr/>
            </p:nvSpPr>
            <p:spPr>
              <a:xfrm>
                <a:off x="3920450" y="3901125"/>
                <a:ext cx="11000" cy="8400"/>
              </a:xfrm>
              <a:custGeom>
                <a:avLst/>
                <a:gdLst/>
                <a:ahLst/>
                <a:cxnLst/>
                <a:rect l="l" t="t" r="r" b="b"/>
                <a:pathLst>
                  <a:path w="440" h="336" extrusionOk="0">
                    <a:moveTo>
                      <a:pt x="222" y="1"/>
                    </a:moveTo>
                    <a:cubicBezTo>
                      <a:pt x="185" y="1"/>
                      <a:pt x="147" y="13"/>
                      <a:pt x="116" y="39"/>
                    </a:cubicBezTo>
                    <a:cubicBezTo>
                      <a:pt x="0" y="132"/>
                      <a:pt x="55" y="318"/>
                      <a:pt x="203" y="334"/>
                    </a:cubicBezTo>
                    <a:cubicBezTo>
                      <a:pt x="209" y="335"/>
                      <a:pt x="216" y="335"/>
                      <a:pt x="222" y="335"/>
                    </a:cubicBezTo>
                    <a:cubicBezTo>
                      <a:pt x="358" y="335"/>
                      <a:pt x="440" y="172"/>
                      <a:pt x="351" y="61"/>
                    </a:cubicBezTo>
                    <a:cubicBezTo>
                      <a:pt x="318" y="21"/>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 name="Google Shape;1568;p14"/>
              <p:cNvSpPr/>
              <p:nvPr/>
            </p:nvSpPr>
            <p:spPr>
              <a:xfrm>
                <a:off x="3907200" y="3884650"/>
                <a:ext cx="10450" cy="7900"/>
              </a:xfrm>
              <a:custGeom>
                <a:avLst/>
                <a:gdLst/>
                <a:ahLst/>
                <a:cxnLst/>
                <a:rect l="l" t="t" r="r" b="b"/>
                <a:pathLst>
                  <a:path w="418" h="316" extrusionOk="0">
                    <a:moveTo>
                      <a:pt x="209" y="0"/>
                    </a:moveTo>
                    <a:cubicBezTo>
                      <a:pt x="174" y="0"/>
                      <a:pt x="139" y="12"/>
                      <a:pt x="109" y="36"/>
                    </a:cubicBezTo>
                    <a:cubicBezTo>
                      <a:pt x="0" y="122"/>
                      <a:pt x="51" y="299"/>
                      <a:pt x="193" y="315"/>
                    </a:cubicBezTo>
                    <a:cubicBezTo>
                      <a:pt x="198" y="316"/>
                      <a:pt x="203" y="316"/>
                      <a:pt x="208"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 name="Google Shape;1569;p14"/>
              <p:cNvSpPr/>
              <p:nvPr/>
            </p:nvSpPr>
            <p:spPr>
              <a:xfrm>
                <a:off x="4110950" y="4101525"/>
                <a:ext cx="18950" cy="14425"/>
              </a:xfrm>
              <a:custGeom>
                <a:avLst/>
                <a:gdLst/>
                <a:ahLst/>
                <a:cxnLst/>
                <a:rect l="l" t="t" r="r" b="b"/>
                <a:pathLst>
                  <a:path w="758" h="577" extrusionOk="0">
                    <a:moveTo>
                      <a:pt x="381" y="0"/>
                    </a:moveTo>
                    <a:cubicBezTo>
                      <a:pt x="317" y="0"/>
                      <a:pt x="252" y="22"/>
                      <a:pt x="199" y="67"/>
                    </a:cubicBezTo>
                    <a:cubicBezTo>
                      <a:pt x="0" y="227"/>
                      <a:pt x="93" y="549"/>
                      <a:pt x="350" y="574"/>
                    </a:cubicBezTo>
                    <a:cubicBezTo>
                      <a:pt x="362" y="576"/>
                      <a:pt x="374" y="576"/>
                      <a:pt x="385" y="576"/>
                    </a:cubicBezTo>
                    <a:cubicBezTo>
                      <a:pt x="618" y="576"/>
                      <a:pt x="758" y="298"/>
                      <a:pt x="604" y="108"/>
                    </a:cubicBezTo>
                    <a:cubicBezTo>
                      <a:pt x="548" y="37"/>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14"/>
              <p:cNvSpPr/>
              <p:nvPr/>
            </p:nvSpPr>
            <p:spPr>
              <a:xfrm>
                <a:off x="4097600" y="4085000"/>
                <a:ext cx="18500" cy="13975"/>
              </a:xfrm>
              <a:custGeom>
                <a:avLst/>
                <a:gdLst/>
                <a:ahLst/>
                <a:cxnLst/>
                <a:rect l="l" t="t" r="r" b="b"/>
                <a:pathLst>
                  <a:path w="740" h="559" extrusionOk="0">
                    <a:moveTo>
                      <a:pt x="369" y="1"/>
                    </a:moveTo>
                    <a:cubicBezTo>
                      <a:pt x="308" y="1"/>
                      <a:pt x="246" y="21"/>
                      <a:pt x="193" y="62"/>
                    </a:cubicBezTo>
                    <a:cubicBezTo>
                      <a:pt x="1" y="220"/>
                      <a:pt x="94" y="532"/>
                      <a:pt x="341" y="557"/>
                    </a:cubicBezTo>
                    <a:cubicBezTo>
                      <a:pt x="352" y="558"/>
                      <a:pt x="362" y="559"/>
                      <a:pt x="372" y="559"/>
                    </a:cubicBezTo>
                    <a:cubicBezTo>
                      <a:pt x="602" y="559"/>
                      <a:pt x="740" y="289"/>
                      <a:pt x="589" y="104"/>
                    </a:cubicBezTo>
                    <a:cubicBezTo>
                      <a:pt x="532" y="36"/>
                      <a:pt x="451" y="1"/>
                      <a:pt x="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 name="Google Shape;1571;p14"/>
              <p:cNvSpPr/>
              <p:nvPr/>
            </p:nvSpPr>
            <p:spPr>
              <a:xfrm>
                <a:off x="4084350" y="4068450"/>
                <a:ext cx="17775" cy="13500"/>
              </a:xfrm>
              <a:custGeom>
                <a:avLst/>
                <a:gdLst/>
                <a:ahLst/>
                <a:cxnLst/>
                <a:rect l="l" t="t" r="r" b="b"/>
                <a:pathLst>
                  <a:path w="711" h="540" extrusionOk="0">
                    <a:moveTo>
                      <a:pt x="357" y="1"/>
                    </a:moveTo>
                    <a:cubicBezTo>
                      <a:pt x="297" y="1"/>
                      <a:pt x="237" y="21"/>
                      <a:pt x="187" y="62"/>
                    </a:cubicBezTo>
                    <a:cubicBezTo>
                      <a:pt x="0" y="213"/>
                      <a:pt x="90" y="512"/>
                      <a:pt x="328" y="538"/>
                    </a:cubicBezTo>
                    <a:cubicBezTo>
                      <a:pt x="339" y="539"/>
                      <a:pt x="349" y="540"/>
                      <a:pt x="359" y="540"/>
                    </a:cubicBezTo>
                    <a:cubicBezTo>
                      <a:pt x="582" y="540"/>
                      <a:pt x="710" y="279"/>
                      <a:pt x="566" y="101"/>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 name="Google Shape;1572;p14"/>
              <p:cNvSpPr/>
              <p:nvPr/>
            </p:nvSpPr>
            <p:spPr>
              <a:xfrm>
                <a:off x="4071100" y="4051925"/>
                <a:ext cx="17125" cy="13000"/>
              </a:xfrm>
              <a:custGeom>
                <a:avLst/>
                <a:gdLst/>
                <a:ahLst/>
                <a:cxnLst/>
                <a:rect l="l" t="t" r="r" b="b"/>
                <a:pathLst>
                  <a:path w="685" h="520" extrusionOk="0">
                    <a:moveTo>
                      <a:pt x="345" y="0"/>
                    </a:moveTo>
                    <a:cubicBezTo>
                      <a:pt x="287" y="0"/>
                      <a:pt x="229" y="19"/>
                      <a:pt x="180" y="58"/>
                    </a:cubicBezTo>
                    <a:cubicBezTo>
                      <a:pt x="0" y="203"/>
                      <a:pt x="84" y="495"/>
                      <a:pt x="315" y="518"/>
                    </a:cubicBezTo>
                    <a:cubicBezTo>
                      <a:pt x="326" y="519"/>
                      <a:pt x="336" y="519"/>
                      <a:pt x="346" y="519"/>
                    </a:cubicBezTo>
                    <a:cubicBezTo>
                      <a:pt x="559" y="519"/>
                      <a:pt x="684" y="271"/>
                      <a:pt x="546" y="97"/>
                    </a:cubicBezTo>
                    <a:cubicBezTo>
                      <a:pt x="495"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 name="Google Shape;1573;p14"/>
              <p:cNvSpPr/>
              <p:nvPr/>
            </p:nvSpPr>
            <p:spPr>
              <a:xfrm>
                <a:off x="4057825" y="4035425"/>
                <a:ext cx="16600" cy="12625"/>
              </a:xfrm>
              <a:custGeom>
                <a:avLst/>
                <a:gdLst/>
                <a:ahLst/>
                <a:cxnLst/>
                <a:rect l="l" t="t" r="r" b="b"/>
                <a:pathLst>
                  <a:path w="664" h="505" extrusionOk="0">
                    <a:moveTo>
                      <a:pt x="331" y="0"/>
                    </a:moveTo>
                    <a:cubicBezTo>
                      <a:pt x="276" y="0"/>
                      <a:pt x="220" y="19"/>
                      <a:pt x="174" y="56"/>
                    </a:cubicBezTo>
                    <a:cubicBezTo>
                      <a:pt x="1" y="197"/>
                      <a:pt x="84" y="477"/>
                      <a:pt x="306" y="503"/>
                    </a:cubicBezTo>
                    <a:cubicBezTo>
                      <a:pt x="315" y="504"/>
                      <a:pt x="324" y="504"/>
                      <a:pt x="333" y="504"/>
                    </a:cubicBezTo>
                    <a:cubicBezTo>
                      <a:pt x="539" y="504"/>
                      <a:pt x="663" y="261"/>
                      <a:pt x="528" y="95"/>
                    </a:cubicBezTo>
                    <a:cubicBezTo>
                      <a:pt x="478" y="32"/>
                      <a:pt x="405" y="0"/>
                      <a:pt x="3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 name="Google Shape;1574;p14"/>
              <p:cNvSpPr/>
              <p:nvPr/>
            </p:nvSpPr>
            <p:spPr>
              <a:xfrm>
                <a:off x="4044575" y="4018850"/>
                <a:ext cx="15875" cy="12075"/>
              </a:xfrm>
              <a:custGeom>
                <a:avLst/>
                <a:gdLst/>
                <a:ahLst/>
                <a:cxnLst/>
                <a:rect l="l" t="t" r="r" b="b"/>
                <a:pathLst>
                  <a:path w="635" h="483" extrusionOk="0">
                    <a:moveTo>
                      <a:pt x="317" y="0"/>
                    </a:moveTo>
                    <a:cubicBezTo>
                      <a:pt x="265" y="0"/>
                      <a:pt x="212" y="18"/>
                      <a:pt x="168" y="54"/>
                    </a:cubicBezTo>
                    <a:cubicBezTo>
                      <a:pt x="1" y="192"/>
                      <a:pt x="81" y="459"/>
                      <a:pt x="293" y="481"/>
                    </a:cubicBezTo>
                    <a:cubicBezTo>
                      <a:pt x="302" y="482"/>
                      <a:pt x="311" y="483"/>
                      <a:pt x="320" y="483"/>
                    </a:cubicBezTo>
                    <a:cubicBezTo>
                      <a:pt x="519" y="483"/>
                      <a:pt x="634" y="249"/>
                      <a:pt x="508" y="92"/>
                    </a:cubicBezTo>
                    <a:cubicBezTo>
                      <a:pt x="459" y="32"/>
                      <a:pt x="388"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 name="Google Shape;1575;p14"/>
              <p:cNvSpPr/>
              <p:nvPr/>
            </p:nvSpPr>
            <p:spPr>
              <a:xfrm>
                <a:off x="4031250" y="4002350"/>
                <a:ext cx="15375" cy="11625"/>
              </a:xfrm>
              <a:custGeom>
                <a:avLst/>
                <a:gdLst/>
                <a:ahLst/>
                <a:cxnLst/>
                <a:rect l="l" t="t" r="r" b="b"/>
                <a:pathLst>
                  <a:path w="615" h="465" extrusionOk="0">
                    <a:moveTo>
                      <a:pt x="306" y="1"/>
                    </a:moveTo>
                    <a:cubicBezTo>
                      <a:pt x="255" y="1"/>
                      <a:pt x="203" y="17"/>
                      <a:pt x="161" y="52"/>
                    </a:cubicBezTo>
                    <a:cubicBezTo>
                      <a:pt x="0" y="184"/>
                      <a:pt x="77" y="444"/>
                      <a:pt x="283" y="463"/>
                    </a:cubicBezTo>
                    <a:cubicBezTo>
                      <a:pt x="292" y="464"/>
                      <a:pt x="301" y="465"/>
                      <a:pt x="310" y="465"/>
                    </a:cubicBezTo>
                    <a:cubicBezTo>
                      <a:pt x="503" y="465"/>
                      <a:pt x="614" y="241"/>
                      <a:pt x="489" y="87"/>
                    </a:cubicBezTo>
                    <a:cubicBezTo>
                      <a:pt x="443" y="30"/>
                      <a:pt x="375"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 name="Google Shape;1576;p14"/>
              <p:cNvSpPr/>
              <p:nvPr/>
            </p:nvSpPr>
            <p:spPr>
              <a:xfrm>
                <a:off x="4017975" y="3985800"/>
                <a:ext cx="14775" cy="11225"/>
              </a:xfrm>
              <a:custGeom>
                <a:avLst/>
                <a:gdLst/>
                <a:ahLst/>
                <a:cxnLst/>
                <a:rect l="l" t="t" r="r" b="b"/>
                <a:pathLst>
                  <a:path w="591" h="449" extrusionOk="0">
                    <a:moveTo>
                      <a:pt x="296" y="0"/>
                    </a:moveTo>
                    <a:cubicBezTo>
                      <a:pt x="247" y="0"/>
                      <a:pt x="197" y="17"/>
                      <a:pt x="155" y="52"/>
                    </a:cubicBezTo>
                    <a:cubicBezTo>
                      <a:pt x="1" y="177"/>
                      <a:pt x="75" y="425"/>
                      <a:pt x="274" y="447"/>
                    </a:cubicBezTo>
                    <a:cubicBezTo>
                      <a:pt x="282" y="448"/>
                      <a:pt x="290" y="448"/>
                      <a:pt x="297" y="448"/>
                    </a:cubicBezTo>
                    <a:cubicBezTo>
                      <a:pt x="480" y="448"/>
                      <a:pt x="590" y="232"/>
                      <a:pt x="470" y="84"/>
                    </a:cubicBezTo>
                    <a:cubicBezTo>
                      <a:pt x="426" y="29"/>
                      <a:pt x="362"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 name="Google Shape;1577;p14"/>
              <p:cNvSpPr/>
              <p:nvPr/>
            </p:nvSpPr>
            <p:spPr>
              <a:xfrm>
                <a:off x="4004725" y="3969250"/>
                <a:ext cx="14125" cy="10725"/>
              </a:xfrm>
              <a:custGeom>
                <a:avLst/>
                <a:gdLst/>
                <a:ahLst/>
                <a:cxnLst/>
                <a:rect l="l" t="t" r="r" b="b"/>
                <a:pathLst>
                  <a:path w="565" h="429" extrusionOk="0">
                    <a:moveTo>
                      <a:pt x="284" y="1"/>
                    </a:moveTo>
                    <a:cubicBezTo>
                      <a:pt x="236" y="1"/>
                      <a:pt x="189" y="16"/>
                      <a:pt x="148" y="48"/>
                    </a:cubicBezTo>
                    <a:cubicBezTo>
                      <a:pt x="1" y="171"/>
                      <a:pt x="71" y="408"/>
                      <a:pt x="261" y="428"/>
                    </a:cubicBezTo>
                    <a:cubicBezTo>
                      <a:pt x="269" y="429"/>
                      <a:pt x="277" y="429"/>
                      <a:pt x="284" y="429"/>
                    </a:cubicBezTo>
                    <a:cubicBezTo>
                      <a:pt x="460" y="429"/>
                      <a:pt x="564" y="222"/>
                      <a:pt x="450" y="81"/>
                    </a:cubicBezTo>
                    <a:cubicBezTo>
                      <a:pt x="407" y="28"/>
                      <a:pt x="34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578;p14"/>
              <p:cNvSpPr/>
              <p:nvPr/>
            </p:nvSpPr>
            <p:spPr>
              <a:xfrm>
                <a:off x="3991475" y="3952750"/>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8"/>
                      <a:pt x="271" y="408"/>
                    </a:cubicBezTo>
                    <a:cubicBezTo>
                      <a:pt x="440" y="408"/>
                      <a:pt x="538" y="211"/>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 name="Google Shape;1579;p14"/>
              <p:cNvSpPr/>
              <p:nvPr/>
            </p:nvSpPr>
            <p:spPr>
              <a:xfrm>
                <a:off x="3978125" y="3936175"/>
                <a:ext cx="12925" cy="9825"/>
              </a:xfrm>
              <a:custGeom>
                <a:avLst/>
                <a:gdLst/>
                <a:ahLst/>
                <a:cxnLst/>
                <a:rect l="l" t="t" r="r" b="b"/>
                <a:pathLst>
                  <a:path w="517" h="393" extrusionOk="0">
                    <a:moveTo>
                      <a:pt x="260" y="1"/>
                    </a:moveTo>
                    <a:cubicBezTo>
                      <a:pt x="217" y="1"/>
                      <a:pt x="173" y="15"/>
                      <a:pt x="136" y="44"/>
                    </a:cubicBezTo>
                    <a:cubicBezTo>
                      <a:pt x="1" y="153"/>
                      <a:pt x="68" y="372"/>
                      <a:pt x="239" y="391"/>
                    </a:cubicBezTo>
                    <a:cubicBezTo>
                      <a:pt x="246" y="392"/>
                      <a:pt x="254" y="393"/>
                      <a:pt x="262" y="393"/>
                    </a:cubicBezTo>
                    <a:cubicBezTo>
                      <a:pt x="421" y="393"/>
                      <a:pt x="517" y="202"/>
                      <a:pt x="412" y="73"/>
                    </a:cubicBezTo>
                    <a:cubicBezTo>
                      <a:pt x="374" y="26"/>
                      <a:pt x="318" y="1"/>
                      <a:pt x="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 name="Google Shape;1580;p14"/>
              <p:cNvSpPr/>
              <p:nvPr/>
            </p:nvSpPr>
            <p:spPr>
              <a:xfrm>
                <a:off x="3964875" y="3919700"/>
                <a:ext cx="12275" cy="9275"/>
              </a:xfrm>
              <a:custGeom>
                <a:avLst/>
                <a:gdLst/>
                <a:ahLst/>
                <a:cxnLst/>
                <a:rect l="l" t="t" r="r" b="b"/>
                <a:pathLst>
                  <a:path w="491" h="371" extrusionOk="0">
                    <a:moveTo>
                      <a:pt x="246" y="0"/>
                    </a:moveTo>
                    <a:cubicBezTo>
                      <a:pt x="205" y="0"/>
                      <a:pt x="163" y="14"/>
                      <a:pt x="129" y="41"/>
                    </a:cubicBezTo>
                    <a:cubicBezTo>
                      <a:pt x="1" y="147"/>
                      <a:pt x="65" y="353"/>
                      <a:pt x="229" y="369"/>
                    </a:cubicBezTo>
                    <a:cubicBezTo>
                      <a:pt x="236" y="370"/>
                      <a:pt x="244" y="370"/>
                      <a:pt x="252" y="370"/>
                    </a:cubicBezTo>
                    <a:cubicBezTo>
                      <a:pt x="402" y="370"/>
                      <a:pt x="491" y="193"/>
                      <a:pt x="393" y="70"/>
                    </a:cubicBezTo>
                    <a:cubicBezTo>
                      <a:pt x="356" y="24"/>
                      <a:pt x="301" y="0"/>
                      <a:pt x="2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581;p14"/>
              <p:cNvSpPr/>
              <p:nvPr/>
            </p:nvSpPr>
            <p:spPr>
              <a:xfrm>
                <a:off x="3951625" y="3903150"/>
                <a:ext cx="11650" cy="8850"/>
              </a:xfrm>
              <a:custGeom>
                <a:avLst/>
                <a:gdLst/>
                <a:ahLst/>
                <a:cxnLst/>
                <a:rect l="l" t="t" r="r" b="b"/>
                <a:pathLst>
                  <a:path w="466" h="354" extrusionOk="0">
                    <a:moveTo>
                      <a:pt x="234" y="0"/>
                    </a:moveTo>
                    <a:cubicBezTo>
                      <a:pt x="195" y="0"/>
                      <a:pt x="156" y="13"/>
                      <a:pt x="122" y="41"/>
                    </a:cubicBezTo>
                    <a:cubicBezTo>
                      <a:pt x="0" y="138"/>
                      <a:pt x="58" y="337"/>
                      <a:pt x="216" y="353"/>
                    </a:cubicBezTo>
                    <a:cubicBezTo>
                      <a:pt x="222" y="354"/>
                      <a:pt x="229" y="354"/>
                      <a:pt x="235" y="354"/>
                    </a:cubicBezTo>
                    <a:cubicBezTo>
                      <a:pt x="381" y="354"/>
                      <a:pt x="465" y="184"/>
                      <a:pt x="370" y="67"/>
                    </a:cubicBezTo>
                    <a:cubicBezTo>
                      <a:pt x="335" y="23"/>
                      <a:pt x="285"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14"/>
              <p:cNvSpPr/>
              <p:nvPr/>
            </p:nvSpPr>
            <p:spPr>
              <a:xfrm>
                <a:off x="3938350" y="3886600"/>
                <a:ext cx="11025" cy="8375"/>
              </a:xfrm>
              <a:custGeom>
                <a:avLst/>
                <a:gdLst/>
                <a:ahLst/>
                <a:cxnLst/>
                <a:rect l="l" t="t" r="r" b="b"/>
                <a:pathLst>
                  <a:path w="441" h="335" extrusionOk="0">
                    <a:moveTo>
                      <a:pt x="222" y="0"/>
                    </a:moveTo>
                    <a:cubicBezTo>
                      <a:pt x="185" y="0"/>
                      <a:pt x="147" y="13"/>
                      <a:pt x="117" y="38"/>
                    </a:cubicBezTo>
                    <a:cubicBezTo>
                      <a:pt x="1" y="131"/>
                      <a:pt x="56" y="318"/>
                      <a:pt x="203" y="334"/>
                    </a:cubicBezTo>
                    <a:cubicBezTo>
                      <a:pt x="210" y="334"/>
                      <a:pt x="216" y="335"/>
                      <a:pt x="223" y="335"/>
                    </a:cubicBezTo>
                    <a:cubicBezTo>
                      <a:pt x="359" y="335"/>
                      <a:pt x="440" y="174"/>
                      <a:pt x="351" y="64"/>
                    </a:cubicBezTo>
                    <a:cubicBezTo>
                      <a:pt x="318" y="22"/>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14"/>
              <p:cNvSpPr/>
              <p:nvPr/>
            </p:nvSpPr>
            <p:spPr>
              <a:xfrm>
                <a:off x="3925100" y="3870100"/>
                <a:ext cx="10450" cy="7925"/>
              </a:xfrm>
              <a:custGeom>
                <a:avLst/>
                <a:gdLst/>
                <a:ahLst/>
                <a:cxnLst/>
                <a:rect l="l" t="t" r="r" b="b"/>
                <a:pathLst>
                  <a:path w="418" h="317" extrusionOk="0">
                    <a:moveTo>
                      <a:pt x="210" y="1"/>
                    </a:moveTo>
                    <a:cubicBezTo>
                      <a:pt x="175" y="1"/>
                      <a:pt x="139" y="12"/>
                      <a:pt x="110" y="36"/>
                    </a:cubicBezTo>
                    <a:cubicBezTo>
                      <a:pt x="1" y="123"/>
                      <a:pt x="52" y="299"/>
                      <a:pt x="190" y="315"/>
                    </a:cubicBezTo>
                    <a:cubicBezTo>
                      <a:pt x="197" y="316"/>
                      <a:pt x="203" y="317"/>
                      <a:pt x="209" y="317"/>
                    </a:cubicBezTo>
                    <a:cubicBezTo>
                      <a:pt x="340" y="317"/>
                      <a:pt x="418" y="163"/>
                      <a:pt x="332" y="58"/>
                    </a:cubicBezTo>
                    <a:cubicBezTo>
                      <a:pt x="301" y="20"/>
                      <a:pt x="256"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584;p14"/>
              <p:cNvSpPr/>
              <p:nvPr/>
            </p:nvSpPr>
            <p:spPr>
              <a:xfrm>
                <a:off x="4128775" y="4087050"/>
                <a:ext cx="19075" cy="14425"/>
              </a:xfrm>
              <a:custGeom>
                <a:avLst/>
                <a:gdLst/>
                <a:ahLst/>
                <a:cxnLst/>
                <a:rect l="l" t="t" r="r" b="b"/>
                <a:pathLst>
                  <a:path w="763" h="577" extrusionOk="0">
                    <a:moveTo>
                      <a:pt x="384" y="0"/>
                    </a:moveTo>
                    <a:cubicBezTo>
                      <a:pt x="320" y="0"/>
                      <a:pt x="256" y="21"/>
                      <a:pt x="203" y="64"/>
                    </a:cubicBezTo>
                    <a:cubicBezTo>
                      <a:pt x="1" y="225"/>
                      <a:pt x="97" y="549"/>
                      <a:pt x="354" y="575"/>
                    </a:cubicBezTo>
                    <a:cubicBezTo>
                      <a:pt x="364" y="576"/>
                      <a:pt x="375" y="576"/>
                      <a:pt x="385" y="576"/>
                    </a:cubicBezTo>
                    <a:cubicBezTo>
                      <a:pt x="621" y="576"/>
                      <a:pt x="762" y="297"/>
                      <a:pt x="608" y="106"/>
                    </a:cubicBezTo>
                    <a:cubicBezTo>
                      <a:pt x="551" y="36"/>
                      <a:pt x="468"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585;p14"/>
              <p:cNvSpPr/>
              <p:nvPr/>
            </p:nvSpPr>
            <p:spPr>
              <a:xfrm>
                <a:off x="4115525" y="4070525"/>
                <a:ext cx="18400" cy="13925"/>
              </a:xfrm>
              <a:custGeom>
                <a:avLst/>
                <a:gdLst/>
                <a:ahLst/>
                <a:cxnLst/>
                <a:rect l="l" t="t" r="r" b="b"/>
                <a:pathLst>
                  <a:path w="736" h="557" extrusionOk="0">
                    <a:moveTo>
                      <a:pt x="370" y="0"/>
                    </a:moveTo>
                    <a:cubicBezTo>
                      <a:pt x="308" y="0"/>
                      <a:pt x="245" y="21"/>
                      <a:pt x="193" y="63"/>
                    </a:cubicBezTo>
                    <a:cubicBezTo>
                      <a:pt x="0" y="220"/>
                      <a:pt x="93" y="532"/>
                      <a:pt x="341" y="555"/>
                    </a:cubicBezTo>
                    <a:cubicBezTo>
                      <a:pt x="351" y="556"/>
                      <a:pt x="362" y="556"/>
                      <a:pt x="372" y="556"/>
                    </a:cubicBezTo>
                    <a:cubicBezTo>
                      <a:pt x="601" y="556"/>
                      <a:pt x="736" y="286"/>
                      <a:pt x="585" y="101"/>
                    </a:cubicBezTo>
                    <a:cubicBezTo>
                      <a:pt x="531" y="34"/>
                      <a:pt x="451" y="0"/>
                      <a:pt x="3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 name="Google Shape;1586;p14"/>
              <p:cNvSpPr/>
              <p:nvPr/>
            </p:nvSpPr>
            <p:spPr>
              <a:xfrm>
                <a:off x="4102275" y="4053975"/>
                <a:ext cx="17775" cy="13525"/>
              </a:xfrm>
              <a:custGeom>
                <a:avLst/>
                <a:gdLst/>
                <a:ahLst/>
                <a:cxnLst/>
                <a:rect l="l" t="t" r="r" b="b"/>
                <a:pathLst>
                  <a:path w="711" h="541" extrusionOk="0">
                    <a:moveTo>
                      <a:pt x="354" y="0"/>
                    </a:moveTo>
                    <a:cubicBezTo>
                      <a:pt x="295" y="0"/>
                      <a:pt x="236" y="20"/>
                      <a:pt x="186" y="60"/>
                    </a:cubicBezTo>
                    <a:cubicBezTo>
                      <a:pt x="0" y="211"/>
                      <a:pt x="90" y="513"/>
                      <a:pt x="328" y="538"/>
                    </a:cubicBezTo>
                    <a:cubicBezTo>
                      <a:pt x="338" y="540"/>
                      <a:pt x="348" y="540"/>
                      <a:pt x="359" y="540"/>
                    </a:cubicBezTo>
                    <a:cubicBezTo>
                      <a:pt x="578" y="540"/>
                      <a:pt x="710" y="280"/>
                      <a:pt x="566" y="101"/>
                    </a:cubicBezTo>
                    <a:cubicBezTo>
                      <a:pt x="512" y="35"/>
                      <a:pt x="434" y="0"/>
                      <a:pt x="3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 name="Google Shape;1587;p14"/>
              <p:cNvSpPr/>
              <p:nvPr/>
            </p:nvSpPr>
            <p:spPr>
              <a:xfrm>
                <a:off x="4089000" y="4037400"/>
                <a:ext cx="17150" cy="13050"/>
              </a:xfrm>
              <a:custGeom>
                <a:avLst/>
                <a:gdLst/>
                <a:ahLst/>
                <a:cxnLst/>
                <a:rect l="l" t="t" r="r" b="b"/>
                <a:pathLst>
                  <a:path w="686" h="522" extrusionOk="0">
                    <a:moveTo>
                      <a:pt x="342" y="1"/>
                    </a:moveTo>
                    <a:cubicBezTo>
                      <a:pt x="286" y="1"/>
                      <a:pt x="229" y="19"/>
                      <a:pt x="181" y="57"/>
                    </a:cubicBezTo>
                    <a:cubicBezTo>
                      <a:pt x="1" y="202"/>
                      <a:pt x="84" y="494"/>
                      <a:pt x="316" y="520"/>
                    </a:cubicBezTo>
                    <a:cubicBezTo>
                      <a:pt x="326" y="521"/>
                      <a:pt x="336" y="522"/>
                      <a:pt x="346" y="522"/>
                    </a:cubicBezTo>
                    <a:cubicBezTo>
                      <a:pt x="557" y="522"/>
                      <a:pt x="685" y="271"/>
                      <a:pt x="547" y="99"/>
                    </a:cubicBezTo>
                    <a:cubicBezTo>
                      <a:pt x="495" y="34"/>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 name="Google Shape;1588;p14"/>
              <p:cNvSpPr/>
              <p:nvPr/>
            </p:nvSpPr>
            <p:spPr>
              <a:xfrm>
                <a:off x="4075750" y="4020875"/>
                <a:ext cx="16500" cy="12625"/>
              </a:xfrm>
              <a:custGeom>
                <a:avLst/>
                <a:gdLst/>
                <a:ahLst/>
                <a:cxnLst/>
                <a:rect l="l" t="t" r="r" b="b"/>
                <a:pathLst>
                  <a:path w="660" h="505" extrusionOk="0">
                    <a:moveTo>
                      <a:pt x="330" y="1"/>
                    </a:moveTo>
                    <a:cubicBezTo>
                      <a:pt x="275" y="1"/>
                      <a:pt x="220" y="19"/>
                      <a:pt x="174" y="56"/>
                    </a:cubicBezTo>
                    <a:cubicBezTo>
                      <a:pt x="0" y="198"/>
                      <a:pt x="81" y="481"/>
                      <a:pt x="306" y="503"/>
                    </a:cubicBezTo>
                    <a:cubicBezTo>
                      <a:pt x="315" y="504"/>
                      <a:pt x="324" y="504"/>
                      <a:pt x="333" y="504"/>
                    </a:cubicBezTo>
                    <a:cubicBezTo>
                      <a:pt x="538" y="504"/>
                      <a:pt x="660" y="261"/>
                      <a:pt x="524" y="95"/>
                    </a:cubicBezTo>
                    <a:cubicBezTo>
                      <a:pt x="475" y="33"/>
                      <a:pt x="403" y="1"/>
                      <a:pt x="3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589;p14"/>
              <p:cNvSpPr/>
              <p:nvPr/>
            </p:nvSpPr>
            <p:spPr>
              <a:xfrm>
                <a:off x="4062500" y="4004375"/>
                <a:ext cx="15850" cy="12100"/>
              </a:xfrm>
              <a:custGeom>
                <a:avLst/>
                <a:gdLst/>
                <a:ahLst/>
                <a:cxnLst/>
                <a:rect l="l" t="t" r="r" b="b"/>
                <a:pathLst>
                  <a:path w="634" h="484" extrusionOk="0">
                    <a:moveTo>
                      <a:pt x="317" y="1"/>
                    </a:moveTo>
                    <a:cubicBezTo>
                      <a:pt x="264" y="1"/>
                      <a:pt x="210" y="18"/>
                      <a:pt x="164" y="54"/>
                    </a:cubicBezTo>
                    <a:cubicBezTo>
                      <a:pt x="0" y="189"/>
                      <a:pt x="81" y="459"/>
                      <a:pt x="293" y="482"/>
                    </a:cubicBezTo>
                    <a:cubicBezTo>
                      <a:pt x="302" y="483"/>
                      <a:pt x="311" y="483"/>
                      <a:pt x="319" y="483"/>
                    </a:cubicBezTo>
                    <a:cubicBezTo>
                      <a:pt x="516" y="483"/>
                      <a:pt x="634" y="250"/>
                      <a:pt x="505" y="90"/>
                    </a:cubicBezTo>
                    <a:cubicBezTo>
                      <a:pt x="457" y="31"/>
                      <a:pt x="388" y="1"/>
                      <a:pt x="3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14"/>
              <p:cNvSpPr/>
              <p:nvPr/>
            </p:nvSpPr>
            <p:spPr>
              <a:xfrm>
                <a:off x="4049150" y="3987825"/>
                <a:ext cx="15400" cy="11675"/>
              </a:xfrm>
              <a:custGeom>
                <a:avLst/>
                <a:gdLst/>
                <a:ahLst/>
                <a:cxnLst/>
                <a:rect l="l" t="t" r="r" b="b"/>
                <a:pathLst>
                  <a:path w="616" h="467" extrusionOk="0">
                    <a:moveTo>
                      <a:pt x="309" y="0"/>
                    </a:moveTo>
                    <a:cubicBezTo>
                      <a:pt x="257" y="0"/>
                      <a:pt x="205" y="18"/>
                      <a:pt x="161" y="54"/>
                    </a:cubicBezTo>
                    <a:cubicBezTo>
                      <a:pt x="1" y="183"/>
                      <a:pt x="78" y="443"/>
                      <a:pt x="284" y="466"/>
                    </a:cubicBezTo>
                    <a:cubicBezTo>
                      <a:pt x="291" y="466"/>
                      <a:pt x="299" y="467"/>
                      <a:pt x="307" y="467"/>
                    </a:cubicBezTo>
                    <a:cubicBezTo>
                      <a:pt x="499" y="467"/>
                      <a:pt x="616" y="241"/>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14"/>
              <p:cNvSpPr/>
              <p:nvPr/>
            </p:nvSpPr>
            <p:spPr>
              <a:xfrm>
                <a:off x="4035900" y="3971300"/>
                <a:ext cx="14675" cy="11175"/>
              </a:xfrm>
              <a:custGeom>
                <a:avLst/>
                <a:gdLst/>
                <a:ahLst/>
                <a:cxnLst/>
                <a:rect l="l" t="t" r="r" b="b"/>
                <a:pathLst>
                  <a:path w="587" h="447" extrusionOk="0">
                    <a:moveTo>
                      <a:pt x="295" y="1"/>
                    </a:moveTo>
                    <a:cubicBezTo>
                      <a:pt x="246" y="1"/>
                      <a:pt x="196" y="17"/>
                      <a:pt x="155" y="50"/>
                    </a:cubicBezTo>
                    <a:cubicBezTo>
                      <a:pt x="0" y="175"/>
                      <a:pt x="74" y="426"/>
                      <a:pt x="270" y="445"/>
                    </a:cubicBezTo>
                    <a:cubicBezTo>
                      <a:pt x="278" y="446"/>
                      <a:pt x="286" y="446"/>
                      <a:pt x="294" y="446"/>
                    </a:cubicBezTo>
                    <a:cubicBezTo>
                      <a:pt x="479" y="446"/>
                      <a:pt x="587" y="230"/>
                      <a:pt x="470" y="82"/>
                    </a:cubicBezTo>
                    <a:cubicBezTo>
                      <a:pt x="426" y="29"/>
                      <a:pt x="361"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14"/>
              <p:cNvSpPr/>
              <p:nvPr/>
            </p:nvSpPr>
            <p:spPr>
              <a:xfrm>
                <a:off x="4022650" y="3954750"/>
                <a:ext cx="14100" cy="10700"/>
              </a:xfrm>
              <a:custGeom>
                <a:avLst/>
                <a:gdLst/>
                <a:ahLst/>
                <a:cxnLst/>
                <a:rect l="l" t="t" r="r" b="b"/>
                <a:pathLst>
                  <a:path w="564" h="428" extrusionOk="0">
                    <a:moveTo>
                      <a:pt x="281" y="1"/>
                    </a:moveTo>
                    <a:cubicBezTo>
                      <a:pt x="234" y="1"/>
                      <a:pt x="187" y="17"/>
                      <a:pt x="148" y="50"/>
                    </a:cubicBezTo>
                    <a:cubicBezTo>
                      <a:pt x="0" y="169"/>
                      <a:pt x="71" y="407"/>
                      <a:pt x="261" y="426"/>
                    </a:cubicBezTo>
                    <a:cubicBezTo>
                      <a:pt x="270" y="427"/>
                      <a:pt x="279" y="428"/>
                      <a:pt x="287" y="428"/>
                    </a:cubicBezTo>
                    <a:cubicBezTo>
                      <a:pt x="461" y="428"/>
                      <a:pt x="563" y="223"/>
                      <a:pt x="447" y="82"/>
                    </a:cubicBezTo>
                    <a:cubicBezTo>
                      <a:pt x="405" y="29"/>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 name="Google Shape;1593;p14"/>
              <p:cNvSpPr/>
              <p:nvPr/>
            </p:nvSpPr>
            <p:spPr>
              <a:xfrm>
                <a:off x="4009375" y="3938225"/>
                <a:ext cx="13500" cy="10275"/>
              </a:xfrm>
              <a:custGeom>
                <a:avLst/>
                <a:gdLst/>
                <a:ahLst/>
                <a:cxnLst/>
                <a:rect l="l" t="t" r="r" b="b"/>
                <a:pathLst>
                  <a:path w="540" h="411" extrusionOk="0">
                    <a:moveTo>
                      <a:pt x="271" y="0"/>
                    </a:moveTo>
                    <a:cubicBezTo>
                      <a:pt x="225" y="0"/>
                      <a:pt x="180" y="15"/>
                      <a:pt x="142" y="46"/>
                    </a:cubicBezTo>
                    <a:cubicBezTo>
                      <a:pt x="1" y="161"/>
                      <a:pt x="68" y="390"/>
                      <a:pt x="252" y="409"/>
                    </a:cubicBezTo>
                    <a:cubicBezTo>
                      <a:pt x="259" y="410"/>
                      <a:pt x="267" y="410"/>
                      <a:pt x="275" y="410"/>
                    </a:cubicBezTo>
                    <a:cubicBezTo>
                      <a:pt x="441" y="410"/>
                      <a:pt x="539" y="213"/>
                      <a:pt x="432" y="78"/>
                    </a:cubicBezTo>
                    <a:cubicBezTo>
                      <a:pt x="391" y="27"/>
                      <a:pt x="331" y="0"/>
                      <a:pt x="2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 name="Google Shape;1594;p14"/>
              <p:cNvSpPr/>
              <p:nvPr/>
            </p:nvSpPr>
            <p:spPr>
              <a:xfrm>
                <a:off x="3996050" y="3921725"/>
                <a:ext cx="12925" cy="9800"/>
              </a:xfrm>
              <a:custGeom>
                <a:avLst/>
                <a:gdLst/>
                <a:ahLst/>
                <a:cxnLst/>
                <a:rect l="l" t="t" r="r" b="b"/>
                <a:pathLst>
                  <a:path w="517" h="392" extrusionOk="0">
                    <a:moveTo>
                      <a:pt x="259" y="0"/>
                    </a:moveTo>
                    <a:cubicBezTo>
                      <a:pt x="215" y="0"/>
                      <a:pt x="171" y="15"/>
                      <a:pt x="135" y="44"/>
                    </a:cubicBezTo>
                    <a:cubicBezTo>
                      <a:pt x="0" y="153"/>
                      <a:pt x="65" y="372"/>
                      <a:pt x="238" y="391"/>
                    </a:cubicBezTo>
                    <a:cubicBezTo>
                      <a:pt x="245" y="391"/>
                      <a:pt x="251" y="392"/>
                      <a:pt x="258" y="392"/>
                    </a:cubicBezTo>
                    <a:cubicBezTo>
                      <a:pt x="420" y="392"/>
                      <a:pt x="517" y="202"/>
                      <a:pt x="412" y="73"/>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595;p14"/>
              <p:cNvSpPr/>
              <p:nvPr/>
            </p:nvSpPr>
            <p:spPr>
              <a:xfrm>
                <a:off x="3982800" y="3905150"/>
                <a:ext cx="12275" cy="9350"/>
              </a:xfrm>
              <a:custGeom>
                <a:avLst/>
                <a:gdLst/>
                <a:ahLst/>
                <a:cxnLst/>
                <a:rect l="l" t="t" r="r" b="b"/>
                <a:pathLst>
                  <a:path w="491" h="374" extrusionOk="0">
                    <a:moveTo>
                      <a:pt x="245" y="1"/>
                    </a:moveTo>
                    <a:cubicBezTo>
                      <a:pt x="204" y="1"/>
                      <a:pt x="163" y="14"/>
                      <a:pt x="129" y="42"/>
                    </a:cubicBezTo>
                    <a:cubicBezTo>
                      <a:pt x="0" y="148"/>
                      <a:pt x="61" y="353"/>
                      <a:pt x="225" y="373"/>
                    </a:cubicBezTo>
                    <a:cubicBezTo>
                      <a:pt x="232" y="373"/>
                      <a:pt x="238" y="373"/>
                      <a:pt x="245" y="373"/>
                    </a:cubicBezTo>
                    <a:cubicBezTo>
                      <a:pt x="397" y="373"/>
                      <a:pt x="491" y="194"/>
                      <a:pt x="389" y="70"/>
                    </a:cubicBezTo>
                    <a:cubicBezTo>
                      <a:pt x="352" y="24"/>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14"/>
              <p:cNvSpPr/>
              <p:nvPr/>
            </p:nvSpPr>
            <p:spPr>
              <a:xfrm>
                <a:off x="3969525" y="3888650"/>
                <a:ext cx="11650" cy="8825"/>
              </a:xfrm>
              <a:custGeom>
                <a:avLst/>
                <a:gdLst/>
                <a:ahLst/>
                <a:cxnLst/>
                <a:rect l="l" t="t" r="r" b="b"/>
                <a:pathLst>
                  <a:path w="466" h="353" extrusionOk="0">
                    <a:moveTo>
                      <a:pt x="232" y="1"/>
                    </a:moveTo>
                    <a:cubicBezTo>
                      <a:pt x="194" y="1"/>
                      <a:pt x="155" y="13"/>
                      <a:pt x="123" y="39"/>
                    </a:cubicBezTo>
                    <a:cubicBezTo>
                      <a:pt x="1" y="139"/>
                      <a:pt x="59" y="335"/>
                      <a:pt x="216" y="351"/>
                    </a:cubicBezTo>
                    <a:cubicBezTo>
                      <a:pt x="224" y="352"/>
                      <a:pt x="231" y="353"/>
                      <a:pt x="239" y="353"/>
                    </a:cubicBezTo>
                    <a:cubicBezTo>
                      <a:pt x="380" y="353"/>
                      <a:pt x="465" y="181"/>
                      <a:pt x="370" y="65"/>
                    </a:cubicBezTo>
                    <a:cubicBezTo>
                      <a:pt x="336" y="23"/>
                      <a:pt x="284" y="1"/>
                      <a:pt x="2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 name="Google Shape;1597;p14"/>
              <p:cNvSpPr/>
              <p:nvPr/>
            </p:nvSpPr>
            <p:spPr>
              <a:xfrm>
                <a:off x="3956275" y="3872125"/>
                <a:ext cx="11025" cy="8400"/>
              </a:xfrm>
              <a:custGeom>
                <a:avLst/>
                <a:gdLst/>
                <a:ahLst/>
                <a:cxnLst/>
                <a:rect l="l" t="t" r="r" b="b"/>
                <a:pathLst>
                  <a:path w="441" h="336" extrusionOk="0">
                    <a:moveTo>
                      <a:pt x="222" y="1"/>
                    </a:moveTo>
                    <a:cubicBezTo>
                      <a:pt x="185" y="1"/>
                      <a:pt x="147" y="13"/>
                      <a:pt x="116" y="38"/>
                    </a:cubicBezTo>
                    <a:cubicBezTo>
                      <a:pt x="1" y="132"/>
                      <a:pt x="55" y="318"/>
                      <a:pt x="203" y="334"/>
                    </a:cubicBezTo>
                    <a:cubicBezTo>
                      <a:pt x="210" y="335"/>
                      <a:pt x="216" y="335"/>
                      <a:pt x="222" y="335"/>
                    </a:cubicBezTo>
                    <a:cubicBezTo>
                      <a:pt x="359" y="335"/>
                      <a:pt x="440" y="172"/>
                      <a:pt x="351" y="61"/>
                    </a:cubicBezTo>
                    <a:cubicBezTo>
                      <a:pt x="318" y="21"/>
                      <a:pt x="271"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598;p14"/>
              <p:cNvSpPr/>
              <p:nvPr/>
            </p:nvSpPr>
            <p:spPr>
              <a:xfrm>
                <a:off x="3943025" y="3855550"/>
                <a:ext cx="10375" cy="7925"/>
              </a:xfrm>
              <a:custGeom>
                <a:avLst/>
                <a:gdLst/>
                <a:ahLst/>
                <a:cxnLst/>
                <a:rect l="l" t="t" r="r" b="b"/>
                <a:pathLst>
                  <a:path w="415" h="317" extrusionOk="0">
                    <a:moveTo>
                      <a:pt x="209" y="1"/>
                    </a:moveTo>
                    <a:cubicBezTo>
                      <a:pt x="173" y="1"/>
                      <a:pt x="137" y="12"/>
                      <a:pt x="106" y="36"/>
                    </a:cubicBezTo>
                    <a:cubicBezTo>
                      <a:pt x="0" y="126"/>
                      <a:pt x="52" y="303"/>
                      <a:pt x="190" y="316"/>
                    </a:cubicBezTo>
                    <a:cubicBezTo>
                      <a:pt x="197" y="317"/>
                      <a:pt x="203" y="317"/>
                      <a:pt x="209" y="317"/>
                    </a:cubicBezTo>
                    <a:cubicBezTo>
                      <a:pt x="339" y="317"/>
                      <a:pt x="414" y="166"/>
                      <a:pt x="331" y="59"/>
                    </a:cubicBezTo>
                    <a:cubicBezTo>
                      <a:pt x="300" y="21"/>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599;p14"/>
              <p:cNvSpPr/>
              <p:nvPr/>
            </p:nvSpPr>
            <p:spPr>
              <a:xfrm>
                <a:off x="4159950" y="4089075"/>
                <a:ext cx="19675" cy="14900"/>
              </a:xfrm>
              <a:custGeom>
                <a:avLst/>
                <a:gdLst/>
                <a:ahLst/>
                <a:cxnLst/>
                <a:rect l="l" t="t" r="r" b="b"/>
                <a:pathLst>
                  <a:path w="787" h="596" extrusionOk="0">
                    <a:moveTo>
                      <a:pt x="395" y="0"/>
                    </a:moveTo>
                    <a:cubicBezTo>
                      <a:pt x="329" y="0"/>
                      <a:pt x="263" y="22"/>
                      <a:pt x="209" y="66"/>
                    </a:cubicBezTo>
                    <a:cubicBezTo>
                      <a:pt x="0" y="234"/>
                      <a:pt x="100" y="565"/>
                      <a:pt x="364" y="593"/>
                    </a:cubicBezTo>
                    <a:cubicBezTo>
                      <a:pt x="375" y="595"/>
                      <a:pt x="387" y="595"/>
                      <a:pt x="398" y="595"/>
                    </a:cubicBezTo>
                    <a:cubicBezTo>
                      <a:pt x="641" y="595"/>
                      <a:pt x="787" y="308"/>
                      <a:pt x="627" y="111"/>
                    </a:cubicBezTo>
                    <a:cubicBezTo>
                      <a:pt x="569" y="38"/>
                      <a:pt x="482" y="0"/>
                      <a:pt x="3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 name="Google Shape;1600;p14"/>
              <p:cNvSpPr/>
              <p:nvPr/>
            </p:nvSpPr>
            <p:spPr>
              <a:xfrm>
                <a:off x="4146700" y="4072525"/>
                <a:ext cx="19025" cy="14425"/>
              </a:xfrm>
              <a:custGeom>
                <a:avLst/>
                <a:gdLst/>
                <a:ahLst/>
                <a:cxnLst/>
                <a:rect l="l" t="t" r="r" b="b"/>
                <a:pathLst>
                  <a:path w="761" h="577" extrusionOk="0">
                    <a:moveTo>
                      <a:pt x="382" y="0"/>
                    </a:moveTo>
                    <a:cubicBezTo>
                      <a:pt x="318" y="0"/>
                      <a:pt x="254" y="22"/>
                      <a:pt x="199" y="66"/>
                    </a:cubicBezTo>
                    <a:cubicBezTo>
                      <a:pt x="0" y="227"/>
                      <a:pt x="97" y="548"/>
                      <a:pt x="351" y="574"/>
                    </a:cubicBezTo>
                    <a:cubicBezTo>
                      <a:pt x="362" y="575"/>
                      <a:pt x="374" y="576"/>
                      <a:pt x="385" y="576"/>
                    </a:cubicBezTo>
                    <a:cubicBezTo>
                      <a:pt x="622" y="576"/>
                      <a:pt x="761" y="298"/>
                      <a:pt x="608" y="108"/>
                    </a:cubicBezTo>
                    <a:cubicBezTo>
                      <a:pt x="549" y="37"/>
                      <a:pt x="466" y="0"/>
                      <a:pt x="3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 name="Google Shape;1601;p14"/>
              <p:cNvSpPr/>
              <p:nvPr/>
            </p:nvSpPr>
            <p:spPr>
              <a:xfrm>
                <a:off x="4133425" y="4056000"/>
                <a:ext cx="18425" cy="13975"/>
              </a:xfrm>
              <a:custGeom>
                <a:avLst/>
                <a:gdLst/>
                <a:ahLst/>
                <a:cxnLst/>
                <a:rect l="l" t="t" r="r" b="b"/>
                <a:pathLst>
                  <a:path w="737" h="559" extrusionOk="0">
                    <a:moveTo>
                      <a:pt x="368" y="1"/>
                    </a:moveTo>
                    <a:cubicBezTo>
                      <a:pt x="307" y="1"/>
                      <a:pt x="245" y="21"/>
                      <a:pt x="194" y="62"/>
                    </a:cubicBezTo>
                    <a:cubicBezTo>
                      <a:pt x="1" y="220"/>
                      <a:pt x="94" y="531"/>
                      <a:pt x="342" y="557"/>
                    </a:cubicBezTo>
                    <a:cubicBezTo>
                      <a:pt x="352" y="558"/>
                      <a:pt x="362" y="559"/>
                      <a:pt x="373" y="559"/>
                    </a:cubicBezTo>
                    <a:cubicBezTo>
                      <a:pt x="602" y="559"/>
                      <a:pt x="737" y="289"/>
                      <a:pt x="586" y="104"/>
                    </a:cubicBezTo>
                    <a:cubicBezTo>
                      <a:pt x="531" y="36"/>
                      <a:pt x="450"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 name="Google Shape;1602;p14"/>
              <p:cNvSpPr/>
              <p:nvPr/>
            </p:nvSpPr>
            <p:spPr>
              <a:xfrm>
                <a:off x="4120175" y="4039450"/>
                <a:ext cx="17775" cy="13500"/>
              </a:xfrm>
              <a:custGeom>
                <a:avLst/>
                <a:gdLst/>
                <a:ahLst/>
                <a:cxnLst/>
                <a:rect l="l" t="t" r="r" b="b"/>
                <a:pathLst>
                  <a:path w="711" h="540" extrusionOk="0">
                    <a:moveTo>
                      <a:pt x="357" y="0"/>
                    </a:moveTo>
                    <a:cubicBezTo>
                      <a:pt x="297" y="0"/>
                      <a:pt x="237" y="20"/>
                      <a:pt x="187" y="62"/>
                    </a:cubicBezTo>
                    <a:cubicBezTo>
                      <a:pt x="1" y="213"/>
                      <a:pt x="87" y="512"/>
                      <a:pt x="328" y="538"/>
                    </a:cubicBezTo>
                    <a:cubicBezTo>
                      <a:pt x="339" y="539"/>
                      <a:pt x="349" y="539"/>
                      <a:pt x="359" y="539"/>
                    </a:cubicBezTo>
                    <a:cubicBezTo>
                      <a:pt x="579" y="539"/>
                      <a:pt x="711" y="279"/>
                      <a:pt x="566" y="101"/>
                    </a:cubicBezTo>
                    <a:cubicBezTo>
                      <a:pt x="513" y="35"/>
                      <a:pt x="436"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14"/>
              <p:cNvSpPr/>
              <p:nvPr/>
            </p:nvSpPr>
            <p:spPr>
              <a:xfrm>
                <a:off x="4106925" y="4022900"/>
                <a:ext cx="17125" cy="13025"/>
              </a:xfrm>
              <a:custGeom>
                <a:avLst/>
                <a:gdLst/>
                <a:ahLst/>
                <a:cxnLst/>
                <a:rect l="l" t="t" r="r" b="b"/>
                <a:pathLst>
                  <a:path w="685" h="521" extrusionOk="0">
                    <a:moveTo>
                      <a:pt x="345" y="1"/>
                    </a:moveTo>
                    <a:cubicBezTo>
                      <a:pt x="287" y="1"/>
                      <a:pt x="229" y="20"/>
                      <a:pt x="180" y="59"/>
                    </a:cubicBezTo>
                    <a:cubicBezTo>
                      <a:pt x="0" y="204"/>
                      <a:pt x="84" y="496"/>
                      <a:pt x="315" y="518"/>
                    </a:cubicBezTo>
                    <a:cubicBezTo>
                      <a:pt x="326" y="520"/>
                      <a:pt x="336" y="520"/>
                      <a:pt x="346" y="520"/>
                    </a:cubicBezTo>
                    <a:cubicBezTo>
                      <a:pt x="556" y="520"/>
                      <a:pt x="685" y="272"/>
                      <a:pt x="547" y="97"/>
                    </a:cubicBezTo>
                    <a:cubicBezTo>
                      <a:pt x="496" y="34"/>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 name="Google Shape;1604;p14"/>
              <p:cNvSpPr/>
              <p:nvPr/>
            </p:nvSpPr>
            <p:spPr>
              <a:xfrm>
                <a:off x="4093575" y="4006400"/>
                <a:ext cx="16575" cy="12575"/>
              </a:xfrm>
              <a:custGeom>
                <a:avLst/>
                <a:gdLst/>
                <a:ahLst/>
                <a:cxnLst/>
                <a:rect l="l" t="t" r="r" b="b"/>
                <a:pathLst>
                  <a:path w="663" h="503" extrusionOk="0">
                    <a:moveTo>
                      <a:pt x="334" y="1"/>
                    </a:moveTo>
                    <a:cubicBezTo>
                      <a:pt x="278" y="1"/>
                      <a:pt x="222" y="19"/>
                      <a:pt x="174" y="57"/>
                    </a:cubicBezTo>
                    <a:cubicBezTo>
                      <a:pt x="1" y="198"/>
                      <a:pt x="84" y="478"/>
                      <a:pt x="309" y="500"/>
                    </a:cubicBezTo>
                    <a:cubicBezTo>
                      <a:pt x="320" y="502"/>
                      <a:pt x="330" y="502"/>
                      <a:pt x="340" y="502"/>
                    </a:cubicBezTo>
                    <a:cubicBezTo>
                      <a:pt x="543" y="502"/>
                      <a:pt x="663" y="258"/>
                      <a:pt x="528" y="92"/>
                    </a:cubicBezTo>
                    <a:cubicBezTo>
                      <a:pt x="479" y="32"/>
                      <a:pt x="40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14"/>
              <p:cNvSpPr/>
              <p:nvPr/>
            </p:nvSpPr>
            <p:spPr>
              <a:xfrm>
                <a:off x="4080400" y="3989850"/>
                <a:ext cx="15875" cy="12075"/>
              </a:xfrm>
              <a:custGeom>
                <a:avLst/>
                <a:gdLst/>
                <a:ahLst/>
                <a:cxnLst/>
                <a:rect l="l" t="t" r="r" b="b"/>
                <a:pathLst>
                  <a:path w="635" h="483" extrusionOk="0">
                    <a:moveTo>
                      <a:pt x="317" y="0"/>
                    </a:moveTo>
                    <a:cubicBezTo>
                      <a:pt x="264" y="0"/>
                      <a:pt x="210" y="18"/>
                      <a:pt x="165" y="54"/>
                    </a:cubicBezTo>
                    <a:cubicBezTo>
                      <a:pt x="1" y="192"/>
                      <a:pt x="81" y="459"/>
                      <a:pt x="293" y="481"/>
                    </a:cubicBezTo>
                    <a:cubicBezTo>
                      <a:pt x="302" y="482"/>
                      <a:pt x="311" y="482"/>
                      <a:pt x="320" y="482"/>
                    </a:cubicBezTo>
                    <a:cubicBezTo>
                      <a:pt x="517" y="482"/>
                      <a:pt x="635" y="249"/>
                      <a:pt x="505" y="92"/>
                    </a:cubicBezTo>
                    <a:cubicBezTo>
                      <a:pt x="458" y="32"/>
                      <a:pt x="388"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14"/>
              <p:cNvSpPr/>
              <p:nvPr/>
            </p:nvSpPr>
            <p:spPr>
              <a:xfrm>
                <a:off x="4067075" y="3973350"/>
                <a:ext cx="15300" cy="11625"/>
              </a:xfrm>
              <a:custGeom>
                <a:avLst/>
                <a:gdLst/>
                <a:ahLst/>
                <a:cxnLst/>
                <a:rect l="l" t="t" r="r" b="b"/>
                <a:pathLst>
                  <a:path w="612" h="465" extrusionOk="0">
                    <a:moveTo>
                      <a:pt x="307" y="0"/>
                    </a:moveTo>
                    <a:cubicBezTo>
                      <a:pt x="255" y="0"/>
                      <a:pt x="204" y="17"/>
                      <a:pt x="161" y="52"/>
                    </a:cubicBezTo>
                    <a:cubicBezTo>
                      <a:pt x="0" y="183"/>
                      <a:pt x="78" y="444"/>
                      <a:pt x="283" y="463"/>
                    </a:cubicBezTo>
                    <a:cubicBezTo>
                      <a:pt x="292" y="464"/>
                      <a:pt x="301" y="464"/>
                      <a:pt x="310" y="464"/>
                    </a:cubicBezTo>
                    <a:cubicBezTo>
                      <a:pt x="500" y="464"/>
                      <a:pt x="612" y="240"/>
                      <a:pt x="489" y="87"/>
                    </a:cubicBezTo>
                    <a:cubicBezTo>
                      <a:pt x="443" y="30"/>
                      <a:pt x="375"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14"/>
              <p:cNvSpPr/>
              <p:nvPr/>
            </p:nvSpPr>
            <p:spPr>
              <a:xfrm>
                <a:off x="4053825" y="3956800"/>
                <a:ext cx="14675" cy="11200"/>
              </a:xfrm>
              <a:custGeom>
                <a:avLst/>
                <a:gdLst/>
                <a:ahLst/>
                <a:cxnLst/>
                <a:rect l="l" t="t" r="r" b="b"/>
                <a:pathLst>
                  <a:path w="587" h="448" extrusionOk="0">
                    <a:moveTo>
                      <a:pt x="295" y="0"/>
                    </a:moveTo>
                    <a:cubicBezTo>
                      <a:pt x="246" y="0"/>
                      <a:pt x="196" y="17"/>
                      <a:pt x="154" y="52"/>
                    </a:cubicBezTo>
                    <a:cubicBezTo>
                      <a:pt x="0" y="177"/>
                      <a:pt x="74" y="424"/>
                      <a:pt x="270" y="447"/>
                    </a:cubicBezTo>
                    <a:cubicBezTo>
                      <a:pt x="278" y="448"/>
                      <a:pt x="286" y="448"/>
                      <a:pt x="294" y="448"/>
                    </a:cubicBezTo>
                    <a:cubicBezTo>
                      <a:pt x="479" y="448"/>
                      <a:pt x="587" y="232"/>
                      <a:pt x="469" y="84"/>
                    </a:cubicBezTo>
                    <a:cubicBezTo>
                      <a:pt x="424" y="29"/>
                      <a:pt x="359"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14"/>
              <p:cNvSpPr/>
              <p:nvPr/>
            </p:nvSpPr>
            <p:spPr>
              <a:xfrm>
                <a:off x="4040475" y="3940250"/>
                <a:ext cx="14200" cy="10725"/>
              </a:xfrm>
              <a:custGeom>
                <a:avLst/>
                <a:gdLst/>
                <a:ahLst/>
                <a:cxnLst/>
                <a:rect l="l" t="t" r="r" b="b"/>
                <a:pathLst>
                  <a:path w="568" h="429" extrusionOk="0">
                    <a:moveTo>
                      <a:pt x="285" y="1"/>
                    </a:moveTo>
                    <a:cubicBezTo>
                      <a:pt x="238" y="1"/>
                      <a:pt x="191" y="16"/>
                      <a:pt x="152" y="48"/>
                    </a:cubicBezTo>
                    <a:cubicBezTo>
                      <a:pt x="1" y="167"/>
                      <a:pt x="71" y="408"/>
                      <a:pt x="264" y="428"/>
                    </a:cubicBezTo>
                    <a:cubicBezTo>
                      <a:pt x="272" y="428"/>
                      <a:pt x="280" y="429"/>
                      <a:pt x="287" y="429"/>
                    </a:cubicBezTo>
                    <a:cubicBezTo>
                      <a:pt x="463" y="429"/>
                      <a:pt x="568" y="222"/>
                      <a:pt x="451" y="80"/>
                    </a:cubicBezTo>
                    <a:cubicBezTo>
                      <a:pt x="409" y="28"/>
                      <a:pt x="347"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14"/>
              <p:cNvSpPr/>
              <p:nvPr/>
            </p:nvSpPr>
            <p:spPr>
              <a:xfrm>
                <a:off x="4027225" y="3923750"/>
                <a:ext cx="13550" cy="10200"/>
              </a:xfrm>
              <a:custGeom>
                <a:avLst/>
                <a:gdLst/>
                <a:ahLst/>
                <a:cxnLst/>
                <a:rect l="l" t="t" r="r" b="b"/>
                <a:pathLst>
                  <a:path w="542" h="408" extrusionOk="0">
                    <a:moveTo>
                      <a:pt x="273" y="1"/>
                    </a:moveTo>
                    <a:cubicBezTo>
                      <a:pt x="227" y="1"/>
                      <a:pt x="181" y="16"/>
                      <a:pt x="142" y="46"/>
                    </a:cubicBezTo>
                    <a:cubicBezTo>
                      <a:pt x="0" y="159"/>
                      <a:pt x="68" y="390"/>
                      <a:pt x="251" y="406"/>
                    </a:cubicBezTo>
                    <a:cubicBezTo>
                      <a:pt x="259" y="407"/>
                      <a:pt x="267" y="407"/>
                      <a:pt x="274" y="407"/>
                    </a:cubicBezTo>
                    <a:cubicBezTo>
                      <a:pt x="441" y="407"/>
                      <a:pt x="542" y="210"/>
                      <a:pt x="431" y="75"/>
                    </a:cubicBezTo>
                    <a:cubicBezTo>
                      <a:pt x="391" y="26"/>
                      <a:pt x="332" y="1"/>
                      <a:pt x="2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14"/>
              <p:cNvSpPr/>
              <p:nvPr/>
            </p:nvSpPr>
            <p:spPr>
              <a:xfrm>
                <a:off x="4013975" y="3907175"/>
                <a:ext cx="12900" cy="9825"/>
              </a:xfrm>
              <a:custGeom>
                <a:avLst/>
                <a:gdLst/>
                <a:ahLst/>
                <a:cxnLst/>
                <a:rect l="l" t="t" r="r" b="b"/>
                <a:pathLst>
                  <a:path w="516" h="393" extrusionOk="0">
                    <a:moveTo>
                      <a:pt x="258" y="1"/>
                    </a:moveTo>
                    <a:cubicBezTo>
                      <a:pt x="215" y="1"/>
                      <a:pt x="171" y="15"/>
                      <a:pt x="135" y="44"/>
                    </a:cubicBezTo>
                    <a:cubicBezTo>
                      <a:pt x="0" y="153"/>
                      <a:pt x="64" y="372"/>
                      <a:pt x="238" y="391"/>
                    </a:cubicBezTo>
                    <a:cubicBezTo>
                      <a:pt x="246" y="392"/>
                      <a:pt x="253" y="392"/>
                      <a:pt x="261" y="392"/>
                    </a:cubicBezTo>
                    <a:cubicBezTo>
                      <a:pt x="421" y="392"/>
                      <a:pt x="516" y="202"/>
                      <a:pt x="411" y="73"/>
                    </a:cubicBezTo>
                    <a:cubicBezTo>
                      <a:pt x="373" y="25"/>
                      <a:pt x="316"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14"/>
              <p:cNvSpPr/>
              <p:nvPr/>
            </p:nvSpPr>
            <p:spPr>
              <a:xfrm>
                <a:off x="4000700" y="3890700"/>
                <a:ext cx="12275" cy="9275"/>
              </a:xfrm>
              <a:custGeom>
                <a:avLst/>
                <a:gdLst/>
                <a:ahLst/>
                <a:cxnLst/>
                <a:rect l="l" t="t" r="r" b="b"/>
                <a:pathLst>
                  <a:path w="491" h="371" extrusionOk="0">
                    <a:moveTo>
                      <a:pt x="245" y="0"/>
                    </a:moveTo>
                    <a:cubicBezTo>
                      <a:pt x="205" y="0"/>
                      <a:pt x="164" y="14"/>
                      <a:pt x="129" y="41"/>
                    </a:cubicBezTo>
                    <a:cubicBezTo>
                      <a:pt x="1" y="147"/>
                      <a:pt x="62" y="353"/>
                      <a:pt x="226" y="369"/>
                    </a:cubicBezTo>
                    <a:cubicBezTo>
                      <a:pt x="234" y="370"/>
                      <a:pt x="242" y="370"/>
                      <a:pt x="249" y="370"/>
                    </a:cubicBezTo>
                    <a:cubicBezTo>
                      <a:pt x="402" y="370"/>
                      <a:pt x="491" y="192"/>
                      <a:pt x="390"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14"/>
              <p:cNvSpPr/>
              <p:nvPr/>
            </p:nvSpPr>
            <p:spPr>
              <a:xfrm>
                <a:off x="3987450" y="3874125"/>
                <a:ext cx="11650" cy="8875"/>
              </a:xfrm>
              <a:custGeom>
                <a:avLst/>
                <a:gdLst/>
                <a:ahLst/>
                <a:cxnLst/>
                <a:rect l="l" t="t" r="r" b="b"/>
                <a:pathLst>
                  <a:path w="466" h="355" extrusionOk="0">
                    <a:moveTo>
                      <a:pt x="231" y="0"/>
                    </a:moveTo>
                    <a:cubicBezTo>
                      <a:pt x="192" y="0"/>
                      <a:pt x="154" y="13"/>
                      <a:pt x="123" y="39"/>
                    </a:cubicBezTo>
                    <a:cubicBezTo>
                      <a:pt x="1" y="138"/>
                      <a:pt x="58" y="338"/>
                      <a:pt x="216" y="354"/>
                    </a:cubicBezTo>
                    <a:cubicBezTo>
                      <a:pt x="222" y="354"/>
                      <a:pt x="229" y="355"/>
                      <a:pt x="235" y="355"/>
                    </a:cubicBezTo>
                    <a:cubicBezTo>
                      <a:pt x="378" y="355"/>
                      <a:pt x="466" y="185"/>
                      <a:pt x="370" y="68"/>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14"/>
              <p:cNvSpPr/>
              <p:nvPr/>
            </p:nvSpPr>
            <p:spPr>
              <a:xfrm>
                <a:off x="3974200" y="3857600"/>
                <a:ext cx="11000" cy="8375"/>
              </a:xfrm>
              <a:custGeom>
                <a:avLst/>
                <a:gdLst/>
                <a:ahLst/>
                <a:cxnLst/>
                <a:rect l="l" t="t" r="r" b="b"/>
                <a:pathLst>
                  <a:path w="440" h="335" extrusionOk="0">
                    <a:moveTo>
                      <a:pt x="221" y="0"/>
                    </a:moveTo>
                    <a:cubicBezTo>
                      <a:pt x="184" y="0"/>
                      <a:pt x="147" y="13"/>
                      <a:pt x="116" y="38"/>
                    </a:cubicBezTo>
                    <a:cubicBezTo>
                      <a:pt x="0" y="131"/>
                      <a:pt x="55" y="317"/>
                      <a:pt x="203" y="333"/>
                    </a:cubicBezTo>
                    <a:cubicBezTo>
                      <a:pt x="209" y="334"/>
                      <a:pt x="216" y="334"/>
                      <a:pt x="222" y="334"/>
                    </a:cubicBezTo>
                    <a:cubicBezTo>
                      <a:pt x="359" y="334"/>
                      <a:pt x="440" y="174"/>
                      <a:pt x="351" y="63"/>
                    </a:cubicBezTo>
                    <a:cubicBezTo>
                      <a:pt x="318" y="22"/>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14"/>
              <p:cNvSpPr/>
              <p:nvPr/>
            </p:nvSpPr>
            <p:spPr>
              <a:xfrm>
                <a:off x="3960850" y="3841100"/>
                <a:ext cx="10450" cy="7925"/>
              </a:xfrm>
              <a:custGeom>
                <a:avLst/>
                <a:gdLst/>
                <a:ahLst/>
                <a:cxnLst/>
                <a:rect l="l" t="t" r="r" b="b"/>
                <a:pathLst>
                  <a:path w="418" h="317" extrusionOk="0">
                    <a:moveTo>
                      <a:pt x="210" y="0"/>
                    </a:moveTo>
                    <a:cubicBezTo>
                      <a:pt x="175" y="0"/>
                      <a:pt x="139" y="12"/>
                      <a:pt x="110" y="36"/>
                    </a:cubicBezTo>
                    <a:cubicBezTo>
                      <a:pt x="1" y="123"/>
                      <a:pt x="52" y="299"/>
                      <a:pt x="194" y="315"/>
                    </a:cubicBezTo>
                    <a:cubicBezTo>
                      <a:pt x="200" y="316"/>
                      <a:pt x="207" y="316"/>
                      <a:pt x="213" y="316"/>
                    </a:cubicBezTo>
                    <a:cubicBezTo>
                      <a:pt x="343" y="316"/>
                      <a:pt x="418" y="162"/>
                      <a:pt x="335" y="58"/>
                    </a:cubicBezTo>
                    <a:cubicBezTo>
                      <a:pt x="302"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14"/>
              <p:cNvSpPr/>
              <p:nvPr/>
            </p:nvSpPr>
            <p:spPr>
              <a:xfrm>
                <a:off x="4191125" y="4091100"/>
                <a:ext cx="20250" cy="15350"/>
              </a:xfrm>
              <a:custGeom>
                <a:avLst/>
                <a:gdLst/>
                <a:ahLst/>
                <a:cxnLst/>
                <a:rect l="l" t="t" r="r" b="b"/>
                <a:pathLst>
                  <a:path w="810" h="614" extrusionOk="0">
                    <a:moveTo>
                      <a:pt x="409" y="1"/>
                    </a:moveTo>
                    <a:cubicBezTo>
                      <a:pt x="341" y="1"/>
                      <a:pt x="273" y="23"/>
                      <a:pt x="216" y="69"/>
                    </a:cubicBezTo>
                    <a:cubicBezTo>
                      <a:pt x="0" y="239"/>
                      <a:pt x="103" y="583"/>
                      <a:pt x="376" y="612"/>
                    </a:cubicBezTo>
                    <a:cubicBezTo>
                      <a:pt x="388" y="613"/>
                      <a:pt x="400" y="614"/>
                      <a:pt x="411" y="614"/>
                    </a:cubicBezTo>
                    <a:cubicBezTo>
                      <a:pt x="660" y="614"/>
                      <a:pt x="809" y="317"/>
                      <a:pt x="646" y="114"/>
                    </a:cubicBezTo>
                    <a:cubicBezTo>
                      <a:pt x="586" y="39"/>
                      <a:pt x="498" y="1"/>
                      <a:pt x="4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14"/>
              <p:cNvSpPr/>
              <p:nvPr/>
            </p:nvSpPr>
            <p:spPr>
              <a:xfrm>
                <a:off x="4177875" y="4074525"/>
                <a:ext cx="19675" cy="14900"/>
              </a:xfrm>
              <a:custGeom>
                <a:avLst/>
                <a:gdLst/>
                <a:ahLst/>
                <a:cxnLst/>
                <a:rect l="l" t="t" r="r" b="b"/>
                <a:pathLst>
                  <a:path w="787" h="596" extrusionOk="0">
                    <a:moveTo>
                      <a:pt x="393" y="1"/>
                    </a:moveTo>
                    <a:cubicBezTo>
                      <a:pt x="327" y="1"/>
                      <a:pt x="261" y="22"/>
                      <a:pt x="206" y="67"/>
                    </a:cubicBezTo>
                    <a:cubicBezTo>
                      <a:pt x="0" y="234"/>
                      <a:pt x="100" y="568"/>
                      <a:pt x="363" y="594"/>
                    </a:cubicBezTo>
                    <a:cubicBezTo>
                      <a:pt x="375" y="595"/>
                      <a:pt x="387" y="596"/>
                      <a:pt x="398" y="596"/>
                    </a:cubicBezTo>
                    <a:cubicBezTo>
                      <a:pt x="641" y="596"/>
                      <a:pt x="786" y="308"/>
                      <a:pt x="627" y="112"/>
                    </a:cubicBezTo>
                    <a:cubicBezTo>
                      <a:pt x="566" y="39"/>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14"/>
              <p:cNvSpPr/>
              <p:nvPr/>
            </p:nvSpPr>
            <p:spPr>
              <a:xfrm>
                <a:off x="4164600" y="4058025"/>
                <a:ext cx="19075" cy="14450"/>
              </a:xfrm>
              <a:custGeom>
                <a:avLst/>
                <a:gdLst/>
                <a:ahLst/>
                <a:cxnLst/>
                <a:rect l="l" t="t" r="r" b="b"/>
                <a:pathLst>
                  <a:path w="763" h="578" extrusionOk="0">
                    <a:moveTo>
                      <a:pt x="382" y="1"/>
                    </a:moveTo>
                    <a:cubicBezTo>
                      <a:pt x="318" y="1"/>
                      <a:pt x="254" y="22"/>
                      <a:pt x="200" y="65"/>
                    </a:cubicBezTo>
                    <a:cubicBezTo>
                      <a:pt x="1" y="225"/>
                      <a:pt x="97" y="550"/>
                      <a:pt x="351" y="576"/>
                    </a:cubicBezTo>
                    <a:cubicBezTo>
                      <a:pt x="362" y="577"/>
                      <a:pt x="372" y="577"/>
                      <a:pt x="382" y="577"/>
                    </a:cubicBezTo>
                    <a:cubicBezTo>
                      <a:pt x="621" y="577"/>
                      <a:pt x="762" y="298"/>
                      <a:pt x="605" y="106"/>
                    </a:cubicBezTo>
                    <a:cubicBezTo>
                      <a:pt x="548" y="37"/>
                      <a:pt x="466" y="1"/>
                      <a:pt x="3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14"/>
              <p:cNvSpPr/>
              <p:nvPr/>
            </p:nvSpPr>
            <p:spPr>
              <a:xfrm>
                <a:off x="4151350" y="4041500"/>
                <a:ext cx="18425" cy="13925"/>
              </a:xfrm>
              <a:custGeom>
                <a:avLst/>
                <a:gdLst/>
                <a:ahLst/>
                <a:cxnLst/>
                <a:rect l="l" t="t" r="r" b="b"/>
                <a:pathLst>
                  <a:path w="737" h="557" extrusionOk="0">
                    <a:moveTo>
                      <a:pt x="371" y="1"/>
                    </a:moveTo>
                    <a:cubicBezTo>
                      <a:pt x="308" y="1"/>
                      <a:pt x="245" y="22"/>
                      <a:pt x="193" y="64"/>
                    </a:cubicBezTo>
                    <a:cubicBezTo>
                      <a:pt x="1" y="221"/>
                      <a:pt x="94" y="533"/>
                      <a:pt x="341" y="555"/>
                    </a:cubicBezTo>
                    <a:cubicBezTo>
                      <a:pt x="352" y="556"/>
                      <a:pt x="362" y="557"/>
                      <a:pt x="372" y="557"/>
                    </a:cubicBezTo>
                    <a:cubicBezTo>
                      <a:pt x="601" y="557"/>
                      <a:pt x="736" y="287"/>
                      <a:pt x="586" y="102"/>
                    </a:cubicBezTo>
                    <a:cubicBezTo>
                      <a:pt x="531" y="35"/>
                      <a:pt x="451" y="1"/>
                      <a:pt x="3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 name="Google Shape;1619;p14"/>
              <p:cNvSpPr/>
              <p:nvPr/>
            </p:nvSpPr>
            <p:spPr>
              <a:xfrm>
                <a:off x="4138025" y="4024975"/>
                <a:ext cx="17850" cy="13500"/>
              </a:xfrm>
              <a:custGeom>
                <a:avLst/>
                <a:gdLst/>
                <a:ahLst/>
                <a:cxnLst/>
                <a:rect l="l" t="t" r="r" b="b"/>
                <a:pathLst>
                  <a:path w="714" h="540" extrusionOk="0">
                    <a:moveTo>
                      <a:pt x="358" y="0"/>
                    </a:moveTo>
                    <a:cubicBezTo>
                      <a:pt x="299" y="0"/>
                      <a:pt x="239" y="20"/>
                      <a:pt x="190" y="59"/>
                    </a:cubicBezTo>
                    <a:cubicBezTo>
                      <a:pt x="0" y="210"/>
                      <a:pt x="90" y="513"/>
                      <a:pt x="331" y="538"/>
                    </a:cubicBezTo>
                    <a:cubicBezTo>
                      <a:pt x="342" y="539"/>
                      <a:pt x="352" y="540"/>
                      <a:pt x="362" y="540"/>
                    </a:cubicBezTo>
                    <a:cubicBezTo>
                      <a:pt x="582" y="540"/>
                      <a:pt x="713" y="279"/>
                      <a:pt x="569" y="101"/>
                    </a:cubicBezTo>
                    <a:cubicBezTo>
                      <a:pt x="516" y="35"/>
                      <a:pt x="437" y="0"/>
                      <a:pt x="3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 name="Google Shape;1620;p14"/>
              <p:cNvSpPr/>
              <p:nvPr/>
            </p:nvSpPr>
            <p:spPr>
              <a:xfrm>
                <a:off x="4124750" y="4008450"/>
                <a:ext cx="17225" cy="13000"/>
              </a:xfrm>
              <a:custGeom>
                <a:avLst/>
                <a:gdLst/>
                <a:ahLst/>
                <a:cxnLst/>
                <a:rect l="l" t="t" r="r" b="b"/>
                <a:pathLst>
                  <a:path w="689" h="520" extrusionOk="0">
                    <a:moveTo>
                      <a:pt x="346" y="0"/>
                    </a:moveTo>
                    <a:cubicBezTo>
                      <a:pt x="289" y="0"/>
                      <a:pt x="231" y="19"/>
                      <a:pt x="184" y="58"/>
                    </a:cubicBezTo>
                    <a:cubicBezTo>
                      <a:pt x="1" y="203"/>
                      <a:pt x="88" y="495"/>
                      <a:pt x="319" y="518"/>
                    </a:cubicBezTo>
                    <a:cubicBezTo>
                      <a:pt x="329" y="519"/>
                      <a:pt x="340" y="520"/>
                      <a:pt x="350" y="520"/>
                    </a:cubicBezTo>
                    <a:cubicBezTo>
                      <a:pt x="563" y="520"/>
                      <a:pt x="688" y="269"/>
                      <a:pt x="550" y="97"/>
                    </a:cubicBezTo>
                    <a:cubicBezTo>
                      <a:pt x="498" y="33"/>
                      <a:pt x="422" y="0"/>
                      <a:pt x="3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 name="Google Shape;1621;p14"/>
              <p:cNvSpPr/>
              <p:nvPr/>
            </p:nvSpPr>
            <p:spPr>
              <a:xfrm>
                <a:off x="4111500" y="3991875"/>
                <a:ext cx="16600" cy="12625"/>
              </a:xfrm>
              <a:custGeom>
                <a:avLst/>
                <a:gdLst/>
                <a:ahLst/>
                <a:cxnLst/>
                <a:rect l="l" t="t" r="r" b="b"/>
                <a:pathLst>
                  <a:path w="664" h="505" extrusionOk="0">
                    <a:moveTo>
                      <a:pt x="333" y="1"/>
                    </a:moveTo>
                    <a:cubicBezTo>
                      <a:pt x="277" y="1"/>
                      <a:pt x="221" y="19"/>
                      <a:pt x="174" y="56"/>
                    </a:cubicBezTo>
                    <a:cubicBezTo>
                      <a:pt x="1" y="198"/>
                      <a:pt x="84" y="480"/>
                      <a:pt x="306" y="503"/>
                    </a:cubicBezTo>
                    <a:cubicBezTo>
                      <a:pt x="315" y="504"/>
                      <a:pt x="324" y="504"/>
                      <a:pt x="333" y="504"/>
                    </a:cubicBezTo>
                    <a:cubicBezTo>
                      <a:pt x="542" y="504"/>
                      <a:pt x="663" y="261"/>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14"/>
              <p:cNvSpPr/>
              <p:nvPr/>
            </p:nvSpPr>
            <p:spPr>
              <a:xfrm>
                <a:off x="4098250" y="3975375"/>
                <a:ext cx="15950" cy="12075"/>
              </a:xfrm>
              <a:custGeom>
                <a:avLst/>
                <a:gdLst/>
                <a:ahLst/>
                <a:cxnLst/>
                <a:rect l="l" t="t" r="r" b="b"/>
                <a:pathLst>
                  <a:path w="638" h="483" extrusionOk="0">
                    <a:moveTo>
                      <a:pt x="319" y="1"/>
                    </a:moveTo>
                    <a:cubicBezTo>
                      <a:pt x="266" y="1"/>
                      <a:pt x="212" y="18"/>
                      <a:pt x="167" y="54"/>
                    </a:cubicBezTo>
                    <a:cubicBezTo>
                      <a:pt x="0" y="189"/>
                      <a:pt x="81" y="459"/>
                      <a:pt x="296" y="482"/>
                    </a:cubicBezTo>
                    <a:cubicBezTo>
                      <a:pt x="305" y="483"/>
                      <a:pt x="314" y="483"/>
                      <a:pt x="323" y="483"/>
                    </a:cubicBezTo>
                    <a:cubicBezTo>
                      <a:pt x="519" y="483"/>
                      <a:pt x="637" y="249"/>
                      <a:pt x="508" y="90"/>
                    </a:cubicBezTo>
                    <a:cubicBezTo>
                      <a:pt x="461" y="31"/>
                      <a:pt x="390" y="1"/>
                      <a:pt x="3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14"/>
              <p:cNvSpPr/>
              <p:nvPr/>
            </p:nvSpPr>
            <p:spPr>
              <a:xfrm>
                <a:off x="4085000" y="3958825"/>
                <a:ext cx="15325" cy="11675"/>
              </a:xfrm>
              <a:custGeom>
                <a:avLst/>
                <a:gdLst/>
                <a:ahLst/>
                <a:cxnLst/>
                <a:rect l="l" t="t" r="r" b="b"/>
                <a:pathLst>
                  <a:path w="613" h="467" extrusionOk="0">
                    <a:moveTo>
                      <a:pt x="307" y="0"/>
                    </a:moveTo>
                    <a:cubicBezTo>
                      <a:pt x="256" y="0"/>
                      <a:pt x="204" y="18"/>
                      <a:pt x="161" y="54"/>
                    </a:cubicBezTo>
                    <a:cubicBezTo>
                      <a:pt x="0" y="183"/>
                      <a:pt x="77" y="443"/>
                      <a:pt x="283" y="465"/>
                    </a:cubicBezTo>
                    <a:cubicBezTo>
                      <a:pt x="291" y="466"/>
                      <a:pt x="299" y="467"/>
                      <a:pt x="306" y="467"/>
                    </a:cubicBezTo>
                    <a:cubicBezTo>
                      <a:pt x="498" y="467"/>
                      <a:pt x="612" y="241"/>
                      <a:pt x="489" y="86"/>
                    </a:cubicBezTo>
                    <a:cubicBezTo>
                      <a:pt x="441" y="30"/>
                      <a:pt x="375"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14"/>
              <p:cNvSpPr/>
              <p:nvPr/>
            </p:nvSpPr>
            <p:spPr>
              <a:xfrm>
                <a:off x="4071725" y="3942275"/>
                <a:ext cx="14700" cy="11200"/>
              </a:xfrm>
              <a:custGeom>
                <a:avLst/>
                <a:gdLst/>
                <a:ahLst/>
                <a:cxnLst/>
                <a:rect l="l" t="t" r="r" b="b"/>
                <a:pathLst>
                  <a:path w="588" h="448" extrusionOk="0">
                    <a:moveTo>
                      <a:pt x="295" y="1"/>
                    </a:moveTo>
                    <a:cubicBezTo>
                      <a:pt x="245" y="1"/>
                      <a:pt x="196" y="17"/>
                      <a:pt x="155" y="51"/>
                    </a:cubicBezTo>
                    <a:cubicBezTo>
                      <a:pt x="1" y="176"/>
                      <a:pt x="75" y="424"/>
                      <a:pt x="271" y="446"/>
                    </a:cubicBezTo>
                    <a:cubicBezTo>
                      <a:pt x="279" y="447"/>
                      <a:pt x="287" y="447"/>
                      <a:pt x="294" y="447"/>
                    </a:cubicBezTo>
                    <a:cubicBezTo>
                      <a:pt x="479" y="447"/>
                      <a:pt x="587" y="231"/>
                      <a:pt x="467" y="83"/>
                    </a:cubicBezTo>
                    <a:cubicBezTo>
                      <a:pt x="423" y="29"/>
                      <a:pt x="359"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14"/>
              <p:cNvSpPr/>
              <p:nvPr/>
            </p:nvSpPr>
            <p:spPr>
              <a:xfrm>
                <a:off x="4058400" y="3925750"/>
                <a:ext cx="14100" cy="10700"/>
              </a:xfrm>
              <a:custGeom>
                <a:avLst/>
                <a:gdLst/>
                <a:ahLst/>
                <a:cxnLst/>
                <a:rect l="l" t="t" r="r" b="b"/>
                <a:pathLst>
                  <a:path w="564" h="428" extrusionOk="0">
                    <a:moveTo>
                      <a:pt x="283" y="1"/>
                    </a:moveTo>
                    <a:cubicBezTo>
                      <a:pt x="236" y="1"/>
                      <a:pt x="188" y="17"/>
                      <a:pt x="148" y="50"/>
                    </a:cubicBezTo>
                    <a:cubicBezTo>
                      <a:pt x="0" y="169"/>
                      <a:pt x="71" y="407"/>
                      <a:pt x="261" y="426"/>
                    </a:cubicBezTo>
                    <a:cubicBezTo>
                      <a:pt x="270" y="427"/>
                      <a:pt x="279" y="427"/>
                      <a:pt x="288" y="427"/>
                    </a:cubicBezTo>
                    <a:cubicBezTo>
                      <a:pt x="461" y="427"/>
                      <a:pt x="563" y="223"/>
                      <a:pt x="450" y="82"/>
                    </a:cubicBezTo>
                    <a:cubicBezTo>
                      <a:pt x="408" y="29"/>
                      <a:pt x="346" y="1"/>
                      <a:pt x="2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14"/>
              <p:cNvSpPr/>
              <p:nvPr/>
            </p:nvSpPr>
            <p:spPr>
              <a:xfrm>
                <a:off x="4045150" y="3909225"/>
                <a:ext cx="13475" cy="10275"/>
              </a:xfrm>
              <a:custGeom>
                <a:avLst/>
                <a:gdLst/>
                <a:ahLst/>
                <a:cxnLst/>
                <a:rect l="l" t="t" r="r" b="b"/>
                <a:pathLst>
                  <a:path w="539" h="411" extrusionOk="0">
                    <a:moveTo>
                      <a:pt x="270" y="0"/>
                    </a:moveTo>
                    <a:cubicBezTo>
                      <a:pt x="224" y="0"/>
                      <a:pt x="179" y="15"/>
                      <a:pt x="141" y="46"/>
                    </a:cubicBezTo>
                    <a:cubicBezTo>
                      <a:pt x="0" y="161"/>
                      <a:pt x="68" y="389"/>
                      <a:pt x="251" y="409"/>
                    </a:cubicBezTo>
                    <a:cubicBezTo>
                      <a:pt x="259" y="410"/>
                      <a:pt x="266" y="410"/>
                      <a:pt x="274" y="410"/>
                    </a:cubicBezTo>
                    <a:cubicBezTo>
                      <a:pt x="440" y="410"/>
                      <a:pt x="538" y="213"/>
                      <a:pt x="431" y="78"/>
                    </a:cubicBezTo>
                    <a:cubicBezTo>
                      <a:pt x="390" y="26"/>
                      <a:pt x="330"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14"/>
              <p:cNvSpPr/>
              <p:nvPr/>
            </p:nvSpPr>
            <p:spPr>
              <a:xfrm>
                <a:off x="4031875" y="3892725"/>
                <a:ext cx="12850" cy="9800"/>
              </a:xfrm>
              <a:custGeom>
                <a:avLst/>
                <a:gdLst/>
                <a:ahLst/>
                <a:cxnLst/>
                <a:rect l="l" t="t" r="r" b="b"/>
                <a:pathLst>
                  <a:path w="514" h="392" extrusionOk="0">
                    <a:moveTo>
                      <a:pt x="258" y="0"/>
                    </a:moveTo>
                    <a:cubicBezTo>
                      <a:pt x="215" y="0"/>
                      <a:pt x="172" y="15"/>
                      <a:pt x="136" y="44"/>
                    </a:cubicBezTo>
                    <a:cubicBezTo>
                      <a:pt x="1" y="153"/>
                      <a:pt x="65" y="371"/>
                      <a:pt x="239" y="391"/>
                    </a:cubicBezTo>
                    <a:cubicBezTo>
                      <a:pt x="245" y="391"/>
                      <a:pt x="252" y="392"/>
                      <a:pt x="258" y="392"/>
                    </a:cubicBezTo>
                    <a:cubicBezTo>
                      <a:pt x="420" y="392"/>
                      <a:pt x="514" y="202"/>
                      <a:pt x="409" y="73"/>
                    </a:cubicBezTo>
                    <a:cubicBezTo>
                      <a:pt x="371"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14"/>
              <p:cNvSpPr/>
              <p:nvPr/>
            </p:nvSpPr>
            <p:spPr>
              <a:xfrm>
                <a:off x="4018625" y="3876150"/>
                <a:ext cx="12300" cy="9350"/>
              </a:xfrm>
              <a:custGeom>
                <a:avLst/>
                <a:gdLst/>
                <a:ahLst/>
                <a:cxnLst/>
                <a:rect l="l" t="t" r="r" b="b"/>
                <a:pathLst>
                  <a:path w="492" h="374" extrusionOk="0">
                    <a:moveTo>
                      <a:pt x="245" y="0"/>
                    </a:moveTo>
                    <a:cubicBezTo>
                      <a:pt x="204" y="0"/>
                      <a:pt x="163" y="14"/>
                      <a:pt x="129" y="41"/>
                    </a:cubicBezTo>
                    <a:cubicBezTo>
                      <a:pt x="1" y="147"/>
                      <a:pt x="62" y="356"/>
                      <a:pt x="225" y="372"/>
                    </a:cubicBezTo>
                    <a:cubicBezTo>
                      <a:pt x="232" y="373"/>
                      <a:pt x="239" y="373"/>
                      <a:pt x="245" y="373"/>
                    </a:cubicBezTo>
                    <a:cubicBezTo>
                      <a:pt x="398" y="373"/>
                      <a:pt x="491" y="194"/>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14"/>
              <p:cNvSpPr/>
              <p:nvPr/>
            </p:nvSpPr>
            <p:spPr>
              <a:xfrm>
                <a:off x="4005300" y="3859650"/>
                <a:ext cx="11700" cy="8825"/>
              </a:xfrm>
              <a:custGeom>
                <a:avLst/>
                <a:gdLst/>
                <a:ahLst/>
                <a:cxnLst/>
                <a:rect l="l" t="t" r="r" b="b"/>
                <a:pathLst>
                  <a:path w="468" h="353" extrusionOk="0">
                    <a:moveTo>
                      <a:pt x="234" y="1"/>
                    </a:moveTo>
                    <a:cubicBezTo>
                      <a:pt x="195" y="1"/>
                      <a:pt x="155" y="13"/>
                      <a:pt x="122" y="39"/>
                    </a:cubicBezTo>
                    <a:cubicBezTo>
                      <a:pt x="0" y="139"/>
                      <a:pt x="61" y="335"/>
                      <a:pt x="215" y="351"/>
                    </a:cubicBezTo>
                    <a:cubicBezTo>
                      <a:pt x="223" y="352"/>
                      <a:pt x="231" y="352"/>
                      <a:pt x="238" y="352"/>
                    </a:cubicBezTo>
                    <a:cubicBezTo>
                      <a:pt x="382" y="352"/>
                      <a:pt x="468" y="181"/>
                      <a:pt x="373" y="65"/>
                    </a:cubicBezTo>
                    <a:cubicBezTo>
                      <a:pt x="338" y="23"/>
                      <a:pt x="286"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14"/>
              <p:cNvSpPr/>
              <p:nvPr/>
            </p:nvSpPr>
            <p:spPr>
              <a:xfrm>
                <a:off x="3992025" y="3843100"/>
                <a:ext cx="11100" cy="8400"/>
              </a:xfrm>
              <a:custGeom>
                <a:avLst/>
                <a:gdLst/>
                <a:ahLst/>
                <a:cxnLst/>
                <a:rect l="l" t="t" r="r" b="b"/>
                <a:pathLst>
                  <a:path w="444" h="336" extrusionOk="0">
                    <a:moveTo>
                      <a:pt x="223" y="0"/>
                    </a:moveTo>
                    <a:cubicBezTo>
                      <a:pt x="186" y="0"/>
                      <a:pt x="148" y="13"/>
                      <a:pt x="116" y="39"/>
                    </a:cubicBezTo>
                    <a:cubicBezTo>
                      <a:pt x="1" y="133"/>
                      <a:pt x="59" y="319"/>
                      <a:pt x="206" y="335"/>
                    </a:cubicBezTo>
                    <a:cubicBezTo>
                      <a:pt x="213" y="336"/>
                      <a:pt x="219" y="336"/>
                      <a:pt x="225" y="336"/>
                    </a:cubicBezTo>
                    <a:cubicBezTo>
                      <a:pt x="362" y="336"/>
                      <a:pt x="443" y="172"/>
                      <a:pt x="351" y="62"/>
                    </a:cubicBezTo>
                    <a:cubicBezTo>
                      <a:pt x="318" y="22"/>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14"/>
              <p:cNvSpPr/>
              <p:nvPr/>
            </p:nvSpPr>
            <p:spPr>
              <a:xfrm>
                <a:off x="3978775" y="3826550"/>
                <a:ext cx="10450" cy="7925"/>
              </a:xfrm>
              <a:custGeom>
                <a:avLst/>
                <a:gdLst/>
                <a:ahLst/>
                <a:cxnLst/>
                <a:rect l="l" t="t" r="r" b="b"/>
                <a:pathLst>
                  <a:path w="418" h="317" extrusionOk="0">
                    <a:moveTo>
                      <a:pt x="208" y="1"/>
                    </a:moveTo>
                    <a:cubicBezTo>
                      <a:pt x="174" y="1"/>
                      <a:pt x="139" y="13"/>
                      <a:pt x="110" y="36"/>
                    </a:cubicBezTo>
                    <a:cubicBezTo>
                      <a:pt x="0" y="126"/>
                      <a:pt x="52" y="303"/>
                      <a:pt x="193" y="316"/>
                    </a:cubicBezTo>
                    <a:cubicBezTo>
                      <a:pt x="200" y="316"/>
                      <a:pt x="206" y="317"/>
                      <a:pt x="212" y="317"/>
                    </a:cubicBezTo>
                    <a:cubicBezTo>
                      <a:pt x="340" y="317"/>
                      <a:pt x="417" y="166"/>
                      <a:pt x="331" y="62"/>
                    </a:cubicBezTo>
                    <a:cubicBezTo>
                      <a:pt x="300" y="21"/>
                      <a:pt x="255" y="1"/>
                      <a:pt x="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14"/>
              <p:cNvSpPr/>
              <p:nvPr/>
            </p:nvSpPr>
            <p:spPr>
              <a:xfrm>
                <a:off x="4222300" y="4093100"/>
                <a:ext cx="20875" cy="15850"/>
              </a:xfrm>
              <a:custGeom>
                <a:avLst/>
                <a:gdLst/>
                <a:ahLst/>
                <a:cxnLst/>
                <a:rect l="l" t="t" r="r" b="b"/>
                <a:pathLst>
                  <a:path w="835" h="634" extrusionOk="0">
                    <a:moveTo>
                      <a:pt x="421" y="1"/>
                    </a:moveTo>
                    <a:cubicBezTo>
                      <a:pt x="351" y="1"/>
                      <a:pt x="280" y="24"/>
                      <a:pt x="222" y="73"/>
                    </a:cubicBezTo>
                    <a:cubicBezTo>
                      <a:pt x="0" y="249"/>
                      <a:pt x="106" y="603"/>
                      <a:pt x="386" y="632"/>
                    </a:cubicBezTo>
                    <a:cubicBezTo>
                      <a:pt x="398" y="633"/>
                      <a:pt x="409" y="634"/>
                      <a:pt x="421" y="634"/>
                    </a:cubicBezTo>
                    <a:cubicBezTo>
                      <a:pt x="680" y="634"/>
                      <a:pt x="835" y="327"/>
                      <a:pt x="666" y="118"/>
                    </a:cubicBezTo>
                    <a:cubicBezTo>
                      <a:pt x="604" y="41"/>
                      <a:pt x="513" y="1"/>
                      <a:pt x="4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14"/>
              <p:cNvSpPr/>
              <p:nvPr/>
            </p:nvSpPr>
            <p:spPr>
              <a:xfrm>
                <a:off x="4209050" y="4076550"/>
                <a:ext cx="20225" cy="15375"/>
              </a:xfrm>
              <a:custGeom>
                <a:avLst/>
                <a:gdLst/>
                <a:ahLst/>
                <a:cxnLst/>
                <a:rect l="l" t="t" r="r" b="b"/>
                <a:pathLst>
                  <a:path w="809" h="615" extrusionOk="0">
                    <a:moveTo>
                      <a:pt x="407" y="1"/>
                    </a:moveTo>
                    <a:cubicBezTo>
                      <a:pt x="338" y="1"/>
                      <a:pt x="269" y="23"/>
                      <a:pt x="212" y="69"/>
                    </a:cubicBezTo>
                    <a:cubicBezTo>
                      <a:pt x="0" y="243"/>
                      <a:pt x="103" y="587"/>
                      <a:pt x="376" y="612"/>
                    </a:cubicBezTo>
                    <a:cubicBezTo>
                      <a:pt x="388" y="614"/>
                      <a:pt x="399" y="614"/>
                      <a:pt x="411" y="614"/>
                    </a:cubicBezTo>
                    <a:cubicBezTo>
                      <a:pt x="660" y="614"/>
                      <a:pt x="809" y="320"/>
                      <a:pt x="646" y="114"/>
                    </a:cubicBezTo>
                    <a:cubicBezTo>
                      <a:pt x="586" y="40"/>
                      <a:pt x="497"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14"/>
              <p:cNvSpPr/>
              <p:nvPr/>
            </p:nvSpPr>
            <p:spPr>
              <a:xfrm>
                <a:off x="4195775" y="4060075"/>
                <a:ext cx="19625" cy="14975"/>
              </a:xfrm>
              <a:custGeom>
                <a:avLst/>
                <a:gdLst/>
                <a:ahLst/>
                <a:cxnLst/>
                <a:rect l="l" t="t" r="r" b="b"/>
                <a:pathLst>
                  <a:path w="785" h="599" extrusionOk="0">
                    <a:moveTo>
                      <a:pt x="396" y="1"/>
                    </a:moveTo>
                    <a:cubicBezTo>
                      <a:pt x="329" y="1"/>
                      <a:pt x="262" y="23"/>
                      <a:pt x="206" y="69"/>
                    </a:cubicBezTo>
                    <a:cubicBezTo>
                      <a:pt x="1" y="233"/>
                      <a:pt x="100" y="568"/>
                      <a:pt x="364" y="597"/>
                    </a:cubicBezTo>
                    <a:cubicBezTo>
                      <a:pt x="374" y="598"/>
                      <a:pt x="385" y="598"/>
                      <a:pt x="395" y="598"/>
                    </a:cubicBezTo>
                    <a:cubicBezTo>
                      <a:pt x="640" y="598"/>
                      <a:pt x="785" y="309"/>
                      <a:pt x="624" y="111"/>
                    </a:cubicBezTo>
                    <a:cubicBezTo>
                      <a:pt x="566" y="39"/>
                      <a:pt x="481" y="1"/>
                      <a:pt x="3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14"/>
              <p:cNvSpPr/>
              <p:nvPr/>
            </p:nvSpPr>
            <p:spPr>
              <a:xfrm>
                <a:off x="4182525" y="4043525"/>
                <a:ext cx="19050" cy="14400"/>
              </a:xfrm>
              <a:custGeom>
                <a:avLst/>
                <a:gdLst/>
                <a:ahLst/>
                <a:cxnLst/>
                <a:rect l="l" t="t" r="r" b="b"/>
                <a:pathLst>
                  <a:path w="762" h="576" extrusionOk="0">
                    <a:moveTo>
                      <a:pt x="381" y="0"/>
                    </a:moveTo>
                    <a:cubicBezTo>
                      <a:pt x="317" y="0"/>
                      <a:pt x="253" y="22"/>
                      <a:pt x="200" y="66"/>
                    </a:cubicBezTo>
                    <a:cubicBezTo>
                      <a:pt x="1" y="227"/>
                      <a:pt x="97" y="548"/>
                      <a:pt x="351" y="574"/>
                    </a:cubicBezTo>
                    <a:cubicBezTo>
                      <a:pt x="363" y="575"/>
                      <a:pt x="374" y="576"/>
                      <a:pt x="386" y="576"/>
                    </a:cubicBezTo>
                    <a:cubicBezTo>
                      <a:pt x="622" y="576"/>
                      <a:pt x="761" y="298"/>
                      <a:pt x="605" y="108"/>
                    </a:cubicBezTo>
                    <a:cubicBezTo>
                      <a:pt x="548" y="37"/>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14"/>
              <p:cNvSpPr/>
              <p:nvPr/>
            </p:nvSpPr>
            <p:spPr>
              <a:xfrm>
                <a:off x="4169275" y="4027000"/>
                <a:ext cx="18400" cy="13975"/>
              </a:xfrm>
              <a:custGeom>
                <a:avLst/>
                <a:gdLst/>
                <a:ahLst/>
                <a:cxnLst/>
                <a:rect l="l" t="t" r="r" b="b"/>
                <a:pathLst>
                  <a:path w="736" h="559" extrusionOk="0">
                    <a:moveTo>
                      <a:pt x="366" y="1"/>
                    </a:moveTo>
                    <a:cubicBezTo>
                      <a:pt x="305" y="1"/>
                      <a:pt x="244" y="21"/>
                      <a:pt x="193" y="62"/>
                    </a:cubicBezTo>
                    <a:cubicBezTo>
                      <a:pt x="0" y="219"/>
                      <a:pt x="93" y="531"/>
                      <a:pt x="341" y="557"/>
                    </a:cubicBezTo>
                    <a:cubicBezTo>
                      <a:pt x="351" y="558"/>
                      <a:pt x="362" y="559"/>
                      <a:pt x="372" y="559"/>
                    </a:cubicBezTo>
                    <a:cubicBezTo>
                      <a:pt x="601" y="559"/>
                      <a:pt x="736" y="288"/>
                      <a:pt x="585" y="104"/>
                    </a:cubicBezTo>
                    <a:cubicBezTo>
                      <a:pt x="528" y="36"/>
                      <a:pt x="447" y="1"/>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14"/>
              <p:cNvSpPr/>
              <p:nvPr/>
            </p:nvSpPr>
            <p:spPr>
              <a:xfrm>
                <a:off x="4155925" y="4010450"/>
                <a:ext cx="17775" cy="13500"/>
              </a:xfrm>
              <a:custGeom>
                <a:avLst/>
                <a:gdLst/>
                <a:ahLst/>
                <a:cxnLst/>
                <a:rect l="l" t="t" r="r" b="b"/>
                <a:pathLst>
                  <a:path w="711" h="540" extrusionOk="0">
                    <a:moveTo>
                      <a:pt x="359" y="0"/>
                    </a:moveTo>
                    <a:cubicBezTo>
                      <a:pt x="300" y="0"/>
                      <a:pt x="240" y="20"/>
                      <a:pt x="190" y="62"/>
                    </a:cubicBezTo>
                    <a:cubicBezTo>
                      <a:pt x="1" y="210"/>
                      <a:pt x="91" y="512"/>
                      <a:pt x="329" y="538"/>
                    </a:cubicBezTo>
                    <a:cubicBezTo>
                      <a:pt x="339" y="539"/>
                      <a:pt x="350" y="539"/>
                      <a:pt x="360" y="539"/>
                    </a:cubicBezTo>
                    <a:cubicBezTo>
                      <a:pt x="582" y="539"/>
                      <a:pt x="711" y="279"/>
                      <a:pt x="570" y="101"/>
                    </a:cubicBezTo>
                    <a:cubicBezTo>
                      <a:pt x="515" y="35"/>
                      <a:pt x="437" y="0"/>
                      <a:pt x="3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14"/>
              <p:cNvSpPr/>
              <p:nvPr/>
            </p:nvSpPr>
            <p:spPr>
              <a:xfrm>
                <a:off x="4142675" y="3993875"/>
                <a:ext cx="17125" cy="13050"/>
              </a:xfrm>
              <a:custGeom>
                <a:avLst/>
                <a:gdLst/>
                <a:ahLst/>
                <a:cxnLst/>
                <a:rect l="l" t="t" r="r" b="b"/>
                <a:pathLst>
                  <a:path w="685" h="522" extrusionOk="0">
                    <a:moveTo>
                      <a:pt x="344" y="0"/>
                    </a:moveTo>
                    <a:cubicBezTo>
                      <a:pt x="287" y="0"/>
                      <a:pt x="229" y="20"/>
                      <a:pt x="180" y="60"/>
                    </a:cubicBezTo>
                    <a:cubicBezTo>
                      <a:pt x="1" y="204"/>
                      <a:pt x="87" y="494"/>
                      <a:pt x="315" y="519"/>
                    </a:cubicBezTo>
                    <a:cubicBezTo>
                      <a:pt x="326" y="520"/>
                      <a:pt x="336" y="521"/>
                      <a:pt x="346" y="521"/>
                    </a:cubicBezTo>
                    <a:cubicBezTo>
                      <a:pt x="559" y="521"/>
                      <a:pt x="685" y="270"/>
                      <a:pt x="547" y="98"/>
                    </a:cubicBezTo>
                    <a:cubicBezTo>
                      <a:pt x="496" y="34"/>
                      <a:pt x="420" y="0"/>
                      <a:pt x="3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14"/>
              <p:cNvSpPr/>
              <p:nvPr/>
            </p:nvSpPr>
            <p:spPr>
              <a:xfrm>
                <a:off x="4129425" y="3977400"/>
                <a:ext cx="16575" cy="12550"/>
              </a:xfrm>
              <a:custGeom>
                <a:avLst/>
                <a:gdLst/>
                <a:ahLst/>
                <a:cxnLst/>
                <a:rect l="l" t="t" r="r" b="b"/>
                <a:pathLst>
                  <a:path w="663" h="502" extrusionOk="0">
                    <a:moveTo>
                      <a:pt x="333" y="1"/>
                    </a:moveTo>
                    <a:cubicBezTo>
                      <a:pt x="278" y="1"/>
                      <a:pt x="221" y="19"/>
                      <a:pt x="174" y="57"/>
                    </a:cubicBezTo>
                    <a:cubicBezTo>
                      <a:pt x="0" y="198"/>
                      <a:pt x="84" y="478"/>
                      <a:pt x="306" y="500"/>
                    </a:cubicBezTo>
                    <a:cubicBezTo>
                      <a:pt x="316" y="501"/>
                      <a:pt x="326" y="502"/>
                      <a:pt x="336" y="502"/>
                    </a:cubicBezTo>
                    <a:cubicBezTo>
                      <a:pt x="540" y="502"/>
                      <a:pt x="662" y="258"/>
                      <a:pt x="527" y="92"/>
                    </a:cubicBezTo>
                    <a:cubicBezTo>
                      <a:pt x="478" y="32"/>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14"/>
              <p:cNvSpPr/>
              <p:nvPr/>
            </p:nvSpPr>
            <p:spPr>
              <a:xfrm>
                <a:off x="4116150" y="3960850"/>
                <a:ext cx="15875" cy="12075"/>
              </a:xfrm>
              <a:custGeom>
                <a:avLst/>
                <a:gdLst/>
                <a:ahLst/>
                <a:cxnLst/>
                <a:rect l="l" t="t" r="r" b="b"/>
                <a:pathLst>
                  <a:path w="635" h="483" extrusionOk="0">
                    <a:moveTo>
                      <a:pt x="319" y="0"/>
                    </a:moveTo>
                    <a:cubicBezTo>
                      <a:pt x="266" y="0"/>
                      <a:pt x="212" y="18"/>
                      <a:pt x="168" y="53"/>
                    </a:cubicBezTo>
                    <a:cubicBezTo>
                      <a:pt x="1" y="188"/>
                      <a:pt x="81" y="458"/>
                      <a:pt x="293" y="481"/>
                    </a:cubicBezTo>
                    <a:cubicBezTo>
                      <a:pt x="303" y="482"/>
                      <a:pt x="312" y="482"/>
                      <a:pt x="321" y="482"/>
                    </a:cubicBezTo>
                    <a:cubicBezTo>
                      <a:pt x="520" y="482"/>
                      <a:pt x="635" y="249"/>
                      <a:pt x="509" y="92"/>
                    </a:cubicBezTo>
                    <a:cubicBezTo>
                      <a:pt x="461" y="31"/>
                      <a:pt x="390"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14"/>
              <p:cNvSpPr/>
              <p:nvPr/>
            </p:nvSpPr>
            <p:spPr>
              <a:xfrm>
                <a:off x="4102900" y="3944350"/>
                <a:ext cx="15300" cy="11625"/>
              </a:xfrm>
              <a:custGeom>
                <a:avLst/>
                <a:gdLst/>
                <a:ahLst/>
                <a:cxnLst/>
                <a:rect l="l" t="t" r="r" b="b"/>
                <a:pathLst>
                  <a:path w="612" h="465" extrusionOk="0">
                    <a:moveTo>
                      <a:pt x="306" y="0"/>
                    </a:moveTo>
                    <a:cubicBezTo>
                      <a:pt x="255" y="0"/>
                      <a:pt x="204" y="17"/>
                      <a:pt x="161" y="51"/>
                    </a:cubicBezTo>
                    <a:cubicBezTo>
                      <a:pt x="1" y="183"/>
                      <a:pt x="78" y="444"/>
                      <a:pt x="284" y="463"/>
                    </a:cubicBezTo>
                    <a:cubicBezTo>
                      <a:pt x="293" y="464"/>
                      <a:pt x="302" y="464"/>
                      <a:pt x="311" y="464"/>
                    </a:cubicBezTo>
                    <a:cubicBezTo>
                      <a:pt x="500" y="464"/>
                      <a:pt x="612" y="240"/>
                      <a:pt x="486" y="87"/>
                    </a:cubicBezTo>
                    <a:cubicBezTo>
                      <a:pt x="440" y="30"/>
                      <a:pt x="373" y="0"/>
                      <a:pt x="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14"/>
              <p:cNvSpPr/>
              <p:nvPr/>
            </p:nvSpPr>
            <p:spPr>
              <a:xfrm>
                <a:off x="4089575" y="3927775"/>
                <a:ext cx="14750" cy="11225"/>
              </a:xfrm>
              <a:custGeom>
                <a:avLst/>
                <a:gdLst/>
                <a:ahLst/>
                <a:cxnLst/>
                <a:rect l="l" t="t" r="r" b="b"/>
                <a:pathLst>
                  <a:path w="590" h="449" extrusionOk="0">
                    <a:moveTo>
                      <a:pt x="296" y="1"/>
                    </a:moveTo>
                    <a:cubicBezTo>
                      <a:pt x="246" y="1"/>
                      <a:pt x="196" y="18"/>
                      <a:pt x="154" y="52"/>
                    </a:cubicBezTo>
                    <a:cubicBezTo>
                      <a:pt x="0" y="178"/>
                      <a:pt x="74" y="425"/>
                      <a:pt x="273" y="448"/>
                    </a:cubicBezTo>
                    <a:cubicBezTo>
                      <a:pt x="281" y="448"/>
                      <a:pt x="289" y="449"/>
                      <a:pt x="297" y="449"/>
                    </a:cubicBezTo>
                    <a:cubicBezTo>
                      <a:pt x="479" y="449"/>
                      <a:pt x="590" y="233"/>
                      <a:pt x="469" y="85"/>
                    </a:cubicBezTo>
                    <a:cubicBezTo>
                      <a:pt x="426" y="30"/>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 name="Google Shape;1643;p14"/>
              <p:cNvSpPr/>
              <p:nvPr/>
            </p:nvSpPr>
            <p:spPr>
              <a:xfrm>
                <a:off x="4076300" y="3911250"/>
                <a:ext cx="14125" cy="10725"/>
              </a:xfrm>
              <a:custGeom>
                <a:avLst/>
                <a:gdLst/>
                <a:ahLst/>
                <a:cxnLst/>
                <a:rect l="l" t="t" r="r" b="b"/>
                <a:pathLst>
                  <a:path w="565" h="429" extrusionOk="0">
                    <a:moveTo>
                      <a:pt x="285" y="0"/>
                    </a:moveTo>
                    <a:cubicBezTo>
                      <a:pt x="237" y="0"/>
                      <a:pt x="189" y="16"/>
                      <a:pt x="149" y="48"/>
                    </a:cubicBezTo>
                    <a:cubicBezTo>
                      <a:pt x="1" y="167"/>
                      <a:pt x="72" y="408"/>
                      <a:pt x="261" y="427"/>
                    </a:cubicBezTo>
                    <a:cubicBezTo>
                      <a:pt x="269" y="428"/>
                      <a:pt x="277" y="429"/>
                      <a:pt x="285" y="429"/>
                    </a:cubicBezTo>
                    <a:cubicBezTo>
                      <a:pt x="460" y="429"/>
                      <a:pt x="565" y="222"/>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 name="Google Shape;1644;p14"/>
              <p:cNvSpPr/>
              <p:nvPr/>
            </p:nvSpPr>
            <p:spPr>
              <a:xfrm>
                <a:off x="4063050" y="3894750"/>
                <a:ext cx="13475" cy="10200"/>
              </a:xfrm>
              <a:custGeom>
                <a:avLst/>
                <a:gdLst/>
                <a:ahLst/>
                <a:cxnLst/>
                <a:rect l="l" t="t" r="r" b="b"/>
                <a:pathLst>
                  <a:path w="539" h="408" extrusionOk="0">
                    <a:moveTo>
                      <a:pt x="271" y="1"/>
                    </a:moveTo>
                    <a:cubicBezTo>
                      <a:pt x="225" y="1"/>
                      <a:pt x="180" y="15"/>
                      <a:pt x="142" y="46"/>
                    </a:cubicBezTo>
                    <a:cubicBezTo>
                      <a:pt x="1" y="159"/>
                      <a:pt x="68" y="390"/>
                      <a:pt x="248" y="406"/>
                    </a:cubicBezTo>
                    <a:cubicBezTo>
                      <a:pt x="256" y="407"/>
                      <a:pt x="264" y="407"/>
                      <a:pt x="272" y="407"/>
                    </a:cubicBezTo>
                    <a:cubicBezTo>
                      <a:pt x="441" y="407"/>
                      <a:pt x="539" y="210"/>
                      <a:pt x="431" y="75"/>
                    </a:cubicBezTo>
                    <a:cubicBezTo>
                      <a:pt x="390" y="26"/>
                      <a:pt x="330" y="1"/>
                      <a:pt x="2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 name="Google Shape;1645;p14"/>
              <p:cNvSpPr/>
              <p:nvPr/>
            </p:nvSpPr>
            <p:spPr>
              <a:xfrm>
                <a:off x="4049800" y="3878175"/>
                <a:ext cx="12825" cy="9825"/>
              </a:xfrm>
              <a:custGeom>
                <a:avLst/>
                <a:gdLst/>
                <a:ahLst/>
                <a:cxnLst/>
                <a:rect l="l" t="t" r="r" b="b"/>
                <a:pathLst>
                  <a:path w="513" h="393" extrusionOk="0">
                    <a:moveTo>
                      <a:pt x="258" y="1"/>
                    </a:moveTo>
                    <a:cubicBezTo>
                      <a:pt x="215" y="1"/>
                      <a:pt x="171" y="15"/>
                      <a:pt x="135" y="44"/>
                    </a:cubicBezTo>
                    <a:cubicBezTo>
                      <a:pt x="0" y="153"/>
                      <a:pt x="65" y="372"/>
                      <a:pt x="238" y="391"/>
                    </a:cubicBezTo>
                    <a:cubicBezTo>
                      <a:pt x="246" y="392"/>
                      <a:pt x="253" y="392"/>
                      <a:pt x="261" y="392"/>
                    </a:cubicBezTo>
                    <a:cubicBezTo>
                      <a:pt x="418" y="392"/>
                      <a:pt x="513" y="202"/>
                      <a:pt x="409" y="73"/>
                    </a:cubicBezTo>
                    <a:cubicBezTo>
                      <a:pt x="370" y="25"/>
                      <a:pt x="314"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 name="Google Shape;1646;p14"/>
              <p:cNvSpPr/>
              <p:nvPr/>
            </p:nvSpPr>
            <p:spPr>
              <a:xfrm>
                <a:off x="4036450" y="3861675"/>
                <a:ext cx="12300" cy="9350"/>
              </a:xfrm>
              <a:custGeom>
                <a:avLst/>
                <a:gdLst/>
                <a:ahLst/>
                <a:cxnLst/>
                <a:rect l="l" t="t" r="r" b="b"/>
                <a:pathLst>
                  <a:path w="492" h="374" extrusionOk="0">
                    <a:moveTo>
                      <a:pt x="247" y="1"/>
                    </a:moveTo>
                    <a:cubicBezTo>
                      <a:pt x="205" y="1"/>
                      <a:pt x="164" y="14"/>
                      <a:pt x="130" y="42"/>
                    </a:cubicBezTo>
                    <a:cubicBezTo>
                      <a:pt x="1" y="145"/>
                      <a:pt x="65" y="354"/>
                      <a:pt x="229" y="373"/>
                    </a:cubicBezTo>
                    <a:cubicBezTo>
                      <a:pt x="236" y="374"/>
                      <a:pt x="242" y="374"/>
                      <a:pt x="249" y="374"/>
                    </a:cubicBezTo>
                    <a:cubicBezTo>
                      <a:pt x="401" y="374"/>
                      <a:pt x="492" y="194"/>
                      <a:pt x="393" y="71"/>
                    </a:cubicBezTo>
                    <a:cubicBezTo>
                      <a:pt x="356" y="25"/>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 name="Google Shape;1647;p14"/>
              <p:cNvSpPr/>
              <p:nvPr/>
            </p:nvSpPr>
            <p:spPr>
              <a:xfrm>
                <a:off x="4023200" y="3845125"/>
                <a:ext cx="11725" cy="8875"/>
              </a:xfrm>
              <a:custGeom>
                <a:avLst/>
                <a:gdLst/>
                <a:ahLst/>
                <a:cxnLst/>
                <a:rect l="l" t="t" r="r" b="b"/>
                <a:pathLst>
                  <a:path w="469" h="355" extrusionOk="0">
                    <a:moveTo>
                      <a:pt x="234" y="0"/>
                    </a:moveTo>
                    <a:cubicBezTo>
                      <a:pt x="195" y="0"/>
                      <a:pt x="156" y="13"/>
                      <a:pt x="123" y="39"/>
                    </a:cubicBezTo>
                    <a:cubicBezTo>
                      <a:pt x="1" y="138"/>
                      <a:pt x="59" y="338"/>
                      <a:pt x="216" y="354"/>
                    </a:cubicBezTo>
                    <a:cubicBezTo>
                      <a:pt x="223" y="354"/>
                      <a:pt x="229" y="355"/>
                      <a:pt x="236" y="355"/>
                    </a:cubicBezTo>
                    <a:cubicBezTo>
                      <a:pt x="382" y="355"/>
                      <a:pt x="469" y="185"/>
                      <a:pt x="373" y="68"/>
                    </a:cubicBezTo>
                    <a:cubicBezTo>
                      <a:pt x="338" y="23"/>
                      <a:pt x="286"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14"/>
              <p:cNvSpPr/>
              <p:nvPr/>
            </p:nvSpPr>
            <p:spPr>
              <a:xfrm>
                <a:off x="4009950" y="3828600"/>
                <a:ext cx="11100" cy="8450"/>
              </a:xfrm>
              <a:custGeom>
                <a:avLst/>
                <a:gdLst/>
                <a:ahLst/>
                <a:cxnLst/>
                <a:rect l="l" t="t" r="r" b="b"/>
                <a:pathLst>
                  <a:path w="444" h="338" extrusionOk="0">
                    <a:moveTo>
                      <a:pt x="221" y="0"/>
                    </a:moveTo>
                    <a:cubicBezTo>
                      <a:pt x="184" y="0"/>
                      <a:pt x="147" y="13"/>
                      <a:pt x="116" y="38"/>
                    </a:cubicBezTo>
                    <a:cubicBezTo>
                      <a:pt x="0" y="131"/>
                      <a:pt x="55" y="320"/>
                      <a:pt x="203" y="337"/>
                    </a:cubicBezTo>
                    <a:cubicBezTo>
                      <a:pt x="208" y="337"/>
                      <a:pt x="214" y="337"/>
                      <a:pt x="219" y="337"/>
                    </a:cubicBezTo>
                    <a:cubicBezTo>
                      <a:pt x="360" y="337"/>
                      <a:pt x="444" y="175"/>
                      <a:pt x="351" y="63"/>
                    </a:cubicBezTo>
                    <a:cubicBezTo>
                      <a:pt x="318" y="21"/>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14"/>
              <p:cNvSpPr/>
              <p:nvPr/>
            </p:nvSpPr>
            <p:spPr>
              <a:xfrm>
                <a:off x="3996700" y="3812100"/>
                <a:ext cx="10450" cy="7925"/>
              </a:xfrm>
              <a:custGeom>
                <a:avLst/>
                <a:gdLst/>
                <a:ahLst/>
                <a:cxnLst/>
                <a:rect l="l" t="t" r="r" b="b"/>
                <a:pathLst>
                  <a:path w="418" h="317" extrusionOk="0">
                    <a:moveTo>
                      <a:pt x="209" y="0"/>
                    </a:moveTo>
                    <a:cubicBezTo>
                      <a:pt x="174" y="0"/>
                      <a:pt x="139" y="12"/>
                      <a:pt x="109" y="36"/>
                    </a:cubicBezTo>
                    <a:cubicBezTo>
                      <a:pt x="0" y="122"/>
                      <a:pt x="52" y="299"/>
                      <a:pt x="193" y="315"/>
                    </a:cubicBezTo>
                    <a:cubicBezTo>
                      <a:pt x="199" y="316"/>
                      <a:pt x="206" y="316"/>
                      <a:pt x="212" y="316"/>
                    </a:cubicBezTo>
                    <a:cubicBezTo>
                      <a:pt x="339" y="316"/>
                      <a:pt x="417" y="162"/>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 name="Google Shape;1650;p14"/>
              <p:cNvSpPr/>
              <p:nvPr/>
            </p:nvSpPr>
            <p:spPr>
              <a:xfrm>
                <a:off x="4253550" y="4095175"/>
                <a:ext cx="21450" cy="16350"/>
              </a:xfrm>
              <a:custGeom>
                <a:avLst/>
                <a:gdLst/>
                <a:ahLst/>
                <a:cxnLst/>
                <a:rect l="l" t="t" r="r" b="b"/>
                <a:pathLst>
                  <a:path w="858" h="654" extrusionOk="0">
                    <a:moveTo>
                      <a:pt x="430" y="0"/>
                    </a:moveTo>
                    <a:cubicBezTo>
                      <a:pt x="358" y="0"/>
                      <a:pt x="285" y="24"/>
                      <a:pt x="225" y="73"/>
                    </a:cubicBezTo>
                    <a:cubicBezTo>
                      <a:pt x="0" y="256"/>
                      <a:pt x="110" y="623"/>
                      <a:pt x="399" y="652"/>
                    </a:cubicBezTo>
                    <a:cubicBezTo>
                      <a:pt x="411" y="653"/>
                      <a:pt x="422" y="653"/>
                      <a:pt x="433" y="653"/>
                    </a:cubicBezTo>
                    <a:cubicBezTo>
                      <a:pt x="699" y="653"/>
                      <a:pt x="858" y="334"/>
                      <a:pt x="682" y="121"/>
                    </a:cubicBezTo>
                    <a:cubicBezTo>
                      <a:pt x="618" y="41"/>
                      <a:pt x="525" y="0"/>
                      <a:pt x="4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 name="Google Shape;1651;p14"/>
              <p:cNvSpPr/>
              <p:nvPr/>
            </p:nvSpPr>
            <p:spPr>
              <a:xfrm>
                <a:off x="4240225" y="4078600"/>
                <a:ext cx="20850" cy="15825"/>
              </a:xfrm>
              <a:custGeom>
                <a:avLst/>
                <a:gdLst/>
                <a:ahLst/>
                <a:cxnLst/>
                <a:rect l="l" t="t" r="r" b="b"/>
                <a:pathLst>
                  <a:path w="834" h="633" extrusionOk="0">
                    <a:moveTo>
                      <a:pt x="420" y="0"/>
                    </a:moveTo>
                    <a:cubicBezTo>
                      <a:pt x="349" y="0"/>
                      <a:pt x="278" y="24"/>
                      <a:pt x="219" y="71"/>
                    </a:cubicBezTo>
                    <a:cubicBezTo>
                      <a:pt x="0" y="248"/>
                      <a:pt x="106" y="601"/>
                      <a:pt x="386" y="630"/>
                    </a:cubicBezTo>
                    <a:cubicBezTo>
                      <a:pt x="399" y="632"/>
                      <a:pt x="411" y="632"/>
                      <a:pt x="424" y="632"/>
                    </a:cubicBezTo>
                    <a:cubicBezTo>
                      <a:pt x="681" y="632"/>
                      <a:pt x="834" y="327"/>
                      <a:pt x="665" y="119"/>
                    </a:cubicBezTo>
                    <a:cubicBezTo>
                      <a:pt x="603" y="41"/>
                      <a:pt x="512" y="0"/>
                      <a:pt x="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14"/>
              <p:cNvSpPr/>
              <p:nvPr/>
            </p:nvSpPr>
            <p:spPr>
              <a:xfrm>
                <a:off x="4226950" y="4062100"/>
                <a:ext cx="20250" cy="15350"/>
              </a:xfrm>
              <a:custGeom>
                <a:avLst/>
                <a:gdLst/>
                <a:ahLst/>
                <a:cxnLst/>
                <a:rect l="l" t="t" r="r" b="b"/>
                <a:pathLst>
                  <a:path w="810" h="614" extrusionOk="0">
                    <a:moveTo>
                      <a:pt x="407" y="1"/>
                    </a:moveTo>
                    <a:cubicBezTo>
                      <a:pt x="339" y="1"/>
                      <a:pt x="270" y="23"/>
                      <a:pt x="213" y="69"/>
                    </a:cubicBezTo>
                    <a:cubicBezTo>
                      <a:pt x="1" y="239"/>
                      <a:pt x="104" y="583"/>
                      <a:pt x="377" y="612"/>
                    </a:cubicBezTo>
                    <a:cubicBezTo>
                      <a:pt x="388" y="613"/>
                      <a:pt x="400" y="614"/>
                      <a:pt x="411" y="614"/>
                    </a:cubicBezTo>
                    <a:cubicBezTo>
                      <a:pt x="661" y="614"/>
                      <a:pt x="810" y="317"/>
                      <a:pt x="647" y="114"/>
                    </a:cubicBezTo>
                    <a:cubicBezTo>
                      <a:pt x="587" y="39"/>
                      <a:pt x="497"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14"/>
              <p:cNvSpPr/>
              <p:nvPr/>
            </p:nvSpPr>
            <p:spPr>
              <a:xfrm>
                <a:off x="4213700" y="4045525"/>
                <a:ext cx="19600" cy="14900"/>
              </a:xfrm>
              <a:custGeom>
                <a:avLst/>
                <a:gdLst/>
                <a:ahLst/>
                <a:cxnLst/>
                <a:rect l="l" t="t" r="r" b="b"/>
                <a:pathLst>
                  <a:path w="784" h="596" extrusionOk="0">
                    <a:moveTo>
                      <a:pt x="393" y="1"/>
                    </a:moveTo>
                    <a:cubicBezTo>
                      <a:pt x="328" y="1"/>
                      <a:pt x="262" y="22"/>
                      <a:pt x="206" y="67"/>
                    </a:cubicBezTo>
                    <a:cubicBezTo>
                      <a:pt x="0" y="234"/>
                      <a:pt x="100" y="568"/>
                      <a:pt x="364" y="594"/>
                    </a:cubicBezTo>
                    <a:cubicBezTo>
                      <a:pt x="375" y="595"/>
                      <a:pt x="387" y="596"/>
                      <a:pt x="398" y="596"/>
                    </a:cubicBezTo>
                    <a:cubicBezTo>
                      <a:pt x="641" y="596"/>
                      <a:pt x="784" y="308"/>
                      <a:pt x="624" y="112"/>
                    </a:cubicBezTo>
                    <a:cubicBezTo>
                      <a:pt x="565" y="38"/>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14"/>
              <p:cNvSpPr/>
              <p:nvPr/>
            </p:nvSpPr>
            <p:spPr>
              <a:xfrm>
                <a:off x="4200450" y="4029050"/>
                <a:ext cx="18950" cy="14425"/>
              </a:xfrm>
              <a:custGeom>
                <a:avLst/>
                <a:gdLst/>
                <a:ahLst/>
                <a:cxnLst/>
                <a:rect l="l" t="t" r="r" b="b"/>
                <a:pathLst>
                  <a:path w="758" h="577" extrusionOk="0">
                    <a:moveTo>
                      <a:pt x="381" y="1"/>
                    </a:moveTo>
                    <a:cubicBezTo>
                      <a:pt x="317" y="1"/>
                      <a:pt x="252" y="22"/>
                      <a:pt x="199" y="67"/>
                    </a:cubicBezTo>
                    <a:cubicBezTo>
                      <a:pt x="0" y="227"/>
                      <a:pt x="97" y="549"/>
                      <a:pt x="351" y="575"/>
                    </a:cubicBezTo>
                    <a:cubicBezTo>
                      <a:pt x="362" y="576"/>
                      <a:pt x="374" y="577"/>
                      <a:pt x="385" y="577"/>
                    </a:cubicBezTo>
                    <a:cubicBezTo>
                      <a:pt x="621" y="577"/>
                      <a:pt x="758" y="299"/>
                      <a:pt x="604" y="109"/>
                    </a:cubicBezTo>
                    <a:cubicBezTo>
                      <a:pt x="548" y="38"/>
                      <a:pt x="465" y="1"/>
                      <a:pt x="3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 name="Google Shape;1655;p14"/>
              <p:cNvSpPr/>
              <p:nvPr/>
            </p:nvSpPr>
            <p:spPr>
              <a:xfrm>
                <a:off x="4187175" y="4012500"/>
                <a:ext cx="18350" cy="13925"/>
              </a:xfrm>
              <a:custGeom>
                <a:avLst/>
                <a:gdLst/>
                <a:ahLst/>
                <a:cxnLst/>
                <a:rect l="l" t="t" r="r" b="b"/>
                <a:pathLst>
                  <a:path w="734" h="557" extrusionOk="0">
                    <a:moveTo>
                      <a:pt x="370" y="1"/>
                    </a:moveTo>
                    <a:cubicBezTo>
                      <a:pt x="308" y="1"/>
                      <a:pt x="246" y="21"/>
                      <a:pt x="194" y="64"/>
                    </a:cubicBezTo>
                    <a:cubicBezTo>
                      <a:pt x="1" y="221"/>
                      <a:pt x="94" y="533"/>
                      <a:pt x="338" y="555"/>
                    </a:cubicBezTo>
                    <a:cubicBezTo>
                      <a:pt x="349" y="556"/>
                      <a:pt x="359" y="557"/>
                      <a:pt x="369" y="557"/>
                    </a:cubicBezTo>
                    <a:cubicBezTo>
                      <a:pt x="598" y="557"/>
                      <a:pt x="734" y="287"/>
                      <a:pt x="586" y="102"/>
                    </a:cubicBezTo>
                    <a:cubicBezTo>
                      <a:pt x="530" y="35"/>
                      <a:pt x="450" y="1"/>
                      <a:pt x="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 name="Google Shape;1656;p14"/>
              <p:cNvSpPr/>
              <p:nvPr/>
            </p:nvSpPr>
            <p:spPr>
              <a:xfrm>
                <a:off x="4173850" y="3995950"/>
                <a:ext cx="17775" cy="13525"/>
              </a:xfrm>
              <a:custGeom>
                <a:avLst/>
                <a:gdLst/>
                <a:ahLst/>
                <a:cxnLst/>
                <a:rect l="l" t="t" r="r" b="b"/>
                <a:pathLst>
                  <a:path w="711" h="541" extrusionOk="0">
                    <a:moveTo>
                      <a:pt x="357" y="0"/>
                    </a:moveTo>
                    <a:cubicBezTo>
                      <a:pt x="297" y="0"/>
                      <a:pt x="237" y="20"/>
                      <a:pt x="187" y="60"/>
                    </a:cubicBezTo>
                    <a:cubicBezTo>
                      <a:pt x="0" y="211"/>
                      <a:pt x="90" y="513"/>
                      <a:pt x="328" y="539"/>
                    </a:cubicBezTo>
                    <a:cubicBezTo>
                      <a:pt x="339" y="540"/>
                      <a:pt x="349" y="541"/>
                      <a:pt x="359" y="541"/>
                    </a:cubicBezTo>
                    <a:cubicBezTo>
                      <a:pt x="582" y="541"/>
                      <a:pt x="711" y="280"/>
                      <a:pt x="566" y="102"/>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 name="Google Shape;1657;p14"/>
              <p:cNvSpPr/>
              <p:nvPr/>
            </p:nvSpPr>
            <p:spPr>
              <a:xfrm>
                <a:off x="4160600" y="3979400"/>
                <a:ext cx="17125" cy="13050"/>
              </a:xfrm>
              <a:custGeom>
                <a:avLst/>
                <a:gdLst/>
                <a:ahLst/>
                <a:cxnLst/>
                <a:rect l="l" t="t" r="r" b="b"/>
                <a:pathLst>
                  <a:path w="685" h="522" extrusionOk="0">
                    <a:moveTo>
                      <a:pt x="342" y="0"/>
                    </a:moveTo>
                    <a:cubicBezTo>
                      <a:pt x="285" y="0"/>
                      <a:pt x="228" y="19"/>
                      <a:pt x="180" y="57"/>
                    </a:cubicBezTo>
                    <a:cubicBezTo>
                      <a:pt x="0" y="202"/>
                      <a:pt x="84" y="494"/>
                      <a:pt x="315" y="520"/>
                    </a:cubicBezTo>
                    <a:cubicBezTo>
                      <a:pt x="326" y="521"/>
                      <a:pt x="336" y="522"/>
                      <a:pt x="346" y="522"/>
                    </a:cubicBezTo>
                    <a:cubicBezTo>
                      <a:pt x="559" y="522"/>
                      <a:pt x="685" y="271"/>
                      <a:pt x="547" y="99"/>
                    </a:cubicBezTo>
                    <a:cubicBezTo>
                      <a:pt x="495" y="34"/>
                      <a:pt x="419" y="0"/>
                      <a:pt x="3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 name="Google Shape;1658;p14"/>
              <p:cNvSpPr/>
              <p:nvPr/>
            </p:nvSpPr>
            <p:spPr>
              <a:xfrm>
                <a:off x="4147325" y="3962875"/>
                <a:ext cx="16600" cy="12625"/>
              </a:xfrm>
              <a:custGeom>
                <a:avLst/>
                <a:gdLst/>
                <a:ahLst/>
                <a:cxnLst/>
                <a:rect l="l" t="t" r="r" b="b"/>
                <a:pathLst>
                  <a:path w="664" h="505" extrusionOk="0">
                    <a:moveTo>
                      <a:pt x="332" y="0"/>
                    </a:moveTo>
                    <a:cubicBezTo>
                      <a:pt x="276" y="0"/>
                      <a:pt x="220" y="19"/>
                      <a:pt x="174" y="56"/>
                    </a:cubicBezTo>
                    <a:cubicBezTo>
                      <a:pt x="1" y="197"/>
                      <a:pt x="84" y="477"/>
                      <a:pt x="306" y="503"/>
                    </a:cubicBezTo>
                    <a:cubicBezTo>
                      <a:pt x="315" y="504"/>
                      <a:pt x="324" y="504"/>
                      <a:pt x="333" y="504"/>
                    </a:cubicBezTo>
                    <a:cubicBezTo>
                      <a:pt x="539" y="504"/>
                      <a:pt x="664" y="261"/>
                      <a:pt x="528" y="95"/>
                    </a:cubicBezTo>
                    <a:cubicBezTo>
                      <a:pt x="479" y="32"/>
                      <a:pt x="405"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 name="Google Shape;1659;p14"/>
              <p:cNvSpPr/>
              <p:nvPr/>
            </p:nvSpPr>
            <p:spPr>
              <a:xfrm>
                <a:off x="4134075" y="3946375"/>
                <a:ext cx="15875" cy="12075"/>
              </a:xfrm>
              <a:custGeom>
                <a:avLst/>
                <a:gdLst/>
                <a:ahLst/>
                <a:cxnLst/>
                <a:rect l="l" t="t" r="r" b="b"/>
                <a:pathLst>
                  <a:path w="635" h="483" extrusionOk="0">
                    <a:moveTo>
                      <a:pt x="318" y="0"/>
                    </a:moveTo>
                    <a:cubicBezTo>
                      <a:pt x="265" y="0"/>
                      <a:pt x="212" y="18"/>
                      <a:pt x="168" y="54"/>
                    </a:cubicBezTo>
                    <a:cubicBezTo>
                      <a:pt x="1" y="189"/>
                      <a:pt x="81" y="459"/>
                      <a:pt x="293" y="481"/>
                    </a:cubicBezTo>
                    <a:cubicBezTo>
                      <a:pt x="302" y="482"/>
                      <a:pt x="311" y="483"/>
                      <a:pt x="320" y="483"/>
                    </a:cubicBezTo>
                    <a:cubicBezTo>
                      <a:pt x="519" y="483"/>
                      <a:pt x="634" y="249"/>
                      <a:pt x="505" y="89"/>
                    </a:cubicBezTo>
                    <a:cubicBezTo>
                      <a:pt x="458" y="31"/>
                      <a:pt x="388"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 name="Google Shape;1660;p14"/>
              <p:cNvSpPr/>
              <p:nvPr/>
            </p:nvSpPr>
            <p:spPr>
              <a:xfrm>
                <a:off x="4120750" y="3929825"/>
                <a:ext cx="15400" cy="11675"/>
              </a:xfrm>
              <a:custGeom>
                <a:avLst/>
                <a:gdLst/>
                <a:ahLst/>
                <a:cxnLst/>
                <a:rect l="l" t="t" r="r" b="b"/>
                <a:pathLst>
                  <a:path w="616" h="467" extrusionOk="0">
                    <a:moveTo>
                      <a:pt x="310" y="0"/>
                    </a:moveTo>
                    <a:cubicBezTo>
                      <a:pt x="258" y="0"/>
                      <a:pt x="206" y="18"/>
                      <a:pt x="161" y="54"/>
                    </a:cubicBezTo>
                    <a:cubicBezTo>
                      <a:pt x="0" y="183"/>
                      <a:pt x="77" y="443"/>
                      <a:pt x="286" y="465"/>
                    </a:cubicBezTo>
                    <a:cubicBezTo>
                      <a:pt x="294" y="466"/>
                      <a:pt x="302" y="466"/>
                      <a:pt x="310" y="466"/>
                    </a:cubicBezTo>
                    <a:cubicBezTo>
                      <a:pt x="501" y="466"/>
                      <a:pt x="615" y="241"/>
                      <a:pt x="489" y="86"/>
                    </a:cubicBezTo>
                    <a:cubicBezTo>
                      <a:pt x="443" y="30"/>
                      <a:pt x="377" y="0"/>
                      <a:pt x="3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 name="Google Shape;1661;p14"/>
              <p:cNvSpPr/>
              <p:nvPr/>
            </p:nvSpPr>
            <p:spPr>
              <a:xfrm>
                <a:off x="4107475" y="3913300"/>
                <a:ext cx="14775" cy="11175"/>
              </a:xfrm>
              <a:custGeom>
                <a:avLst/>
                <a:gdLst/>
                <a:ahLst/>
                <a:cxnLst/>
                <a:rect l="l" t="t" r="r" b="b"/>
                <a:pathLst>
                  <a:path w="591" h="447" extrusionOk="0">
                    <a:moveTo>
                      <a:pt x="296" y="1"/>
                    </a:moveTo>
                    <a:cubicBezTo>
                      <a:pt x="246" y="1"/>
                      <a:pt x="197" y="17"/>
                      <a:pt x="155" y="50"/>
                    </a:cubicBezTo>
                    <a:cubicBezTo>
                      <a:pt x="1" y="175"/>
                      <a:pt x="75" y="426"/>
                      <a:pt x="274" y="445"/>
                    </a:cubicBezTo>
                    <a:cubicBezTo>
                      <a:pt x="282" y="446"/>
                      <a:pt x="290" y="446"/>
                      <a:pt x="297" y="446"/>
                    </a:cubicBezTo>
                    <a:cubicBezTo>
                      <a:pt x="480" y="446"/>
                      <a:pt x="590" y="230"/>
                      <a:pt x="470" y="82"/>
                    </a:cubicBezTo>
                    <a:cubicBezTo>
                      <a:pt x="426" y="29"/>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14"/>
              <p:cNvSpPr/>
              <p:nvPr/>
            </p:nvSpPr>
            <p:spPr>
              <a:xfrm>
                <a:off x="4094300" y="3896750"/>
                <a:ext cx="14025" cy="10700"/>
              </a:xfrm>
              <a:custGeom>
                <a:avLst/>
                <a:gdLst/>
                <a:ahLst/>
                <a:cxnLst/>
                <a:rect l="l" t="t" r="r" b="b"/>
                <a:pathLst>
                  <a:path w="561" h="428" extrusionOk="0">
                    <a:moveTo>
                      <a:pt x="282" y="0"/>
                    </a:moveTo>
                    <a:cubicBezTo>
                      <a:pt x="235" y="0"/>
                      <a:pt x="188" y="16"/>
                      <a:pt x="149" y="50"/>
                    </a:cubicBezTo>
                    <a:cubicBezTo>
                      <a:pt x="1" y="169"/>
                      <a:pt x="72" y="406"/>
                      <a:pt x="261" y="426"/>
                    </a:cubicBezTo>
                    <a:cubicBezTo>
                      <a:pt x="270" y="427"/>
                      <a:pt x="279" y="427"/>
                      <a:pt x="288" y="427"/>
                    </a:cubicBezTo>
                    <a:cubicBezTo>
                      <a:pt x="458" y="427"/>
                      <a:pt x="561" y="222"/>
                      <a:pt x="448" y="79"/>
                    </a:cubicBezTo>
                    <a:cubicBezTo>
                      <a:pt x="406" y="28"/>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14"/>
              <p:cNvSpPr/>
              <p:nvPr/>
            </p:nvSpPr>
            <p:spPr>
              <a:xfrm>
                <a:off x="4080975" y="3880200"/>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8"/>
                      <a:pt x="271" y="408"/>
                    </a:cubicBezTo>
                    <a:cubicBezTo>
                      <a:pt x="440" y="408"/>
                      <a:pt x="538" y="211"/>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14"/>
              <p:cNvSpPr/>
              <p:nvPr/>
            </p:nvSpPr>
            <p:spPr>
              <a:xfrm>
                <a:off x="4067725" y="3863725"/>
                <a:ext cx="12850" cy="9800"/>
              </a:xfrm>
              <a:custGeom>
                <a:avLst/>
                <a:gdLst/>
                <a:ahLst/>
                <a:cxnLst/>
                <a:rect l="l" t="t" r="r" b="b"/>
                <a:pathLst>
                  <a:path w="514" h="392" extrusionOk="0">
                    <a:moveTo>
                      <a:pt x="257" y="0"/>
                    </a:moveTo>
                    <a:cubicBezTo>
                      <a:pt x="214" y="0"/>
                      <a:pt x="171" y="14"/>
                      <a:pt x="135" y="43"/>
                    </a:cubicBezTo>
                    <a:cubicBezTo>
                      <a:pt x="0" y="153"/>
                      <a:pt x="64" y="371"/>
                      <a:pt x="235" y="391"/>
                    </a:cubicBezTo>
                    <a:cubicBezTo>
                      <a:pt x="241" y="391"/>
                      <a:pt x="248" y="391"/>
                      <a:pt x="254" y="391"/>
                    </a:cubicBezTo>
                    <a:cubicBezTo>
                      <a:pt x="416" y="391"/>
                      <a:pt x="513" y="202"/>
                      <a:pt x="408" y="72"/>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14"/>
              <p:cNvSpPr/>
              <p:nvPr/>
            </p:nvSpPr>
            <p:spPr>
              <a:xfrm>
                <a:off x="4054375" y="3847225"/>
                <a:ext cx="12300" cy="9350"/>
              </a:xfrm>
              <a:custGeom>
                <a:avLst/>
                <a:gdLst/>
                <a:ahLst/>
                <a:cxnLst/>
                <a:rect l="l" t="t" r="r" b="b"/>
                <a:pathLst>
                  <a:path w="492" h="374" extrusionOk="0">
                    <a:moveTo>
                      <a:pt x="246" y="1"/>
                    </a:moveTo>
                    <a:cubicBezTo>
                      <a:pt x="205" y="1"/>
                      <a:pt x="164" y="14"/>
                      <a:pt x="129" y="41"/>
                    </a:cubicBezTo>
                    <a:cubicBezTo>
                      <a:pt x="1" y="147"/>
                      <a:pt x="65" y="353"/>
                      <a:pt x="229" y="372"/>
                    </a:cubicBezTo>
                    <a:cubicBezTo>
                      <a:pt x="235" y="373"/>
                      <a:pt x="242" y="373"/>
                      <a:pt x="248" y="373"/>
                    </a:cubicBezTo>
                    <a:cubicBezTo>
                      <a:pt x="401" y="373"/>
                      <a:pt x="491" y="194"/>
                      <a:pt x="393" y="70"/>
                    </a:cubicBezTo>
                    <a:cubicBezTo>
                      <a:pt x="356" y="24"/>
                      <a:pt x="301"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14"/>
              <p:cNvSpPr/>
              <p:nvPr/>
            </p:nvSpPr>
            <p:spPr>
              <a:xfrm>
                <a:off x="4041125" y="3830650"/>
                <a:ext cx="11625" cy="8825"/>
              </a:xfrm>
              <a:custGeom>
                <a:avLst/>
                <a:gdLst/>
                <a:ahLst/>
                <a:cxnLst/>
                <a:rect l="l" t="t" r="r" b="b"/>
                <a:pathLst>
                  <a:path w="465" h="353" extrusionOk="0">
                    <a:moveTo>
                      <a:pt x="233" y="0"/>
                    </a:moveTo>
                    <a:cubicBezTo>
                      <a:pt x="195" y="0"/>
                      <a:pt x="156" y="13"/>
                      <a:pt x="122" y="39"/>
                    </a:cubicBezTo>
                    <a:cubicBezTo>
                      <a:pt x="0" y="139"/>
                      <a:pt x="58" y="335"/>
                      <a:pt x="216" y="351"/>
                    </a:cubicBezTo>
                    <a:cubicBezTo>
                      <a:pt x="223" y="352"/>
                      <a:pt x="231" y="352"/>
                      <a:pt x="238" y="352"/>
                    </a:cubicBezTo>
                    <a:cubicBezTo>
                      <a:pt x="382" y="352"/>
                      <a:pt x="465" y="181"/>
                      <a:pt x="373" y="65"/>
                    </a:cubicBezTo>
                    <a:cubicBezTo>
                      <a:pt x="336" y="23"/>
                      <a:pt x="285"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14"/>
              <p:cNvSpPr/>
              <p:nvPr/>
            </p:nvSpPr>
            <p:spPr>
              <a:xfrm>
                <a:off x="4027875" y="3814100"/>
                <a:ext cx="11000" cy="8400"/>
              </a:xfrm>
              <a:custGeom>
                <a:avLst/>
                <a:gdLst/>
                <a:ahLst/>
                <a:cxnLst/>
                <a:rect l="l" t="t" r="r" b="b"/>
                <a:pathLst>
                  <a:path w="440" h="336" extrusionOk="0">
                    <a:moveTo>
                      <a:pt x="221" y="0"/>
                    </a:moveTo>
                    <a:cubicBezTo>
                      <a:pt x="184" y="0"/>
                      <a:pt x="146" y="13"/>
                      <a:pt x="116" y="39"/>
                    </a:cubicBezTo>
                    <a:cubicBezTo>
                      <a:pt x="0" y="132"/>
                      <a:pt x="55" y="319"/>
                      <a:pt x="203" y="335"/>
                    </a:cubicBezTo>
                    <a:cubicBezTo>
                      <a:pt x="209" y="336"/>
                      <a:pt x="215" y="336"/>
                      <a:pt x="222" y="336"/>
                    </a:cubicBezTo>
                    <a:cubicBezTo>
                      <a:pt x="358" y="336"/>
                      <a:pt x="440" y="172"/>
                      <a:pt x="350" y="62"/>
                    </a:cubicBezTo>
                    <a:cubicBezTo>
                      <a:pt x="318" y="22"/>
                      <a:pt x="269"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14"/>
              <p:cNvSpPr/>
              <p:nvPr/>
            </p:nvSpPr>
            <p:spPr>
              <a:xfrm>
                <a:off x="4014600" y="3797550"/>
                <a:ext cx="10375" cy="7925"/>
              </a:xfrm>
              <a:custGeom>
                <a:avLst/>
                <a:gdLst/>
                <a:ahLst/>
                <a:cxnLst/>
                <a:rect l="l" t="t" r="r" b="b"/>
                <a:pathLst>
                  <a:path w="415" h="317" extrusionOk="0">
                    <a:moveTo>
                      <a:pt x="209" y="1"/>
                    </a:moveTo>
                    <a:cubicBezTo>
                      <a:pt x="174" y="1"/>
                      <a:pt x="139" y="12"/>
                      <a:pt x="110" y="36"/>
                    </a:cubicBezTo>
                    <a:cubicBezTo>
                      <a:pt x="1" y="126"/>
                      <a:pt x="52" y="303"/>
                      <a:pt x="194" y="316"/>
                    </a:cubicBezTo>
                    <a:cubicBezTo>
                      <a:pt x="200" y="316"/>
                      <a:pt x="206" y="317"/>
                      <a:pt x="213" y="317"/>
                    </a:cubicBezTo>
                    <a:cubicBezTo>
                      <a:pt x="340" y="317"/>
                      <a:pt x="415" y="166"/>
                      <a:pt x="332" y="62"/>
                    </a:cubicBezTo>
                    <a:cubicBezTo>
                      <a:pt x="301" y="21"/>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 name="Google Shape;1669;p14"/>
              <p:cNvSpPr/>
              <p:nvPr/>
            </p:nvSpPr>
            <p:spPr>
              <a:xfrm>
                <a:off x="4271375" y="4080650"/>
                <a:ext cx="21525" cy="16250"/>
              </a:xfrm>
              <a:custGeom>
                <a:avLst/>
                <a:gdLst/>
                <a:ahLst/>
                <a:cxnLst/>
                <a:rect l="l" t="t" r="r" b="b"/>
                <a:pathLst>
                  <a:path w="861" h="650" extrusionOk="0">
                    <a:moveTo>
                      <a:pt x="431" y="1"/>
                    </a:moveTo>
                    <a:cubicBezTo>
                      <a:pt x="359" y="1"/>
                      <a:pt x="287" y="24"/>
                      <a:pt x="226" y="72"/>
                    </a:cubicBezTo>
                    <a:cubicBezTo>
                      <a:pt x="1" y="256"/>
                      <a:pt x="110" y="619"/>
                      <a:pt x="399" y="648"/>
                    </a:cubicBezTo>
                    <a:cubicBezTo>
                      <a:pt x="412" y="649"/>
                      <a:pt x="425" y="650"/>
                      <a:pt x="438" y="650"/>
                    </a:cubicBezTo>
                    <a:cubicBezTo>
                      <a:pt x="701" y="650"/>
                      <a:pt x="860" y="335"/>
                      <a:pt x="685" y="121"/>
                    </a:cubicBezTo>
                    <a:cubicBezTo>
                      <a:pt x="621" y="42"/>
                      <a:pt x="527" y="1"/>
                      <a:pt x="4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14"/>
              <p:cNvSpPr/>
              <p:nvPr/>
            </p:nvSpPr>
            <p:spPr>
              <a:xfrm>
                <a:off x="4258125" y="4064100"/>
                <a:ext cx="20900" cy="15850"/>
              </a:xfrm>
              <a:custGeom>
                <a:avLst/>
                <a:gdLst/>
                <a:ahLst/>
                <a:cxnLst/>
                <a:rect l="l" t="t" r="r" b="b"/>
                <a:pathLst>
                  <a:path w="836" h="634" extrusionOk="0">
                    <a:moveTo>
                      <a:pt x="418" y="0"/>
                    </a:moveTo>
                    <a:cubicBezTo>
                      <a:pt x="348" y="0"/>
                      <a:pt x="278" y="24"/>
                      <a:pt x="219" y="72"/>
                    </a:cubicBezTo>
                    <a:cubicBezTo>
                      <a:pt x="1" y="249"/>
                      <a:pt x="107" y="603"/>
                      <a:pt x="386" y="632"/>
                    </a:cubicBezTo>
                    <a:cubicBezTo>
                      <a:pt x="398" y="633"/>
                      <a:pt x="410" y="633"/>
                      <a:pt x="421" y="633"/>
                    </a:cubicBezTo>
                    <a:cubicBezTo>
                      <a:pt x="680" y="633"/>
                      <a:pt x="835" y="327"/>
                      <a:pt x="666" y="117"/>
                    </a:cubicBezTo>
                    <a:cubicBezTo>
                      <a:pt x="602" y="41"/>
                      <a:pt x="510" y="0"/>
                      <a:pt x="4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14"/>
              <p:cNvSpPr/>
              <p:nvPr/>
            </p:nvSpPr>
            <p:spPr>
              <a:xfrm>
                <a:off x="4244875" y="4047550"/>
                <a:ext cx="20250" cy="15375"/>
              </a:xfrm>
              <a:custGeom>
                <a:avLst/>
                <a:gdLst/>
                <a:ahLst/>
                <a:cxnLst/>
                <a:rect l="l" t="t" r="r" b="b"/>
                <a:pathLst>
                  <a:path w="810" h="615" extrusionOk="0">
                    <a:moveTo>
                      <a:pt x="406" y="1"/>
                    </a:moveTo>
                    <a:cubicBezTo>
                      <a:pt x="338" y="1"/>
                      <a:pt x="270" y="23"/>
                      <a:pt x="213" y="69"/>
                    </a:cubicBezTo>
                    <a:cubicBezTo>
                      <a:pt x="0" y="243"/>
                      <a:pt x="103" y="587"/>
                      <a:pt x="373" y="612"/>
                    </a:cubicBezTo>
                    <a:cubicBezTo>
                      <a:pt x="385" y="614"/>
                      <a:pt x="397" y="614"/>
                      <a:pt x="408" y="614"/>
                    </a:cubicBezTo>
                    <a:cubicBezTo>
                      <a:pt x="661" y="614"/>
                      <a:pt x="809" y="320"/>
                      <a:pt x="643" y="114"/>
                    </a:cubicBezTo>
                    <a:cubicBezTo>
                      <a:pt x="583" y="39"/>
                      <a:pt x="495" y="1"/>
                      <a:pt x="4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 name="Google Shape;1672;p14"/>
              <p:cNvSpPr/>
              <p:nvPr/>
            </p:nvSpPr>
            <p:spPr>
              <a:xfrm>
                <a:off x="4231625" y="4031075"/>
                <a:ext cx="19600" cy="14900"/>
              </a:xfrm>
              <a:custGeom>
                <a:avLst/>
                <a:gdLst/>
                <a:ahLst/>
                <a:cxnLst/>
                <a:rect l="l" t="t" r="r" b="b"/>
                <a:pathLst>
                  <a:path w="784" h="596" extrusionOk="0">
                    <a:moveTo>
                      <a:pt x="392" y="0"/>
                    </a:moveTo>
                    <a:cubicBezTo>
                      <a:pt x="326" y="0"/>
                      <a:pt x="260" y="22"/>
                      <a:pt x="206" y="66"/>
                    </a:cubicBezTo>
                    <a:cubicBezTo>
                      <a:pt x="0" y="233"/>
                      <a:pt x="97" y="564"/>
                      <a:pt x="360" y="593"/>
                    </a:cubicBezTo>
                    <a:cubicBezTo>
                      <a:pt x="372" y="594"/>
                      <a:pt x="384" y="595"/>
                      <a:pt x="395" y="595"/>
                    </a:cubicBezTo>
                    <a:cubicBezTo>
                      <a:pt x="641" y="595"/>
                      <a:pt x="783" y="308"/>
                      <a:pt x="624" y="111"/>
                    </a:cubicBezTo>
                    <a:cubicBezTo>
                      <a:pt x="565" y="38"/>
                      <a:pt x="478" y="0"/>
                      <a:pt x="3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 name="Google Shape;1673;p14"/>
              <p:cNvSpPr/>
              <p:nvPr/>
            </p:nvSpPr>
            <p:spPr>
              <a:xfrm>
                <a:off x="4218275" y="4014500"/>
                <a:ext cx="19050" cy="14425"/>
              </a:xfrm>
              <a:custGeom>
                <a:avLst/>
                <a:gdLst/>
                <a:ahLst/>
                <a:cxnLst/>
                <a:rect l="l" t="t" r="r" b="b"/>
                <a:pathLst>
                  <a:path w="762" h="577" extrusionOk="0">
                    <a:moveTo>
                      <a:pt x="384" y="1"/>
                    </a:moveTo>
                    <a:cubicBezTo>
                      <a:pt x="319" y="1"/>
                      <a:pt x="254" y="23"/>
                      <a:pt x="200" y="67"/>
                    </a:cubicBezTo>
                    <a:cubicBezTo>
                      <a:pt x="1" y="228"/>
                      <a:pt x="97" y="549"/>
                      <a:pt x="354" y="575"/>
                    </a:cubicBezTo>
                    <a:cubicBezTo>
                      <a:pt x="366" y="576"/>
                      <a:pt x="377" y="577"/>
                      <a:pt x="389" y="577"/>
                    </a:cubicBezTo>
                    <a:cubicBezTo>
                      <a:pt x="622" y="577"/>
                      <a:pt x="761" y="299"/>
                      <a:pt x="608" y="109"/>
                    </a:cubicBezTo>
                    <a:cubicBezTo>
                      <a:pt x="552" y="38"/>
                      <a:pt x="468" y="1"/>
                      <a:pt x="3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14"/>
              <p:cNvSpPr/>
              <p:nvPr/>
            </p:nvSpPr>
            <p:spPr>
              <a:xfrm>
                <a:off x="4205025" y="3998050"/>
                <a:ext cx="18425" cy="13925"/>
              </a:xfrm>
              <a:custGeom>
                <a:avLst/>
                <a:gdLst/>
                <a:ahLst/>
                <a:cxnLst/>
                <a:rect l="l" t="t" r="r" b="b"/>
                <a:pathLst>
                  <a:path w="737" h="557" extrusionOk="0">
                    <a:moveTo>
                      <a:pt x="372" y="0"/>
                    </a:moveTo>
                    <a:cubicBezTo>
                      <a:pt x="310" y="0"/>
                      <a:pt x="247" y="21"/>
                      <a:pt x="193" y="63"/>
                    </a:cubicBezTo>
                    <a:cubicBezTo>
                      <a:pt x="0" y="217"/>
                      <a:pt x="94" y="532"/>
                      <a:pt x="341" y="555"/>
                    </a:cubicBezTo>
                    <a:cubicBezTo>
                      <a:pt x="352" y="556"/>
                      <a:pt x="362" y="556"/>
                      <a:pt x="372" y="556"/>
                    </a:cubicBezTo>
                    <a:cubicBezTo>
                      <a:pt x="601" y="556"/>
                      <a:pt x="736" y="286"/>
                      <a:pt x="589" y="102"/>
                    </a:cubicBezTo>
                    <a:cubicBezTo>
                      <a:pt x="532" y="35"/>
                      <a:pt x="453" y="0"/>
                      <a:pt x="3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14"/>
              <p:cNvSpPr/>
              <p:nvPr/>
            </p:nvSpPr>
            <p:spPr>
              <a:xfrm>
                <a:off x="4191775" y="3981450"/>
                <a:ext cx="17775" cy="13500"/>
              </a:xfrm>
              <a:custGeom>
                <a:avLst/>
                <a:gdLst/>
                <a:ahLst/>
                <a:cxnLst/>
                <a:rect l="l" t="t" r="r" b="b"/>
                <a:pathLst>
                  <a:path w="711" h="540" extrusionOk="0">
                    <a:moveTo>
                      <a:pt x="357" y="0"/>
                    </a:moveTo>
                    <a:cubicBezTo>
                      <a:pt x="297" y="0"/>
                      <a:pt x="237" y="20"/>
                      <a:pt x="187" y="62"/>
                    </a:cubicBezTo>
                    <a:cubicBezTo>
                      <a:pt x="0" y="210"/>
                      <a:pt x="90" y="512"/>
                      <a:pt x="328" y="537"/>
                    </a:cubicBezTo>
                    <a:cubicBezTo>
                      <a:pt x="338" y="539"/>
                      <a:pt x="349" y="539"/>
                      <a:pt x="359" y="539"/>
                    </a:cubicBezTo>
                    <a:cubicBezTo>
                      <a:pt x="578" y="539"/>
                      <a:pt x="710" y="279"/>
                      <a:pt x="566" y="100"/>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 name="Google Shape;1676;p14"/>
              <p:cNvSpPr/>
              <p:nvPr/>
            </p:nvSpPr>
            <p:spPr>
              <a:xfrm>
                <a:off x="4178500" y="3964875"/>
                <a:ext cx="17150" cy="13025"/>
              </a:xfrm>
              <a:custGeom>
                <a:avLst/>
                <a:gdLst/>
                <a:ahLst/>
                <a:cxnLst/>
                <a:rect l="l" t="t" r="r" b="b"/>
                <a:pathLst>
                  <a:path w="686" h="521" extrusionOk="0">
                    <a:moveTo>
                      <a:pt x="345" y="0"/>
                    </a:moveTo>
                    <a:cubicBezTo>
                      <a:pt x="287" y="0"/>
                      <a:pt x="229" y="19"/>
                      <a:pt x="181" y="60"/>
                    </a:cubicBezTo>
                    <a:cubicBezTo>
                      <a:pt x="1" y="204"/>
                      <a:pt x="84" y="493"/>
                      <a:pt x="316" y="519"/>
                    </a:cubicBezTo>
                    <a:cubicBezTo>
                      <a:pt x="326" y="520"/>
                      <a:pt x="336" y="521"/>
                      <a:pt x="346" y="521"/>
                    </a:cubicBezTo>
                    <a:cubicBezTo>
                      <a:pt x="557" y="521"/>
                      <a:pt x="685" y="270"/>
                      <a:pt x="547" y="98"/>
                    </a:cubicBezTo>
                    <a:cubicBezTo>
                      <a:pt x="496" y="34"/>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 name="Google Shape;1677;p14"/>
              <p:cNvSpPr/>
              <p:nvPr/>
            </p:nvSpPr>
            <p:spPr>
              <a:xfrm>
                <a:off x="4165250" y="3948400"/>
                <a:ext cx="16500" cy="12550"/>
              </a:xfrm>
              <a:custGeom>
                <a:avLst/>
                <a:gdLst/>
                <a:ahLst/>
                <a:cxnLst/>
                <a:rect l="l" t="t" r="r" b="b"/>
                <a:pathLst>
                  <a:path w="660" h="502" extrusionOk="0">
                    <a:moveTo>
                      <a:pt x="331" y="1"/>
                    </a:moveTo>
                    <a:cubicBezTo>
                      <a:pt x="276" y="1"/>
                      <a:pt x="220" y="19"/>
                      <a:pt x="174" y="57"/>
                    </a:cubicBezTo>
                    <a:cubicBezTo>
                      <a:pt x="1" y="198"/>
                      <a:pt x="81" y="478"/>
                      <a:pt x="306" y="500"/>
                    </a:cubicBezTo>
                    <a:cubicBezTo>
                      <a:pt x="316" y="501"/>
                      <a:pt x="326" y="502"/>
                      <a:pt x="336" y="502"/>
                    </a:cubicBezTo>
                    <a:cubicBezTo>
                      <a:pt x="540" y="502"/>
                      <a:pt x="659" y="260"/>
                      <a:pt x="528" y="92"/>
                    </a:cubicBezTo>
                    <a:cubicBezTo>
                      <a:pt x="477" y="32"/>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 name="Google Shape;1678;p14"/>
              <p:cNvSpPr/>
              <p:nvPr/>
            </p:nvSpPr>
            <p:spPr>
              <a:xfrm>
                <a:off x="4152000" y="3931850"/>
                <a:ext cx="15875" cy="12075"/>
              </a:xfrm>
              <a:custGeom>
                <a:avLst/>
                <a:gdLst/>
                <a:ahLst/>
                <a:cxnLst/>
                <a:rect l="l" t="t" r="r" b="b"/>
                <a:pathLst>
                  <a:path w="635" h="483" extrusionOk="0">
                    <a:moveTo>
                      <a:pt x="317" y="0"/>
                    </a:moveTo>
                    <a:cubicBezTo>
                      <a:pt x="264" y="0"/>
                      <a:pt x="211" y="18"/>
                      <a:pt x="167" y="53"/>
                    </a:cubicBezTo>
                    <a:cubicBezTo>
                      <a:pt x="0" y="188"/>
                      <a:pt x="81" y="458"/>
                      <a:pt x="293" y="481"/>
                    </a:cubicBezTo>
                    <a:cubicBezTo>
                      <a:pt x="302" y="482"/>
                      <a:pt x="311" y="482"/>
                      <a:pt x="320" y="482"/>
                    </a:cubicBezTo>
                    <a:cubicBezTo>
                      <a:pt x="516" y="482"/>
                      <a:pt x="634" y="249"/>
                      <a:pt x="505" y="92"/>
                    </a:cubicBezTo>
                    <a:cubicBezTo>
                      <a:pt x="457" y="31"/>
                      <a:pt x="387"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14"/>
              <p:cNvSpPr/>
              <p:nvPr/>
            </p:nvSpPr>
            <p:spPr>
              <a:xfrm>
                <a:off x="4138650" y="3915350"/>
                <a:ext cx="15400" cy="11625"/>
              </a:xfrm>
              <a:custGeom>
                <a:avLst/>
                <a:gdLst/>
                <a:ahLst/>
                <a:cxnLst/>
                <a:rect l="l" t="t" r="r" b="b"/>
                <a:pathLst>
                  <a:path w="616" h="465" extrusionOk="0">
                    <a:moveTo>
                      <a:pt x="307" y="0"/>
                    </a:moveTo>
                    <a:cubicBezTo>
                      <a:pt x="256" y="0"/>
                      <a:pt x="204" y="17"/>
                      <a:pt x="162" y="51"/>
                    </a:cubicBezTo>
                    <a:cubicBezTo>
                      <a:pt x="1" y="183"/>
                      <a:pt x="78" y="443"/>
                      <a:pt x="284" y="463"/>
                    </a:cubicBezTo>
                    <a:cubicBezTo>
                      <a:pt x="293" y="464"/>
                      <a:pt x="302" y="464"/>
                      <a:pt x="311" y="464"/>
                    </a:cubicBezTo>
                    <a:cubicBezTo>
                      <a:pt x="501" y="464"/>
                      <a:pt x="615" y="240"/>
                      <a:pt x="489" y="87"/>
                    </a:cubicBezTo>
                    <a:cubicBezTo>
                      <a:pt x="443" y="30"/>
                      <a:pt x="376"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14"/>
              <p:cNvSpPr/>
              <p:nvPr/>
            </p:nvSpPr>
            <p:spPr>
              <a:xfrm>
                <a:off x="4125400" y="3898775"/>
                <a:ext cx="14775" cy="11225"/>
              </a:xfrm>
              <a:custGeom>
                <a:avLst/>
                <a:gdLst/>
                <a:ahLst/>
                <a:cxnLst/>
                <a:rect l="l" t="t" r="r" b="b"/>
                <a:pathLst>
                  <a:path w="591" h="449" extrusionOk="0">
                    <a:moveTo>
                      <a:pt x="296" y="1"/>
                    </a:moveTo>
                    <a:cubicBezTo>
                      <a:pt x="247" y="1"/>
                      <a:pt x="196" y="18"/>
                      <a:pt x="155" y="52"/>
                    </a:cubicBezTo>
                    <a:cubicBezTo>
                      <a:pt x="1" y="178"/>
                      <a:pt x="74" y="425"/>
                      <a:pt x="274" y="448"/>
                    </a:cubicBezTo>
                    <a:cubicBezTo>
                      <a:pt x="282" y="448"/>
                      <a:pt x="289" y="449"/>
                      <a:pt x="297" y="449"/>
                    </a:cubicBezTo>
                    <a:cubicBezTo>
                      <a:pt x="479" y="449"/>
                      <a:pt x="590" y="232"/>
                      <a:pt x="470" y="84"/>
                    </a:cubicBezTo>
                    <a:cubicBezTo>
                      <a:pt x="426" y="30"/>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14"/>
              <p:cNvSpPr/>
              <p:nvPr/>
            </p:nvSpPr>
            <p:spPr>
              <a:xfrm>
                <a:off x="4112150" y="3882250"/>
                <a:ext cx="14125" cy="10725"/>
              </a:xfrm>
              <a:custGeom>
                <a:avLst/>
                <a:gdLst/>
                <a:ahLst/>
                <a:cxnLst/>
                <a:rect l="l" t="t" r="r" b="b"/>
                <a:pathLst>
                  <a:path w="565" h="429" extrusionOk="0">
                    <a:moveTo>
                      <a:pt x="282" y="0"/>
                    </a:moveTo>
                    <a:cubicBezTo>
                      <a:pt x="234" y="0"/>
                      <a:pt x="187" y="16"/>
                      <a:pt x="148" y="48"/>
                    </a:cubicBezTo>
                    <a:cubicBezTo>
                      <a:pt x="0" y="167"/>
                      <a:pt x="71" y="408"/>
                      <a:pt x="261" y="427"/>
                    </a:cubicBezTo>
                    <a:cubicBezTo>
                      <a:pt x="269" y="428"/>
                      <a:pt x="276" y="428"/>
                      <a:pt x="284" y="428"/>
                    </a:cubicBezTo>
                    <a:cubicBezTo>
                      <a:pt x="460" y="428"/>
                      <a:pt x="564" y="222"/>
                      <a:pt x="447" y="80"/>
                    </a:cubicBezTo>
                    <a:cubicBezTo>
                      <a:pt x="405" y="27"/>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 name="Google Shape;1682;p14"/>
              <p:cNvSpPr/>
              <p:nvPr/>
            </p:nvSpPr>
            <p:spPr>
              <a:xfrm>
                <a:off x="4098900" y="3865750"/>
                <a:ext cx="13475" cy="10200"/>
              </a:xfrm>
              <a:custGeom>
                <a:avLst/>
                <a:gdLst/>
                <a:ahLst/>
                <a:cxnLst/>
                <a:rect l="l" t="t" r="r" b="b"/>
                <a:pathLst>
                  <a:path w="539" h="408" extrusionOk="0">
                    <a:moveTo>
                      <a:pt x="270" y="0"/>
                    </a:moveTo>
                    <a:cubicBezTo>
                      <a:pt x="225" y="0"/>
                      <a:pt x="179" y="15"/>
                      <a:pt x="141" y="46"/>
                    </a:cubicBezTo>
                    <a:cubicBezTo>
                      <a:pt x="0" y="158"/>
                      <a:pt x="68" y="390"/>
                      <a:pt x="247" y="406"/>
                    </a:cubicBezTo>
                    <a:cubicBezTo>
                      <a:pt x="255" y="407"/>
                      <a:pt x="263" y="407"/>
                      <a:pt x="271" y="407"/>
                    </a:cubicBezTo>
                    <a:cubicBezTo>
                      <a:pt x="437" y="407"/>
                      <a:pt x="538" y="210"/>
                      <a:pt x="427" y="75"/>
                    </a:cubicBezTo>
                    <a:cubicBezTo>
                      <a:pt x="387"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14"/>
              <p:cNvSpPr/>
              <p:nvPr/>
            </p:nvSpPr>
            <p:spPr>
              <a:xfrm>
                <a:off x="4085550" y="3849175"/>
                <a:ext cx="12925" cy="9825"/>
              </a:xfrm>
              <a:custGeom>
                <a:avLst/>
                <a:gdLst/>
                <a:ahLst/>
                <a:cxnLst/>
                <a:rect l="l" t="t" r="r" b="b"/>
                <a:pathLst>
                  <a:path w="517" h="393" extrusionOk="0">
                    <a:moveTo>
                      <a:pt x="259" y="1"/>
                    </a:moveTo>
                    <a:cubicBezTo>
                      <a:pt x="215" y="1"/>
                      <a:pt x="172" y="15"/>
                      <a:pt x="136" y="44"/>
                    </a:cubicBezTo>
                    <a:cubicBezTo>
                      <a:pt x="1" y="153"/>
                      <a:pt x="65" y="372"/>
                      <a:pt x="238" y="391"/>
                    </a:cubicBezTo>
                    <a:cubicBezTo>
                      <a:pt x="246" y="392"/>
                      <a:pt x="254" y="392"/>
                      <a:pt x="261" y="392"/>
                    </a:cubicBezTo>
                    <a:cubicBezTo>
                      <a:pt x="421" y="392"/>
                      <a:pt x="516" y="202"/>
                      <a:pt x="412" y="73"/>
                    </a:cubicBezTo>
                    <a:cubicBezTo>
                      <a:pt x="374" y="25"/>
                      <a:pt x="316" y="1"/>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14"/>
              <p:cNvSpPr/>
              <p:nvPr/>
            </p:nvSpPr>
            <p:spPr>
              <a:xfrm>
                <a:off x="4072300" y="3832675"/>
                <a:ext cx="12300" cy="9350"/>
              </a:xfrm>
              <a:custGeom>
                <a:avLst/>
                <a:gdLst/>
                <a:ahLst/>
                <a:cxnLst/>
                <a:rect l="l" t="t" r="r" b="b"/>
                <a:pathLst>
                  <a:path w="492" h="374" extrusionOk="0">
                    <a:moveTo>
                      <a:pt x="245" y="1"/>
                    </a:moveTo>
                    <a:cubicBezTo>
                      <a:pt x="204" y="1"/>
                      <a:pt x="163" y="14"/>
                      <a:pt x="129" y="42"/>
                    </a:cubicBezTo>
                    <a:cubicBezTo>
                      <a:pt x="0" y="145"/>
                      <a:pt x="61" y="353"/>
                      <a:pt x="228" y="373"/>
                    </a:cubicBezTo>
                    <a:cubicBezTo>
                      <a:pt x="235" y="373"/>
                      <a:pt x="242" y="374"/>
                      <a:pt x="248" y="374"/>
                    </a:cubicBezTo>
                    <a:cubicBezTo>
                      <a:pt x="400" y="374"/>
                      <a:pt x="491" y="194"/>
                      <a:pt x="392" y="71"/>
                    </a:cubicBezTo>
                    <a:cubicBezTo>
                      <a:pt x="354"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14"/>
              <p:cNvSpPr/>
              <p:nvPr/>
            </p:nvSpPr>
            <p:spPr>
              <a:xfrm>
                <a:off x="4059050" y="3816175"/>
                <a:ext cx="11700" cy="8825"/>
              </a:xfrm>
              <a:custGeom>
                <a:avLst/>
                <a:gdLst/>
                <a:ahLst/>
                <a:cxnLst/>
                <a:rect l="l" t="t" r="r" b="b"/>
                <a:pathLst>
                  <a:path w="468" h="353" extrusionOk="0">
                    <a:moveTo>
                      <a:pt x="235" y="1"/>
                    </a:moveTo>
                    <a:cubicBezTo>
                      <a:pt x="196" y="1"/>
                      <a:pt x="157" y="14"/>
                      <a:pt x="125" y="40"/>
                    </a:cubicBezTo>
                    <a:cubicBezTo>
                      <a:pt x="0" y="139"/>
                      <a:pt x="61" y="335"/>
                      <a:pt x="215" y="351"/>
                    </a:cubicBezTo>
                    <a:cubicBezTo>
                      <a:pt x="223" y="352"/>
                      <a:pt x="231" y="353"/>
                      <a:pt x="238" y="353"/>
                    </a:cubicBezTo>
                    <a:cubicBezTo>
                      <a:pt x="382" y="353"/>
                      <a:pt x="468" y="182"/>
                      <a:pt x="373" y="65"/>
                    </a:cubicBezTo>
                    <a:cubicBezTo>
                      <a:pt x="338" y="23"/>
                      <a:pt x="286" y="1"/>
                      <a:pt x="2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14"/>
              <p:cNvSpPr/>
              <p:nvPr/>
            </p:nvSpPr>
            <p:spPr>
              <a:xfrm>
                <a:off x="4045775" y="3799600"/>
                <a:ext cx="11025" cy="8375"/>
              </a:xfrm>
              <a:custGeom>
                <a:avLst/>
                <a:gdLst/>
                <a:ahLst/>
                <a:cxnLst/>
                <a:rect l="l" t="t" r="r" b="b"/>
                <a:pathLst>
                  <a:path w="441" h="335" extrusionOk="0">
                    <a:moveTo>
                      <a:pt x="221" y="0"/>
                    </a:moveTo>
                    <a:cubicBezTo>
                      <a:pt x="184" y="0"/>
                      <a:pt x="147" y="12"/>
                      <a:pt x="116" y="37"/>
                    </a:cubicBezTo>
                    <a:cubicBezTo>
                      <a:pt x="1" y="131"/>
                      <a:pt x="55" y="320"/>
                      <a:pt x="203" y="333"/>
                    </a:cubicBezTo>
                    <a:cubicBezTo>
                      <a:pt x="210" y="334"/>
                      <a:pt x="216" y="334"/>
                      <a:pt x="223" y="334"/>
                    </a:cubicBezTo>
                    <a:cubicBezTo>
                      <a:pt x="359" y="334"/>
                      <a:pt x="440" y="174"/>
                      <a:pt x="351" y="63"/>
                    </a:cubicBezTo>
                    <a:cubicBezTo>
                      <a:pt x="318" y="21"/>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14"/>
              <p:cNvSpPr/>
              <p:nvPr/>
            </p:nvSpPr>
            <p:spPr>
              <a:xfrm>
                <a:off x="4032525" y="3783100"/>
                <a:ext cx="10375" cy="7900"/>
              </a:xfrm>
              <a:custGeom>
                <a:avLst/>
                <a:gdLst/>
                <a:ahLst/>
                <a:cxnLst/>
                <a:rect l="l" t="t" r="r" b="b"/>
                <a:pathLst>
                  <a:path w="415" h="316" extrusionOk="0">
                    <a:moveTo>
                      <a:pt x="209" y="0"/>
                    </a:moveTo>
                    <a:cubicBezTo>
                      <a:pt x="173" y="0"/>
                      <a:pt x="137" y="12"/>
                      <a:pt x="107" y="35"/>
                    </a:cubicBezTo>
                    <a:cubicBezTo>
                      <a:pt x="0" y="122"/>
                      <a:pt x="52" y="299"/>
                      <a:pt x="190" y="315"/>
                    </a:cubicBezTo>
                    <a:cubicBezTo>
                      <a:pt x="195" y="316"/>
                      <a:pt x="201" y="316"/>
                      <a:pt x="206" y="316"/>
                    </a:cubicBezTo>
                    <a:cubicBezTo>
                      <a:pt x="338" y="316"/>
                      <a:pt x="415" y="163"/>
                      <a:pt x="331" y="58"/>
                    </a:cubicBezTo>
                    <a:cubicBezTo>
                      <a:pt x="301"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 name="Google Shape;1688;p14"/>
              <p:cNvSpPr/>
              <p:nvPr/>
            </p:nvSpPr>
            <p:spPr>
              <a:xfrm>
                <a:off x="4302550" y="4082675"/>
                <a:ext cx="22075" cy="16725"/>
              </a:xfrm>
              <a:custGeom>
                <a:avLst/>
                <a:gdLst/>
                <a:ahLst/>
                <a:cxnLst/>
                <a:rect l="l" t="t" r="r" b="b"/>
                <a:pathLst>
                  <a:path w="883" h="669" extrusionOk="0">
                    <a:moveTo>
                      <a:pt x="444" y="1"/>
                    </a:moveTo>
                    <a:cubicBezTo>
                      <a:pt x="370" y="1"/>
                      <a:pt x="295" y="25"/>
                      <a:pt x="232" y="75"/>
                    </a:cubicBezTo>
                    <a:cubicBezTo>
                      <a:pt x="1" y="261"/>
                      <a:pt x="113" y="637"/>
                      <a:pt x="409" y="666"/>
                    </a:cubicBezTo>
                    <a:cubicBezTo>
                      <a:pt x="422" y="668"/>
                      <a:pt x="435" y="668"/>
                      <a:pt x="447" y="668"/>
                    </a:cubicBezTo>
                    <a:cubicBezTo>
                      <a:pt x="720" y="668"/>
                      <a:pt x="883" y="344"/>
                      <a:pt x="705" y="123"/>
                    </a:cubicBezTo>
                    <a:cubicBezTo>
                      <a:pt x="639" y="43"/>
                      <a:pt x="542" y="1"/>
                      <a:pt x="4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 name="Google Shape;1689;p14"/>
              <p:cNvSpPr/>
              <p:nvPr/>
            </p:nvSpPr>
            <p:spPr>
              <a:xfrm>
                <a:off x="4289300" y="4066125"/>
                <a:ext cx="21425" cy="16325"/>
              </a:xfrm>
              <a:custGeom>
                <a:avLst/>
                <a:gdLst/>
                <a:ahLst/>
                <a:cxnLst/>
                <a:rect l="l" t="t" r="r" b="b"/>
                <a:pathLst>
                  <a:path w="857" h="653" extrusionOk="0">
                    <a:moveTo>
                      <a:pt x="429" y="1"/>
                    </a:moveTo>
                    <a:cubicBezTo>
                      <a:pt x="357" y="1"/>
                      <a:pt x="285" y="25"/>
                      <a:pt x="226" y="75"/>
                    </a:cubicBezTo>
                    <a:cubicBezTo>
                      <a:pt x="1" y="255"/>
                      <a:pt x="107" y="621"/>
                      <a:pt x="396" y="650"/>
                    </a:cubicBezTo>
                    <a:cubicBezTo>
                      <a:pt x="409" y="652"/>
                      <a:pt x="422" y="652"/>
                      <a:pt x="434" y="652"/>
                    </a:cubicBezTo>
                    <a:cubicBezTo>
                      <a:pt x="701" y="652"/>
                      <a:pt x="857" y="338"/>
                      <a:pt x="682" y="123"/>
                    </a:cubicBezTo>
                    <a:cubicBezTo>
                      <a:pt x="618" y="43"/>
                      <a:pt x="524" y="1"/>
                      <a:pt x="4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14"/>
              <p:cNvSpPr/>
              <p:nvPr/>
            </p:nvSpPr>
            <p:spPr>
              <a:xfrm>
                <a:off x="4276050" y="4049600"/>
                <a:ext cx="20850" cy="15825"/>
              </a:xfrm>
              <a:custGeom>
                <a:avLst/>
                <a:gdLst/>
                <a:ahLst/>
                <a:cxnLst/>
                <a:rect l="l" t="t" r="r" b="b"/>
                <a:pathLst>
                  <a:path w="834" h="633" extrusionOk="0">
                    <a:moveTo>
                      <a:pt x="417" y="0"/>
                    </a:moveTo>
                    <a:cubicBezTo>
                      <a:pt x="347" y="0"/>
                      <a:pt x="277" y="23"/>
                      <a:pt x="219" y="71"/>
                    </a:cubicBezTo>
                    <a:cubicBezTo>
                      <a:pt x="0" y="247"/>
                      <a:pt x="106" y="601"/>
                      <a:pt x="386" y="630"/>
                    </a:cubicBezTo>
                    <a:cubicBezTo>
                      <a:pt x="399" y="631"/>
                      <a:pt x="412" y="632"/>
                      <a:pt x="424" y="632"/>
                    </a:cubicBezTo>
                    <a:cubicBezTo>
                      <a:pt x="681" y="632"/>
                      <a:pt x="834" y="327"/>
                      <a:pt x="662" y="119"/>
                    </a:cubicBezTo>
                    <a:cubicBezTo>
                      <a:pt x="600" y="40"/>
                      <a:pt x="509" y="0"/>
                      <a:pt x="4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 name="Google Shape;1691;p14"/>
              <p:cNvSpPr/>
              <p:nvPr/>
            </p:nvSpPr>
            <p:spPr>
              <a:xfrm>
                <a:off x="4262800" y="4033100"/>
                <a:ext cx="20225" cy="15350"/>
              </a:xfrm>
              <a:custGeom>
                <a:avLst/>
                <a:gdLst/>
                <a:ahLst/>
                <a:cxnLst/>
                <a:rect l="l" t="t" r="r" b="b"/>
                <a:pathLst>
                  <a:path w="809" h="614" extrusionOk="0">
                    <a:moveTo>
                      <a:pt x="406" y="0"/>
                    </a:moveTo>
                    <a:cubicBezTo>
                      <a:pt x="338" y="0"/>
                      <a:pt x="269" y="23"/>
                      <a:pt x="212" y="69"/>
                    </a:cubicBezTo>
                    <a:cubicBezTo>
                      <a:pt x="0" y="239"/>
                      <a:pt x="100" y="583"/>
                      <a:pt x="373" y="612"/>
                    </a:cubicBezTo>
                    <a:cubicBezTo>
                      <a:pt x="385" y="613"/>
                      <a:pt x="396" y="614"/>
                      <a:pt x="407" y="614"/>
                    </a:cubicBezTo>
                    <a:cubicBezTo>
                      <a:pt x="657" y="614"/>
                      <a:pt x="809" y="317"/>
                      <a:pt x="643" y="114"/>
                    </a:cubicBezTo>
                    <a:cubicBezTo>
                      <a:pt x="583" y="39"/>
                      <a:pt x="495" y="0"/>
                      <a:pt x="4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14"/>
              <p:cNvSpPr/>
              <p:nvPr/>
            </p:nvSpPr>
            <p:spPr>
              <a:xfrm>
                <a:off x="4249450" y="4016525"/>
                <a:ext cx="19675" cy="14900"/>
              </a:xfrm>
              <a:custGeom>
                <a:avLst/>
                <a:gdLst/>
                <a:ahLst/>
                <a:cxnLst/>
                <a:rect l="l" t="t" r="r" b="b"/>
                <a:pathLst>
                  <a:path w="787" h="596" extrusionOk="0">
                    <a:moveTo>
                      <a:pt x="395" y="0"/>
                    </a:moveTo>
                    <a:cubicBezTo>
                      <a:pt x="329" y="0"/>
                      <a:pt x="263" y="22"/>
                      <a:pt x="209" y="66"/>
                    </a:cubicBezTo>
                    <a:cubicBezTo>
                      <a:pt x="1" y="234"/>
                      <a:pt x="100" y="568"/>
                      <a:pt x="364" y="593"/>
                    </a:cubicBezTo>
                    <a:cubicBezTo>
                      <a:pt x="375" y="595"/>
                      <a:pt x="387" y="595"/>
                      <a:pt x="398" y="595"/>
                    </a:cubicBezTo>
                    <a:cubicBezTo>
                      <a:pt x="641" y="595"/>
                      <a:pt x="787" y="308"/>
                      <a:pt x="627" y="111"/>
                    </a:cubicBezTo>
                    <a:cubicBezTo>
                      <a:pt x="569" y="38"/>
                      <a:pt x="482" y="0"/>
                      <a:pt x="3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14"/>
              <p:cNvSpPr/>
              <p:nvPr/>
            </p:nvSpPr>
            <p:spPr>
              <a:xfrm>
                <a:off x="4236200" y="4000050"/>
                <a:ext cx="19050" cy="14400"/>
              </a:xfrm>
              <a:custGeom>
                <a:avLst/>
                <a:gdLst/>
                <a:ahLst/>
                <a:cxnLst/>
                <a:rect l="l" t="t" r="r" b="b"/>
                <a:pathLst>
                  <a:path w="762" h="576" extrusionOk="0">
                    <a:moveTo>
                      <a:pt x="384" y="0"/>
                    </a:moveTo>
                    <a:cubicBezTo>
                      <a:pt x="319" y="0"/>
                      <a:pt x="254" y="22"/>
                      <a:pt x="200" y="67"/>
                    </a:cubicBezTo>
                    <a:cubicBezTo>
                      <a:pt x="0" y="227"/>
                      <a:pt x="100" y="549"/>
                      <a:pt x="354" y="574"/>
                    </a:cubicBezTo>
                    <a:cubicBezTo>
                      <a:pt x="364" y="575"/>
                      <a:pt x="375" y="576"/>
                      <a:pt x="385" y="576"/>
                    </a:cubicBezTo>
                    <a:cubicBezTo>
                      <a:pt x="623" y="576"/>
                      <a:pt x="762" y="296"/>
                      <a:pt x="608" y="105"/>
                    </a:cubicBezTo>
                    <a:cubicBezTo>
                      <a:pt x="550" y="36"/>
                      <a:pt x="467"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14"/>
              <p:cNvSpPr/>
              <p:nvPr/>
            </p:nvSpPr>
            <p:spPr>
              <a:xfrm>
                <a:off x="4222950" y="3983500"/>
                <a:ext cx="18400" cy="13925"/>
              </a:xfrm>
              <a:custGeom>
                <a:avLst/>
                <a:gdLst/>
                <a:ahLst/>
                <a:cxnLst/>
                <a:rect l="l" t="t" r="r" b="b"/>
                <a:pathLst>
                  <a:path w="736" h="557" extrusionOk="0">
                    <a:moveTo>
                      <a:pt x="370" y="1"/>
                    </a:moveTo>
                    <a:cubicBezTo>
                      <a:pt x="308" y="1"/>
                      <a:pt x="245" y="21"/>
                      <a:pt x="193" y="63"/>
                    </a:cubicBezTo>
                    <a:cubicBezTo>
                      <a:pt x="0" y="221"/>
                      <a:pt x="93" y="533"/>
                      <a:pt x="341" y="555"/>
                    </a:cubicBezTo>
                    <a:cubicBezTo>
                      <a:pt x="351" y="556"/>
                      <a:pt x="362" y="557"/>
                      <a:pt x="372" y="557"/>
                    </a:cubicBezTo>
                    <a:cubicBezTo>
                      <a:pt x="601" y="557"/>
                      <a:pt x="736" y="287"/>
                      <a:pt x="585" y="102"/>
                    </a:cubicBezTo>
                    <a:cubicBezTo>
                      <a:pt x="531" y="35"/>
                      <a:pt x="451" y="1"/>
                      <a:pt x="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14"/>
              <p:cNvSpPr/>
              <p:nvPr/>
            </p:nvSpPr>
            <p:spPr>
              <a:xfrm>
                <a:off x="4209675" y="3966975"/>
                <a:ext cx="17775" cy="13500"/>
              </a:xfrm>
              <a:custGeom>
                <a:avLst/>
                <a:gdLst/>
                <a:ahLst/>
                <a:cxnLst/>
                <a:rect l="l" t="t" r="r" b="b"/>
                <a:pathLst>
                  <a:path w="711" h="540" extrusionOk="0">
                    <a:moveTo>
                      <a:pt x="355" y="0"/>
                    </a:moveTo>
                    <a:cubicBezTo>
                      <a:pt x="296" y="0"/>
                      <a:pt x="237" y="19"/>
                      <a:pt x="187" y="59"/>
                    </a:cubicBezTo>
                    <a:cubicBezTo>
                      <a:pt x="1" y="210"/>
                      <a:pt x="88" y="512"/>
                      <a:pt x="329" y="538"/>
                    </a:cubicBezTo>
                    <a:cubicBezTo>
                      <a:pt x="339" y="539"/>
                      <a:pt x="349" y="540"/>
                      <a:pt x="359" y="540"/>
                    </a:cubicBezTo>
                    <a:cubicBezTo>
                      <a:pt x="579" y="540"/>
                      <a:pt x="711" y="279"/>
                      <a:pt x="566" y="101"/>
                    </a:cubicBezTo>
                    <a:cubicBezTo>
                      <a:pt x="513" y="35"/>
                      <a:pt x="434" y="0"/>
                      <a:pt x="3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 name="Google Shape;1696;p14"/>
              <p:cNvSpPr/>
              <p:nvPr/>
            </p:nvSpPr>
            <p:spPr>
              <a:xfrm>
                <a:off x="4196350" y="3950400"/>
                <a:ext cx="17200" cy="13050"/>
              </a:xfrm>
              <a:custGeom>
                <a:avLst/>
                <a:gdLst/>
                <a:ahLst/>
                <a:cxnLst/>
                <a:rect l="l" t="t" r="r" b="b"/>
                <a:pathLst>
                  <a:path w="688" h="522" extrusionOk="0">
                    <a:moveTo>
                      <a:pt x="345" y="0"/>
                    </a:moveTo>
                    <a:cubicBezTo>
                      <a:pt x="288" y="0"/>
                      <a:pt x="231" y="19"/>
                      <a:pt x="183" y="57"/>
                    </a:cubicBezTo>
                    <a:cubicBezTo>
                      <a:pt x="0" y="202"/>
                      <a:pt x="87" y="494"/>
                      <a:pt x="318" y="520"/>
                    </a:cubicBezTo>
                    <a:cubicBezTo>
                      <a:pt x="329" y="521"/>
                      <a:pt x="339" y="521"/>
                      <a:pt x="349" y="521"/>
                    </a:cubicBezTo>
                    <a:cubicBezTo>
                      <a:pt x="562" y="521"/>
                      <a:pt x="688" y="271"/>
                      <a:pt x="550" y="99"/>
                    </a:cubicBezTo>
                    <a:cubicBezTo>
                      <a:pt x="498" y="34"/>
                      <a:pt x="422"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 name="Google Shape;1697;p14"/>
              <p:cNvSpPr/>
              <p:nvPr/>
            </p:nvSpPr>
            <p:spPr>
              <a:xfrm>
                <a:off x="4183100" y="3933875"/>
                <a:ext cx="16575" cy="12600"/>
              </a:xfrm>
              <a:custGeom>
                <a:avLst/>
                <a:gdLst/>
                <a:ahLst/>
                <a:cxnLst/>
                <a:rect l="l" t="t" r="r" b="b"/>
                <a:pathLst>
                  <a:path w="663" h="504" extrusionOk="0">
                    <a:moveTo>
                      <a:pt x="333" y="0"/>
                    </a:moveTo>
                    <a:cubicBezTo>
                      <a:pt x="278" y="0"/>
                      <a:pt x="222" y="19"/>
                      <a:pt x="177" y="56"/>
                    </a:cubicBezTo>
                    <a:cubicBezTo>
                      <a:pt x="0" y="197"/>
                      <a:pt x="84" y="477"/>
                      <a:pt x="305" y="503"/>
                    </a:cubicBezTo>
                    <a:cubicBezTo>
                      <a:pt x="315" y="504"/>
                      <a:pt x="324" y="504"/>
                      <a:pt x="333" y="504"/>
                    </a:cubicBezTo>
                    <a:cubicBezTo>
                      <a:pt x="541" y="504"/>
                      <a:pt x="663" y="261"/>
                      <a:pt x="527" y="94"/>
                    </a:cubicBezTo>
                    <a:cubicBezTo>
                      <a:pt x="478" y="32"/>
                      <a:pt x="405" y="0"/>
                      <a:pt x="3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14"/>
              <p:cNvSpPr/>
              <p:nvPr/>
            </p:nvSpPr>
            <p:spPr>
              <a:xfrm>
                <a:off x="4169900" y="3917375"/>
                <a:ext cx="15875" cy="12075"/>
              </a:xfrm>
              <a:custGeom>
                <a:avLst/>
                <a:gdLst/>
                <a:ahLst/>
                <a:cxnLst/>
                <a:rect l="l" t="t" r="r" b="b"/>
                <a:pathLst>
                  <a:path w="635" h="483" extrusionOk="0">
                    <a:moveTo>
                      <a:pt x="318" y="0"/>
                    </a:moveTo>
                    <a:cubicBezTo>
                      <a:pt x="265" y="0"/>
                      <a:pt x="211" y="18"/>
                      <a:pt x="165" y="54"/>
                    </a:cubicBezTo>
                    <a:cubicBezTo>
                      <a:pt x="1" y="189"/>
                      <a:pt x="81" y="459"/>
                      <a:pt x="293" y="481"/>
                    </a:cubicBezTo>
                    <a:cubicBezTo>
                      <a:pt x="303" y="482"/>
                      <a:pt x="311" y="483"/>
                      <a:pt x="320" y="483"/>
                    </a:cubicBezTo>
                    <a:cubicBezTo>
                      <a:pt x="517" y="483"/>
                      <a:pt x="635" y="249"/>
                      <a:pt x="506" y="89"/>
                    </a:cubicBezTo>
                    <a:cubicBezTo>
                      <a:pt x="458" y="31"/>
                      <a:pt x="389"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 name="Google Shape;1699;p14"/>
              <p:cNvSpPr/>
              <p:nvPr/>
            </p:nvSpPr>
            <p:spPr>
              <a:xfrm>
                <a:off x="4156575" y="3900825"/>
                <a:ext cx="15325" cy="11675"/>
              </a:xfrm>
              <a:custGeom>
                <a:avLst/>
                <a:gdLst/>
                <a:ahLst/>
                <a:cxnLst/>
                <a:rect l="l" t="t" r="r" b="b"/>
                <a:pathLst>
                  <a:path w="613" h="467" extrusionOk="0">
                    <a:moveTo>
                      <a:pt x="309" y="0"/>
                    </a:moveTo>
                    <a:cubicBezTo>
                      <a:pt x="257" y="0"/>
                      <a:pt x="204" y="18"/>
                      <a:pt x="161" y="54"/>
                    </a:cubicBezTo>
                    <a:cubicBezTo>
                      <a:pt x="0" y="182"/>
                      <a:pt x="78" y="443"/>
                      <a:pt x="283" y="465"/>
                    </a:cubicBezTo>
                    <a:cubicBezTo>
                      <a:pt x="291" y="466"/>
                      <a:pt x="299" y="466"/>
                      <a:pt x="307" y="466"/>
                    </a:cubicBezTo>
                    <a:cubicBezTo>
                      <a:pt x="498" y="466"/>
                      <a:pt x="613" y="240"/>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 name="Google Shape;1700;p14"/>
              <p:cNvSpPr/>
              <p:nvPr/>
            </p:nvSpPr>
            <p:spPr>
              <a:xfrm>
                <a:off x="4143325" y="3884300"/>
                <a:ext cx="14675" cy="11175"/>
              </a:xfrm>
              <a:custGeom>
                <a:avLst/>
                <a:gdLst/>
                <a:ahLst/>
                <a:cxnLst/>
                <a:rect l="l" t="t" r="r" b="b"/>
                <a:pathLst>
                  <a:path w="587" h="447" extrusionOk="0">
                    <a:moveTo>
                      <a:pt x="294" y="1"/>
                    </a:moveTo>
                    <a:cubicBezTo>
                      <a:pt x="245" y="1"/>
                      <a:pt x="196" y="16"/>
                      <a:pt x="154" y="50"/>
                    </a:cubicBezTo>
                    <a:cubicBezTo>
                      <a:pt x="0" y="175"/>
                      <a:pt x="74" y="426"/>
                      <a:pt x="270" y="445"/>
                    </a:cubicBezTo>
                    <a:cubicBezTo>
                      <a:pt x="278" y="446"/>
                      <a:pt x="286" y="446"/>
                      <a:pt x="294" y="446"/>
                    </a:cubicBezTo>
                    <a:cubicBezTo>
                      <a:pt x="479" y="446"/>
                      <a:pt x="587" y="230"/>
                      <a:pt x="466" y="82"/>
                    </a:cubicBezTo>
                    <a:cubicBezTo>
                      <a:pt x="422" y="29"/>
                      <a:pt x="358"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 name="Google Shape;1701;p14"/>
              <p:cNvSpPr/>
              <p:nvPr/>
            </p:nvSpPr>
            <p:spPr>
              <a:xfrm>
                <a:off x="4130050" y="3867750"/>
                <a:ext cx="14025" cy="10700"/>
              </a:xfrm>
              <a:custGeom>
                <a:avLst/>
                <a:gdLst/>
                <a:ahLst/>
                <a:cxnLst/>
                <a:rect l="l" t="t" r="r" b="b"/>
                <a:pathLst>
                  <a:path w="561" h="428" extrusionOk="0">
                    <a:moveTo>
                      <a:pt x="281" y="0"/>
                    </a:moveTo>
                    <a:cubicBezTo>
                      <a:pt x="234" y="0"/>
                      <a:pt x="187" y="16"/>
                      <a:pt x="149" y="50"/>
                    </a:cubicBezTo>
                    <a:cubicBezTo>
                      <a:pt x="1" y="168"/>
                      <a:pt x="72" y="406"/>
                      <a:pt x="261" y="426"/>
                    </a:cubicBezTo>
                    <a:cubicBezTo>
                      <a:pt x="270" y="427"/>
                      <a:pt x="279" y="427"/>
                      <a:pt x="288" y="427"/>
                    </a:cubicBezTo>
                    <a:cubicBezTo>
                      <a:pt x="459" y="427"/>
                      <a:pt x="561" y="222"/>
                      <a:pt x="448" y="82"/>
                    </a:cubicBezTo>
                    <a:cubicBezTo>
                      <a:pt x="406" y="29"/>
                      <a:pt x="344" y="0"/>
                      <a:pt x="2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14"/>
              <p:cNvSpPr/>
              <p:nvPr/>
            </p:nvSpPr>
            <p:spPr>
              <a:xfrm>
                <a:off x="4116725" y="3851200"/>
                <a:ext cx="13550" cy="10275"/>
              </a:xfrm>
              <a:custGeom>
                <a:avLst/>
                <a:gdLst/>
                <a:ahLst/>
                <a:cxnLst/>
                <a:rect l="l" t="t" r="r" b="b"/>
                <a:pathLst>
                  <a:path w="542" h="411" extrusionOk="0">
                    <a:moveTo>
                      <a:pt x="272" y="1"/>
                    </a:moveTo>
                    <a:cubicBezTo>
                      <a:pt x="226" y="1"/>
                      <a:pt x="181" y="16"/>
                      <a:pt x="142" y="46"/>
                    </a:cubicBezTo>
                    <a:cubicBezTo>
                      <a:pt x="0" y="162"/>
                      <a:pt x="71" y="390"/>
                      <a:pt x="251" y="409"/>
                    </a:cubicBezTo>
                    <a:cubicBezTo>
                      <a:pt x="259" y="410"/>
                      <a:pt x="267" y="411"/>
                      <a:pt x="274" y="411"/>
                    </a:cubicBezTo>
                    <a:cubicBezTo>
                      <a:pt x="441" y="411"/>
                      <a:pt x="542" y="214"/>
                      <a:pt x="431" y="78"/>
                    </a:cubicBezTo>
                    <a:cubicBezTo>
                      <a:pt x="391" y="27"/>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14"/>
              <p:cNvSpPr/>
              <p:nvPr/>
            </p:nvSpPr>
            <p:spPr>
              <a:xfrm>
                <a:off x="4103475" y="3834725"/>
                <a:ext cx="12925" cy="9800"/>
              </a:xfrm>
              <a:custGeom>
                <a:avLst/>
                <a:gdLst/>
                <a:ahLst/>
                <a:cxnLst/>
                <a:rect l="l" t="t" r="r" b="b"/>
                <a:pathLst>
                  <a:path w="517" h="392" extrusionOk="0">
                    <a:moveTo>
                      <a:pt x="259" y="0"/>
                    </a:moveTo>
                    <a:cubicBezTo>
                      <a:pt x="215" y="0"/>
                      <a:pt x="171" y="14"/>
                      <a:pt x="135" y="43"/>
                    </a:cubicBezTo>
                    <a:cubicBezTo>
                      <a:pt x="0" y="153"/>
                      <a:pt x="64" y="371"/>
                      <a:pt x="238" y="390"/>
                    </a:cubicBezTo>
                    <a:cubicBezTo>
                      <a:pt x="245" y="391"/>
                      <a:pt x="251" y="391"/>
                      <a:pt x="258" y="391"/>
                    </a:cubicBezTo>
                    <a:cubicBezTo>
                      <a:pt x="420" y="391"/>
                      <a:pt x="517" y="202"/>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14"/>
              <p:cNvSpPr/>
              <p:nvPr/>
            </p:nvSpPr>
            <p:spPr>
              <a:xfrm>
                <a:off x="4090200" y="3818150"/>
                <a:ext cx="12300" cy="9350"/>
              </a:xfrm>
              <a:custGeom>
                <a:avLst/>
                <a:gdLst/>
                <a:ahLst/>
                <a:cxnLst/>
                <a:rect l="l" t="t" r="r" b="b"/>
                <a:pathLst>
                  <a:path w="492" h="374" extrusionOk="0">
                    <a:moveTo>
                      <a:pt x="247" y="1"/>
                    </a:moveTo>
                    <a:cubicBezTo>
                      <a:pt x="206" y="1"/>
                      <a:pt x="164" y="15"/>
                      <a:pt x="129" y="44"/>
                    </a:cubicBezTo>
                    <a:cubicBezTo>
                      <a:pt x="1" y="147"/>
                      <a:pt x="62" y="356"/>
                      <a:pt x="226" y="372"/>
                    </a:cubicBezTo>
                    <a:cubicBezTo>
                      <a:pt x="233" y="373"/>
                      <a:pt x="239" y="373"/>
                      <a:pt x="246" y="373"/>
                    </a:cubicBezTo>
                    <a:cubicBezTo>
                      <a:pt x="401" y="373"/>
                      <a:pt x="492" y="193"/>
                      <a:pt x="390" y="70"/>
                    </a:cubicBezTo>
                    <a:cubicBezTo>
                      <a:pt x="354" y="25"/>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14"/>
              <p:cNvSpPr/>
              <p:nvPr/>
            </p:nvSpPr>
            <p:spPr>
              <a:xfrm>
                <a:off x="4076950" y="3801650"/>
                <a:ext cx="11625" cy="8825"/>
              </a:xfrm>
              <a:custGeom>
                <a:avLst/>
                <a:gdLst/>
                <a:ahLst/>
                <a:cxnLst/>
                <a:rect l="l" t="t" r="r" b="b"/>
                <a:pathLst>
                  <a:path w="465" h="353" extrusionOk="0">
                    <a:moveTo>
                      <a:pt x="232" y="0"/>
                    </a:moveTo>
                    <a:cubicBezTo>
                      <a:pt x="193" y="0"/>
                      <a:pt x="155" y="13"/>
                      <a:pt x="123" y="39"/>
                    </a:cubicBezTo>
                    <a:cubicBezTo>
                      <a:pt x="1" y="139"/>
                      <a:pt x="59" y="335"/>
                      <a:pt x="216" y="351"/>
                    </a:cubicBezTo>
                    <a:cubicBezTo>
                      <a:pt x="224" y="352"/>
                      <a:pt x="231" y="352"/>
                      <a:pt x="238" y="352"/>
                    </a:cubicBezTo>
                    <a:cubicBezTo>
                      <a:pt x="380" y="352"/>
                      <a:pt x="465" y="181"/>
                      <a:pt x="370" y="65"/>
                    </a:cubicBezTo>
                    <a:cubicBezTo>
                      <a:pt x="335" y="23"/>
                      <a:pt x="284" y="0"/>
                      <a:pt x="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14"/>
              <p:cNvSpPr/>
              <p:nvPr/>
            </p:nvSpPr>
            <p:spPr>
              <a:xfrm>
                <a:off x="4063625" y="3785125"/>
                <a:ext cx="11075" cy="8375"/>
              </a:xfrm>
              <a:custGeom>
                <a:avLst/>
                <a:gdLst/>
                <a:ahLst/>
                <a:cxnLst/>
                <a:rect l="l" t="t" r="r" b="b"/>
                <a:pathLst>
                  <a:path w="443" h="335" extrusionOk="0">
                    <a:moveTo>
                      <a:pt x="223" y="1"/>
                    </a:moveTo>
                    <a:cubicBezTo>
                      <a:pt x="186" y="1"/>
                      <a:pt x="148" y="13"/>
                      <a:pt x="116" y="38"/>
                    </a:cubicBezTo>
                    <a:cubicBezTo>
                      <a:pt x="0" y="131"/>
                      <a:pt x="58" y="321"/>
                      <a:pt x="206" y="334"/>
                    </a:cubicBezTo>
                    <a:cubicBezTo>
                      <a:pt x="212" y="334"/>
                      <a:pt x="219" y="335"/>
                      <a:pt x="225" y="335"/>
                    </a:cubicBezTo>
                    <a:cubicBezTo>
                      <a:pt x="362" y="335"/>
                      <a:pt x="443" y="174"/>
                      <a:pt x="354" y="64"/>
                    </a:cubicBezTo>
                    <a:cubicBezTo>
                      <a:pt x="321" y="22"/>
                      <a:pt x="273" y="1"/>
                      <a:pt x="2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14"/>
              <p:cNvSpPr/>
              <p:nvPr/>
            </p:nvSpPr>
            <p:spPr>
              <a:xfrm>
                <a:off x="4050350" y="3768550"/>
                <a:ext cx="10450" cy="7925"/>
              </a:xfrm>
              <a:custGeom>
                <a:avLst/>
                <a:gdLst/>
                <a:ahLst/>
                <a:cxnLst/>
                <a:rect l="l" t="t" r="r" b="b"/>
                <a:pathLst>
                  <a:path w="418" h="317" extrusionOk="0">
                    <a:moveTo>
                      <a:pt x="209" y="1"/>
                    </a:moveTo>
                    <a:cubicBezTo>
                      <a:pt x="174" y="1"/>
                      <a:pt x="139" y="12"/>
                      <a:pt x="110" y="36"/>
                    </a:cubicBezTo>
                    <a:cubicBezTo>
                      <a:pt x="1" y="126"/>
                      <a:pt x="56" y="303"/>
                      <a:pt x="194" y="315"/>
                    </a:cubicBezTo>
                    <a:cubicBezTo>
                      <a:pt x="200" y="316"/>
                      <a:pt x="207" y="316"/>
                      <a:pt x="213" y="316"/>
                    </a:cubicBezTo>
                    <a:cubicBezTo>
                      <a:pt x="343" y="316"/>
                      <a:pt x="418" y="166"/>
                      <a:pt x="335" y="61"/>
                    </a:cubicBezTo>
                    <a:cubicBezTo>
                      <a:pt x="302" y="21"/>
                      <a:pt x="256"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14"/>
              <p:cNvSpPr/>
              <p:nvPr/>
            </p:nvSpPr>
            <p:spPr>
              <a:xfrm>
                <a:off x="4333725" y="4084725"/>
                <a:ext cx="22800" cy="17250"/>
              </a:xfrm>
              <a:custGeom>
                <a:avLst/>
                <a:gdLst/>
                <a:ahLst/>
                <a:cxnLst/>
                <a:rect l="l" t="t" r="r" b="b"/>
                <a:pathLst>
                  <a:path w="912" h="690" extrusionOk="0">
                    <a:moveTo>
                      <a:pt x="457" y="0"/>
                    </a:moveTo>
                    <a:cubicBezTo>
                      <a:pt x="382" y="0"/>
                      <a:pt x="306" y="25"/>
                      <a:pt x="242" y="77"/>
                    </a:cubicBezTo>
                    <a:cubicBezTo>
                      <a:pt x="1" y="269"/>
                      <a:pt x="116" y="655"/>
                      <a:pt x="422" y="687"/>
                    </a:cubicBezTo>
                    <a:cubicBezTo>
                      <a:pt x="435" y="689"/>
                      <a:pt x="448" y="689"/>
                      <a:pt x="460" y="689"/>
                    </a:cubicBezTo>
                    <a:cubicBezTo>
                      <a:pt x="743" y="689"/>
                      <a:pt x="912" y="356"/>
                      <a:pt x="724" y="128"/>
                    </a:cubicBezTo>
                    <a:cubicBezTo>
                      <a:pt x="656" y="44"/>
                      <a:pt x="557" y="0"/>
                      <a:pt x="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14"/>
              <p:cNvSpPr/>
              <p:nvPr/>
            </p:nvSpPr>
            <p:spPr>
              <a:xfrm>
                <a:off x="4320475" y="4068175"/>
                <a:ext cx="22075" cy="16750"/>
              </a:xfrm>
              <a:custGeom>
                <a:avLst/>
                <a:gdLst/>
                <a:ahLst/>
                <a:cxnLst/>
                <a:rect l="l" t="t" r="r" b="b"/>
                <a:pathLst>
                  <a:path w="883" h="670" extrusionOk="0">
                    <a:moveTo>
                      <a:pt x="445" y="0"/>
                    </a:moveTo>
                    <a:cubicBezTo>
                      <a:pt x="370" y="0"/>
                      <a:pt x="295" y="25"/>
                      <a:pt x="232" y="76"/>
                    </a:cubicBezTo>
                    <a:cubicBezTo>
                      <a:pt x="1" y="263"/>
                      <a:pt x="113" y="636"/>
                      <a:pt x="409" y="668"/>
                    </a:cubicBezTo>
                    <a:cubicBezTo>
                      <a:pt x="422" y="669"/>
                      <a:pt x="434" y="670"/>
                      <a:pt x="447" y="670"/>
                    </a:cubicBezTo>
                    <a:cubicBezTo>
                      <a:pt x="720" y="670"/>
                      <a:pt x="883" y="346"/>
                      <a:pt x="704" y="125"/>
                    </a:cubicBezTo>
                    <a:cubicBezTo>
                      <a:pt x="639" y="43"/>
                      <a:pt x="542" y="0"/>
                      <a:pt x="4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14"/>
              <p:cNvSpPr/>
              <p:nvPr/>
            </p:nvSpPr>
            <p:spPr>
              <a:xfrm>
                <a:off x="4307225" y="4051650"/>
                <a:ext cx="21425" cy="16250"/>
              </a:xfrm>
              <a:custGeom>
                <a:avLst/>
                <a:gdLst/>
                <a:ahLst/>
                <a:cxnLst/>
                <a:rect l="l" t="t" r="r" b="b"/>
                <a:pathLst>
                  <a:path w="857" h="650" extrusionOk="0">
                    <a:moveTo>
                      <a:pt x="428" y="0"/>
                    </a:moveTo>
                    <a:cubicBezTo>
                      <a:pt x="357" y="0"/>
                      <a:pt x="285" y="24"/>
                      <a:pt x="225" y="72"/>
                    </a:cubicBezTo>
                    <a:cubicBezTo>
                      <a:pt x="0" y="255"/>
                      <a:pt x="110" y="619"/>
                      <a:pt x="396" y="648"/>
                    </a:cubicBezTo>
                    <a:cubicBezTo>
                      <a:pt x="409" y="649"/>
                      <a:pt x="421" y="650"/>
                      <a:pt x="434" y="650"/>
                    </a:cubicBezTo>
                    <a:cubicBezTo>
                      <a:pt x="700" y="650"/>
                      <a:pt x="856" y="335"/>
                      <a:pt x="682" y="120"/>
                    </a:cubicBezTo>
                    <a:cubicBezTo>
                      <a:pt x="617" y="42"/>
                      <a:pt x="523" y="0"/>
                      <a:pt x="4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14"/>
              <p:cNvSpPr/>
              <p:nvPr/>
            </p:nvSpPr>
            <p:spPr>
              <a:xfrm>
                <a:off x="4293975" y="4035100"/>
                <a:ext cx="20875" cy="15850"/>
              </a:xfrm>
              <a:custGeom>
                <a:avLst/>
                <a:gdLst/>
                <a:ahLst/>
                <a:cxnLst/>
                <a:rect l="l" t="t" r="r" b="b"/>
                <a:pathLst>
                  <a:path w="835" h="634" extrusionOk="0">
                    <a:moveTo>
                      <a:pt x="417" y="0"/>
                    </a:moveTo>
                    <a:cubicBezTo>
                      <a:pt x="347" y="0"/>
                      <a:pt x="277" y="24"/>
                      <a:pt x="219" y="72"/>
                    </a:cubicBezTo>
                    <a:cubicBezTo>
                      <a:pt x="0" y="249"/>
                      <a:pt x="103" y="602"/>
                      <a:pt x="386" y="631"/>
                    </a:cubicBezTo>
                    <a:cubicBezTo>
                      <a:pt x="397" y="633"/>
                      <a:pt x="409" y="633"/>
                      <a:pt x="420" y="633"/>
                    </a:cubicBezTo>
                    <a:cubicBezTo>
                      <a:pt x="679" y="633"/>
                      <a:pt x="834" y="327"/>
                      <a:pt x="662" y="117"/>
                    </a:cubicBezTo>
                    <a:cubicBezTo>
                      <a:pt x="600" y="41"/>
                      <a:pt x="509" y="0"/>
                      <a:pt x="4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 name="Google Shape;1712;p14"/>
              <p:cNvSpPr/>
              <p:nvPr/>
            </p:nvSpPr>
            <p:spPr>
              <a:xfrm>
                <a:off x="4280700" y="4018550"/>
                <a:ext cx="20250" cy="15350"/>
              </a:xfrm>
              <a:custGeom>
                <a:avLst/>
                <a:gdLst/>
                <a:ahLst/>
                <a:cxnLst/>
                <a:rect l="l" t="t" r="r" b="b"/>
                <a:pathLst>
                  <a:path w="810" h="614" extrusionOk="0">
                    <a:moveTo>
                      <a:pt x="406" y="1"/>
                    </a:moveTo>
                    <a:cubicBezTo>
                      <a:pt x="338" y="1"/>
                      <a:pt x="270" y="23"/>
                      <a:pt x="213" y="69"/>
                    </a:cubicBezTo>
                    <a:cubicBezTo>
                      <a:pt x="1" y="243"/>
                      <a:pt x="100" y="586"/>
                      <a:pt x="374" y="612"/>
                    </a:cubicBezTo>
                    <a:cubicBezTo>
                      <a:pt x="385" y="613"/>
                      <a:pt x="397" y="614"/>
                      <a:pt x="408" y="614"/>
                    </a:cubicBezTo>
                    <a:cubicBezTo>
                      <a:pt x="658" y="614"/>
                      <a:pt x="809" y="320"/>
                      <a:pt x="643" y="114"/>
                    </a:cubicBezTo>
                    <a:cubicBezTo>
                      <a:pt x="583" y="39"/>
                      <a:pt x="495" y="1"/>
                      <a:pt x="4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 name="Google Shape;1713;p14"/>
              <p:cNvSpPr/>
              <p:nvPr/>
            </p:nvSpPr>
            <p:spPr>
              <a:xfrm>
                <a:off x="4267375" y="4002075"/>
                <a:ext cx="19675" cy="14875"/>
              </a:xfrm>
              <a:custGeom>
                <a:avLst/>
                <a:gdLst/>
                <a:ahLst/>
                <a:cxnLst/>
                <a:rect l="l" t="t" r="r" b="b"/>
                <a:pathLst>
                  <a:path w="787" h="595" extrusionOk="0">
                    <a:moveTo>
                      <a:pt x="393" y="0"/>
                    </a:moveTo>
                    <a:cubicBezTo>
                      <a:pt x="327" y="0"/>
                      <a:pt x="261" y="22"/>
                      <a:pt x="206" y="66"/>
                    </a:cubicBezTo>
                    <a:cubicBezTo>
                      <a:pt x="0" y="233"/>
                      <a:pt x="100" y="564"/>
                      <a:pt x="363" y="593"/>
                    </a:cubicBezTo>
                    <a:cubicBezTo>
                      <a:pt x="375" y="594"/>
                      <a:pt x="387" y="595"/>
                      <a:pt x="398" y="595"/>
                    </a:cubicBezTo>
                    <a:cubicBezTo>
                      <a:pt x="641" y="595"/>
                      <a:pt x="787" y="307"/>
                      <a:pt x="627" y="111"/>
                    </a:cubicBezTo>
                    <a:cubicBezTo>
                      <a:pt x="567" y="38"/>
                      <a:pt x="480" y="0"/>
                      <a:pt x="3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14"/>
              <p:cNvSpPr/>
              <p:nvPr/>
            </p:nvSpPr>
            <p:spPr>
              <a:xfrm>
                <a:off x="4254100" y="3985550"/>
                <a:ext cx="19075" cy="14450"/>
              </a:xfrm>
              <a:custGeom>
                <a:avLst/>
                <a:gdLst/>
                <a:ahLst/>
                <a:cxnLst/>
                <a:rect l="l" t="t" r="r" b="b"/>
                <a:pathLst>
                  <a:path w="763" h="578" extrusionOk="0">
                    <a:moveTo>
                      <a:pt x="383" y="0"/>
                    </a:moveTo>
                    <a:cubicBezTo>
                      <a:pt x="318" y="0"/>
                      <a:pt x="253" y="22"/>
                      <a:pt x="200" y="65"/>
                    </a:cubicBezTo>
                    <a:cubicBezTo>
                      <a:pt x="1" y="229"/>
                      <a:pt x="101" y="550"/>
                      <a:pt x="354" y="576"/>
                    </a:cubicBezTo>
                    <a:cubicBezTo>
                      <a:pt x="365" y="577"/>
                      <a:pt x="375" y="577"/>
                      <a:pt x="385" y="577"/>
                    </a:cubicBezTo>
                    <a:cubicBezTo>
                      <a:pt x="624" y="577"/>
                      <a:pt x="762" y="295"/>
                      <a:pt x="605" y="107"/>
                    </a:cubicBezTo>
                    <a:cubicBezTo>
                      <a:pt x="549" y="36"/>
                      <a:pt x="466" y="0"/>
                      <a:pt x="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14"/>
              <p:cNvSpPr/>
              <p:nvPr/>
            </p:nvSpPr>
            <p:spPr>
              <a:xfrm>
                <a:off x="4240850" y="3969000"/>
                <a:ext cx="18425" cy="13975"/>
              </a:xfrm>
              <a:custGeom>
                <a:avLst/>
                <a:gdLst/>
                <a:ahLst/>
                <a:cxnLst/>
                <a:rect l="l" t="t" r="r" b="b"/>
                <a:pathLst>
                  <a:path w="737" h="559" extrusionOk="0">
                    <a:moveTo>
                      <a:pt x="368" y="0"/>
                    </a:moveTo>
                    <a:cubicBezTo>
                      <a:pt x="306" y="0"/>
                      <a:pt x="245" y="20"/>
                      <a:pt x="194" y="62"/>
                    </a:cubicBezTo>
                    <a:cubicBezTo>
                      <a:pt x="1" y="219"/>
                      <a:pt x="94" y="531"/>
                      <a:pt x="341" y="557"/>
                    </a:cubicBezTo>
                    <a:cubicBezTo>
                      <a:pt x="352" y="558"/>
                      <a:pt x="362" y="558"/>
                      <a:pt x="372" y="558"/>
                    </a:cubicBezTo>
                    <a:cubicBezTo>
                      <a:pt x="601" y="558"/>
                      <a:pt x="736" y="288"/>
                      <a:pt x="586" y="103"/>
                    </a:cubicBezTo>
                    <a:cubicBezTo>
                      <a:pt x="531" y="36"/>
                      <a:pt x="449" y="0"/>
                      <a:pt x="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14"/>
              <p:cNvSpPr/>
              <p:nvPr/>
            </p:nvSpPr>
            <p:spPr>
              <a:xfrm>
                <a:off x="4227600" y="3952425"/>
                <a:ext cx="17775" cy="13500"/>
              </a:xfrm>
              <a:custGeom>
                <a:avLst/>
                <a:gdLst/>
                <a:ahLst/>
                <a:cxnLst/>
                <a:rect l="l" t="t" r="r" b="b"/>
                <a:pathLst>
                  <a:path w="711" h="540" extrusionOk="0">
                    <a:moveTo>
                      <a:pt x="357" y="1"/>
                    </a:moveTo>
                    <a:cubicBezTo>
                      <a:pt x="297" y="1"/>
                      <a:pt x="237" y="21"/>
                      <a:pt x="187" y="63"/>
                    </a:cubicBezTo>
                    <a:cubicBezTo>
                      <a:pt x="0" y="211"/>
                      <a:pt x="87" y="513"/>
                      <a:pt x="328" y="538"/>
                    </a:cubicBezTo>
                    <a:cubicBezTo>
                      <a:pt x="339" y="539"/>
                      <a:pt x="349" y="540"/>
                      <a:pt x="359" y="540"/>
                    </a:cubicBezTo>
                    <a:cubicBezTo>
                      <a:pt x="579" y="540"/>
                      <a:pt x="710" y="279"/>
                      <a:pt x="566" y="101"/>
                    </a:cubicBezTo>
                    <a:cubicBezTo>
                      <a:pt x="513" y="36"/>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 name="Google Shape;1717;p14"/>
              <p:cNvSpPr/>
              <p:nvPr/>
            </p:nvSpPr>
            <p:spPr>
              <a:xfrm>
                <a:off x="4214250" y="3935900"/>
                <a:ext cx="17225" cy="13000"/>
              </a:xfrm>
              <a:custGeom>
                <a:avLst/>
                <a:gdLst/>
                <a:ahLst/>
                <a:cxnLst/>
                <a:rect l="l" t="t" r="r" b="b"/>
                <a:pathLst>
                  <a:path w="689" h="520" extrusionOk="0">
                    <a:moveTo>
                      <a:pt x="347" y="0"/>
                    </a:moveTo>
                    <a:cubicBezTo>
                      <a:pt x="289" y="0"/>
                      <a:pt x="231" y="19"/>
                      <a:pt x="184" y="58"/>
                    </a:cubicBezTo>
                    <a:cubicBezTo>
                      <a:pt x="1" y="203"/>
                      <a:pt x="88" y="492"/>
                      <a:pt x="316" y="518"/>
                    </a:cubicBezTo>
                    <a:cubicBezTo>
                      <a:pt x="326" y="519"/>
                      <a:pt x="337" y="520"/>
                      <a:pt x="347" y="520"/>
                    </a:cubicBezTo>
                    <a:cubicBezTo>
                      <a:pt x="560" y="520"/>
                      <a:pt x="689" y="269"/>
                      <a:pt x="551" y="97"/>
                    </a:cubicBezTo>
                    <a:cubicBezTo>
                      <a:pt x="498" y="33"/>
                      <a:pt x="422" y="0"/>
                      <a:pt x="3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 name="Google Shape;1718;p14"/>
              <p:cNvSpPr/>
              <p:nvPr/>
            </p:nvSpPr>
            <p:spPr>
              <a:xfrm>
                <a:off x="4201000" y="3919400"/>
                <a:ext cx="16600" cy="12550"/>
              </a:xfrm>
              <a:custGeom>
                <a:avLst/>
                <a:gdLst/>
                <a:ahLst/>
                <a:cxnLst/>
                <a:rect l="l" t="t" r="r" b="b"/>
                <a:pathLst>
                  <a:path w="664" h="502" extrusionOk="0">
                    <a:moveTo>
                      <a:pt x="334" y="0"/>
                    </a:moveTo>
                    <a:cubicBezTo>
                      <a:pt x="278" y="0"/>
                      <a:pt x="222" y="19"/>
                      <a:pt x="174" y="56"/>
                    </a:cubicBezTo>
                    <a:cubicBezTo>
                      <a:pt x="1" y="198"/>
                      <a:pt x="84" y="477"/>
                      <a:pt x="306" y="500"/>
                    </a:cubicBezTo>
                    <a:cubicBezTo>
                      <a:pt x="315" y="501"/>
                      <a:pt x="324" y="501"/>
                      <a:pt x="333" y="501"/>
                    </a:cubicBezTo>
                    <a:cubicBezTo>
                      <a:pt x="539" y="501"/>
                      <a:pt x="663" y="261"/>
                      <a:pt x="528" y="92"/>
                    </a:cubicBezTo>
                    <a:cubicBezTo>
                      <a:pt x="479" y="32"/>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14"/>
              <p:cNvSpPr/>
              <p:nvPr/>
            </p:nvSpPr>
            <p:spPr>
              <a:xfrm>
                <a:off x="4187750" y="3902825"/>
                <a:ext cx="15950" cy="12100"/>
              </a:xfrm>
              <a:custGeom>
                <a:avLst/>
                <a:gdLst/>
                <a:ahLst/>
                <a:cxnLst/>
                <a:rect l="l" t="t" r="r" b="b"/>
                <a:pathLst>
                  <a:path w="638" h="484" extrusionOk="0">
                    <a:moveTo>
                      <a:pt x="318" y="1"/>
                    </a:moveTo>
                    <a:cubicBezTo>
                      <a:pt x="265" y="1"/>
                      <a:pt x="212" y="18"/>
                      <a:pt x="168" y="54"/>
                    </a:cubicBezTo>
                    <a:cubicBezTo>
                      <a:pt x="0" y="189"/>
                      <a:pt x="81" y="459"/>
                      <a:pt x="296" y="482"/>
                    </a:cubicBezTo>
                    <a:cubicBezTo>
                      <a:pt x="305" y="483"/>
                      <a:pt x="314" y="483"/>
                      <a:pt x="323" y="483"/>
                    </a:cubicBezTo>
                    <a:cubicBezTo>
                      <a:pt x="519" y="483"/>
                      <a:pt x="637" y="250"/>
                      <a:pt x="508" y="93"/>
                    </a:cubicBezTo>
                    <a:cubicBezTo>
                      <a:pt x="460" y="32"/>
                      <a:pt x="390"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14"/>
              <p:cNvSpPr/>
              <p:nvPr/>
            </p:nvSpPr>
            <p:spPr>
              <a:xfrm>
                <a:off x="4174500" y="3886325"/>
                <a:ext cx="15300" cy="11625"/>
              </a:xfrm>
              <a:custGeom>
                <a:avLst/>
                <a:gdLst/>
                <a:ahLst/>
                <a:cxnLst/>
                <a:rect l="l" t="t" r="r" b="b"/>
                <a:pathLst>
                  <a:path w="612" h="465" extrusionOk="0">
                    <a:moveTo>
                      <a:pt x="306" y="1"/>
                    </a:moveTo>
                    <a:cubicBezTo>
                      <a:pt x="255" y="1"/>
                      <a:pt x="204" y="18"/>
                      <a:pt x="161" y="52"/>
                    </a:cubicBezTo>
                    <a:cubicBezTo>
                      <a:pt x="0" y="184"/>
                      <a:pt x="77" y="444"/>
                      <a:pt x="283" y="463"/>
                    </a:cubicBezTo>
                    <a:cubicBezTo>
                      <a:pt x="292" y="465"/>
                      <a:pt x="301" y="465"/>
                      <a:pt x="310" y="465"/>
                    </a:cubicBezTo>
                    <a:cubicBezTo>
                      <a:pt x="500" y="465"/>
                      <a:pt x="611" y="241"/>
                      <a:pt x="489" y="87"/>
                    </a:cubicBezTo>
                    <a:cubicBezTo>
                      <a:pt x="441" y="31"/>
                      <a:pt x="373"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14"/>
              <p:cNvSpPr/>
              <p:nvPr/>
            </p:nvSpPr>
            <p:spPr>
              <a:xfrm>
                <a:off x="4161225" y="3869775"/>
                <a:ext cx="14700" cy="11225"/>
              </a:xfrm>
              <a:custGeom>
                <a:avLst/>
                <a:gdLst/>
                <a:ahLst/>
                <a:cxnLst/>
                <a:rect l="l" t="t" r="r" b="b"/>
                <a:pathLst>
                  <a:path w="588" h="449" extrusionOk="0">
                    <a:moveTo>
                      <a:pt x="294" y="1"/>
                    </a:moveTo>
                    <a:cubicBezTo>
                      <a:pt x="245" y="1"/>
                      <a:pt x="195" y="17"/>
                      <a:pt x="155" y="52"/>
                    </a:cubicBezTo>
                    <a:cubicBezTo>
                      <a:pt x="1" y="177"/>
                      <a:pt x="75" y="425"/>
                      <a:pt x="271" y="447"/>
                    </a:cubicBezTo>
                    <a:cubicBezTo>
                      <a:pt x="279" y="448"/>
                      <a:pt x="287" y="449"/>
                      <a:pt x="294" y="449"/>
                    </a:cubicBezTo>
                    <a:cubicBezTo>
                      <a:pt x="479" y="449"/>
                      <a:pt x="587" y="232"/>
                      <a:pt x="467" y="84"/>
                    </a:cubicBezTo>
                    <a:cubicBezTo>
                      <a:pt x="423" y="30"/>
                      <a:pt x="359"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14"/>
              <p:cNvSpPr/>
              <p:nvPr/>
            </p:nvSpPr>
            <p:spPr>
              <a:xfrm>
                <a:off x="4147900" y="3853250"/>
                <a:ext cx="14125" cy="10725"/>
              </a:xfrm>
              <a:custGeom>
                <a:avLst/>
                <a:gdLst/>
                <a:ahLst/>
                <a:cxnLst/>
                <a:rect l="l" t="t" r="r" b="b"/>
                <a:pathLst>
                  <a:path w="565" h="429" extrusionOk="0">
                    <a:moveTo>
                      <a:pt x="285" y="0"/>
                    </a:moveTo>
                    <a:cubicBezTo>
                      <a:pt x="238" y="0"/>
                      <a:pt x="190" y="16"/>
                      <a:pt x="151" y="48"/>
                    </a:cubicBezTo>
                    <a:cubicBezTo>
                      <a:pt x="0" y="167"/>
                      <a:pt x="71" y="408"/>
                      <a:pt x="261" y="427"/>
                    </a:cubicBezTo>
                    <a:cubicBezTo>
                      <a:pt x="269" y="428"/>
                      <a:pt x="276" y="428"/>
                      <a:pt x="284" y="428"/>
                    </a:cubicBezTo>
                    <a:cubicBezTo>
                      <a:pt x="460" y="428"/>
                      <a:pt x="564" y="222"/>
                      <a:pt x="450" y="80"/>
                    </a:cubicBezTo>
                    <a:cubicBezTo>
                      <a:pt x="408"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14"/>
              <p:cNvSpPr/>
              <p:nvPr/>
            </p:nvSpPr>
            <p:spPr>
              <a:xfrm>
                <a:off x="4134650" y="3836750"/>
                <a:ext cx="13475" cy="10200"/>
              </a:xfrm>
              <a:custGeom>
                <a:avLst/>
                <a:gdLst/>
                <a:ahLst/>
                <a:cxnLst/>
                <a:rect l="l" t="t" r="r" b="b"/>
                <a:pathLst>
                  <a:path w="539" h="408" extrusionOk="0">
                    <a:moveTo>
                      <a:pt x="273" y="0"/>
                    </a:moveTo>
                    <a:cubicBezTo>
                      <a:pt x="227" y="0"/>
                      <a:pt x="181" y="15"/>
                      <a:pt x="142" y="46"/>
                    </a:cubicBezTo>
                    <a:cubicBezTo>
                      <a:pt x="0" y="158"/>
                      <a:pt x="68" y="390"/>
                      <a:pt x="251" y="406"/>
                    </a:cubicBezTo>
                    <a:cubicBezTo>
                      <a:pt x="259" y="407"/>
                      <a:pt x="266" y="407"/>
                      <a:pt x="274" y="407"/>
                    </a:cubicBezTo>
                    <a:cubicBezTo>
                      <a:pt x="440" y="407"/>
                      <a:pt x="538" y="210"/>
                      <a:pt x="431" y="75"/>
                    </a:cubicBezTo>
                    <a:cubicBezTo>
                      <a:pt x="391" y="26"/>
                      <a:pt x="332" y="0"/>
                      <a:pt x="2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14"/>
              <p:cNvSpPr/>
              <p:nvPr/>
            </p:nvSpPr>
            <p:spPr>
              <a:xfrm>
                <a:off x="4121375" y="3820175"/>
                <a:ext cx="12850" cy="9800"/>
              </a:xfrm>
              <a:custGeom>
                <a:avLst/>
                <a:gdLst/>
                <a:ahLst/>
                <a:cxnLst/>
                <a:rect l="l" t="t" r="r" b="b"/>
                <a:pathLst>
                  <a:path w="514" h="392" extrusionOk="0">
                    <a:moveTo>
                      <a:pt x="258" y="0"/>
                    </a:moveTo>
                    <a:cubicBezTo>
                      <a:pt x="215" y="0"/>
                      <a:pt x="172" y="15"/>
                      <a:pt x="136" y="44"/>
                    </a:cubicBezTo>
                    <a:cubicBezTo>
                      <a:pt x="1" y="156"/>
                      <a:pt x="65" y="371"/>
                      <a:pt x="239" y="391"/>
                    </a:cubicBezTo>
                    <a:cubicBezTo>
                      <a:pt x="246" y="392"/>
                      <a:pt x="254" y="392"/>
                      <a:pt x="262" y="392"/>
                    </a:cubicBezTo>
                    <a:cubicBezTo>
                      <a:pt x="421" y="392"/>
                      <a:pt x="513" y="201"/>
                      <a:pt x="409" y="73"/>
                    </a:cubicBezTo>
                    <a:cubicBezTo>
                      <a:pt x="371" y="25"/>
                      <a:pt x="315"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14"/>
              <p:cNvSpPr/>
              <p:nvPr/>
            </p:nvSpPr>
            <p:spPr>
              <a:xfrm>
                <a:off x="4108125" y="3803675"/>
                <a:ext cx="12275" cy="9275"/>
              </a:xfrm>
              <a:custGeom>
                <a:avLst/>
                <a:gdLst/>
                <a:ahLst/>
                <a:cxnLst/>
                <a:rect l="l" t="t" r="r" b="b"/>
                <a:pathLst>
                  <a:path w="491" h="371" extrusionOk="0">
                    <a:moveTo>
                      <a:pt x="245" y="1"/>
                    </a:moveTo>
                    <a:cubicBezTo>
                      <a:pt x="204" y="1"/>
                      <a:pt x="164" y="14"/>
                      <a:pt x="129" y="42"/>
                    </a:cubicBezTo>
                    <a:cubicBezTo>
                      <a:pt x="1" y="144"/>
                      <a:pt x="62" y="353"/>
                      <a:pt x="226" y="369"/>
                    </a:cubicBezTo>
                    <a:cubicBezTo>
                      <a:pt x="233" y="370"/>
                      <a:pt x="241" y="371"/>
                      <a:pt x="249" y="371"/>
                    </a:cubicBezTo>
                    <a:cubicBezTo>
                      <a:pt x="399" y="371"/>
                      <a:pt x="490" y="193"/>
                      <a:pt x="389"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14"/>
              <p:cNvSpPr/>
              <p:nvPr/>
            </p:nvSpPr>
            <p:spPr>
              <a:xfrm>
                <a:off x="4094800" y="3787125"/>
                <a:ext cx="11725" cy="8875"/>
              </a:xfrm>
              <a:custGeom>
                <a:avLst/>
                <a:gdLst/>
                <a:ahLst/>
                <a:cxnLst/>
                <a:rect l="l" t="t" r="r" b="b"/>
                <a:pathLst>
                  <a:path w="469" h="355" extrusionOk="0">
                    <a:moveTo>
                      <a:pt x="236" y="0"/>
                    </a:moveTo>
                    <a:cubicBezTo>
                      <a:pt x="197" y="0"/>
                      <a:pt x="157" y="14"/>
                      <a:pt x="125" y="42"/>
                    </a:cubicBezTo>
                    <a:cubicBezTo>
                      <a:pt x="0" y="138"/>
                      <a:pt x="61" y="337"/>
                      <a:pt x="215" y="353"/>
                    </a:cubicBezTo>
                    <a:cubicBezTo>
                      <a:pt x="222" y="354"/>
                      <a:pt x="229" y="354"/>
                      <a:pt x="235" y="354"/>
                    </a:cubicBezTo>
                    <a:cubicBezTo>
                      <a:pt x="381" y="354"/>
                      <a:pt x="468" y="184"/>
                      <a:pt x="373" y="67"/>
                    </a:cubicBezTo>
                    <a:cubicBezTo>
                      <a:pt x="338" y="23"/>
                      <a:pt x="287"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14"/>
              <p:cNvSpPr/>
              <p:nvPr/>
            </p:nvSpPr>
            <p:spPr>
              <a:xfrm>
                <a:off x="4081525" y="3770575"/>
                <a:ext cx="11100" cy="8400"/>
              </a:xfrm>
              <a:custGeom>
                <a:avLst/>
                <a:gdLst/>
                <a:ahLst/>
                <a:cxnLst/>
                <a:rect l="l" t="t" r="r" b="b"/>
                <a:pathLst>
                  <a:path w="444" h="336" extrusionOk="0">
                    <a:moveTo>
                      <a:pt x="224" y="1"/>
                    </a:moveTo>
                    <a:cubicBezTo>
                      <a:pt x="187" y="1"/>
                      <a:pt x="149" y="13"/>
                      <a:pt x="117" y="38"/>
                    </a:cubicBezTo>
                    <a:cubicBezTo>
                      <a:pt x="1" y="132"/>
                      <a:pt x="59" y="321"/>
                      <a:pt x="207" y="334"/>
                    </a:cubicBezTo>
                    <a:cubicBezTo>
                      <a:pt x="213" y="335"/>
                      <a:pt x="220" y="335"/>
                      <a:pt x="226" y="335"/>
                    </a:cubicBezTo>
                    <a:cubicBezTo>
                      <a:pt x="362" y="335"/>
                      <a:pt x="443" y="175"/>
                      <a:pt x="354" y="64"/>
                    </a:cubicBezTo>
                    <a:cubicBezTo>
                      <a:pt x="322" y="22"/>
                      <a:pt x="273" y="1"/>
                      <a:pt x="2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14"/>
              <p:cNvSpPr/>
              <p:nvPr/>
            </p:nvSpPr>
            <p:spPr>
              <a:xfrm>
                <a:off x="4068275" y="3754075"/>
                <a:ext cx="10475" cy="7925"/>
              </a:xfrm>
              <a:custGeom>
                <a:avLst/>
                <a:gdLst/>
                <a:ahLst/>
                <a:cxnLst/>
                <a:rect l="l" t="t" r="r" b="b"/>
                <a:pathLst>
                  <a:path w="419" h="317" extrusionOk="0">
                    <a:moveTo>
                      <a:pt x="210" y="1"/>
                    </a:moveTo>
                    <a:cubicBezTo>
                      <a:pt x="175" y="1"/>
                      <a:pt x="139" y="13"/>
                      <a:pt x="110" y="36"/>
                    </a:cubicBezTo>
                    <a:cubicBezTo>
                      <a:pt x="1" y="123"/>
                      <a:pt x="52" y="300"/>
                      <a:pt x="193" y="316"/>
                    </a:cubicBezTo>
                    <a:cubicBezTo>
                      <a:pt x="199" y="316"/>
                      <a:pt x="204" y="317"/>
                      <a:pt x="209" y="317"/>
                    </a:cubicBezTo>
                    <a:cubicBezTo>
                      <a:pt x="338" y="317"/>
                      <a:pt x="418" y="164"/>
                      <a:pt x="332" y="59"/>
                    </a:cubicBezTo>
                    <a:cubicBezTo>
                      <a:pt x="301" y="21"/>
                      <a:pt x="255"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14"/>
              <p:cNvSpPr/>
              <p:nvPr/>
            </p:nvSpPr>
            <p:spPr>
              <a:xfrm>
                <a:off x="4338400" y="4053675"/>
                <a:ext cx="22075" cy="16725"/>
              </a:xfrm>
              <a:custGeom>
                <a:avLst/>
                <a:gdLst/>
                <a:ahLst/>
                <a:cxnLst/>
                <a:rect l="l" t="t" r="r" b="b"/>
                <a:pathLst>
                  <a:path w="883" h="669" extrusionOk="0">
                    <a:moveTo>
                      <a:pt x="442" y="1"/>
                    </a:moveTo>
                    <a:cubicBezTo>
                      <a:pt x="368" y="1"/>
                      <a:pt x="294" y="25"/>
                      <a:pt x="232" y="75"/>
                    </a:cubicBezTo>
                    <a:cubicBezTo>
                      <a:pt x="0" y="261"/>
                      <a:pt x="113" y="637"/>
                      <a:pt x="408" y="666"/>
                    </a:cubicBezTo>
                    <a:cubicBezTo>
                      <a:pt x="421" y="668"/>
                      <a:pt x="434" y="668"/>
                      <a:pt x="447" y="668"/>
                    </a:cubicBezTo>
                    <a:cubicBezTo>
                      <a:pt x="720" y="668"/>
                      <a:pt x="882" y="344"/>
                      <a:pt x="704" y="123"/>
                    </a:cubicBezTo>
                    <a:cubicBezTo>
                      <a:pt x="636" y="43"/>
                      <a:pt x="540" y="1"/>
                      <a:pt x="4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14"/>
              <p:cNvSpPr/>
              <p:nvPr/>
            </p:nvSpPr>
            <p:spPr>
              <a:xfrm>
                <a:off x="4325125" y="4037125"/>
                <a:ext cx="21450" cy="16325"/>
              </a:xfrm>
              <a:custGeom>
                <a:avLst/>
                <a:gdLst/>
                <a:ahLst/>
                <a:cxnLst/>
                <a:rect l="l" t="t" r="r" b="b"/>
                <a:pathLst>
                  <a:path w="858" h="653" extrusionOk="0">
                    <a:moveTo>
                      <a:pt x="430" y="1"/>
                    </a:moveTo>
                    <a:cubicBezTo>
                      <a:pt x="358" y="1"/>
                      <a:pt x="286" y="25"/>
                      <a:pt x="226" y="75"/>
                    </a:cubicBezTo>
                    <a:cubicBezTo>
                      <a:pt x="1" y="255"/>
                      <a:pt x="107" y="621"/>
                      <a:pt x="396" y="650"/>
                    </a:cubicBezTo>
                    <a:cubicBezTo>
                      <a:pt x="409" y="651"/>
                      <a:pt x="422" y="652"/>
                      <a:pt x="435" y="652"/>
                    </a:cubicBezTo>
                    <a:cubicBezTo>
                      <a:pt x="701" y="652"/>
                      <a:pt x="857" y="338"/>
                      <a:pt x="682" y="123"/>
                    </a:cubicBezTo>
                    <a:cubicBezTo>
                      <a:pt x="618" y="43"/>
                      <a:pt x="524" y="1"/>
                      <a:pt x="4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14"/>
              <p:cNvSpPr/>
              <p:nvPr/>
            </p:nvSpPr>
            <p:spPr>
              <a:xfrm>
                <a:off x="4311875" y="4020600"/>
                <a:ext cx="20800" cy="15800"/>
              </a:xfrm>
              <a:custGeom>
                <a:avLst/>
                <a:gdLst/>
                <a:ahLst/>
                <a:cxnLst/>
                <a:rect l="l" t="t" r="r" b="b"/>
                <a:pathLst>
                  <a:path w="832" h="632" extrusionOk="0">
                    <a:moveTo>
                      <a:pt x="418" y="0"/>
                    </a:moveTo>
                    <a:cubicBezTo>
                      <a:pt x="348" y="0"/>
                      <a:pt x="278" y="23"/>
                      <a:pt x="219" y="71"/>
                    </a:cubicBezTo>
                    <a:cubicBezTo>
                      <a:pt x="1" y="247"/>
                      <a:pt x="104" y="601"/>
                      <a:pt x="386" y="630"/>
                    </a:cubicBezTo>
                    <a:cubicBezTo>
                      <a:pt x="399" y="631"/>
                      <a:pt x="412" y="632"/>
                      <a:pt x="425" y="632"/>
                    </a:cubicBezTo>
                    <a:cubicBezTo>
                      <a:pt x="681" y="632"/>
                      <a:pt x="831" y="327"/>
                      <a:pt x="663" y="119"/>
                    </a:cubicBezTo>
                    <a:cubicBezTo>
                      <a:pt x="601" y="40"/>
                      <a:pt x="510" y="0"/>
                      <a:pt x="4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14"/>
              <p:cNvSpPr/>
              <p:nvPr/>
            </p:nvSpPr>
            <p:spPr>
              <a:xfrm>
                <a:off x="4298550" y="4004100"/>
                <a:ext cx="20250" cy="15350"/>
              </a:xfrm>
              <a:custGeom>
                <a:avLst/>
                <a:gdLst/>
                <a:ahLst/>
                <a:cxnLst/>
                <a:rect l="l" t="t" r="r" b="b"/>
                <a:pathLst>
                  <a:path w="810" h="614" extrusionOk="0">
                    <a:moveTo>
                      <a:pt x="407" y="0"/>
                    </a:moveTo>
                    <a:cubicBezTo>
                      <a:pt x="338" y="0"/>
                      <a:pt x="269" y="23"/>
                      <a:pt x="212" y="69"/>
                    </a:cubicBezTo>
                    <a:cubicBezTo>
                      <a:pt x="0" y="239"/>
                      <a:pt x="103" y="583"/>
                      <a:pt x="376" y="612"/>
                    </a:cubicBezTo>
                    <a:cubicBezTo>
                      <a:pt x="388" y="613"/>
                      <a:pt x="399" y="614"/>
                      <a:pt x="411" y="614"/>
                    </a:cubicBezTo>
                    <a:cubicBezTo>
                      <a:pt x="660" y="614"/>
                      <a:pt x="809" y="316"/>
                      <a:pt x="646" y="114"/>
                    </a:cubicBezTo>
                    <a:cubicBezTo>
                      <a:pt x="586" y="39"/>
                      <a:pt x="497" y="0"/>
                      <a:pt x="4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14"/>
              <p:cNvSpPr/>
              <p:nvPr/>
            </p:nvSpPr>
            <p:spPr>
              <a:xfrm>
                <a:off x="4285275" y="3987525"/>
                <a:ext cx="19625" cy="14900"/>
              </a:xfrm>
              <a:custGeom>
                <a:avLst/>
                <a:gdLst/>
                <a:ahLst/>
                <a:cxnLst/>
                <a:rect l="l" t="t" r="r" b="b"/>
                <a:pathLst>
                  <a:path w="785" h="596" extrusionOk="0">
                    <a:moveTo>
                      <a:pt x="394" y="0"/>
                    </a:moveTo>
                    <a:cubicBezTo>
                      <a:pt x="328" y="0"/>
                      <a:pt x="262" y="22"/>
                      <a:pt x="207" y="66"/>
                    </a:cubicBezTo>
                    <a:cubicBezTo>
                      <a:pt x="1" y="233"/>
                      <a:pt x="101" y="568"/>
                      <a:pt x="364" y="593"/>
                    </a:cubicBezTo>
                    <a:cubicBezTo>
                      <a:pt x="376" y="595"/>
                      <a:pt x="387" y="595"/>
                      <a:pt x="399" y="595"/>
                    </a:cubicBezTo>
                    <a:cubicBezTo>
                      <a:pt x="642" y="595"/>
                      <a:pt x="784" y="308"/>
                      <a:pt x="624" y="111"/>
                    </a:cubicBezTo>
                    <a:cubicBezTo>
                      <a:pt x="566" y="38"/>
                      <a:pt x="480" y="0"/>
                      <a:pt x="3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14"/>
              <p:cNvSpPr/>
              <p:nvPr/>
            </p:nvSpPr>
            <p:spPr>
              <a:xfrm>
                <a:off x="4272025" y="3971050"/>
                <a:ext cx="19050" cy="14400"/>
              </a:xfrm>
              <a:custGeom>
                <a:avLst/>
                <a:gdLst/>
                <a:ahLst/>
                <a:cxnLst/>
                <a:rect l="l" t="t" r="r" b="b"/>
                <a:pathLst>
                  <a:path w="762" h="576" extrusionOk="0">
                    <a:moveTo>
                      <a:pt x="383" y="0"/>
                    </a:moveTo>
                    <a:cubicBezTo>
                      <a:pt x="318" y="0"/>
                      <a:pt x="253" y="22"/>
                      <a:pt x="200" y="66"/>
                    </a:cubicBezTo>
                    <a:cubicBezTo>
                      <a:pt x="1" y="227"/>
                      <a:pt x="97" y="552"/>
                      <a:pt x="354" y="574"/>
                    </a:cubicBezTo>
                    <a:cubicBezTo>
                      <a:pt x="365" y="575"/>
                      <a:pt x="375" y="576"/>
                      <a:pt x="385" y="576"/>
                    </a:cubicBezTo>
                    <a:cubicBezTo>
                      <a:pt x="624" y="576"/>
                      <a:pt x="762" y="296"/>
                      <a:pt x="605" y="105"/>
                    </a:cubicBezTo>
                    <a:cubicBezTo>
                      <a:pt x="549" y="36"/>
                      <a:pt x="466" y="0"/>
                      <a:pt x="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14"/>
              <p:cNvSpPr/>
              <p:nvPr/>
            </p:nvSpPr>
            <p:spPr>
              <a:xfrm>
                <a:off x="4258775" y="3954500"/>
                <a:ext cx="18425" cy="13925"/>
              </a:xfrm>
              <a:custGeom>
                <a:avLst/>
                <a:gdLst/>
                <a:ahLst/>
                <a:cxnLst/>
                <a:rect l="l" t="t" r="r" b="b"/>
                <a:pathLst>
                  <a:path w="737" h="557" extrusionOk="0">
                    <a:moveTo>
                      <a:pt x="371" y="0"/>
                    </a:moveTo>
                    <a:cubicBezTo>
                      <a:pt x="308" y="0"/>
                      <a:pt x="245" y="21"/>
                      <a:pt x="193" y="63"/>
                    </a:cubicBezTo>
                    <a:cubicBezTo>
                      <a:pt x="0" y="221"/>
                      <a:pt x="94" y="532"/>
                      <a:pt x="341" y="555"/>
                    </a:cubicBezTo>
                    <a:cubicBezTo>
                      <a:pt x="352" y="556"/>
                      <a:pt x="362" y="557"/>
                      <a:pt x="372" y="557"/>
                    </a:cubicBezTo>
                    <a:cubicBezTo>
                      <a:pt x="601" y="557"/>
                      <a:pt x="736" y="286"/>
                      <a:pt x="585" y="102"/>
                    </a:cubicBezTo>
                    <a:cubicBezTo>
                      <a:pt x="531" y="35"/>
                      <a:pt x="451" y="0"/>
                      <a:pt x="3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14"/>
              <p:cNvSpPr/>
              <p:nvPr/>
            </p:nvSpPr>
            <p:spPr>
              <a:xfrm>
                <a:off x="4245425" y="3937925"/>
                <a:ext cx="17875" cy="13550"/>
              </a:xfrm>
              <a:custGeom>
                <a:avLst/>
                <a:gdLst/>
                <a:ahLst/>
                <a:cxnLst/>
                <a:rect l="l" t="t" r="r" b="b"/>
                <a:pathLst>
                  <a:path w="715" h="542" extrusionOk="0">
                    <a:moveTo>
                      <a:pt x="360" y="1"/>
                    </a:moveTo>
                    <a:cubicBezTo>
                      <a:pt x="300" y="1"/>
                      <a:pt x="239" y="20"/>
                      <a:pt x="187" y="61"/>
                    </a:cubicBezTo>
                    <a:cubicBezTo>
                      <a:pt x="1" y="212"/>
                      <a:pt x="91" y="514"/>
                      <a:pt x="329" y="540"/>
                    </a:cubicBezTo>
                    <a:cubicBezTo>
                      <a:pt x="339" y="541"/>
                      <a:pt x="350" y="542"/>
                      <a:pt x="360" y="542"/>
                    </a:cubicBezTo>
                    <a:cubicBezTo>
                      <a:pt x="582" y="542"/>
                      <a:pt x="714" y="281"/>
                      <a:pt x="570" y="100"/>
                    </a:cubicBezTo>
                    <a:cubicBezTo>
                      <a:pt x="515" y="34"/>
                      <a:pt x="438" y="1"/>
                      <a:pt x="3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14"/>
              <p:cNvSpPr/>
              <p:nvPr/>
            </p:nvSpPr>
            <p:spPr>
              <a:xfrm>
                <a:off x="4232175" y="3921375"/>
                <a:ext cx="17150" cy="13075"/>
              </a:xfrm>
              <a:custGeom>
                <a:avLst/>
                <a:gdLst/>
                <a:ahLst/>
                <a:cxnLst/>
                <a:rect l="l" t="t" r="r" b="b"/>
                <a:pathLst>
                  <a:path w="686" h="523" extrusionOk="0">
                    <a:moveTo>
                      <a:pt x="342" y="1"/>
                    </a:moveTo>
                    <a:cubicBezTo>
                      <a:pt x="286" y="1"/>
                      <a:pt x="228" y="20"/>
                      <a:pt x="181" y="58"/>
                    </a:cubicBezTo>
                    <a:cubicBezTo>
                      <a:pt x="1" y="202"/>
                      <a:pt x="87" y="495"/>
                      <a:pt x="316" y="521"/>
                    </a:cubicBezTo>
                    <a:cubicBezTo>
                      <a:pt x="326" y="522"/>
                      <a:pt x="336" y="522"/>
                      <a:pt x="346" y="522"/>
                    </a:cubicBezTo>
                    <a:cubicBezTo>
                      <a:pt x="559" y="522"/>
                      <a:pt x="685" y="271"/>
                      <a:pt x="547" y="100"/>
                    </a:cubicBezTo>
                    <a:cubicBezTo>
                      <a:pt x="495" y="35"/>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14"/>
              <p:cNvSpPr/>
              <p:nvPr/>
            </p:nvSpPr>
            <p:spPr>
              <a:xfrm>
                <a:off x="4218925" y="3904875"/>
                <a:ext cx="16575" cy="12525"/>
              </a:xfrm>
              <a:custGeom>
                <a:avLst/>
                <a:gdLst/>
                <a:ahLst/>
                <a:cxnLst/>
                <a:rect l="l" t="t" r="r" b="b"/>
                <a:pathLst>
                  <a:path w="663" h="501" extrusionOk="0">
                    <a:moveTo>
                      <a:pt x="332" y="0"/>
                    </a:moveTo>
                    <a:cubicBezTo>
                      <a:pt x="277" y="0"/>
                      <a:pt x="221" y="18"/>
                      <a:pt x="174" y="56"/>
                    </a:cubicBezTo>
                    <a:cubicBezTo>
                      <a:pt x="0" y="197"/>
                      <a:pt x="84" y="477"/>
                      <a:pt x="306" y="499"/>
                    </a:cubicBezTo>
                    <a:cubicBezTo>
                      <a:pt x="316" y="500"/>
                      <a:pt x="326" y="501"/>
                      <a:pt x="336" y="501"/>
                    </a:cubicBezTo>
                    <a:cubicBezTo>
                      <a:pt x="540" y="501"/>
                      <a:pt x="662" y="260"/>
                      <a:pt x="527" y="94"/>
                    </a:cubicBezTo>
                    <a:cubicBezTo>
                      <a:pt x="478" y="32"/>
                      <a:pt x="406"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14"/>
              <p:cNvSpPr/>
              <p:nvPr/>
            </p:nvSpPr>
            <p:spPr>
              <a:xfrm>
                <a:off x="4205675" y="3888375"/>
                <a:ext cx="15950" cy="12075"/>
              </a:xfrm>
              <a:custGeom>
                <a:avLst/>
                <a:gdLst/>
                <a:ahLst/>
                <a:cxnLst/>
                <a:rect l="l" t="t" r="r" b="b"/>
                <a:pathLst>
                  <a:path w="638" h="483" extrusionOk="0">
                    <a:moveTo>
                      <a:pt x="319" y="0"/>
                    </a:moveTo>
                    <a:cubicBezTo>
                      <a:pt x="266" y="0"/>
                      <a:pt x="212" y="18"/>
                      <a:pt x="167" y="54"/>
                    </a:cubicBezTo>
                    <a:cubicBezTo>
                      <a:pt x="0" y="189"/>
                      <a:pt x="80" y="459"/>
                      <a:pt x="293" y="481"/>
                    </a:cubicBezTo>
                    <a:cubicBezTo>
                      <a:pt x="302" y="482"/>
                      <a:pt x="311" y="483"/>
                      <a:pt x="320" y="483"/>
                    </a:cubicBezTo>
                    <a:cubicBezTo>
                      <a:pt x="519" y="483"/>
                      <a:pt x="637" y="249"/>
                      <a:pt x="508" y="89"/>
                    </a:cubicBezTo>
                    <a:cubicBezTo>
                      <a:pt x="460" y="31"/>
                      <a:pt x="390"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14"/>
              <p:cNvSpPr/>
              <p:nvPr/>
            </p:nvSpPr>
            <p:spPr>
              <a:xfrm>
                <a:off x="4192400" y="3871800"/>
                <a:ext cx="15325" cy="11700"/>
              </a:xfrm>
              <a:custGeom>
                <a:avLst/>
                <a:gdLst/>
                <a:ahLst/>
                <a:cxnLst/>
                <a:rect l="l" t="t" r="r" b="b"/>
                <a:pathLst>
                  <a:path w="613" h="468" extrusionOk="0">
                    <a:moveTo>
                      <a:pt x="308" y="1"/>
                    </a:moveTo>
                    <a:cubicBezTo>
                      <a:pt x="257" y="1"/>
                      <a:pt x="205" y="18"/>
                      <a:pt x="162" y="55"/>
                    </a:cubicBezTo>
                    <a:cubicBezTo>
                      <a:pt x="1" y="183"/>
                      <a:pt x="78" y="444"/>
                      <a:pt x="284" y="466"/>
                    </a:cubicBezTo>
                    <a:cubicBezTo>
                      <a:pt x="292" y="467"/>
                      <a:pt x="299" y="467"/>
                      <a:pt x="307" y="467"/>
                    </a:cubicBezTo>
                    <a:cubicBezTo>
                      <a:pt x="499" y="467"/>
                      <a:pt x="613" y="241"/>
                      <a:pt x="489" y="87"/>
                    </a:cubicBezTo>
                    <a:cubicBezTo>
                      <a:pt x="442" y="30"/>
                      <a:pt x="375" y="1"/>
                      <a:pt x="3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14"/>
              <p:cNvSpPr/>
              <p:nvPr/>
            </p:nvSpPr>
            <p:spPr>
              <a:xfrm>
                <a:off x="4179150" y="3855300"/>
                <a:ext cx="14775" cy="11150"/>
              </a:xfrm>
              <a:custGeom>
                <a:avLst/>
                <a:gdLst/>
                <a:ahLst/>
                <a:cxnLst/>
                <a:rect l="l" t="t" r="r" b="b"/>
                <a:pathLst>
                  <a:path w="591" h="446" extrusionOk="0">
                    <a:moveTo>
                      <a:pt x="295" y="0"/>
                    </a:moveTo>
                    <a:cubicBezTo>
                      <a:pt x="246" y="0"/>
                      <a:pt x="196" y="16"/>
                      <a:pt x="155" y="49"/>
                    </a:cubicBezTo>
                    <a:cubicBezTo>
                      <a:pt x="1" y="175"/>
                      <a:pt x="74" y="425"/>
                      <a:pt x="274" y="445"/>
                    </a:cubicBezTo>
                    <a:cubicBezTo>
                      <a:pt x="282" y="445"/>
                      <a:pt x="289" y="446"/>
                      <a:pt x="297" y="446"/>
                    </a:cubicBezTo>
                    <a:cubicBezTo>
                      <a:pt x="479" y="446"/>
                      <a:pt x="590" y="230"/>
                      <a:pt x="470" y="82"/>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14"/>
              <p:cNvSpPr/>
              <p:nvPr/>
            </p:nvSpPr>
            <p:spPr>
              <a:xfrm>
                <a:off x="4165825" y="3838750"/>
                <a:ext cx="14100" cy="10750"/>
              </a:xfrm>
              <a:custGeom>
                <a:avLst/>
                <a:gdLst/>
                <a:ahLst/>
                <a:cxnLst/>
                <a:rect l="l" t="t" r="r" b="b"/>
                <a:pathLst>
                  <a:path w="564" h="430" extrusionOk="0">
                    <a:moveTo>
                      <a:pt x="283" y="0"/>
                    </a:moveTo>
                    <a:cubicBezTo>
                      <a:pt x="236" y="0"/>
                      <a:pt x="188" y="16"/>
                      <a:pt x="148" y="49"/>
                    </a:cubicBezTo>
                    <a:cubicBezTo>
                      <a:pt x="0" y="168"/>
                      <a:pt x="71" y="406"/>
                      <a:pt x="260" y="429"/>
                    </a:cubicBezTo>
                    <a:cubicBezTo>
                      <a:pt x="268" y="429"/>
                      <a:pt x="276" y="430"/>
                      <a:pt x="284" y="430"/>
                    </a:cubicBezTo>
                    <a:cubicBezTo>
                      <a:pt x="460" y="430"/>
                      <a:pt x="564" y="223"/>
                      <a:pt x="450" y="82"/>
                    </a:cubicBezTo>
                    <a:cubicBezTo>
                      <a:pt x="408" y="28"/>
                      <a:pt x="346" y="0"/>
                      <a:pt x="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743;p14"/>
              <p:cNvSpPr/>
              <p:nvPr/>
            </p:nvSpPr>
            <p:spPr>
              <a:xfrm>
                <a:off x="4152550" y="3822200"/>
                <a:ext cx="13500" cy="10275"/>
              </a:xfrm>
              <a:custGeom>
                <a:avLst/>
                <a:gdLst/>
                <a:ahLst/>
                <a:cxnLst/>
                <a:rect l="l" t="t" r="r" b="b"/>
                <a:pathLst>
                  <a:path w="540" h="411" extrusionOk="0">
                    <a:moveTo>
                      <a:pt x="270" y="1"/>
                    </a:moveTo>
                    <a:cubicBezTo>
                      <a:pt x="225" y="1"/>
                      <a:pt x="180" y="16"/>
                      <a:pt x="142" y="46"/>
                    </a:cubicBezTo>
                    <a:cubicBezTo>
                      <a:pt x="1" y="162"/>
                      <a:pt x="68" y="390"/>
                      <a:pt x="251" y="409"/>
                    </a:cubicBezTo>
                    <a:cubicBezTo>
                      <a:pt x="259" y="410"/>
                      <a:pt x="267" y="411"/>
                      <a:pt x="275" y="411"/>
                    </a:cubicBezTo>
                    <a:cubicBezTo>
                      <a:pt x="441" y="411"/>
                      <a:pt x="539" y="214"/>
                      <a:pt x="431" y="78"/>
                    </a:cubicBezTo>
                    <a:cubicBezTo>
                      <a:pt x="389" y="27"/>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744;p14"/>
              <p:cNvSpPr/>
              <p:nvPr/>
            </p:nvSpPr>
            <p:spPr>
              <a:xfrm>
                <a:off x="4139300" y="3805700"/>
                <a:ext cx="12825" cy="9750"/>
              </a:xfrm>
              <a:custGeom>
                <a:avLst/>
                <a:gdLst/>
                <a:ahLst/>
                <a:cxnLst/>
                <a:rect l="l" t="t" r="r" b="b"/>
                <a:pathLst>
                  <a:path w="513" h="390" extrusionOk="0">
                    <a:moveTo>
                      <a:pt x="258" y="1"/>
                    </a:moveTo>
                    <a:cubicBezTo>
                      <a:pt x="215" y="1"/>
                      <a:pt x="172" y="15"/>
                      <a:pt x="136" y="44"/>
                    </a:cubicBezTo>
                    <a:cubicBezTo>
                      <a:pt x="1" y="153"/>
                      <a:pt x="65" y="372"/>
                      <a:pt x="235" y="388"/>
                    </a:cubicBezTo>
                    <a:cubicBezTo>
                      <a:pt x="243" y="389"/>
                      <a:pt x="251" y="389"/>
                      <a:pt x="258" y="389"/>
                    </a:cubicBezTo>
                    <a:cubicBezTo>
                      <a:pt x="418" y="389"/>
                      <a:pt x="513" y="202"/>
                      <a:pt x="409" y="73"/>
                    </a:cubicBezTo>
                    <a:cubicBezTo>
                      <a:pt x="370" y="26"/>
                      <a:pt x="314"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14"/>
              <p:cNvSpPr/>
              <p:nvPr/>
            </p:nvSpPr>
            <p:spPr>
              <a:xfrm>
                <a:off x="4126050" y="3789150"/>
                <a:ext cx="12200" cy="9325"/>
              </a:xfrm>
              <a:custGeom>
                <a:avLst/>
                <a:gdLst/>
                <a:ahLst/>
                <a:cxnLst/>
                <a:rect l="l" t="t" r="r" b="b"/>
                <a:pathLst>
                  <a:path w="488" h="373" extrusionOk="0">
                    <a:moveTo>
                      <a:pt x="243" y="0"/>
                    </a:moveTo>
                    <a:cubicBezTo>
                      <a:pt x="203" y="0"/>
                      <a:pt x="162" y="13"/>
                      <a:pt x="129" y="41"/>
                    </a:cubicBezTo>
                    <a:cubicBezTo>
                      <a:pt x="0" y="147"/>
                      <a:pt x="61" y="356"/>
                      <a:pt x="225" y="372"/>
                    </a:cubicBezTo>
                    <a:cubicBezTo>
                      <a:pt x="232" y="373"/>
                      <a:pt x="238" y="373"/>
                      <a:pt x="245" y="373"/>
                    </a:cubicBezTo>
                    <a:cubicBezTo>
                      <a:pt x="397" y="373"/>
                      <a:pt x="488" y="193"/>
                      <a:pt x="389" y="70"/>
                    </a:cubicBezTo>
                    <a:cubicBezTo>
                      <a:pt x="352" y="24"/>
                      <a:pt x="298" y="0"/>
                      <a:pt x="2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14"/>
              <p:cNvSpPr/>
              <p:nvPr/>
            </p:nvSpPr>
            <p:spPr>
              <a:xfrm>
                <a:off x="4112700" y="3772650"/>
                <a:ext cx="11725" cy="8800"/>
              </a:xfrm>
              <a:custGeom>
                <a:avLst/>
                <a:gdLst/>
                <a:ahLst/>
                <a:cxnLst/>
                <a:rect l="l" t="t" r="r" b="b"/>
                <a:pathLst>
                  <a:path w="469" h="352" extrusionOk="0">
                    <a:moveTo>
                      <a:pt x="235" y="0"/>
                    </a:moveTo>
                    <a:cubicBezTo>
                      <a:pt x="196" y="0"/>
                      <a:pt x="156" y="13"/>
                      <a:pt x="123" y="39"/>
                    </a:cubicBezTo>
                    <a:cubicBezTo>
                      <a:pt x="1" y="139"/>
                      <a:pt x="62" y="335"/>
                      <a:pt x="216" y="351"/>
                    </a:cubicBezTo>
                    <a:cubicBezTo>
                      <a:pt x="224" y="352"/>
                      <a:pt x="231" y="352"/>
                      <a:pt x="239" y="352"/>
                    </a:cubicBezTo>
                    <a:cubicBezTo>
                      <a:pt x="383" y="352"/>
                      <a:pt x="468" y="181"/>
                      <a:pt x="374" y="65"/>
                    </a:cubicBezTo>
                    <a:cubicBezTo>
                      <a:pt x="339" y="22"/>
                      <a:pt x="287" y="0"/>
                      <a:pt x="2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14"/>
              <p:cNvSpPr/>
              <p:nvPr/>
            </p:nvSpPr>
            <p:spPr>
              <a:xfrm>
                <a:off x="4099450" y="3756075"/>
                <a:ext cx="11100" cy="8425"/>
              </a:xfrm>
              <a:custGeom>
                <a:avLst/>
                <a:gdLst/>
                <a:ahLst/>
                <a:cxnLst/>
                <a:rect l="l" t="t" r="r" b="b"/>
                <a:pathLst>
                  <a:path w="444" h="337" extrusionOk="0">
                    <a:moveTo>
                      <a:pt x="221" y="1"/>
                    </a:moveTo>
                    <a:cubicBezTo>
                      <a:pt x="184" y="1"/>
                      <a:pt x="147" y="13"/>
                      <a:pt x="116" y="40"/>
                    </a:cubicBezTo>
                    <a:cubicBezTo>
                      <a:pt x="1" y="133"/>
                      <a:pt x="55" y="319"/>
                      <a:pt x="206" y="336"/>
                    </a:cubicBezTo>
                    <a:cubicBezTo>
                      <a:pt x="213" y="336"/>
                      <a:pt x="219" y="337"/>
                      <a:pt x="225" y="337"/>
                    </a:cubicBezTo>
                    <a:cubicBezTo>
                      <a:pt x="362" y="337"/>
                      <a:pt x="443" y="173"/>
                      <a:pt x="351" y="62"/>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 name="Google Shape;1748;p14"/>
              <p:cNvSpPr/>
              <p:nvPr/>
            </p:nvSpPr>
            <p:spPr>
              <a:xfrm>
                <a:off x="4086200" y="3739550"/>
                <a:ext cx="10350" cy="7925"/>
              </a:xfrm>
              <a:custGeom>
                <a:avLst/>
                <a:gdLst/>
                <a:ahLst/>
                <a:cxnLst/>
                <a:rect l="l" t="t" r="r" b="b"/>
                <a:pathLst>
                  <a:path w="414" h="317" extrusionOk="0">
                    <a:moveTo>
                      <a:pt x="208" y="1"/>
                    </a:moveTo>
                    <a:cubicBezTo>
                      <a:pt x="173" y="1"/>
                      <a:pt x="139" y="12"/>
                      <a:pt x="110" y="36"/>
                    </a:cubicBezTo>
                    <a:cubicBezTo>
                      <a:pt x="0" y="126"/>
                      <a:pt x="52" y="302"/>
                      <a:pt x="190" y="315"/>
                    </a:cubicBezTo>
                    <a:cubicBezTo>
                      <a:pt x="196" y="316"/>
                      <a:pt x="203" y="316"/>
                      <a:pt x="209" y="316"/>
                    </a:cubicBezTo>
                    <a:cubicBezTo>
                      <a:pt x="339" y="316"/>
                      <a:pt x="414" y="165"/>
                      <a:pt x="331" y="61"/>
                    </a:cubicBezTo>
                    <a:cubicBezTo>
                      <a:pt x="300" y="21"/>
                      <a:pt x="254" y="1"/>
                      <a:pt x="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749;p14"/>
              <p:cNvSpPr/>
              <p:nvPr/>
            </p:nvSpPr>
            <p:spPr>
              <a:xfrm>
                <a:off x="4343050" y="4022675"/>
                <a:ext cx="21450" cy="16300"/>
              </a:xfrm>
              <a:custGeom>
                <a:avLst/>
                <a:gdLst/>
                <a:ahLst/>
                <a:cxnLst/>
                <a:rect l="l" t="t" r="r" b="b"/>
                <a:pathLst>
                  <a:path w="858" h="652" extrusionOk="0">
                    <a:moveTo>
                      <a:pt x="429" y="0"/>
                    </a:moveTo>
                    <a:cubicBezTo>
                      <a:pt x="357" y="0"/>
                      <a:pt x="285" y="24"/>
                      <a:pt x="226" y="74"/>
                    </a:cubicBezTo>
                    <a:cubicBezTo>
                      <a:pt x="1" y="258"/>
                      <a:pt x="107" y="621"/>
                      <a:pt x="396" y="650"/>
                    </a:cubicBezTo>
                    <a:cubicBezTo>
                      <a:pt x="408" y="651"/>
                      <a:pt x="420" y="651"/>
                      <a:pt x="431" y="651"/>
                    </a:cubicBezTo>
                    <a:cubicBezTo>
                      <a:pt x="699" y="651"/>
                      <a:pt x="858" y="338"/>
                      <a:pt x="682" y="123"/>
                    </a:cubicBezTo>
                    <a:cubicBezTo>
                      <a:pt x="618" y="42"/>
                      <a:pt x="524" y="0"/>
                      <a:pt x="4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14"/>
              <p:cNvSpPr/>
              <p:nvPr/>
            </p:nvSpPr>
            <p:spPr>
              <a:xfrm>
                <a:off x="4329725" y="4006100"/>
                <a:ext cx="20875" cy="15850"/>
              </a:xfrm>
              <a:custGeom>
                <a:avLst/>
                <a:gdLst/>
                <a:ahLst/>
                <a:cxnLst/>
                <a:rect l="l" t="t" r="r" b="b"/>
                <a:pathLst>
                  <a:path w="835" h="634" extrusionOk="0">
                    <a:moveTo>
                      <a:pt x="420" y="0"/>
                    </a:moveTo>
                    <a:cubicBezTo>
                      <a:pt x="351" y="0"/>
                      <a:pt x="280" y="23"/>
                      <a:pt x="222" y="72"/>
                    </a:cubicBezTo>
                    <a:cubicBezTo>
                      <a:pt x="0" y="249"/>
                      <a:pt x="106" y="602"/>
                      <a:pt x="386" y="631"/>
                    </a:cubicBezTo>
                    <a:cubicBezTo>
                      <a:pt x="398" y="632"/>
                      <a:pt x="409" y="633"/>
                      <a:pt x="420" y="633"/>
                    </a:cubicBezTo>
                    <a:cubicBezTo>
                      <a:pt x="680" y="633"/>
                      <a:pt x="835" y="326"/>
                      <a:pt x="665" y="117"/>
                    </a:cubicBezTo>
                    <a:cubicBezTo>
                      <a:pt x="603" y="40"/>
                      <a:pt x="512" y="0"/>
                      <a:pt x="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14"/>
              <p:cNvSpPr/>
              <p:nvPr/>
            </p:nvSpPr>
            <p:spPr>
              <a:xfrm>
                <a:off x="4316450" y="3989550"/>
                <a:ext cx="20250" cy="15350"/>
              </a:xfrm>
              <a:custGeom>
                <a:avLst/>
                <a:gdLst/>
                <a:ahLst/>
                <a:cxnLst/>
                <a:rect l="l" t="t" r="r" b="b"/>
                <a:pathLst>
                  <a:path w="810" h="614" extrusionOk="0">
                    <a:moveTo>
                      <a:pt x="407" y="1"/>
                    </a:moveTo>
                    <a:cubicBezTo>
                      <a:pt x="338" y="1"/>
                      <a:pt x="270" y="23"/>
                      <a:pt x="213" y="69"/>
                    </a:cubicBezTo>
                    <a:cubicBezTo>
                      <a:pt x="1" y="242"/>
                      <a:pt x="104" y="586"/>
                      <a:pt x="374" y="612"/>
                    </a:cubicBezTo>
                    <a:cubicBezTo>
                      <a:pt x="386" y="613"/>
                      <a:pt x="397" y="614"/>
                      <a:pt x="409" y="614"/>
                    </a:cubicBezTo>
                    <a:cubicBezTo>
                      <a:pt x="661" y="614"/>
                      <a:pt x="810" y="320"/>
                      <a:pt x="647" y="114"/>
                    </a:cubicBezTo>
                    <a:cubicBezTo>
                      <a:pt x="585" y="39"/>
                      <a:pt x="496"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14"/>
              <p:cNvSpPr/>
              <p:nvPr/>
            </p:nvSpPr>
            <p:spPr>
              <a:xfrm>
                <a:off x="4303200" y="3973050"/>
                <a:ext cx="19600" cy="14900"/>
              </a:xfrm>
              <a:custGeom>
                <a:avLst/>
                <a:gdLst/>
                <a:ahLst/>
                <a:cxnLst/>
                <a:rect l="l" t="t" r="r" b="b"/>
                <a:pathLst>
                  <a:path w="784" h="596" extrusionOk="0">
                    <a:moveTo>
                      <a:pt x="393" y="1"/>
                    </a:moveTo>
                    <a:cubicBezTo>
                      <a:pt x="328" y="1"/>
                      <a:pt x="262" y="23"/>
                      <a:pt x="206" y="67"/>
                    </a:cubicBezTo>
                    <a:cubicBezTo>
                      <a:pt x="1" y="234"/>
                      <a:pt x="100" y="565"/>
                      <a:pt x="364" y="594"/>
                    </a:cubicBezTo>
                    <a:cubicBezTo>
                      <a:pt x="375" y="595"/>
                      <a:pt x="387" y="596"/>
                      <a:pt x="398" y="596"/>
                    </a:cubicBezTo>
                    <a:cubicBezTo>
                      <a:pt x="641" y="596"/>
                      <a:pt x="784" y="308"/>
                      <a:pt x="624" y="112"/>
                    </a:cubicBezTo>
                    <a:cubicBezTo>
                      <a:pt x="566" y="39"/>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14"/>
              <p:cNvSpPr/>
              <p:nvPr/>
            </p:nvSpPr>
            <p:spPr>
              <a:xfrm>
                <a:off x="4289950" y="3956475"/>
                <a:ext cx="18950" cy="14450"/>
              </a:xfrm>
              <a:custGeom>
                <a:avLst/>
                <a:gdLst/>
                <a:ahLst/>
                <a:cxnLst/>
                <a:rect l="l" t="t" r="r" b="b"/>
                <a:pathLst>
                  <a:path w="758" h="578" extrusionOk="0">
                    <a:moveTo>
                      <a:pt x="379" y="1"/>
                    </a:moveTo>
                    <a:cubicBezTo>
                      <a:pt x="316" y="1"/>
                      <a:pt x="252" y="22"/>
                      <a:pt x="200" y="65"/>
                    </a:cubicBezTo>
                    <a:cubicBezTo>
                      <a:pt x="0" y="228"/>
                      <a:pt x="94" y="550"/>
                      <a:pt x="351" y="576"/>
                    </a:cubicBezTo>
                    <a:cubicBezTo>
                      <a:pt x="362" y="577"/>
                      <a:pt x="374" y="578"/>
                      <a:pt x="385" y="578"/>
                    </a:cubicBezTo>
                    <a:cubicBezTo>
                      <a:pt x="619" y="578"/>
                      <a:pt x="758" y="300"/>
                      <a:pt x="604" y="110"/>
                    </a:cubicBezTo>
                    <a:cubicBezTo>
                      <a:pt x="548" y="38"/>
                      <a:pt x="463"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 name="Google Shape;1754;p14"/>
              <p:cNvSpPr/>
              <p:nvPr/>
            </p:nvSpPr>
            <p:spPr>
              <a:xfrm>
                <a:off x="4276700" y="3940000"/>
                <a:ext cx="18400" cy="13975"/>
              </a:xfrm>
              <a:custGeom>
                <a:avLst/>
                <a:gdLst/>
                <a:ahLst/>
                <a:cxnLst/>
                <a:rect l="l" t="t" r="r" b="b"/>
                <a:pathLst>
                  <a:path w="736" h="559" extrusionOk="0">
                    <a:moveTo>
                      <a:pt x="366" y="0"/>
                    </a:moveTo>
                    <a:cubicBezTo>
                      <a:pt x="305" y="0"/>
                      <a:pt x="244" y="20"/>
                      <a:pt x="193" y="62"/>
                    </a:cubicBezTo>
                    <a:cubicBezTo>
                      <a:pt x="0" y="219"/>
                      <a:pt x="93" y="531"/>
                      <a:pt x="341" y="556"/>
                    </a:cubicBezTo>
                    <a:cubicBezTo>
                      <a:pt x="351" y="558"/>
                      <a:pt x="362" y="558"/>
                      <a:pt x="372" y="558"/>
                    </a:cubicBezTo>
                    <a:cubicBezTo>
                      <a:pt x="601" y="558"/>
                      <a:pt x="736" y="288"/>
                      <a:pt x="585" y="103"/>
                    </a:cubicBezTo>
                    <a:cubicBezTo>
                      <a:pt x="528" y="35"/>
                      <a:pt x="447" y="0"/>
                      <a:pt x="3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 name="Google Shape;1755;p14"/>
              <p:cNvSpPr/>
              <p:nvPr/>
            </p:nvSpPr>
            <p:spPr>
              <a:xfrm>
                <a:off x="4263350" y="3923425"/>
                <a:ext cx="17775" cy="13500"/>
              </a:xfrm>
              <a:custGeom>
                <a:avLst/>
                <a:gdLst/>
                <a:ahLst/>
                <a:cxnLst/>
                <a:rect l="l" t="t" r="r" b="b"/>
                <a:pathLst>
                  <a:path w="711" h="540" extrusionOk="0">
                    <a:moveTo>
                      <a:pt x="357" y="1"/>
                    </a:moveTo>
                    <a:cubicBezTo>
                      <a:pt x="297" y="1"/>
                      <a:pt x="237" y="21"/>
                      <a:pt x="187" y="63"/>
                    </a:cubicBezTo>
                    <a:cubicBezTo>
                      <a:pt x="1" y="210"/>
                      <a:pt x="91" y="512"/>
                      <a:pt x="328" y="538"/>
                    </a:cubicBezTo>
                    <a:cubicBezTo>
                      <a:pt x="339" y="539"/>
                      <a:pt x="349" y="540"/>
                      <a:pt x="359" y="540"/>
                    </a:cubicBezTo>
                    <a:cubicBezTo>
                      <a:pt x="582" y="540"/>
                      <a:pt x="711" y="279"/>
                      <a:pt x="566" y="101"/>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756;p14"/>
              <p:cNvSpPr/>
              <p:nvPr/>
            </p:nvSpPr>
            <p:spPr>
              <a:xfrm>
                <a:off x="4250100" y="3906900"/>
                <a:ext cx="17225" cy="13075"/>
              </a:xfrm>
              <a:custGeom>
                <a:avLst/>
                <a:gdLst/>
                <a:ahLst/>
                <a:cxnLst/>
                <a:rect l="l" t="t" r="r" b="b"/>
                <a:pathLst>
                  <a:path w="689" h="523" extrusionOk="0">
                    <a:moveTo>
                      <a:pt x="345" y="0"/>
                    </a:moveTo>
                    <a:cubicBezTo>
                      <a:pt x="287" y="0"/>
                      <a:pt x="229" y="19"/>
                      <a:pt x="180" y="58"/>
                    </a:cubicBezTo>
                    <a:cubicBezTo>
                      <a:pt x="0" y="206"/>
                      <a:pt x="87" y="495"/>
                      <a:pt x="318" y="521"/>
                    </a:cubicBezTo>
                    <a:cubicBezTo>
                      <a:pt x="328" y="522"/>
                      <a:pt x="337" y="522"/>
                      <a:pt x="346" y="522"/>
                    </a:cubicBezTo>
                    <a:cubicBezTo>
                      <a:pt x="561" y="522"/>
                      <a:pt x="689" y="270"/>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757;p14"/>
              <p:cNvSpPr/>
              <p:nvPr/>
            </p:nvSpPr>
            <p:spPr>
              <a:xfrm>
                <a:off x="4236850" y="3890400"/>
                <a:ext cx="16575" cy="12550"/>
              </a:xfrm>
              <a:custGeom>
                <a:avLst/>
                <a:gdLst/>
                <a:ahLst/>
                <a:cxnLst/>
                <a:rect l="l" t="t" r="r" b="b"/>
                <a:pathLst>
                  <a:path w="663" h="502" extrusionOk="0">
                    <a:moveTo>
                      <a:pt x="332" y="0"/>
                    </a:moveTo>
                    <a:cubicBezTo>
                      <a:pt x="276" y="0"/>
                      <a:pt x="220" y="19"/>
                      <a:pt x="174" y="56"/>
                    </a:cubicBezTo>
                    <a:cubicBezTo>
                      <a:pt x="0" y="198"/>
                      <a:pt x="84" y="477"/>
                      <a:pt x="305" y="500"/>
                    </a:cubicBezTo>
                    <a:cubicBezTo>
                      <a:pt x="315" y="501"/>
                      <a:pt x="324" y="501"/>
                      <a:pt x="333" y="501"/>
                    </a:cubicBezTo>
                    <a:cubicBezTo>
                      <a:pt x="538" y="501"/>
                      <a:pt x="663" y="261"/>
                      <a:pt x="527" y="92"/>
                    </a:cubicBezTo>
                    <a:cubicBezTo>
                      <a:pt x="478" y="32"/>
                      <a:pt x="405"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758;p14"/>
              <p:cNvSpPr/>
              <p:nvPr/>
            </p:nvSpPr>
            <p:spPr>
              <a:xfrm>
                <a:off x="4223575" y="3873825"/>
                <a:ext cx="15875" cy="12075"/>
              </a:xfrm>
              <a:custGeom>
                <a:avLst/>
                <a:gdLst/>
                <a:ahLst/>
                <a:cxnLst/>
                <a:rect l="l" t="t" r="r" b="b"/>
                <a:pathLst>
                  <a:path w="635" h="483" extrusionOk="0">
                    <a:moveTo>
                      <a:pt x="319" y="0"/>
                    </a:moveTo>
                    <a:cubicBezTo>
                      <a:pt x="266" y="0"/>
                      <a:pt x="212" y="18"/>
                      <a:pt x="168" y="54"/>
                    </a:cubicBezTo>
                    <a:cubicBezTo>
                      <a:pt x="1" y="189"/>
                      <a:pt x="81" y="459"/>
                      <a:pt x="293" y="481"/>
                    </a:cubicBezTo>
                    <a:cubicBezTo>
                      <a:pt x="302" y="482"/>
                      <a:pt x="312" y="483"/>
                      <a:pt x="320" y="483"/>
                    </a:cubicBezTo>
                    <a:cubicBezTo>
                      <a:pt x="519" y="483"/>
                      <a:pt x="635" y="249"/>
                      <a:pt x="509" y="89"/>
                    </a:cubicBezTo>
                    <a:cubicBezTo>
                      <a:pt x="459" y="31"/>
                      <a:pt x="389"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759;p14"/>
              <p:cNvSpPr/>
              <p:nvPr/>
            </p:nvSpPr>
            <p:spPr>
              <a:xfrm>
                <a:off x="4210250" y="3857325"/>
                <a:ext cx="15375" cy="11625"/>
              </a:xfrm>
              <a:custGeom>
                <a:avLst/>
                <a:gdLst/>
                <a:ahLst/>
                <a:cxnLst/>
                <a:rect l="l" t="t" r="r" b="b"/>
                <a:pathLst>
                  <a:path w="615" h="465" extrusionOk="0">
                    <a:moveTo>
                      <a:pt x="309" y="1"/>
                    </a:moveTo>
                    <a:cubicBezTo>
                      <a:pt x="258" y="1"/>
                      <a:pt x="207" y="18"/>
                      <a:pt x="164" y="52"/>
                    </a:cubicBezTo>
                    <a:cubicBezTo>
                      <a:pt x="0" y="184"/>
                      <a:pt x="77" y="444"/>
                      <a:pt x="286" y="463"/>
                    </a:cubicBezTo>
                    <a:cubicBezTo>
                      <a:pt x="295" y="464"/>
                      <a:pt x="304" y="465"/>
                      <a:pt x="313" y="465"/>
                    </a:cubicBezTo>
                    <a:cubicBezTo>
                      <a:pt x="503" y="465"/>
                      <a:pt x="615" y="241"/>
                      <a:pt x="489" y="87"/>
                    </a:cubicBezTo>
                    <a:cubicBezTo>
                      <a:pt x="443" y="30"/>
                      <a:pt x="376"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 name="Google Shape;1760;p14"/>
              <p:cNvSpPr/>
              <p:nvPr/>
            </p:nvSpPr>
            <p:spPr>
              <a:xfrm>
                <a:off x="4197000" y="3840800"/>
                <a:ext cx="14750" cy="11200"/>
              </a:xfrm>
              <a:custGeom>
                <a:avLst/>
                <a:gdLst/>
                <a:ahLst/>
                <a:cxnLst/>
                <a:rect l="l" t="t" r="r" b="b"/>
                <a:pathLst>
                  <a:path w="590" h="448" extrusionOk="0">
                    <a:moveTo>
                      <a:pt x="297" y="1"/>
                    </a:moveTo>
                    <a:cubicBezTo>
                      <a:pt x="247" y="1"/>
                      <a:pt x="196" y="17"/>
                      <a:pt x="154" y="51"/>
                    </a:cubicBezTo>
                    <a:cubicBezTo>
                      <a:pt x="0" y="176"/>
                      <a:pt x="74" y="424"/>
                      <a:pt x="273" y="446"/>
                    </a:cubicBezTo>
                    <a:cubicBezTo>
                      <a:pt x="281" y="447"/>
                      <a:pt x="289" y="447"/>
                      <a:pt x="296" y="447"/>
                    </a:cubicBezTo>
                    <a:cubicBezTo>
                      <a:pt x="479" y="447"/>
                      <a:pt x="590" y="231"/>
                      <a:pt x="469" y="83"/>
                    </a:cubicBezTo>
                    <a:cubicBezTo>
                      <a:pt x="426" y="29"/>
                      <a:pt x="362" y="1"/>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761;p14"/>
              <p:cNvSpPr/>
              <p:nvPr/>
            </p:nvSpPr>
            <p:spPr>
              <a:xfrm>
                <a:off x="4183725" y="3824225"/>
                <a:ext cx="14125" cy="10750"/>
              </a:xfrm>
              <a:custGeom>
                <a:avLst/>
                <a:gdLst/>
                <a:ahLst/>
                <a:cxnLst/>
                <a:rect l="l" t="t" r="r" b="b"/>
                <a:pathLst>
                  <a:path w="565" h="430" extrusionOk="0">
                    <a:moveTo>
                      <a:pt x="284" y="1"/>
                    </a:moveTo>
                    <a:cubicBezTo>
                      <a:pt x="236" y="1"/>
                      <a:pt x="189" y="17"/>
                      <a:pt x="149" y="49"/>
                    </a:cubicBezTo>
                    <a:cubicBezTo>
                      <a:pt x="1" y="168"/>
                      <a:pt x="71" y="409"/>
                      <a:pt x="261" y="428"/>
                    </a:cubicBezTo>
                    <a:cubicBezTo>
                      <a:pt x="269" y="429"/>
                      <a:pt x="277" y="429"/>
                      <a:pt x="284" y="429"/>
                    </a:cubicBezTo>
                    <a:cubicBezTo>
                      <a:pt x="460" y="429"/>
                      <a:pt x="565" y="223"/>
                      <a:pt x="451" y="81"/>
                    </a:cubicBezTo>
                    <a:cubicBezTo>
                      <a:pt x="407" y="28"/>
                      <a:pt x="346"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 name="Google Shape;1762;p14"/>
              <p:cNvSpPr/>
              <p:nvPr/>
            </p:nvSpPr>
            <p:spPr>
              <a:xfrm>
                <a:off x="4170475" y="3807750"/>
                <a:ext cx="13475" cy="10175"/>
              </a:xfrm>
              <a:custGeom>
                <a:avLst/>
                <a:gdLst/>
                <a:ahLst/>
                <a:cxnLst/>
                <a:rect l="l" t="t" r="r" b="b"/>
                <a:pathLst>
                  <a:path w="539" h="407" extrusionOk="0">
                    <a:moveTo>
                      <a:pt x="270" y="0"/>
                    </a:moveTo>
                    <a:cubicBezTo>
                      <a:pt x="225" y="0"/>
                      <a:pt x="180" y="15"/>
                      <a:pt x="142" y="46"/>
                    </a:cubicBezTo>
                    <a:cubicBezTo>
                      <a:pt x="0" y="158"/>
                      <a:pt x="68" y="390"/>
                      <a:pt x="248" y="406"/>
                    </a:cubicBezTo>
                    <a:cubicBezTo>
                      <a:pt x="256" y="406"/>
                      <a:pt x="264" y="407"/>
                      <a:pt x="271" y="407"/>
                    </a:cubicBezTo>
                    <a:cubicBezTo>
                      <a:pt x="440"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 name="Google Shape;1763;p14"/>
              <p:cNvSpPr/>
              <p:nvPr/>
            </p:nvSpPr>
            <p:spPr>
              <a:xfrm>
                <a:off x="4157225" y="3791175"/>
                <a:ext cx="12825" cy="9800"/>
              </a:xfrm>
              <a:custGeom>
                <a:avLst/>
                <a:gdLst/>
                <a:ahLst/>
                <a:cxnLst/>
                <a:rect l="l" t="t" r="r" b="b"/>
                <a:pathLst>
                  <a:path w="513" h="392" extrusionOk="0">
                    <a:moveTo>
                      <a:pt x="257" y="0"/>
                    </a:moveTo>
                    <a:cubicBezTo>
                      <a:pt x="214" y="0"/>
                      <a:pt x="171" y="14"/>
                      <a:pt x="135" y="43"/>
                    </a:cubicBezTo>
                    <a:cubicBezTo>
                      <a:pt x="0" y="156"/>
                      <a:pt x="64" y="371"/>
                      <a:pt x="238" y="391"/>
                    </a:cubicBezTo>
                    <a:cubicBezTo>
                      <a:pt x="246" y="391"/>
                      <a:pt x="253" y="392"/>
                      <a:pt x="261" y="392"/>
                    </a:cubicBezTo>
                    <a:cubicBezTo>
                      <a:pt x="418" y="392"/>
                      <a:pt x="513" y="201"/>
                      <a:pt x="408" y="72"/>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14"/>
              <p:cNvSpPr/>
              <p:nvPr/>
            </p:nvSpPr>
            <p:spPr>
              <a:xfrm>
                <a:off x="4143950" y="3774675"/>
                <a:ext cx="12275" cy="9275"/>
              </a:xfrm>
              <a:custGeom>
                <a:avLst/>
                <a:gdLst/>
                <a:ahLst/>
                <a:cxnLst/>
                <a:rect l="l" t="t" r="r" b="b"/>
                <a:pathLst>
                  <a:path w="491" h="371" extrusionOk="0">
                    <a:moveTo>
                      <a:pt x="245" y="1"/>
                    </a:moveTo>
                    <a:cubicBezTo>
                      <a:pt x="205" y="1"/>
                      <a:pt x="164" y="14"/>
                      <a:pt x="129" y="41"/>
                    </a:cubicBezTo>
                    <a:cubicBezTo>
                      <a:pt x="1" y="144"/>
                      <a:pt x="62" y="353"/>
                      <a:pt x="226" y="369"/>
                    </a:cubicBezTo>
                    <a:cubicBezTo>
                      <a:pt x="234" y="370"/>
                      <a:pt x="241" y="371"/>
                      <a:pt x="249" y="371"/>
                    </a:cubicBezTo>
                    <a:cubicBezTo>
                      <a:pt x="399" y="371"/>
                      <a:pt x="491" y="193"/>
                      <a:pt x="390" y="70"/>
                    </a:cubicBezTo>
                    <a:cubicBezTo>
                      <a:pt x="353" y="24"/>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14"/>
              <p:cNvSpPr/>
              <p:nvPr/>
            </p:nvSpPr>
            <p:spPr>
              <a:xfrm>
                <a:off x="4130625" y="3758125"/>
                <a:ext cx="11650" cy="8875"/>
              </a:xfrm>
              <a:custGeom>
                <a:avLst/>
                <a:gdLst/>
                <a:ahLst/>
                <a:cxnLst/>
                <a:rect l="l" t="t" r="r" b="b"/>
                <a:pathLst>
                  <a:path w="466" h="355" extrusionOk="0">
                    <a:moveTo>
                      <a:pt x="234" y="0"/>
                    </a:moveTo>
                    <a:cubicBezTo>
                      <a:pt x="195" y="0"/>
                      <a:pt x="156" y="14"/>
                      <a:pt x="123" y="41"/>
                    </a:cubicBezTo>
                    <a:cubicBezTo>
                      <a:pt x="0" y="138"/>
                      <a:pt x="58" y="337"/>
                      <a:pt x="216" y="353"/>
                    </a:cubicBezTo>
                    <a:cubicBezTo>
                      <a:pt x="222" y="354"/>
                      <a:pt x="229" y="354"/>
                      <a:pt x="235" y="354"/>
                    </a:cubicBezTo>
                    <a:cubicBezTo>
                      <a:pt x="381" y="354"/>
                      <a:pt x="465" y="184"/>
                      <a:pt x="370" y="67"/>
                    </a:cubicBezTo>
                    <a:cubicBezTo>
                      <a:pt x="335" y="23"/>
                      <a:pt x="285"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14"/>
              <p:cNvSpPr/>
              <p:nvPr/>
            </p:nvSpPr>
            <p:spPr>
              <a:xfrm>
                <a:off x="4117375" y="3741575"/>
                <a:ext cx="11075" cy="8375"/>
              </a:xfrm>
              <a:custGeom>
                <a:avLst/>
                <a:gdLst/>
                <a:ahLst/>
                <a:cxnLst/>
                <a:rect l="l" t="t" r="r" b="b"/>
                <a:pathLst>
                  <a:path w="443" h="335" extrusionOk="0">
                    <a:moveTo>
                      <a:pt x="221" y="1"/>
                    </a:moveTo>
                    <a:cubicBezTo>
                      <a:pt x="184" y="1"/>
                      <a:pt x="147" y="13"/>
                      <a:pt x="116" y="38"/>
                    </a:cubicBezTo>
                    <a:cubicBezTo>
                      <a:pt x="0" y="131"/>
                      <a:pt x="55" y="321"/>
                      <a:pt x="203" y="334"/>
                    </a:cubicBezTo>
                    <a:cubicBezTo>
                      <a:pt x="209" y="335"/>
                      <a:pt x="216" y="335"/>
                      <a:pt x="222" y="335"/>
                    </a:cubicBezTo>
                    <a:cubicBezTo>
                      <a:pt x="362" y="335"/>
                      <a:pt x="443" y="174"/>
                      <a:pt x="350" y="64"/>
                    </a:cubicBezTo>
                    <a:cubicBezTo>
                      <a:pt x="318" y="22"/>
                      <a:pt x="269"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14"/>
              <p:cNvSpPr/>
              <p:nvPr/>
            </p:nvSpPr>
            <p:spPr>
              <a:xfrm>
                <a:off x="4104100" y="3725075"/>
                <a:ext cx="10400" cy="7925"/>
              </a:xfrm>
              <a:custGeom>
                <a:avLst/>
                <a:gdLst/>
                <a:ahLst/>
                <a:cxnLst/>
                <a:rect l="l" t="t" r="r" b="b"/>
                <a:pathLst>
                  <a:path w="416" h="317" extrusionOk="0">
                    <a:moveTo>
                      <a:pt x="210" y="1"/>
                    </a:moveTo>
                    <a:cubicBezTo>
                      <a:pt x="175" y="1"/>
                      <a:pt x="140" y="12"/>
                      <a:pt x="110" y="36"/>
                    </a:cubicBezTo>
                    <a:cubicBezTo>
                      <a:pt x="1" y="123"/>
                      <a:pt x="52" y="300"/>
                      <a:pt x="194" y="316"/>
                    </a:cubicBezTo>
                    <a:cubicBezTo>
                      <a:pt x="199" y="316"/>
                      <a:pt x="204" y="316"/>
                      <a:pt x="209" y="316"/>
                    </a:cubicBezTo>
                    <a:cubicBezTo>
                      <a:pt x="338" y="316"/>
                      <a:pt x="415" y="164"/>
                      <a:pt x="332" y="59"/>
                    </a:cubicBezTo>
                    <a:cubicBezTo>
                      <a:pt x="301" y="20"/>
                      <a:pt x="256"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 name="Google Shape;1768;p14"/>
              <p:cNvSpPr/>
              <p:nvPr/>
            </p:nvSpPr>
            <p:spPr>
              <a:xfrm>
                <a:off x="4347625" y="3991625"/>
                <a:ext cx="20900" cy="15850"/>
              </a:xfrm>
              <a:custGeom>
                <a:avLst/>
                <a:gdLst/>
                <a:ahLst/>
                <a:cxnLst/>
                <a:rect l="l" t="t" r="r" b="b"/>
                <a:pathLst>
                  <a:path w="836" h="634" extrusionOk="0">
                    <a:moveTo>
                      <a:pt x="418" y="1"/>
                    </a:moveTo>
                    <a:cubicBezTo>
                      <a:pt x="348" y="1"/>
                      <a:pt x="278" y="24"/>
                      <a:pt x="219" y="73"/>
                    </a:cubicBezTo>
                    <a:cubicBezTo>
                      <a:pt x="1" y="249"/>
                      <a:pt x="107" y="603"/>
                      <a:pt x="386" y="632"/>
                    </a:cubicBezTo>
                    <a:cubicBezTo>
                      <a:pt x="398" y="633"/>
                      <a:pt x="410" y="634"/>
                      <a:pt x="421" y="634"/>
                    </a:cubicBezTo>
                    <a:cubicBezTo>
                      <a:pt x="680" y="634"/>
                      <a:pt x="835" y="327"/>
                      <a:pt x="666" y="118"/>
                    </a:cubicBezTo>
                    <a:cubicBezTo>
                      <a:pt x="602" y="41"/>
                      <a:pt x="510" y="1"/>
                      <a:pt x="4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 name="Google Shape;1769;p14"/>
              <p:cNvSpPr/>
              <p:nvPr/>
            </p:nvSpPr>
            <p:spPr>
              <a:xfrm>
                <a:off x="4334375" y="3975100"/>
                <a:ext cx="20250" cy="15350"/>
              </a:xfrm>
              <a:custGeom>
                <a:avLst/>
                <a:gdLst/>
                <a:ahLst/>
                <a:cxnLst/>
                <a:rect l="l" t="t" r="r" b="b"/>
                <a:pathLst>
                  <a:path w="810" h="614" extrusionOk="0">
                    <a:moveTo>
                      <a:pt x="406" y="0"/>
                    </a:moveTo>
                    <a:cubicBezTo>
                      <a:pt x="338" y="0"/>
                      <a:pt x="270" y="22"/>
                      <a:pt x="213" y="68"/>
                    </a:cubicBezTo>
                    <a:cubicBezTo>
                      <a:pt x="1" y="239"/>
                      <a:pt x="103" y="583"/>
                      <a:pt x="373" y="611"/>
                    </a:cubicBezTo>
                    <a:cubicBezTo>
                      <a:pt x="385" y="613"/>
                      <a:pt x="397" y="613"/>
                      <a:pt x="408" y="613"/>
                    </a:cubicBezTo>
                    <a:cubicBezTo>
                      <a:pt x="661" y="613"/>
                      <a:pt x="809" y="316"/>
                      <a:pt x="643" y="113"/>
                    </a:cubicBezTo>
                    <a:cubicBezTo>
                      <a:pt x="583" y="39"/>
                      <a:pt x="495" y="0"/>
                      <a:pt x="4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14"/>
              <p:cNvSpPr/>
              <p:nvPr/>
            </p:nvSpPr>
            <p:spPr>
              <a:xfrm>
                <a:off x="4321125" y="3958525"/>
                <a:ext cx="19600" cy="14900"/>
              </a:xfrm>
              <a:custGeom>
                <a:avLst/>
                <a:gdLst/>
                <a:ahLst/>
                <a:cxnLst/>
                <a:rect l="l" t="t" r="r" b="b"/>
                <a:pathLst>
                  <a:path w="784" h="596" extrusionOk="0">
                    <a:moveTo>
                      <a:pt x="393" y="0"/>
                    </a:moveTo>
                    <a:cubicBezTo>
                      <a:pt x="327" y="0"/>
                      <a:pt x="261" y="22"/>
                      <a:pt x="206" y="66"/>
                    </a:cubicBezTo>
                    <a:cubicBezTo>
                      <a:pt x="0" y="233"/>
                      <a:pt x="97" y="567"/>
                      <a:pt x="363" y="593"/>
                    </a:cubicBezTo>
                    <a:cubicBezTo>
                      <a:pt x="375" y="594"/>
                      <a:pt x="387" y="595"/>
                      <a:pt x="398" y="595"/>
                    </a:cubicBezTo>
                    <a:cubicBezTo>
                      <a:pt x="641" y="595"/>
                      <a:pt x="783" y="308"/>
                      <a:pt x="624" y="111"/>
                    </a:cubicBezTo>
                    <a:cubicBezTo>
                      <a:pt x="565" y="38"/>
                      <a:pt x="480" y="0"/>
                      <a:pt x="3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14"/>
              <p:cNvSpPr/>
              <p:nvPr/>
            </p:nvSpPr>
            <p:spPr>
              <a:xfrm>
                <a:off x="4307775" y="3942025"/>
                <a:ext cx="19075" cy="14425"/>
              </a:xfrm>
              <a:custGeom>
                <a:avLst/>
                <a:gdLst/>
                <a:ahLst/>
                <a:cxnLst/>
                <a:rect l="l" t="t" r="r" b="b"/>
                <a:pathLst>
                  <a:path w="763" h="577" extrusionOk="0">
                    <a:moveTo>
                      <a:pt x="384" y="0"/>
                    </a:moveTo>
                    <a:cubicBezTo>
                      <a:pt x="320" y="0"/>
                      <a:pt x="256" y="21"/>
                      <a:pt x="203" y="64"/>
                    </a:cubicBezTo>
                    <a:cubicBezTo>
                      <a:pt x="1" y="225"/>
                      <a:pt x="97" y="549"/>
                      <a:pt x="354" y="575"/>
                    </a:cubicBezTo>
                    <a:cubicBezTo>
                      <a:pt x="365" y="576"/>
                      <a:pt x="375" y="577"/>
                      <a:pt x="385" y="577"/>
                    </a:cubicBezTo>
                    <a:cubicBezTo>
                      <a:pt x="621" y="577"/>
                      <a:pt x="762" y="297"/>
                      <a:pt x="608" y="106"/>
                    </a:cubicBezTo>
                    <a:cubicBezTo>
                      <a:pt x="552" y="36"/>
                      <a:pt x="468"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14"/>
              <p:cNvSpPr/>
              <p:nvPr/>
            </p:nvSpPr>
            <p:spPr>
              <a:xfrm>
                <a:off x="4294525" y="3925500"/>
                <a:ext cx="18425" cy="13925"/>
              </a:xfrm>
              <a:custGeom>
                <a:avLst/>
                <a:gdLst/>
                <a:ahLst/>
                <a:cxnLst/>
                <a:rect l="l" t="t" r="r" b="b"/>
                <a:pathLst>
                  <a:path w="737" h="557" extrusionOk="0">
                    <a:moveTo>
                      <a:pt x="372" y="0"/>
                    </a:moveTo>
                    <a:cubicBezTo>
                      <a:pt x="310" y="0"/>
                      <a:pt x="247" y="21"/>
                      <a:pt x="193" y="63"/>
                    </a:cubicBezTo>
                    <a:cubicBezTo>
                      <a:pt x="0" y="221"/>
                      <a:pt x="97" y="532"/>
                      <a:pt x="341" y="555"/>
                    </a:cubicBezTo>
                    <a:cubicBezTo>
                      <a:pt x="352" y="556"/>
                      <a:pt x="362" y="556"/>
                      <a:pt x="372" y="556"/>
                    </a:cubicBezTo>
                    <a:cubicBezTo>
                      <a:pt x="601" y="556"/>
                      <a:pt x="736" y="286"/>
                      <a:pt x="585" y="102"/>
                    </a:cubicBezTo>
                    <a:cubicBezTo>
                      <a:pt x="531" y="35"/>
                      <a:pt x="452" y="0"/>
                      <a:pt x="3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14"/>
              <p:cNvSpPr/>
              <p:nvPr/>
            </p:nvSpPr>
            <p:spPr>
              <a:xfrm>
                <a:off x="4281275" y="3908925"/>
                <a:ext cx="17775" cy="13550"/>
              </a:xfrm>
              <a:custGeom>
                <a:avLst/>
                <a:gdLst/>
                <a:ahLst/>
                <a:cxnLst/>
                <a:rect l="l" t="t" r="r" b="b"/>
                <a:pathLst>
                  <a:path w="711" h="542" extrusionOk="0">
                    <a:moveTo>
                      <a:pt x="357" y="1"/>
                    </a:moveTo>
                    <a:cubicBezTo>
                      <a:pt x="297" y="1"/>
                      <a:pt x="237" y="21"/>
                      <a:pt x="187" y="61"/>
                    </a:cubicBezTo>
                    <a:cubicBezTo>
                      <a:pt x="0" y="212"/>
                      <a:pt x="90" y="514"/>
                      <a:pt x="328" y="540"/>
                    </a:cubicBezTo>
                    <a:cubicBezTo>
                      <a:pt x="339" y="541"/>
                      <a:pt x="349" y="541"/>
                      <a:pt x="359" y="541"/>
                    </a:cubicBezTo>
                    <a:cubicBezTo>
                      <a:pt x="581" y="541"/>
                      <a:pt x="710" y="281"/>
                      <a:pt x="566" y="103"/>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14"/>
              <p:cNvSpPr/>
              <p:nvPr/>
            </p:nvSpPr>
            <p:spPr>
              <a:xfrm>
                <a:off x="4268000" y="3892375"/>
                <a:ext cx="17150" cy="13075"/>
              </a:xfrm>
              <a:custGeom>
                <a:avLst/>
                <a:gdLst/>
                <a:ahLst/>
                <a:cxnLst/>
                <a:rect l="l" t="t" r="r" b="b"/>
                <a:pathLst>
                  <a:path w="686" h="523" extrusionOk="0">
                    <a:moveTo>
                      <a:pt x="343" y="1"/>
                    </a:moveTo>
                    <a:cubicBezTo>
                      <a:pt x="286" y="1"/>
                      <a:pt x="229" y="19"/>
                      <a:pt x="181" y="58"/>
                    </a:cubicBezTo>
                    <a:cubicBezTo>
                      <a:pt x="1" y="202"/>
                      <a:pt x="85" y="495"/>
                      <a:pt x="316" y="520"/>
                    </a:cubicBezTo>
                    <a:cubicBezTo>
                      <a:pt x="326" y="522"/>
                      <a:pt x="337" y="522"/>
                      <a:pt x="347" y="522"/>
                    </a:cubicBezTo>
                    <a:cubicBezTo>
                      <a:pt x="560" y="522"/>
                      <a:pt x="685" y="271"/>
                      <a:pt x="547" y="99"/>
                    </a:cubicBezTo>
                    <a:cubicBezTo>
                      <a:pt x="496" y="35"/>
                      <a:pt x="419" y="1"/>
                      <a:pt x="3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14"/>
              <p:cNvSpPr/>
              <p:nvPr/>
            </p:nvSpPr>
            <p:spPr>
              <a:xfrm>
                <a:off x="4254750" y="3875850"/>
                <a:ext cx="16525" cy="12625"/>
              </a:xfrm>
              <a:custGeom>
                <a:avLst/>
                <a:gdLst/>
                <a:ahLst/>
                <a:cxnLst/>
                <a:rect l="l" t="t" r="r" b="b"/>
                <a:pathLst>
                  <a:path w="661" h="505" extrusionOk="0">
                    <a:moveTo>
                      <a:pt x="330" y="1"/>
                    </a:moveTo>
                    <a:cubicBezTo>
                      <a:pt x="275" y="1"/>
                      <a:pt x="220" y="19"/>
                      <a:pt x="174" y="57"/>
                    </a:cubicBezTo>
                    <a:cubicBezTo>
                      <a:pt x="1" y="198"/>
                      <a:pt x="81" y="478"/>
                      <a:pt x="306" y="503"/>
                    </a:cubicBezTo>
                    <a:cubicBezTo>
                      <a:pt x="315" y="504"/>
                      <a:pt x="324" y="505"/>
                      <a:pt x="333" y="505"/>
                    </a:cubicBezTo>
                    <a:cubicBezTo>
                      <a:pt x="539" y="505"/>
                      <a:pt x="660" y="262"/>
                      <a:pt x="528" y="95"/>
                    </a:cubicBezTo>
                    <a:cubicBezTo>
                      <a:pt x="477" y="33"/>
                      <a:pt x="403" y="1"/>
                      <a:pt x="3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14"/>
              <p:cNvSpPr/>
              <p:nvPr/>
            </p:nvSpPr>
            <p:spPr>
              <a:xfrm>
                <a:off x="4241500" y="3859350"/>
                <a:ext cx="15875" cy="12100"/>
              </a:xfrm>
              <a:custGeom>
                <a:avLst/>
                <a:gdLst/>
                <a:ahLst/>
                <a:cxnLst/>
                <a:rect l="l" t="t" r="r" b="b"/>
                <a:pathLst>
                  <a:path w="635" h="484" extrusionOk="0">
                    <a:moveTo>
                      <a:pt x="318" y="1"/>
                    </a:moveTo>
                    <a:cubicBezTo>
                      <a:pt x="264" y="1"/>
                      <a:pt x="210" y="19"/>
                      <a:pt x="164" y="55"/>
                    </a:cubicBezTo>
                    <a:cubicBezTo>
                      <a:pt x="0" y="190"/>
                      <a:pt x="81" y="459"/>
                      <a:pt x="293" y="482"/>
                    </a:cubicBezTo>
                    <a:cubicBezTo>
                      <a:pt x="302" y="483"/>
                      <a:pt x="311" y="483"/>
                      <a:pt x="320" y="483"/>
                    </a:cubicBezTo>
                    <a:cubicBezTo>
                      <a:pt x="516" y="483"/>
                      <a:pt x="634" y="250"/>
                      <a:pt x="505" y="90"/>
                    </a:cubicBezTo>
                    <a:cubicBezTo>
                      <a:pt x="457" y="31"/>
                      <a:pt x="388"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14"/>
              <p:cNvSpPr/>
              <p:nvPr/>
            </p:nvSpPr>
            <p:spPr>
              <a:xfrm>
                <a:off x="4228150" y="3842800"/>
                <a:ext cx="15400" cy="11625"/>
              </a:xfrm>
              <a:custGeom>
                <a:avLst/>
                <a:gdLst/>
                <a:ahLst/>
                <a:cxnLst/>
                <a:rect l="l" t="t" r="r" b="b"/>
                <a:pathLst>
                  <a:path w="616" h="465" extrusionOk="0">
                    <a:moveTo>
                      <a:pt x="307" y="0"/>
                    </a:moveTo>
                    <a:cubicBezTo>
                      <a:pt x="256" y="0"/>
                      <a:pt x="204" y="17"/>
                      <a:pt x="162" y="51"/>
                    </a:cubicBezTo>
                    <a:cubicBezTo>
                      <a:pt x="1" y="183"/>
                      <a:pt x="78" y="440"/>
                      <a:pt x="284" y="463"/>
                    </a:cubicBezTo>
                    <a:cubicBezTo>
                      <a:pt x="293" y="464"/>
                      <a:pt x="302" y="464"/>
                      <a:pt x="311" y="464"/>
                    </a:cubicBezTo>
                    <a:cubicBezTo>
                      <a:pt x="501" y="464"/>
                      <a:pt x="615" y="240"/>
                      <a:pt x="489" y="87"/>
                    </a:cubicBezTo>
                    <a:cubicBezTo>
                      <a:pt x="444" y="30"/>
                      <a:pt x="376"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14"/>
              <p:cNvSpPr/>
              <p:nvPr/>
            </p:nvSpPr>
            <p:spPr>
              <a:xfrm>
                <a:off x="4214900" y="3826300"/>
                <a:ext cx="14775" cy="11150"/>
              </a:xfrm>
              <a:custGeom>
                <a:avLst/>
                <a:gdLst/>
                <a:ahLst/>
                <a:cxnLst/>
                <a:rect l="l" t="t" r="r" b="b"/>
                <a:pathLst>
                  <a:path w="591" h="446" extrusionOk="0">
                    <a:moveTo>
                      <a:pt x="295" y="0"/>
                    </a:moveTo>
                    <a:cubicBezTo>
                      <a:pt x="246" y="0"/>
                      <a:pt x="196" y="16"/>
                      <a:pt x="155" y="49"/>
                    </a:cubicBezTo>
                    <a:cubicBezTo>
                      <a:pt x="1" y="175"/>
                      <a:pt x="75" y="425"/>
                      <a:pt x="274" y="445"/>
                    </a:cubicBezTo>
                    <a:cubicBezTo>
                      <a:pt x="282" y="445"/>
                      <a:pt x="289" y="446"/>
                      <a:pt x="297" y="446"/>
                    </a:cubicBezTo>
                    <a:cubicBezTo>
                      <a:pt x="480" y="446"/>
                      <a:pt x="590" y="230"/>
                      <a:pt x="470" y="81"/>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14"/>
              <p:cNvSpPr/>
              <p:nvPr/>
            </p:nvSpPr>
            <p:spPr>
              <a:xfrm>
                <a:off x="4201650" y="3809800"/>
                <a:ext cx="14100" cy="10725"/>
              </a:xfrm>
              <a:custGeom>
                <a:avLst/>
                <a:gdLst/>
                <a:ahLst/>
                <a:cxnLst/>
                <a:rect l="l" t="t" r="r" b="b"/>
                <a:pathLst>
                  <a:path w="564" h="429" extrusionOk="0">
                    <a:moveTo>
                      <a:pt x="280" y="1"/>
                    </a:moveTo>
                    <a:cubicBezTo>
                      <a:pt x="233" y="1"/>
                      <a:pt x="187" y="16"/>
                      <a:pt x="148" y="47"/>
                    </a:cubicBezTo>
                    <a:cubicBezTo>
                      <a:pt x="0" y="169"/>
                      <a:pt x="71" y="407"/>
                      <a:pt x="261" y="426"/>
                    </a:cubicBezTo>
                    <a:cubicBezTo>
                      <a:pt x="270" y="428"/>
                      <a:pt x="279" y="428"/>
                      <a:pt x="287" y="428"/>
                    </a:cubicBezTo>
                    <a:cubicBezTo>
                      <a:pt x="461" y="428"/>
                      <a:pt x="564" y="220"/>
                      <a:pt x="450" y="79"/>
                    </a:cubicBezTo>
                    <a:cubicBezTo>
                      <a:pt x="406" y="28"/>
                      <a:pt x="343" y="1"/>
                      <a:pt x="2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14"/>
              <p:cNvSpPr/>
              <p:nvPr/>
            </p:nvSpPr>
            <p:spPr>
              <a:xfrm>
                <a:off x="4188400" y="3793200"/>
                <a:ext cx="13475" cy="10275"/>
              </a:xfrm>
              <a:custGeom>
                <a:avLst/>
                <a:gdLst/>
                <a:ahLst/>
                <a:cxnLst/>
                <a:rect l="l" t="t" r="r" b="b"/>
                <a:pathLst>
                  <a:path w="539" h="411" extrusionOk="0">
                    <a:moveTo>
                      <a:pt x="269" y="1"/>
                    </a:moveTo>
                    <a:cubicBezTo>
                      <a:pt x="224" y="1"/>
                      <a:pt x="179" y="16"/>
                      <a:pt x="142" y="46"/>
                    </a:cubicBezTo>
                    <a:cubicBezTo>
                      <a:pt x="0" y="162"/>
                      <a:pt x="68" y="390"/>
                      <a:pt x="248" y="409"/>
                    </a:cubicBezTo>
                    <a:cubicBezTo>
                      <a:pt x="255" y="410"/>
                      <a:pt x="263" y="410"/>
                      <a:pt x="271" y="410"/>
                    </a:cubicBezTo>
                    <a:cubicBezTo>
                      <a:pt x="437" y="410"/>
                      <a:pt x="538" y="213"/>
                      <a:pt x="428" y="78"/>
                    </a:cubicBezTo>
                    <a:cubicBezTo>
                      <a:pt x="387" y="27"/>
                      <a:pt x="328"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14"/>
              <p:cNvSpPr/>
              <p:nvPr/>
            </p:nvSpPr>
            <p:spPr>
              <a:xfrm>
                <a:off x="4175050" y="3776700"/>
                <a:ext cx="12925" cy="9750"/>
              </a:xfrm>
              <a:custGeom>
                <a:avLst/>
                <a:gdLst/>
                <a:ahLst/>
                <a:cxnLst/>
                <a:rect l="l" t="t" r="r" b="b"/>
                <a:pathLst>
                  <a:path w="517" h="390" extrusionOk="0">
                    <a:moveTo>
                      <a:pt x="261" y="1"/>
                    </a:moveTo>
                    <a:cubicBezTo>
                      <a:pt x="218" y="1"/>
                      <a:pt x="175" y="15"/>
                      <a:pt x="139" y="44"/>
                    </a:cubicBezTo>
                    <a:cubicBezTo>
                      <a:pt x="1" y="153"/>
                      <a:pt x="68" y="372"/>
                      <a:pt x="238" y="388"/>
                    </a:cubicBezTo>
                    <a:cubicBezTo>
                      <a:pt x="246" y="389"/>
                      <a:pt x="254" y="389"/>
                      <a:pt x="262" y="389"/>
                    </a:cubicBezTo>
                    <a:cubicBezTo>
                      <a:pt x="422" y="389"/>
                      <a:pt x="516" y="202"/>
                      <a:pt x="412" y="73"/>
                    </a:cubicBezTo>
                    <a:cubicBezTo>
                      <a:pt x="374" y="25"/>
                      <a:pt x="318" y="1"/>
                      <a:pt x="2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14"/>
              <p:cNvSpPr/>
              <p:nvPr/>
            </p:nvSpPr>
            <p:spPr>
              <a:xfrm>
                <a:off x="4161800" y="3760125"/>
                <a:ext cx="12300" cy="9350"/>
              </a:xfrm>
              <a:custGeom>
                <a:avLst/>
                <a:gdLst/>
                <a:ahLst/>
                <a:cxnLst/>
                <a:rect l="l" t="t" r="r" b="b"/>
                <a:pathLst>
                  <a:path w="492" h="374" extrusionOk="0">
                    <a:moveTo>
                      <a:pt x="246" y="1"/>
                    </a:moveTo>
                    <a:cubicBezTo>
                      <a:pt x="205" y="1"/>
                      <a:pt x="163" y="14"/>
                      <a:pt x="129" y="42"/>
                    </a:cubicBezTo>
                    <a:cubicBezTo>
                      <a:pt x="0" y="148"/>
                      <a:pt x="61" y="357"/>
                      <a:pt x="229" y="373"/>
                    </a:cubicBezTo>
                    <a:cubicBezTo>
                      <a:pt x="235" y="373"/>
                      <a:pt x="242" y="374"/>
                      <a:pt x="248" y="374"/>
                    </a:cubicBezTo>
                    <a:cubicBezTo>
                      <a:pt x="400" y="374"/>
                      <a:pt x="491" y="194"/>
                      <a:pt x="392" y="71"/>
                    </a:cubicBezTo>
                    <a:cubicBezTo>
                      <a:pt x="356" y="25"/>
                      <a:pt x="301"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14"/>
              <p:cNvSpPr/>
              <p:nvPr/>
            </p:nvSpPr>
            <p:spPr>
              <a:xfrm>
                <a:off x="4148550" y="3743625"/>
                <a:ext cx="11625" cy="8825"/>
              </a:xfrm>
              <a:custGeom>
                <a:avLst/>
                <a:gdLst/>
                <a:ahLst/>
                <a:cxnLst/>
                <a:rect l="l" t="t" r="r" b="b"/>
                <a:pathLst>
                  <a:path w="465" h="353" extrusionOk="0">
                    <a:moveTo>
                      <a:pt x="233" y="1"/>
                    </a:moveTo>
                    <a:cubicBezTo>
                      <a:pt x="194" y="1"/>
                      <a:pt x="155" y="14"/>
                      <a:pt x="122" y="40"/>
                    </a:cubicBezTo>
                    <a:cubicBezTo>
                      <a:pt x="0" y="139"/>
                      <a:pt x="58" y="335"/>
                      <a:pt x="215" y="351"/>
                    </a:cubicBezTo>
                    <a:cubicBezTo>
                      <a:pt x="223" y="352"/>
                      <a:pt x="231" y="353"/>
                      <a:pt x="238" y="353"/>
                    </a:cubicBezTo>
                    <a:cubicBezTo>
                      <a:pt x="382" y="353"/>
                      <a:pt x="464" y="182"/>
                      <a:pt x="370" y="65"/>
                    </a:cubicBezTo>
                    <a:cubicBezTo>
                      <a:pt x="335" y="23"/>
                      <a:pt x="284" y="1"/>
                      <a:pt x="2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14"/>
              <p:cNvSpPr/>
              <p:nvPr/>
            </p:nvSpPr>
            <p:spPr>
              <a:xfrm>
                <a:off x="4135275" y="3727075"/>
                <a:ext cx="11025" cy="8425"/>
              </a:xfrm>
              <a:custGeom>
                <a:avLst/>
                <a:gdLst/>
                <a:ahLst/>
                <a:cxnLst/>
                <a:rect l="l" t="t" r="r" b="b"/>
                <a:pathLst>
                  <a:path w="441" h="337" extrusionOk="0">
                    <a:moveTo>
                      <a:pt x="222" y="1"/>
                    </a:moveTo>
                    <a:cubicBezTo>
                      <a:pt x="184" y="1"/>
                      <a:pt x="147" y="13"/>
                      <a:pt x="117" y="40"/>
                    </a:cubicBezTo>
                    <a:cubicBezTo>
                      <a:pt x="1" y="133"/>
                      <a:pt x="55" y="319"/>
                      <a:pt x="203" y="335"/>
                    </a:cubicBezTo>
                    <a:cubicBezTo>
                      <a:pt x="210" y="336"/>
                      <a:pt x="216" y="336"/>
                      <a:pt x="222" y="336"/>
                    </a:cubicBezTo>
                    <a:cubicBezTo>
                      <a:pt x="359" y="336"/>
                      <a:pt x="440" y="173"/>
                      <a:pt x="351" y="62"/>
                    </a:cubicBezTo>
                    <a:cubicBezTo>
                      <a:pt x="318" y="22"/>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14"/>
              <p:cNvSpPr/>
              <p:nvPr/>
            </p:nvSpPr>
            <p:spPr>
              <a:xfrm>
                <a:off x="4122025" y="3710550"/>
                <a:ext cx="10375" cy="7925"/>
              </a:xfrm>
              <a:custGeom>
                <a:avLst/>
                <a:gdLst/>
                <a:ahLst/>
                <a:cxnLst/>
                <a:rect l="l" t="t" r="r" b="b"/>
                <a:pathLst>
                  <a:path w="415" h="317" extrusionOk="0">
                    <a:moveTo>
                      <a:pt x="209" y="0"/>
                    </a:moveTo>
                    <a:cubicBezTo>
                      <a:pt x="174" y="0"/>
                      <a:pt x="139" y="12"/>
                      <a:pt x="110" y="35"/>
                    </a:cubicBezTo>
                    <a:cubicBezTo>
                      <a:pt x="1" y="125"/>
                      <a:pt x="52" y="302"/>
                      <a:pt x="190" y="315"/>
                    </a:cubicBezTo>
                    <a:cubicBezTo>
                      <a:pt x="197" y="316"/>
                      <a:pt x="203" y="316"/>
                      <a:pt x="210" y="316"/>
                    </a:cubicBezTo>
                    <a:cubicBezTo>
                      <a:pt x="339" y="316"/>
                      <a:pt x="414" y="165"/>
                      <a:pt x="332" y="61"/>
                    </a:cubicBezTo>
                    <a:cubicBezTo>
                      <a:pt x="300"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14"/>
              <p:cNvSpPr/>
              <p:nvPr/>
            </p:nvSpPr>
            <p:spPr>
              <a:xfrm>
                <a:off x="4338950" y="3944050"/>
                <a:ext cx="19700" cy="14900"/>
              </a:xfrm>
              <a:custGeom>
                <a:avLst/>
                <a:gdLst/>
                <a:ahLst/>
                <a:cxnLst/>
                <a:rect l="l" t="t" r="r" b="b"/>
                <a:pathLst>
                  <a:path w="788" h="596" extrusionOk="0">
                    <a:moveTo>
                      <a:pt x="395" y="1"/>
                    </a:moveTo>
                    <a:cubicBezTo>
                      <a:pt x="330" y="1"/>
                      <a:pt x="264" y="22"/>
                      <a:pt x="210" y="67"/>
                    </a:cubicBezTo>
                    <a:cubicBezTo>
                      <a:pt x="1" y="234"/>
                      <a:pt x="100" y="565"/>
                      <a:pt x="364" y="594"/>
                    </a:cubicBezTo>
                    <a:cubicBezTo>
                      <a:pt x="376" y="595"/>
                      <a:pt x="387" y="596"/>
                      <a:pt x="398" y="596"/>
                    </a:cubicBezTo>
                    <a:cubicBezTo>
                      <a:pt x="642" y="596"/>
                      <a:pt x="787" y="308"/>
                      <a:pt x="627" y="112"/>
                    </a:cubicBezTo>
                    <a:cubicBezTo>
                      <a:pt x="569" y="38"/>
                      <a:pt x="482" y="1"/>
                      <a:pt x="3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14"/>
              <p:cNvSpPr/>
              <p:nvPr/>
            </p:nvSpPr>
            <p:spPr>
              <a:xfrm>
                <a:off x="4325700" y="3927475"/>
                <a:ext cx="19050" cy="14450"/>
              </a:xfrm>
              <a:custGeom>
                <a:avLst/>
                <a:gdLst/>
                <a:ahLst/>
                <a:cxnLst/>
                <a:rect l="l" t="t" r="r" b="b"/>
                <a:pathLst>
                  <a:path w="762" h="578" extrusionOk="0">
                    <a:moveTo>
                      <a:pt x="381" y="1"/>
                    </a:moveTo>
                    <a:cubicBezTo>
                      <a:pt x="317" y="1"/>
                      <a:pt x="253" y="22"/>
                      <a:pt x="200" y="64"/>
                    </a:cubicBezTo>
                    <a:cubicBezTo>
                      <a:pt x="0" y="228"/>
                      <a:pt x="97" y="550"/>
                      <a:pt x="354" y="575"/>
                    </a:cubicBezTo>
                    <a:cubicBezTo>
                      <a:pt x="366" y="577"/>
                      <a:pt x="377" y="577"/>
                      <a:pt x="388" y="577"/>
                    </a:cubicBezTo>
                    <a:cubicBezTo>
                      <a:pt x="622" y="577"/>
                      <a:pt x="761" y="300"/>
                      <a:pt x="608" y="109"/>
                    </a:cubicBezTo>
                    <a:cubicBezTo>
                      <a:pt x="549" y="38"/>
                      <a:pt x="465" y="1"/>
                      <a:pt x="3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14"/>
              <p:cNvSpPr/>
              <p:nvPr/>
            </p:nvSpPr>
            <p:spPr>
              <a:xfrm>
                <a:off x="4312450" y="3910975"/>
                <a:ext cx="18400" cy="13975"/>
              </a:xfrm>
              <a:custGeom>
                <a:avLst/>
                <a:gdLst/>
                <a:ahLst/>
                <a:cxnLst/>
                <a:rect l="l" t="t" r="r" b="b"/>
                <a:pathLst>
                  <a:path w="736" h="559" extrusionOk="0">
                    <a:moveTo>
                      <a:pt x="369" y="1"/>
                    </a:moveTo>
                    <a:cubicBezTo>
                      <a:pt x="307" y="1"/>
                      <a:pt x="245" y="21"/>
                      <a:pt x="193" y="62"/>
                    </a:cubicBezTo>
                    <a:cubicBezTo>
                      <a:pt x="0" y="220"/>
                      <a:pt x="93" y="532"/>
                      <a:pt x="341" y="557"/>
                    </a:cubicBezTo>
                    <a:cubicBezTo>
                      <a:pt x="351" y="558"/>
                      <a:pt x="362" y="559"/>
                      <a:pt x="372" y="559"/>
                    </a:cubicBezTo>
                    <a:cubicBezTo>
                      <a:pt x="601" y="559"/>
                      <a:pt x="736" y="289"/>
                      <a:pt x="585" y="104"/>
                    </a:cubicBezTo>
                    <a:cubicBezTo>
                      <a:pt x="530" y="36"/>
                      <a:pt x="450" y="1"/>
                      <a:pt x="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14"/>
              <p:cNvSpPr/>
              <p:nvPr/>
            </p:nvSpPr>
            <p:spPr>
              <a:xfrm>
                <a:off x="4299175" y="3894425"/>
                <a:ext cx="17775" cy="13500"/>
              </a:xfrm>
              <a:custGeom>
                <a:avLst/>
                <a:gdLst/>
                <a:ahLst/>
                <a:cxnLst/>
                <a:rect l="l" t="t" r="r" b="b"/>
                <a:pathLst>
                  <a:path w="711" h="540" extrusionOk="0">
                    <a:moveTo>
                      <a:pt x="357" y="1"/>
                    </a:moveTo>
                    <a:cubicBezTo>
                      <a:pt x="298" y="1"/>
                      <a:pt x="237" y="21"/>
                      <a:pt x="187" y="62"/>
                    </a:cubicBezTo>
                    <a:cubicBezTo>
                      <a:pt x="1" y="210"/>
                      <a:pt x="91" y="512"/>
                      <a:pt x="329" y="538"/>
                    </a:cubicBezTo>
                    <a:cubicBezTo>
                      <a:pt x="339" y="539"/>
                      <a:pt x="349" y="540"/>
                      <a:pt x="359" y="540"/>
                    </a:cubicBezTo>
                    <a:cubicBezTo>
                      <a:pt x="579" y="540"/>
                      <a:pt x="711" y="279"/>
                      <a:pt x="567" y="101"/>
                    </a:cubicBezTo>
                    <a:cubicBezTo>
                      <a:pt x="514" y="35"/>
                      <a:pt x="436"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14"/>
              <p:cNvSpPr/>
              <p:nvPr/>
            </p:nvSpPr>
            <p:spPr>
              <a:xfrm>
                <a:off x="4285925" y="3877900"/>
                <a:ext cx="17150" cy="13000"/>
              </a:xfrm>
              <a:custGeom>
                <a:avLst/>
                <a:gdLst/>
                <a:ahLst/>
                <a:cxnLst/>
                <a:rect l="l" t="t" r="r" b="b"/>
                <a:pathLst>
                  <a:path w="686" h="520" extrusionOk="0">
                    <a:moveTo>
                      <a:pt x="345" y="0"/>
                    </a:moveTo>
                    <a:cubicBezTo>
                      <a:pt x="288" y="0"/>
                      <a:pt x="229" y="19"/>
                      <a:pt x="181" y="58"/>
                    </a:cubicBezTo>
                    <a:cubicBezTo>
                      <a:pt x="1" y="203"/>
                      <a:pt x="84" y="492"/>
                      <a:pt x="316" y="518"/>
                    </a:cubicBezTo>
                    <a:cubicBezTo>
                      <a:pt x="326" y="519"/>
                      <a:pt x="336" y="519"/>
                      <a:pt x="346" y="519"/>
                    </a:cubicBezTo>
                    <a:cubicBezTo>
                      <a:pt x="557" y="519"/>
                      <a:pt x="685" y="269"/>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14"/>
              <p:cNvSpPr/>
              <p:nvPr/>
            </p:nvSpPr>
            <p:spPr>
              <a:xfrm>
                <a:off x="4272600" y="3861400"/>
                <a:ext cx="16575" cy="12525"/>
              </a:xfrm>
              <a:custGeom>
                <a:avLst/>
                <a:gdLst/>
                <a:ahLst/>
                <a:cxnLst/>
                <a:rect l="l" t="t" r="r" b="b"/>
                <a:pathLst>
                  <a:path w="663" h="501" extrusionOk="0">
                    <a:moveTo>
                      <a:pt x="334" y="0"/>
                    </a:moveTo>
                    <a:cubicBezTo>
                      <a:pt x="279" y="0"/>
                      <a:pt x="223" y="18"/>
                      <a:pt x="177" y="56"/>
                    </a:cubicBezTo>
                    <a:cubicBezTo>
                      <a:pt x="0" y="198"/>
                      <a:pt x="84" y="477"/>
                      <a:pt x="305" y="500"/>
                    </a:cubicBezTo>
                    <a:cubicBezTo>
                      <a:pt x="315" y="501"/>
                      <a:pt x="324" y="501"/>
                      <a:pt x="333" y="501"/>
                    </a:cubicBezTo>
                    <a:cubicBezTo>
                      <a:pt x="541" y="501"/>
                      <a:pt x="663" y="261"/>
                      <a:pt x="527" y="91"/>
                    </a:cubicBezTo>
                    <a:cubicBezTo>
                      <a:pt x="478" y="31"/>
                      <a:pt x="406"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14"/>
              <p:cNvSpPr/>
              <p:nvPr/>
            </p:nvSpPr>
            <p:spPr>
              <a:xfrm>
                <a:off x="4259425" y="3844825"/>
                <a:ext cx="15850" cy="12075"/>
              </a:xfrm>
              <a:custGeom>
                <a:avLst/>
                <a:gdLst/>
                <a:ahLst/>
                <a:cxnLst/>
                <a:rect l="l" t="t" r="r" b="b"/>
                <a:pathLst>
                  <a:path w="634" h="483" extrusionOk="0">
                    <a:moveTo>
                      <a:pt x="316" y="1"/>
                    </a:moveTo>
                    <a:cubicBezTo>
                      <a:pt x="263" y="1"/>
                      <a:pt x="209" y="18"/>
                      <a:pt x="164" y="54"/>
                    </a:cubicBezTo>
                    <a:cubicBezTo>
                      <a:pt x="0" y="189"/>
                      <a:pt x="80" y="459"/>
                      <a:pt x="293" y="481"/>
                    </a:cubicBezTo>
                    <a:cubicBezTo>
                      <a:pt x="302" y="482"/>
                      <a:pt x="311" y="483"/>
                      <a:pt x="319" y="483"/>
                    </a:cubicBezTo>
                    <a:cubicBezTo>
                      <a:pt x="516" y="483"/>
                      <a:pt x="634" y="249"/>
                      <a:pt x="505" y="92"/>
                    </a:cubicBezTo>
                    <a:cubicBezTo>
                      <a:pt x="457" y="32"/>
                      <a:pt x="387" y="1"/>
                      <a:pt x="3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14"/>
              <p:cNvSpPr/>
              <p:nvPr/>
            </p:nvSpPr>
            <p:spPr>
              <a:xfrm>
                <a:off x="4246075" y="3828325"/>
                <a:ext cx="15375" cy="11625"/>
              </a:xfrm>
              <a:custGeom>
                <a:avLst/>
                <a:gdLst/>
                <a:ahLst/>
                <a:cxnLst/>
                <a:rect l="l" t="t" r="r" b="b"/>
                <a:pathLst>
                  <a:path w="615" h="465" extrusionOk="0">
                    <a:moveTo>
                      <a:pt x="307" y="1"/>
                    </a:moveTo>
                    <a:cubicBezTo>
                      <a:pt x="256" y="1"/>
                      <a:pt x="204" y="17"/>
                      <a:pt x="161" y="52"/>
                    </a:cubicBezTo>
                    <a:cubicBezTo>
                      <a:pt x="1" y="184"/>
                      <a:pt x="78" y="444"/>
                      <a:pt x="283" y="463"/>
                    </a:cubicBezTo>
                    <a:cubicBezTo>
                      <a:pt x="293" y="464"/>
                      <a:pt x="302" y="465"/>
                      <a:pt x="310" y="465"/>
                    </a:cubicBezTo>
                    <a:cubicBezTo>
                      <a:pt x="500" y="465"/>
                      <a:pt x="615" y="241"/>
                      <a:pt x="489" y="87"/>
                    </a:cubicBezTo>
                    <a:cubicBezTo>
                      <a:pt x="443" y="30"/>
                      <a:pt x="375" y="1"/>
                      <a:pt x="3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 name="Google Shape;1794;p14"/>
              <p:cNvSpPr/>
              <p:nvPr/>
            </p:nvSpPr>
            <p:spPr>
              <a:xfrm>
                <a:off x="4232825" y="3811775"/>
                <a:ext cx="14750" cy="11225"/>
              </a:xfrm>
              <a:custGeom>
                <a:avLst/>
                <a:gdLst/>
                <a:ahLst/>
                <a:cxnLst/>
                <a:rect l="l" t="t" r="r" b="b"/>
                <a:pathLst>
                  <a:path w="590" h="449" extrusionOk="0">
                    <a:moveTo>
                      <a:pt x="295" y="0"/>
                    </a:moveTo>
                    <a:cubicBezTo>
                      <a:pt x="246" y="0"/>
                      <a:pt x="196" y="17"/>
                      <a:pt x="155" y="52"/>
                    </a:cubicBezTo>
                    <a:cubicBezTo>
                      <a:pt x="0" y="174"/>
                      <a:pt x="74" y="425"/>
                      <a:pt x="270" y="447"/>
                    </a:cubicBezTo>
                    <a:cubicBezTo>
                      <a:pt x="278" y="448"/>
                      <a:pt x="286" y="448"/>
                      <a:pt x="294" y="448"/>
                    </a:cubicBezTo>
                    <a:cubicBezTo>
                      <a:pt x="479" y="448"/>
                      <a:pt x="590" y="232"/>
                      <a:pt x="470" y="84"/>
                    </a:cubicBezTo>
                    <a:cubicBezTo>
                      <a:pt x="424" y="29"/>
                      <a:pt x="360"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 name="Google Shape;1795;p14"/>
              <p:cNvSpPr/>
              <p:nvPr/>
            </p:nvSpPr>
            <p:spPr>
              <a:xfrm>
                <a:off x="4219575" y="3795225"/>
                <a:ext cx="14025" cy="10725"/>
              </a:xfrm>
              <a:custGeom>
                <a:avLst/>
                <a:gdLst/>
                <a:ahLst/>
                <a:cxnLst/>
                <a:rect l="l" t="t" r="r" b="b"/>
                <a:pathLst>
                  <a:path w="561" h="429" extrusionOk="0">
                    <a:moveTo>
                      <a:pt x="281" y="1"/>
                    </a:moveTo>
                    <a:cubicBezTo>
                      <a:pt x="234" y="1"/>
                      <a:pt x="187" y="17"/>
                      <a:pt x="148" y="49"/>
                    </a:cubicBezTo>
                    <a:cubicBezTo>
                      <a:pt x="0" y="167"/>
                      <a:pt x="71" y="409"/>
                      <a:pt x="260" y="428"/>
                    </a:cubicBezTo>
                    <a:cubicBezTo>
                      <a:pt x="268" y="429"/>
                      <a:pt x="276" y="429"/>
                      <a:pt x="283" y="429"/>
                    </a:cubicBezTo>
                    <a:cubicBezTo>
                      <a:pt x="456" y="429"/>
                      <a:pt x="561" y="222"/>
                      <a:pt x="447" y="81"/>
                    </a:cubicBezTo>
                    <a:cubicBezTo>
                      <a:pt x="405" y="28"/>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14"/>
              <p:cNvSpPr/>
              <p:nvPr/>
            </p:nvSpPr>
            <p:spPr>
              <a:xfrm>
                <a:off x="4206225" y="3778750"/>
                <a:ext cx="13475" cy="10250"/>
              </a:xfrm>
              <a:custGeom>
                <a:avLst/>
                <a:gdLst/>
                <a:ahLst/>
                <a:cxnLst/>
                <a:rect l="l" t="t" r="r" b="b"/>
                <a:pathLst>
                  <a:path w="539" h="410" extrusionOk="0">
                    <a:moveTo>
                      <a:pt x="272" y="0"/>
                    </a:moveTo>
                    <a:cubicBezTo>
                      <a:pt x="227" y="0"/>
                      <a:pt x="181" y="15"/>
                      <a:pt x="142" y="46"/>
                    </a:cubicBezTo>
                    <a:cubicBezTo>
                      <a:pt x="1" y="161"/>
                      <a:pt x="68" y="389"/>
                      <a:pt x="251" y="409"/>
                    </a:cubicBezTo>
                    <a:cubicBezTo>
                      <a:pt x="259" y="410"/>
                      <a:pt x="267" y="410"/>
                      <a:pt x="274" y="410"/>
                    </a:cubicBezTo>
                    <a:cubicBezTo>
                      <a:pt x="441" y="410"/>
                      <a:pt x="539" y="213"/>
                      <a:pt x="431" y="78"/>
                    </a:cubicBezTo>
                    <a:cubicBezTo>
                      <a:pt x="391" y="26"/>
                      <a:pt x="332" y="0"/>
                      <a:pt x="2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14"/>
              <p:cNvSpPr/>
              <p:nvPr/>
            </p:nvSpPr>
            <p:spPr>
              <a:xfrm>
                <a:off x="4192975" y="3762175"/>
                <a:ext cx="12925" cy="9800"/>
              </a:xfrm>
              <a:custGeom>
                <a:avLst/>
                <a:gdLst/>
                <a:ahLst/>
                <a:cxnLst/>
                <a:rect l="l" t="t" r="r" b="b"/>
                <a:pathLst>
                  <a:path w="517" h="392" extrusionOk="0">
                    <a:moveTo>
                      <a:pt x="259" y="0"/>
                    </a:moveTo>
                    <a:cubicBezTo>
                      <a:pt x="215" y="0"/>
                      <a:pt x="171" y="14"/>
                      <a:pt x="135" y="43"/>
                    </a:cubicBezTo>
                    <a:cubicBezTo>
                      <a:pt x="0" y="156"/>
                      <a:pt x="65" y="371"/>
                      <a:pt x="238" y="390"/>
                    </a:cubicBezTo>
                    <a:cubicBezTo>
                      <a:pt x="246" y="391"/>
                      <a:pt x="254" y="392"/>
                      <a:pt x="261" y="392"/>
                    </a:cubicBezTo>
                    <a:cubicBezTo>
                      <a:pt x="421" y="392"/>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14"/>
              <p:cNvSpPr/>
              <p:nvPr/>
            </p:nvSpPr>
            <p:spPr>
              <a:xfrm>
                <a:off x="4179725" y="3745675"/>
                <a:ext cx="12250" cy="9275"/>
              </a:xfrm>
              <a:custGeom>
                <a:avLst/>
                <a:gdLst/>
                <a:ahLst/>
                <a:cxnLst/>
                <a:rect l="l" t="t" r="r" b="b"/>
                <a:pathLst>
                  <a:path w="490" h="371" extrusionOk="0">
                    <a:moveTo>
                      <a:pt x="244" y="0"/>
                    </a:moveTo>
                    <a:cubicBezTo>
                      <a:pt x="204" y="0"/>
                      <a:pt x="163" y="14"/>
                      <a:pt x="129" y="41"/>
                    </a:cubicBezTo>
                    <a:cubicBezTo>
                      <a:pt x="0" y="144"/>
                      <a:pt x="61" y="353"/>
                      <a:pt x="225" y="369"/>
                    </a:cubicBezTo>
                    <a:cubicBezTo>
                      <a:pt x="233" y="370"/>
                      <a:pt x="241" y="370"/>
                      <a:pt x="248" y="370"/>
                    </a:cubicBezTo>
                    <a:cubicBezTo>
                      <a:pt x="401" y="370"/>
                      <a:pt x="490" y="193"/>
                      <a:pt x="389" y="70"/>
                    </a:cubicBezTo>
                    <a:cubicBezTo>
                      <a:pt x="352" y="24"/>
                      <a:pt x="299" y="0"/>
                      <a:pt x="2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 name="Google Shape;1799;p14"/>
              <p:cNvSpPr/>
              <p:nvPr/>
            </p:nvSpPr>
            <p:spPr>
              <a:xfrm>
                <a:off x="4166450" y="3729100"/>
                <a:ext cx="11650" cy="8875"/>
              </a:xfrm>
              <a:custGeom>
                <a:avLst/>
                <a:gdLst/>
                <a:ahLst/>
                <a:cxnLst/>
                <a:rect l="l" t="t" r="r" b="b"/>
                <a:pathLst>
                  <a:path w="466" h="355" extrusionOk="0">
                    <a:moveTo>
                      <a:pt x="231" y="0"/>
                    </a:moveTo>
                    <a:cubicBezTo>
                      <a:pt x="193" y="0"/>
                      <a:pt x="154" y="13"/>
                      <a:pt x="123" y="39"/>
                    </a:cubicBezTo>
                    <a:cubicBezTo>
                      <a:pt x="1" y="139"/>
                      <a:pt x="59" y="338"/>
                      <a:pt x="216" y="354"/>
                    </a:cubicBezTo>
                    <a:cubicBezTo>
                      <a:pt x="223" y="355"/>
                      <a:pt x="229" y="355"/>
                      <a:pt x="235" y="355"/>
                    </a:cubicBezTo>
                    <a:cubicBezTo>
                      <a:pt x="378" y="355"/>
                      <a:pt x="466" y="185"/>
                      <a:pt x="370" y="68"/>
                    </a:cubicBezTo>
                    <a:cubicBezTo>
                      <a:pt x="335" y="24"/>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 name="Google Shape;1800;p14"/>
              <p:cNvSpPr/>
              <p:nvPr/>
            </p:nvSpPr>
            <p:spPr>
              <a:xfrm>
                <a:off x="4153200" y="3712575"/>
                <a:ext cx="11000" cy="8375"/>
              </a:xfrm>
              <a:custGeom>
                <a:avLst/>
                <a:gdLst/>
                <a:ahLst/>
                <a:cxnLst/>
                <a:rect l="l" t="t" r="r" b="b"/>
                <a:pathLst>
                  <a:path w="440" h="335" extrusionOk="0">
                    <a:moveTo>
                      <a:pt x="221" y="1"/>
                    </a:moveTo>
                    <a:cubicBezTo>
                      <a:pt x="184" y="1"/>
                      <a:pt x="147" y="13"/>
                      <a:pt x="116" y="38"/>
                    </a:cubicBezTo>
                    <a:cubicBezTo>
                      <a:pt x="1" y="131"/>
                      <a:pt x="55" y="321"/>
                      <a:pt x="203" y="334"/>
                    </a:cubicBezTo>
                    <a:cubicBezTo>
                      <a:pt x="210" y="334"/>
                      <a:pt x="216" y="335"/>
                      <a:pt x="222" y="335"/>
                    </a:cubicBezTo>
                    <a:cubicBezTo>
                      <a:pt x="359" y="335"/>
                      <a:pt x="440" y="174"/>
                      <a:pt x="351" y="64"/>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 name="Google Shape;1801;p14"/>
              <p:cNvSpPr/>
              <p:nvPr/>
            </p:nvSpPr>
            <p:spPr>
              <a:xfrm>
                <a:off x="4139875" y="3696075"/>
                <a:ext cx="10450" cy="7925"/>
              </a:xfrm>
              <a:custGeom>
                <a:avLst/>
                <a:gdLst/>
                <a:ahLst/>
                <a:cxnLst/>
                <a:rect l="l" t="t" r="r" b="b"/>
                <a:pathLst>
                  <a:path w="418" h="317" extrusionOk="0">
                    <a:moveTo>
                      <a:pt x="209" y="1"/>
                    </a:moveTo>
                    <a:cubicBezTo>
                      <a:pt x="174" y="1"/>
                      <a:pt x="139" y="12"/>
                      <a:pt x="109" y="36"/>
                    </a:cubicBezTo>
                    <a:cubicBezTo>
                      <a:pt x="0" y="123"/>
                      <a:pt x="55" y="300"/>
                      <a:pt x="193" y="316"/>
                    </a:cubicBezTo>
                    <a:cubicBezTo>
                      <a:pt x="198" y="316"/>
                      <a:pt x="204" y="316"/>
                      <a:pt x="209" y="316"/>
                    </a:cubicBezTo>
                    <a:cubicBezTo>
                      <a:pt x="341" y="316"/>
                      <a:pt x="418" y="164"/>
                      <a:pt x="331" y="58"/>
                    </a:cubicBezTo>
                    <a:cubicBezTo>
                      <a:pt x="300" y="20"/>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 name="Google Shape;1802;p14"/>
              <p:cNvSpPr/>
              <p:nvPr/>
            </p:nvSpPr>
            <p:spPr>
              <a:xfrm>
                <a:off x="4343625" y="3913025"/>
                <a:ext cx="19050" cy="14425"/>
              </a:xfrm>
              <a:custGeom>
                <a:avLst/>
                <a:gdLst/>
                <a:ahLst/>
                <a:cxnLst/>
                <a:rect l="l" t="t" r="r" b="b"/>
                <a:pathLst>
                  <a:path w="762" h="577" extrusionOk="0">
                    <a:moveTo>
                      <a:pt x="381" y="0"/>
                    </a:moveTo>
                    <a:cubicBezTo>
                      <a:pt x="318" y="0"/>
                      <a:pt x="253" y="21"/>
                      <a:pt x="199" y="64"/>
                    </a:cubicBezTo>
                    <a:cubicBezTo>
                      <a:pt x="0" y="225"/>
                      <a:pt x="97" y="549"/>
                      <a:pt x="350" y="575"/>
                    </a:cubicBezTo>
                    <a:cubicBezTo>
                      <a:pt x="361" y="576"/>
                      <a:pt x="371" y="577"/>
                      <a:pt x="382" y="577"/>
                    </a:cubicBezTo>
                    <a:cubicBezTo>
                      <a:pt x="620" y="577"/>
                      <a:pt x="761" y="297"/>
                      <a:pt x="604" y="106"/>
                    </a:cubicBezTo>
                    <a:cubicBezTo>
                      <a:pt x="548" y="36"/>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 name="Google Shape;1803;p14"/>
              <p:cNvSpPr/>
              <p:nvPr/>
            </p:nvSpPr>
            <p:spPr>
              <a:xfrm>
                <a:off x="4330350" y="3896500"/>
                <a:ext cx="18425" cy="13925"/>
              </a:xfrm>
              <a:custGeom>
                <a:avLst/>
                <a:gdLst/>
                <a:ahLst/>
                <a:cxnLst/>
                <a:rect l="l" t="t" r="r" b="b"/>
                <a:pathLst>
                  <a:path w="737" h="557" extrusionOk="0">
                    <a:moveTo>
                      <a:pt x="371" y="0"/>
                    </a:moveTo>
                    <a:cubicBezTo>
                      <a:pt x="309" y="0"/>
                      <a:pt x="246" y="21"/>
                      <a:pt x="194" y="63"/>
                    </a:cubicBezTo>
                    <a:cubicBezTo>
                      <a:pt x="1" y="220"/>
                      <a:pt x="94" y="532"/>
                      <a:pt x="341" y="555"/>
                    </a:cubicBezTo>
                    <a:cubicBezTo>
                      <a:pt x="352" y="556"/>
                      <a:pt x="362" y="556"/>
                      <a:pt x="372" y="556"/>
                    </a:cubicBezTo>
                    <a:cubicBezTo>
                      <a:pt x="601" y="556"/>
                      <a:pt x="737" y="286"/>
                      <a:pt x="586" y="101"/>
                    </a:cubicBezTo>
                    <a:cubicBezTo>
                      <a:pt x="531" y="35"/>
                      <a:pt x="452" y="0"/>
                      <a:pt x="3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 name="Google Shape;1804;p14"/>
              <p:cNvSpPr/>
              <p:nvPr/>
            </p:nvSpPr>
            <p:spPr>
              <a:xfrm>
                <a:off x="4317100" y="3879925"/>
                <a:ext cx="17775" cy="13550"/>
              </a:xfrm>
              <a:custGeom>
                <a:avLst/>
                <a:gdLst/>
                <a:ahLst/>
                <a:cxnLst/>
                <a:rect l="l" t="t" r="r" b="b"/>
                <a:pathLst>
                  <a:path w="711" h="542" extrusionOk="0">
                    <a:moveTo>
                      <a:pt x="357" y="1"/>
                    </a:moveTo>
                    <a:cubicBezTo>
                      <a:pt x="297" y="1"/>
                      <a:pt x="237" y="20"/>
                      <a:pt x="187" y="61"/>
                    </a:cubicBezTo>
                    <a:cubicBezTo>
                      <a:pt x="1" y="212"/>
                      <a:pt x="87" y="514"/>
                      <a:pt x="328" y="540"/>
                    </a:cubicBezTo>
                    <a:cubicBezTo>
                      <a:pt x="339" y="541"/>
                      <a:pt x="349" y="541"/>
                      <a:pt x="359" y="541"/>
                    </a:cubicBezTo>
                    <a:cubicBezTo>
                      <a:pt x="579" y="541"/>
                      <a:pt x="711" y="281"/>
                      <a:pt x="566" y="102"/>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 name="Google Shape;1805;p14"/>
              <p:cNvSpPr/>
              <p:nvPr/>
            </p:nvSpPr>
            <p:spPr>
              <a:xfrm>
                <a:off x="4303775" y="3863375"/>
                <a:ext cx="17200" cy="13050"/>
              </a:xfrm>
              <a:custGeom>
                <a:avLst/>
                <a:gdLst/>
                <a:ahLst/>
                <a:cxnLst/>
                <a:rect l="l" t="t" r="r" b="b"/>
                <a:pathLst>
                  <a:path w="688" h="522" extrusionOk="0">
                    <a:moveTo>
                      <a:pt x="345" y="1"/>
                    </a:moveTo>
                    <a:cubicBezTo>
                      <a:pt x="288" y="1"/>
                      <a:pt x="231" y="19"/>
                      <a:pt x="183" y="57"/>
                    </a:cubicBezTo>
                    <a:cubicBezTo>
                      <a:pt x="0" y="202"/>
                      <a:pt x="87" y="495"/>
                      <a:pt x="315" y="520"/>
                    </a:cubicBezTo>
                    <a:cubicBezTo>
                      <a:pt x="326" y="521"/>
                      <a:pt x="336" y="522"/>
                      <a:pt x="346" y="522"/>
                    </a:cubicBezTo>
                    <a:cubicBezTo>
                      <a:pt x="559" y="522"/>
                      <a:pt x="688" y="271"/>
                      <a:pt x="546" y="99"/>
                    </a:cubicBezTo>
                    <a:cubicBezTo>
                      <a:pt x="497" y="35"/>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 name="Google Shape;1806;p14"/>
              <p:cNvSpPr/>
              <p:nvPr/>
            </p:nvSpPr>
            <p:spPr>
              <a:xfrm>
                <a:off x="4290500" y="3846850"/>
                <a:ext cx="16600" cy="12625"/>
              </a:xfrm>
              <a:custGeom>
                <a:avLst/>
                <a:gdLst/>
                <a:ahLst/>
                <a:cxnLst/>
                <a:rect l="l" t="t" r="r" b="b"/>
                <a:pathLst>
                  <a:path w="664" h="505" extrusionOk="0">
                    <a:moveTo>
                      <a:pt x="333" y="1"/>
                    </a:moveTo>
                    <a:cubicBezTo>
                      <a:pt x="277" y="1"/>
                      <a:pt x="221" y="19"/>
                      <a:pt x="174" y="56"/>
                    </a:cubicBezTo>
                    <a:cubicBezTo>
                      <a:pt x="1" y="198"/>
                      <a:pt x="84" y="477"/>
                      <a:pt x="306" y="503"/>
                    </a:cubicBezTo>
                    <a:cubicBezTo>
                      <a:pt x="315" y="504"/>
                      <a:pt x="324" y="505"/>
                      <a:pt x="333" y="505"/>
                    </a:cubicBezTo>
                    <a:cubicBezTo>
                      <a:pt x="539" y="505"/>
                      <a:pt x="663" y="261"/>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 name="Google Shape;1807;p14"/>
              <p:cNvSpPr/>
              <p:nvPr/>
            </p:nvSpPr>
            <p:spPr>
              <a:xfrm>
                <a:off x="4277250" y="3830350"/>
                <a:ext cx="15950" cy="12100"/>
              </a:xfrm>
              <a:custGeom>
                <a:avLst/>
                <a:gdLst/>
                <a:ahLst/>
                <a:cxnLst/>
                <a:rect l="l" t="t" r="r" b="b"/>
                <a:pathLst>
                  <a:path w="638" h="484" extrusionOk="0">
                    <a:moveTo>
                      <a:pt x="320" y="1"/>
                    </a:moveTo>
                    <a:cubicBezTo>
                      <a:pt x="266" y="1"/>
                      <a:pt x="212" y="18"/>
                      <a:pt x="168" y="54"/>
                    </a:cubicBezTo>
                    <a:cubicBezTo>
                      <a:pt x="1" y="189"/>
                      <a:pt x="81" y="459"/>
                      <a:pt x="296" y="482"/>
                    </a:cubicBezTo>
                    <a:cubicBezTo>
                      <a:pt x="305" y="483"/>
                      <a:pt x="314" y="483"/>
                      <a:pt x="323" y="483"/>
                    </a:cubicBezTo>
                    <a:cubicBezTo>
                      <a:pt x="519" y="483"/>
                      <a:pt x="638" y="250"/>
                      <a:pt x="508" y="90"/>
                    </a:cubicBezTo>
                    <a:cubicBezTo>
                      <a:pt x="461" y="31"/>
                      <a:pt x="390"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14"/>
              <p:cNvSpPr/>
              <p:nvPr/>
            </p:nvSpPr>
            <p:spPr>
              <a:xfrm>
                <a:off x="4264000" y="3813800"/>
                <a:ext cx="15400" cy="11675"/>
              </a:xfrm>
              <a:custGeom>
                <a:avLst/>
                <a:gdLst/>
                <a:ahLst/>
                <a:cxnLst/>
                <a:rect l="l" t="t" r="r" b="b"/>
                <a:pathLst>
                  <a:path w="616" h="467" extrusionOk="0">
                    <a:moveTo>
                      <a:pt x="310" y="1"/>
                    </a:moveTo>
                    <a:cubicBezTo>
                      <a:pt x="258" y="1"/>
                      <a:pt x="206" y="18"/>
                      <a:pt x="161" y="54"/>
                    </a:cubicBezTo>
                    <a:cubicBezTo>
                      <a:pt x="0" y="183"/>
                      <a:pt x="77" y="443"/>
                      <a:pt x="286" y="466"/>
                    </a:cubicBezTo>
                    <a:cubicBezTo>
                      <a:pt x="294" y="466"/>
                      <a:pt x="302" y="467"/>
                      <a:pt x="310" y="467"/>
                    </a:cubicBezTo>
                    <a:cubicBezTo>
                      <a:pt x="501" y="467"/>
                      <a:pt x="615" y="241"/>
                      <a:pt x="489" y="87"/>
                    </a:cubicBezTo>
                    <a:cubicBezTo>
                      <a:pt x="443" y="30"/>
                      <a:pt x="377" y="1"/>
                      <a:pt x="3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14"/>
              <p:cNvSpPr/>
              <p:nvPr/>
            </p:nvSpPr>
            <p:spPr>
              <a:xfrm>
                <a:off x="4250750" y="3797300"/>
                <a:ext cx="14650" cy="11150"/>
              </a:xfrm>
              <a:custGeom>
                <a:avLst/>
                <a:gdLst/>
                <a:ahLst/>
                <a:cxnLst/>
                <a:rect l="l" t="t" r="r" b="b"/>
                <a:pathLst>
                  <a:path w="586" h="446" extrusionOk="0">
                    <a:moveTo>
                      <a:pt x="294" y="0"/>
                    </a:moveTo>
                    <a:cubicBezTo>
                      <a:pt x="245" y="0"/>
                      <a:pt x="196" y="16"/>
                      <a:pt x="154" y="49"/>
                    </a:cubicBezTo>
                    <a:cubicBezTo>
                      <a:pt x="0" y="174"/>
                      <a:pt x="74" y="425"/>
                      <a:pt x="270" y="444"/>
                    </a:cubicBezTo>
                    <a:cubicBezTo>
                      <a:pt x="279" y="445"/>
                      <a:pt x="288" y="446"/>
                      <a:pt x="297" y="446"/>
                    </a:cubicBezTo>
                    <a:cubicBezTo>
                      <a:pt x="480" y="446"/>
                      <a:pt x="586" y="228"/>
                      <a:pt x="466" y="81"/>
                    </a:cubicBezTo>
                    <a:cubicBezTo>
                      <a:pt x="422" y="28"/>
                      <a:pt x="358" y="0"/>
                      <a:pt x="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 name="Google Shape;1810;p14"/>
              <p:cNvSpPr/>
              <p:nvPr/>
            </p:nvSpPr>
            <p:spPr>
              <a:xfrm>
                <a:off x="4237400" y="3780725"/>
                <a:ext cx="14200" cy="10775"/>
              </a:xfrm>
              <a:custGeom>
                <a:avLst/>
                <a:gdLst/>
                <a:ahLst/>
                <a:cxnLst/>
                <a:rect l="l" t="t" r="r" b="b"/>
                <a:pathLst>
                  <a:path w="568" h="431" extrusionOk="0">
                    <a:moveTo>
                      <a:pt x="285" y="1"/>
                    </a:moveTo>
                    <a:cubicBezTo>
                      <a:pt x="237" y="1"/>
                      <a:pt x="189" y="17"/>
                      <a:pt x="148" y="50"/>
                    </a:cubicBezTo>
                    <a:cubicBezTo>
                      <a:pt x="1" y="169"/>
                      <a:pt x="71" y="407"/>
                      <a:pt x="261" y="429"/>
                    </a:cubicBezTo>
                    <a:cubicBezTo>
                      <a:pt x="269" y="430"/>
                      <a:pt x="277" y="431"/>
                      <a:pt x="284" y="431"/>
                    </a:cubicBezTo>
                    <a:cubicBezTo>
                      <a:pt x="460" y="431"/>
                      <a:pt x="567" y="224"/>
                      <a:pt x="450" y="79"/>
                    </a:cubicBezTo>
                    <a:cubicBezTo>
                      <a:pt x="409" y="28"/>
                      <a:pt x="347"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 name="Google Shape;1811;p14"/>
              <p:cNvSpPr/>
              <p:nvPr/>
            </p:nvSpPr>
            <p:spPr>
              <a:xfrm>
                <a:off x="4224150" y="3764200"/>
                <a:ext cx="13475" cy="10275"/>
              </a:xfrm>
              <a:custGeom>
                <a:avLst/>
                <a:gdLst/>
                <a:ahLst/>
                <a:cxnLst/>
                <a:rect l="l" t="t" r="r" b="b"/>
                <a:pathLst>
                  <a:path w="539" h="411" extrusionOk="0">
                    <a:moveTo>
                      <a:pt x="272" y="0"/>
                    </a:moveTo>
                    <a:cubicBezTo>
                      <a:pt x="226" y="0"/>
                      <a:pt x="180" y="15"/>
                      <a:pt x="142" y="46"/>
                    </a:cubicBezTo>
                    <a:cubicBezTo>
                      <a:pt x="0" y="162"/>
                      <a:pt x="68" y="390"/>
                      <a:pt x="251" y="409"/>
                    </a:cubicBezTo>
                    <a:cubicBezTo>
                      <a:pt x="259" y="410"/>
                      <a:pt x="266" y="410"/>
                      <a:pt x="274" y="410"/>
                    </a:cubicBezTo>
                    <a:cubicBezTo>
                      <a:pt x="440" y="410"/>
                      <a:pt x="538" y="213"/>
                      <a:pt x="431" y="78"/>
                    </a:cubicBezTo>
                    <a:cubicBezTo>
                      <a:pt x="391" y="27"/>
                      <a:pt x="332" y="0"/>
                      <a:pt x="2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 name="Google Shape;1812;p14"/>
              <p:cNvSpPr/>
              <p:nvPr/>
            </p:nvSpPr>
            <p:spPr>
              <a:xfrm>
                <a:off x="4210875" y="3747700"/>
                <a:ext cx="12950" cy="9800"/>
              </a:xfrm>
              <a:custGeom>
                <a:avLst/>
                <a:gdLst/>
                <a:ahLst/>
                <a:cxnLst/>
                <a:rect l="l" t="t" r="r" b="b"/>
                <a:pathLst>
                  <a:path w="518" h="392" extrusionOk="0">
                    <a:moveTo>
                      <a:pt x="258" y="1"/>
                    </a:moveTo>
                    <a:cubicBezTo>
                      <a:pt x="215" y="1"/>
                      <a:pt x="172" y="15"/>
                      <a:pt x="136" y="44"/>
                    </a:cubicBezTo>
                    <a:cubicBezTo>
                      <a:pt x="1" y="153"/>
                      <a:pt x="65" y="372"/>
                      <a:pt x="239" y="391"/>
                    </a:cubicBezTo>
                    <a:cubicBezTo>
                      <a:pt x="245" y="392"/>
                      <a:pt x="252" y="392"/>
                      <a:pt x="258" y="392"/>
                    </a:cubicBezTo>
                    <a:cubicBezTo>
                      <a:pt x="420" y="392"/>
                      <a:pt x="517" y="203"/>
                      <a:pt x="412" y="73"/>
                    </a:cubicBezTo>
                    <a:cubicBezTo>
                      <a:pt x="372" y="25"/>
                      <a:pt x="315"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 name="Google Shape;1813;p14"/>
              <p:cNvSpPr/>
              <p:nvPr/>
            </p:nvSpPr>
            <p:spPr>
              <a:xfrm>
                <a:off x="4197625" y="3731125"/>
                <a:ext cx="12300" cy="9350"/>
              </a:xfrm>
              <a:custGeom>
                <a:avLst/>
                <a:gdLst/>
                <a:ahLst/>
                <a:cxnLst/>
                <a:rect l="l" t="t" r="r" b="b"/>
                <a:pathLst>
                  <a:path w="492" h="374" extrusionOk="0">
                    <a:moveTo>
                      <a:pt x="245" y="1"/>
                    </a:moveTo>
                    <a:cubicBezTo>
                      <a:pt x="205" y="1"/>
                      <a:pt x="164" y="14"/>
                      <a:pt x="129" y="42"/>
                    </a:cubicBezTo>
                    <a:cubicBezTo>
                      <a:pt x="1" y="148"/>
                      <a:pt x="62" y="357"/>
                      <a:pt x="226" y="373"/>
                    </a:cubicBezTo>
                    <a:cubicBezTo>
                      <a:pt x="232" y="373"/>
                      <a:pt x="239" y="374"/>
                      <a:pt x="245" y="374"/>
                    </a:cubicBezTo>
                    <a:cubicBezTo>
                      <a:pt x="398" y="374"/>
                      <a:pt x="491" y="194"/>
                      <a:pt x="390"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 name="Google Shape;1814;p14"/>
              <p:cNvSpPr/>
              <p:nvPr/>
            </p:nvSpPr>
            <p:spPr>
              <a:xfrm>
                <a:off x="4184375" y="3714625"/>
                <a:ext cx="11625" cy="8825"/>
              </a:xfrm>
              <a:custGeom>
                <a:avLst/>
                <a:gdLst/>
                <a:ahLst/>
                <a:cxnLst/>
                <a:rect l="l" t="t" r="r" b="b"/>
                <a:pathLst>
                  <a:path w="465" h="353" extrusionOk="0">
                    <a:moveTo>
                      <a:pt x="232" y="1"/>
                    </a:moveTo>
                    <a:cubicBezTo>
                      <a:pt x="193" y="1"/>
                      <a:pt x="154" y="13"/>
                      <a:pt x="123" y="40"/>
                    </a:cubicBezTo>
                    <a:cubicBezTo>
                      <a:pt x="0" y="139"/>
                      <a:pt x="58" y="335"/>
                      <a:pt x="216" y="351"/>
                    </a:cubicBezTo>
                    <a:cubicBezTo>
                      <a:pt x="223" y="352"/>
                      <a:pt x="231" y="353"/>
                      <a:pt x="238" y="353"/>
                    </a:cubicBezTo>
                    <a:cubicBezTo>
                      <a:pt x="379" y="353"/>
                      <a:pt x="465" y="181"/>
                      <a:pt x="370" y="65"/>
                    </a:cubicBezTo>
                    <a:cubicBezTo>
                      <a:pt x="335" y="23"/>
                      <a:pt x="284" y="1"/>
                      <a:pt x="2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 name="Google Shape;1815;p14"/>
              <p:cNvSpPr/>
              <p:nvPr/>
            </p:nvSpPr>
            <p:spPr>
              <a:xfrm>
                <a:off x="4171025" y="3698100"/>
                <a:ext cx="11100" cy="8400"/>
              </a:xfrm>
              <a:custGeom>
                <a:avLst/>
                <a:gdLst/>
                <a:ahLst/>
                <a:cxnLst/>
                <a:rect l="l" t="t" r="r" b="b"/>
                <a:pathLst>
                  <a:path w="444" h="336" extrusionOk="0">
                    <a:moveTo>
                      <a:pt x="223" y="1"/>
                    </a:moveTo>
                    <a:cubicBezTo>
                      <a:pt x="185" y="1"/>
                      <a:pt x="148" y="13"/>
                      <a:pt x="117" y="39"/>
                    </a:cubicBezTo>
                    <a:cubicBezTo>
                      <a:pt x="1" y="132"/>
                      <a:pt x="56" y="318"/>
                      <a:pt x="203" y="334"/>
                    </a:cubicBezTo>
                    <a:cubicBezTo>
                      <a:pt x="210" y="335"/>
                      <a:pt x="217" y="335"/>
                      <a:pt x="223" y="335"/>
                    </a:cubicBezTo>
                    <a:cubicBezTo>
                      <a:pt x="362" y="335"/>
                      <a:pt x="443" y="172"/>
                      <a:pt x="351" y="61"/>
                    </a:cubicBezTo>
                    <a:cubicBezTo>
                      <a:pt x="319" y="21"/>
                      <a:pt x="271" y="1"/>
                      <a:pt x="2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 name="Google Shape;1816;p14"/>
              <p:cNvSpPr/>
              <p:nvPr/>
            </p:nvSpPr>
            <p:spPr>
              <a:xfrm>
                <a:off x="4157775" y="3681550"/>
                <a:ext cx="10475" cy="7975"/>
              </a:xfrm>
              <a:custGeom>
                <a:avLst/>
                <a:gdLst/>
                <a:ahLst/>
                <a:cxnLst/>
                <a:rect l="l" t="t" r="r" b="b"/>
                <a:pathLst>
                  <a:path w="419" h="319" extrusionOk="0">
                    <a:moveTo>
                      <a:pt x="209" y="0"/>
                    </a:moveTo>
                    <a:cubicBezTo>
                      <a:pt x="174" y="0"/>
                      <a:pt x="139" y="12"/>
                      <a:pt x="110" y="35"/>
                    </a:cubicBezTo>
                    <a:cubicBezTo>
                      <a:pt x="1" y="125"/>
                      <a:pt x="52" y="302"/>
                      <a:pt x="194" y="318"/>
                    </a:cubicBezTo>
                    <a:cubicBezTo>
                      <a:pt x="199" y="319"/>
                      <a:pt x="204" y="319"/>
                      <a:pt x="209" y="319"/>
                    </a:cubicBezTo>
                    <a:cubicBezTo>
                      <a:pt x="341" y="319"/>
                      <a:pt x="418" y="166"/>
                      <a:pt x="332" y="61"/>
                    </a:cubicBezTo>
                    <a:cubicBezTo>
                      <a:pt x="301"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 name="Google Shape;1817;p14"/>
              <p:cNvSpPr/>
              <p:nvPr/>
            </p:nvSpPr>
            <p:spPr>
              <a:xfrm>
                <a:off x="4348275" y="3881975"/>
                <a:ext cx="18425" cy="13975"/>
              </a:xfrm>
              <a:custGeom>
                <a:avLst/>
                <a:gdLst/>
                <a:ahLst/>
                <a:cxnLst/>
                <a:rect l="l" t="t" r="r" b="b"/>
                <a:pathLst>
                  <a:path w="737" h="559" extrusionOk="0">
                    <a:moveTo>
                      <a:pt x="368" y="1"/>
                    </a:moveTo>
                    <a:cubicBezTo>
                      <a:pt x="306" y="1"/>
                      <a:pt x="244" y="21"/>
                      <a:pt x="193" y="62"/>
                    </a:cubicBezTo>
                    <a:cubicBezTo>
                      <a:pt x="0" y="220"/>
                      <a:pt x="94" y="531"/>
                      <a:pt x="341" y="557"/>
                    </a:cubicBezTo>
                    <a:cubicBezTo>
                      <a:pt x="352" y="558"/>
                      <a:pt x="362" y="559"/>
                      <a:pt x="372" y="559"/>
                    </a:cubicBezTo>
                    <a:cubicBezTo>
                      <a:pt x="601" y="559"/>
                      <a:pt x="736" y="289"/>
                      <a:pt x="585" y="104"/>
                    </a:cubicBezTo>
                    <a:cubicBezTo>
                      <a:pt x="530" y="36"/>
                      <a:pt x="449"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 name="Google Shape;1818;p14"/>
              <p:cNvSpPr/>
              <p:nvPr/>
            </p:nvSpPr>
            <p:spPr>
              <a:xfrm>
                <a:off x="4335025" y="3865425"/>
                <a:ext cx="17775" cy="13500"/>
              </a:xfrm>
              <a:custGeom>
                <a:avLst/>
                <a:gdLst/>
                <a:ahLst/>
                <a:cxnLst/>
                <a:rect l="l" t="t" r="r" b="b"/>
                <a:pathLst>
                  <a:path w="711" h="540" extrusionOk="0">
                    <a:moveTo>
                      <a:pt x="357" y="0"/>
                    </a:moveTo>
                    <a:cubicBezTo>
                      <a:pt x="297" y="0"/>
                      <a:pt x="237" y="21"/>
                      <a:pt x="187" y="62"/>
                    </a:cubicBezTo>
                    <a:cubicBezTo>
                      <a:pt x="0" y="210"/>
                      <a:pt x="87" y="512"/>
                      <a:pt x="328" y="538"/>
                    </a:cubicBezTo>
                    <a:cubicBezTo>
                      <a:pt x="338" y="539"/>
                      <a:pt x="349" y="540"/>
                      <a:pt x="359" y="540"/>
                    </a:cubicBezTo>
                    <a:cubicBezTo>
                      <a:pt x="578" y="540"/>
                      <a:pt x="710" y="279"/>
                      <a:pt x="566" y="101"/>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 name="Google Shape;1819;p14"/>
              <p:cNvSpPr/>
              <p:nvPr/>
            </p:nvSpPr>
            <p:spPr>
              <a:xfrm>
                <a:off x="4321675" y="3848875"/>
                <a:ext cx="17250" cy="13100"/>
              </a:xfrm>
              <a:custGeom>
                <a:avLst/>
                <a:gdLst/>
                <a:ahLst/>
                <a:cxnLst/>
                <a:rect l="l" t="t" r="r" b="b"/>
                <a:pathLst>
                  <a:path w="690" h="524" extrusionOk="0">
                    <a:moveTo>
                      <a:pt x="345" y="1"/>
                    </a:moveTo>
                    <a:cubicBezTo>
                      <a:pt x="288" y="1"/>
                      <a:pt x="229" y="20"/>
                      <a:pt x="181" y="59"/>
                    </a:cubicBezTo>
                    <a:cubicBezTo>
                      <a:pt x="1" y="207"/>
                      <a:pt x="88" y="496"/>
                      <a:pt x="319" y="522"/>
                    </a:cubicBezTo>
                    <a:cubicBezTo>
                      <a:pt x="328" y="523"/>
                      <a:pt x="337" y="523"/>
                      <a:pt x="346" y="523"/>
                    </a:cubicBezTo>
                    <a:cubicBezTo>
                      <a:pt x="561" y="523"/>
                      <a:pt x="689" y="270"/>
                      <a:pt x="547" y="98"/>
                    </a:cubicBezTo>
                    <a:cubicBezTo>
                      <a:pt x="496" y="34"/>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14"/>
              <p:cNvSpPr/>
              <p:nvPr/>
            </p:nvSpPr>
            <p:spPr>
              <a:xfrm>
                <a:off x="4308425" y="3832400"/>
                <a:ext cx="16575" cy="12550"/>
              </a:xfrm>
              <a:custGeom>
                <a:avLst/>
                <a:gdLst/>
                <a:ahLst/>
                <a:cxnLst/>
                <a:rect l="l" t="t" r="r" b="b"/>
                <a:pathLst>
                  <a:path w="663" h="502" extrusionOk="0">
                    <a:moveTo>
                      <a:pt x="334" y="0"/>
                    </a:moveTo>
                    <a:cubicBezTo>
                      <a:pt x="278" y="0"/>
                      <a:pt x="221" y="18"/>
                      <a:pt x="174" y="56"/>
                    </a:cubicBezTo>
                    <a:cubicBezTo>
                      <a:pt x="0" y="197"/>
                      <a:pt x="84" y="477"/>
                      <a:pt x="306" y="499"/>
                    </a:cubicBezTo>
                    <a:cubicBezTo>
                      <a:pt x="316" y="501"/>
                      <a:pt x="326" y="501"/>
                      <a:pt x="336" y="501"/>
                    </a:cubicBezTo>
                    <a:cubicBezTo>
                      <a:pt x="543" y="501"/>
                      <a:pt x="662" y="257"/>
                      <a:pt x="528" y="91"/>
                    </a:cubicBezTo>
                    <a:cubicBezTo>
                      <a:pt x="478" y="31"/>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14"/>
              <p:cNvSpPr/>
              <p:nvPr/>
            </p:nvSpPr>
            <p:spPr>
              <a:xfrm>
                <a:off x="4295175" y="3815825"/>
                <a:ext cx="15950" cy="12075"/>
              </a:xfrm>
              <a:custGeom>
                <a:avLst/>
                <a:gdLst/>
                <a:ahLst/>
                <a:cxnLst/>
                <a:rect l="l" t="t" r="r" b="b"/>
                <a:pathLst>
                  <a:path w="638" h="483" extrusionOk="0">
                    <a:moveTo>
                      <a:pt x="318" y="0"/>
                    </a:moveTo>
                    <a:cubicBezTo>
                      <a:pt x="265" y="0"/>
                      <a:pt x="211" y="18"/>
                      <a:pt x="167" y="54"/>
                    </a:cubicBezTo>
                    <a:cubicBezTo>
                      <a:pt x="0" y="189"/>
                      <a:pt x="81" y="459"/>
                      <a:pt x="293" y="481"/>
                    </a:cubicBezTo>
                    <a:cubicBezTo>
                      <a:pt x="302" y="482"/>
                      <a:pt x="311" y="483"/>
                      <a:pt x="320" y="483"/>
                    </a:cubicBezTo>
                    <a:cubicBezTo>
                      <a:pt x="519" y="483"/>
                      <a:pt x="637" y="249"/>
                      <a:pt x="508" y="92"/>
                    </a:cubicBezTo>
                    <a:cubicBezTo>
                      <a:pt x="460" y="32"/>
                      <a:pt x="389"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 name="Google Shape;1822;p14"/>
              <p:cNvSpPr/>
              <p:nvPr/>
            </p:nvSpPr>
            <p:spPr>
              <a:xfrm>
                <a:off x="4281900" y="3799325"/>
                <a:ext cx="15325" cy="11625"/>
              </a:xfrm>
              <a:custGeom>
                <a:avLst/>
                <a:gdLst/>
                <a:ahLst/>
                <a:cxnLst/>
                <a:rect l="l" t="t" r="r" b="b"/>
                <a:pathLst>
                  <a:path w="613" h="465" extrusionOk="0">
                    <a:moveTo>
                      <a:pt x="306" y="1"/>
                    </a:moveTo>
                    <a:cubicBezTo>
                      <a:pt x="255" y="1"/>
                      <a:pt x="204" y="17"/>
                      <a:pt x="162" y="52"/>
                    </a:cubicBezTo>
                    <a:cubicBezTo>
                      <a:pt x="1" y="183"/>
                      <a:pt x="78" y="444"/>
                      <a:pt x="284" y="463"/>
                    </a:cubicBezTo>
                    <a:cubicBezTo>
                      <a:pt x="293" y="464"/>
                      <a:pt x="302" y="465"/>
                      <a:pt x="311" y="465"/>
                    </a:cubicBezTo>
                    <a:cubicBezTo>
                      <a:pt x="500" y="465"/>
                      <a:pt x="612" y="241"/>
                      <a:pt x="486" y="87"/>
                    </a:cubicBezTo>
                    <a:cubicBezTo>
                      <a:pt x="440" y="30"/>
                      <a:pt x="373"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 name="Google Shape;1823;p14"/>
              <p:cNvSpPr/>
              <p:nvPr/>
            </p:nvSpPr>
            <p:spPr>
              <a:xfrm>
                <a:off x="4268575" y="3782775"/>
                <a:ext cx="14750" cy="11225"/>
              </a:xfrm>
              <a:custGeom>
                <a:avLst/>
                <a:gdLst/>
                <a:ahLst/>
                <a:cxnLst/>
                <a:rect l="l" t="t" r="r" b="b"/>
                <a:pathLst>
                  <a:path w="590" h="449" extrusionOk="0">
                    <a:moveTo>
                      <a:pt x="296" y="0"/>
                    </a:moveTo>
                    <a:cubicBezTo>
                      <a:pt x="246" y="0"/>
                      <a:pt x="196" y="17"/>
                      <a:pt x="155" y="52"/>
                    </a:cubicBezTo>
                    <a:cubicBezTo>
                      <a:pt x="0" y="174"/>
                      <a:pt x="74" y="424"/>
                      <a:pt x="274" y="447"/>
                    </a:cubicBezTo>
                    <a:cubicBezTo>
                      <a:pt x="282" y="448"/>
                      <a:pt x="289" y="448"/>
                      <a:pt x="297" y="448"/>
                    </a:cubicBezTo>
                    <a:cubicBezTo>
                      <a:pt x="482" y="448"/>
                      <a:pt x="590" y="232"/>
                      <a:pt x="470" y="84"/>
                    </a:cubicBezTo>
                    <a:cubicBezTo>
                      <a:pt x="426" y="29"/>
                      <a:pt x="361"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 name="Google Shape;1824;p14"/>
              <p:cNvSpPr/>
              <p:nvPr/>
            </p:nvSpPr>
            <p:spPr>
              <a:xfrm>
                <a:off x="4255325" y="3766225"/>
                <a:ext cx="14125" cy="10725"/>
              </a:xfrm>
              <a:custGeom>
                <a:avLst/>
                <a:gdLst/>
                <a:ahLst/>
                <a:cxnLst/>
                <a:rect l="l" t="t" r="r" b="b"/>
                <a:pathLst>
                  <a:path w="565" h="429" extrusionOk="0">
                    <a:moveTo>
                      <a:pt x="284" y="1"/>
                    </a:moveTo>
                    <a:cubicBezTo>
                      <a:pt x="237" y="1"/>
                      <a:pt x="188" y="16"/>
                      <a:pt x="148" y="48"/>
                    </a:cubicBezTo>
                    <a:cubicBezTo>
                      <a:pt x="0" y="167"/>
                      <a:pt x="71" y="408"/>
                      <a:pt x="261" y="428"/>
                    </a:cubicBezTo>
                    <a:cubicBezTo>
                      <a:pt x="268" y="428"/>
                      <a:pt x="276" y="429"/>
                      <a:pt x="284" y="429"/>
                    </a:cubicBezTo>
                    <a:cubicBezTo>
                      <a:pt x="460" y="429"/>
                      <a:pt x="564" y="222"/>
                      <a:pt x="450" y="81"/>
                    </a:cubicBezTo>
                    <a:cubicBezTo>
                      <a:pt x="408" y="28"/>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 name="Google Shape;1825;p14"/>
              <p:cNvSpPr/>
              <p:nvPr/>
            </p:nvSpPr>
            <p:spPr>
              <a:xfrm>
                <a:off x="4242050" y="3749725"/>
                <a:ext cx="13500" cy="10200"/>
              </a:xfrm>
              <a:custGeom>
                <a:avLst/>
                <a:gdLst/>
                <a:ahLst/>
                <a:cxnLst/>
                <a:rect l="l" t="t" r="r" b="b"/>
                <a:pathLst>
                  <a:path w="540" h="408" extrusionOk="0">
                    <a:moveTo>
                      <a:pt x="272" y="1"/>
                    </a:moveTo>
                    <a:cubicBezTo>
                      <a:pt x="226" y="1"/>
                      <a:pt x="180" y="16"/>
                      <a:pt x="142" y="46"/>
                    </a:cubicBezTo>
                    <a:cubicBezTo>
                      <a:pt x="1" y="159"/>
                      <a:pt x="68" y="390"/>
                      <a:pt x="252" y="406"/>
                    </a:cubicBezTo>
                    <a:cubicBezTo>
                      <a:pt x="259" y="407"/>
                      <a:pt x="267" y="408"/>
                      <a:pt x="275" y="408"/>
                    </a:cubicBezTo>
                    <a:cubicBezTo>
                      <a:pt x="441" y="408"/>
                      <a:pt x="539" y="211"/>
                      <a:pt x="432" y="75"/>
                    </a:cubicBezTo>
                    <a:cubicBezTo>
                      <a:pt x="392" y="26"/>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 name="Google Shape;1826;p14"/>
              <p:cNvSpPr/>
              <p:nvPr/>
            </p:nvSpPr>
            <p:spPr>
              <a:xfrm>
                <a:off x="4228800" y="3733150"/>
                <a:ext cx="12925" cy="9825"/>
              </a:xfrm>
              <a:custGeom>
                <a:avLst/>
                <a:gdLst/>
                <a:ahLst/>
                <a:cxnLst/>
                <a:rect l="l" t="t" r="r" b="b"/>
                <a:pathLst>
                  <a:path w="517" h="393" extrusionOk="0">
                    <a:moveTo>
                      <a:pt x="259" y="1"/>
                    </a:moveTo>
                    <a:cubicBezTo>
                      <a:pt x="215" y="1"/>
                      <a:pt x="172" y="15"/>
                      <a:pt x="136" y="44"/>
                    </a:cubicBezTo>
                    <a:cubicBezTo>
                      <a:pt x="1" y="157"/>
                      <a:pt x="65" y="372"/>
                      <a:pt x="238" y="391"/>
                    </a:cubicBezTo>
                    <a:cubicBezTo>
                      <a:pt x="246" y="392"/>
                      <a:pt x="254" y="393"/>
                      <a:pt x="261" y="393"/>
                    </a:cubicBezTo>
                    <a:cubicBezTo>
                      <a:pt x="421" y="393"/>
                      <a:pt x="516" y="202"/>
                      <a:pt x="412" y="73"/>
                    </a:cubicBezTo>
                    <a:cubicBezTo>
                      <a:pt x="374" y="26"/>
                      <a:pt x="317" y="1"/>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 name="Google Shape;1827;p14"/>
              <p:cNvSpPr/>
              <p:nvPr/>
            </p:nvSpPr>
            <p:spPr>
              <a:xfrm>
                <a:off x="4215550" y="3716675"/>
                <a:ext cx="12200" cy="9350"/>
              </a:xfrm>
              <a:custGeom>
                <a:avLst/>
                <a:gdLst/>
                <a:ahLst/>
                <a:cxnLst/>
                <a:rect l="l" t="t" r="r" b="b"/>
                <a:pathLst>
                  <a:path w="488" h="374" extrusionOk="0">
                    <a:moveTo>
                      <a:pt x="243" y="0"/>
                    </a:moveTo>
                    <a:cubicBezTo>
                      <a:pt x="203" y="0"/>
                      <a:pt x="162" y="14"/>
                      <a:pt x="129" y="41"/>
                    </a:cubicBezTo>
                    <a:cubicBezTo>
                      <a:pt x="0" y="144"/>
                      <a:pt x="61" y="353"/>
                      <a:pt x="225" y="372"/>
                    </a:cubicBezTo>
                    <a:cubicBezTo>
                      <a:pt x="232" y="373"/>
                      <a:pt x="238" y="373"/>
                      <a:pt x="245" y="373"/>
                    </a:cubicBezTo>
                    <a:cubicBezTo>
                      <a:pt x="397" y="373"/>
                      <a:pt x="488" y="193"/>
                      <a:pt x="389" y="70"/>
                    </a:cubicBezTo>
                    <a:cubicBezTo>
                      <a:pt x="352" y="24"/>
                      <a:pt x="298" y="0"/>
                      <a:pt x="2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 name="Google Shape;1828;p14"/>
              <p:cNvSpPr/>
              <p:nvPr/>
            </p:nvSpPr>
            <p:spPr>
              <a:xfrm>
                <a:off x="4202200" y="3700100"/>
                <a:ext cx="11750" cy="8875"/>
              </a:xfrm>
              <a:custGeom>
                <a:avLst/>
                <a:gdLst/>
                <a:ahLst/>
                <a:cxnLst/>
                <a:rect l="l" t="t" r="r" b="b"/>
                <a:pathLst>
                  <a:path w="470" h="355" extrusionOk="0">
                    <a:moveTo>
                      <a:pt x="236" y="1"/>
                    </a:moveTo>
                    <a:cubicBezTo>
                      <a:pt x="196" y="1"/>
                      <a:pt x="156" y="14"/>
                      <a:pt x="123" y="42"/>
                    </a:cubicBezTo>
                    <a:cubicBezTo>
                      <a:pt x="1" y="139"/>
                      <a:pt x="62" y="338"/>
                      <a:pt x="216" y="354"/>
                    </a:cubicBezTo>
                    <a:cubicBezTo>
                      <a:pt x="223" y="355"/>
                      <a:pt x="229" y="355"/>
                      <a:pt x="236" y="355"/>
                    </a:cubicBezTo>
                    <a:cubicBezTo>
                      <a:pt x="382" y="355"/>
                      <a:pt x="469" y="185"/>
                      <a:pt x="374" y="68"/>
                    </a:cubicBezTo>
                    <a:cubicBezTo>
                      <a:pt x="339" y="24"/>
                      <a:pt x="288" y="1"/>
                      <a:pt x="2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 name="Google Shape;1829;p14"/>
              <p:cNvSpPr/>
              <p:nvPr/>
            </p:nvSpPr>
            <p:spPr>
              <a:xfrm>
                <a:off x="4188950" y="3683575"/>
                <a:ext cx="11100" cy="8375"/>
              </a:xfrm>
              <a:custGeom>
                <a:avLst/>
                <a:gdLst/>
                <a:ahLst/>
                <a:cxnLst/>
                <a:rect l="l" t="t" r="r" b="b"/>
                <a:pathLst>
                  <a:path w="444" h="335" extrusionOk="0">
                    <a:moveTo>
                      <a:pt x="223" y="0"/>
                    </a:moveTo>
                    <a:cubicBezTo>
                      <a:pt x="186" y="0"/>
                      <a:pt x="148" y="13"/>
                      <a:pt x="116" y="38"/>
                    </a:cubicBezTo>
                    <a:cubicBezTo>
                      <a:pt x="1" y="131"/>
                      <a:pt x="55" y="321"/>
                      <a:pt x="206" y="334"/>
                    </a:cubicBezTo>
                    <a:cubicBezTo>
                      <a:pt x="213" y="334"/>
                      <a:pt x="219" y="335"/>
                      <a:pt x="226" y="335"/>
                    </a:cubicBezTo>
                    <a:cubicBezTo>
                      <a:pt x="362" y="335"/>
                      <a:pt x="443" y="174"/>
                      <a:pt x="354" y="64"/>
                    </a:cubicBezTo>
                    <a:cubicBezTo>
                      <a:pt x="320" y="22"/>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 name="Google Shape;1830;p14"/>
              <p:cNvSpPr/>
              <p:nvPr/>
            </p:nvSpPr>
            <p:spPr>
              <a:xfrm>
                <a:off x="4175700" y="3667075"/>
                <a:ext cx="10450" cy="7925"/>
              </a:xfrm>
              <a:custGeom>
                <a:avLst/>
                <a:gdLst/>
                <a:ahLst/>
                <a:cxnLst/>
                <a:rect l="l" t="t" r="r" b="b"/>
                <a:pathLst>
                  <a:path w="418" h="317" extrusionOk="0">
                    <a:moveTo>
                      <a:pt x="209" y="0"/>
                    </a:moveTo>
                    <a:cubicBezTo>
                      <a:pt x="174" y="0"/>
                      <a:pt x="139" y="12"/>
                      <a:pt x="110" y="36"/>
                    </a:cubicBezTo>
                    <a:cubicBezTo>
                      <a:pt x="0" y="123"/>
                      <a:pt x="52" y="299"/>
                      <a:pt x="193" y="315"/>
                    </a:cubicBezTo>
                    <a:cubicBezTo>
                      <a:pt x="198" y="316"/>
                      <a:pt x="204" y="316"/>
                      <a:pt x="209"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 name="Google Shape;1831;p14"/>
              <p:cNvSpPr/>
              <p:nvPr/>
            </p:nvSpPr>
            <p:spPr>
              <a:xfrm>
                <a:off x="4339600" y="3834375"/>
                <a:ext cx="17125" cy="13050"/>
              </a:xfrm>
              <a:custGeom>
                <a:avLst/>
                <a:gdLst/>
                <a:ahLst/>
                <a:cxnLst/>
                <a:rect l="l" t="t" r="r" b="b"/>
                <a:pathLst>
                  <a:path w="685" h="522" extrusionOk="0">
                    <a:moveTo>
                      <a:pt x="342" y="1"/>
                    </a:moveTo>
                    <a:cubicBezTo>
                      <a:pt x="285" y="1"/>
                      <a:pt x="228" y="19"/>
                      <a:pt x="180" y="57"/>
                    </a:cubicBezTo>
                    <a:cubicBezTo>
                      <a:pt x="0" y="202"/>
                      <a:pt x="84" y="494"/>
                      <a:pt x="315" y="520"/>
                    </a:cubicBezTo>
                    <a:cubicBezTo>
                      <a:pt x="326" y="521"/>
                      <a:pt x="336" y="522"/>
                      <a:pt x="346" y="522"/>
                    </a:cubicBezTo>
                    <a:cubicBezTo>
                      <a:pt x="559" y="522"/>
                      <a:pt x="685" y="271"/>
                      <a:pt x="547" y="99"/>
                    </a:cubicBezTo>
                    <a:cubicBezTo>
                      <a:pt x="495" y="34"/>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 name="Google Shape;1832;p14"/>
              <p:cNvSpPr/>
              <p:nvPr/>
            </p:nvSpPr>
            <p:spPr>
              <a:xfrm>
                <a:off x="4326350" y="3817850"/>
                <a:ext cx="16575" cy="12625"/>
              </a:xfrm>
              <a:custGeom>
                <a:avLst/>
                <a:gdLst/>
                <a:ahLst/>
                <a:cxnLst/>
                <a:rect l="l" t="t" r="r" b="b"/>
                <a:pathLst>
                  <a:path w="663" h="505" extrusionOk="0">
                    <a:moveTo>
                      <a:pt x="331" y="1"/>
                    </a:moveTo>
                    <a:cubicBezTo>
                      <a:pt x="275" y="1"/>
                      <a:pt x="219" y="19"/>
                      <a:pt x="174" y="56"/>
                    </a:cubicBezTo>
                    <a:cubicBezTo>
                      <a:pt x="0" y="198"/>
                      <a:pt x="84" y="477"/>
                      <a:pt x="305" y="503"/>
                    </a:cubicBezTo>
                    <a:cubicBezTo>
                      <a:pt x="315" y="504"/>
                      <a:pt x="324" y="504"/>
                      <a:pt x="333" y="504"/>
                    </a:cubicBezTo>
                    <a:cubicBezTo>
                      <a:pt x="538" y="504"/>
                      <a:pt x="663" y="261"/>
                      <a:pt x="527" y="95"/>
                    </a:cubicBezTo>
                    <a:cubicBezTo>
                      <a:pt x="478" y="33"/>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 name="Google Shape;1833;p14"/>
              <p:cNvSpPr/>
              <p:nvPr/>
            </p:nvSpPr>
            <p:spPr>
              <a:xfrm>
                <a:off x="4313075" y="3801350"/>
                <a:ext cx="15875" cy="12100"/>
              </a:xfrm>
              <a:custGeom>
                <a:avLst/>
                <a:gdLst/>
                <a:ahLst/>
                <a:cxnLst/>
                <a:rect l="l" t="t" r="r" b="b"/>
                <a:pathLst>
                  <a:path w="635" h="484" extrusionOk="0">
                    <a:moveTo>
                      <a:pt x="320" y="1"/>
                    </a:moveTo>
                    <a:cubicBezTo>
                      <a:pt x="266" y="1"/>
                      <a:pt x="212" y="18"/>
                      <a:pt x="168" y="54"/>
                    </a:cubicBezTo>
                    <a:cubicBezTo>
                      <a:pt x="1" y="189"/>
                      <a:pt x="81" y="459"/>
                      <a:pt x="293" y="482"/>
                    </a:cubicBezTo>
                    <a:cubicBezTo>
                      <a:pt x="303" y="483"/>
                      <a:pt x="312" y="483"/>
                      <a:pt x="321" y="483"/>
                    </a:cubicBezTo>
                    <a:cubicBezTo>
                      <a:pt x="519" y="483"/>
                      <a:pt x="635" y="250"/>
                      <a:pt x="509" y="90"/>
                    </a:cubicBezTo>
                    <a:cubicBezTo>
                      <a:pt x="461" y="31"/>
                      <a:pt x="391"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 name="Google Shape;1834;p14"/>
              <p:cNvSpPr/>
              <p:nvPr/>
            </p:nvSpPr>
            <p:spPr>
              <a:xfrm>
                <a:off x="4299750" y="3784800"/>
                <a:ext cx="15400" cy="11675"/>
              </a:xfrm>
              <a:custGeom>
                <a:avLst/>
                <a:gdLst/>
                <a:ahLst/>
                <a:cxnLst/>
                <a:rect l="l" t="t" r="r" b="b"/>
                <a:pathLst>
                  <a:path w="616" h="467" extrusionOk="0">
                    <a:moveTo>
                      <a:pt x="310" y="0"/>
                    </a:moveTo>
                    <a:cubicBezTo>
                      <a:pt x="258" y="0"/>
                      <a:pt x="206" y="18"/>
                      <a:pt x="161" y="54"/>
                    </a:cubicBezTo>
                    <a:cubicBezTo>
                      <a:pt x="0" y="183"/>
                      <a:pt x="78" y="443"/>
                      <a:pt x="286" y="466"/>
                    </a:cubicBezTo>
                    <a:cubicBezTo>
                      <a:pt x="294" y="466"/>
                      <a:pt x="302" y="467"/>
                      <a:pt x="310" y="467"/>
                    </a:cubicBezTo>
                    <a:cubicBezTo>
                      <a:pt x="502" y="467"/>
                      <a:pt x="616" y="241"/>
                      <a:pt x="489" y="86"/>
                    </a:cubicBezTo>
                    <a:cubicBezTo>
                      <a:pt x="443" y="30"/>
                      <a:pt x="377" y="0"/>
                      <a:pt x="3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 name="Google Shape;1835;p14"/>
              <p:cNvSpPr/>
              <p:nvPr/>
            </p:nvSpPr>
            <p:spPr>
              <a:xfrm>
                <a:off x="4286500" y="3768275"/>
                <a:ext cx="14725" cy="11175"/>
              </a:xfrm>
              <a:custGeom>
                <a:avLst/>
                <a:gdLst/>
                <a:ahLst/>
                <a:cxnLst/>
                <a:rect l="l" t="t" r="r" b="b"/>
                <a:pathLst>
                  <a:path w="589" h="447" extrusionOk="0">
                    <a:moveTo>
                      <a:pt x="295" y="1"/>
                    </a:moveTo>
                    <a:cubicBezTo>
                      <a:pt x="246" y="1"/>
                      <a:pt x="196" y="17"/>
                      <a:pt x="154" y="50"/>
                    </a:cubicBezTo>
                    <a:cubicBezTo>
                      <a:pt x="0" y="175"/>
                      <a:pt x="74" y="426"/>
                      <a:pt x="273" y="445"/>
                    </a:cubicBezTo>
                    <a:cubicBezTo>
                      <a:pt x="282" y="446"/>
                      <a:pt x="291" y="447"/>
                      <a:pt x="300" y="447"/>
                    </a:cubicBezTo>
                    <a:cubicBezTo>
                      <a:pt x="480" y="447"/>
                      <a:pt x="589" y="229"/>
                      <a:pt x="469" y="82"/>
                    </a:cubicBezTo>
                    <a:cubicBezTo>
                      <a:pt x="425" y="29"/>
                      <a:pt x="360"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 name="Google Shape;1836;p14"/>
              <p:cNvSpPr/>
              <p:nvPr/>
            </p:nvSpPr>
            <p:spPr>
              <a:xfrm>
                <a:off x="4273225" y="3751725"/>
                <a:ext cx="14125" cy="10775"/>
              </a:xfrm>
              <a:custGeom>
                <a:avLst/>
                <a:gdLst/>
                <a:ahLst/>
                <a:cxnLst/>
                <a:rect l="l" t="t" r="r" b="b"/>
                <a:pathLst>
                  <a:path w="565" h="431" extrusionOk="0">
                    <a:moveTo>
                      <a:pt x="284" y="1"/>
                    </a:moveTo>
                    <a:cubicBezTo>
                      <a:pt x="236" y="1"/>
                      <a:pt x="189" y="17"/>
                      <a:pt x="149" y="50"/>
                    </a:cubicBezTo>
                    <a:cubicBezTo>
                      <a:pt x="1" y="169"/>
                      <a:pt x="72" y="407"/>
                      <a:pt x="261" y="429"/>
                    </a:cubicBezTo>
                    <a:cubicBezTo>
                      <a:pt x="269" y="430"/>
                      <a:pt x="277" y="430"/>
                      <a:pt x="284" y="430"/>
                    </a:cubicBezTo>
                    <a:cubicBezTo>
                      <a:pt x="460" y="430"/>
                      <a:pt x="565" y="224"/>
                      <a:pt x="451" y="82"/>
                    </a:cubicBezTo>
                    <a:cubicBezTo>
                      <a:pt x="409" y="29"/>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 name="Google Shape;1837;p14"/>
              <p:cNvSpPr/>
              <p:nvPr/>
            </p:nvSpPr>
            <p:spPr>
              <a:xfrm>
                <a:off x="4259975" y="3735200"/>
                <a:ext cx="13475" cy="10275"/>
              </a:xfrm>
              <a:custGeom>
                <a:avLst/>
                <a:gdLst/>
                <a:ahLst/>
                <a:cxnLst/>
                <a:rect l="l" t="t" r="r" b="b"/>
                <a:pathLst>
                  <a:path w="539" h="411" extrusionOk="0">
                    <a:moveTo>
                      <a:pt x="269" y="0"/>
                    </a:moveTo>
                    <a:cubicBezTo>
                      <a:pt x="224" y="0"/>
                      <a:pt x="179" y="15"/>
                      <a:pt x="142" y="46"/>
                    </a:cubicBezTo>
                    <a:cubicBezTo>
                      <a:pt x="1" y="161"/>
                      <a:pt x="68" y="390"/>
                      <a:pt x="248" y="409"/>
                    </a:cubicBezTo>
                    <a:cubicBezTo>
                      <a:pt x="256" y="410"/>
                      <a:pt x="264" y="410"/>
                      <a:pt x="272" y="410"/>
                    </a:cubicBezTo>
                    <a:cubicBezTo>
                      <a:pt x="441" y="410"/>
                      <a:pt x="539" y="213"/>
                      <a:pt x="428" y="78"/>
                    </a:cubicBezTo>
                    <a:cubicBezTo>
                      <a:pt x="388" y="27"/>
                      <a:pt x="329" y="0"/>
                      <a:pt x="2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 name="Google Shape;1838;p14"/>
              <p:cNvSpPr/>
              <p:nvPr/>
            </p:nvSpPr>
            <p:spPr>
              <a:xfrm>
                <a:off x="4246725" y="3718700"/>
                <a:ext cx="12825" cy="9725"/>
              </a:xfrm>
              <a:custGeom>
                <a:avLst/>
                <a:gdLst/>
                <a:ahLst/>
                <a:cxnLst/>
                <a:rect l="l" t="t" r="r" b="b"/>
                <a:pathLst>
                  <a:path w="513" h="389" extrusionOk="0">
                    <a:moveTo>
                      <a:pt x="257" y="0"/>
                    </a:moveTo>
                    <a:cubicBezTo>
                      <a:pt x="215" y="0"/>
                      <a:pt x="171" y="15"/>
                      <a:pt x="135" y="44"/>
                    </a:cubicBezTo>
                    <a:cubicBezTo>
                      <a:pt x="0" y="153"/>
                      <a:pt x="65" y="371"/>
                      <a:pt x="238" y="388"/>
                    </a:cubicBezTo>
                    <a:cubicBezTo>
                      <a:pt x="246" y="388"/>
                      <a:pt x="253" y="389"/>
                      <a:pt x="261" y="389"/>
                    </a:cubicBezTo>
                    <a:cubicBezTo>
                      <a:pt x="418" y="389"/>
                      <a:pt x="513" y="201"/>
                      <a:pt x="408" y="73"/>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 name="Google Shape;1839;p14"/>
              <p:cNvSpPr/>
              <p:nvPr/>
            </p:nvSpPr>
            <p:spPr>
              <a:xfrm>
                <a:off x="4233375" y="3702125"/>
                <a:ext cx="12300" cy="9350"/>
              </a:xfrm>
              <a:custGeom>
                <a:avLst/>
                <a:gdLst/>
                <a:ahLst/>
                <a:cxnLst/>
                <a:rect l="l" t="t" r="r" b="b"/>
                <a:pathLst>
                  <a:path w="492" h="374" extrusionOk="0">
                    <a:moveTo>
                      <a:pt x="246" y="1"/>
                    </a:moveTo>
                    <a:cubicBezTo>
                      <a:pt x="205" y="1"/>
                      <a:pt x="164" y="14"/>
                      <a:pt x="129" y="41"/>
                    </a:cubicBezTo>
                    <a:cubicBezTo>
                      <a:pt x="1" y="147"/>
                      <a:pt x="62" y="356"/>
                      <a:pt x="229" y="372"/>
                    </a:cubicBezTo>
                    <a:cubicBezTo>
                      <a:pt x="236" y="373"/>
                      <a:pt x="242" y="373"/>
                      <a:pt x="248" y="373"/>
                    </a:cubicBezTo>
                    <a:cubicBezTo>
                      <a:pt x="401" y="373"/>
                      <a:pt x="492" y="194"/>
                      <a:pt x="393" y="70"/>
                    </a:cubicBezTo>
                    <a:cubicBezTo>
                      <a:pt x="356" y="24"/>
                      <a:pt x="302"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 name="Google Shape;1840;p14"/>
              <p:cNvSpPr/>
              <p:nvPr/>
            </p:nvSpPr>
            <p:spPr>
              <a:xfrm>
                <a:off x="4220125" y="3685625"/>
                <a:ext cx="11650" cy="8825"/>
              </a:xfrm>
              <a:custGeom>
                <a:avLst/>
                <a:gdLst/>
                <a:ahLst/>
                <a:cxnLst/>
                <a:rect l="l" t="t" r="r" b="b"/>
                <a:pathLst>
                  <a:path w="466" h="353" extrusionOk="0">
                    <a:moveTo>
                      <a:pt x="234" y="1"/>
                    </a:moveTo>
                    <a:cubicBezTo>
                      <a:pt x="195" y="1"/>
                      <a:pt x="156" y="13"/>
                      <a:pt x="123" y="39"/>
                    </a:cubicBezTo>
                    <a:cubicBezTo>
                      <a:pt x="1" y="139"/>
                      <a:pt x="58" y="335"/>
                      <a:pt x="216" y="351"/>
                    </a:cubicBezTo>
                    <a:cubicBezTo>
                      <a:pt x="224" y="352"/>
                      <a:pt x="231" y="353"/>
                      <a:pt x="239" y="353"/>
                    </a:cubicBezTo>
                    <a:cubicBezTo>
                      <a:pt x="382" y="353"/>
                      <a:pt x="465" y="181"/>
                      <a:pt x="373" y="65"/>
                    </a:cubicBezTo>
                    <a:cubicBezTo>
                      <a:pt x="337" y="23"/>
                      <a:pt x="285"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 name="Google Shape;1841;p14"/>
              <p:cNvSpPr/>
              <p:nvPr/>
            </p:nvSpPr>
            <p:spPr>
              <a:xfrm>
                <a:off x="4206875" y="3669100"/>
                <a:ext cx="11075" cy="8400"/>
              </a:xfrm>
              <a:custGeom>
                <a:avLst/>
                <a:gdLst/>
                <a:ahLst/>
                <a:cxnLst/>
                <a:rect l="l" t="t" r="r" b="b"/>
                <a:pathLst>
                  <a:path w="443" h="336" extrusionOk="0">
                    <a:moveTo>
                      <a:pt x="222" y="1"/>
                    </a:moveTo>
                    <a:cubicBezTo>
                      <a:pt x="185" y="1"/>
                      <a:pt x="147" y="13"/>
                      <a:pt x="116" y="38"/>
                    </a:cubicBezTo>
                    <a:cubicBezTo>
                      <a:pt x="0" y="132"/>
                      <a:pt x="55" y="318"/>
                      <a:pt x="203" y="334"/>
                    </a:cubicBezTo>
                    <a:cubicBezTo>
                      <a:pt x="209" y="335"/>
                      <a:pt x="216" y="335"/>
                      <a:pt x="222" y="335"/>
                    </a:cubicBezTo>
                    <a:cubicBezTo>
                      <a:pt x="362" y="335"/>
                      <a:pt x="443" y="172"/>
                      <a:pt x="351" y="61"/>
                    </a:cubicBezTo>
                    <a:cubicBezTo>
                      <a:pt x="318" y="21"/>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 name="Google Shape;1842;p14"/>
              <p:cNvSpPr/>
              <p:nvPr/>
            </p:nvSpPr>
            <p:spPr>
              <a:xfrm>
                <a:off x="4193625" y="3652550"/>
                <a:ext cx="10450" cy="7975"/>
              </a:xfrm>
              <a:custGeom>
                <a:avLst/>
                <a:gdLst/>
                <a:ahLst/>
                <a:cxnLst/>
                <a:rect l="l" t="t" r="r" b="b"/>
                <a:pathLst>
                  <a:path w="418" h="319" extrusionOk="0">
                    <a:moveTo>
                      <a:pt x="208" y="0"/>
                    </a:moveTo>
                    <a:cubicBezTo>
                      <a:pt x="173" y="0"/>
                      <a:pt x="138" y="12"/>
                      <a:pt x="109" y="35"/>
                    </a:cubicBezTo>
                    <a:cubicBezTo>
                      <a:pt x="0" y="125"/>
                      <a:pt x="51" y="302"/>
                      <a:pt x="193" y="318"/>
                    </a:cubicBezTo>
                    <a:cubicBezTo>
                      <a:pt x="198" y="318"/>
                      <a:pt x="204" y="319"/>
                      <a:pt x="209" y="319"/>
                    </a:cubicBezTo>
                    <a:cubicBezTo>
                      <a:pt x="341" y="319"/>
                      <a:pt x="418" y="166"/>
                      <a:pt x="331" y="61"/>
                    </a:cubicBezTo>
                    <a:cubicBezTo>
                      <a:pt x="300" y="21"/>
                      <a:pt x="254" y="0"/>
                      <a:pt x="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 name="Google Shape;1843;p14"/>
              <p:cNvSpPr/>
              <p:nvPr/>
            </p:nvSpPr>
            <p:spPr>
              <a:xfrm>
                <a:off x="4344250" y="3803375"/>
                <a:ext cx="16600" cy="12550"/>
              </a:xfrm>
              <a:custGeom>
                <a:avLst/>
                <a:gdLst/>
                <a:ahLst/>
                <a:cxnLst/>
                <a:rect l="l" t="t" r="r" b="b"/>
                <a:pathLst>
                  <a:path w="664" h="502" extrusionOk="0">
                    <a:moveTo>
                      <a:pt x="333" y="1"/>
                    </a:moveTo>
                    <a:cubicBezTo>
                      <a:pt x="277" y="1"/>
                      <a:pt x="220" y="19"/>
                      <a:pt x="174" y="57"/>
                    </a:cubicBezTo>
                    <a:cubicBezTo>
                      <a:pt x="1" y="198"/>
                      <a:pt x="84" y="478"/>
                      <a:pt x="306" y="500"/>
                    </a:cubicBezTo>
                    <a:cubicBezTo>
                      <a:pt x="315" y="501"/>
                      <a:pt x="324" y="502"/>
                      <a:pt x="333" y="502"/>
                    </a:cubicBezTo>
                    <a:cubicBezTo>
                      <a:pt x="539" y="502"/>
                      <a:pt x="663" y="259"/>
                      <a:pt x="528" y="92"/>
                    </a:cubicBezTo>
                    <a:cubicBezTo>
                      <a:pt x="479" y="32"/>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 name="Google Shape;1844;p14"/>
              <p:cNvSpPr/>
              <p:nvPr/>
            </p:nvSpPr>
            <p:spPr>
              <a:xfrm>
                <a:off x="4331000" y="3786825"/>
                <a:ext cx="15875" cy="12075"/>
              </a:xfrm>
              <a:custGeom>
                <a:avLst/>
                <a:gdLst/>
                <a:ahLst/>
                <a:cxnLst/>
                <a:rect l="l" t="t" r="r" b="b"/>
                <a:pathLst>
                  <a:path w="635" h="483" extrusionOk="0">
                    <a:moveTo>
                      <a:pt x="317" y="0"/>
                    </a:moveTo>
                    <a:cubicBezTo>
                      <a:pt x="265" y="0"/>
                      <a:pt x="212" y="18"/>
                      <a:pt x="168" y="54"/>
                    </a:cubicBezTo>
                    <a:cubicBezTo>
                      <a:pt x="1" y="189"/>
                      <a:pt x="81" y="458"/>
                      <a:pt x="293" y="481"/>
                    </a:cubicBezTo>
                    <a:cubicBezTo>
                      <a:pt x="302" y="482"/>
                      <a:pt x="311" y="482"/>
                      <a:pt x="320" y="482"/>
                    </a:cubicBezTo>
                    <a:cubicBezTo>
                      <a:pt x="516" y="482"/>
                      <a:pt x="634" y="249"/>
                      <a:pt x="505" y="92"/>
                    </a:cubicBezTo>
                    <a:cubicBezTo>
                      <a:pt x="457" y="31"/>
                      <a:pt x="387"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14"/>
              <p:cNvSpPr/>
              <p:nvPr/>
            </p:nvSpPr>
            <p:spPr>
              <a:xfrm>
                <a:off x="4317675" y="3770325"/>
                <a:ext cx="15375" cy="11625"/>
              </a:xfrm>
              <a:custGeom>
                <a:avLst/>
                <a:gdLst/>
                <a:ahLst/>
                <a:cxnLst/>
                <a:rect l="l" t="t" r="r" b="b"/>
                <a:pathLst>
                  <a:path w="615" h="465" extrusionOk="0">
                    <a:moveTo>
                      <a:pt x="306" y="0"/>
                    </a:moveTo>
                    <a:cubicBezTo>
                      <a:pt x="255" y="0"/>
                      <a:pt x="203" y="17"/>
                      <a:pt x="161" y="52"/>
                    </a:cubicBezTo>
                    <a:cubicBezTo>
                      <a:pt x="0" y="183"/>
                      <a:pt x="77" y="444"/>
                      <a:pt x="283" y="463"/>
                    </a:cubicBezTo>
                    <a:cubicBezTo>
                      <a:pt x="292" y="464"/>
                      <a:pt x="301" y="464"/>
                      <a:pt x="310" y="464"/>
                    </a:cubicBezTo>
                    <a:cubicBezTo>
                      <a:pt x="503" y="464"/>
                      <a:pt x="614" y="240"/>
                      <a:pt x="489" y="87"/>
                    </a:cubicBezTo>
                    <a:cubicBezTo>
                      <a:pt x="443" y="30"/>
                      <a:pt x="375" y="0"/>
                      <a:pt x="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14"/>
              <p:cNvSpPr/>
              <p:nvPr/>
            </p:nvSpPr>
            <p:spPr>
              <a:xfrm>
                <a:off x="4304400" y="3753775"/>
                <a:ext cx="14775" cy="11200"/>
              </a:xfrm>
              <a:custGeom>
                <a:avLst/>
                <a:gdLst/>
                <a:ahLst/>
                <a:cxnLst/>
                <a:rect l="l" t="t" r="r" b="b"/>
                <a:pathLst>
                  <a:path w="591" h="448" extrusionOk="0">
                    <a:moveTo>
                      <a:pt x="296" y="0"/>
                    </a:moveTo>
                    <a:cubicBezTo>
                      <a:pt x="247" y="0"/>
                      <a:pt x="197" y="17"/>
                      <a:pt x="155" y="52"/>
                    </a:cubicBezTo>
                    <a:cubicBezTo>
                      <a:pt x="1" y="174"/>
                      <a:pt x="75" y="424"/>
                      <a:pt x="274" y="447"/>
                    </a:cubicBezTo>
                    <a:cubicBezTo>
                      <a:pt x="282" y="448"/>
                      <a:pt x="290" y="448"/>
                      <a:pt x="297" y="448"/>
                    </a:cubicBezTo>
                    <a:cubicBezTo>
                      <a:pt x="480" y="448"/>
                      <a:pt x="590" y="232"/>
                      <a:pt x="470" y="84"/>
                    </a:cubicBezTo>
                    <a:cubicBezTo>
                      <a:pt x="426" y="29"/>
                      <a:pt x="362"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14"/>
              <p:cNvSpPr/>
              <p:nvPr/>
            </p:nvSpPr>
            <p:spPr>
              <a:xfrm>
                <a:off x="4291150" y="3737225"/>
                <a:ext cx="14050" cy="10725"/>
              </a:xfrm>
              <a:custGeom>
                <a:avLst/>
                <a:gdLst/>
                <a:ahLst/>
                <a:cxnLst/>
                <a:rect l="l" t="t" r="r" b="b"/>
                <a:pathLst>
                  <a:path w="562" h="429" extrusionOk="0">
                    <a:moveTo>
                      <a:pt x="282" y="1"/>
                    </a:moveTo>
                    <a:cubicBezTo>
                      <a:pt x="235" y="1"/>
                      <a:pt x="187" y="16"/>
                      <a:pt x="148" y="48"/>
                    </a:cubicBezTo>
                    <a:cubicBezTo>
                      <a:pt x="1" y="167"/>
                      <a:pt x="71" y="408"/>
                      <a:pt x="261" y="427"/>
                    </a:cubicBezTo>
                    <a:cubicBezTo>
                      <a:pt x="269" y="428"/>
                      <a:pt x="276" y="429"/>
                      <a:pt x="284" y="429"/>
                    </a:cubicBezTo>
                    <a:cubicBezTo>
                      <a:pt x="457" y="429"/>
                      <a:pt x="561" y="222"/>
                      <a:pt x="447" y="80"/>
                    </a:cubicBezTo>
                    <a:cubicBezTo>
                      <a:pt x="405"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14"/>
              <p:cNvSpPr/>
              <p:nvPr/>
            </p:nvSpPr>
            <p:spPr>
              <a:xfrm>
                <a:off x="4277900" y="3720725"/>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7"/>
                      <a:pt x="271" y="407"/>
                    </a:cubicBezTo>
                    <a:cubicBezTo>
                      <a:pt x="440" y="407"/>
                      <a:pt x="538" y="210"/>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14"/>
              <p:cNvSpPr/>
              <p:nvPr/>
            </p:nvSpPr>
            <p:spPr>
              <a:xfrm>
                <a:off x="4264625" y="3704150"/>
                <a:ext cx="12850" cy="9825"/>
              </a:xfrm>
              <a:custGeom>
                <a:avLst/>
                <a:gdLst/>
                <a:ahLst/>
                <a:cxnLst/>
                <a:rect l="l" t="t" r="r" b="b"/>
                <a:pathLst>
                  <a:path w="514" h="393" extrusionOk="0">
                    <a:moveTo>
                      <a:pt x="257" y="1"/>
                    </a:moveTo>
                    <a:cubicBezTo>
                      <a:pt x="214" y="1"/>
                      <a:pt x="170" y="15"/>
                      <a:pt x="133" y="44"/>
                    </a:cubicBezTo>
                    <a:cubicBezTo>
                      <a:pt x="1" y="156"/>
                      <a:pt x="65" y="372"/>
                      <a:pt x="239" y="391"/>
                    </a:cubicBezTo>
                    <a:cubicBezTo>
                      <a:pt x="246" y="392"/>
                      <a:pt x="254" y="392"/>
                      <a:pt x="261" y="392"/>
                    </a:cubicBezTo>
                    <a:cubicBezTo>
                      <a:pt x="418" y="392"/>
                      <a:pt x="514" y="202"/>
                      <a:pt x="409" y="73"/>
                    </a:cubicBezTo>
                    <a:cubicBezTo>
                      <a:pt x="371" y="25"/>
                      <a:pt x="315"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14"/>
              <p:cNvSpPr/>
              <p:nvPr/>
            </p:nvSpPr>
            <p:spPr>
              <a:xfrm>
                <a:off x="4251300" y="3687650"/>
                <a:ext cx="12275" cy="9300"/>
              </a:xfrm>
              <a:custGeom>
                <a:avLst/>
                <a:gdLst/>
                <a:ahLst/>
                <a:cxnLst/>
                <a:rect l="l" t="t" r="r" b="b"/>
                <a:pathLst>
                  <a:path w="491" h="372" extrusionOk="0">
                    <a:moveTo>
                      <a:pt x="247" y="1"/>
                    </a:moveTo>
                    <a:cubicBezTo>
                      <a:pt x="206" y="1"/>
                      <a:pt x="164" y="14"/>
                      <a:pt x="129" y="42"/>
                    </a:cubicBezTo>
                    <a:cubicBezTo>
                      <a:pt x="1" y="145"/>
                      <a:pt x="62" y="354"/>
                      <a:pt x="229" y="370"/>
                    </a:cubicBezTo>
                    <a:cubicBezTo>
                      <a:pt x="236" y="371"/>
                      <a:pt x="244" y="371"/>
                      <a:pt x="252" y="371"/>
                    </a:cubicBezTo>
                    <a:cubicBezTo>
                      <a:pt x="402" y="371"/>
                      <a:pt x="491" y="193"/>
                      <a:pt x="393" y="68"/>
                    </a:cubicBezTo>
                    <a:cubicBezTo>
                      <a:pt x="356" y="24"/>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14"/>
              <p:cNvSpPr/>
              <p:nvPr/>
            </p:nvSpPr>
            <p:spPr>
              <a:xfrm>
                <a:off x="4238050" y="3671100"/>
                <a:ext cx="11650" cy="8875"/>
              </a:xfrm>
              <a:custGeom>
                <a:avLst/>
                <a:gdLst/>
                <a:ahLst/>
                <a:cxnLst/>
                <a:rect l="l" t="t" r="r" b="b"/>
                <a:pathLst>
                  <a:path w="466" h="355" extrusionOk="0">
                    <a:moveTo>
                      <a:pt x="234" y="1"/>
                    </a:moveTo>
                    <a:cubicBezTo>
                      <a:pt x="195" y="1"/>
                      <a:pt x="156" y="14"/>
                      <a:pt x="122" y="42"/>
                    </a:cubicBezTo>
                    <a:cubicBezTo>
                      <a:pt x="0" y="138"/>
                      <a:pt x="58" y="338"/>
                      <a:pt x="216" y="354"/>
                    </a:cubicBezTo>
                    <a:cubicBezTo>
                      <a:pt x="222" y="354"/>
                      <a:pt x="229" y="355"/>
                      <a:pt x="235" y="355"/>
                    </a:cubicBezTo>
                    <a:cubicBezTo>
                      <a:pt x="381" y="355"/>
                      <a:pt x="465" y="185"/>
                      <a:pt x="370" y="68"/>
                    </a:cubicBezTo>
                    <a:cubicBezTo>
                      <a:pt x="335" y="24"/>
                      <a:pt x="285"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 name="Google Shape;1852;p14"/>
              <p:cNvSpPr/>
              <p:nvPr/>
            </p:nvSpPr>
            <p:spPr>
              <a:xfrm>
                <a:off x="4224775" y="3654575"/>
                <a:ext cx="11025" cy="8375"/>
              </a:xfrm>
              <a:custGeom>
                <a:avLst/>
                <a:gdLst/>
                <a:ahLst/>
                <a:cxnLst/>
                <a:rect l="l" t="t" r="r" b="b"/>
                <a:pathLst>
                  <a:path w="441" h="335" extrusionOk="0">
                    <a:moveTo>
                      <a:pt x="222" y="0"/>
                    </a:moveTo>
                    <a:cubicBezTo>
                      <a:pt x="185" y="0"/>
                      <a:pt x="147" y="13"/>
                      <a:pt x="117" y="38"/>
                    </a:cubicBezTo>
                    <a:cubicBezTo>
                      <a:pt x="1" y="131"/>
                      <a:pt x="56" y="321"/>
                      <a:pt x="203" y="333"/>
                    </a:cubicBezTo>
                    <a:cubicBezTo>
                      <a:pt x="210" y="334"/>
                      <a:pt x="216" y="334"/>
                      <a:pt x="223" y="334"/>
                    </a:cubicBezTo>
                    <a:cubicBezTo>
                      <a:pt x="359" y="334"/>
                      <a:pt x="440" y="174"/>
                      <a:pt x="351" y="63"/>
                    </a:cubicBezTo>
                    <a:cubicBezTo>
                      <a:pt x="318" y="22"/>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14"/>
              <p:cNvSpPr/>
              <p:nvPr/>
            </p:nvSpPr>
            <p:spPr>
              <a:xfrm>
                <a:off x="4211525" y="3638075"/>
                <a:ext cx="10400" cy="7900"/>
              </a:xfrm>
              <a:custGeom>
                <a:avLst/>
                <a:gdLst/>
                <a:ahLst/>
                <a:cxnLst/>
                <a:rect l="l" t="t" r="r" b="b"/>
                <a:pathLst>
                  <a:path w="416" h="316" extrusionOk="0">
                    <a:moveTo>
                      <a:pt x="210" y="0"/>
                    </a:moveTo>
                    <a:cubicBezTo>
                      <a:pt x="175" y="0"/>
                      <a:pt x="139" y="12"/>
                      <a:pt x="110" y="36"/>
                    </a:cubicBezTo>
                    <a:cubicBezTo>
                      <a:pt x="1" y="122"/>
                      <a:pt x="52" y="299"/>
                      <a:pt x="190" y="315"/>
                    </a:cubicBezTo>
                    <a:cubicBezTo>
                      <a:pt x="196" y="316"/>
                      <a:pt x="201" y="316"/>
                      <a:pt x="206" y="316"/>
                    </a:cubicBezTo>
                    <a:cubicBezTo>
                      <a:pt x="338" y="316"/>
                      <a:pt x="415" y="163"/>
                      <a:pt x="332" y="58"/>
                    </a:cubicBezTo>
                    <a:cubicBezTo>
                      <a:pt x="301"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14"/>
              <p:cNvSpPr/>
              <p:nvPr/>
            </p:nvSpPr>
            <p:spPr>
              <a:xfrm>
                <a:off x="4348925" y="3772350"/>
                <a:ext cx="15950" cy="12075"/>
              </a:xfrm>
              <a:custGeom>
                <a:avLst/>
                <a:gdLst/>
                <a:ahLst/>
                <a:cxnLst/>
                <a:rect l="l" t="t" r="r" b="b"/>
                <a:pathLst>
                  <a:path w="638" h="483" extrusionOk="0">
                    <a:moveTo>
                      <a:pt x="318" y="1"/>
                    </a:moveTo>
                    <a:cubicBezTo>
                      <a:pt x="265" y="1"/>
                      <a:pt x="211" y="18"/>
                      <a:pt x="167" y="54"/>
                    </a:cubicBezTo>
                    <a:cubicBezTo>
                      <a:pt x="0" y="192"/>
                      <a:pt x="81" y="459"/>
                      <a:pt x="293" y="482"/>
                    </a:cubicBezTo>
                    <a:cubicBezTo>
                      <a:pt x="302" y="482"/>
                      <a:pt x="311" y="483"/>
                      <a:pt x="320" y="483"/>
                    </a:cubicBezTo>
                    <a:cubicBezTo>
                      <a:pt x="519" y="483"/>
                      <a:pt x="637" y="253"/>
                      <a:pt x="508" y="93"/>
                    </a:cubicBezTo>
                    <a:cubicBezTo>
                      <a:pt x="460" y="32"/>
                      <a:pt x="389"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 name="Google Shape;1855;p14"/>
              <p:cNvSpPr/>
              <p:nvPr/>
            </p:nvSpPr>
            <p:spPr>
              <a:xfrm>
                <a:off x="4335575" y="3755800"/>
                <a:ext cx="15400" cy="11675"/>
              </a:xfrm>
              <a:custGeom>
                <a:avLst/>
                <a:gdLst/>
                <a:ahLst/>
                <a:cxnLst/>
                <a:rect l="l" t="t" r="r" b="b"/>
                <a:pathLst>
                  <a:path w="616" h="467" extrusionOk="0">
                    <a:moveTo>
                      <a:pt x="309" y="0"/>
                    </a:moveTo>
                    <a:cubicBezTo>
                      <a:pt x="257" y="0"/>
                      <a:pt x="205" y="18"/>
                      <a:pt x="161" y="54"/>
                    </a:cubicBezTo>
                    <a:cubicBezTo>
                      <a:pt x="1" y="183"/>
                      <a:pt x="78" y="443"/>
                      <a:pt x="284" y="465"/>
                    </a:cubicBezTo>
                    <a:cubicBezTo>
                      <a:pt x="291" y="466"/>
                      <a:pt x="299" y="467"/>
                      <a:pt x="307" y="467"/>
                    </a:cubicBezTo>
                    <a:cubicBezTo>
                      <a:pt x="499" y="467"/>
                      <a:pt x="616" y="241"/>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 name="Google Shape;1856;p14"/>
              <p:cNvSpPr/>
              <p:nvPr/>
            </p:nvSpPr>
            <p:spPr>
              <a:xfrm>
                <a:off x="4322325" y="3739275"/>
                <a:ext cx="14750" cy="11175"/>
              </a:xfrm>
              <a:custGeom>
                <a:avLst/>
                <a:gdLst/>
                <a:ahLst/>
                <a:cxnLst/>
                <a:rect l="l" t="t" r="r" b="b"/>
                <a:pathLst>
                  <a:path w="590" h="447" extrusionOk="0">
                    <a:moveTo>
                      <a:pt x="294" y="1"/>
                    </a:moveTo>
                    <a:cubicBezTo>
                      <a:pt x="245" y="1"/>
                      <a:pt x="196" y="17"/>
                      <a:pt x="155" y="50"/>
                    </a:cubicBezTo>
                    <a:cubicBezTo>
                      <a:pt x="0" y="175"/>
                      <a:pt x="74" y="426"/>
                      <a:pt x="270" y="445"/>
                    </a:cubicBezTo>
                    <a:cubicBezTo>
                      <a:pt x="280" y="446"/>
                      <a:pt x="288" y="447"/>
                      <a:pt x="297" y="447"/>
                    </a:cubicBezTo>
                    <a:cubicBezTo>
                      <a:pt x="481" y="447"/>
                      <a:pt x="589" y="229"/>
                      <a:pt x="470" y="82"/>
                    </a:cubicBezTo>
                    <a:cubicBezTo>
                      <a:pt x="424" y="29"/>
                      <a:pt x="359"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 name="Google Shape;1857;p14"/>
              <p:cNvSpPr/>
              <p:nvPr/>
            </p:nvSpPr>
            <p:spPr>
              <a:xfrm>
                <a:off x="4309075" y="3722725"/>
                <a:ext cx="14100" cy="10775"/>
              </a:xfrm>
              <a:custGeom>
                <a:avLst/>
                <a:gdLst/>
                <a:ahLst/>
                <a:cxnLst/>
                <a:rect l="l" t="t" r="r" b="b"/>
                <a:pathLst>
                  <a:path w="564" h="431" extrusionOk="0">
                    <a:moveTo>
                      <a:pt x="281" y="1"/>
                    </a:moveTo>
                    <a:cubicBezTo>
                      <a:pt x="234" y="1"/>
                      <a:pt x="187" y="17"/>
                      <a:pt x="148" y="50"/>
                    </a:cubicBezTo>
                    <a:cubicBezTo>
                      <a:pt x="0" y="169"/>
                      <a:pt x="71" y="407"/>
                      <a:pt x="260" y="429"/>
                    </a:cubicBezTo>
                    <a:cubicBezTo>
                      <a:pt x="268" y="430"/>
                      <a:pt x="276" y="430"/>
                      <a:pt x="284" y="430"/>
                    </a:cubicBezTo>
                    <a:cubicBezTo>
                      <a:pt x="460" y="430"/>
                      <a:pt x="564" y="224"/>
                      <a:pt x="447" y="82"/>
                    </a:cubicBezTo>
                    <a:cubicBezTo>
                      <a:pt x="405" y="29"/>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 name="Google Shape;1858;p14"/>
              <p:cNvSpPr/>
              <p:nvPr/>
            </p:nvSpPr>
            <p:spPr>
              <a:xfrm>
                <a:off x="4295725" y="3706200"/>
                <a:ext cx="13575" cy="10250"/>
              </a:xfrm>
              <a:custGeom>
                <a:avLst/>
                <a:gdLst/>
                <a:ahLst/>
                <a:cxnLst/>
                <a:rect l="l" t="t" r="r" b="b"/>
                <a:pathLst>
                  <a:path w="543" h="410" extrusionOk="0">
                    <a:moveTo>
                      <a:pt x="273" y="0"/>
                    </a:moveTo>
                    <a:cubicBezTo>
                      <a:pt x="228" y="0"/>
                      <a:pt x="183" y="15"/>
                      <a:pt x="145" y="46"/>
                    </a:cubicBezTo>
                    <a:cubicBezTo>
                      <a:pt x="1" y="161"/>
                      <a:pt x="71" y="389"/>
                      <a:pt x="251" y="409"/>
                    </a:cubicBezTo>
                    <a:cubicBezTo>
                      <a:pt x="259" y="410"/>
                      <a:pt x="267" y="410"/>
                      <a:pt x="274" y="410"/>
                    </a:cubicBezTo>
                    <a:cubicBezTo>
                      <a:pt x="441" y="410"/>
                      <a:pt x="542" y="213"/>
                      <a:pt x="431" y="78"/>
                    </a:cubicBezTo>
                    <a:cubicBezTo>
                      <a:pt x="391" y="26"/>
                      <a:pt x="332" y="0"/>
                      <a:pt x="2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 name="Google Shape;1859;p14"/>
              <p:cNvSpPr/>
              <p:nvPr/>
            </p:nvSpPr>
            <p:spPr>
              <a:xfrm>
                <a:off x="4282475" y="3689700"/>
                <a:ext cx="12925" cy="9725"/>
              </a:xfrm>
              <a:custGeom>
                <a:avLst/>
                <a:gdLst/>
                <a:ahLst/>
                <a:cxnLst/>
                <a:rect l="l" t="t" r="r" b="b"/>
                <a:pathLst>
                  <a:path w="517" h="389" extrusionOk="0">
                    <a:moveTo>
                      <a:pt x="259" y="0"/>
                    </a:moveTo>
                    <a:cubicBezTo>
                      <a:pt x="215" y="0"/>
                      <a:pt x="171" y="14"/>
                      <a:pt x="135" y="44"/>
                    </a:cubicBezTo>
                    <a:cubicBezTo>
                      <a:pt x="0" y="153"/>
                      <a:pt x="65" y="371"/>
                      <a:pt x="238" y="387"/>
                    </a:cubicBezTo>
                    <a:cubicBezTo>
                      <a:pt x="246" y="388"/>
                      <a:pt x="254" y="389"/>
                      <a:pt x="262" y="389"/>
                    </a:cubicBezTo>
                    <a:cubicBezTo>
                      <a:pt x="421" y="389"/>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14"/>
              <p:cNvSpPr/>
              <p:nvPr/>
            </p:nvSpPr>
            <p:spPr>
              <a:xfrm>
                <a:off x="4269225" y="3673125"/>
                <a:ext cx="12275" cy="9350"/>
              </a:xfrm>
              <a:custGeom>
                <a:avLst/>
                <a:gdLst/>
                <a:ahLst/>
                <a:cxnLst/>
                <a:rect l="l" t="t" r="r" b="b"/>
                <a:pathLst>
                  <a:path w="491" h="374" extrusionOk="0">
                    <a:moveTo>
                      <a:pt x="245" y="0"/>
                    </a:moveTo>
                    <a:cubicBezTo>
                      <a:pt x="204" y="0"/>
                      <a:pt x="163" y="14"/>
                      <a:pt x="129" y="41"/>
                    </a:cubicBezTo>
                    <a:cubicBezTo>
                      <a:pt x="0" y="147"/>
                      <a:pt x="61" y="356"/>
                      <a:pt x="225" y="372"/>
                    </a:cubicBezTo>
                    <a:cubicBezTo>
                      <a:pt x="232" y="373"/>
                      <a:pt x="238" y="373"/>
                      <a:pt x="245" y="373"/>
                    </a:cubicBezTo>
                    <a:cubicBezTo>
                      <a:pt x="400" y="373"/>
                      <a:pt x="491" y="194"/>
                      <a:pt x="392" y="70"/>
                    </a:cubicBezTo>
                    <a:cubicBezTo>
                      <a:pt x="354"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 name="Google Shape;1861;p14"/>
              <p:cNvSpPr/>
              <p:nvPr/>
            </p:nvSpPr>
            <p:spPr>
              <a:xfrm>
                <a:off x="4255875" y="3656625"/>
                <a:ext cx="11725" cy="8825"/>
              </a:xfrm>
              <a:custGeom>
                <a:avLst/>
                <a:gdLst/>
                <a:ahLst/>
                <a:cxnLst/>
                <a:rect l="l" t="t" r="r" b="b"/>
                <a:pathLst>
                  <a:path w="469" h="353" extrusionOk="0">
                    <a:moveTo>
                      <a:pt x="235" y="0"/>
                    </a:moveTo>
                    <a:cubicBezTo>
                      <a:pt x="196" y="0"/>
                      <a:pt x="156" y="13"/>
                      <a:pt x="123" y="39"/>
                    </a:cubicBezTo>
                    <a:cubicBezTo>
                      <a:pt x="1" y="139"/>
                      <a:pt x="62" y="335"/>
                      <a:pt x="216" y="351"/>
                    </a:cubicBezTo>
                    <a:cubicBezTo>
                      <a:pt x="224" y="352"/>
                      <a:pt x="231" y="352"/>
                      <a:pt x="239" y="352"/>
                    </a:cubicBezTo>
                    <a:cubicBezTo>
                      <a:pt x="383" y="352"/>
                      <a:pt x="468" y="181"/>
                      <a:pt x="373" y="65"/>
                    </a:cubicBezTo>
                    <a:cubicBezTo>
                      <a:pt x="339" y="23"/>
                      <a:pt x="287" y="0"/>
                      <a:pt x="2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 name="Google Shape;1862;p14"/>
              <p:cNvSpPr/>
              <p:nvPr/>
            </p:nvSpPr>
            <p:spPr>
              <a:xfrm>
                <a:off x="4242700" y="3640100"/>
                <a:ext cx="11025" cy="8375"/>
              </a:xfrm>
              <a:custGeom>
                <a:avLst/>
                <a:gdLst/>
                <a:ahLst/>
                <a:cxnLst/>
                <a:rect l="l" t="t" r="r" b="b"/>
                <a:pathLst>
                  <a:path w="441" h="335" extrusionOk="0">
                    <a:moveTo>
                      <a:pt x="222" y="1"/>
                    </a:moveTo>
                    <a:cubicBezTo>
                      <a:pt x="185" y="1"/>
                      <a:pt x="147" y="13"/>
                      <a:pt x="116" y="38"/>
                    </a:cubicBezTo>
                    <a:cubicBezTo>
                      <a:pt x="1" y="131"/>
                      <a:pt x="55" y="318"/>
                      <a:pt x="203" y="334"/>
                    </a:cubicBezTo>
                    <a:cubicBezTo>
                      <a:pt x="210" y="335"/>
                      <a:pt x="216" y="335"/>
                      <a:pt x="222" y="335"/>
                    </a:cubicBezTo>
                    <a:cubicBezTo>
                      <a:pt x="359" y="335"/>
                      <a:pt x="440" y="171"/>
                      <a:pt x="351" y="61"/>
                    </a:cubicBezTo>
                    <a:cubicBezTo>
                      <a:pt x="318" y="21"/>
                      <a:pt x="271"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 name="Google Shape;1863;p14"/>
              <p:cNvSpPr/>
              <p:nvPr/>
            </p:nvSpPr>
            <p:spPr>
              <a:xfrm>
                <a:off x="4229375" y="3623525"/>
                <a:ext cx="10450" cy="7925"/>
              </a:xfrm>
              <a:custGeom>
                <a:avLst/>
                <a:gdLst/>
                <a:ahLst/>
                <a:cxnLst/>
                <a:rect l="l" t="t" r="r" b="b"/>
                <a:pathLst>
                  <a:path w="418" h="317" extrusionOk="0">
                    <a:moveTo>
                      <a:pt x="212" y="1"/>
                    </a:moveTo>
                    <a:cubicBezTo>
                      <a:pt x="176" y="1"/>
                      <a:pt x="140" y="12"/>
                      <a:pt x="109" y="36"/>
                    </a:cubicBezTo>
                    <a:cubicBezTo>
                      <a:pt x="0" y="123"/>
                      <a:pt x="52" y="300"/>
                      <a:pt x="193" y="316"/>
                    </a:cubicBezTo>
                    <a:cubicBezTo>
                      <a:pt x="199" y="316"/>
                      <a:pt x="206" y="317"/>
                      <a:pt x="212" y="317"/>
                    </a:cubicBezTo>
                    <a:cubicBezTo>
                      <a:pt x="342" y="317"/>
                      <a:pt x="417" y="163"/>
                      <a:pt x="334" y="58"/>
                    </a:cubicBezTo>
                    <a:cubicBezTo>
                      <a:pt x="303" y="20"/>
                      <a:pt x="258" y="1"/>
                      <a:pt x="2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14"/>
              <p:cNvSpPr/>
              <p:nvPr/>
            </p:nvSpPr>
            <p:spPr>
              <a:xfrm>
                <a:off x="4340250" y="3724750"/>
                <a:ext cx="14675" cy="11225"/>
              </a:xfrm>
              <a:custGeom>
                <a:avLst/>
                <a:gdLst/>
                <a:ahLst/>
                <a:cxnLst/>
                <a:rect l="l" t="t" r="r" b="b"/>
                <a:pathLst>
                  <a:path w="587" h="449" extrusionOk="0">
                    <a:moveTo>
                      <a:pt x="295" y="1"/>
                    </a:moveTo>
                    <a:cubicBezTo>
                      <a:pt x="246" y="1"/>
                      <a:pt x="196" y="18"/>
                      <a:pt x="154" y="52"/>
                    </a:cubicBezTo>
                    <a:cubicBezTo>
                      <a:pt x="0" y="174"/>
                      <a:pt x="74" y="425"/>
                      <a:pt x="270" y="448"/>
                    </a:cubicBezTo>
                    <a:cubicBezTo>
                      <a:pt x="278" y="448"/>
                      <a:pt x="286" y="449"/>
                      <a:pt x="294" y="449"/>
                    </a:cubicBezTo>
                    <a:cubicBezTo>
                      <a:pt x="479" y="449"/>
                      <a:pt x="587" y="233"/>
                      <a:pt x="469" y="84"/>
                    </a:cubicBezTo>
                    <a:cubicBezTo>
                      <a:pt x="424" y="30"/>
                      <a:pt x="359"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14"/>
              <p:cNvSpPr/>
              <p:nvPr/>
            </p:nvSpPr>
            <p:spPr>
              <a:xfrm>
                <a:off x="4326975" y="3708225"/>
                <a:ext cx="14050" cy="10725"/>
              </a:xfrm>
              <a:custGeom>
                <a:avLst/>
                <a:gdLst/>
                <a:ahLst/>
                <a:cxnLst/>
                <a:rect l="l" t="t" r="r" b="b"/>
                <a:pathLst>
                  <a:path w="562" h="429" extrusionOk="0">
                    <a:moveTo>
                      <a:pt x="282" y="0"/>
                    </a:moveTo>
                    <a:cubicBezTo>
                      <a:pt x="235" y="0"/>
                      <a:pt x="188" y="16"/>
                      <a:pt x="149" y="48"/>
                    </a:cubicBezTo>
                    <a:cubicBezTo>
                      <a:pt x="1" y="167"/>
                      <a:pt x="72" y="408"/>
                      <a:pt x="258" y="427"/>
                    </a:cubicBezTo>
                    <a:cubicBezTo>
                      <a:pt x="266" y="428"/>
                      <a:pt x="274" y="429"/>
                      <a:pt x="281" y="429"/>
                    </a:cubicBezTo>
                    <a:cubicBezTo>
                      <a:pt x="457" y="429"/>
                      <a:pt x="562" y="222"/>
                      <a:pt x="448" y="80"/>
                    </a:cubicBezTo>
                    <a:cubicBezTo>
                      <a:pt x="406" y="27"/>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14"/>
              <p:cNvSpPr/>
              <p:nvPr/>
            </p:nvSpPr>
            <p:spPr>
              <a:xfrm>
                <a:off x="4313725" y="3691725"/>
                <a:ext cx="13475" cy="10200"/>
              </a:xfrm>
              <a:custGeom>
                <a:avLst/>
                <a:gdLst/>
                <a:ahLst/>
                <a:cxnLst/>
                <a:rect l="l" t="t" r="r" b="b"/>
                <a:pathLst>
                  <a:path w="539" h="408" extrusionOk="0">
                    <a:moveTo>
                      <a:pt x="270" y="0"/>
                    </a:moveTo>
                    <a:cubicBezTo>
                      <a:pt x="225" y="0"/>
                      <a:pt x="180" y="15"/>
                      <a:pt x="142" y="46"/>
                    </a:cubicBezTo>
                    <a:cubicBezTo>
                      <a:pt x="1" y="159"/>
                      <a:pt x="68" y="390"/>
                      <a:pt x="248" y="406"/>
                    </a:cubicBezTo>
                    <a:cubicBezTo>
                      <a:pt x="256" y="407"/>
                      <a:pt x="264" y="407"/>
                      <a:pt x="272" y="407"/>
                    </a:cubicBezTo>
                    <a:cubicBezTo>
                      <a:pt x="441"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14"/>
              <p:cNvSpPr/>
              <p:nvPr/>
            </p:nvSpPr>
            <p:spPr>
              <a:xfrm>
                <a:off x="4300400" y="3675150"/>
                <a:ext cx="12900" cy="9825"/>
              </a:xfrm>
              <a:custGeom>
                <a:avLst/>
                <a:gdLst/>
                <a:ahLst/>
                <a:cxnLst/>
                <a:rect l="l" t="t" r="r" b="b"/>
                <a:pathLst>
                  <a:path w="516" h="393" extrusionOk="0">
                    <a:moveTo>
                      <a:pt x="257" y="1"/>
                    </a:moveTo>
                    <a:cubicBezTo>
                      <a:pt x="214" y="1"/>
                      <a:pt x="171" y="15"/>
                      <a:pt x="135" y="44"/>
                    </a:cubicBezTo>
                    <a:cubicBezTo>
                      <a:pt x="0" y="156"/>
                      <a:pt x="64" y="372"/>
                      <a:pt x="238" y="391"/>
                    </a:cubicBezTo>
                    <a:cubicBezTo>
                      <a:pt x="246" y="392"/>
                      <a:pt x="253" y="392"/>
                      <a:pt x="261" y="392"/>
                    </a:cubicBezTo>
                    <a:cubicBezTo>
                      <a:pt x="421" y="392"/>
                      <a:pt x="516" y="202"/>
                      <a:pt x="411" y="73"/>
                    </a:cubicBezTo>
                    <a:cubicBezTo>
                      <a:pt x="371" y="25"/>
                      <a:pt x="314"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14"/>
              <p:cNvSpPr/>
              <p:nvPr/>
            </p:nvSpPr>
            <p:spPr>
              <a:xfrm>
                <a:off x="4287125" y="3658650"/>
                <a:ext cx="12275" cy="9275"/>
              </a:xfrm>
              <a:custGeom>
                <a:avLst/>
                <a:gdLst/>
                <a:ahLst/>
                <a:cxnLst/>
                <a:rect l="l" t="t" r="r" b="b"/>
                <a:pathLst>
                  <a:path w="491" h="371" extrusionOk="0">
                    <a:moveTo>
                      <a:pt x="245" y="1"/>
                    </a:moveTo>
                    <a:cubicBezTo>
                      <a:pt x="205" y="1"/>
                      <a:pt x="164" y="14"/>
                      <a:pt x="129" y="42"/>
                    </a:cubicBezTo>
                    <a:cubicBezTo>
                      <a:pt x="1" y="145"/>
                      <a:pt x="62" y="354"/>
                      <a:pt x="226" y="370"/>
                    </a:cubicBezTo>
                    <a:cubicBezTo>
                      <a:pt x="234" y="371"/>
                      <a:pt x="241" y="371"/>
                      <a:pt x="249" y="371"/>
                    </a:cubicBezTo>
                    <a:cubicBezTo>
                      <a:pt x="399" y="371"/>
                      <a:pt x="491" y="193"/>
                      <a:pt x="390"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14"/>
              <p:cNvSpPr/>
              <p:nvPr/>
            </p:nvSpPr>
            <p:spPr>
              <a:xfrm>
                <a:off x="4273875" y="3642100"/>
                <a:ext cx="11650" cy="8875"/>
              </a:xfrm>
              <a:custGeom>
                <a:avLst/>
                <a:gdLst/>
                <a:ahLst/>
                <a:cxnLst/>
                <a:rect l="l" t="t" r="r" b="b"/>
                <a:pathLst>
                  <a:path w="466" h="355" extrusionOk="0">
                    <a:moveTo>
                      <a:pt x="231" y="0"/>
                    </a:moveTo>
                    <a:cubicBezTo>
                      <a:pt x="192" y="0"/>
                      <a:pt x="154" y="13"/>
                      <a:pt x="123" y="39"/>
                    </a:cubicBezTo>
                    <a:cubicBezTo>
                      <a:pt x="1" y="138"/>
                      <a:pt x="58" y="337"/>
                      <a:pt x="216" y="354"/>
                    </a:cubicBezTo>
                    <a:cubicBezTo>
                      <a:pt x="222" y="354"/>
                      <a:pt x="229" y="355"/>
                      <a:pt x="235" y="355"/>
                    </a:cubicBezTo>
                    <a:cubicBezTo>
                      <a:pt x="378" y="355"/>
                      <a:pt x="466" y="184"/>
                      <a:pt x="370" y="68"/>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14"/>
              <p:cNvSpPr/>
              <p:nvPr/>
            </p:nvSpPr>
            <p:spPr>
              <a:xfrm>
                <a:off x="4260550" y="3625575"/>
                <a:ext cx="11075" cy="8375"/>
              </a:xfrm>
              <a:custGeom>
                <a:avLst/>
                <a:gdLst/>
                <a:ahLst/>
                <a:cxnLst/>
                <a:rect l="l" t="t" r="r" b="b"/>
                <a:pathLst>
                  <a:path w="443" h="335" extrusionOk="0">
                    <a:moveTo>
                      <a:pt x="224" y="0"/>
                    </a:moveTo>
                    <a:cubicBezTo>
                      <a:pt x="187" y="0"/>
                      <a:pt x="150" y="13"/>
                      <a:pt x="119" y="38"/>
                    </a:cubicBezTo>
                    <a:cubicBezTo>
                      <a:pt x="0" y="131"/>
                      <a:pt x="58" y="320"/>
                      <a:pt x="206" y="333"/>
                    </a:cubicBezTo>
                    <a:cubicBezTo>
                      <a:pt x="212" y="334"/>
                      <a:pt x="219" y="334"/>
                      <a:pt x="225" y="334"/>
                    </a:cubicBezTo>
                    <a:cubicBezTo>
                      <a:pt x="361" y="334"/>
                      <a:pt x="443" y="174"/>
                      <a:pt x="354" y="63"/>
                    </a:cubicBezTo>
                    <a:cubicBezTo>
                      <a:pt x="321" y="21"/>
                      <a:pt x="273" y="0"/>
                      <a:pt x="2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 name="Google Shape;1871;p14"/>
              <p:cNvSpPr/>
              <p:nvPr/>
            </p:nvSpPr>
            <p:spPr>
              <a:xfrm>
                <a:off x="4247275" y="3609075"/>
                <a:ext cx="10475" cy="7900"/>
              </a:xfrm>
              <a:custGeom>
                <a:avLst/>
                <a:gdLst/>
                <a:ahLst/>
                <a:cxnLst/>
                <a:rect l="l" t="t" r="r" b="b"/>
                <a:pathLst>
                  <a:path w="419" h="316" extrusionOk="0">
                    <a:moveTo>
                      <a:pt x="210" y="0"/>
                    </a:moveTo>
                    <a:cubicBezTo>
                      <a:pt x="175" y="0"/>
                      <a:pt x="139" y="12"/>
                      <a:pt x="110" y="36"/>
                    </a:cubicBezTo>
                    <a:cubicBezTo>
                      <a:pt x="1" y="122"/>
                      <a:pt x="55" y="299"/>
                      <a:pt x="194" y="315"/>
                    </a:cubicBezTo>
                    <a:cubicBezTo>
                      <a:pt x="199" y="316"/>
                      <a:pt x="204" y="316"/>
                      <a:pt x="210" y="316"/>
                    </a:cubicBezTo>
                    <a:cubicBezTo>
                      <a:pt x="341" y="316"/>
                      <a:pt x="418" y="163"/>
                      <a:pt x="332" y="58"/>
                    </a:cubicBezTo>
                    <a:cubicBezTo>
                      <a:pt x="301"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 name="Google Shape;1872;p14"/>
              <p:cNvSpPr/>
              <p:nvPr/>
            </p:nvSpPr>
            <p:spPr>
              <a:xfrm>
                <a:off x="4344825" y="3693725"/>
                <a:ext cx="14125" cy="10775"/>
              </a:xfrm>
              <a:custGeom>
                <a:avLst/>
                <a:gdLst/>
                <a:ahLst/>
                <a:cxnLst/>
                <a:rect l="l" t="t" r="r" b="b"/>
                <a:pathLst>
                  <a:path w="565" h="431" extrusionOk="0">
                    <a:moveTo>
                      <a:pt x="283" y="1"/>
                    </a:moveTo>
                    <a:cubicBezTo>
                      <a:pt x="236" y="1"/>
                      <a:pt x="188" y="16"/>
                      <a:pt x="148" y="50"/>
                    </a:cubicBezTo>
                    <a:cubicBezTo>
                      <a:pt x="0" y="169"/>
                      <a:pt x="71" y="406"/>
                      <a:pt x="261" y="429"/>
                    </a:cubicBezTo>
                    <a:cubicBezTo>
                      <a:pt x="269" y="430"/>
                      <a:pt x="276" y="430"/>
                      <a:pt x="284" y="430"/>
                    </a:cubicBezTo>
                    <a:cubicBezTo>
                      <a:pt x="460" y="430"/>
                      <a:pt x="564" y="223"/>
                      <a:pt x="450" y="82"/>
                    </a:cubicBezTo>
                    <a:cubicBezTo>
                      <a:pt x="408" y="29"/>
                      <a:pt x="346" y="1"/>
                      <a:pt x="2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 name="Google Shape;1873;p14"/>
              <p:cNvSpPr/>
              <p:nvPr/>
            </p:nvSpPr>
            <p:spPr>
              <a:xfrm>
                <a:off x="4331575" y="3677200"/>
                <a:ext cx="13475" cy="10250"/>
              </a:xfrm>
              <a:custGeom>
                <a:avLst/>
                <a:gdLst/>
                <a:ahLst/>
                <a:cxnLst/>
                <a:rect l="l" t="t" r="r" b="b"/>
                <a:pathLst>
                  <a:path w="539" h="410" extrusionOk="0">
                    <a:moveTo>
                      <a:pt x="270" y="0"/>
                    </a:moveTo>
                    <a:cubicBezTo>
                      <a:pt x="224" y="0"/>
                      <a:pt x="179" y="15"/>
                      <a:pt x="141" y="45"/>
                    </a:cubicBezTo>
                    <a:cubicBezTo>
                      <a:pt x="0" y="161"/>
                      <a:pt x="68" y="389"/>
                      <a:pt x="251" y="409"/>
                    </a:cubicBezTo>
                    <a:cubicBezTo>
                      <a:pt x="259" y="409"/>
                      <a:pt x="266" y="410"/>
                      <a:pt x="274" y="410"/>
                    </a:cubicBezTo>
                    <a:cubicBezTo>
                      <a:pt x="440" y="410"/>
                      <a:pt x="538" y="213"/>
                      <a:pt x="431" y="78"/>
                    </a:cubicBezTo>
                    <a:cubicBezTo>
                      <a:pt x="390" y="26"/>
                      <a:pt x="330"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 name="Google Shape;1874;p14"/>
              <p:cNvSpPr/>
              <p:nvPr/>
            </p:nvSpPr>
            <p:spPr>
              <a:xfrm>
                <a:off x="4318300" y="3660700"/>
                <a:ext cx="12850" cy="9725"/>
              </a:xfrm>
              <a:custGeom>
                <a:avLst/>
                <a:gdLst/>
                <a:ahLst/>
                <a:cxnLst/>
                <a:rect l="l" t="t" r="r" b="b"/>
                <a:pathLst>
                  <a:path w="514" h="389" extrusionOk="0">
                    <a:moveTo>
                      <a:pt x="258" y="0"/>
                    </a:moveTo>
                    <a:cubicBezTo>
                      <a:pt x="215" y="0"/>
                      <a:pt x="172" y="14"/>
                      <a:pt x="136" y="43"/>
                    </a:cubicBezTo>
                    <a:cubicBezTo>
                      <a:pt x="1" y="153"/>
                      <a:pt x="65" y="371"/>
                      <a:pt x="239" y="387"/>
                    </a:cubicBezTo>
                    <a:cubicBezTo>
                      <a:pt x="246" y="388"/>
                      <a:pt x="254" y="389"/>
                      <a:pt x="262" y="389"/>
                    </a:cubicBezTo>
                    <a:cubicBezTo>
                      <a:pt x="421" y="389"/>
                      <a:pt x="513" y="201"/>
                      <a:pt x="409" y="72"/>
                    </a:cubicBezTo>
                    <a:cubicBezTo>
                      <a:pt x="371"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 name="Google Shape;1875;p14"/>
              <p:cNvSpPr/>
              <p:nvPr/>
            </p:nvSpPr>
            <p:spPr>
              <a:xfrm>
                <a:off x="4305050" y="3644125"/>
                <a:ext cx="12300" cy="9350"/>
              </a:xfrm>
              <a:custGeom>
                <a:avLst/>
                <a:gdLst/>
                <a:ahLst/>
                <a:cxnLst/>
                <a:rect l="l" t="t" r="r" b="b"/>
                <a:pathLst>
                  <a:path w="492" h="374" extrusionOk="0">
                    <a:moveTo>
                      <a:pt x="245" y="0"/>
                    </a:moveTo>
                    <a:cubicBezTo>
                      <a:pt x="204" y="0"/>
                      <a:pt x="163" y="14"/>
                      <a:pt x="129" y="41"/>
                    </a:cubicBezTo>
                    <a:cubicBezTo>
                      <a:pt x="0" y="147"/>
                      <a:pt x="62" y="356"/>
                      <a:pt x="225" y="372"/>
                    </a:cubicBezTo>
                    <a:cubicBezTo>
                      <a:pt x="232" y="373"/>
                      <a:pt x="239" y="373"/>
                      <a:pt x="245" y="373"/>
                    </a:cubicBezTo>
                    <a:cubicBezTo>
                      <a:pt x="398" y="373"/>
                      <a:pt x="491" y="193"/>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14"/>
              <p:cNvSpPr/>
              <p:nvPr/>
            </p:nvSpPr>
            <p:spPr>
              <a:xfrm>
                <a:off x="4291800" y="3627625"/>
                <a:ext cx="11575" cy="8800"/>
              </a:xfrm>
              <a:custGeom>
                <a:avLst/>
                <a:gdLst/>
                <a:ahLst/>
                <a:cxnLst/>
                <a:rect l="l" t="t" r="r" b="b"/>
                <a:pathLst>
                  <a:path w="463" h="352" extrusionOk="0">
                    <a:moveTo>
                      <a:pt x="231" y="0"/>
                    </a:moveTo>
                    <a:cubicBezTo>
                      <a:pt x="192" y="0"/>
                      <a:pt x="152" y="13"/>
                      <a:pt x="119" y="39"/>
                    </a:cubicBezTo>
                    <a:cubicBezTo>
                      <a:pt x="0" y="139"/>
                      <a:pt x="58" y="335"/>
                      <a:pt x="212" y="351"/>
                    </a:cubicBezTo>
                    <a:cubicBezTo>
                      <a:pt x="219" y="352"/>
                      <a:pt x="225" y="352"/>
                      <a:pt x="232" y="352"/>
                    </a:cubicBezTo>
                    <a:cubicBezTo>
                      <a:pt x="378" y="352"/>
                      <a:pt x="462" y="182"/>
                      <a:pt x="370" y="65"/>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 name="Google Shape;1877;p14"/>
              <p:cNvSpPr/>
              <p:nvPr/>
            </p:nvSpPr>
            <p:spPr>
              <a:xfrm>
                <a:off x="4278450" y="3611100"/>
                <a:ext cx="11100" cy="8375"/>
              </a:xfrm>
              <a:custGeom>
                <a:avLst/>
                <a:gdLst/>
                <a:ahLst/>
                <a:cxnLst/>
                <a:rect l="l" t="t" r="r" b="b"/>
                <a:pathLst>
                  <a:path w="444" h="335" extrusionOk="0">
                    <a:moveTo>
                      <a:pt x="226" y="0"/>
                    </a:moveTo>
                    <a:cubicBezTo>
                      <a:pt x="188" y="0"/>
                      <a:pt x="151" y="13"/>
                      <a:pt x="120" y="38"/>
                    </a:cubicBezTo>
                    <a:cubicBezTo>
                      <a:pt x="1" y="131"/>
                      <a:pt x="59" y="318"/>
                      <a:pt x="206" y="334"/>
                    </a:cubicBezTo>
                    <a:cubicBezTo>
                      <a:pt x="213" y="334"/>
                      <a:pt x="219" y="335"/>
                      <a:pt x="225" y="335"/>
                    </a:cubicBezTo>
                    <a:cubicBezTo>
                      <a:pt x="362" y="335"/>
                      <a:pt x="443" y="171"/>
                      <a:pt x="354" y="61"/>
                    </a:cubicBezTo>
                    <a:cubicBezTo>
                      <a:pt x="322" y="21"/>
                      <a:pt x="274" y="0"/>
                      <a:pt x="2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14"/>
              <p:cNvSpPr/>
              <p:nvPr/>
            </p:nvSpPr>
            <p:spPr>
              <a:xfrm>
                <a:off x="4265200" y="3594525"/>
                <a:ext cx="10450" cy="7925"/>
              </a:xfrm>
              <a:custGeom>
                <a:avLst/>
                <a:gdLst/>
                <a:ahLst/>
                <a:cxnLst/>
                <a:rect l="l" t="t" r="r" b="b"/>
                <a:pathLst>
                  <a:path w="418" h="317" extrusionOk="0">
                    <a:moveTo>
                      <a:pt x="210" y="1"/>
                    </a:moveTo>
                    <a:cubicBezTo>
                      <a:pt x="174" y="1"/>
                      <a:pt x="139" y="12"/>
                      <a:pt x="110" y="36"/>
                    </a:cubicBezTo>
                    <a:cubicBezTo>
                      <a:pt x="0" y="126"/>
                      <a:pt x="52" y="303"/>
                      <a:pt x="193" y="315"/>
                    </a:cubicBezTo>
                    <a:cubicBezTo>
                      <a:pt x="200" y="316"/>
                      <a:pt x="206" y="317"/>
                      <a:pt x="212" y="317"/>
                    </a:cubicBezTo>
                    <a:cubicBezTo>
                      <a:pt x="342" y="317"/>
                      <a:pt x="417" y="163"/>
                      <a:pt x="331" y="58"/>
                    </a:cubicBezTo>
                    <a:cubicBezTo>
                      <a:pt x="301" y="20"/>
                      <a:pt x="255"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14"/>
              <p:cNvSpPr/>
              <p:nvPr/>
            </p:nvSpPr>
            <p:spPr>
              <a:xfrm>
                <a:off x="4336225" y="3646150"/>
                <a:ext cx="12825" cy="9825"/>
              </a:xfrm>
              <a:custGeom>
                <a:avLst/>
                <a:gdLst/>
                <a:ahLst/>
                <a:cxnLst/>
                <a:rect l="l" t="t" r="r" b="b"/>
                <a:pathLst>
                  <a:path w="513" h="393" extrusionOk="0">
                    <a:moveTo>
                      <a:pt x="258" y="0"/>
                    </a:moveTo>
                    <a:cubicBezTo>
                      <a:pt x="215" y="0"/>
                      <a:pt x="171" y="15"/>
                      <a:pt x="135" y="44"/>
                    </a:cubicBezTo>
                    <a:cubicBezTo>
                      <a:pt x="0" y="156"/>
                      <a:pt x="65" y="371"/>
                      <a:pt x="238" y="391"/>
                    </a:cubicBezTo>
                    <a:cubicBezTo>
                      <a:pt x="246" y="392"/>
                      <a:pt x="254" y="392"/>
                      <a:pt x="261" y="392"/>
                    </a:cubicBezTo>
                    <a:cubicBezTo>
                      <a:pt x="421" y="392"/>
                      <a:pt x="513" y="202"/>
                      <a:pt x="409" y="73"/>
                    </a:cubicBezTo>
                    <a:cubicBezTo>
                      <a:pt x="370"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 name="Google Shape;1880;p14"/>
              <p:cNvSpPr/>
              <p:nvPr/>
            </p:nvSpPr>
            <p:spPr>
              <a:xfrm>
                <a:off x="4322875" y="3629650"/>
                <a:ext cx="12275" cy="9275"/>
              </a:xfrm>
              <a:custGeom>
                <a:avLst/>
                <a:gdLst/>
                <a:ahLst/>
                <a:cxnLst/>
                <a:rect l="l" t="t" r="r" b="b"/>
                <a:pathLst>
                  <a:path w="491" h="371" extrusionOk="0">
                    <a:moveTo>
                      <a:pt x="247" y="1"/>
                    </a:moveTo>
                    <a:cubicBezTo>
                      <a:pt x="206" y="1"/>
                      <a:pt x="166" y="14"/>
                      <a:pt x="133" y="42"/>
                    </a:cubicBezTo>
                    <a:cubicBezTo>
                      <a:pt x="1" y="145"/>
                      <a:pt x="62" y="353"/>
                      <a:pt x="229" y="369"/>
                    </a:cubicBezTo>
                    <a:cubicBezTo>
                      <a:pt x="237" y="370"/>
                      <a:pt x="245" y="371"/>
                      <a:pt x="252" y="371"/>
                    </a:cubicBezTo>
                    <a:cubicBezTo>
                      <a:pt x="402" y="371"/>
                      <a:pt x="491" y="193"/>
                      <a:pt x="393" y="71"/>
                    </a:cubicBezTo>
                    <a:cubicBezTo>
                      <a:pt x="356" y="25"/>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 name="Google Shape;1881;p14"/>
              <p:cNvSpPr/>
              <p:nvPr/>
            </p:nvSpPr>
            <p:spPr>
              <a:xfrm>
                <a:off x="4309625" y="3613075"/>
                <a:ext cx="11650" cy="8900"/>
              </a:xfrm>
              <a:custGeom>
                <a:avLst/>
                <a:gdLst/>
                <a:ahLst/>
                <a:cxnLst/>
                <a:rect l="l" t="t" r="r" b="b"/>
                <a:pathLst>
                  <a:path w="466" h="356" extrusionOk="0">
                    <a:moveTo>
                      <a:pt x="234" y="1"/>
                    </a:moveTo>
                    <a:cubicBezTo>
                      <a:pt x="195" y="1"/>
                      <a:pt x="156" y="13"/>
                      <a:pt x="123" y="39"/>
                    </a:cubicBezTo>
                    <a:cubicBezTo>
                      <a:pt x="1" y="139"/>
                      <a:pt x="59" y="338"/>
                      <a:pt x="216" y="354"/>
                    </a:cubicBezTo>
                    <a:cubicBezTo>
                      <a:pt x="223" y="355"/>
                      <a:pt x="229" y="355"/>
                      <a:pt x="236" y="355"/>
                    </a:cubicBezTo>
                    <a:cubicBezTo>
                      <a:pt x="381" y="355"/>
                      <a:pt x="466" y="185"/>
                      <a:pt x="373" y="68"/>
                    </a:cubicBezTo>
                    <a:cubicBezTo>
                      <a:pt x="338" y="24"/>
                      <a:pt x="286"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14"/>
              <p:cNvSpPr/>
              <p:nvPr/>
            </p:nvSpPr>
            <p:spPr>
              <a:xfrm>
                <a:off x="4296375" y="3596550"/>
                <a:ext cx="11075" cy="8400"/>
              </a:xfrm>
              <a:custGeom>
                <a:avLst/>
                <a:gdLst/>
                <a:ahLst/>
                <a:cxnLst/>
                <a:rect l="l" t="t" r="r" b="b"/>
                <a:pathLst>
                  <a:path w="443" h="336" extrusionOk="0">
                    <a:moveTo>
                      <a:pt x="221" y="1"/>
                    </a:moveTo>
                    <a:cubicBezTo>
                      <a:pt x="184" y="1"/>
                      <a:pt x="147" y="13"/>
                      <a:pt x="116" y="38"/>
                    </a:cubicBezTo>
                    <a:cubicBezTo>
                      <a:pt x="0" y="132"/>
                      <a:pt x="55" y="321"/>
                      <a:pt x="206" y="334"/>
                    </a:cubicBezTo>
                    <a:cubicBezTo>
                      <a:pt x="213" y="335"/>
                      <a:pt x="219" y="335"/>
                      <a:pt x="225" y="335"/>
                    </a:cubicBezTo>
                    <a:cubicBezTo>
                      <a:pt x="362" y="335"/>
                      <a:pt x="443" y="175"/>
                      <a:pt x="351" y="64"/>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 name="Google Shape;1883;p14"/>
              <p:cNvSpPr/>
              <p:nvPr/>
            </p:nvSpPr>
            <p:spPr>
              <a:xfrm>
                <a:off x="4283125" y="3580075"/>
                <a:ext cx="10450" cy="7900"/>
              </a:xfrm>
              <a:custGeom>
                <a:avLst/>
                <a:gdLst/>
                <a:ahLst/>
                <a:cxnLst/>
                <a:rect l="l" t="t" r="r" b="b"/>
                <a:pathLst>
                  <a:path w="418" h="316" extrusionOk="0">
                    <a:moveTo>
                      <a:pt x="209" y="0"/>
                    </a:moveTo>
                    <a:cubicBezTo>
                      <a:pt x="174" y="0"/>
                      <a:pt x="139" y="12"/>
                      <a:pt x="109" y="35"/>
                    </a:cubicBezTo>
                    <a:cubicBezTo>
                      <a:pt x="0" y="122"/>
                      <a:pt x="52" y="299"/>
                      <a:pt x="193" y="315"/>
                    </a:cubicBezTo>
                    <a:cubicBezTo>
                      <a:pt x="198" y="315"/>
                      <a:pt x="203" y="316"/>
                      <a:pt x="208"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 name="Google Shape;1884;p14"/>
              <p:cNvSpPr/>
              <p:nvPr/>
            </p:nvSpPr>
            <p:spPr>
              <a:xfrm>
                <a:off x="4340800" y="3615125"/>
                <a:ext cx="12300" cy="9325"/>
              </a:xfrm>
              <a:custGeom>
                <a:avLst/>
                <a:gdLst/>
                <a:ahLst/>
                <a:cxnLst/>
                <a:rect l="l" t="t" r="r" b="b"/>
                <a:pathLst>
                  <a:path w="492" h="373" extrusionOk="0">
                    <a:moveTo>
                      <a:pt x="245" y="0"/>
                    </a:moveTo>
                    <a:cubicBezTo>
                      <a:pt x="204" y="0"/>
                      <a:pt x="164" y="13"/>
                      <a:pt x="129" y="41"/>
                    </a:cubicBezTo>
                    <a:cubicBezTo>
                      <a:pt x="1" y="147"/>
                      <a:pt x="62" y="356"/>
                      <a:pt x="226" y="372"/>
                    </a:cubicBezTo>
                    <a:cubicBezTo>
                      <a:pt x="232" y="373"/>
                      <a:pt x="239" y="373"/>
                      <a:pt x="245" y="373"/>
                    </a:cubicBezTo>
                    <a:cubicBezTo>
                      <a:pt x="398" y="373"/>
                      <a:pt x="491" y="193"/>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 name="Google Shape;1885;p14"/>
              <p:cNvSpPr/>
              <p:nvPr/>
            </p:nvSpPr>
            <p:spPr>
              <a:xfrm>
                <a:off x="4327550" y="3598625"/>
                <a:ext cx="11650" cy="8800"/>
              </a:xfrm>
              <a:custGeom>
                <a:avLst/>
                <a:gdLst/>
                <a:ahLst/>
                <a:cxnLst/>
                <a:rect l="l" t="t" r="r" b="b"/>
                <a:pathLst>
                  <a:path w="466" h="352" extrusionOk="0">
                    <a:moveTo>
                      <a:pt x="233" y="0"/>
                    </a:moveTo>
                    <a:cubicBezTo>
                      <a:pt x="195" y="0"/>
                      <a:pt x="156" y="13"/>
                      <a:pt x="122" y="39"/>
                    </a:cubicBezTo>
                    <a:cubicBezTo>
                      <a:pt x="0" y="139"/>
                      <a:pt x="58" y="335"/>
                      <a:pt x="216" y="351"/>
                    </a:cubicBezTo>
                    <a:cubicBezTo>
                      <a:pt x="222" y="351"/>
                      <a:pt x="229" y="352"/>
                      <a:pt x="235" y="352"/>
                    </a:cubicBezTo>
                    <a:cubicBezTo>
                      <a:pt x="381" y="352"/>
                      <a:pt x="465" y="182"/>
                      <a:pt x="370" y="65"/>
                    </a:cubicBezTo>
                    <a:cubicBezTo>
                      <a:pt x="335" y="22"/>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 name="Google Shape;1886;p14"/>
              <p:cNvSpPr/>
              <p:nvPr/>
            </p:nvSpPr>
            <p:spPr>
              <a:xfrm>
                <a:off x="4314300" y="3582100"/>
                <a:ext cx="11000" cy="8375"/>
              </a:xfrm>
              <a:custGeom>
                <a:avLst/>
                <a:gdLst/>
                <a:ahLst/>
                <a:cxnLst/>
                <a:rect l="l" t="t" r="r" b="b"/>
                <a:pathLst>
                  <a:path w="440" h="335" extrusionOk="0">
                    <a:moveTo>
                      <a:pt x="222" y="0"/>
                    </a:moveTo>
                    <a:cubicBezTo>
                      <a:pt x="184" y="0"/>
                      <a:pt x="147" y="13"/>
                      <a:pt x="116" y="38"/>
                    </a:cubicBezTo>
                    <a:cubicBezTo>
                      <a:pt x="0" y="131"/>
                      <a:pt x="55" y="318"/>
                      <a:pt x="203" y="334"/>
                    </a:cubicBezTo>
                    <a:cubicBezTo>
                      <a:pt x="209" y="334"/>
                      <a:pt x="215" y="335"/>
                      <a:pt x="222" y="335"/>
                    </a:cubicBezTo>
                    <a:cubicBezTo>
                      <a:pt x="358" y="335"/>
                      <a:pt x="440" y="171"/>
                      <a:pt x="350" y="60"/>
                    </a:cubicBezTo>
                    <a:cubicBezTo>
                      <a:pt x="318" y="21"/>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 name="Google Shape;1887;p14"/>
              <p:cNvSpPr/>
              <p:nvPr/>
            </p:nvSpPr>
            <p:spPr>
              <a:xfrm>
                <a:off x="4301025" y="3565550"/>
                <a:ext cx="10450" cy="7900"/>
              </a:xfrm>
              <a:custGeom>
                <a:avLst/>
                <a:gdLst/>
                <a:ahLst/>
                <a:cxnLst/>
                <a:rect l="l" t="t" r="r" b="b"/>
                <a:pathLst>
                  <a:path w="418" h="316" extrusionOk="0">
                    <a:moveTo>
                      <a:pt x="208" y="0"/>
                    </a:moveTo>
                    <a:cubicBezTo>
                      <a:pt x="173" y="0"/>
                      <a:pt x="139" y="11"/>
                      <a:pt x="110" y="35"/>
                    </a:cubicBezTo>
                    <a:cubicBezTo>
                      <a:pt x="1" y="125"/>
                      <a:pt x="52" y="301"/>
                      <a:pt x="190" y="314"/>
                    </a:cubicBezTo>
                    <a:cubicBezTo>
                      <a:pt x="197" y="315"/>
                      <a:pt x="203" y="315"/>
                      <a:pt x="210" y="315"/>
                    </a:cubicBezTo>
                    <a:cubicBezTo>
                      <a:pt x="340" y="315"/>
                      <a:pt x="418" y="161"/>
                      <a:pt x="332" y="57"/>
                    </a:cubicBezTo>
                    <a:cubicBezTo>
                      <a:pt x="300" y="20"/>
                      <a:pt x="254" y="0"/>
                      <a:pt x="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88" name="Google Shape;1888;p14"/>
            <p:cNvSpPr/>
            <p:nvPr/>
          </p:nvSpPr>
          <p:spPr>
            <a:xfrm>
              <a:off x="6220398" y="-7067"/>
              <a:ext cx="2923600" cy="1524540"/>
            </a:xfrm>
            <a:custGeom>
              <a:avLst/>
              <a:gdLst/>
              <a:ahLst/>
              <a:cxnLst/>
              <a:rect l="l" t="t" r="r" b="b"/>
              <a:pathLst>
                <a:path w="38910" h="20290" extrusionOk="0">
                  <a:moveTo>
                    <a:pt x="38887" y="1"/>
                  </a:moveTo>
                  <a:lnTo>
                    <a:pt x="38910" y="20289"/>
                  </a:lnTo>
                  <a:cubicBezTo>
                    <a:pt x="34915" y="9022"/>
                    <a:pt x="23320" y="11410"/>
                    <a:pt x="11660" y="7858"/>
                  </a:cubicBezTo>
                  <a:cubicBezTo>
                    <a:pt x="5284" y="5914"/>
                    <a:pt x="1842" y="2916"/>
                    <a:pt x="1" y="4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 name="Google Shape;1889;p14"/>
            <p:cNvSpPr/>
            <p:nvPr/>
          </p:nvSpPr>
          <p:spPr>
            <a:xfrm rot="10800000" flipH="1">
              <a:off x="8104641" y="-7055"/>
              <a:ext cx="1060558" cy="2032721"/>
            </a:xfrm>
            <a:custGeom>
              <a:avLst/>
              <a:gdLst/>
              <a:ahLst/>
              <a:cxnLst/>
              <a:rect l="l" t="t" r="r" b="b"/>
              <a:pathLst>
                <a:path w="20290" h="38887" extrusionOk="0">
                  <a:moveTo>
                    <a:pt x="20289" y="38887"/>
                  </a:moveTo>
                  <a:lnTo>
                    <a:pt x="1" y="38887"/>
                  </a:lnTo>
                  <a:cubicBezTo>
                    <a:pt x="11272" y="34905"/>
                    <a:pt x="8897" y="23307"/>
                    <a:pt x="12461" y="11651"/>
                  </a:cubicBezTo>
                  <a:cubicBezTo>
                    <a:pt x="14411" y="5278"/>
                    <a:pt x="17413" y="1839"/>
                    <a:pt x="202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90" name="Google Shape;1890;p14"/>
          <p:cNvSpPr/>
          <p:nvPr/>
        </p:nvSpPr>
        <p:spPr>
          <a:xfrm flipH="1">
            <a:off x="5842507" y="4285539"/>
            <a:ext cx="198691" cy="198691"/>
          </a:xfrm>
          <a:custGeom>
            <a:avLst/>
            <a:gdLst/>
            <a:ahLst/>
            <a:cxnLst/>
            <a:rect l="l" t="t" r="r" b="b"/>
            <a:pathLst>
              <a:path w="2372" h="2372" extrusionOk="0">
                <a:moveTo>
                  <a:pt x="1591" y="0"/>
                </a:moveTo>
                <a:lnTo>
                  <a:pt x="771" y="3"/>
                </a:lnTo>
                <a:lnTo>
                  <a:pt x="775" y="778"/>
                </a:lnTo>
                <a:lnTo>
                  <a:pt x="0" y="781"/>
                </a:lnTo>
                <a:lnTo>
                  <a:pt x="3" y="1604"/>
                </a:lnTo>
                <a:lnTo>
                  <a:pt x="778" y="1601"/>
                </a:lnTo>
                <a:lnTo>
                  <a:pt x="781" y="2372"/>
                </a:lnTo>
                <a:lnTo>
                  <a:pt x="1601" y="2369"/>
                </a:lnTo>
                <a:lnTo>
                  <a:pt x="1601" y="1594"/>
                </a:lnTo>
                <a:lnTo>
                  <a:pt x="2372" y="1591"/>
                </a:lnTo>
                <a:lnTo>
                  <a:pt x="2369" y="771"/>
                </a:lnTo>
                <a:lnTo>
                  <a:pt x="1597" y="775"/>
                </a:lnTo>
                <a:lnTo>
                  <a:pt x="159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 name="Google Shape;1891;p14"/>
          <p:cNvSpPr/>
          <p:nvPr/>
        </p:nvSpPr>
        <p:spPr>
          <a:xfrm flipH="1">
            <a:off x="450788" y="4292766"/>
            <a:ext cx="237951" cy="274804"/>
          </a:xfrm>
          <a:custGeom>
            <a:avLst/>
            <a:gdLst/>
            <a:ahLst/>
            <a:cxnLst/>
            <a:rect l="l" t="t" r="r" b="b"/>
            <a:pathLst>
              <a:path w="3877" h="4478" extrusionOk="0">
                <a:moveTo>
                  <a:pt x="868" y="1"/>
                </a:moveTo>
                <a:lnTo>
                  <a:pt x="0" y="4478"/>
                </a:lnTo>
                <a:lnTo>
                  <a:pt x="3876" y="342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92" name="Google Shape;1892;p14"/>
          <p:cNvGrpSpPr/>
          <p:nvPr/>
        </p:nvGrpSpPr>
        <p:grpSpPr>
          <a:xfrm flipH="1">
            <a:off x="270586" y="2413567"/>
            <a:ext cx="402369" cy="316376"/>
            <a:chOff x="1163250" y="1972063"/>
            <a:chExt cx="106800" cy="83975"/>
          </a:xfrm>
        </p:grpSpPr>
        <p:sp>
          <p:nvSpPr>
            <p:cNvPr id="1893" name="Google Shape;1893;p14"/>
            <p:cNvSpPr/>
            <p:nvPr/>
          </p:nvSpPr>
          <p:spPr>
            <a:xfrm>
              <a:off x="1251000" y="2007013"/>
              <a:ext cx="16725" cy="14325"/>
            </a:xfrm>
            <a:custGeom>
              <a:avLst/>
              <a:gdLst/>
              <a:ahLst/>
              <a:cxnLst/>
              <a:rect l="l" t="t" r="r" b="b"/>
              <a:pathLst>
                <a:path w="669" h="573" extrusionOk="0">
                  <a:moveTo>
                    <a:pt x="380" y="1"/>
                  </a:moveTo>
                  <a:cubicBezTo>
                    <a:pt x="310" y="1"/>
                    <a:pt x="238" y="27"/>
                    <a:pt x="180" y="84"/>
                  </a:cubicBezTo>
                  <a:cubicBezTo>
                    <a:pt x="0" y="264"/>
                    <a:pt x="129" y="572"/>
                    <a:pt x="383" y="572"/>
                  </a:cubicBezTo>
                  <a:cubicBezTo>
                    <a:pt x="540" y="572"/>
                    <a:pt x="665" y="444"/>
                    <a:pt x="669" y="286"/>
                  </a:cubicBezTo>
                  <a:cubicBezTo>
                    <a:pt x="669" y="114"/>
                    <a:pt x="527" y="1"/>
                    <a:pt x="3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 name="Google Shape;1894;p14"/>
            <p:cNvSpPr/>
            <p:nvPr/>
          </p:nvSpPr>
          <p:spPr>
            <a:xfrm>
              <a:off x="1253400" y="2041788"/>
              <a:ext cx="16650" cy="14250"/>
            </a:xfrm>
            <a:custGeom>
              <a:avLst/>
              <a:gdLst/>
              <a:ahLst/>
              <a:cxnLst/>
              <a:rect l="l" t="t" r="r" b="b"/>
              <a:pathLst>
                <a:path w="666" h="570" extrusionOk="0">
                  <a:moveTo>
                    <a:pt x="287" y="1"/>
                  </a:moveTo>
                  <a:cubicBezTo>
                    <a:pt x="129" y="1"/>
                    <a:pt x="1" y="126"/>
                    <a:pt x="1" y="283"/>
                  </a:cubicBezTo>
                  <a:cubicBezTo>
                    <a:pt x="1" y="455"/>
                    <a:pt x="142" y="570"/>
                    <a:pt x="288" y="570"/>
                  </a:cubicBezTo>
                  <a:cubicBezTo>
                    <a:pt x="358" y="570"/>
                    <a:pt x="429" y="544"/>
                    <a:pt x="486" y="486"/>
                  </a:cubicBezTo>
                  <a:cubicBezTo>
                    <a:pt x="666" y="306"/>
                    <a:pt x="540"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 name="Google Shape;1895;p14"/>
            <p:cNvSpPr/>
            <p:nvPr/>
          </p:nvSpPr>
          <p:spPr>
            <a:xfrm>
              <a:off x="1253400" y="1972363"/>
              <a:ext cx="14325" cy="14425"/>
            </a:xfrm>
            <a:custGeom>
              <a:avLst/>
              <a:gdLst/>
              <a:ahLst/>
              <a:cxnLst/>
              <a:rect l="l" t="t" r="r" b="b"/>
              <a:pathLst>
                <a:path w="573" h="577" extrusionOk="0">
                  <a:moveTo>
                    <a:pt x="287" y="1"/>
                  </a:moveTo>
                  <a:cubicBezTo>
                    <a:pt x="129" y="1"/>
                    <a:pt x="1" y="126"/>
                    <a:pt x="1" y="284"/>
                  </a:cubicBezTo>
                  <a:lnTo>
                    <a:pt x="1" y="287"/>
                  </a:lnTo>
                  <a:lnTo>
                    <a:pt x="1" y="290"/>
                  </a:lnTo>
                  <a:cubicBezTo>
                    <a:pt x="1" y="448"/>
                    <a:pt x="129" y="576"/>
                    <a:pt x="287" y="576"/>
                  </a:cubicBezTo>
                  <a:cubicBezTo>
                    <a:pt x="444" y="576"/>
                    <a:pt x="573" y="448"/>
                    <a:pt x="573" y="290"/>
                  </a:cubicBezTo>
                  <a:lnTo>
                    <a:pt x="573" y="287"/>
                  </a:lnTo>
                  <a:lnTo>
                    <a:pt x="573" y="284"/>
                  </a:lnTo>
                  <a:cubicBezTo>
                    <a:pt x="569" y="126"/>
                    <a:pt x="444"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 name="Google Shape;1896;p14"/>
            <p:cNvSpPr/>
            <p:nvPr/>
          </p:nvSpPr>
          <p:spPr>
            <a:xfrm>
              <a:off x="1206075" y="2007013"/>
              <a:ext cx="16650" cy="14325"/>
            </a:xfrm>
            <a:custGeom>
              <a:avLst/>
              <a:gdLst/>
              <a:ahLst/>
              <a:cxnLst/>
              <a:rect l="l" t="t" r="r" b="b"/>
              <a:pathLst>
                <a:path w="666" h="573" extrusionOk="0">
                  <a:moveTo>
                    <a:pt x="379" y="1"/>
                  </a:moveTo>
                  <a:cubicBezTo>
                    <a:pt x="310" y="1"/>
                    <a:pt x="239" y="27"/>
                    <a:pt x="181" y="84"/>
                  </a:cubicBezTo>
                  <a:cubicBezTo>
                    <a:pt x="1" y="264"/>
                    <a:pt x="126" y="572"/>
                    <a:pt x="380" y="572"/>
                  </a:cubicBezTo>
                  <a:cubicBezTo>
                    <a:pt x="537" y="572"/>
                    <a:pt x="666" y="444"/>
                    <a:pt x="666" y="286"/>
                  </a:cubicBezTo>
                  <a:cubicBezTo>
                    <a:pt x="666" y="114"/>
                    <a:pt x="526"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 name="Google Shape;1897;p14"/>
            <p:cNvSpPr/>
            <p:nvPr/>
          </p:nvSpPr>
          <p:spPr>
            <a:xfrm>
              <a:off x="1206075" y="2041738"/>
              <a:ext cx="16650" cy="14300"/>
            </a:xfrm>
            <a:custGeom>
              <a:avLst/>
              <a:gdLst/>
              <a:ahLst/>
              <a:cxnLst/>
              <a:rect l="l" t="t" r="r" b="b"/>
              <a:pathLst>
                <a:path w="666" h="572" extrusionOk="0">
                  <a:moveTo>
                    <a:pt x="378" y="0"/>
                  </a:moveTo>
                  <a:cubicBezTo>
                    <a:pt x="308" y="0"/>
                    <a:pt x="238" y="26"/>
                    <a:pt x="181" y="83"/>
                  </a:cubicBezTo>
                  <a:cubicBezTo>
                    <a:pt x="1" y="263"/>
                    <a:pt x="126" y="571"/>
                    <a:pt x="380" y="571"/>
                  </a:cubicBezTo>
                  <a:cubicBezTo>
                    <a:pt x="537" y="571"/>
                    <a:pt x="666" y="443"/>
                    <a:pt x="666" y="285"/>
                  </a:cubicBezTo>
                  <a:cubicBezTo>
                    <a:pt x="666" y="113"/>
                    <a:pt x="524" y="0"/>
                    <a:pt x="3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14"/>
            <p:cNvSpPr/>
            <p:nvPr/>
          </p:nvSpPr>
          <p:spPr>
            <a:xfrm>
              <a:off x="1163250" y="2007063"/>
              <a:ext cx="14500" cy="14275"/>
            </a:xfrm>
            <a:custGeom>
              <a:avLst/>
              <a:gdLst/>
              <a:ahLst/>
              <a:cxnLst/>
              <a:rect l="l" t="t" r="r" b="b"/>
              <a:pathLst>
                <a:path w="580" h="571" extrusionOk="0">
                  <a:moveTo>
                    <a:pt x="285" y="1"/>
                  </a:moveTo>
                  <a:cubicBezTo>
                    <a:pt x="129" y="1"/>
                    <a:pt x="1" y="127"/>
                    <a:pt x="1" y="284"/>
                  </a:cubicBezTo>
                  <a:cubicBezTo>
                    <a:pt x="1" y="441"/>
                    <a:pt x="129" y="570"/>
                    <a:pt x="285" y="570"/>
                  </a:cubicBezTo>
                  <a:cubicBezTo>
                    <a:pt x="289" y="570"/>
                    <a:pt x="293" y="570"/>
                    <a:pt x="296" y="570"/>
                  </a:cubicBezTo>
                  <a:cubicBezTo>
                    <a:pt x="454" y="570"/>
                    <a:pt x="579" y="442"/>
                    <a:pt x="579" y="284"/>
                  </a:cubicBezTo>
                  <a:cubicBezTo>
                    <a:pt x="579" y="127"/>
                    <a:pt x="454" y="1"/>
                    <a:pt x="296" y="1"/>
                  </a:cubicBezTo>
                  <a:cubicBezTo>
                    <a:pt x="293" y="1"/>
                    <a:pt x="289"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 name="Google Shape;1899;p14"/>
            <p:cNvSpPr/>
            <p:nvPr/>
          </p:nvSpPr>
          <p:spPr>
            <a:xfrm>
              <a:off x="1163250" y="2041788"/>
              <a:ext cx="14500" cy="14250"/>
            </a:xfrm>
            <a:custGeom>
              <a:avLst/>
              <a:gdLst/>
              <a:ahLst/>
              <a:cxnLst/>
              <a:rect l="l" t="t" r="r" b="b"/>
              <a:pathLst>
                <a:path w="580" h="570" extrusionOk="0">
                  <a:moveTo>
                    <a:pt x="285" y="0"/>
                  </a:moveTo>
                  <a:cubicBezTo>
                    <a:pt x="129" y="0"/>
                    <a:pt x="1" y="127"/>
                    <a:pt x="1" y="283"/>
                  </a:cubicBezTo>
                  <a:cubicBezTo>
                    <a:pt x="1" y="440"/>
                    <a:pt x="129" y="570"/>
                    <a:pt x="285" y="570"/>
                  </a:cubicBezTo>
                  <a:cubicBezTo>
                    <a:pt x="289" y="570"/>
                    <a:pt x="293" y="570"/>
                    <a:pt x="296" y="569"/>
                  </a:cubicBezTo>
                  <a:cubicBezTo>
                    <a:pt x="454" y="569"/>
                    <a:pt x="579" y="441"/>
                    <a:pt x="579" y="283"/>
                  </a:cubicBezTo>
                  <a:cubicBezTo>
                    <a:pt x="579" y="126"/>
                    <a:pt x="454" y="1"/>
                    <a:pt x="296" y="1"/>
                  </a:cubicBezTo>
                  <a:cubicBezTo>
                    <a:pt x="293" y="0"/>
                    <a:pt x="289"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 name="Google Shape;1900;p14"/>
            <p:cNvSpPr/>
            <p:nvPr/>
          </p:nvSpPr>
          <p:spPr>
            <a:xfrm>
              <a:off x="1208325" y="1972063"/>
              <a:ext cx="14575" cy="14950"/>
            </a:xfrm>
            <a:custGeom>
              <a:avLst/>
              <a:gdLst/>
              <a:ahLst/>
              <a:cxnLst/>
              <a:rect l="l" t="t" r="r" b="b"/>
              <a:pathLst>
                <a:path w="583" h="598" extrusionOk="0">
                  <a:moveTo>
                    <a:pt x="290" y="0"/>
                  </a:moveTo>
                  <a:cubicBezTo>
                    <a:pt x="129" y="0"/>
                    <a:pt x="1" y="135"/>
                    <a:pt x="7" y="296"/>
                  </a:cubicBezTo>
                  <a:lnTo>
                    <a:pt x="7" y="302"/>
                  </a:lnTo>
                  <a:cubicBezTo>
                    <a:pt x="1" y="463"/>
                    <a:pt x="129" y="598"/>
                    <a:pt x="290" y="598"/>
                  </a:cubicBezTo>
                  <a:cubicBezTo>
                    <a:pt x="454" y="598"/>
                    <a:pt x="582" y="463"/>
                    <a:pt x="576" y="302"/>
                  </a:cubicBezTo>
                  <a:lnTo>
                    <a:pt x="576" y="299"/>
                  </a:lnTo>
                  <a:lnTo>
                    <a:pt x="576" y="296"/>
                  </a:lnTo>
                  <a:cubicBezTo>
                    <a:pt x="582" y="135"/>
                    <a:pt x="454" y="0"/>
                    <a:pt x="2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14"/>
            <p:cNvSpPr/>
            <p:nvPr/>
          </p:nvSpPr>
          <p:spPr>
            <a:xfrm>
              <a:off x="1163500" y="1972363"/>
              <a:ext cx="14250" cy="14425"/>
            </a:xfrm>
            <a:custGeom>
              <a:avLst/>
              <a:gdLst/>
              <a:ahLst/>
              <a:cxnLst/>
              <a:rect l="l" t="t" r="r" b="b"/>
              <a:pathLst>
                <a:path w="570" h="577" extrusionOk="0">
                  <a:moveTo>
                    <a:pt x="286" y="1"/>
                  </a:moveTo>
                  <a:cubicBezTo>
                    <a:pt x="129" y="1"/>
                    <a:pt x="0" y="126"/>
                    <a:pt x="0" y="284"/>
                  </a:cubicBezTo>
                  <a:lnTo>
                    <a:pt x="0" y="287"/>
                  </a:lnTo>
                  <a:lnTo>
                    <a:pt x="0" y="290"/>
                  </a:lnTo>
                  <a:cubicBezTo>
                    <a:pt x="0" y="448"/>
                    <a:pt x="129" y="576"/>
                    <a:pt x="286" y="576"/>
                  </a:cubicBezTo>
                  <a:cubicBezTo>
                    <a:pt x="444" y="576"/>
                    <a:pt x="569" y="448"/>
                    <a:pt x="569" y="290"/>
                  </a:cubicBezTo>
                  <a:lnTo>
                    <a:pt x="569" y="287"/>
                  </a:lnTo>
                  <a:lnTo>
                    <a:pt x="569" y="284"/>
                  </a:lnTo>
                  <a:cubicBezTo>
                    <a:pt x="569" y="126"/>
                    <a:pt x="444" y="1"/>
                    <a:pt x="2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02" name="Google Shape;1902;p14"/>
          <p:cNvSpPr/>
          <p:nvPr/>
        </p:nvSpPr>
        <p:spPr>
          <a:xfrm flipH="1">
            <a:off x="3074168" y="4429589"/>
            <a:ext cx="351373" cy="351770"/>
          </a:xfrm>
          <a:custGeom>
            <a:avLst/>
            <a:gdLst/>
            <a:ahLst/>
            <a:cxnLst/>
            <a:rect l="l" t="t" r="r" b="b"/>
            <a:pathLst>
              <a:path w="2701" h="2704" fill="none" extrusionOk="0">
                <a:moveTo>
                  <a:pt x="2035" y="2665"/>
                </a:moveTo>
                <a:lnTo>
                  <a:pt x="2700" y="1958"/>
                </a:lnTo>
                <a:lnTo>
                  <a:pt x="2035" y="1331"/>
                </a:lnTo>
                <a:lnTo>
                  <a:pt x="2662" y="666"/>
                </a:lnTo>
                <a:lnTo>
                  <a:pt x="1955" y="0"/>
                </a:lnTo>
                <a:lnTo>
                  <a:pt x="1328" y="669"/>
                </a:lnTo>
                <a:lnTo>
                  <a:pt x="663" y="42"/>
                </a:lnTo>
                <a:lnTo>
                  <a:pt x="1" y="749"/>
                </a:lnTo>
                <a:lnTo>
                  <a:pt x="666" y="1373"/>
                </a:lnTo>
                <a:lnTo>
                  <a:pt x="39" y="2038"/>
                </a:lnTo>
                <a:lnTo>
                  <a:pt x="746" y="2703"/>
                </a:lnTo>
                <a:lnTo>
                  <a:pt x="1370" y="2038"/>
                </a:lnTo>
                <a:close/>
              </a:path>
            </a:pathLst>
          </a:custGeom>
          <a:solidFill>
            <a:schemeClr val="accent4"/>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14"/>
          <p:cNvSpPr/>
          <p:nvPr/>
        </p:nvSpPr>
        <p:spPr>
          <a:xfrm flipH="1">
            <a:off x="7075597" y="1028438"/>
            <a:ext cx="351394" cy="379120"/>
          </a:xfrm>
          <a:custGeom>
            <a:avLst/>
            <a:gdLst/>
            <a:ahLst/>
            <a:cxnLst/>
            <a:rect l="l" t="t" r="r" b="b"/>
            <a:pathLst>
              <a:path w="4195" h="4526" fill="none" extrusionOk="0">
                <a:moveTo>
                  <a:pt x="4195" y="4526"/>
                </a:moveTo>
                <a:lnTo>
                  <a:pt x="3430" y="1"/>
                </a:lnTo>
                <a:lnTo>
                  <a:pt x="1" y="2655"/>
                </a:lnTo>
                <a:close/>
              </a:path>
            </a:pathLst>
          </a:custGeom>
          <a:solidFill>
            <a:schemeClr val="accent1"/>
          </a:solidFill>
          <a:ln w="28575"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14"/>
          <p:cNvSpPr/>
          <p:nvPr/>
        </p:nvSpPr>
        <p:spPr>
          <a:xfrm>
            <a:off x="2863251" y="1331492"/>
            <a:ext cx="450379" cy="450398"/>
          </a:xfrm>
          <a:custGeom>
            <a:avLst/>
            <a:gdLst/>
            <a:ahLst/>
            <a:cxnLst/>
            <a:rect l="l" t="t" r="r" b="b"/>
            <a:pathLst>
              <a:path w="3777" h="3777" extrusionOk="0">
                <a:moveTo>
                  <a:pt x="3777" y="2015"/>
                </a:moveTo>
                <a:lnTo>
                  <a:pt x="3449" y="816"/>
                </a:lnTo>
                <a:lnTo>
                  <a:pt x="2324" y="1125"/>
                </a:lnTo>
                <a:lnTo>
                  <a:pt x="2016" y="0"/>
                </a:lnTo>
                <a:lnTo>
                  <a:pt x="817" y="328"/>
                </a:lnTo>
                <a:lnTo>
                  <a:pt x="1125" y="1453"/>
                </a:lnTo>
                <a:lnTo>
                  <a:pt x="1" y="1761"/>
                </a:lnTo>
                <a:lnTo>
                  <a:pt x="328" y="2957"/>
                </a:lnTo>
                <a:lnTo>
                  <a:pt x="1453" y="2651"/>
                </a:lnTo>
                <a:lnTo>
                  <a:pt x="1762" y="3776"/>
                </a:lnTo>
                <a:lnTo>
                  <a:pt x="2957" y="3448"/>
                </a:lnTo>
                <a:lnTo>
                  <a:pt x="2652" y="2324"/>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p:cSld name="CUSTOM_3">
    <p:spTree>
      <p:nvGrpSpPr>
        <p:cNvPr id="1" name="Shape 3237"/>
        <p:cNvGrpSpPr/>
        <p:nvPr/>
      </p:nvGrpSpPr>
      <p:grpSpPr>
        <a:xfrm>
          <a:off x="0" y="0"/>
          <a:ext cx="0" cy="0"/>
          <a:chOff x="0" y="0"/>
          <a:chExt cx="0" cy="0"/>
        </a:xfrm>
      </p:grpSpPr>
      <p:sp>
        <p:nvSpPr>
          <p:cNvPr id="3238" name="Google Shape;3238;p20"/>
          <p:cNvSpPr txBox="1">
            <a:spLocks noGrp="1"/>
          </p:cNvSpPr>
          <p:nvPr>
            <p:ph type="subTitle" idx="1"/>
          </p:nvPr>
        </p:nvSpPr>
        <p:spPr>
          <a:xfrm>
            <a:off x="704000" y="2863950"/>
            <a:ext cx="4050900" cy="579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239" name="Google Shape;3239;p20"/>
          <p:cNvSpPr txBox="1">
            <a:spLocks noGrp="1"/>
          </p:cNvSpPr>
          <p:nvPr>
            <p:ph type="title"/>
          </p:nvPr>
        </p:nvSpPr>
        <p:spPr>
          <a:xfrm>
            <a:off x="704000" y="1713150"/>
            <a:ext cx="4050900" cy="11505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8000">
                <a:solidFill>
                  <a:schemeClr val="dk2"/>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240" name="Google Shape;3240;p20"/>
          <p:cNvSpPr/>
          <p:nvPr/>
        </p:nvSpPr>
        <p:spPr>
          <a:xfrm rot="10800000">
            <a:off x="7112486" y="3698174"/>
            <a:ext cx="2059076" cy="1481771"/>
          </a:xfrm>
          <a:custGeom>
            <a:avLst/>
            <a:gdLst/>
            <a:ahLst/>
            <a:cxnLst/>
            <a:rect l="l" t="t" r="r" b="b"/>
            <a:pathLst>
              <a:path w="33231" h="23914" extrusionOk="0">
                <a:moveTo>
                  <a:pt x="58" y="100"/>
                </a:moveTo>
                <a:lnTo>
                  <a:pt x="0" y="23914"/>
                </a:lnTo>
                <a:cubicBezTo>
                  <a:pt x="2770" y="23544"/>
                  <a:pt x="8089" y="21555"/>
                  <a:pt x="11653" y="12219"/>
                </a:cubicBezTo>
                <a:cubicBezTo>
                  <a:pt x="16313" y="0"/>
                  <a:pt x="28101" y="8407"/>
                  <a:pt x="33230" y="18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41" name="Google Shape;3241;p20"/>
          <p:cNvGrpSpPr/>
          <p:nvPr/>
        </p:nvGrpSpPr>
        <p:grpSpPr>
          <a:xfrm>
            <a:off x="6636775" y="-8900"/>
            <a:ext cx="3063933" cy="2558972"/>
            <a:chOff x="6636775" y="-8900"/>
            <a:chExt cx="3063933" cy="2558972"/>
          </a:xfrm>
        </p:grpSpPr>
        <p:grpSp>
          <p:nvGrpSpPr>
            <p:cNvPr id="3242" name="Google Shape;3242;p20"/>
            <p:cNvGrpSpPr/>
            <p:nvPr/>
          </p:nvGrpSpPr>
          <p:grpSpPr>
            <a:xfrm rot="-10346140" flipH="1">
              <a:off x="7531166" y="269926"/>
              <a:ext cx="2036531" cy="2155482"/>
              <a:chOff x="3844200" y="3565550"/>
              <a:chExt cx="524325" cy="554950"/>
            </a:xfrm>
          </p:grpSpPr>
          <p:sp>
            <p:nvSpPr>
              <p:cNvPr id="3243" name="Google Shape;3243;p20"/>
              <p:cNvSpPr/>
              <p:nvPr/>
            </p:nvSpPr>
            <p:spPr>
              <a:xfrm>
                <a:off x="3937150" y="4105850"/>
                <a:ext cx="15950" cy="12100"/>
              </a:xfrm>
              <a:custGeom>
                <a:avLst/>
                <a:gdLst/>
                <a:ahLst/>
                <a:cxnLst/>
                <a:rect l="l" t="t" r="r" b="b"/>
                <a:pathLst>
                  <a:path w="638" h="484" extrusionOk="0">
                    <a:moveTo>
                      <a:pt x="319" y="1"/>
                    </a:moveTo>
                    <a:cubicBezTo>
                      <a:pt x="265" y="1"/>
                      <a:pt x="212" y="18"/>
                      <a:pt x="168" y="54"/>
                    </a:cubicBezTo>
                    <a:cubicBezTo>
                      <a:pt x="1" y="192"/>
                      <a:pt x="81" y="459"/>
                      <a:pt x="293" y="482"/>
                    </a:cubicBezTo>
                    <a:cubicBezTo>
                      <a:pt x="302" y="483"/>
                      <a:pt x="312" y="483"/>
                      <a:pt x="320" y="483"/>
                    </a:cubicBezTo>
                    <a:cubicBezTo>
                      <a:pt x="520" y="483"/>
                      <a:pt x="638" y="250"/>
                      <a:pt x="509" y="93"/>
                    </a:cubicBezTo>
                    <a:cubicBezTo>
                      <a:pt x="461" y="32"/>
                      <a:pt x="390" y="1"/>
                      <a:pt x="3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4" name="Google Shape;3244;p20"/>
              <p:cNvSpPr/>
              <p:nvPr/>
            </p:nvSpPr>
            <p:spPr>
              <a:xfrm>
                <a:off x="3923900" y="4089375"/>
                <a:ext cx="15300" cy="11625"/>
              </a:xfrm>
              <a:custGeom>
                <a:avLst/>
                <a:gdLst/>
                <a:ahLst/>
                <a:cxnLst/>
                <a:rect l="l" t="t" r="r" b="b"/>
                <a:pathLst>
                  <a:path w="612" h="465" extrusionOk="0">
                    <a:moveTo>
                      <a:pt x="305" y="0"/>
                    </a:moveTo>
                    <a:cubicBezTo>
                      <a:pt x="254" y="0"/>
                      <a:pt x="202" y="17"/>
                      <a:pt x="158" y="51"/>
                    </a:cubicBezTo>
                    <a:cubicBezTo>
                      <a:pt x="0" y="183"/>
                      <a:pt x="74" y="440"/>
                      <a:pt x="280" y="463"/>
                    </a:cubicBezTo>
                    <a:cubicBezTo>
                      <a:pt x="289" y="464"/>
                      <a:pt x="298" y="464"/>
                      <a:pt x="307" y="464"/>
                    </a:cubicBezTo>
                    <a:cubicBezTo>
                      <a:pt x="497" y="464"/>
                      <a:pt x="612" y="240"/>
                      <a:pt x="486" y="87"/>
                    </a:cubicBezTo>
                    <a:cubicBezTo>
                      <a:pt x="440" y="30"/>
                      <a:pt x="373" y="0"/>
                      <a:pt x="3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5" name="Google Shape;3245;p20"/>
              <p:cNvSpPr/>
              <p:nvPr/>
            </p:nvSpPr>
            <p:spPr>
              <a:xfrm>
                <a:off x="3910575" y="4072850"/>
                <a:ext cx="14750" cy="11175"/>
              </a:xfrm>
              <a:custGeom>
                <a:avLst/>
                <a:gdLst/>
                <a:ahLst/>
                <a:cxnLst/>
                <a:rect l="l" t="t" r="r" b="b"/>
                <a:pathLst>
                  <a:path w="590" h="447" extrusionOk="0">
                    <a:moveTo>
                      <a:pt x="297" y="0"/>
                    </a:moveTo>
                    <a:cubicBezTo>
                      <a:pt x="247" y="0"/>
                      <a:pt x="196" y="17"/>
                      <a:pt x="154" y="50"/>
                    </a:cubicBezTo>
                    <a:cubicBezTo>
                      <a:pt x="0" y="176"/>
                      <a:pt x="74" y="423"/>
                      <a:pt x="273" y="445"/>
                    </a:cubicBezTo>
                    <a:cubicBezTo>
                      <a:pt x="281" y="446"/>
                      <a:pt x="289" y="447"/>
                      <a:pt x="296" y="447"/>
                    </a:cubicBezTo>
                    <a:cubicBezTo>
                      <a:pt x="479" y="447"/>
                      <a:pt x="590" y="230"/>
                      <a:pt x="469" y="82"/>
                    </a:cubicBezTo>
                    <a:cubicBezTo>
                      <a:pt x="426" y="28"/>
                      <a:pt x="362" y="0"/>
                      <a:pt x="2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6" name="Google Shape;3246;p20"/>
              <p:cNvSpPr/>
              <p:nvPr/>
            </p:nvSpPr>
            <p:spPr>
              <a:xfrm>
                <a:off x="3897300" y="4056275"/>
                <a:ext cx="14125" cy="10725"/>
              </a:xfrm>
              <a:custGeom>
                <a:avLst/>
                <a:gdLst/>
                <a:ahLst/>
                <a:cxnLst/>
                <a:rect l="l" t="t" r="r" b="b"/>
                <a:pathLst>
                  <a:path w="565" h="429" extrusionOk="0">
                    <a:moveTo>
                      <a:pt x="285" y="0"/>
                    </a:moveTo>
                    <a:cubicBezTo>
                      <a:pt x="237" y="0"/>
                      <a:pt x="189" y="16"/>
                      <a:pt x="149" y="48"/>
                    </a:cubicBezTo>
                    <a:cubicBezTo>
                      <a:pt x="1" y="170"/>
                      <a:pt x="71" y="408"/>
                      <a:pt x="261" y="427"/>
                    </a:cubicBezTo>
                    <a:cubicBezTo>
                      <a:pt x="269" y="428"/>
                      <a:pt x="277" y="428"/>
                      <a:pt x="284" y="428"/>
                    </a:cubicBezTo>
                    <a:cubicBezTo>
                      <a:pt x="460" y="428"/>
                      <a:pt x="565" y="222"/>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7" name="Google Shape;3247;p20"/>
              <p:cNvSpPr/>
              <p:nvPr/>
            </p:nvSpPr>
            <p:spPr>
              <a:xfrm>
                <a:off x="3884050" y="4039775"/>
                <a:ext cx="13475" cy="10200"/>
              </a:xfrm>
              <a:custGeom>
                <a:avLst/>
                <a:gdLst/>
                <a:ahLst/>
                <a:cxnLst/>
                <a:rect l="l" t="t" r="r" b="b"/>
                <a:pathLst>
                  <a:path w="539" h="408" extrusionOk="0">
                    <a:moveTo>
                      <a:pt x="270" y="0"/>
                    </a:moveTo>
                    <a:cubicBezTo>
                      <a:pt x="225" y="0"/>
                      <a:pt x="180" y="15"/>
                      <a:pt x="142" y="46"/>
                    </a:cubicBezTo>
                    <a:cubicBezTo>
                      <a:pt x="0" y="158"/>
                      <a:pt x="68" y="390"/>
                      <a:pt x="248" y="406"/>
                    </a:cubicBezTo>
                    <a:cubicBezTo>
                      <a:pt x="256" y="407"/>
                      <a:pt x="264" y="407"/>
                      <a:pt x="271" y="407"/>
                    </a:cubicBezTo>
                    <a:cubicBezTo>
                      <a:pt x="440"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8" name="Google Shape;3248;p20"/>
              <p:cNvSpPr/>
              <p:nvPr/>
            </p:nvSpPr>
            <p:spPr>
              <a:xfrm>
                <a:off x="3870800" y="4023200"/>
                <a:ext cx="12825" cy="9825"/>
              </a:xfrm>
              <a:custGeom>
                <a:avLst/>
                <a:gdLst/>
                <a:ahLst/>
                <a:cxnLst/>
                <a:rect l="l" t="t" r="r" b="b"/>
                <a:pathLst>
                  <a:path w="513" h="393" extrusionOk="0">
                    <a:moveTo>
                      <a:pt x="257" y="0"/>
                    </a:moveTo>
                    <a:cubicBezTo>
                      <a:pt x="214" y="0"/>
                      <a:pt x="171" y="15"/>
                      <a:pt x="135" y="44"/>
                    </a:cubicBezTo>
                    <a:cubicBezTo>
                      <a:pt x="0" y="153"/>
                      <a:pt x="64" y="371"/>
                      <a:pt x="238" y="391"/>
                    </a:cubicBezTo>
                    <a:cubicBezTo>
                      <a:pt x="246" y="392"/>
                      <a:pt x="253" y="392"/>
                      <a:pt x="261" y="392"/>
                    </a:cubicBezTo>
                    <a:cubicBezTo>
                      <a:pt x="418" y="392"/>
                      <a:pt x="513" y="202"/>
                      <a:pt x="408" y="73"/>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9" name="Google Shape;3249;p20"/>
              <p:cNvSpPr/>
              <p:nvPr/>
            </p:nvSpPr>
            <p:spPr>
              <a:xfrm>
                <a:off x="3857450" y="4006700"/>
                <a:ext cx="12300" cy="9350"/>
              </a:xfrm>
              <a:custGeom>
                <a:avLst/>
                <a:gdLst/>
                <a:ahLst/>
                <a:cxnLst/>
                <a:rect l="l" t="t" r="r" b="b"/>
                <a:pathLst>
                  <a:path w="492" h="374" extrusionOk="0">
                    <a:moveTo>
                      <a:pt x="247" y="1"/>
                    </a:moveTo>
                    <a:cubicBezTo>
                      <a:pt x="206" y="1"/>
                      <a:pt x="166" y="14"/>
                      <a:pt x="132" y="42"/>
                    </a:cubicBezTo>
                    <a:cubicBezTo>
                      <a:pt x="1" y="144"/>
                      <a:pt x="65" y="353"/>
                      <a:pt x="229" y="373"/>
                    </a:cubicBezTo>
                    <a:cubicBezTo>
                      <a:pt x="235" y="373"/>
                      <a:pt x="242" y="374"/>
                      <a:pt x="248" y="374"/>
                    </a:cubicBezTo>
                    <a:cubicBezTo>
                      <a:pt x="401" y="374"/>
                      <a:pt x="492" y="194"/>
                      <a:pt x="393" y="71"/>
                    </a:cubicBezTo>
                    <a:cubicBezTo>
                      <a:pt x="356" y="25"/>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0" name="Google Shape;3250;p20"/>
              <p:cNvSpPr/>
              <p:nvPr/>
            </p:nvSpPr>
            <p:spPr>
              <a:xfrm>
                <a:off x="3844200" y="3990175"/>
                <a:ext cx="11650" cy="8850"/>
              </a:xfrm>
              <a:custGeom>
                <a:avLst/>
                <a:gdLst/>
                <a:ahLst/>
                <a:cxnLst/>
                <a:rect l="l" t="t" r="r" b="b"/>
                <a:pathLst>
                  <a:path w="466" h="354" extrusionOk="0">
                    <a:moveTo>
                      <a:pt x="235" y="1"/>
                    </a:moveTo>
                    <a:cubicBezTo>
                      <a:pt x="196" y="1"/>
                      <a:pt x="156" y="14"/>
                      <a:pt x="123" y="41"/>
                    </a:cubicBezTo>
                    <a:cubicBezTo>
                      <a:pt x="0" y="137"/>
                      <a:pt x="58" y="336"/>
                      <a:pt x="216" y="352"/>
                    </a:cubicBezTo>
                    <a:cubicBezTo>
                      <a:pt x="222" y="353"/>
                      <a:pt x="229" y="353"/>
                      <a:pt x="235" y="353"/>
                    </a:cubicBezTo>
                    <a:cubicBezTo>
                      <a:pt x="381" y="353"/>
                      <a:pt x="465" y="183"/>
                      <a:pt x="370" y="66"/>
                    </a:cubicBezTo>
                    <a:cubicBezTo>
                      <a:pt x="336" y="23"/>
                      <a:pt x="286" y="1"/>
                      <a:pt x="2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1" name="Google Shape;3251;p20"/>
              <p:cNvSpPr/>
              <p:nvPr/>
            </p:nvSpPr>
            <p:spPr>
              <a:xfrm>
                <a:off x="3968325" y="4107900"/>
                <a:ext cx="16525" cy="12600"/>
              </a:xfrm>
              <a:custGeom>
                <a:avLst/>
                <a:gdLst/>
                <a:ahLst/>
                <a:cxnLst/>
                <a:rect l="l" t="t" r="r" b="b"/>
                <a:pathLst>
                  <a:path w="661" h="504" extrusionOk="0">
                    <a:moveTo>
                      <a:pt x="330" y="0"/>
                    </a:moveTo>
                    <a:cubicBezTo>
                      <a:pt x="275" y="0"/>
                      <a:pt x="220" y="18"/>
                      <a:pt x="174" y="56"/>
                    </a:cubicBezTo>
                    <a:cubicBezTo>
                      <a:pt x="1" y="197"/>
                      <a:pt x="84" y="480"/>
                      <a:pt x="306" y="503"/>
                    </a:cubicBezTo>
                    <a:cubicBezTo>
                      <a:pt x="315" y="503"/>
                      <a:pt x="324" y="504"/>
                      <a:pt x="333" y="504"/>
                    </a:cubicBezTo>
                    <a:cubicBezTo>
                      <a:pt x="539" y="504"/>
                      <a:pt x="660" y="261"/>
                      <a:pt x="528" y="94"/>
                    </a:cubicBezTo>
                    <a:cubicBezTo>
                      <a:pt x="477" y="32"/>
                      <a:pt x="403" y="0"/>
                      <a:pt x="3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2" name="Google Shape;3252;p20"/>
              <p:cNvSpPr/>
              <p:nvPr/>
            </p:nvSpPr>
            <p:spPr>
              <a:xfrm>
                <a:off x="3955075" y="4091400"/>
                <a:ext cx="15875" cy="12075"/>
              </a:xfrm>
              <a:custGeom>
                <a:avLst/>
                <a:gdLst/>
                <a:ahLst/>
                <a:cxnLst/>
                <a:rect l="l" t="t" r="r" b="b"/>
                <a:pathLst>
                  <a:path w="635" h="483" extrusionOk="0">
                    <a:moveTo>
                      <a:pt x="318" y="0"/>
                    </a:moveTo>
                    <a:cubicBezTo>
                      <a:pt x="264" y="0"/>
                      <a:pt x="210" y="18"/>
                      <a:pt x="164" y="54"/>
                    </a:cubicBezTo>
                    <a:cubicBezTo>
                      <a:pt x="0" y="189"/>
                      <a:pt x="81" y="459"/>
                      <a:pt x="293" y="481"/>
                    </a:cubicBezTo>
                    <a:cubicBezTo>
                      <a:pt x="302" y="482"/>
                      <a:pt x="311" y="483"/>
                      <a:pt x="320" y="483"/>
                    </a:cubicBezTo>
                    <a:cubicBezTo>
                      <a:pt x="516" y="483"/>
                      <a:pt x="634" y="249"/>
                      <a:pt x="505" y="89"/>
                    </a:cubicBezTo>
                    <a:cubicBezTo>
                      <a:pt x="457" y="31"/>
                      <a:pt x="388"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3" name="Google Shape;3253;p20"/>
              <p:cNvSpPr/>
              <p:nvPr/>
            </p:nvSpPr>
            <p:spPr>
              <a:xfrm>
                <a:off x="3941725" y="4074825"/>
                <a:ext cx="15400" cy="11700"/>
              </a:xfrm>
              <a:custGeom>
                <a:avLst/>
                <a:gdLst/>
                <a:ahLst/>
                <a:cxnLst/>
                <a:rect l="l" t="t" r="r" b="b"/>
                <a:pathLst>
                  <a:path w="616" h="468" extrusionOk="0">
                    <a:moveTo>
                      <a:pt x="309" y="1"/>
                    </a:moveTo>
                    <a:cubicBezTo>
                      <a:pt x="257" y="1"/>
                      <a:pt x="205" y="18"/>
                      <a:pt x="162" y="55"/>
                    </a:cubicBezTo>
                    <a:cubicBezTo>
                      <a:pt x="1" y="183"/>
                      <a:pt x="78" y="444"/>
                      <a:pt x="284" y="466"/>
                    </a:cubicBezTo>
                    <a:cubicBezTo>
                      <a:pt x="293" y="467"/>
                      <a:pt x="302" y="468"/>
                      <a:pt x="310" y="468"/>
                    </a:cubicBezTo>
                    <a:cubicBezTo>
                      <a:pt x="501" y="468"/>
                      <a:pt x="615" y="241"/>
                      <a:pt x="489" y="87"/>
                    </a:cubicBezTo>
                    <a:cubicBezTo>
                      <a:pt x="444" y="31"/>
                      <a:pt x="377"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4" name="Google Shape;3254;p20"/>
              <p:cNvSpPr/>
              <p:nvPr/>
            </p:nvSpPr>
            <p:spPr>
              <a:xfrm>
                <a:off x="3928475" y="4058325"/>
                <a:ext cx="14775" cy="11150"/>
              </a:xfrm>
              <a:custGeom>
                <a:avLst/>
                <a:gdLst/>
                <a:ahLst/>
                <a:cxnLst/>
                <a:rect l="l" t="t" r="r" b="b"/>
                <a:pathLst>
                  <a:path w="591" h="446" extrusionOk="0">
                    <a:moveTo>
                      <a:pt x="295" y="0"/>
                    </a:moveTo>
                    <a:cubicBezTo>
                      <a:pt x="246" y="0"/>
                      <a:pt x="196" y="16"/>
                      <a:pt x="155" y="50"/>
                    </a:cubicBezTo>
                    <a:cubicBezTo>
                      <a:pt x="1" y="175"/>
                      <a:pt x="75" y="426"/>
                      <a:pt x="274" y="445"/>
                    </a:cubicBezTo>
                    <a:cubicBezTo>
                      <a:pt x="282" y="446"/>
                      <a:pt x="289" y="446"/>
                      <a:pt x="297" y="446"/>
                    </a:cubicBezTo>
                    <a:cubicBezTo>
                      <a:pt x="480" y="446"/>
                      <a:pt x="590" y="230"/>
                      <a:pt x="470" y="82"/>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5" name="Google Shape;3255;p20"/>
              <p:cNvSpPr/>
              <p:nvPr/>
            </p:nvSpPr>
            <p:spPr>
              <a:xfrm>
                <a:off x="3915225" y="4041800"/>
                <a:ext cx="14125" cy="10725"/>
              </a:xfrm>
              <a:custGeom>
                <a:avLst/>
                <a:gdLst/>
                <a:ahLst/>
                <a:cxnLst/>
                <a:rect l="l" t="t" r="r" b="b"/>
                <a:pathLst>
                  <a:path w="565" h="429" extrusionOk="0">
                    <a:moveTo>
                      <a:pt x="282" y="1"/>
                    </a:moveTo>
                    <a:cubicBezTo>
                      <a:pt x="235" y="1"/>
                      <a:pt x="187" y="16"/>
                      <a:pt x="148" y="48"/>
                    </a:cubicBezTo>
                    <a:cubicBezTo>
                      <a:pt x="0" y="167"/>
                      <a:pt x="71" y="405"/>
                      <a:pt x="261" y="428"/>
                    </a:cubicBezTo>
                    <a:cubicBezTo>
                      <a:pt x="269" y="428"/>
                      <a:pt x="276" y="429"/>
                      <a:pt x="284" y="429"/>
                    </a:cubicBezTo>
                    <a:cubicBezTo>
                      <a:pt x="460" y="429"/>
                      <a:pt x="564" y="222"/>
                      <a:pt x="450" y="81"/>
                    </a:cubicBezTo>
                    <a:cubicBezTo>
                      <a:pt x="407"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6" name="Google Shape;3256;p20"/>
              <p:cNvSpPr/>
              <p:nvPr/>
            </p:nvSpPr>
            <p:spPr>
              <a:xfrm>
                <a:off x="3901975" y="4025225"/>
                <a:ext cx="13475" cy="10275"/>
              </a:xfrm>
              <a:custGeom>
                <a:avLst/>
                <a:gdLst/>
                <a:ahLst/>
                <a:cxnLst/>
                <a:rect l="l" t="t" r="r" b="b"/>
                <a:pathLst>
                  <a:path w="539" h="411" extrusionOk="0">
                    <a:moveTo>
                      <a:pt x="269" y="1"/>
                    </a:moveTo>
                    <a:cubicBezTo>
                      <a:pt x="224" y="1"/>
                      <a:pt x="179" y="16"/>
                      <a:pt x="142" y="46"/>
                    </a:cubicBezTo>
                    <a:cubicBezTo>
                      <a:pt x="0" y="162"/>
                      <a:pt x="68" y="390"/>
                      <a:pt x="248" y="409"/>
                    </a:cubicBezTo>
                    <a:cubicBezTo>
                      <a:pt x="256" y="410"/>
                      <a:pt x="263" y="411"/>
                      <a:pt x="271" y="411"/>
                    </a:cubicBezTo>
                    <a:cubicBezTo>
                      <a:pt x="440" y="411"/>
                      <a:pt x="538" y="214"/>
                      <a:pt x="428" y="78"/>
                    </a:cubicBezTo>
                    <a:cubicBezTo>
                      <a:pt x="387" y="27"/>
                      <a:pt x="328"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7" name="Google Shape;3257;p20"/>
              <p:cNvSpPr/>
              <p:nvPr/>
            </p:nvSpPr>
            <p:spPr>
              <a:xfrm>
                <a:off x="3888625" y="4008725"/>
                <a:ext cx="12925" cy="9750"/>
              </a:xfrm>
              <a:custGeom>
                <a:avLst/>
                <a:gdLst/>
                <a:ahLst/>
                <a:cxnLst/>
                <a:rect l="l" t="t" r="r" b="b"/>
                <a:pathLst>
                  <a:path w="517" h="390" extrusionOk="0">
                    <a:moveTo>
                      <a:pt x="260" y="1"/>
                    </a:moveTo>
                    <a:cubicBezTo>
                      <a:pt x="217" y="1"/>
                      <a:pt x="173" y="15"/>
                      <a:pt x="136" y="44"/>
                    </a:cubicBezTo>
                    <a:cubicBezTo>
                      <a:pt x="1" y="153"/>
                      <a:pt x="68" y="372"/>
                      <a:pt x="238" y="388"/>
                    </a:cubicBezTo>
                    <a:cubicBezTo>
                      <a:pt x="246" y="389"/>
                      <a:pt x="254" y="389"/>
                      <a:pt x="262" y="389"/>
                    </a:cubicBezTo>
                    <a:cubicBezTo>
                      <a:pt x="422" y="389"/>
                      <a:pt x="516" y="202"/>
                      <a:pt x="412" y="73"/>
                    </a:cubicBezTo>
                    <a:cubicBezTo>
                      <a:pt x="374" y="26"/>
                      <a:pt x="318" y="1"/>
                      <a:pt x="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8" name="Google Shape;3258;p20"/>
              <p:cNvSpPr/>
              <p:nvPr/>
            </p:nvSpPr>
            <p:spPr>
              <a:xfrm>
                <a:off x="3875375" y="3992175"/>
                <a:ext cx="12300" cy="9325"/>
              </a:xfrm>
              <a:custGeom>
                <a:avLst/>
                <a:gdLst/>
                <a:ahLst/>
                <a:cxnLst/>
                <a:rect l="l" t="t" r="r" b="b"/>
                <a:pathLst>
                  <a:path w="492" h="373" extrusionOk="0">
                    <a:moveTo>
                      <a:pt x="248" y="1"/>
                    </a:moveTo>
                    <a:cubicBezTo>
                      <a:pt x="206" y="1"/>
                      <a:pt x="164" y="15"/>
                      <a:pt x="129" y="44"/>
                    </a:cubicBezTo>
                    <a:cubicBezTo>
                      <a:pt x="0" y="147"/>
                      <a:pt x="61" y="356"/>
                      <a:pt x="229" y="372"/>
                    </a:cubicBezTo>
                    <a:cubicBezTo>
                      <a:pt x="235" y="373"/>
                      <a:pt x="242" y="373"/>
                      <a:pt x="248" y="373"/>
                    </a:cubicBezTo>
                    <a:cubicBezTo>
                      <a:pt x="400" y="373"/>
                      <a:pt x="491" y="193"/>
                      <a:pt x="392" y="70"/>
                    </a:cubicBezTo>
                    <a:cubicBezTo>
                      <a:pt x="356" y="25"/>
                      <a:pt x="302" y="1"/>
                      <a:pt x="2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9" name="Google Shape;3259;p20"/>
              <p:cNvSpPr/>
              <p:nvPr/>
            </p:nvSpPr>
            <p:spPr>
              <a:xfrm>
                <a:off x="3862125" y="3975675"/>
                <a:ext cx="11650" cy="8875"/>
              </a:xfrm>
              <a:custGeom>
                <a:avLst/>
                <a:gdLst/>
                <a:ahLst/>
                <a:cxnLst/>
                <a:rect l="l" t="t" r="r" b="b"/>
                <a:pathLst>
                  <a:path w="466" h="355" extrusionOk="0">
                    <a:moveTo>
                      <a:pt x="233" y="0"/>
                    </a:moveTo>
                    <a:cubicBezTo>
                      <a:pt x="194" y="0"/>
                      <a:pt x="155" y="13"/>
                      <a:pt x="122" y="39"/>
                    </a:cubicBezTo>
                    <a:cubicBezTo>
                      <a:pt x="0" y="139"/>
                      <a:pt x="58" y="335"/>
                      <a:pt x="215" y="354"/>
                    </a:cubicBezTo>
                    <a:cubicBezTo>
                      <a:pt x="222" y="355"/>
                      <a:pt x="228" y="355"/>
                      <a:pt x="235" y="355"/>
                    </a:cubicBezTo>
                    <a:cubicBezTo>
                      <a:pt x="381" y="355"/>
                      <a:pt x="465" y="182"/>
                      <a:pt x="370" y="65"/>
                    </a:cubicBezTo>
                    <a:cubicBezTo>
                      <a:pt x="335" y="22"/>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0" name="Google Shape;3260;p20"/>
              <p:cNvSpPr/>
              <p:nvPr/>
            </p:nvSpPr>
            <p:spPr>
              <a:xfrm>
                <a:off x="3848850" y="3959150"/>
                <a:ext cx="11025" cy="8375"/>
              </a:xfrm>
              <a:custGeom>
                <a:avLst/>
                <a:gdLst/>
                <a:ahLst/>
                <a:cxnLst/>
                <a:rect l="l" t="t" r="r" b="b"/>
                <a:pathLst>
                  <a:path w="441" h="335" extrusionOk="0">
                    <a:moveTo>
                      <a:pt x="223" y="0"/>
                    </a:moveTo>
                    <a:cubicBezTo>
                      <a:pt x="185" y="0"/>
                      <a:pt x="148" y="13"/>
                      <a:pt x="117" y="38"/>
                    </a:cubicBezTo>
                    <a:cubicBezTo>
                      <a:pt x="1" y="131"/>
                      <a:pt x="55" y="318"/>
                      <a:pt x="203" y="334"/>
                    </a:cubicBezTo>
                    <a:cubicBezTo>
                      <a:pt x="210" y="334"/>
                      <a:pt x="216" y="335"/>
                      <a:pt x="222" y="335"/>
                    </a:cubicBezTo>
                    <a:cubicBezTo>
                      <a:pt x="359" y="335"/>
                      <a:pt x="440" y="171"/>
                      <a:pt x="351" y="60"/>
                    </a:cubicBezTo>
                    <a:cubicBezTo>
                      <a:pt x="319" y="21"/>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1" name="Google Shape;3261;p20"/>
              <p:cNvSpPr/>
              <p:nvPr/>
            </p:nvSpPr>
            <p:spPr>
              <a:xfrm>
                <a:off x="3986250" y="4093425"/>
                <a:ext cx="16500" cy="12550"/>
              </a:xfrm>
              <a:custGeom>
                <a:avLst/>
                <a:gdLst/>
                <a:ahLst/>
                <a:cxnLst/>
                <a:rect l="l" t="t" r="r" b="b"/>
                <a:pathLst>
                  <a:path w="660" h="502" extrusionOk="0">
                    <a:moveTo>
                      <a:pt x="331" y="0"/>
                    </a:moveTo>
                    <a:cubicBezTo>
                      <a:pt x="276" y="0"/>
                      <a:pt x="220" y="19"/>
                      <a:pt x="174" y="56"/>
                    </a:cubicBezTo>
                    <a:cubicBezTo>
                      <a:pt x="0" y="198"/>
                      <a:pt x="81" y="477"/>
                      <a:pt x="306" y="500"/>
                    </a:cubicBezTo>
                    <a:cubicBezTo>
                      <a:pt x="316" y="501"/>
                      <a:pt x="326" y="502"/>
                      <a:pt x="336" y="502"/>
                    </a:cubicBezTo>
                    <a:cubicBezTo>
                      <a:pt x="540" y="502"/>
                      <a:pt x="659" y="257"/>
                      <a:pt x="527" y="92"/>
                    </a:cubicBezTo>
                    <a:cubicBezTo>
                      <a:pt x="476" y="32"/>
                      <a:pt x="404" y="0"/>
                      <a:pt x="3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2" name="Google Shape;3262;p20"/>
              <p:cNvSpPr/>
              <p:nvPr/>
            </p:nvSpPr>
            <p:spPr>
              <a:xfrm>
                <a:off x="3973000" y="4076850"/>
                <a:ext cx="15850" cy="12075"/>
              </a:xfrm>
              <a:custGeom>
                <a:avLst/>
                <a:gdLst/>
                <a:ahLst/>
                <a:cxnLst/>
                <a:rect l="l" t="t" r="r" b="b"/>
                <a:pathLst>
                  <a:path w="634" h="483" extrusionOk="0">
                    <a:moveTo>
                      <a:pt x="316" y="1"/>
                    </a:moveTo>
                    <a:cubicBezTo>
                      <a:pt x="263" y="1"/>
                      <a:pt x="209" y="18"/>
                      <a:pt x="164" y="54"/>
                    </a:cubicBezTo>
                    <a:cubicBezTo>
                      <a:pt x="0" y="192"/>
                      <a:pt x="80" y="459"/>
                      <a:pt x="293" y="482"/>
                    </a:cubicBezTo>
                    <a:cubicBezTo>
                      <a:pt x="302" y="482"/>
                      <a:pt x="311" y="483"/>
                      <a:pt x="319" y="483"/>
                    </a:cubicBezTo>
                    <a:cubicBezTo>
                      <a:pt x="516" y="483"/>
                      <a:pt x="634" y="250"/>
                      <a:pt x="505" y="93"/>
                    </a:cubicBezTo>
                    <a:cubicBezTo>
                      <a:pt x="457" y="32"/>
                      <a:pt x="387" y="1"/>
                      <a:pt x="3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3" name="Google Shape;3263;p20"/>
              <p:cNvSpPr/>
              <p:nvPr/>
            </p:nvSpPr>
            <p:spPr>
              <a:xfrm>
                <a:off x="3959650" y="4060350"/>
                <a:ext cx="15300" cy="11625"/>
              </a:xfrm>
              <a:custGeom>
                <a:avLst/>
                <a:gdLst/>
                <a:ahLst/>
                <a:cxnLst/>
                <a:rect l="l" t="t" r="r" b="b"/>
                <a:pathLst>
                  <a:path w="612" h="465" extrusionOk="0">
                    <a:moveTo>
                      <a:pt x="307" y="1"/>
                    </a:moveTo>
                    <a:cubicBezTo>
                      <a:pt x="256" y="1"/>
                      <a:pt x="204" y="18"/>
                      <a:pt x="161" y="52"/>
                    </a:cubicBezTo>
                    <a:cubicBezTo>
                      <a:pt x="1" y="184"/>
                      <a:pt x="78" y="441"/>
                      <a:pt x="283" y="463"/>
                    </a:cubicBezTo>
                    <a:cubicBezTo>
                      <a:pt x="293" y="464"/>
                      <a:pt x="302" y="465"/>
                      <a:pt x="310" y="465"/>
                    </a:cubicBezTo>
                    <a:cubicBezTo>
                      <a:pt x="500" y="465"/>
                      <a:pt x="612" y="241"/>
                      <a:pt x="489" y="87"/>
                    </a:cubicBezTo>
                    <a:cubicBezTo>
                      <a:pt x="443" y="31"/>
                      <a:pt x="375" y="1"/>
                      <a:pt x="3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4" name="Google Shape;3264;p20"/>
              <p:cNvSpPr/>
              <p:nvPr/>
            </p:nvSpPr>
            <p:spPr>
              <a:xfrm>
                <a:off x="3946400" y="4043800"/>
                <a:ext cx="14675" cy="11150"/>
              </a:xfrm>
              <a:custGeom>
                <a:avLst/>
                <a:gdLst/>
                <a:ahLst/>
                <a:cxnLst/>
                <a:rect l="l" t="t" r="r" b="b"/>
                <a:pathLst>
                  <a:path w="587" h="446" extrusionOk="0">
                    <a:moveTo>
                      <a:pt x="295" y="1"/>
                    </a:moveTo>
                    <a:cubicBezTo>
                      <a:pt x="246" y="1"/>
                      <a:pt x="196" y="17"/>
                      <a:pt x="155" y="52"/>
                    </a:cubicBezTo>
                    <a:cubicBezTo>
                      <a:pt x="0" y="177"/>
                      <a:pt x="74" y="425"/>
                      <a:pt x="270" y="444"/>
                    </a:cubicBezTo>
                    <a:cubicBezTo>
                      <a:pt x="280" y="445"/>
                      <a:pt x="289" y="446"/>
                      <a:pt x="297" y="446"/>
                    </a:cubicBezTo>
                    <a:cubicBezTo>
                      <a:pt x="480" y="446"/>
                      <a:pt x="586" y="231"/>
                      <a:pt x="470" y="84"/>
                    </a:cubicBezTo>
                    <a:cubicBezTo>
                      <a:pt x="424" y="29"/>
                      <a:pt x="360"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5" name="Google Shape;3265;p20"/>
              <p:cNvSpPr/>
              <p:nvPr/>
            </p:nvSpPr>
            <p:spPr>
              <a:xfrm>
                <a:off x="3933150" y="4027275"/>
                <a:ext cx="14100" cy="10725"/>
              </a:xfrm>
              <a:custGeom>
                <a:avLst/>
                <a:gdLst/>
                <a:ahLst/>
                <a:cxnLst/>
                <a:rect l="l" t="t" r="r" b="b"/>
                <a:pathLst>
                  <a:path w="564" h="429" extrusionOk="0">
                    <a:moveTo>
                      <a:pt x="281" y="0"/>
                    </a:moveTo>
                    <a:cubicBezTo>
                      <a:pt x="234" y="0"/>
                      <a:pt x="187" y="16"/>
                      <a:pt x="148" y="48"/>
                    </a:cubicBezTo>
                    <a:cubicBezTo>
                      <a:pt x="0" y="170"/>
                      <a:pt x="71" y="408"/>
                      <a:pt x="260" y="427"/>
                    </a:cubicBezTo>
                    <a:cubicBezTo>
                      <a:pt x="268" y="428"/>
                      <a:pt x="276" y="428"/>
                      <a:pt x="284" y="428"/>
                    </a:cubicBezTo>
                    <a:cubicBezTo>
                      <a:pt x="459" y="428"/>
                      <a:pt x="564" y="222"/>
                      <a:pt x="447" y="80"/>
                    </a:cubicBezTo>
                    <a:cubicBezTo>
                      <a:pt x="405" y="27"/>
                      <a:pt x="343" y="0"/>
                      <a:pt x="2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6" name="Google Shape;3266;p20"/>
              <p:cNvSpPr/>
              <p:nvPr/>
            </p:nvSpPr>
            <p:spPr>
              <a:xfrm>
                <a:off x="3919800" y="4010775"/>
                <a:ext cx="13550" cy="10175"/>
              </a:xfrm>
              <a:custGeom>
                <a:avLst/>
                <a:gdLst/>
                <a:ahLst/>
                <a:cxnLst/>
                <a:rect l="l" t="t" r="r" b="b"/>
                <a:pathLst>
                  <a:path w="542" h="407" extrusionOk="0">
                    <a:moveTo>
                      <a:pt x="274" y="0"/>
                    </a:moveTo>
                    <a:cubicBezTo>
                      <a:pt x="228" y="0"/>
                      <a:pt x="183" y="15"/>
                      <a:pt x="145" y="46"/>
                    </a:cubicBezTo>
                    <a:cubicBezTo>
                      <a:pt x="1" y="158"/>
                      <a:pt x="71" y="390"/>
                      <a:pt x="251" y="406"/>
                    </a:cubicBezTo>
                    <a:cubicBezTo>
                      <a:pt x="259" y="407"/>
                      <a:pt x="267" y="407"/>
                      <a:pt x="274" y="407"/>
                    </a:cubicBezTo>
                    <a:cubicBezTo>
                      <a:pt x="441" y="407"/>
                      <a:pt x="542" y="210"/>
                      <a:pt x="431" y="75"/>
                    </a:cubicBezTo>
                    <a:cubicBezTo>
                      <a:pt x="391" y="26"/>
                      <a:pt x="333" y="0"/>
                      <a:pt x="2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7" name="Google Shape;3267;p20"/>
              <p:cNvSpPr/>
              <p:nvPr/>
            </p:nvSpPr>
            <p:spPr>
              <a:xfrm>
                <a:off x="3906550" y="3994200"/>
                <a:ext cx="12925" cy="9800"/>
              </a:xfrm>
              <a:custGeom>
                <a:avLst/>
                <a:gdLst/>
                <a:ahLst/>
                <a:cxnLst/>
                <a:rect l="l" t="t" r="r" b="b"/>
                <a:pathLst>
                  <a:path w="517" h="392" extrusionOk="0">
                    <a:moveTo>
                      <a:pt x="259" y="0"/>
                    </a:moveTo>
                    <a:cubicBezTo>
                      <a:pt x="215" y="0"/>
                      <a:pt x="171" y="14"/>
                      <a:pt x="135" y="44"/>
                    </a:cubicBezTo>
                    <a:cubicBezTo>
                      <a:pt x="0" y="153"/>
                      <a:pt x="65" y="371"/>
                      <a:pt x="238" y="391"/>
                    </a:cubicBezTo>
                    <a:cubicBezTo>
                      <a:pt x="246" y="391"/>
                      <a:pt x="254" y="392"/>
                      <a:pt x="261" y="392"/>
                    </a:cubicBezTo>
                    <a:cubicBezTo>
                      <a:pt x="421" y="392"/>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8" name="Google Shape;3268;p20"/>
              <p:cNvSpPr/>
              <p:nvPr/>
            </p:nvSpPr>
            <p:spPr>
              <a:xfrm>
                <a:off x="3893300" y="3977700"/>
                <a:ext cx="12275" cy="9350"/>
              </a:xfrm>
              <a:custGeom>
                <a:avLst/>
                <a:gdLst/>
                <a:ahLst/>
                <a:cxnLst/>
                <a:rect l="l" t="t" r="r" b="b"/>
                <a:pathLst>
                  <a:path w="491" h="374" extrusionOk="0">
                    <a:moveTo>
                      <a:pt x="244" y="1"/>
                    </a:moveTo>
                    <a:cubicBezTo>
                      <a:pt x="204" y="1"/>
                      <a:pt x="163" y="14"/>
                      <a:pt x="129" y="42"/>
                    </a:cubicBezTo>
                    <a:cubicBezTo>
                      <a:pt x="0" y="144"/>
                      <a:pt x="61" y="353"/>
                      <a:pt x="228" y="373"/>
                    </a:cubicBezTo>
                    <a:cubicBezTo>
                      <a:pt x="235" y="373"/>
                      <a:pt x="241" y="373"/>
                      <a:pt x="248" y="373"/>
                    </a:cubicBezTo>
                    <a:cubicBezTo>
                      <a:pt x="400" y="373"/>
                      <a:pt x="491" y="194"/>
                      <a:pt x="389" y="70"/>
                    </a:cubicBezTo>
                    <a:cubicBezTo>
                      <a:pt x="352" y="24"/>
                      <a:pt x="299" y="1"/>
                      <a:pt x="2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9" name="Google Shape;3269;p20"/>
              <p:cNvSpPr/>
              <p:nvPr/>
            </p:nvSpPr>
            <p:spPr>
              <a:xfrm>
                <a:off x="3880025" y="3961150"/>
                <a:ext cx="11650" cy="8875"/>
              </a:xfrm>
              <a:custGeom>
                <a:avLst/>
                <a:gdLst/>
                <a:ahLst/>
                <a:cxnLst/>
                <a:rect l="l" t="t" r="r" b="b"/>
                <a:pathLst>
                  <a:path w="466" h="355" extrusionOk="0">
                    <a:moveTo>
                      <a:pt x="233" y="0"/>
                    </a:moveTo>
                    <a:cubicBezTo>
                      <a:pt x="194" y="0"/>
                      <a:pt x="155" y="14"/>
                      <a:pt x="123" y="41"/>
                    </a:cubicBezTo>
                    <a:cubicBezTo>
                      <a:pt x="1" y="138"/>
                      <a:pt x="59" y="337"/>
                      <a:pt x="216" y="353"/>
                    </a:cubicBezTo>
                    <a:cubicBezTo>
                      <a:pt x="223" y="354"/>
                      <a:pt x="229" y="354"/>
                      <a:pt x="235" y="354"/>
                    </a:cubicBezTo>
                    <a:cubicBezTo>
                      <a:pt x="378" y="354"/>
                      <a:pt x="466" y="184"/>
                      <a:pt x="370" y="67"/>
                    </a:cubicBezTo>
                    <a:cubicBezTo>
                      <a:pt x="336" y="23"/>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0" name="Google Shape;3270;p20"/>
              <p:cNvSpPr/>
              <p:nvPr/>
            </p:nvSpPr>
            <p:spPr>
              <a:xfrm>
                <a:off x="3866775" y="3944625"/>
                <a:ext cx="11000" cy="8350"/>
              </a:xfrm>
              <a:custGeom>
                <a:avLst/>
                <a:gdLst/>
                <a:ahLst/>
                <a:cxnLst/>
                <a:rect l="l" t="t" r="r" b="b"/>
                <a:pathLst>
                  <a:path w="440" h="334" extrusionOk="0">
                    <a:moveTo>
                      <a:pt x="219" y="1"/>
                    </a:moveTo>
                    <a:cubicBezTo>
                      <a:pt x="182" y="1"/>
                      <a:pt x="144" y="13"/>
                      <a:pt x="113" y="37"/>
                    </a:cubicBezTo>
                    <a:cubicBezTo>
                      <a:pt x="1" y="130"/>
                      <a:pt x="55" y="317"/>
                      <a:pt x="203" y="333"/>
                    </a:cubicBezTo>
                    <a:cubicBezTo>
                      <a:pt x="210" y="334"/>
                      <a:pt x="216" y="334"/>
                      <a:pt x="222" y="334"/>
                    </a:cubicBezTo>
                    <a:cubicBezTo>
                      <a:pt x="359" y="334"/>
                      <a:pt x="440" y="174"/>
                      <a:pt x="351" y="63"/>
                    </a:cubicBezTo>
                    <a:cubicBezTo>
                      <a:pt x="318" y="22"/>
                      <a:pt x="268" y="1"/>
                      <a:pt x="2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1" name="Google Shape;3271;p20"/>
              <p:cNvSpPr/>
              <p:nvPr/>
            </p:nvSpPr>
            <p:spPr>
              <a:xfrm>
                <a:off x="3853450" y="3928100"/>
                <a:ext cx="10450" cy="7925"/>
              </a:xfrm>
              <a:custGeom>
                <a:avLst/>
                <a:gdLst/>
                <a:ahLst/>
                <a:cxnLst/>
                <a:rect l="l" t="t" r="r" b="b"/>
                <a:pathLst>
                  <a:path w="418" h="317" extrusionOk="0">
                    <a:moveTo>
                      <a:pt x="211" y="1"/>
                    </a:moveTo>
                    <a:cubicBezTo>
                      <a:pt x="176" y="1"/>
                      <a:pt x="140" y="12"/>
                      <a:pt x="109" y="36"/>
                    </a:cubicBezTo>
                    <a:cubicBezTo>
                      <a:pt x="0" y="123"/>
                      <a:pt x="55" y="300"/>
                      <a:pt x="193" y="316"/>
                    </a:cubicBezTo>
                    <a:cubicBezTo>
                      <a:pt x="199" y="317"/>
                      <a:pt x="206" y="317"/>
                      <a:pt x="212" y="317"/>
                    </a:cubicBezTo>
                    <a:cubicBezTo>
                      <a:pt x="342" y="317"/>
                      <a:pt x="417" y="163"/>
                      <a:pt x="334" y="59"/>
                    </a:cubicBezTo>
                    <a:cubicBezTo>
                      <a:pt x="302" y="21"/>
                      <a:pt x="257" y="1"/>
                      <a:pt x="2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2" name="Google Shape;3272;p20"/>
              <p:cNvSpPr/>
              <p:nvPr/>
            </p:nvSpPr>
            <p:spPr>
              <a:xfrm>
                <a:off x="4017350" y="4095400"/>
                <a:ext cx="17200" cy="13075"/>
              </a:xfrm>
              <a:custGeom>
                <a:avLst/>
                <a:gdLst/>
                <a:ahLst/>
                <a:cxnLst/>
                <a:rect l="l" t="t" r="r" b="b"/>
                <a:pathLst>
                  <a:path w="688" h="523" extrusionOk="0">
                    <a:moveTo>
                      <a:pt x="345" y="1"/>
                    </a:moveTo>
                    <a:cubicBezTo>
                      <a:pt x="288" y="1"/>
                      <a:pt x="231" y="19"/>
                      <a:pt x="183" y="58"/>
                    </a:cubicBezTo>
                    <a:cubicBezTo>
                      <a:pt x="0" y="202"/>
                      <a:pt x="87" y="495"/>
                      <a:pt x="318" y="520"/>
                    </a:cubicBezTo>
                    <a:cubicBezTo>
                      <a:pt x="329" y="522"/>
                      <a:pt x="339" y="522"/>
                      <a:pt x="349" y="522"/>
                    </a:cubicBezTo>
                    <a:cubicBezTo>
                      <a:pt x="559" y="522"/>
                      <a:pt x="688" y="271"/>
                      <a:pt x="550" y="99"/>
                    </a:cubicBezTo>
                    <a:cubicBezTo>
                      <a:pt x="498" y="35"/>
                      <a:pt x="422"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3" name="Google Shape;3273;p20"/>
              <p:cNvSpPr/>
              <p:nvPr/>
            </p:nvSpPr>
            <p:spPr>
              <a:xfrm>
                <a:off x="4004075" y="4078875"/>
                <a:ext cx="16600" cy="12625"/>
              </a:xfrm>
              <a:custGeom>
                <a:avLst/>
                <a:gdLst/>
                <a:ahLst/>
                <a:cxnLst/>
                <a:rect l="l" t="t" r="r" b="b"/>
                <a:pathLst>
                  <a:path w="664" h="505" extrusionOk="0">
                    <a:moveTo>
                      <a:pt x="333" y="1"/>
                    </a:moveTo>
                    <a:cubicBezTo>
                      <a:pt x="277" y="1"/>
                      <a:pt x="221" y="19"/>
                      <a:pt x="174" y="57"/>
                    </a:cubicBezTo>
                    <a:cubicBezTo>
                      <a:pt x="1" y="198"/>
                      <a:pt x="84" y="481"/>
                      <a:pt x="306" y="503"/>
                    </a:cubicBezTo>
                    <a:cubicBezTo>
                      <a:pt x="315" y="504"/>
                      <a:pt x="325" y="505"/>
                      <a:pt x="334" y="505"/>
                    </a:cubicBezTo>
                    <a:cubicBezTo>
                      <a:pt x="542" y="505"/>
                      <a:pt x="663" y="262"/>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4" name="Google Shape;3274;p20"/>
              <p:cNvSpPr/>
              <p:nvPr/>
            </p:nvSpPr>
            <p:spPr>
              <a:xfrm>
                <a:off x="3990825" y="4062400"/>
                <a:ext cx="15950" cy="12075"/>
              </a:xfrm>
              <a:custGeom>
                <a:avLst/>
                <a:gdLst/>
                <a:ahLst/>
                <a:cxnLst/>
                <a:rect l="l" t="t" r="r" b="b"/>
                <a:pathLst>
                  <a:path w="638" h="483" extrusionOk="0">
                    <a:moveTo>
                      <a:pt x="320" y="0"/>
                    </a:moveTo>
                    <a:cubicBezTo>
                      <a:pt x="266" y="0"/>
                      <a:pt x="212" y="18"/>
                      <a:pt x="168" y="54"/>
                    </a:cubicBezTo>
                    <a:cubicBezTo>
                      <a:pt x="1" y="189"/>
                      <a:pt x="81" y="459"/>
                      <a:pt x="296" y="481"/>
                    </a:cubicBezTo>
                    <a:cubicBezTo>
                      <a:pt x="305" y="482"/>
                      <a:pt x="314" y="482"/>
                      <a:pt x="323" y="482"/>
                    </a:cubicBezTo>
                    <a:cubicBezTo>
                      <a:pt x="519" y="482"/>
                      <a:pt x="638" y="249"/>
                      <a:pt x="508" y="89"/>
                    </a:cubicBezTo>
                    <a:cubicBezTo>
                      <a:pt x="461" y="30"/>
                      <a:pt x="390" y="0"/>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5" name="Google Shape;3275;p20"/>
              <p:cNvSpPr/>
              <p:nvPr/>
            </p:nvSpPr>
            <p:spPr>
              <a:xfrm>
                <a:off x="3977575" y="4045825"/>
                <a:ext cx="15300" cy="11700"/>
              </a:xfrm>
              <a:custGeom>
                <a:avLst/>
                <a:gdLst/>
                <a:ahLst/>
                <a:cxnLst/>
                <a:rect l="l" t="t" r="r" b="b"/>
                <a:pathLst>
                  <a:path w="612" h="468" extrusionOk="0">
                    <a:moveTo>
                      <a:pt x="309" y="1"/>
                    </a:moveTo>
                    <a:cubicBezTo>
                      <a:pt x="257" y="1"/>
                      <a:pt x="204" y="18"/>
                      <a:pt x="161" y="55"/>
                    </a:cubicBezTo>
                    <a:cubicBezTo>
                      <a:pt x="0" y="183"/>
                      <a:pt x="77" y="443"/>
                      <a:pt x="283" y="466"/>
                    </a:cubicBezTo>
                    <a:cubicBezTo>
                      <a:pt x="292" y="467"/>
                      <a:pt x="301" y="467"/>
                      <a:pt x="310" y="467"/>
                    </a:cubicBezTo>
                    <a:cubicBezTo>
                      <a:pt x="500" y="467"/>
                      <a:pt x="612" y="240"/>
                      <a:pt x="489" y="87"/>
                    </a:cubicBezTo>
                    <a:cubicBezTo>
                      <a:pt x="443" y="30"/>
                      <a:pt x="376"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6" name="Google Shape;3276;p20"/>
              <p:cNvSpPr/>
              <p:nvPr/>
            </p:nvSpPr>
            <p:spPr>
              <a:xfrm>
                <a:off x="3964325" y="4029325"/>
                <a:ext cx="14675" cy="11150"/>
              </a:xfrm>
              <a:custGeom>
                <a:avLst/>
                <a:gdLst/>
                <a:ahLst/>
                <a:cxnLst/>
                <a:rect l="l" t="t" r="r" b="b"/>
                <a:pathLst>
                  <a:path w="587" h="446" extrusionOk="0">
                    <a:moveTo>
                      <a:pt x="294" y="0"/>
                    </a:moveTo>
                    <a:cubicBezTo>
                      <a:pt x="245" y="0"/>
                      <a:pt x="196" y="16"/>
                      <a:pt x="154" y="49"/>
                    </a:cubicBezTo>
                    <a:cubicBezTo>
                      <a:pt x="0" y="175"/>
                      <a:pt x="74" y="425"/>
                      <a:pt x="270" y="445"/>
                    </a:cubicBezTo>
                    <a:cubicBezTo>
                      <a:pt x="278" y="445"/>
                      <a:pt x="286" y="446"/>
                      <a:pt x="293" y="446"/>
                    </a:cubicBezTo>
                    <a:cubicBezTo>
                      <a:pt x="479" y="446"/>
                      <a:pt x="586" y="230"/>
                      <a:pt x="466" y="81"/>
                    </a:cubicBezTo>
                    <a:cubicBezTo>
                      <a:pt x="422" y="28"/>
                      <a:pt x="358" y="0"/>
                      <a:pt x="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7" name="Google Shape;3277;p20"/>
              <p:cNvSpPr/>
              <p:nvPr/>
            </p:nvSpPr>
            <p:spPr>
              <a:xfrm>
                <a:off x="3951050" y="4012800"/>
                <a:ext cx="14025" cy="10650"/>
              </a:xfrm>
              <a:custGeom>
                <a:avLst/>
                <a:gdLst/>
                <a:ahLst/>
                <a:cxnLst/>
                <a:rect l="l" t="t" r="r" b="b"/>
                <a:pathLst>
                  <a:path w="561" h="426" extrusionOk="0">
                    <a:moveTo>
                      <a:pt x="282" y="1"/>
                    </a:moveTo>
                    <a:cubicBezTo>
                      <a:pt x="235" y="1"/>
                      <a:pt x="188" y="16"/>
                      <a:pt x="149" y="48"/>
                    </a:cubicBezTo>
                    <a:cubicBezTo>
                      <a:pt x="1" y="167"/>
                      <a:pt x="71" y="405"/>
                      <a:pt x="261" y="424"/>
                    </a:cubicBezTo>
                    <a:cubicBezTo>
                      <a:pt x="270" y="425"/>
                      <a:pt x="279" y="426"/>
                      <a:pt x="288" y="426"/>
                    </a:cubicBezTo>
                    <a:cubicBezTo>
                      <a:pt x="458" y="426"/>
                      <a:pt x="561" y="221"/>
                      <a:pt x="447" y="80"/>
                    </a:cubicBezTo>
                    <a:cubicBezTo>
                      <a:pt x="406"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8" name="Google Shape;3278;p20"/>
              <p:cNvSpPr/>
              <p:nvPr/>
            </p:nvSpPr>
            <p:spPr>
              <a:xfrm>
                <a:off x="3937725" y="3996225"/>
                <a:ext cx="13550" cy="10275"/>
              </a:xfrm>
              <a:custGeom>
                <a:avLst/>
                <a:gdLst/>
                <a:ahLst/>
                <a:cxnLst/>
                <a:rect l="l" t="t" r="r" b="b"/>
                <a:pathLst>
                  <a:path w="542" h="411" extrusionOk="0">
                    <a:moveTo>
                      <a:pt x="272" y="1"/>
                    </a:moveTo>
                    <a:cubicBezTo>
                      <a:pt x="226" y="1"/>
                      <a:pt x="180" y="16"/>
                      <a:pt x="142" y="46"/>
                    </a:cubicBezTo>
                    <a:cubicBezTo>
                      <a:pt x="0" y="162"/>
                      <a:pt x="68" y="390"/>
                      <a:pt x="251" y="409"/>
                    </a:cubicBezTo>
                    <a:cubicBezTo>
                      <a:pt x="259" y="410"/>
                      <a:pt x="266" y="410"/>
                      <a:pt x="274" y="410"/>
                    </a:cubicBezTo>
                    <a:cubicBezTo>
                      <a:pt x="441" y="410"/>
                      <a:pt x="542" y="213"/>
                      <a:pt x="431" y="78"/>
                    </a:cubicBezTo>
                    <a:cubicBezTo>
                      <a:pt x="391" y="27"/>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9" name="Google Shape;3279;p20"/>
              <p:cNvSpPr/>
              <p:nvPr/>
            </p:nvSpPr>
            <p:spPr>
              <a:xfrm>
                <a:off x="3924450" y="3979725"/>
                <a:ext cx="12925" cy="9750"/>
              </a:xfrm>
              <a:custGeom>
                <a:avLst/>
                <a:gdLst/>
                <a:ahLst/>
                <a:cxnLst/>
                <a:rect l="l" t="t" r="r" b="b"/>
                <a:pathLst>
                  <a:path w="517" h="390" extrusionOk="0">
                    <a:moveTo>
                      <a:pt x="258" y="1"/>
                    </a:moveTo>
                    <a:cubicBezTo>
                      <a:pt x="215" y="1"/>
                      <a:pt x="172" y="15"/>
                      <a:pt x="136" y="44"/>
                    </a:cubicBezTo>
                    <a:cubicBezTo>
                      <a:pt x="1" y="153"/>
                      <a:pt x="65" y="372"/>
                      <a:pt x="239" y="388"/>
                    </a:cubicBezTo>
                    <a:cubicBezTo>
                      <a:pt x="247" y="389"/>
                      <a:pt x="254" y="389"/>
                      <a:pt x="262" y="389"/>
                    </a:cubicBezTo>
                    <a:cubicBezTo>
                      <a:pt x="422" y="389"/>
                      <a:pt x="517" y="202"/>
                      <a:pt x="412" y="73"/>
                    </a:cubicBezTo>
                    <a:cubicBezTo>
                      <a:pt x="372" y="25"/>
                      <a:pt x="315"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0" name="Google Shape;3280;p20"/>
              <p:cNvSpPr/>
              <p:nvPr/>
            </p:nvSpPr>
            <p:spPr>
              <a:xfrm>
                <a:off x="3911200" y="3963175"/>
                <a:ext cx="12300" cy="9325"/>
              </a:xfrm>
              <a:custGeom>
                <a:avLst/>
                <a:gdLst/>
                <a:ahLst/>
                <a:cxnLst/>
                <a:rect l="l" t="t" r="r" b="b"/>
                <a:pathLst>
                  <a:path w="492" h="373" extrusionOk="0">
                    <a:moveTo>
                      <a:pt x="247" y="1"/>
                    </a:moveTo>
                    <a:cubicBezTo>
                      <a:pt x="206" y="1"/>
                      <a:pt x="164" y="15"/>
                      <a:pt x="129" y="44"/>
                    </a:cubicBezTo>
                    <a:cubicBezTo>
                      <a:pt x="1" y="147"/>
                      <a:pt x="62" y="356"/>
                      <a:pt x="226" y="372"/>
                    </a:cubicBezTo>
                    <a:cubicBezTo>
                      <a:pt x="232" y="372"/>
                      <a:pt x="239" y="373"/>
                      <a:pt x="245" y="373"/>
                    </a:cubicBezTo>
                    <a:cubicBezTo>
                      <a:pt x="401" y="373"/>
                      <a:pt x="491" y="193"/>
                      <a:pt x="390" y="70"/>
                    </a:cubicBezTo>
                    <a:cubicBezTo>
                      <a:pt x="353" y="24"/>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1" name="Google Shape;3281;p20"/>
              <p:cNvSpPr/>
              <p:nvPr/>
            </p:nvSpPr>
            <p:spPr>
              <a:xfrm>
                <a:off x="3897950" y="3946675"/>
                <a:ext cx="11650" cy="8875"/>
              </a:xfrm>
              <a:custGeom>
                <a:avLst/>
                <a:gdLst/>
                <a:ahLst/>
                <a:cxnLst/>
                <a:rect l="l" t="t" r="r" b="b"/>
                <a:pathLst>
                  <a:path w="466" h="355" extrusionOk="0">
                    <a:moveTo>
                      <a:pt x="232" y="0"/>
                    </a:moveTo>
                    <a:cubicBezTo>
                      <a:pt x="193" y="0"/>
                      <a:pt x="154" y="13"/>
                      <a:pt x="123" y="39"/>
                    </a:cubicBezTo>
                    <a:cubicBezTo>
                      <a:pt x="0" y="138"/>
                      <a:pt x="58" y="334"/>
                      <a:pt x="216" y="354"/>
                    </a:cubicBezTo>
                    <a:cubicBezTo>
                      <a:pt x="222" y="354"/>
                      <a:pt x="228" y="355"/>
                      <a:pt x="235" y="355"/>
                    </a:cubicBezTo>
                    <a:cubicBezTo>
                      <a:pt x="378" y="355"/>
                      <a:pt x="466" y="182"/>
                      <a:pt x="370" y="65"/>
                    </a:cubicBezTo>
                    <a:cubicBezTo>
                      <a:pt x="335" y="22"/>
                      <a:pt x="284" y="0"/>
                      <a:pt x="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2" name="Google Shape;3282;p20"/>
              <p:cNvSpPr/>
              <p:nvPr/>
            </p:nvSpPr>
            <p:spPr>
              <a:xfrm>
                <a:off x="3884600" y="3930150"/>
                <a:ext cx="11100" cy="8375"/>
              </a:xfrm>
              <a:custGeom>
                <a:avLst/>
                <a:gdLst/>
                <a:ahLst/>
                <a:cxnLst/>
                <a:rect l="l" t="t" r="r" b="b"/>
                <a:pathLst>
                  <a:path w="444" h="335" extrusionOk="0">
                    <a:moveTo>
                      <a:pt x="226" y="0"/>
                    </a:moveTo>
                    <a:cubicBezTo>
                      <a:pt x="189" y="0"/>
                      <a:pt x="151" y="12"/>
                      <a:pt x="120" y="38"/>
                    </a:cubicBezTo>
                    <a:cubicBezTo>
                      <a:pt x="1" y="131"/>
                      <a:pt x="59" y="317"/>
                      <a:pt x="207" y="333"/>
                    </a:cubicBezTo>
                    <a:cubicBezTo>
                      <a:pt x="213" y="334"/>
                      <a:pt x="219" y="334"/>
                      <a:pt x="226" y="334"/>
                    </a:cubicBezTo>
                    <a:cubicBezTo>
                      <a:pt x="362" y="334"/>
                      <a:pt x="444" y="171"/>
                      <a:pt x="354" y="60"/>
                    </a:cubicBezTo>
                    <a:cubicBezTo>
                      <a:pt x="322" y="21"/>
                      <a:pt x="274" y="0"/>
                      <a:pt x="2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3" name="Google Shape;3283;p20"/>
              <p:cNvSpPr/>
              <p:nvPr/>
            </p:nvSpPr>
            <p:spPr>
              <a:xfrm>
                <a:off x="3871350" y="3913575"/>
                <a:ext cx="10450" cy="7925"/>
              </a:xfrm>
              <a:custGeom>
                <a:avLst/>
                <a:gdLst/>
                <a:ahLst/>
                <a:cxnLst/>
                <a:rect l="l" t="t" r="r" b="b"/>
                <a:pathLst>
                  <a:path w="418" h="317" extrusionOk="0">
                    <a:moveTo>
                      <a:pt x="209" y="0"/>
                    </a:moveTo>
                    <a:cubicBezTo>
                      <a:pt x="174" y="0"/>
                      <a:pt x="139" y="12"/>
                      <a:pt x="110" y="36"/>
                    </a:cubicBezTo>
                    <a:cubicBezTo>
                      <a:pt x="1" y="126"/>
                      <a:pt x="55" y="302"/>
                      <a:pt x="194" y="315"/>
                    </a:cubicBezTo>
                    <a:cubicBezTo>
                      <a:pt x="200" y="316"/>
                      <a:pt x="207" y="316"/>
                      <a:pt x="213" y="316"/>
                    </a:cubicBezTo>
                    <a:cubicBezTo>
                      <a:pt x="343" y="316"/>
                      <a:pt x="417" y="165"/>
                      <a:pt x="332" y="61"/>
                    </a:cubicBezTo>
                    <a:cubicBezTo>
                      <a:pt x="301"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4" name="Google Shape;3284;p20"/>
              <p:cNvSpPr/>
              <p:nvPr/>
            </p:nvSpPr>
            <p:spPr>
              <a:xfrm>
                <a:off x="4048525" y="4097525"/>
                <a:ext cx="17850" cy="13500"/>
              </a:xfrm>
              <a:custGeom>
                <a:avLst/>
                <a:gdLst/>
                <a:ahLst/>
                <a:cxnLst/>
                <a:rect l="l" t="t" r="r" b="b"/>
                <a:pathLst>
                  <a:path w="714" h="540" extrusionOk="0">
                    <a:moveTo>
                      <a:pt x="358" y="0"/>
                    </a:moveTo>
                    <a:cubicBezTo>
                      <a:pt x="298" y="0"/>
                      <a:pt x="239" y="20"/>
                      <a:pt x="190" y="59"/>
                    </a:cubicBezTo>
                    <a:cubicBezTo>
                      <a:pt x="0" y="210"/>
                      <a:pt x="90" y="513"/>
                      <a:pt x="331" y="538"/>
                    </a:cubicBezTo>
                    <a:cubicBezTo>
                      <a:pt x="341" y="539"/>
                      <a:pt x="352" y="540"/>
                      <a:pt x="362" y="540"/>
                    </a:cubicBezTo>
                    <a:cubicBezTo>
                      <a:pt x="581" y="540"/>
                      <a:pt x="713" y="279"/>
                      <a:pt x="569" y="101"/>
                    </a:cubicBezTo>
                    <a:cubicBezTo>
                      <a:pt x="515" y="35"/>
                      <a:pt x="437" y="0"/>
                      <a:pt x="3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5" name="Google Shape;3285;p20"/>
              <p:cNvSpPr/>
              <p:nvPr/>
            </p:nvSpPr>
            <p:spPr>
              <a:xfrm>
                <a:off x="4035250" y="4080925"/>
                <a:ext cx="17150" cy="13000"/>
              </a:xfrm>
              <a:custGeom>
                <a:avLst/>
                <a:gdLst/>
                <a:ahLst/>
                <a:cxnLst/>
                <a:rect l="l" t="t" r="r" b="b"/>
                <a:pathLst>
                  <a:path w="686" h="520" extrusionOk="0">
                    <a:moveTo>
                      <a:pt x="345" y="0"/>
                    </a:moveTo>
                    <a:cubicBezTo>
                      <a:pt x="288" y="0"/>
                      <a:pt x="229" y="19"/>
                      <a:pt x="181" y="58"/>
                    </a:cubicBezTo>
                    <a:cubicBezTo>
                      <a:pt x="1" y="203"/>
                      <a:pt x="88" y="495"/>
                      <a:pt x="316" y="518"/>
                    </a:cubicBezTo>
                    <a:cubicBezTo>
                      <a:pt x="326" y="519"/>
                      <a:pt x="337" y="520"/>
                      <a:pt x="347" y="520"/>
                    </a:cubicBezTo>
                    <a:cubicBezTo>
                      <a:pt x="560" y="520"/>
                      <a:pt x="685" y="272"/>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6" name="Google Shape;3286;p20"/>
              <p:cNvSpPr/>
              <p:nvPr/>
            </p:nvSpPr>
            <p:spPr>
              <a:xfrm>
                <a:off x="4022000" y="4064425"/>
                <a:ext cx="16575" cy="12550"/>
              </a:xfrm>
              <a:custGeom>
                <a:avLst/>
                <a:gdLst/>
                <a:ahLst/>
                <a:cxnLst/>
                <a:rect l="l" t="t" r="r" b="b"/>
                <a:pathLst>
                  <a:path w="663" h="502" extrusionOk="0">
                    <a:moveTo>
                      <a:pt x="334" y="0"/>
                    </a:moveTo>
                    <a:cubicBezTo>
                      <a:pt x="278" y="0"/>
                      <a:pt x="221" y="19"/>
                      <a:pt x="174" y="56"/>
                    </a:cubicBezTo>
                    <a:cubicBezTo>
                      <a:pt x="0" y="198"/>
                      <a:pt x="84" y="477"/>
                      <a:pt x="306" y="500"/>
                    </a:cubicBezTo>
                    <a:cubicBezTo>
                      <a:pt x="316" y="501"/>
                      <a:pt x="326" y="501"/>
                      <a:pt x="336" y="501"/>
                    </a:cubicBezTo>
                    <a:cubicBezTo>
                      <a:pt x="543" y="501"/>
                      <a:pt x="662" y="257"/>
                      <a:pt x="528" y="92"/>
                    </a:cubicBezTo>
                    <a:cubicBezTo>
                      <a:pt x="478" y="31"/>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7" name="Google Shape;3287;p20"/>
              <p:cNvSpPr/>
              <p:nvPr/>
            </p:nvSpPr>
            <p:spPr>
              <a:xfrm>
                <a:off x="4008750" y="4047850"/>
                <a:ext cx="15950" cy="12075"/>
              </a:xfrm>
              <a:custGeom>
                <a:avLst/>
                <a:gdLst/>
                <a:ahLst/>
                <a:cxnLst/>
                <a:rect l="l" t="t" r="r" b="b"/>
                <a:pathLst>
                  <a:path w="638" h="483" extrusionOk="0">
                    <a:moveTo>
                      <a:pt x="318" y="1"/>
                    </a:moveTo>
                    <a:cubicBezTo>
                      <a:pt x="265" y="1"/>
                      <a:pt x="211" y="18"/>
                      <a:pt x="167" y="54"/>
                    </a:cubicBezTo>
                    <a:cubicBezTo>
                      <a:pt x="0" y="192"/>
                      <a:pt x="81" y="459"/>
                      <a:pt x="296" y="481"/>
                    </a:cubicBezTo>
                    <a:cubicBezTo>
                      <a:pt x="305" y="482"/>
                      <a:pt x="314" y="483"/>
                      <a:pt x="323" y="483"/>
                    </a:cubicBezTo>
                    <a:cubicBezTo>
                      <a:pt x="519" y="483"/>
                      <a:pt x="637" y="249"/>
                      <a:pt x="508" y="92"/>
                    </a:cubicBezTo>
                    <a:cubicBezTo>
                      <a:pt x="460" y="32"/>
                      <a:pt x="389"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8" name="Google Shape;3288;p20"/>
              <p:cNvSpPr/>
              <p:nvPr/>
            </p:nvSpPr>
            <p:spPr>
              <a:xfrm>
                <a:off x="3995475" y="4031350"/>
                <a:ext cx="15325" cy="11625"/>
              </a:xfrm>
              <a:custGeom>
                <a:avLst/>
                <a:gdLst/>
                <a:ahLst/>
                <a:cxnLst/>
                <a:rect l="l" t="t" r="r" b="b"/>
                <a:pathLst>
                  <a:path w="613" h="465" extrusionOk="0">
                    <a:moveTo>
                      <a:pt x="306" y="1"/>
                    </a:moveTo>
                    <a:cubicBezTo>
                      <a:pt x="255" y="1"/>
                      <a:pt x="204" y="17"/>
                      <a:pt x="162" y="52"/>
                    </a:cubicBezTo>
                    <a:cubicBezTo>
                      <a:pt x="1" y="184"/>
                      <a:pt x="78" y="441"/>
                      <a:pt x="284" y="463"/>
                    </a:cubicBezTo>
                    <a:cubicBezTo>
                      <a:pt x="293" y="464"/>
                      <a:pt x="302" y="465"/>
                      <a:pt x="311" y="465"/>
                    </a:cubicBezTo>
                    <a:cubicBezTo>
                      <a:pt x="500" y="465"/>
                      <a:pt x="612" y="241"/>
                      <a:pt x="489" y="87"/>
                    </a:cubicBezTo>
                    <a:cubicBezTo>
                      <a:pt x="442" y="30"/>
                      <a:pt x="374"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9" name="Google Shape;3289;p20"/>
              <p:cNvSpPr/>
              <p:nvPr/>
            </p:nvSpPr>
            <p:spPr>
              <a:xfrm>
                <a:off x="3982225" y="4014800"/>
                <a:ext cx="14675" cy="11150"/>
              </a:xfrm>
              <a:custGeom>
                <a:avLst/>
                <a:gdLst/>
                <a:ahLst/>
                <a:cxnLst/>
                <a:rect l="l" t="t" r="r" b="b"/>
                <a:pathLst>
                  <a:path w="587" h="446" extrusionOk="0">
                    <a:moveTo>
                      <a:pt x="293" y="0"/>
                    </a:moveTo>
                    <a:cubicBezTo>
                      <a:pt x="243" y="0"/>
                      <a:pt x="193" y="17"/>
                      <a:pt x="152" y="52"/>
                    </a:cubicBezTo>
                    <a:cubicBezTo>
                      <a:pt x="1" y="177"/>
                      <a:pt x="75" y="425"/>
                      <a:pt x="271" y="444"/>
                    </a:cubicBezTo>
                    <a:cubicBezTo>
                      <a:pt x="280" y="445"/>
                      <a:pt x="289" y="445"/>
                      <a:pt x="297" y="445"/>
                    </a:cubicBezTo>
                    <a:cubicBezTo>
                      <a:pt x="478" y="445"/>
                      <a:pt x="586" y="231"/>
                      <a:pt x="467" y="84"/>
                    </a:cubicBezTo>
                    <a:cubicBezTo>
                      <a:pt x="423" y="29"/>
                      <a:pt x="358" y="0"/>
                      <a:pt x="2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0" name="Google Shape;3290;p20"/>
              <p:cNvSpPr/>
              <p:nvPr/>
            </p:nvSpPr>
            <p:spPr>
              <a:xfrm>
                <a:off x="3968900" y="3998250"/>
                <a:ext cx="14125" cy="10750"/>
              </a:xfrm>
              <a:custGeom>
                <a:avLst/>
                <a:gdLst/>
                <a:ahLst/>
                <a:cxnLst/>
                <a:rect l="l" t="t" r="r" b="b"/>
                <a:pathLst>
                  <a:path w="565" h="430" extrusionOk="0">
                    <a:moveTo>
                      <a:pt x="284" y="1"/>
                    </a:moveTo>
                    <a:cubicBezTo>
                      <a:pt x="237" y="1"/>
                      <a:pt x="188" y="17"/>
                      <a:pt x="148" y="49"/>
                    </a:cubicBezTo>
                    <a:cubicBezTo>
                      <a:pt x="0" y="171"/>
                      <a:pt x="71" y="409"/>
                      <a:pt x="261" y="428"/>
                    </a:cubicBezTo>
                    <a:cubicBezTo>
                      <a:pt x="268" y="429"/>
                      <a:pt x="276" y="429"/>
                      <a:pt x="284" y="429"/>
                    </a:cubicBezTo>
                    <a:cubicBezTo>
                      <a:pt x="460" y="429"/>
                      <a:pt x="564" y="222"/>
                      <a:pt x="450" y="81"/>
                    </a:cubicBezTo>
                    <a:cubicBezTo>
                      <a:pt x="408" y="28"/>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1" name="Google Shape;3291;p20"/>
              <p:cNvSpPr/>
              <p:nvPr/>
            </p:nvSpPr>
            <p:spPr>
              <a:xfrm>
                <a:off x="3955625" y="3981750"/>
                <a:ext cx="13500" cy="10200"/>
              </a:xfrm>
              <a:custGeom>
                <a:avLst/>
                <a:gdLst/>
                <a:ahLst/>
                <a:cxnLst/>
                <a:rect l="l" t="t" r="r" b="b"/>
                <a:pathLst>
                  <a:path w="540" h="408" extrusionOk="0">
                    <a:moveTo>
                      <a:pt x="271" y="1"/>
                    </a:moveTo>
                    <a:cubicBezTo>
                      <a:pt x="226" y="1"/>
                      <a:pt x="180" y="16"/>
                      <a:pt x="142" y="47"/>
                    </a:cubicBezTo>
                    <a:cubicBezTo>
                      <a:pt x="1" y="159"/>
                      <a:pt x="68" y="390"/>
                      <a:pt x="252" y="407"/>
                    </a:cubicBezTo>
                    <a:cubicBezTo>
                      <a:pt x="259" y="407"/>
                      <a:pt x="267" y="408"/>
                      <a:pt x="275" y="408"/>
                    </a:cubicBezTo>
                    <a:cubicBezTo>
                      <a:pt x="441" y="408"/>
                      <a:pt x="539" y="211"/>
                      <a:pt x="432" y="76"/>
                    </a:cubicBezTo>
                    <a:cubicBezTo>
                      <a:pt x="390" y="26"/>
                      <a:pt x="330" y="1"/>
                      <a:pt x="2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2" name="Google Shape;3292;p20"/>
              <p:cNvSpPr/>
              <p:nvPr/>
            </p:nvSpPr>
            <p:spPr>
              <a:xfrm>
                <a:off x="3942375" y="3965200"/>
                <a:ext cx="12850" cy="9800"/>
              </a:xfrm>
              <a:custGeom>
                <a:avLst/>
                <a:gdLst/>
                <a:ahLst/>
                <a:cxnLst/>
                <a:rect l="l" t="t" r="r" b="b"/>
                <a:pathLst>
                  <a:path w="514" h="392" extrusionOk="0">
                    <a:moveTo>
                      <a:pt x="258" y="0"/>
                    </a:moveTo>
                    <a:cubicBezTo>
                      <a:pt x="215" y="0"/>
                      <a:pt x="172" y="14"/>
                      <a:pt x="136" y="43"/>
                    </a:cubicBezTo>
                    <a:cubicBezTo>
                      <a:pt x="1" y="153"/>
                      <a:pt x="65" y="371"/>
                      <a:pt x="238" y="390"/>
                    </a:cubicBezTo>
                    <a:cubicBezTo>
                      <a:pt x="246" y="391"/>
                      <a:pt x="254" y="392"/>
                      <a:pt x="261" y="392"/>
                    </a:cubicBezTo>
                    <a:cubicBezTo>
                      <a:pt x="421" y="392"/>
                      <a:pt x="513" y="201"/>
                      <a:pt x="409" y="72"/>
                    </a:cubicBezTo>
                    <a:cubicBezTo>
                      <a:pt x="370"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3" name="Google Shape;3293;p20"/>
              <p:cNvSpPr/>
              <p:nvPr/>
            </p:nvSpPr>
            <p:spPr>
              <a:xfrm>
                <a:off x="3929125" y="3948625"/>
                <a:ext cx="12275" cy="9350"/>
              </a:xfrm>
              <a:custGeom>
                <a:avLst/>
                <a:gdLst/>
                <a:ahLst/>
                <a:cxnLst/>
                <a:rect l="l" t="t" r="r" b="b"/>
                <a:pathLst>
                  <a:path w="491" h="374" extrusionOk="0">
                    <a:moveTo>
                      <a:pt x="247" y="1"/>
                    </a:moveTo>
                    <a:cubicBezTo>
                      <a:pt x="206" y="1"/>
                      <a:pt x="164" y="15"/>
                      <a:pt x="129" y="44"/>
                    </a:cubicBezTo>
                    <a:cubicBezTo>
                      <a:pt x="0" y="147"/>
                      <a:pt x="61" y="356"/>
                      <a:pt x="225" y="372"/>
                    </a:cubicBezTo>
                    <a:cubicBezTo>
                      <a:pt x="233" y="373"/>
                      <a:pt x="241" y="373"/>
                      <a:pt x="248" y="373"/>
                    </a:cubicBezTo>
                    <a:cubicBezTo>
                      <a:pt x="399" y="373"/>
                      <a:pt x="490" y="193"/>
                      <a:pt x="389" y="70"/>
                    </a:cubicBezTo>
                    <a:cubicBezTo>
                      <a:pt x="353" y="25"/>
                      <a:pt x="300"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4" name="Google Shape;3294;p20"/>
              <p:cNvSpPr/>
              <p:nvPr/>
            </p:nvSpPr>
            <p:spPr>
              <a:xfrm>
                <a:off x="3915775" y="3932150"/>
                <a:ext cx="11750" cy="8875"/>
              </a:xfrm>
              <a:custGeom>
                <a:avLst/>
                <a:gdLst/>
                <a:ahLst/>
                <a:cxnLst/>
                <a:rect l="l" t="t" r="r" b="b"/>
                <a:pathLst>
                  <a:path w="470" h="355" extrusionOk="0">
                    <a:moveTo>
                      <a:pt x="236" y="0"/>
                    </a:moveTo>
                    <a:cubicBezTo>
                      <a:pt x="197" y="0"/>
                      <a:pt x="158" y="14"/>
                      <a:pt x="126" y="41"/>
                    </a:cubicBezTo>
                    <a:cubicBezTo>
                      <a:pt x="1" y="138"/>
                      <a:pt x="62" y="337"/>
                      <a:pt x="216" y="353"/>
                    </a:cubicBezTo>
                    <a:cubicBezTo>
                      <a:pt x="223" y="354"/>
                      <a:pt x="229" y="354"/>
                      <a:pt x="236" y="354"/>
                    </a:cubicBezTo>
                    <a:cubicBezTo>
                      <a:pt x="382" y="354"/>
                      <a:pt x="469" y="184"/>
                      <a:pt x="374" y="67"/>
                    </a:cubicBezTo>
                    <a:cubicBezTo>
                      <a:pt x="339" y="23"/>
                      <a:pt x="288"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5" name="Google Shape;3295;p20"/>
              <p:cNvSpPr/>
              <p:nvPr/>
            </p:nvSpPr>
            <p:spPr>
              <a:xfrm>
                <a:off x="3902525" y="3915625"/>
                <a:ext cx="11100" cy="8350"/>
              </a:xfrm>
              <a:custGeom>
                <a:avLst/>
                <a:gdLst/>
                <a:ahLst/>
                <a:cxnLst/>
                <a:rect l="l" t="t" r="r" b="b"/>
                <a:pathLst>
                  <a:path w="444" h="334" extrusionOk="0">
                    <a:moveTo>
                      <a:pt x="221" y="1"/>
                    </a:moveTo>
                    <a:cubicBezTo>
                      <a:pt x="184" y="1"/>
                      <a:pt x="148" y="12"/>
                      <a:pt x="116" y="37"/>
                    </a:cubicBezTo>
                    <a:cubicBezTo>
                      <a:pt x="1" y="130"/>
                      <a:pt x="58" y="317"/>
                      <a:pt x="206" y="333"/>
                    </a:cubicBezTo>
                    <a:cubicBezTo>
                      <a:pt x="213" y="333"/>
                      <a:pt x="219" y="334"/>
                      <a:pt x="226" y="334"/>
                    </a:cubicBezTo>
                    <a:cubicBezTo>
                      <a:pt x="362" y="334"/>
                      <a:pt x="443" y="173"/>
                      <a:pt x="351" y="63"/>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6" name="Google Shape;3296;p20"/>
              <p:cNvSpPr/>
              <p:nvPr/>
            </p:nvSpPr>
            <p:spPr>
              <a:xfrm>
                <a:off x="3889275" y="3899100"/>
                <a:ext cx="10450" cy="7925"/>
              </a:xfrm>
              <a:custGeom>
                <a:avLst/>
                <a:gdLst/>
                <a:ahLst/>
                <a:cxnLst/>
                <a:rect l="l" t="t" r="r" b="b"/>
                <a:pathLst>
                  <a:path w="418" h="317" extrusionOk="0">
                    <a:moveTo>
                      <a:pt x="213" y="1"/>
                    </a:moveTo>
                    <a:cubicBezTo>
                      <a:pt x="178" y="1"/>
                      <a:pt x="142" y="12"/>
                      <a:pt x="113" y="36"/>
                    </a:cubicBezTo>
                    <a:cubicBezTo>
                      <a:pt x="0" y="123"/>
                      <a:pt x="55" y="300"/>
                      <a:pt x="193" y="316"/>
                    </a:cubicBezTo>
                    <a:cubicBezTo>
                      <a:pt x="200" y="316"/>
                      <a:pt x="206" y="317"/>
                      <a:pt x="212" y="317"/>
                    </a:cubicBezTo>
                    <a:cubicBezTo>
                      <a:pt x="342" y="317"/>
                      <a:pt x="417" y="163"/>
                      <a:pt x="335" y="59"/>
                    </a:cubicBezTo>
                    <a:cubicBezTo>
                      <a:pt x="304" y="20"/>
                      <a:pt x="258" y="1"/>
                      <a:pt x="2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7" name="Google Shape;3297;p20"/>
              <p:cNvSpPr/>
              <p:nvPr/>
            </p:nvSpPr>
            <p:spPr>
              <a:xfrm>
                <a:off x="4079775" y="4099525"/>
                <a:ext cx="18325" cy="13925"/>
              </a:xfrm>
              <a:custGeom>
                <a:avLst/>
                <a:gdLst/>
                <a:ahLst/>
                <a:cxnLst/>
                <a:rect l="l" t="t" r="r" b="b"/>
                <a:pathLst>
                  <a:path w="733" h="557" extrusionOk="0">
                    <a:moveTo>
                      <a:pt x="369" y="0"/>
                    </a:moveTo>
                    <a:cubicBezTo>
                      <a:pt x="307" y="0"/>
                      <a:pt x="245" y="21"/>
                      <a:pt x="193" y="63"/>
                    </a:cubicBezTo>
                    <a:cubicBezTo>
                      <a:pt x="0" y="220"/>
                      <a:pt x="93" y="532"/>
                      <a:pt x="341" y="555"/>
                    </a:cubicBezTo>
                    <a:cubicBezTo>
                      <a:pt x="351" y="556"/>
                      <a:pt x="361" y="556"/>
                      <a:pt x="371" y="556"/>
                    </a:cubicBezTo>
                    <a:cubicBezTo>
                      <a:pt x="598" y="556"/>
                      <a:pt x="733" y="286"/>
                      <a:pt x="585" y="102"/>
                    </a:cubicBezTo>
                    <a:cubicBezTo>
                      <a:pt x="529" y="35"/>
                      <a:pt x="449" y="0"/>
                      <a:pt x="3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8" name="Google Shape;3298;p20"/>
              <p:cNvSpPr/>
              <p:nvPr/>
            </p:nvSpPr>
            <p:spPr>
              <a:xfrm>
                <a:off x="4066425" y="4082975"/>
                <a:ext cx="17800" cy="13500"/>
              </a:xfrm>
              <a:custGeom>
                <a:avLst/>
                <a:gdLst/>
                <a:ahLst/>
                <a:cxnLst/>
                <a:rect l="l" t="t" r="r" b="b"/>
                <a:pathLst>
                  <a:path w="712" h="540" extrusionOk="0">
                    <a:moveTo>
                      <a:pt x="356" y="1"/>
                    </a:moveTo>
                    <a:cubicBezTo>
                      <a:pt x="298" y="1"/>
                      <a:pt x="238" y="20"/>
                      <a:pt x="187" y="60"/>
                    </a:cubicBezTo>
                    <a:cubicBezTo>
                      <a:pt x="1" y="211"/>
                      <a:pt x="91" y="513"/>
                      <a:pt x="328" y="539"/>
                    </a:cubicBezTo>
                    <a:cubicBezTo>
                      <a:pt x="338" y="539"/>
                      <a:pt x="347" y="540"/>
                      <a:pt x="356" y="540"/>
                    </a:cubicBezTo>
                    <a:cubicBezTo>
                      <a:pt x="581" y="540"/>
                      <a:pt x="711" y="281"/>
                      <a:pt x="566" y="102"/>
                    </a:cubicBezTo>
                    <a:cubicBezTo>
                      <a:pt x="513" y="35"/>
                      <a:pt x="435" y="1"/>
                      <a:pt x="3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9" name="Google Shape;3299;p20"/>
              <p:cNvSpPr/>
              <p:nvPr/>
            </p:nvSpPr>
            <p:spPr>
              <a:xfrm>
                <a:off x="4053175" y="4066450"/>
                <a:ext cx="17125" cy="13025"/>
              </a:xfrm>
              <a:custGeom>
                <a:avLst/>
                <a:gdLst/>
                <a:ahLst/>
                <a:cxnLst/>
                <a:rect l="l" t="t" r="r" b="b"/>
                <a:pathLst>
                  <a:path w="685" h="521" extrusionOk="0">
                    <a:moveTo>
                      <a:pt x="345" y="1"/>
                    </a:moveTo>
                    <a:cubicBezTo>
                      <a:pt x="287" y="1"/>
                      <a:pt x="229" y="20"/>
                      <a:pt x="180" y="59"/>
                    </a:cubicBezTo>
                    <a:cubicBezTo>
                      <a:pt x="0" y="203"/>
                      <a:pt x="87" y="493"/>
                      <a:pt x="315" y="518"/>
                    </a:cubicBezTo>
                    <a:cubicBezTo>
                      <a:pt x="326" y="519"/>
                      <a:pt x="336" y="520"/>
                      <a:pt x="346" y="520"/>
                    </a:cubicBezTo>
                    <a:cubicBezTo>
                      <a:pt x="559" y="520"/>
                      <a:pt x="685" y="269"/>
                      <a:pt x="547" y="97"/>
                    </a:cubicBezTo>
                    <a:cubicBezTo>
                      <a:pt x="496" y="33"/>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0" name="Google Shape;3300;p20"/>
              <p:cNvSpPr/>
              <p:nvPr/>
            </p:nvSpPr>
            <p:spPr>
              <a:xfrm>
                <a:off x="4039925" y="4049875"/>
                <a:ext cx="16575" cy="12625"/>
              </a:xfrm>
              <a:custGeom>
                <a:avLst/>
                <a:gdLst/>
                <a:ahLst/>
                <a:cxnLst/>
                <a:rect l="l" t="t" r="r" b="b"/>
                <a:pathLst>
                  <a:path w="663" h="505" extrusionOk="0">
                    <a:moveTo>
                      <a:pt x="331" y="1"/>
                    </a:moveTo>
                    <a:cubicBezTo>
                      <a:pt x="275" y="1"/>
                      <a:pt x="219" y="19"/>
                      <a:pt x="174" y="56"/>
                    </a:cubicBezTo>
                    <a:cubicBezTo>
                      <a:pt x="0" y="198"/>
                      <a:pt x="84" y="481"/>
                      <a:pt x="305" y="503"/>
                    </a:cubicBezTo>
                    <a:cubicBezTo>
                      <a:pt x="315" y="504"/>
                      <a:pt x="324" y="505"/>
                      <a:pt x="333" y="505"/>
                    </a:cubicBezTo>
                    <a:cubicBezTo>
                      <a:pt x="538" y="505"/>
                      <a:pt x="663" y="261"/>
                      <a:pt x="527" y="95"/>
                    </a:cubicBezTo>
                    <a:cubicBezTo>
                      <a:pt x="478" y="33"/>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1" name="Google Shape;3301;p20"/>
              <p:cNvSpPr/>
              <p:nvPr/>
            </p:nvSpPr>
            <p:spPr>
              <a:xfrm>
                <a:off x="4026650" y="4033375"/>
                <a:ext cx="15875" cy="12100"/>
              </a:xfrm>
              <a:custGeom>
                <a:avLst/>
                <a:gdLst/>
                <a:ahLst/>
                <a:cxnLst/>
                <a:rect l="l" t="t" r="r" b="b"/>
                <a:pathLst>
                  <a:path w="635" h="484" extrusionOk="0">
                    <a:moveTo>
                      <a:pt x="320" y="1"/>
                    </a:moveTo>
                    <a:cubicBezTo>
                      <a:pt x="266" y="1"/>
                      <a:pt x="212" y="18"/>
                      <a:pt x="168" y="54"/>
                    </a:cubicBezTo>
                    <a:cubicBezTo>
                      <a:pt x="1" y="189"/>
                      <a:pt x="81" y="459"/>
                      <a:pt x="293" y="482"/>
                    </a:cubicBezTo>
                    <a:cubicBezTo>
                      <a:pt x="303" y="483"/>
                      <a:pt x="312" y="483"/>
                      <a:pt x="321" y="483"/>
                    </a:cubicBezTo>
                    <a:cubicBezTo>
                      <a:pt x="519" y="483"/>
                      <a:pt x="635" y="250"/>
                      <a:pt x="509" y="90"/>
                    </a:cubicBezTo>
                    <a:cubicBezTo>
                      <a:pt x="461" y="31"/>
                      <a:pt x="391"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2" name="Google Shape;3302;p20"/>
              <p:cNvSpPr/>
              <p:nvPr/>
            </p:nvSpPr>
            <p:spPr>
              <a:xfrm>
                <a:off x="4013400" y="4016825"/>
                <a:ext cx="15325" cy="11675"/>
              </a:xfrm>
              <a:custGeom>
                <a:avLst/>
                <a:gdLst/>
                <a:ahLst/>
                <a:cxnLst/>
                <a:rect l="l" t="t" r="r" b="b"/>
                <a:pathLst>
                  <a:path w="613" h="467" extrusionOk="0">
                    <a:moveTo>
                      <a:pt x="308" y="1"/>
                    </a:moveTo>
                    <a:cubicBezTo>
                      <a:pt x="256" y="1"/>
                      <a:pt x="205" y="18"/>
                      <a:pt x="161" y="54"/>
                    </a:cubicBezTo>
                    <a:cubicBezTo>
                      <a:pt x="1" y="183"/>
                      <a:pt x="78" y="443"/>
                      <a:pt x="283" y="466"/>
                    </a:cubicBezTo>
                    <a:cubicBezTo>
                      <a:pt x="291" y="467"/>
                      <a:pt x="299" y="467"/>
                      <a:pt x="307" y="467"/>
                    </a:cubicBezTo>
                    <a:cubicBezTo>
                      <a:pt x="499" y="467"/>
                      <a:pt x="613" y="241"/>
                      <a:pt x="486" y="87"/>
                    </a:cubicBezTo>
                    <a:cubicBezTo>
                      <a:pt x="440" y="30"/>
                      <a:pt x="374" y="1"/>
                      <a:pt x="3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3" name="Google Shape;3303;p20"/>
              <p:cNvSpPr/>
              <p:nvPr/>
            </p:nvSpPr>
            <p:spPr>
              <a:xfrm>
                <a:off x="4000075" y="4000325"/>
                <a:ext cx="14750" cy="11150"/>
              </a:xfrm>
              <a:custGeom>
                <a:avLst/>
                <a:gdLst/>
                <a:ahLst/>
                <a:cxnLst/>
                <a:rect l="l" t="t" r="r" b="b"/>
                <a:pathLst>
                  <a:path w="590" h="446" extrusionOk="0">
                    <a:moveTo>
                      <a:pt x="295" y="0"/>
                    </a:moveTo>
                    <a:cubicBezTo>
                      <a:pt x="246" y="0"/>
                      <a:pt x="196" y="16"/>
                      <a:pt x="154" y="49"/>
                    </a:cubicBezTo>
                    <a:cubicBezTo>
                      <a:pt x="0" y="175"/>
                      <a:pt x="74" y="425"/>
                      <a:pt x="273" y="444"/>
                    </a:cubicBezTo>
                    <a:cubicBezTo>
                      <a:pt x="281" y="445"/>
                      <a:pt x="289" y="446"/>
                      <a:pt x="296" y="446"/>
                    </a:cubicBezTo>
                    <a:cubicBezTo>
                      <a:pt x="479" y="446"/>
                      <a:pt x="590" y="229"/>
                      <a:pt x="469" y="81"/>
                    </a:cubicBezTo>
                    <a:cubicBezTo>
                      <a:pt x="425" y="28"/>
                      <a:pt x="360"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4" name="Google Shape;3304;p20"/>
              <p:cNvSpPr/>
              <p:nvPr/>
            </p:nvSpPr>
            <p:spPr>
              <a:xfrm>
                <a:off x="3986800" y="3983800"/>
                <a:ext cx="14100" cy="10650"/>
              </a:xfrm>
              <a:custGeom>
                <a:avLst/>
                <a:gdLst/>
                <a:ahLst/>
                <a:cxnLst/>
                <a:rect l="l" t="t" r="r" b="b"/>
                <a:pathLst>
                  <a:path w="564" h="426" extrusionOk="0">
                    <a:moveTo>
                      <a:pt x="285" y="0"/>
                    </a:moveTo>
                    <a:cubicBezTo>
                      <a:pt x="237" y="0"/>
                      <a:pt x="189" y="16"/>
                      <a:pt x="149" y="48"/>
                    </a:cubicBezTo>
                    <a:cubicBezTo>
                      <a:pt x="1" y="167"/>
                      <a:pt x="72" y="405"/>
                      <a:pt x="261" y="424"/>
                    </a:cubicBezTo>
                    <a:cubicBezTo>
                      <a:pt x="270" y="425"/>
                      <a:pt x="279" y="426"/>
                      <a:pt x="288" y="426"/>
                    </a:cubicBezTo>
                    <a:cubicBezTo>
                      <a:pt x="462" y="426"/>
                      <a:pt x="564" y="221"/>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5" name="Google Shape;3305;p20"/>
              <p:cNvSpPr/>
              <p:nvPr/>
            </p:nvSpPr>
            <p:spPr>
              <a:xfrm>
                <a:off x="3973550" y="3967225"/>
                <a:ext cx="13475" cy="10275"/>
              </a:xfrm>
              <a:custGeom>
                <a:avLst/>
                <a:gdLst/>
                <a:ahLst/>
                <a:cxnLst/>
                <a:rect l="l" t="t" r="r" b="b"/>
                <a:pathLst>
                  <a:path w="539" h="411" extrusionOk="0">
                    <a:moveTo>
                      <a:pt x="269" y="1"/>
                    </a:moveTo>
                    <a:cubicBezTo>
                      <a:pt x="224" y="1"/>
                      <a:pt x="179" y="16"/>
                      <a:pt x="142" y="46"/>
                    </a:cubicBezTo>
                    <a:cubicBezTo>
                      <a:pt x="1" y="162"/>
                      <a:pt x="68" y="390"/>
                      <a:pt x="248" y="409"/>
                    </a:cubicBezTo>
                    <a:cubicBezTo>
                      <a:pt x="256" y="410"/>
                      <a:pt x="264" y="410"/>
                      <a:pt x="272" y="410"/>
                    </a:cubicBezTo>
                    <a:cubicBezTo>
                      <a:pt x="441" y="410"/>
                      <a:pt x="539" y="213"/>
                      <a:pt x="428" y="78"/>
                    </a:cubicBezTo>
                    <a:cubicBezTo>
                      <a:pt x="388" y="27"/>
                      <a:pt x="329"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6" name="Google Shape;3306;p20"/>
              <p:cNvSpPr/>
              <p:nvPr/>
            </p:nvSpPr>
            <p:spPr>
              <a:xfrm>
                <a:off x="3960300" y="3950725"/>
                <a:ext cx="12850" cy="9800"/>
              </a:xfrm>
              <a:custGeom>
                <a:avLst/>
                <a:gdLst/>
                <a:ahLst/>
                <a:cxnLst/>
                <a:rect l="l" t="t" r="r" b="b"/>
                <a:pathLst>
                  <a:path w="514" h="392" extrusionOk="0">
                    <a:moveTo>
                      <a:pt x="257" y="1"/>
                    </a:moveTo>
                    <a:cubicBezTo>
                      <a:pt x="215" y="1"/>
                      <a:pt x="171" y="15"/>
                      <a:pt x="135" y="44"/>
                    </a:cubicBezTo>
                    <a:cubicBezTo>
                      <a:pt x="0" y="153"/>
                      <a:pt x="65" y="372"/>
                      <a:pt x="238" y="391"/>
                    </a:cubicBezTo>
                    <a:cubicBezTo>
                      <a:pt x="245" y="392"/>
                      <a:pt x="251" y="392"/>
                      <a:pt x="257" y="392"/>
                    </a:cubicBezTo>
                    <a:cubicBezTo>
                      <a:pt x="417" y="392"/>
                      <a:pt x="514" y="203"/>
                      <a:pt x="408" y="73"/>
                    </a:cubicBezTo>
                    <a:cubicBezTo>
                      <a:pt x="370" y="25"/>
                      <a:pt x="314"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7" name="Google Shape;3307;p20"/>
              <p:cNvSpPr/>
              <p:nvPr/>
            </p:nvSpPr>
            <p:spPr>
              <a:xfrm>
                <a:off x="3946950" y="3934175"/>
                <a:ext cx="12300" cy="9325"/>
              </a:xfrm>
              <a:custGeom>
                <a:avLst/>
                <a:gdLst/>
                <a:ahLst/>
                <a:cxnLst/>
                <a:rect l="l" t="t" r="r" b="b"/>
                <a:pathLst>
                  <a:path w="492" h="373" extrusionOk="0">
                    <a:moveTo>
                      <a:pt x="249" y="0"/>
                    </a:moveTo>
                    <a:cubicBezTo>
                      <a:pt x="208" y="0"/>
                      <a:pt x="166" y="15"/>
                      <a:pt x="133" y="44"/>
                    </a:cubicBezTo>
                    <a:cubicBezTo>
                      <a:pt x="1" y="147"/>
                      <a:pt x="65" y="356"/>
                      <a:pt x="229" y="372"/>
                    </a:cubicBezTo>
                    <a:cubicBezTo>
                      <a:pt x="236" y="372"/>
                      <a:pt x="242" y="373"/>
                      <a:pt x="248" y="373"/>
                    </a:cubicBezTo>
                    <a:cubicBezTo>
                      <a:pt x="401" y="373"/>
                      <a:pt x="492" y="193"/>
                      <a:pt x="393" y="70"/>
                    </a:cubicBezTo>
                    <a:cubicBezTo>
                      <a:pt x="357" y="24"/>
                      <a:pt x="303" y="0"/>
                      <a:pt x="2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8" name="Google Shape;3308;p20"/>
              <p:cNvSpPr/>
              <p:nvPr/>
            </p:nvSpPr>
            <p:spPr>
              <a:xfrm>
                <a:off x="3933700" y="3917600"/>
                <a:ext cx="11650" cy="8875"/>
              </a:xfrm>
              <a:custGeom>
                <a:avLst/>
                <a:gdLst/>
                <a:ahLst/>
                <a:cxnLst/>
                <a:rect l="l" t="t" r="r" b="b"/>
                <a:pathLst>
                  <a:path w="466" h="355" extrusionOk="0">
                    <a:moveTo>
                      <a:pt x="236" y="0"/>
                    </a:moveTo>
                    <a:cubicBezTo>
                      <a:pt x="196" y="0"/>
                      <a:pt x="156" y="14"/>
                      <a:pt x="123" y="42"/>
                    </a:cubicBezTo>
                    <a:cubicBezTo>
                      <a:pt x="1" y="138"/>
                      <a:pt x="58" y="337"/>
                      <a:pt x="216" y="353"/>
                    </a:cubicBezTo>
                    <a:cubicBezTo>
                      <a:pt x="223" y="354"/>
                      <a:pt x="229" y="354"/>
                      <a:pt x="235" y="354"/>
                    </a:cubicBezTo>
                    <a:cubicBezTo>
                      <a:pt x="381" y="354"/>
                      <a:pt x="466" y="184"/>
                      <a:pt x="373" y="67"/>
                    </a:cubicBezTo>
                    <a:cubicBezTo>
                      <a:pt x="339" y="24"/>
                      <a:pt x="287"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9" name="Google Shape;3309;p20"/>
              <p:cNvSpPr/>
              <p:nvPr/>
            </p:nvSpPr>
            <p:spPr>
              <a:xfrm>
                <a:off x="3920450" y="3901125"/>
                <a:ext cx="11000" cy="8400"/>
              </a:xfrm>
              <a:custGeom>
                <a:avLst/>
                <a:gdLst/>
                <a:ahLst/>
                <a:cxnLst/>
                <a:rect l="l" t="t" r="r" b="b"/>
                <a:pathLst>
                  <a:path w="440" h="336" extrusionOk="0">
                    <a:moveTo>
                      <a:pt x="222" y="1"/>
                    </a:moveTo>
                    <a:cubicBezTo>
                      <a:pt x="185" y="1"/>
                      <a:pt x="147" y="13"/>
                      <a:pt x="116" y="39"/>
                    </a:cubicBezTo>
                    <a:cubicBezTo>
                      <a:pt x="0" y="132"/>
                      <a:pt x="55" y="318"/>
                      <a:pt x="203" y="334"/>
                    </a:cubicBezTo>
                    <a:cubicBezTo>
                      <a:pt x="209" y="335"/>
                      <a:pt x="216" y="335"/>
                      <a:pt x="222" y="335"/>
                    </a:cubicBezTo>
                    <a:cubicBezTo>
                      <a:pt x="358" y="335"/>
                      <a:pt x="440" y="172"/>
                      <a:pt x="351" y="61"/>
                    </a:cubicBezTo>
                    <a:cubicBezTo>
                      <a:pt x="318" y="21"/>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0" name="Google Shape;3310;p20"/>
              <p:cNvSpPr/>
              <p:nvPr/>
            </p:nvSpPr>
            <p:spPr>
              <a:xfrm>
                <a:off x="3907200" y="3884650"/>
                <a:ext cx="10450" cy="7900"/>
              </a:xfrm>
              <a:custGeom>
                <a:avLst/>
                <a:gdLst/>
                <a:ahLst/>
                <a:cxnLst/>
                <a:rect l="l" t="t" r="r" b="b"/>
                <a:pathLst>
                  <a:path w="418" h="316" extrusionOk="0">
                    <a:moveTo>
                      <a:pt x="209" y="0"/>
                    </a:moveTo>
                    <a:cubicBezTo>
                      <a:pt x="174" y="0"/>
                      <a:pt x="139" y="12"/>
                      <a:pt x="109" y="36"/>
                    </a:cubicBezTo>
                    <a:cubicBezTo>
                      <a:pt x="0" y="122"/>
                      <a:pt x="51" y="299"/>
                      <a:pt x="193" y="315"/>
                    </a:cubicBezTo>
                    <a:cubicBezTo>
                      <a:pt x="198" y="316"/>
                      <a:pt x="203" y="316"/>
                      <a:pt x="208"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1" name="Google Shape;3311;p20"/>
              <p:cNvSpPr/>
              <p:nvPr/>
            </p:nvSpPr>
            <p:spPr>
              <a:xfrm>
                <a:off x="4110950" y="4101525"/>
                <a:ext cx="18950" cy="14425"/>
              </a:xfrm>
              <a:custGeom>
                <a:avLst/>
                <a:gdLst/>
                <a:ahLst/>
                <a:cxnLst/>
                <a:rect l="l" t="t" r="r" b="b"/>
                <a:pathLst>
                  <a:path w="758" h="577" extrusionOk="0">
                    <a:moveTo>
                      <a:pt x="381" y="0"/>
                    </a:moveTo>
                    <a:cubicBezTo>
                      <a:pt x="317" y="0"/>
                      <a:pt x="252" y="22"/>
                      <a:pt x="199" y="67"/>
                    </a:cubicBezTo>
                    <a:cubicBezTo>
                      <a:pt x="0" y="227"/>
                      <a:pt x="93" y="549"/>
                      <a:pt x="350" y="574"/>
                    </a:cubicBezTo>
                    <a:cubicBezTo>
                      <a:pt x="362" y="576"/>
                      <a:pt x="374" y="576"/>
                      <a:pt x="385" y="576"/>
                    </a:cubicBezTo>
                    <a:cubicBezTo>
                      <a:pt x="618" y="576"/>
                      <a:pt x="758" y="298"/>
                      <a:pt x="604" y="108"/>
                    </a:cubicBezTo>
                    <a:cubicBezTo>
                      <a:pt x="548" y="37"/>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2" name="Google Shape;3312;p20"/>
              <p:cNvSpPr/>
              <p:nvPr/>
            </p:nvSpPr>
            <p:spPr>
              <a:xfrm>
                <a:off x="4097600" y="4085000"/>
                <a:ext cx="18500" cy="13975"/>
              </a:xfrm>
              <a:custGeom>
                <a:avLst/>
                <a:gdLst/>
                <a:ahLst/>
                <a:cxnLst/>
                <a:rect l="l" t="t" r="r" b="b"/>
                <a:pathLst>
                  <a:path w="740" h="559" extrusionOk="0">
                    <a:moveTo>
                      <a:pt x="369" y="1"/>
                    </a:moveTo>
                    <a:cubicBezTo>
                      <a:pt x="308" y="1"/>
                      <a:pt x="246" y="21"/>
                      <a:pt x="193" y="62"/>
                    </a:cubicBezTo>
                    <a:cubicBezTo>
                      <a:pt x="1" y="220"/>
                      <a:pt x="94" y="532"/>
                      <a:pt x="341" y="557"/>
                    </a:cubicBezTo>
                    <a:cubicBezTo>
                      <a:pt x="352" y="558"/>
                      <a:pt x="362" y="559"/>
                      <a:pt x="372" y="559"/>
                    </a:cubicBezTo>
                    <a:cubicBezTo>
                      <a:pt x="602" y="559"/>
                      <a:pt x="740" y="289"/>
                      <a:pt x="589" y="104"/>
                    </a:cubicBezTo>
                    <a:cubicBezTo>
                      <a:pt x="532" y="36"/>
                      <a:pt x="451" y="1"/>
                      <a:pt x="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3" name="Google Shape;3313;p20"/>
              <p:cNvSpPr/>
              <p:nvPr/>
            </p:nvSpPr>
            <p:spPr>
              <a:xfrm>
                <a:off x="4084350" y="4068450"/>
                <a:ext cx="17775" cy="13500"/>
              </a:xfrm>
              <a:custGeom>
                <a:avLst/>
                <a:gdLst/>
                <a:ahLst/>
                <a:cxnLst/>
                <a:rect l="l" t="t" r="r" b="b"/>
                <a:pathLst>
                  <a:path w="711" h="540" extrusionOk="0">
                    <a:moveTo>
                      <a:pt x="357" y="1"/>
                    </a:moveTo>
                    <a:cubicBezTo>
                      <a:pt x="297" y="1"/>
                      <a:pt x="237" y="21"/>
                      <a:pt x="187" y="62"/>
                    </a:cubicBezTo>
                    <a:cubicBezTo>
                      <a:pt x="0" y="213"/>
                      <a:pt x="90" y="512"/>
                      <a:pt x="328" y="538"/>
                    </a:cubicBezTo>
                    <a:cubicBezTo>
                      <a:pt x="339" y="539"/>
                      <a:pt x="349" y="540"/>
                      <a:pt x="359" y="540"/>
                    </a:cubicBezTo>
                    <a:cubicBezTo>
                      <a:pt x="582" y="540"/>
                      <a:pt x="710" y="279"/>
                      <a:pt x="566" y="101"/>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4" name="Google Shape;3314;p20"/>
              <p:cNvSpPr/>
              <p:nvPr/>
            </p:nvSpPr>
            <p:spPr>
              <a:xfrm>
                <a:off x="4071100" y="4051925"/>
                <a:ext cx="17125" cy="13000"/>
              </a:xfrm>
              <a:custGeom>
                <a:avLst/>
                <a:gdLst/>
                <a:ahLst/>
                <a:cxnLst/>
                <a:rect l="l" t="t" r="r" b="b"/>
                <a:pathLst>
                  <a:path w="685" h="520" extrusionOk="0">
                    <a:moveTo>
                      <a:pt x="345" y="0"/>
                    </a:moveTo>
                    <a:cubicBezTo>
                      <a:pt x="287" y="0"/>
                      <a:pt x="229" y="19"/>
                      <a:pt x="180" y="58"/>
                    </a:cubicBezTo>
                    <a:cubicBezTo>
                      <a:pt x="0" y="203"/>
                      <a:pt x="84" y="495"/>
                      <a:pt x="315" y="518"/>
                    </a:cubicBezTo>
                    <a:cubicBezTo>
                      <a:pt x="326" y="519"/>
                      <a:pt x="336" y="519"/>
                      <a:pt x="346" y="519"/>
                    </a:cubicBezTo>
                    <a:cubicBezTo>
                      <a:pt x="559" y="519"/>
                      <a:pt x="684" y="271"/>
                      <a:pt x="546" y="97"/>
                    </a:cubicBezTo>
                    <a:cubicBezTo>
                      <a:pt x="495"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5" name="Google Shape;3315;p20"/>
              <p:cNvSpPr/>
              <p:nvPr/>
            </p:nvSpPr>
            <p:spPr>
              <a:xfrm>
                <a:off x="4057825" y="4035425"/>
                <a:ext cx="16600" cy="12625"/>
              </a:xfrm>
              <a:custGeom>
                <a:avLst/>
                <a:gdLst/>
                <a:ahLst/>
                <a:cxnLst/>
                <a:rect l="l" t="t" r="r" b="b"/>
                <a:pathLst>
                  <a:path w="664" h="505" extrusionOk="0">
                    <a:moveTo>
                      <a:pt x="331" y="0"/>
                    </a:moveTo>
                    <a:cubicBezTo>
                      <a:pt x="276" y="0"/>
                      <a:pt x="220" y="19"/>
                      <a:pt x="174" y="56"/>
                    </a:cubicBezTo>
                    <a:cubicBezTo>
                      <a:pt x="1" y="197"/>
                      <a:pt x="84" y="477"/>
                      <a:pt x="306" y="503"/>
                    </a:cubicBezTo>
                    <a:cubicBezTo>
                      <a:pt x="315" y="504"/>
                      <a:pt x="324" y="504"/>
                      <a:pt x="333" y="504"/>
                    </a:cubicBezTo>
                    <a:cubicBezTo>
                      <a:pt x="539" y="504"/>
                      <a:pt x="663" y="261"/>
                      <a:pt x="528" y="95"/>
                    </a:cubicBezTo>
                    <a:cubicBezTo>
                      <a:pt x="478" y="32"/>
                      <a:pt x="405" y="0"/>
                      <a:pt x="3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6" name="Google Shape;3316;p20"/>
              <p:cNvSpPr/>
              <p:nvPr/>
            </p:nvSpPr>
            <p:spPr>
              <a:xfrm>
                <a:off x="4044575" y="4018850"/>
                <a:ext cx="15875" cy="12075"/>
              </a:xfrm>
              <a:custGeom>
                <a:avLst/>
                <a:gdLst/>
                <a:ahLst/>
                <a:cxnLst/>
                <a:rect l="l" t="t" r="r" b="b"/>
                <a:pathLst>
                  <a:path w="635" h="483" extrusionOk="0">
                    <a:moveTo>
                      <a:pt x="317" y="0"/>
                    </a:moveTo>
                    <a:cubicBezTo>
                      <a:pt x="265" y="0"/>
                      <a:pt x="212" y="18"/>
                      <a:pt x="168" y="54"/>
                    </a:cubicBezTo>
                    <a:cubicBezTo>
                      <a:pt x="1" y="192"/>
                      <a:pt x="81" y="459"/>
                      <a:pt x="293" y="481"/>
                    </a:cubicBezTo>
                    <a:cubicBezTo>
                      <a:pt x="302" y="482"/>
                      <a:pt x="311" y="483"/>
                      <a:pt x="320" y="483"/>
                    </a:cubicBezTo>
                    <a:cubicBezTo>
                      <a:pt x="519" y="483"/>
                      <a:pt x="634" y="249"/>
                      <a:pt x="508" y="92"/>
                    </a:cubicBezTo>
                    <a:cubicBezTo>
                      <a:pt x="459" y="32"/>
                      <a:pt x="388"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7" name="Google Shape;3317;p20"/>
              <p:cNvSpPr/>
              <p:nvPr/>
            </p:nvSpPr>
            <p:spPr>
              <a:xfrm>
                <a:off x="4031250" y="4002350"/>
                <a:ext cx="15375" cy="11625"/>
              </a:xfrm>
              <a:custGeom>
                <a:avLst/>
                <a:gdLst/>
                <a:ahLst/>
                <a:cxnLst/>
                <a:rect l="l" t="t" r="r" b="b"/>
                <a:pathLst>
                  <a:path w="615" h="465" extrusionOk="0">
                    <a:moveTo>
                      <a:pt x="306" y="1"/>
                    </a:moveTo>
                    <a:cubicBezTo>
                      <a:pt x="255" y="1"/>
                      <a:pt x="203" y="17"/>
                      <a:pt x="161" y="52"/>
                    </a:cubicBezTo>
                    <a:cubicBezTo>
                      <a:pt x="0" y="184"/>
                      <a:pt x="77" y="444"/>
                      <a:pt x="283" y="463"/>
                    </a:cubicBezTo>
                    <a:cubicBezTo>
                      <a:pt x="292" y="464"/>
                      <a:pt x="301" y="465"/>
                      <a:pt x="310" y="465"/>
                    </a:cubicBezTo>
                    <a:cubicBezTo>
                      <a:pt x="503" y="465"/>
                      <a:pt x="614" y="241"/>
                      <a:pt x="489" y="87"/>
                    </a:cubicBezTo>
                    <a:cubicBezTo>
                      <a:pt x="443" y="30"/>
                      <a:pt x="375"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8" name="Google Shape;3318;p20"/>
              <p:cNvSpPr/>
              <p:nvPr/>
            </p:nvSpPr>
            <p:spPr>
              <a:xfrm>
                <a:off x="4017975" y="3985800"/>
                <a:ext cx="14775" cy="11225"/>
              </a:xfrm>
              <a:custGeom>
                <a:avLst/>
                <a:gdLst/>
                <a:ahLst/>
                <a:cxnLst/>
                <a:rect l="l" t="t" r="r" b="b"/>
                <a:pathLst>
                  <a:path w="591" h="449" extrusionOk="0">
                    <a:moveTo>
                      <a:pt x="296" y="0"/>
                    </a:moveTo>
                    <a:cubicBezTo>
                      <a:pt x="247" y="0"/>
                      <a:pt x="197" y="17"/>
                      <a:pt x="155" y="52"/>
                    </a:cubicBezTo>
                    <a:cubicBezTo>
                      <a:pt x="1" y="177"/>
                      <a:pt x="75" y="425"/>
                      <a:pt x="274" y="447"/>
                    </a:cubicBezTo>
                    <a:cubicBezTo>
                      <a:pt x="282" y="448"/>
                      <a:pt x="290" y="448"/>
                      <a:pt x="297" y="448"/>
                    </a:cubicBezTo>
                    <a:cubicBezTo>
                      <a:pt x="480" y="448"/>
                      <a:pt x="590" y="232"/>
                      <a:pt x="470" y="84"/>
                    </a:cubicBezTo>
                    <a:cubicBezTo>
                      <a:pt x="426" y="29"/>
                      <a:pt x="362"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9" name="Google Shape;3319;p20"/>
              <p:cNvSpPr/>
              <p:nvPr/>
            </p:nvSpPr>
            <p:spPr>
              <a:xfrm>
                <a:off x="4004725" y="3969250"/>
                <a:ext cx="14125" cy="10725"/>
              </a:xfrm>
              <a:custGeom>
                <a:avLst/>
                <a:gdLst/>
                <a:ahLst/>
                <a:cxnLst/>
                <a:rect l="l" t="t" r="r" b="b"/>
                <a:pathLst>
                  <a:path w="565" h="429" extrusionOk="0">
                    <a:moveTo>
                      <a:pt x="284" y="1"/>
                    </a:moveTo>
                    <a:cubicBezTo>
                      <a:pt x="236" y="1"/>
                      <a:pt x="189" y="16"/>
                      <a:pt x="148" y="48"/>
                    </a:cubicBezTo>
                    <a:cubicBezTo>
                      <a:pt x="1" y="171"/>
                      <a:pt x="71" y="408"/>
                      <a:pt x="261" y="428"/>
                    </a:cubicBezTo>
                    <a:cubicBezTo>
                      <a:pt x="269" y="429"/>
                      <a:pt x="277" y="429"/>
                      <a:pt x="284" y="429"/>
                    </a:cubicBezTo>
                    <a:cubicBezTo>
                      <a:pt x="460" y="429"/>
                      <a:pt x="564" y="222"/>
                      <a:pt x="450" y="81"/>
                    </a:cubicBezTo>
                    <a:cubicBezTo>
                      <a:pt x="407" y="28"/>
                      <a:pt x="34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0" name="Google Shape;3320;p20"/>
              <p:cNvSpPr/>
              <p:nvPr/>
            </p:nvSpPr>
            <p:spPr>
              <a:xfrm>
                <a:off x="3991475" y="3952750"/>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8"/>
                      <a:pt x="271" y="408"/>
                    </a:cubicBezTo>
                    <a:cubicBezTo>
                      <a:pt x="440" y="408"/>
                      <a:pt x="538" y="211"/>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1" name="Google Shape;3321;p20"/>
              <p:cNvSpPr/>
              <p:nvPr/>
            </p:nvSpPr>
            <p:spPr>
              <a:xfrm>
                <a:off x="3978125" y="3936175"/>
                <a:ext cx="12925" cy="9825"/>
              </a:xfrm>
              <a:custGeom>
                <a:avLst/>
                <a:gdLst/>
                <a:ahLst/>
                <a:cxnLst/>
                <a:rect l="l" t="t" r="r" b="b"/>
                <a:pathLst>
                  <a:path w="517" h="393" extrusionOk="0">
                    <a:moveTo>
                      <a:pt x="260" y="1"/>
                    </a:moveTo>
                    <a:cubicBezTo>
                      <a:pt x="217" y="1"/>
                      <a:pt x="173" y="15"/>
                      <a:pt x="136" y="44"/>
                    </a:cubicBezTo>
                    <a:cubicBezTo>
                      <a:pt x="1" y="153"/>
                      <a:pt x="68" y="372"/>
                      <a:pt x="239" y="391"/>
                    </a:cubicBezTo>
                    <a:cubicBezTo>
                      <a:pt x="246" y="392"/>
                      <a:pt x="254" y="393"/>
                      <a:pt x="262" y="393"/>
                    </a:cubicBezTo>
                    <a:cubicBezTo>
                      <a:pt x="421" y="393"/>
                      <a:pt x="517" y="202"/>
                      <a:pt x="412" y="73"/>
                    </a:cubicBezTo>
                    <a:cubicBezTo>
                      <a:pt x="374" y="26"/>
                      <a:pt x="318" y="1"/>
                      <a:pt x="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2" name="Google Shape;3322;p20"/>
              <p:cNvSpPr/>
              <p:nvPr/>
            </p:nvSpPr>
            <p:spPr>
              <a:xfrm>
                <a:off x="3964875" y="3919700"/>
                <a:ext cx="12275" cy="9275"/>
              </a:xfrm>
              <a:custGeom>
                <a:avLst/>
                <a:gdLst/>
                <a:ahLst/>
                <a:cxnLst/>
                <a:rect l="l" t="t" r="r" b="b"/>
                <a:pathLst>
                  <a:path w="491" h="371" extrusionOk="0">
                    <a:moveTo>
                      <a:pt x="246" y="0"/>
                    </a:moveTo>
                    <a:cubicBezTo>
                      <a:pt x="205" y="0"/>
                      <a:pt x="163" y="14"/>
                      <a:pt x="129" y="41"/>
                    </a:cubicBezTo>
                    <a:cubicBezTo>
                      <a:pt x="1" y="147"/>
                      <a:pt x="65" y="353"/>
                      <a:pt x="229" y="369"/>
                    </a:cubicBezTo>
                    <a:cubicBezTo>
                      <a:pt x="236" y="370"/>
                      <a:pt x="244" y="370"/>
                      <a:pt x="252" y="370"/>
                    </a:cubicBezTo>
                    <a:cubicBezTo>
                      <a:pt x="402" y="370"/>
                      <a:pt x="491" y="193"/>
                      <a:pt x="393" y="70"/>
                    </a:cubicBezTo>
                    <a:cubicBezTo>
                      <a:pt x="356" y="24"/>
                      <a:pt x="301" y="0"/>
                      <a:pt x="2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3" name="Google Shape;3323;p20"/>
              <p:cNvSpPr/>
              <p:nvPr/>
            </p:nvSpPr>
            <p:spPr>
              <a:xfrm>
                <a:off x="3951625" y="3903150"/>
                <a:ext cx="11650" cy="8850"/>
              </a:xfrm>
              <a:custGeom>
                <a:avLst/>
                <a:gdLst/>
                <a:ahLst/>
                <a:cxnLst/>
                <a:rect l="l" t="t" r="r" b="b"/>
                <a:pathLst>
                  <a:path w="466" h="354" extrusionOk="0">
                    <a:moveTo>
                      <a:pt x="234" y="0"/>
                    </a:moveTo>
                    <a:cubicBezTo>
                      <a:pt x="195" y="0"/>
                      <a:pt x="156" y="13"/>
                      <a:pt x="122" y="41"/>
                    </a:cubicBezTo>
                    <a:cubicBezTo>
                      <a:pt x="0" y="138"/>
                      <a:pt x="58" y="337"/>
                      <a:pt x="216" y="353"/>
                    </a:cubicBezTo>
                    <a:cubicBezTo>
                      <a:pt x="222" y="354"/>
                      <a:pt x="229" y="354"/>
                      <a:pt x="235" y="354"/>
                    </a:cubicBezTo>
                    <a:cubicBezTo>
                      <a:pt x="381" y="354"/>
                      <a:pt x="465" y="184"/>
                      <a:pt x="370" y="67"/>
                    </a:cubicBezTo>
                    <a:cubicBezTo>
                      <a:pt x="335" y="23"/>
                      <a:pt x="285"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4" name="Google Shape;3324;p20"/>
              <p:cNvSpPr/>
              <p:nvPr/>
            </p:nvSpPr>
            <p:spPr>
              <a:xfrm>
                <a:off x="3938350" y="3886600"/>
                <a:ext cx="11025" cy="8375"/>
              </a:xfrm>
              <a:custGeom>
                <a:avLst/>
                <a:gdLst/>
                <a:ahLst/>
                <a:cxnLst/>
                <a:rect l="l" t="t" r="r" b="b"/>
                <a:pathLst>
                  <a:path w="441" h="335" extrusionOk="0">
                    <a:moveTo>
                      <a:pt x="222" y="0"/>
                    </a:moveTo>
                    <a:cubicBezTo>
                      <a:pt x="185" y="0"/>
                      <a:pt x="147" y="13"/>
                      <a:pt x="117" y="38"/>
                    </a:cubicBezTo>
                    <a:cubicBezTo>
                      <a:pt x="1" y="131"/>
                      <a:pt x="56" y="318"/>
                      <a:pt x="203" y="334"/>
                    </a:cubicBezTo>
                    <a:cubicBezTo>
                      <a:pt x="210" y="334"/>
                      <a:pt x="216" y="335"/>
                      <a:pt x="223" y="335"/>
                    </a:cubicBezTo>
                    <a:cubicBezTo>
                      <a:pt x="359" y="335"/>
                      <a:pt x="440" y="174"/>
                      <a:pt x="351" y="64"/>
                    </a:cubicBezTo>
                    <a:cubicBezTo>
                      <a:pt x="318" y="22"/>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5" name="Google Shape;3325;p20"/>
              <p:cNvSpPr/>
              <p:nvPr/>
            </p:nvSpPr>
            <p:spPr>
              <a:xfrm>
                <a:off x="3925100" y="3870100"/>
                <a:ext cx="10450" cy="7925"/>
              </a:xfrm>
              <a:custGeom>
                <a:avLst/>
                <a:gdLst/>
                <a:ahLst/>
                <a:cxnLst/>
                <a:rect l="l" t="t" r="r" b="b"/>
                <a:pathLst>
                  <a:path w="418" h="317" extrusionOk="0">
                    <a:moveTo>
                      <a:pt x="210" y="1"/>
                    </a:moveTo>
                    <a:cubicBezTo>
                      <a:pt x="175" y="1"/>
                      <a:pt x="139" y="12"/>
                      <a:pt x="110" y="36"/>
                    </a:cubicBezTo>
                    <a:cubicBezTo>
                      <a:pt x="1" y="123"/>
                      <a:pt x="52" y="299"/>
                      <a:pt x="190" y="315"/>
                    </a:cubicBezTo>
                    <a:cubicBezTo>
                      <a:pt x="197" y="316"/>
                      <a:pt x="203" y="317"/>
                      <a:pt x="209" y="317"/>
                    </a:cubicBezTo>
                    <a:cubicBezTo>
                      <a:pt x="340" y="317"/>
                      <a:pt x="418" y="163"/>
                      <a:pt x="332" y="58"/>
                    </a:cubicBezTo>
                    <a:cubicBezTo>
                      <a:pt x="301" y="20"/>
                      <a:pt x="256"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6" name="Google Shape;3326;p20"/>
              <p:cNvSpPr/>
              <p:nvPr/>
            </p:nvSpPr>
            <p:spPr>
              <a:xfrm>
                <a:off x="4128775" y="4087050"/>
                <a:ext cx="19075" cy="14425"/>
              </a:xfrm>
              <a:custGeom>
                <a:avLst/>
                <a:gdLst/>
                <a:ahLst/>
                <a:cxnLst/>
                <a:rect l="l" t="t" r="r" b="b"/>
                <a:pathLst>
                  <a:path w="763" h="577" extrusionOk="0">
                    <a:moveTo>
                      <a:pt x="384" y="0"/>
                    </a:moveTo>
                    <a:cubicBezTo>
                      <a:pt x="320" y="0"/>
                      <a:pt x="256" y="21"/>
                      <a:pt x="203" y="64"/>
                    </a:cubicBezTo>
                    <a:cubicBezTo>
                      <a:pt x="1" y="225"/>
                      <a:pt x="97" y="549"/>
                      <a:pt x="354" y="575"/>
                    </a:cubicBezTo>
                    <a:cubicBezTo>
                      <a:pt x="364" y="576"/>
                      <a:pt x="375" y="576"/>
                      <a:pt x="385" y="576"/>
                    </a:cubicBezTo>
                    <a:cubicBezTo>
                      <a:pt x="621" y="576"/>
                      <a:pt x="762" y="297"/>
                      <a:pt x="608" y="106"/>
                    </a:cubicBezTo>
                    <a:cubicBezTo>
                      <a:pt x="551" y="36"/>
                      <a:pt x="468"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7" name="Google Shape;3327;p20"/>
              <p:cNvSpPr/>
              <p:nvPr/>
            </p:nvSpPr>
            <p:spPr>
              <a:xfrm>
                <a:off x="4115525" y="4070525"/>
                <a:ext cx="18400" cy="13925"/>
              </a:xfrm>
              <a:custGeom>
                <a:avLst/>
                <a:gdLst/>
                <a:ahLst/>
                <a:cxnLst/>
                <a:rect l="l" t="t" r="r" b="b"/>
                <a:pathLst>
                  <a:path w="736" h="557" extrusionOk="0">
                    <a:moveTo>
                      <a:pt x="370" y="0"/>
                    </a:moveTo>
                    <a:cubicBezTo>
                      <a:pt x="308" y="0"/>
                      <a:pt x="245" y="21"/>
                      <a:pt x="193" y="63"/>
                    </a:cubicBezTo>
                    <a:cubicBezTo>
                      <a:pt x="0" y="220"/>
                      <a:pt x="93" y="532"/>
                      <a:pt x="341" y="555"/>
                    </a:cubicBezTo>
                    <a:cubicBezTo>
                      <a:pt x="351" y="556"/>
                      <a:pt x="362" y="556"/>
                      <a:pt x="372" y="556"/>
                    </a:cubicBezTo>
                    <a:cubicBezTo>
                      <a:pt x="601" y="556"/>
                      <a:pt x="736" y="286"/>
                      <a:pt x="585" y="101"/>
                    </a:cubicBezTo>
                    <a:cubicBezTo>
                      <a:pt x="531" y="34"/>
                      <a:pt x="451" y="0"/>
                      <a:pt x="3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8" name="Google Shape;3328;p20"/>
              <p:cNvSpPr/>
              <p:nvPr/>
            </p:nvSpPr>
            <p:spPr>
              <a:xfrm>
                <a:off x="4102275" y="4053975"/>
                <a:ext cx="17775" cy="13525"/>
              </a:xfrm>
              <a:custGeom>
                <a:avLst/>
                <a:gdLst/>
                <a:ahLst/>
                <a:cxnLst/>
                <a:rect l="l" t="t" r="r" b="b"/>
                <a:pathLst>
                  <a:path w="711" h="541" extrusionOk="0">
                    <a:moveTo>
                      <a:pt x="354" y="0"/>
                    </a:moveTo>
                    <a:cubicBezTo>
                      <a:pt x="295" y="0"/>
                      <a:pt x="236" y="20"/>
                      <a:pt x="186" y="60"/>
                    </a:cubicBezTo>
                    <a:cubicBezTo>
                      <a:pt x="0" y="211"/>
                      <a:pt x="90" y="513"/>
                      <a:pt x="328" y="538"/>
                    </a:cubicBezTo>
                    <a:cubicBezTo>
                      <a:pt x="338" y="540"/>
                      <a:pt x="348" y="540"/>
                      <a:pt x="359" y="540"/>
                    </a:cubicBezTo>
                    <a:cubicBezTo>
                      <a:pt x="578" y="540"/>
                      <a:pt x="710" y="280"/>
                      <a:pt x="566" y="101"/>
                    </a:cubicBezTo>
                    <a:cubicBezTo>
                      <a:pt x="512" y="35"/>
                      <a:pt x="434" y="0"/>
                      <a:pt x="3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9" name="Google Shape;3329;p20"/>
              <p:cNvSpPr/>
              <p:nvPr/>
            </p:nvSpPr>
            <p:spPr>
              <a:xfrm>
                <a:off x="4089000" y="4037400"/>
                <a:ext cx="17150" cy="13050"/>
              </a:xfrm>
              <a:custGeom>
                <a:avLst/>
                <a:gdLst/>
                <a:ahLst/>
                <a:cxnLst/>
                <a:rect l="l" t="t" r="r" b="b"/>
                <a:pathLst>
                  <a:path w="686" h="522" extrusionOk="0">
                    <a:moveTo>
                      <a:pt x="342" y="1"/>
                    </a:moveTo>
                    <a:cubicBezTo>
                      <a:pt x="286" y="1"/>
                      <a:pt x="229" y="19"/>
                      <a:pt x="181" y="57"/>
                    </a:cubicBezTo>
                    <a:cubicBezTo>
                      <a:pt x="1" y="202"/>
                      <a:pt x="84" y="494"/>
                      <a:pt x="316" y="520"/>
                    </a:cubicBezTo>
                    <a:cubicBezTo>
                      <a:pt x="326" y="521"/>
                      <a:pt x="336" y="522"/>
                      <a:pt x="346" y="522"/>
                    </a:cubicBezTo>
                    <a:cubicBezTo>
                      <a:pt x="557" y="522"/>
                      <a:pt x="685" y="271"/>
                      <a:pt x="547" y="99"/>
                    </a:cubicBezTo>
                    <a:cubicBezTo>
                      <a:pt x="495" y="34"/>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0" name="Google Shape;3330;p20"/>
              <p:cNvSpPr/>
              <p:nvPr/>
            </p:nvSpPr>
            <p:spPr>
              <a:xfrm>
                <a:off x="4075750" y="4020875"/>
                <a:ext cx="16500" cy="12625"/>
              </a:xfrm>
              <a:custGeom>
                <a:avLst/>
                <a:gdLst/>
                <a:ahLst/>
                <a:cxnLst/>
                <a:rect l="l" t="t" r="r" b="b"/>
                <a:pathLst>
                  <a:path w="660" h="505" extrusionOk="0">
                    <a:moveTo>
                      <a:pt x="330" y="1"/>
                    </a:moveTo>
                    <a:cubicBezTo>
                      <a:pt x="275" y="1"/>
                      <a:pt x="220" y="19"/>
                      <a:pt x="174" y="56"/>
                    </a:cubicBezTo>
                    <a:cubicBezTo>
                      <a:pt x="0" y="198"/>
                      <a:pt x="81" y="481"/>
                      <a:pt x="306" y="503"/>
                    </a:cubicBezTo>
                    <a:cubicBezTo>
                      <a:pt x="315" y="504"/>
                      <a:pt x="324" y="504"/>
                      <a:pt x="333" y="504"/>
                    </a:cubicBezTo>
                    <a:cubicBezTo>
                      <a:pt x="538" y="504"/>
                      <a:pt x="660" y="261"/>
                      <a:pt x="524" y="95"/>
                    </a:cubicBezTo>
                    <a:cubicBezTo>
                      <a:pt x="475" y="33"/>
                      <a:pt x="403" y="1"/>
                      <a:pt x="3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1" name="Google Shape;3331;p20"/>
              <p:cNvSpPr/>
              <p:nvPr/>
            </p:nvSpPr>
            <p:spPr>
              <a:xfrm>
                <a:off x="4062500" y="4004375"/>
                <a:ext cx="15850" cy="12100"/>
              </a:xfrm>
              <a:custGeom>
                <a:avLst/>
                <a:gdLst/>
                <a:ahLst/>
                <a:cxnLst/>
                <a:rect l="l" t="t" r="r" b="b"/>
                <a:pathLst>
                  <a:path w="634" h="484" extrusionOk="0">
                    <a:moveTo>
                      <a:pt x="317" y="1"/>
                    </a:moveTo>
                    <a:cubicBezTo>
                      <a:pt x="264" y="1"/>
                      <a:pt x="210" y="18"/>
                      <a:pt x="164" y="54"/>
                    </a:cubicBezTo>
                    <a:cubicBezTo>
                      <a:pt x="0" y="189"/>
                      <a:pt x="81" y="459"/>
                      <a:pt x="293" y="482"/>
                    </a:cubicBezTo>
                    <a:cubicBezTo>
                      <a:pt x="302" y="483"/>
                      <a:pt x="311" y="483"/>
                      <a:pt x="319" y="483"/>
                    </a:cubicBezTo>
                    <a:cubicBezTo>
                      <a:pt x="516" y="483"/>
                      <a:pt x="634" y="250"/>
                      <a:pt x="505" y="90"/>
                    </a:cubicBezTo>
                    <a:cubicBezTo>
                      <a:pt x="457" y="31"/>
                      <a:pt x="388" y="1"/>
                      <a:pt x="3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2" name="Google Shape;3332;p20"/>
              <p:cNvSpPr/>
              <p:nvPr/>
            </p:nvSpPr>
            <p:spPr>
              <a:xfrm>
                <a:off x="4049150" y="3987825"/>
                <a:ext cx="15400" cy="11675"/>
              </a:xfrm>
              <a:custGeom>
                <a:avLst/>
                <a:gdLst/>
                <a:ahLst/>
                <a:cxnLst/>
                <a:rect l="l" t="t" r="r" b="b"/>
                <a:pathLst>
                  <a:path w="616" h="467" extrusionOk="0">
                    <a:moveTo>
                      <a:pt x="309" y="0"/>
                    </a:moveTo>
                    <a:cubicBezTo>
                      <a:pt x="257" y="0"/>
                      <a:pt x="205" y="18"/>
                      <a:pt x="161" y="54"/>
                    </a:cubicBezTo>
                    <a:cubicBezTo>
                      <a:pt x="1" y="183"/>
                      <a:pt x="78" y="443"/>
                      <a:pt x="284" y="466"/>
                    </a:cubicBezTo>
                    <a:cubicBezTo>
                      <a:pt x="291" y="466"/>
                      <a:pt x="299" y="467"/>
                      <a:pt x="307" y="467"/>
                    </a:cubicBezTo>
                    <a:cubicBezTo>
                      <a:pt x="499" y="467"/>
                      <a:pt x="616" y="241"/>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3" name="Google Shape;3333;p20"/>
              <p:cNvSpPr/>
              <p:nvPr/>
            </p:nvSpPr>
            <p:spPr>
              <a:xfrm>
                <a:off x="4035900" y="3971300"/>
                <a:ext cx="14675" cy="11175"/>
              </a:xfrm>
              <a:custGeom>
                <a:avLst/>
                <a:gdLst/>
                <a:ahLst/>
                <a:cxnLst/>
                <a:rect l="l" t="t" r="r" b="b"/>
                <a:pathLst>
                  <a:path w="587" h="447" extrusionOk="0">
                    <a:moveTo>
                      <a:pt x="295" y="1"/>
                    </a:moveTo>
                    <a:cubicBezTo>
                      <a:pt x="246" y="1"/>
                      <a:pt x="196" y="17"/>
                      <a:pt x="155" y="50"/>
                    </a:cubicBezTo>
                    <a:cubicBezTo>
                      <a:pt x="0" y="175"/>
                      <a:pt x="74" y="426"/>
                      <a:pt x="270" y="445"/>
                    </a:cubicBezTo>
                    <a:cubicBezTo>
                      <a:pt x="278" y="446"/>
                      <a:pt x="286" y="446"/>
                      <a:pt x="294" y="446"/>
                    </a:cubicBezTo>
                    <a:cubicBezTo>
                      <a:pt x="479" y="446"/>
                      <a:pt x="587" y="230"/>
                      <a:pt x="470" y="82"/>
                    </a:cubicBezTo>
                    <a:cubicBezTo>
                      <a:pt x="426" y="29"/>
                      <a:pt x="361"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4" name="Google Shape;3334;p20"/>
              <p:cNvSpPr/>
              <p:nvPr/>
            </p:nvSpPr>
            <p:spPr>
              <a:xfrm>
                <a:off x="4022650" y="3954750"/>
                <a:ext cx="14100" cy="10700"/>
              </a:xfrm>
              <a:custGeom>
                <a:avLst/>
                <a:gdLst/>
                <a:ahLst/>
                <a:cxnLst/>
                <a:rect l="l" t="t" r="r" b="b"/>
                <a:pathLst>
                  <a:path w="564" h="428" extrusionOk="0">
                    <a:moveTo>
                      <a:pt x="281" y="1"/>
                    </a:moveTo>
                    <a:cubicBezTo>
                      <a:pt x="234" y="1"/>
                      <a:pt x="187" y="17"/>
                      <a:pt x="148" y="50"/>
                    </a:cubicBezTo>
                    <a:cubicBezTo>
                      <a:pt x="0" y="169"/>
                      <a:pt x="71" y="407"/>
                      <a:pt x="261" y="426"/>
                    </a:cubicBezTo>
                    <a:cubicBezTo>
                      <a:pt x="270" y="427"/>
                      <a:pt x="279" y="428"/>
                      <a:pt x="287" y="428"/>
                    </a:cubicBezTo>
                    <a:cubicBezTo>
                      <a:pt x="461" y="428"/>
                      <a:pt x="563" y="223"/>
                      <a:pt x="447" y="82"/>
                    </a:cubicBezTo>
                    <a:cubicBezTo>
                      <a:pt x="405" y="29"/>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5" name="Google Shape;3335;p20"/>
              <p:cNvSpPr/>
              <p:nvPr/>
            </p:nvSpPr>
            <p:spPr>
              <a:xfrm>
                <a:off x="4009375" y="3938225"/>
                <a:ext cx="13500" cy="10275"/>
              </a:xfrm>
              <a:custGeom>
                <a:avLst/>
                <a:gdLst/>
                <a:ahLst/>
                <a:cxnLst/>
                <a:rect l="l" t="t" r="r" b="b"/>
                <a:pathLst>
                  <a:path w="540" h="411" extrusionOk="0">
                    <a:moveTo>
                      <a:pt x="271" y="0"/>
                    </a:moveTo>
                    <a:cubicBezTo>
                      <a:pt x="225" y="0"/>
                      <a:pt x="180" y="15"/>
                      <a:pt x="142" y="46"/>
                    </a:cubicBezTo>
                    <a:cubicBezTo>
                      <a:pt x="1" y="161"/>
                      <a:pt x="68" y="390"/>
                      <a:pt x="252" y="409"/>
                    </a:cubicBezTo>
                    <a:cubicBezTo>
                      <a:pt x="259" y="410"/>
                      <a:pt x="267" y="410"/>
                      <a:pt x="275" y="410"/>
                    </a:cubicBezTo>
                    <a:cubicBezTo>
                      <a:pt x="441" y="410"/>
                      <a:pt x="539" y="213"/>
                      <a:pt x="432" y="78"/>
                    </a:cubicBezTo>
                    <a:cubicBezTo>
                      <a:pt x="391" y="27"/>
                      <a:pt x="331" y="0"/>
                      <a:pt x="2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6" name="Google Shape;3336;p20"/>
              <p:cNvSpPr/>
              <p:nvPr/>
            </p:nvSpPr>
            <p:spPr>
              <a:xfrm>
                <a:off x="3996050" y="3921725"/>
                <a:ext cx="12925" cy="9800"/>
              </a:xfrm>
              <a:custGeom>
                <a:avLst/>
                <a:gdLst/>
                <a:ahLst/>
                <a:cxnLst/>
                <a:rect l="l" t="t" r="r" b="b"/>
                <a:pathLst>
                  <a:path w="517" h="392" extrusionOk="0">
                    <a:moveTo>
                      <a:pt x="259" y="0"/>
                    </a:moveTo>
                    <a:cubicBezTo>
                      <a:pt x="215" y="0"/>
                      <a:pt x="171" y="15"/>
                      <a:pt x="135" y="44"/>
                    </a:cubicBezTo>
                    <a:cubicBezTo>
                      <a:pt x="0" y="153"/>
                      <a:pt x="65" y="372"/>
                      <a:pt x="238" y="391"/>
                    </a:cubicBezTo>
                    <a:cubicBezTo>
                      <a:pt x="245" y="391"/>
                      <a:pt x="251" y="392"/>
                      <a:pt x="258" y="392"/>
                    </a:cubicBezTo>
                    <a:cubicBezTo>
                      <a:pt x="420" y="392"/>
                      <a:pt x="517" y="202"/>
                      <a:pt x="412" y="73"/>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7" name="Google Shape;3337;p20"/>
              <p:cNvSpPr/>
              <p:nvPr/>
            </p:nvSpPr>
            <p:spPr>
              <a:xfrm>
                <a:off x="3982800" y="3905150"/>
                <a:ext cx="12275" cy="9350"/>
              </a:xfrm>
              <a:custGeom>
                <a:avLst/>
                <a:gdLst/>
                <a:ahLst/>
                <a:cxnLst/>
                <a:rect l="l" t="t" r="r" b="b"/>
                <a:pathLst>
                  <a:path w="491" h="374" extrusionOk="0">
                    <a:moveTo>
                      <a:pt x="245" y="1"/>
                    </a:moveTo>
                    <a:cubicBezTo>
                      <a:pt x="204" y="1"/>
                      <a:pt x="163" y="14"/>
                      <a:pt x="129" y="42"/>
                    </a:cubicBezTo>
                    <a:cubicBezTo>
                      <a:pt x="0" y="148"/>
                      <a:pt x="61" y="353"/>
                      <a:pt x="225" y="373"/>
                    </a:cubicBezTo>
                    <a:cubicBezTo>
                      <a:pt x="232" y="373"/>
                      <a:pt x="238" y="373"/>
                      <a:pt x="245" y="373"/>
                    </a:cubicBezTo>
                    <a:cubicBezTo>
                      <a:pt x="397" y="373"/>
                      <a:pt x="491" y="194"/>
                      <a:pt x="389" y="70"/>
                    </a:cubicBezTo>
                    <a:cubicBezTo>
                      <a:pt x="352" y="24"/>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8" name="Google Shape;3338;p20"/>
              <p:cNvSpPr/>
              <p:nvPr/>
            </p:nvSpPr>
            <p:spPr>
              <a:xfrm>
                <a:off x="3969525" y="3888650"/>
                <a:ext cx="11650" cy="8825"/>
              </a:xfrm>
              <a:custGeom>
                <a:avLst/>
                <a:gdLst/>
                <a:ahLst/>
                <a:cxnLst/>
                <a:rect l="l" t="t" r="r" b="b"/>
                <a:pathLst>
                  <a:path w="466" h="353" extrusionOk="0">
                    <a:moveTo>
                      <a:pt x="232" y="1"/>
                    </a:moveTo>
                    <a:cubicBezTo>
                      <a:pt x="194" y="1"/>
                      <a:pt x="155" y="13"/>
                      <a:pt x="123" y="39"/>
                    </a:cubicBezTo>
                    <a:cubicBezTo>
                      <a:pt x="1" y="139"/>
                      <a:pt x="59" y="335"/>
                      <a:pt x="216" y="351"/>
                    </a:cubicBezTo>
                    <a:cubicBezTo>
                      <a:pt x="224" y="352"/>
                      <a:pt x="231" y="353"/>
                      <a:pt x="239" y="353"/>
                    </a:cubicBezTo>
                    <a:cubicBezTo>
                      <a:pt x="380" y="353"/>
                      <a:pt x="465" y="181"/>
                      <a:pt x="370" y="65"/>
                    </a:cubicBezTo>
                    <a:cubicBezTo>
                      <a:pt x="336" y="23"/>
                      <a:pt x="284" y="1"/>
                      <a:pt x="2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9" name="Google Shape;3339;p20"/>
              <p:cNvSpPr/>
              <p:nvPr/>
            </p:nvSpPr>
            <p:spPr>
              <a:xfrm>
                <a:off x="3956275" y="3872125"/>
                <a:ext cx="11025" cy="8400"/>
              </a:xfrm>
              <a:custGeom>
                <a:avLst/>
                <a:gdLst/>
                <a:ahLst/>
                <a:cxnLst/>
                <a:rect l="l" t="t" r="r" b="b"/>
                <a:pathLst>
                  <a:path w="441" h="336" extrusionOk="0">
                    <a:moveTo>
                      <a:pt x="222" y="1"/>
                    </a:moveTo>
                    <a:cubicBezTo>
                      <a:pt x="185" y="1"/>
                      <a:pt x="147" y="13"/>
                      <a:pt x="116" y="38"/>
                    </a:cubicBezTo>
                    <a:cubicBezTo>
                      <a:pt x="1" y="132"/>
                      <a:pt x="55" y="318"/>
                      <a:pt x="203" y="334"/>
                    </a:cubicBezTo>
                    <a:cubicBezTo>
                      <a:pt x="210" y="335"/>
                      <a:pt x="216" y="335"/>
                      <a:pt x="222" y="335"/>
                    </a:cubicBezTo>
                    <a:cubicBezTo>
                      <a:pt x="359" y="335"/>
                      <a:pt x="440" y="172"/>
                      <a:pt x="351" y="61"/>
                    </a:cubicBezTo>
                    <a:cubicBezTo>
                      <a:pt x="318" y="21"/>
                      <a:pt x="271"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0" name="Google Shape;3340;p20"/>
              <p:cNvSpPr/>
              <p:nvPr/>
            </p:nvSpPr>
            <p:spPr>
              <a:xfrm>
                <a:off x="3943025" y="3855550"/>
                <a:ext cx="10375" cy="7925"/>
              </a:xfrm>
              <a:custGeom>
                <a:avLst/>
                <a:gdLst/>
                <a:ahLst/>
                <a:cxnLst/>
                <a:rect l="l" t="t" r="r" b="b"/>
                <a:pathLst>
                  <a:path w="415" h="317" extrusionOk="0">
                    <a:moveTo>
                      <a:pt x="209" y="1"/>
                    </a:moveTo>
                    <a:cubicBezTo>
                      <a:pt x="173" y="1"/>
                      <a:pt x="137" y="12"/>
                      <a:pt x="106" y="36"/>
                    </a:cubicBezTo>
                    <a:cubicBezTo>
                      <a:pt x="0" y="126"/>
                      <a:pt x="52" y="303"/>
                      <a:pt x="190" y="316"/>
                    </a:cubicBezTo>
                    <a:cubicBezTo>
                      <a:pt x="197" y="317"/>
                      <a:pt x="203" y="317"/>
                      <a:pt x="209" y="317"/>
                    </a:cubicBezTo>
                    <a:cubicBezTo>
                      <a:pt x="339" y="317"/>
                      <a:pt x="414" y="166"/>
                      <a:pt x="331" y="59"/>
                    </a:cubicBezTo>
                    <a:cubicBezTo>
                      <a:pt x="300" y="21"/>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1" name="Google Shape;3341;p20"/>
              <p:cNvSpPr/>
              <p:nvPr/>
            </p:nvSpPr>
            <p:spPr>
              <a:xfrm>
                <a:off x="4159950" y="4089075"/>
                <a:ext cx="19675" cy="14900"/>
              </a:xfrm>
              <a:custGeom>
                <a:avLst/>
                <a:gdLst/>
                <a:ahLst/>
                <a:cxnLst/>
                <a:rect l="l" t="t" r="r" b="b"/>
                <a:pathLst>
                  <a:path w="787" h="596" extrusionOk="0">
                    <a:moveTo>
                      <a:pt x="395" y="0"/>
                    </a:moveTo>
                    <a:cubicBezTo>
                      <a:pt x="329" y="0"/>
                      <a:pt x="263" y="22"/>
                      <a:pt x="209" y="66"/>
                    </a:cubicBezTo>
                    <a:cubicBezTo>
                      <a:pt x="0" y="234"/>
                      <a:pt x="100" y="565"/>
                      <a:pt x="364" y="593"/>
                    </a:cubicBezTo>
                    <a:cubicBezTo>
                      <a:pt x="375" y="595"/>
                      <a:pt x="387" y="595"/>
                      <a:pt x="398" y="595"/>
                    </a:cubicBezTo>
                    <a:cubicBezTo>
                      <a:pt x="641" y="595"/>
                      <a:pt x="787" y="308"/>
                      <a:pt x="627" y="111"/>
                    </a:cubicBezTo>
                    <a:cubicBezTo>
                      <a:pt x="569" y="38"/>
                      <a:pt x="482" y="0"/>
                      <a:pt x="3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2" name="Google Shape;3342;p20"/>
              <p:cNvSpPr/>
              <p:nvPr/>
            </p:nvSpPr>
            <p:spPr>
              <a:xfrm>
                <a:off x="4146700" y="4072525"/>
                <a:ext cx="19025" cy="14425"/>
              </a:xfrm>
              <a:custGeom>
                <a:avLst/>
                <a:gdLst/>
                <a:ahLst/>
                <a:cxnLst/>
                <a:rect l="l" t="t" r="r" b="b"/>
                <a:pathLst>
                  <a:path w="761" h="577" extrusionOk="0">
                    <a:moveTo>
                      <a:pt x="382" y="0"/>
                    </a:moveTo>
                    <a:cubicBezTo>
                      <a:pt x="318" y="0"/>
                      <a:pt x="254" y="22"/>
                      <a:pt x="199" y="66"/>
                    </a:cubicBezTo>
                    <a:cubicBezTo>
                      <a:pt x="0" y="227"/>
                      <a:pt x="97" y="548"/>
                      <a:pt x="351" y="574"/>
                    </a:cubicBezTo>
                    <a:cubicBezTo>
                      <a:pt x="362" y="575"/>
                      <a:pt x="374" y="576"/>
                      <a:pt x="385" y="576"/>
                    </a:cubicBezTo>
                    <a:cubicBezTo>
                      <a:pt x="622" y="576"/>
                      <a:pt x="761" y="298"/>
                      <a:pt x="608" y="108"/>
                    </a:cubicBezTo>
                    <a:cubicBezTo>
                      <a:pt x="549" y="37"/>
                      <a:pt x="466" y="0"/>
                      <a:pt x="3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3" name="Google Shape;3343;p20"/>
              <p:cNvSpPr/>
              <p:nvPr/>
            </p:nvSpPr>
            <p:spPr>
              <a:xfrm>
                <a:off x="4133425" y="4056000"/>
                <a:ext cx="18425" cy="13975"/>
              </a:xfrm>
              <a:custGeom>
                <a:avLst/>
                <a:gdLst/>
                <a:ahLst/>
                <a:cxnLst/>
                <a:rect l="l" t="t" r="r" b="b"/>
                <a:pathLst>
                  <a:path w="737" h="559" extrusionOk="0">
                    <a:moveTo>
                      <a:pt x="368" y="1"/>
                    </a:moveTo>
                    <a:cubicBezTo>
                      <a:pt x="307" y="1"/>
                      <a:pt x="245" y="21"/>
                      <a:pt x="194" y="62"/>
                    </a:cubicBezTo>
                    <a:cubicBezTo>
                      <a:pt x="1" y="220"/>
                      <a:pt x="94" y="531"/>
                      <a:pt x="342" y="557"/>
                    </a:cubicBezTo>
                    <a:cubicBezTo>
                      <a:pt x="352" y="558"/>
                      <a:pt x="362" y="559"/>
                      <a:pt x="373" y="559"/>
                    </a:cubicBezTo>
                    <a:cubicBezTo>
                      <a:pt x="602" y="559"/>
                      <a:pt x="737" y="289"/>
                      <a:pt x="586" y="104"/>
                    </a:cubicBezTo>
                    <a:cubicBezTo>
                      <a:pt x="531" y="36"/>
                      <a:pt x="450"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4" name="Google Shape;3344;p20"/>
              <p:cNvSpPr/>
              <p:nvPr/>
            </p:nvSpPr>
            <p:spPr>
              <a:xfrm>
                <a:off x="4120175" y="4039450"/>
                <a:ext cx="17775" cy="13500"/>
              </a:xfrm>
              <a:custGeom>
                <a:avLst/>
                <a:gdLst/>
                <a:ahLst/>
                <a:cxnLst/>
                <a:rect l="l" t="t" r="r" b="b"/>
                <a:pathLst>
                  <a:path w="711" h="540" extrusionOk="0">
                    <a:moveTo>
                      <a:pt x="357" y="0"/>
                    </a:moveTo>
                    <a:cubicBezTo>
                      <a:pt x="297" y="0"/>
                      <a:pt x="237" y="20"/>
                      <a:pt x="187" y="62"/>
                    </a:cubicBezTo>
                    <a:cubicBezTo>
                      <a:pt x="1" y="213"/>
                      <a:pt x="87" y="512"/>
                      <a:pt x="328" y="538"/>
                    </a:cubicBezTo>
                    <a:cubicBezTo>
                      <a:pt x="339" y="539"/>
                      <a:pt x="349" y="539"/>
                      <a:pt x="359" y="539"/>
                    </a:cubicBezTo>
                    <a:cubicBezTo>
                      <a:pt x="579" y="539"/>
                      <a:pt x="711" y="279"/>
                      <a:pt x="566" y="101"/>
                    </a:cubicBezTo>
                    <a:cubicBezTo>
                      <a:pt x="513" y="35"/>
                      <a:pt x="436"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5" name="Google Shape;3345;p20"/>
              <p:cNvSpPr/>
              <p:nvPr/>
            </p:nvSpPr>
            <p:spPr>
              <a:xfrm>
                <a:off x="4106925" y="4022900"/>
                <a:ext cx="17125" cy="13025"/>
              </a:xfrm>
              <a:custGeom>
                <a:avLst/>
                <a:gdLst/>
                <a:ahLst/>
                <a:cxnLst/>
                <a:rect l="l" t="t" r="r" b="b"/>
                <a:pathLst>
                  <a:path w="685" h="521" extrusionOk="0">
                    <a:moveTo>
                      <a:pt x="345" y="1"/>
                    </a:moveTo>
                    <a:cubicBezTo>
                      <a:pt x="287" y="1"/>
                      <a:pt x="229" y="20"/>
                      <a:pt x="180" y="59"/>
                    </a:cubicBezTo>
                    <a:cubicBezTo>
                      <a:pt x="0" y="204"/>
                      <a:pt x="84" y="496"/>
                      <a:pt x="315" y="518"/>
                    </a:cubicBezTo>
                    <a:cubicBezTo>
                      <a:pt x="326" y="520"/>
                      <a:pt x="336" y="520"/>
                      <a:pt x="346" y="520"/>
                    </a:cubicBezTo>
                    <a:cubicBezTo>
                      <a:pt x="556" y="520"/>
                      <a:pt x="685" y="272"/>
                      <a:pt x="547" y="97"/>
                    </a:cubicBezTo>
                    <a:cubicBezTo>
                      <a:pt x="496" y="34"/>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6" name="Google Shape;3346;p20"/>
              <p:cNvSpPr/>
              <p:nvPr/>
            </p:nvSpPr>
            <p:spPr>
              <a:xfrm>
                <a:off x="4093575" y="4006400"/>
                <a:ext cx="16575" cy="12575"/>
              </a:xfrm>
              <a:custGeom>
                <a:avLst/>
                <a:gdLst/>
                <a:ahLst/>
                <a:cxnLst/>
                <a:rect l="l" t="t" r="r" b="b"/>
                <a:pathLst>
                  <a:path w="663" h="503" extrusionOk="0">
                    <a:moveTo>
                      <a:pt x="334" y="1"/>
                    </a:moveTo>
                    <a:cubicBezTo>
                      <a:pt x="278" y="1"/>
                      <a:pt x="222" y="19"/>
                      <a:pt x="174" y="57"/>
                    </a:cubicBezTo>
                    <a:cubicBezTo>
                      <a:pt x="1" y="198"/>
                      <a:pt x="84" y="478"/>
                      <a:pt x="309" y="500"/>
                    </a:cubicBezTo>
                    <a:cubicBezTo>
                      <a:pt x="320" y="502"/>
                      <a:pt x="330" y="502"/>
                      <a:pt x="340" y="502"/>
                    </a:cubicBezTo>
                    <a:cubicBezTo>
                      <a:pt x="543" y="502"/>
                      <a:pt x="663" y="258"/>
                      <a:pt x="528" y="92"/>
                    </a:cubicBezTo>
                    <a:cubicBezTo>
                      <a:pt x="479" y="32"/>
                      <a:pt x="40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7" name="Google Shape;3347;p20"/>
              <p:cNvSpPr/>
              <p:nvPr/>
            </p:nvSpPr>
            <p:spPr>
              <a:xfrm>
                <a:off x="4080400" y="3989850"/>
                <a:ext cx="15875" cy="12075"/>
              </a:xfrm>
              <a:custGeom>
                <a:avLst/>
                <a:gdLst/>
                <a:ahLst/>
                <a:cxnLst/>
                <a:rect l="l" t="t" r="r" b="b"/>
                <a:pathLst>
                  <a:path w="635" h="483" extrusionOk="0">
                    <a:moveTo>
                      <a:pt x="317" y="0"/>
                    </a:moveTo>
                    <a:cubicBezTo>
                      <a:pt x="264" y="0"/>
                      <a:pt x="210" y="18"/>
                      <a:pt x="165" y="54"/>
                    </a:cubicBezTo>
                    <a:cubicBezTo>
                      <a:pt x="1" y="192"/>
                      <a:pt x="81" y="459"/>
                      <a:pt x="293" y="481"/>
                    </a:cubicBezTo>
                    <a:cubicBezTo>
                      <a:pt x="302" y="482"/>
                      <a:pt x="311" y="482"/>
                      <a:pt x="320" y="482"/>
                    </a:cubicBezTo>
                    <a:cubicBezTo>
                      <a:pt x="517" y="482"/>
                      <a:pt x="635" y="249"/>
                      <a:pt x="505" y="92"/>
                    </a:cubicBezTo>
                    <a:cubicBezTo>
                      <a:pt x="458" y="32"/>
                      <a:pt x="388"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8" name="Google Shape;3348;p20"/>
              <p:cNvSpPr/>
              <p:nvPr/>
            </p:nvSpPr>
            <p:spPr>
              <a:xfrm>
                <a:off x="4067075" y="3973350"/>
                <a:ext cx="15300" cy="11625"/>
              </a:xfrm>
              <a:custGeom>
                <a:avLst/>
                <a:gdLst/>
                <a:ahLst/>
                <a:cxnLst/>
                <a:rect l="l" t="t" r="r" b="b"/>
                <a:pathLst>
                  <a:path w="612" h="465" extrusionOk="0">
                    <a:moveTo>
                      <a:pt x="307" y="0"/>
                    </a:moveTo>
                    <a:cubicBezTo>
                      <a:pt x="255" y="0"/>
                      <a:pt x="204" y="17"/>
                      <a:pt x="161" y="52"/>
                    </a:cubicBezTo>
                    <a:cubicBezTo>
                      <a:pt x="0" y="183"/>
                      <a:pt x="78" y="444"/>
                      <a:pt x="283" y="463"/>
                    </a:cubicBezTo>
                    <a:cubicBezTo>
                      <a:pt x="292" y="464"/>
                      <a:pt x="301" y="464"/>
                      <a:pt x="310" y="464"/>
                    </a:cubicBezTo>
                    <a:cubicBezTo>
                      <a:pt x="500" y="464"/>
                      <a:pt x="612" y="240"/>
                      <a:pt x="489" y="87"/>
                    </a:cubicBezTo>
                    <a:cubicBezTo>
                      <a:pt x="443" y="30"/>
                      <a:pt x="375"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9" name="Google Shape;3349;p20"/>
              <p:cNvSpPr/>
              <p:nvPr/>
            </p:nvSpPr>
            <p:spPr>
              <a:xfrm>
                <a:off x="4053825" y="3956800"/>
                <a:ext cx="14675" cy="11200"/>
              </a:xfrm>
              <a:custGeom>
                <a:avLst/>
                <a:gdLst/>
                <a:ahLst/>
                <a:cxnLst/>
                <a:rect l="l" t="t" r="r" b="b"/>
                <a:pathLst>
                  <a:path w="587" h="448" extrusionOk="0">
                    <a:moveTo>
                      <a:pt x="295" y="0"/>
                    </a:moveTo>
                    <a:cubicBezTo>
                      <a:pt x="246" y="0"/>
                      <a:pt x="196" y="17"/>
                      <a:pt x="154" y="52"/>
                    </a:cubicBezTo>
                    <a:cubicBezTo>
                      <a:pt x="0" y="177"/>
                      <a:pt x="74" y="424"/>
                      <a:pt x="270" y="447"/>
                    </a:cubicBezTo>
                    <a:cubicBezTo>
                      <a:pt x="278" y="448"/>
                      <a:pt x="286" y="448"/>
                      <a:pt x="294" y="448"/>
                    </a:cubicBezTo>
                    <a:cubicBezTo>
                      <a:pt x="479" y="448"/>
                      <a:pt x="587" y="232"/>
                      <a:pt x="469" y="84"/>
                    </a:cubicBezTo>
                    <a:cubicBezTo>
                      <a:pt x="424" y="29"/>
                      <a:pt x="359"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0" name="Google Shape;3350;p20"/>
              <p:cNvSpPr/>
              <p:nvPr/>
            </p:nvSpPr>
            <p:spPr>
              <a:xfrm>
                <a:off x="4040475" y="3940250"/>
                <a:ext cx="14200" cy="10725"/>
              </a:xfrm>
              <a:custGeom>
                <a:avLst/>
                <a:gdLst/>
                <a:ahLst/>
                <a:cxnLst/>
                <a:rect l="l" t="t" r="r" b="b"/>
                <a:pathLst>
                  <a:path w="568" h="429" extrusionOk="0">
                    <a:moveTo>
                      <a:pt x="285" y="1"/>
                    </a:moveTo>
                    <a:cubicBezTo>
                      <a:pt x="238" y="1"/>
                      <a:pt x="191" y="16"/>
                      <a:pt x="152" y="48"/>
                    </a:cubicBezTo>
                    <a:cubicBezTo>
                      <a:pt x="1" y="167"/>
                      <a:pt x="71" y="408"/>
                      <a:pt x="264" y="428"/>
                    </a:cubicBezTo>
                    <a:cubicBezTo>
                      <a:pt x="272" y="428"/>
                      <a:pt x="280" y="429"/>
                      <a:pt x="287" y="429"/>
                    </a:cubicBezTo>
                    <a:cubicBezTo>
                      <a:pt x="463" y="429"/>
                      <a:pt x="568" y="222"/>
                      <a:pt x="451" y="80"/>
                    </a:cubicBezTo>
                    <a:cubicBezTo>
                      <a:pt x="409" y="28"/>
                      <a:pt x="347"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1" name="Google Shape;3351;p20"/>
              <p:cNvSpPr/>
              <p:nvPr/>
            </p:nvSpPr>
            <p:spPr>
              <a:xfrm>
                <a:off x="4027225" y="3923750"/>
                <a:ext cx="13550" cy="10200"/>
              </a:xfrm>
              <a:custGeom>
                <a:avLst/>
                <a:gdLst/>
                <a:ahLst/>
                <a:cxnLst/>
                <a:rect l="l" t="t" r="r" b="b"/>
                <a:pathLst>
                  <a:path w="542" h="408" extrusionOk="0">
                    <a:moveTo>
                      <a:pt x="273" y="1"/>
                    </a:moveTo>
                    <a:cubicBezTo>
                      <a:pt x="227" y="1"/>
                      <a:pt x="181" y="16"/>
                      <a:pt x="142" y="46"/>
                    </a:cubicBezTo>
                    <a:cubicBezTo>
                      <a:pt x="0" y="159"/>
                      <a:pt x="68" y="390"/>
                      <a:pt x="251" y="406"/>
                    </a:cubicBezTo>
                    <a:cubicBezTo>
                      <a:pt x="259" y="407"/>
                      <a:pt x="267" y="407"/>
                      <a:pt x="274" y="407"/>
                    </a:cubicBezTo>
                    <a:cubicBezTo>
                      <a:pt x="441" y="407"/>
                      <a:pt x="542" y="210"/>
                      <a:pt x="431" y="75"/>
                    </a:cubicBezTo>
                    <a:cubicBezTo>
                      <a:pt x="391" y="26"/>
                      <a:pt x="332" y="1"/>
                      <a:pt x="2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2" name="Google Shape;3352;p20"/>
              <p:cNvSpPr/>
              <p:nvPr/>
            </p:nvSpPr>
            <p:spPr>
              <a:xfrm>
                <a:off x="4013975" y="3907175"/>
                <a:ext cx="12900" cy="9825"/>
              </a:xfrm>
              <a:custGeom>
                <a:avLst/>
                <a:gdLst/>
                <a:ahLst/>
                <a:cxnLst/>
                <a:rect l="l" t="t" r="r" b="b"/>
                <a:pathLst>
                  <a:path w="516" h="393" extrusionOk="0">
                    <a:moveTo>
                      <a:pt x="258" y="1"/>
                    </a:moveTo>
                    <a:cubicBezTo>
                      <a:pt x="215" y="1"/>
                      <a:pt x="171" y="15"/>
                      <a:pt x="135" y="44"/>
                    </a:cubicBezTo>
                    <a:cubicBezTo>
                      <a:pt x="0" y="153"/>
                      <a:pt x="64" y="372"/>
                      <a:pt x="238" y="391"/>
                    </a:cubicBezTo>
                    <a:cubicBezTo>
                      <a:pt x="246" y="392"/>
                      <a:pt x="253" y="392"/>
                      <a:pt x="261" y="392"/>
                    </a:cubicBezTo>
                    <a:cubicBezTo>
                      <a:pt x="421" y="392"/>
                      <a:pt x="516" y="202"/>
                      <a:pt x="411" y="73"/>
                    </a:cubicBezTo>
                    <a:cubicBezTo>
                      <a:pt x="373" y="25"/>
                      <a:pt x="316"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3" name="Google Shape;3353;p20"/>
              <p:cNvSpPr/>
              <p:nvPr/>
            </p:nvSpPr>
            <p:spPr>
              <a:xfrm>
                <a:off x="4000700" y="3890700"/>
                <a:ext cx="12275" cy="9275"/>
              </a:xfrm>
              <a:custGeom>
                <a:avLst/>
                <a:gdLst/>
                <a:ahLst/>
                <a:cxnLst/>
                <a:rect l="l" t="t" r="r" b="b"/>
                <a:pathLst>
                  <a:path w="491" h="371" extrusionOk="0">
                    <a:moveTo>
                      <a:pt x="245" y="0"/>
                    </a:moveTo>
                    <a:cubicBezTo>
                      <a:pt x="205" y="0"/>
                      <a:pt x="164" y="14"/>
                      <a:pt x="129" y="41"/>
                    </a:cubicBezTo>
                    <a:cubicBezTo>
                      <a:pt x="1" y="147"/>
                      <a:pt x="62" y="353"/>
                      <a:pt x="226" y="369"/>
                    </a:cubicBezTo>
                    <a:cubicBezTo>
                      <a:pt x="234" y="370"/>
                      <a:pt x="242" y="370"/>
                      <a:pt x="249" y="370"/>
                    </a:cubicBezTo>
                    <a:cubicBezTo>
                      <a:pt x="402" y="370"/>
                      <a:pt x="491" y="192"/>
                      <a:pt x="390"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4" name="Google Shape;3354;p20"/>
              <p:cNvSpPr/>
              <p:nvPr/>
            </p:nvSpPr>
            <p:spPr>
              <a:xfrm>
                <a:off x="3987450" y="3874125"/>
                <a:ext cx="11650" cy="8875"/>
              </a:xfrm>
              <a:custGeom>
                <a:avLst/>
                <a:gdLst/>
                <a:ahLst/>
                <a:cxnLst/>
                <a:rect l="l" t="t" r="r" b="b"/>
                <a:pathLst>
                  <a:path w="466" h="355" extrusionOk="0">
                    <a:moveTo>
                      <a:pt x="231" y="0"/>
                    </a:moveTo>
                    <a:cubicBezTo>
                      <a:pt x="192" y="0"/>
                      <a:pt x="154" y="13"/>
                      <a:pt x="123" y="39"/>
                    </a:cubicBezTo>
                    <a:cubicBezTo>
                      <a:pt x="1" y="138"/>
                      <a:pt x="58" y="338"/>
                      <a:pt x="216" y="354"/>
                    </a:cubicBezTo>
                    <a:cubicBezTo>
                      <a:pt x="222" y="354"/>
                      <a:pt x="229" y="355"/>
                      <a:pt x="235" y="355"/>
                    </a:cubicBezTo>
                    <a:cubicBezTo>
                      <a:pt x="378" y="355"/>
                      <a:pt x="466" y="185"/>
                      <a:pt x="370" y="68"/>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5" name="Google Shape;3355;p20"/>
              <p:cNvSpPr/>
              <p:nvPr/>
            </p:nvSpPr>
            <p:spPr>
              <a:xfrm>
                <a:off x="3974200" y="3857600"/>
                <a:ext cx="11000" cy="8375"/>
              </a:xfrm>
              <a:custGeom>
                <a:avLst/>
                <a:gdLst/>
                <a:ahLst/>
                <a:cxnLst/>
                <a:rect l="l" t="t" r="r" b="b"/>
                <a:pathLst>
                  <a:path w="440" h="335" extrusionOk="0">
                    <a:moveTo>
                      <a:pt x="221" y="0"/>
                    </a:moveTo>
                    <a:cubicBezTo>
                      <a:pt x="184" y="0"/>
                      <a:pt x="147" y="13"/>
                      <a:pt x="116" y="38"/>
                    </a:cubicBezTo>
                    <a:cubicBezTo>
                      <a:pt x="0" y="131"/>
                      <a:pt x="55" y="317"/>
                      <a:pt x="203" y="333"/>
                    </a:cubicBezTo>
                    <a:cubicBezTo>
                      <a:pt x="209" y="334"/>
                      <a:pt x="216" y="334"/>
                      <a:pt x="222" y="334"/>
                    </a:cubicBezTo>
                    <a:cubicBezTo>
                      <a:pt x="359" y="334"/>
                      <a:pt x="440" y="174"/>
                      <a:pt x="351" y="63"/>
                    </a:cubicBezTo>
                    <a:cubicBezTo>
                      <a:pt x="318" y="22"/>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6" name="Google Shape;3356;p20"/>
              <p:cNvSpPr/>
              <p:nvPr/>
            </p:nvSpPr>
            <p:spPr>
              <a:xfrm>
                <a:off x="3960850" y="3841100"/>
                <a:ext cx="10450" cy="7925"/>
              </a:xfrm>
              <a:custGeom>
                <a:avLst/>
                <a:gdLst/>
                <a:ahLst/>
                <a:cxnLst/>
                <a:rect l="l" t="t" r="r" b="b"/>
                <a:pathLst>
                  <a:path w="418" h="317" extrusionOk="0">
                    <a:moveTo>
                      <a:pt x="210" y="0"/>
                    </a:moveTo>
                    <a:cubicBezTo>
                      <a:pt x="175" y="0"/>
                      <a:pt x="139" y="12"/>
                      <a:pt x="110" y="36"/>
                    </a:cubicBezTo>
                    <a:cubicBezTo>
                      <a:pt x="1" y="123"/>
                      <a:pt x="52" y="299"/>
                      <a:pt x="194" y="315"/>
                    </a:cubicBezTo>
                    <a:cubicBezTo>
                      <a:pt x="200" y="316"/>
                      <a:pt x="207" y="316"/>
                      <a:pt x="213" y="316"/>
                    </a:cubicBezTo>
                    <a:cubicBezTo>
                      <a:pt x="343" y="316"/>
                      <a:pt x="418" y="162"/>
                      <a:pt x="335" y="58"/>
                    </a:cubicBezTo>
                    <a:cubicBezTo>
                      <a:pt x="302"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7" name="Google Shape;3357;p20"/>
              <p:cNvSpPr/>
              <p:nvPr/>
            </p:nvSpPr>
            <p:spPr>
              <a:xfrm>
                <a:off x="4191125" y="4091100"/>
                <a:ext cx="20250" cy="15350"/>
              </a:xfrm>
              <a:custGeom>
                <a:avLst/>
                <a:gdLst/>
                <a:ahLst/>
                <a:cxnLst/>
                <a:rect l="l" t="t" r="r" b="b"/>
                <a:pathLst>
                  <a:path w="810" h="614" extrusionOk="0">
                    <a:moveTo>
                      <a:pt x="409" y="1"/>
                    </a:moveTo>
                    <a:cubicBezTo>
                      <a:pt x="341" y="1"/>
                      <a:pt x="273" y="23"/>
                      <a:pt x="216" y="69"/>
                    </a:cubicBezTo>
                    <a:cubicBezTo>
                      <a:pt x="0" y="239"/>
                      <a:pt x="103" y="583"/>
                      <a:pt x="376" y="612"/>
                    </a:cubicBezTo>
                    <a:cubicBezTo>
                      <a:pt x="388" y="613"/>
                      <a:pt x="400" y="614"/>
                      <a:pt x="411" y="614"/>
                    </a:cubicBezTo>
                    <a:cubicBezTo>
                      <a:pt x="660" y="614"/>
                      <a:pt x="809" y="317"/>
                      <a:pt x="646" y="114"/>
                    </a:cubicBezTo>
                    <a:cubicBezTo>
                      <a:pt x="586" y="39"/>
                      <a:pt x="498" y="1"/>
                      <a:pt x="4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8" name="Google Shape;3358;p20"/>
              <p:cNvSpPr/>
              <p:nvPr/>
            </p:nvSpPr>
            <p:spPr>
              <a:xfrm>
                <a:off x="4177875" y="4074525"/>
                <a:ext cx="19675" cy="14900"/>
              </a:xfrm>
              <a:custGeom>
                <a:avLst/>
                <a:gdLst/>
                <a:ahLst/>
                <a:cxnLst/>
                <a:rect l="l" t="t" r="r" b="b"/>
                <a:pathLst>
                  <a:path w="787" h="596" extrusionOk="0">
                    <a:moveTo>
                      <a:pt x="393" y="1"/>
                    </a:moveTo>
                    <a:cubicBezTo>
                      <a:pt x="327" y="1"/>
                      <a:pt x="261" y="22"/>
                      <a:pt x="206" y="67"/>
                    </a:cubicBezTo>
                    <a:cubicBezTo>
                      <a:pt x="0" y="234"/>
                      <a:pt x="100" y="568"/>
                      <a:pt x="363" y="594"/>
                    </a:cubicBezTo>
                    <a:cubicBezTo>
                      <a:pt x="375" y="595"/>
                      <a:pt x="387" y="596"/>
                      <a:pt x="398" y="596"/>
                    </a:cubicBezTo>
                    <a:cubicBezTo>
                      <a:pt x="641" y="596"/>
                      <a:pt x="786" y="308"/>
                      <a:pt x="627" y="112"/>
                    </a:cubicBezTo>
                    <a:cubicBezTo>
                      <a:pt x="566" y="39"/>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9" name="Google Shape;3359;p20"/>
              <p:cNvSpPr/>
              <p:nvPr/>
            </p:nvSpPr>
            <p:spPr>
              <a:xfrm>
                <a:off x="4164600" y="4058025"/>
                <a:ext cx="19075" cy="14450"/>
              </a:xfrm>
              <a:custGeom>
                <a:avLst/>
                <a:gdLst/>
                <a:ahLst/>
                <a:cxnLst/>
                <a:rect l="l" t="t" r="r" b="b"/>
                <a:pathLst>
                  <a:path w="763" h="578" extrusionOk="0">
                    <a:moveTo>
                      <a:pt x="382" y="1"/>
                    </a:moveTo>
                    <a:cubicBezTo>
                      <a:pt x="318" y="1"/>
                      <a:pt x="254" y="22"/>
                      <a:pt x="200" y="65"/>
                    </a:cubicBezTo>
                    <a:cubicBezTo>
                      <a:pt x="1" y="225"/>
                      <a:pt x="97" y="550"/>
                      <a:pt x="351" y="576"/>
                    </a:cubicBezTo>
                    <a:cubicBezTo>
                      <a:pt x="362" y="577"/>
                      <a:pt x="372" y="577"/>
                      <a:pt x="382" y="577"/>
                    </a:cubicBezTo>
                    <a:cubicBezTo>
                      <a:pt x="621" y="577"/>
                      <a:pt x="762" y="298"/>
                      <a:pt x="605" y="106"/>
                    </a:cubicBezTo>
                    <a:cubicBezTo>
                      <a:pt x="548" y="37"/>
                      <a:pt x="466" y="1"/>
                      <a:pt x="3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0" name="Google Shape;3360;p20"/>
              <p:cNvSpPr/>
              <p:nvPr/>
            </p:nvSpPr>
            <p:spPr>
              <a:xfrm>
                <a:off x="4151350" y="4041500"/>
                <a:ext cx="18425" cy="13925"/>
              </a:xfrm>
              <a:custGeom>
                <a:avLst/>
                <a:gdLst/>
                <a:ahLst/>
                <a:cxnLst/>
                <a:rect l="l" t="t" r="r" b="b"/>
                <a:pathLst>
                  <a:path w="737" h="557" extrusionOk="0">
                    <a:moveTo>
                      <a:pt x="371" y="1"/>
                    </a:moveTo>
                    <a:cubicBezTo>
                      <a:pt x="308" y="1"/>
                      <a:pt x="245" y="22"/>
                      <a:pt x="193" y="64"/>
                    </a:cubicBezTo>
                    <a:cubicBezTo>
                      <a:pt x="1" y="221"/>
                      <a:pt x="94" y="533"/>
                      <a:pt x="341" y="555"/>
                    </a:cubicBezTo>
                    <a:cubicBezTo>
                      <a:pt x="352" y="556"/>
                      <a:pt x="362" y="557"/>
                      <a:pt x="372" y="557"/>
                    </a:cubicBezTo>
                    <a:cubicBezTo>
                      <a:pt x="601" y="557"/>
                      <a:pt x="736" y="287"/>
                      <a:pt x="586" y="102"/>
                    </a:cubicBezTo>
                    <a:cubicBezTo>
                      <a:pt x="531" y="35"/>
                      <a:pt x="451" y="1"/>
                      <a:pt x="3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1" name="Google Shape;3361;p20"/>
              <p:cNvSpPr/>
              <p:nvPr/>
            </p:nvSpPr>
            <p:spPr>
              <a:xfrm>
                <a:off x="4138025" y="4024975"/>
                <a:ext cx="17850" cy="13500"/>
              </a:xfrm>
              <a:custGeom>
                <a:avLst/>
                <a:gdLst/>
                <a:ahLst/>
                <a:cxnLst/>
                <a:rect l="l" t="t" r="r" b="b"/>
                <a:pathLst>
                  <a:path w="714" h="540" extrusionOk="0">
                    <a:moveTo>
                      <a:pt x="358" y="0"/>
                    </a:moveTo>
                    <a:cubicBezTo>
                      <a:pt x="299" y="0"/>
                      <a:pt x="239" y="20"/>
                      <a:pt x="190" y="59"/>
                    </a:cubicBezTo>
                    <a:cubicBezTo>
                      <a:pt x="0" y="210"/>
                      <a:pt x="90" y="513"/>
                      <a:pt x="331" y="538"/>
                    </a:cubicBezTo>
                    <a:cubicBezTo>
                      <a:pt x="342" y="539"/>
                      <a:pt x="352" y="540"/>
                      <a:pt x="362" y="540"/>
                    </a:cubicBezTo>
                    <a:cubicBezTo>
                      <a:pt x="582" y="540"/>
                      <a:pt x="713" y="279"/>
                      <a:pt x="569" y="101"/>
                    </a:cubicBezTo>
                    <a:cubicBezTo>
                      <a:pt x="516" y="35"/>
                      <a:pt x="437" y="0"/>
                      <a:pt x="3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2" name="Google Shape;3362;p20"/>
              <p:cNvSpPr/>
              <p:nvPr/>
            </p:nvSpPr>
            <p:spPr>
              <a:xfrm>
                <a:off x="4124750" y="4008450"/>
                <a:ext cx="17225" cy="13000"/>
              </a:xfrm>
              <a:custGeom>
                <a:avLst/>
                <a:gdLst/>
                <a:ahLst/>
                <a:cxnLst/>
                <a:rect l="l" t="t" r="r" b="b"/>
                <a:pathLst>
                  <a:path w="689" h="520" extrusionOk="0">
                    <a:moveTo>
                      <a:pt x="346" y="0"/>
                    </a:moveTo>
                    <a:cubicBezTo>
                      <a:pt x="289" y="0"/>
                      <a:pt x="231" y="19"/>
                      <a:pt x="184" y="58"/>
                    </a:cubicBezTo>
                    <a:cubicBezTo>
                      <a:pt x="1" y="203"/>
                      <a:pt x="88" y="495"/>
                      <a:pt x="319" y="518"/>
                    </a:cubicBezTo>
                    <a:cubicBezTo>
                      <a:pt x="329" y="519"/>
                      <a:pt x="340" y="520"/>
                      <a:pt x="350" y="520"/>
                    </a:cubicBezTo>
                    <a:cubicBezTo>
                      <a:pt x="563" y="520"/>
                      <a:pt x="688" y="269"/>
                      <a:pt x="550" y="97"/>
                    </a:cubicBezTo>
                    <a:cubicBezTo>
                      <a:pt x="498" y="33"/>
                      <a:pt x="422" y="0"/>
                      <a:pt x="3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3" name="Google Shape;3363;p20"/>
              <p:cNvSpPr/>
              <p:nvPr/>
            </p:nvSpPr>
            <p:spPr>
              <a:xfrm>
                <a:off x="4111500" y="3991875"/>
                <a:ext cx="16600" cy="12625"/>
              </a:xfrm>
              <a:custGeom>
                <a:avLst/>
                <a:gdLst/>
                <a:ahLst/>
                <a:cxnLst/>
                <a:rect l="l" t="t" r="r" b="b"/>
                <a:pathLst>
                  <a:path w="664" h="505" extrusionOk="0">
                    <a:moveTo>
                      <a:pt x="333" y="1"/>
                    </a:moveTo>
                    <a:cubicBezTo>
                      <a:pt x="277" y="1"/>
                      <a:pt x="221" y="19"/>
                      <a:pt x="174" y="56"/>
                    </a:cubicBezTo>
                    <a:cubicBezTo>
                      <a:pt x="1" y="198"/>
                      <a:pt x="84" y="480"/>
                      <a:pt x="306" y="503"/>
                    </a:cubicBezTo>
                    <a:cubicBezTo>
                      <a:pt x="315" y="504"/>
                      <a:pt x="324" y="504"/>
                      <a:pt x="333" y="504"/>
                    </a:cubicBezTo>
                    <a:cubicBezTo>
                      <a:pt x="542" y="504"/>
                      <a:pt x="663" y="261"/>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4" name="Google Shape;3364;p20"/>
              <p:cNvSpPr/>
              <p:nvPr/>
            </p:nvSpPr>
            <p:spPr>
              <a:xfrm>
                <a:off x="4098250" y="3975375"/>
                <a:ext cx="15950" cy="12075"/>
              </a:xfrm>
              <a:custGeom>
                <a:avLst/>
                <a:gdLst/>
                <a:ahLst/>
                <a:cxnLst/>
                <a:rect l="l" t="t" r="r" b="b"/>
                <a:pathLst>
                  <a:path w="638" h="483" extrusionOk="0">
                    <a:moveTo>
                      <a:pt x="319" y="1"/>
                    </a:moveTo>
                    <a:cubicBezTo>
                      <a:pt x="266" y="1"/>
                      <a:pt x="212" y="18"/>
                      <a:pt x="167" y="54"/>
                    </a:cubicBezTo>
                    <a:cubicBezTo>
                      <a:pt x="0" y="189"/>
                      <a:pt x="81" y="459"/>
                      <a:pt x="296" y="482"/>
                    </a:cubicBezTo>
                    <a:cubicBezTo>
                      <a:pt x="305" y="483"/>
                      <a:pt x="314" y="483"/>
                      <a:pt x="323" y="483"/>
                    </a:cubicBezTo>
                    <a:cubicBezTo>
                      <a:pt x="519" y="483"/>
                      <a:pt x="637" y="249"/>
                      <a:pt x="508" y="90"/>
                    </a:cubicBezTo>
                    <a:cubicBezTo>
                      <a:pt x="461" y="31"/>
                      <a:pt x="390" y="1"/>
                      <a:pt x="3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5" name="Google Shape;3365;p20"/>
              <p:cNvSpPr/>
              <p:nvPr/>
            </p:nvSpPr>
            <p:spPr>
              <a:xfrm>
                <a:off x="4085000" y="3958825"/>
                <a:ext cx="15325" cy="11675"/>
              </a:xfrm>
              <a:custGeom>
                <a:avLst/>
                <a:gdLst/>
                <a:ahLst/>
                <a:cxnLst/>
                <a:rect l="l" t="t" r="r" b="b"/>
                <a:pathLst>
                  <a:path w="613" h="467" extrusionOk="0">
                    <a:moveTo>
                      <a:pt x="307" y="0"/>
                    </a:moveTo>
                    <a:cubicBezTo>
                      <a:pt x="256" y="0"/>
                      <a:pt x="204" y="18"/>
                      <a:pt x="161" y="54"/>
                    </a:cubicBezTo>
                    <a:cubicBezTo>
                      <a:pt x="0" y="183"/>
                      <a:pt x="77" y="443"/>
                      <a:pt x="283" y="465"/>
                    </a:cubicBezTo>
                    <a:cubicBezTo>
                      <a:pt x="291" y="466"/>
                      <a:pt x="299" y="467"/>
                      <a:pt x="306" y="467"/>
                    </a:cubicBezTo>
                    <a:cubicBezTo>
                      <a:pt x="498" y="467"/>
                      <a:pt x="612" y="241"/>
                      <a:pt x="489" y="86"/>
                    </a:cubicBezTo>
                    <a:cubicBezTo>
                      <a:pt x="441" y="30"/>
                      <a:pt x="375"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6" name="Google Shape;3366;p20"/>
              <p:cNvSpPr/>
              <p:nvPr/>
            </p:nvSpPr>
            <p:spPr>
              <a:xfrm>
                <a:off x="4071725" y="3942275"/>
                <a:ext cx="14700" cy="11200"/>
              </a:xfrm>
              <a:custGeom>
                <a:avLst/>
                <a:gdLst/>
                <a:ahLst/>
                <a:cxnLst/>
                <a:rect l="l" t="t" r="r" b="b"/>
                <a:pathLst>
                  <a:path w="588" h="448" extrusionOk="0">
                    <a:moveTo>
                      <a:pt x="295" y="1"/>
                    </a:moveTo>
                    <a:cubicBezTo>
                      <a:pt x="245" y="1"/>
                      <a:pt x="196" y="17"/>
                      <a:pt x="155" y="51"/>
                    </a:cubicBezTo>
                    <a:cubicBezTo>
                      <a:pt x="1" y="176"/>
                      <a:pt x="75" y="424"/>
                      <a:pt x="271" y="446"/>
                    </a:cubicBezTo>
                    <a:cubicBezTo>
                      <a:pt x="279" y="447"/>
                      <a:pt x="287" y="447"/>
                      <a:pt x="294" y="447"/>
                    </a:cubicBezTo>
                    <a:cubicBezTo>
                      <a:pt x="479" y="447"/>
                      <a:pt x="587" y="231"/>
                      <a:pt x="467" y="83"/>
                    </a:cubicBezTo>
                    <a:cubicBezTo>
                      <a:pt x="423" y="29"/>
                      <a:pt x="359"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7" name="Google Shape;3367;p20"/>
              <p:cNvSpPr/>
              <p:nvPr/>
            </p:nvSpPr>
            <p:spPr>
              <a:xfrm>
                <a:off x="4058400" y="3925750"/>
                <a:ext cx="14100" cy="10700"/>
              </a:xfrm>
              <a:custGeom>
                <a:avLst/>
                <a:gdLst/>
                <a:ahLst/>
                <a:cxnLst/>
                <a:rect l="l" t="t" r="r" b="b"/>
                <a:pathLst>
                  <a:path w="564" h="428" extrusionOk="0">
                    <a:moveTo>
                      <a:pt x="283" y="1"/>
                    </a:moveTo>
                    <a:cubicBezTo>
                      <a:pt x="236" y="1"/>
                      <a:pt x="188" y="17"/>
                      <a:pt x="148" y="50"/>
                    </a:cubicBezTo>
                    <a:cubicBezTo>
                      <a:pt x="0" y="169"/>
                      <a:pt x="71" y="407"/>
                      <a:pt x="261" y="426"/>
                    </a:cubicBezTo>
                    <a:cubicBezTo>
                      <a:pt x="270" y="427"/>
                      <a:pt x="279" y="427"/>
                      <a:pt x="288" y="427"/>
                    </a:cubicBezTo>
                    <a:cubicBezTo>
                      <a:pt x="461" y="427"/>
                      <a:pt x="563" y="223"/>
                      <a:pt x="450" y="82"/>
                    </a:cubicBezTo>
                    <a:cubicBezTo>
                      <a:pt x="408" y="29"/>
                      <a:pt x="346" y="1"/>
                      <a:pt x="2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8" name="Google Shape;3368;p20"/>
              <p:cNvSpPr/>
              <p:nvPr/>
            </p:nvSpPr>
            <p:spPr>
              <a:xfrm>
                <a:off x="4045150" y="3909225"/>
                <a:ext cx="13475" cy="10275"/>
              </a:xfrm>
              <a:custGeom>
                <a:avLst/>
                <a:gdLst/>
                <a:ahLst/>
                <a:cxnLst/>
                <a:rect l="l" t="t" r="r" b="b"/>
                <a:pathLst>
                  <a:path w="539" h="411" extrusionOk="0">
                    <a:moveTo>
                      <a:pt x="270" y="0"/>
                    </a:moveTo>
                    <a:cubicBezTo>
                      <a:pt x="224" y="0"/>
                      <a:pt x="179" y="15"/>
                      <a:pt x="141" y="46"/>
                    </a:cubicBezTo>
                    <a:cubicBezTo>
                      <a:pt x="0" y="161"/>
                      <a:pt x="68" y="389"/>
                      <a:pt x="251" y="409"/>
                    </a:cubicBezTo>
                    <a:cubicBezTo>
                      <a:pt x="259" y="410"/>
                      <a:pt x="266" y="410"/>
                      <a:pt x="274" y="410"/>
                    </a:cubicBezTo>
                    <a:cubicBezTo>
                      <a:pt x="440" y="410"/>
                      <a:pt x="538" y="213"/>
                      <a:pt x="431" y="78"/>
                    </a:cubicBezTo>
                    <a:cubicBezTo>
                      <a:pt x="390" y="26"/>
                      <a:pt x="330"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9" name="Google Shape;3369;p20"/>
              <p:cNvSpPr/>
              <p:nvPr/>
            </p:nvSpPr>
            <p:spPr>
              <a:xfrm>
                <a:off x="4031875" y="3892725"/>
                <a:ext cx="12850" cy="9800"/>
              </a:xfrm>
              <a:custGeom>
                <a:avLst/>
                <a:gdLst/>
                <a:ahLst/>
                <a:cxnLst/>
                <a:rect l="l" t="t" r="r" b="b"/>
                <a:pathLst>
                  <a:path w="514" h="392" extrusionOk="0">
                    <a:moveTo>
                      <a:pt x="258" y="0"/>
                    </a:moveTo>
                    <a:cubicBezTo>
                      <a:pt x="215" y="0"/>
                      <a:pt x="172" y="15"/>
                      <a:pt x="136" y="44"/>
                    </a:cubicBezTo>
                    <a:cubicBezTo>
                      <a:pt x="1" y="153"/>
                      <a:pt x="65" y="371"/>
                      <a:pt x="239" y="391"/>
                    </a:cubicBezTo>
                    <a:cubicBezTo>
                      <a:pt x="245" y="391"/>
                      <a:pt x="252" y="392"/>
                      <a:pt x="258" y="392"/>
                    </a:cubicBezTo>
                    <a:cubicBezTo>
                      <a:pt x="420" y="392"/>
                      <a:pt x="514" y="202"/>
                      <a:pt x="409" y="73"/>
                    </a:cubicBezTo>
                    <a:cubicBezTo>
                      <a:pt x="371"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0" name="Google Shape;3370;p20"/>
              <p:cNvSpPr/>
              <p:nvPr/>
            </p:nvSpPr>
            <p:spPr>
              <a:xfrm>
                <a:off x="4018625" y="3876150"/>
                <a:ext cx="12300" cy="9350"/>
              </a:xfrm>
              <a:custGeom>
                <a:avLst/>
                <a:gdLst/>
                <a:ahLst/>
                <a:cxnLst/>
                <a:rect l="l" t="t" r="r" b="b"/>
                <a:pathLst>
                  <a:path w="492" h="374" extrusionOk="0">
                    <a:moveTo>
                      <a:pt x="245" y="0"/>
                    </a:moveTo>
                    <a:cubicBezTo>
                      <a:pt x="204" y="0"/>
                      <a:pt x="163" y="14"/>
                      <a:pt x="129" y="41"/>
                    </a:cubicBezTo>
                    <a:cubicBezTo>
                      <a:pt x="1" y="147"/>
                      <a:pt x="62" y="356"/>
                      <a:pt x="225" y="372"/>
                    </a:cubicBezTo>
                    <a:cubicBezTo>
                      <a:pt x="232" y="373"/>
                      <a:pt x="239" y="373"/>
                      <a:pt x="245" y="373"/>
                    </a:cubicBezTo>
                    <a:cubicBezTo>
                      <a:pt x="398" y="373"/>
                      <a:pt x="491" y="194"/>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1" name="Google Shape;3371;p20"/>
              <p:cNvSpPr/>
              <p:nvPr/>
            </p:nvSpPr>
            <p:spPr>
              <a:xfrm>
                <a:off x="4005300" y="3859650"/>
                <a:ext cx="11700" cy="8825"/>
              </a:xfrm>
              <a:custGeom>
                <a:avLst/>
                <a:gdLst/>
                <a:ahLst/>
                <a:cxnLst/>
                <a:rect l="l" t="t" r="r" b="b"/>
                <a:pathLst>
                  <a:path w="468" h="353" extrusionOk="0">
                    <a:moveTo>
                      <a:pt x="234" y="1"/>
                    </a:moveTo>
                    <a:cubicBezTo>
                      <a:pt x="195" y="1"/>
                      <a:pt x="155" y="13"/>
                      <a:pt x="122" y="39"/>
                    </a:cubicBezTo>
                    <a:cubicBezTo>
                      <a:pt x="0" y="139"/>
                      <a:pt x="61" y="335"/>
                      <a:pt x="215" y="351"/>
                    </a:cubicBezTo>
                    <a:cubicBezTo>
                      <a:pt x="223" y="352"/>
                      <a:pt x="231" y="352"/>
                      <a:pt x="238" y="352"/>
                    </a:cubicBezTo>
                    <a:cubicBezTo>
                      <a:pt x="382" y="352"/>
                      <a:pt x="468" y="181"/>
                      <a:pt x="373" y="65"/>
                    </a:cubicBezTo>
                    <a:cubicBezTo>
                      <a:pt x="338" y="23"/>
                      <a:pt x="286"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2" name="Google Shape;3372;p20"/>
              <p:cNvSpPr/>
              <p:nvPr/>
            </p:nvSpPr>
            <p:spPr>
              <a:xfrm>
                <a:off x="3992025" y="3843100"/>
                <a:ext cx="11100" cy="8400"/>
              </a:xfrm>
              <a:custGeom>
                <a:avLst/>
                <a:gdLst/>
                <a:ahLst/>
                <a:cxnLst/>
                <a:rect l="l" t="t" r="r" b="b"/>
                <a:pathLst>
                  <a:path w="444" h="336" extrusionOk="0">
                    <a:moveTo>
                      <a:pt x="223" y="0"/>
                    </a:moveTo>
                    <a:cubicBezTo>
                      <a:pt x="186" y="0"/>
                      <a:pt x="148" y="13"/>
                      <a:pt x="116" y="39"/>
                    </a:cubicBezTo>
                    <a:cubicBezTo>
                      <a:pt x="1" y="133"/>
                      <a:pt x="59" y="319"/>
                      <a:pt x="206" y="335"/>
                    </a:cubicBezTo>
                    <a:cubicBezTo>
                      <a:pt x="213" y="336"/>
                      <a:pt x="219" y="336"/>
                      <a:pt x="225" y="336"/>
                    </a:cubicBezTo>
                    <a:cubicBezTo>
                      <a:pt x="362" y="336"/>
                      <a:pt x="443" y="172"/>
                      <a:pt x="351" y="62"/>
                    </a:cubicBezTo>
                    <a:cubicBezTo>
                      <a:pt x="318" y="22"/>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3" name="Google Shape;3373;p20"/>
              <p:cNvSpPr/>
              <p:nvPr/>
            </p:nvSpPr>
            <p:spPr>
              <a:xfrm>
                <a:off x="3978775" y="3826550"/>
                <a:ext cx="10450" cy="7925"/>
              </a:xfrm>
              <a:custGeom>
                <a:avLst/>
                <a:gdLst/>
                <a:ahLst/>
                <a:cxnLst/>
                <a:rect l="l" t="t" r="r" b="b"/>
                <a:pathLst>
                  <a:path w="418" h="317" extrusionOk="0">
                    <a:moveTo>
                      <a:pt x="208" y="1"/>
                    </a:moveTo>
                    <a:cubicBezTo>
                      <a:pt x="174" y="1"/>
                      <a:pt x="139" y="13"/>
                      <a:pt x="110" y="36"/>
                    </a:cubicBezTo>
                    <a:cubicBezTo>
                      <a:pt x="0" y="126"/>
                      <a:pt x="52" y="303"/>
                      <a:pt x="193" y="316"/>
                    </a:cubicBezTo>
                    <a:cubicBezTo>
                      <a:pt x="200" y="316"/>
                      <a:pt x="206" y="317"/>
                      <a:pt x="212" y="317"/>
                    </a:cubicBezTo>
                    <a:cubicBezTo>
                      <a:pt x="340" y="317"/>
                      <a:pt x="417" y="166"/>
                      <a:pt x="331" y="62"/>
                    </a:cubicBezTo>
                    <a:cubicBezTo>
                      <a:pt x="300" y="21"/>
                      <a:pt x="255" y="1"/>
                      <a:pt x="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4" name="Google Shape;3374;p20"/>
              <p:cNvSpPr/>
              <p:nvPr/>
            </p:nvSpPr>
            <p:spPr>
              <a:xfrm>
                <a:off x="4222300" y="4093100"/>
                <a:ext cx="20875" cy="15850"/>
              </a:xfrm>
              <a:custGeom>
                <a:avLst/>
                <a:gdLst/>
                <a:ahLst/>
                <a:cxnLst/>
                <a:rect l="l" t="t" r="r" b="b"/>
                <a:pathLst>
                  <a:path w="835" h="634" extrusionOk="0">
                    <a:moveTo>
                      <a:pt x="421" y="1"/>
                    </a:moveTo>
                    <a:cubicBezTo>
                      <a:pt x="351" y="1"/>
                      <a:pt x="280" y="24"/>
                      <a:pt x="222" y="73"/>
                    </a:cubicBezTo>
                    <a:cubicBezTo>
                      <a:pt x="0" y="249"/>
                      <a:pt x="106" y="603"/>
                      <a:pt x="386" y="632"/>
                    </a:cubicBezTo>
                    <a:cubicBezTo>
                      <a:pt x="398" y="633"/>
                      <a:pt x="409" y="634"/>
                      <a:pt x="421" y="634"/>
                    </a:cubicBezTo>
                    <a:cubicBezTo>
                      <a:pt x="680" y="634"/>
                      <a:pt x="835" y="327"/>
                      <a:pt x="666" y="118"/>
                    </a:cubicBezTo>
                    <a:cubicBezTo>
                      <a:pt x="604" y="41"/>
                      <a:pt x="513" y="1"/>
                      <a:pt x="4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5" name="Google Shape;3375;p20"/>
              <p:cNvSpPr/>
              <p:nvPr/>
            </p:nvSpPr>
            <p:spPr>
              <a:xfrm>
                <a:off x="4209050" y="4076550"/>
                <a:ext cx="20225" cy="15375"/>
              </a:xfrm>
              <a:custGeom>
                <a:avLst/>
                <a:gdLst/>
                <a:ahLst/>
                <a:cxnLst/>
                <a:rect l="l" t="t" r="r" b="b"/>
                <a:pathLst>
                  <a:path w="809" h="615" extrusionOk="0">
                    <a:moveTo>
                      <a:pt x="407" y="1"/>
                    </a:moveTo>
                    <a:cubicBezTo>
                      <a:pt x="338" y="1"/>
                      <a:pt x="269" y="23"/>
                      <a:pt x="212" y="69"/>
                    </a:cubicBezTo>
                    <a:cubicBezTo>
                      <a:pt x="0" y="243"/>
                      <a:pt x="103" y="587"/>
                      <a:pt x="376" y="612"/>
                    </a:cubicBezTo>
                    <a:cubicBezTo>
                      <a:pt x="388" y="614"/>
                      <a:pt x="399" y="614"/>
                      <a:pt x="411" y="614"/>
                    </a:cubicBezTo>
                    <a:cubicBezTo>
                      <a:pt x="660" y="614"/>
                      <a:pt x="809" y="320"/>
                      <a:pt x="646" y="114"/>
                    </a:cubicBezTo>
                    <a:cubicBezTo>
                      <a:pt x="586" y="40"/>
                      <a:pt x="497"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6" name="Google Shape;3376;p20"/>
              <p:cNvSpPr/>
              <p:nvPr/>
            </p:nvSpPr>
            <p:spPr>
              <a:xfrm>
                <a:off x="4195775" y="4060075"/>
                <a:ext cx="19625" cy="14975"/>
              </a:xfrm>
              <a:custGeom>
                <a:avLst/>
                <a:gdLst/>
                <a:ahLst/>
                <a:cxnLst/>
                <a:rect l="l" t="t" r="r" b="b"/>
                <a:pathLst>
                  <a:path w="785" h="599" extrusionOk="0">
                    <a:moveTo>
                      <a:pt x="396" y="1"/>
                    </a:moveTo>
                    <a:cubicBezTo>
                      <a:pt x="329" y="1"/>
                      <a:pt x="262" y="23"/>
                      <a:pt x="206" y="69"/>
                    </a:cubicBezTo>
                    <a:cubicBezTo>
                      <a:pt x="1" y="233"/>
                      <a:pt x="100" y="568"/>
                      <a:pt x="364" y="597"/>
                    </a:cubicBezTo>
                    <a:cubicBezTo>
                      <a:pt x="374" y="598"/>
                      <a:pt x="385" y="598"/>
                      <a:pt x="395" y="598"/>
                    </a:cubicBezTo>
                    <a:cubicBezTo>
                      <a:pt x="640" y="598"/>
                      <a:pt x="785" y="309"/>
                      <a:pt x="624" y="111"/>
                    </a:cubicBezTo>
                    <a:cubicBezTo>
                      <a:pt x="566" y="39"/>
                      <a:pt x="481" y="1"/>
                      <a:pt x="3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7" name="Google Shape;3377;p20"/>
              <p:cNvSpPr/>
              <p:nvPr/>
            </p:nvSpPr>
            <p:spPr>
              <a:xfrm>
                <a:off x="4182525" y="4043525"/>
                <a:ext cx="19050" cy="14400"/>
              </a:xfrm>
              <a:custGeom>
                <a:avLst/>
                <a:gdLst/>
                <a:ahLst/>
                <a:cxnLst/>
                <a:rect l="l" t="t" r="r" b="b"/>
                <a:pathLst>
                  <a:path w="762" h="576" extrusionOk="0">
                    <a:moveTo>
                      <a:pt x="381" y="0"/>
                    </a:moveTo>
                    <a:cubicBezTo>
                      <a:pt x="317" y="0"/>
                      <a:pt x="253" y="22"/>
                      <a:pt x="200" y="66"/>
                    </a:cubicBezTo>
                    <a:cubicBezTo>
                      <a:pt x="1" y="227"/>
                      <a:pt x="97" y="548"/>
                      <a:pt x="351" y="574"/>
                    </a:cubicBezTo>
                    <a:cubicBezTo>
                      <a:pt x="363" y="575"/>
                      <a:pt x="374" y="576"/>
                      <a:pt x="386" y="576"/>
                    </a:cubicBezTo>
                    <a:cubicBezTo>
                      <a:pt x="622" y="576"/>
                      <a:pt x="761" y="298"/>
                      <a:pt x="605" y="108"/>
                    </a:cubicBezTo>
                    <a:cubicBezTo>
                      <a:pt x="548" y="37"/>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8" name="Google Shape;3378;p20"/>
              <p:cNvSpPr/>
              <p:nvPr/>
            </p:nvSpPr>
            <p:spPr>
              <a:xfrm>
                <a:off x="4169275" y="4027000"/>
                <a:ext cx="18400" cy="13975"/>
              </a:xfrm>
              <a:custGeom>
                <a:avLst/>
                <a:gdLst/>
                <a:ahLst/>
                <a:cxnLst/>
                <a:rect l="l" t="t" r="r" b="b"/>
                <a:pathLst>
                  <a:path w="736" h="559" extrusionOk="0">
                    <a:moveTo>
                      <a:pt x="366" y="1"/>
                    </a:moveTo>
                    <a:cubicBezTo>
                      <a:pt x="305" y="1"/>
                      <a:pt x="244" y="21"/>
                      <a:pt x="193" y="62"/>
                    </a:cubicBezTo>
                    <a:cubicBezTo>
                      <a:pt x="0" y="219"/>
                      <a:pt x="93" y="531"/>
                      <a:pt x="341" y="557"/>
                    </a:cubicBezTo>
                    <a:cubicBezTo>
                      <a:pt x="351" y="558"/>
                      <a:pt x="362" y="559"/>
                      <a:pt x="372" y="559"/>
                    </a:cubicBezTo>
                    <a:cubicBezTo>
                      <a:pt x="601" y="559"/>
                      <a:pt x="736" y="288"/>
                      <a:pt x="585" y="104"/>
                    </a:cubicBezTo>
                    <a:cubicBezTo>
                      <a:pt x="528" y="36"/>
                      <a:pt x="447" y="1"/>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9" name="Google Shape;3379;p20"/>
              <p:cNvSpPr/>
              <p:nvPr/>
            </p:nvSpPr>
            <p:spPr>
              <a:xfrm>
                <a:off x="4155925" y="4010450"/>
                <a:ext cx="17775" cy="13500"/>
              </a:xfrm>
              <a:custGeom>
                <a:avLst/>
                <a:gdLst/>
                <a:ahLst/>
                <a:cxnLst/>
                <a:rect l="l" t="t" r="r" b="b"/>
                <a:pathLst>
                  <a:path w="711" h="540" extrusionOk="0">
                    <a:moveTo>
                      <a:pt x="359" y="0"/>
                    </a:moveTo>
                    <a:cubicBezTo>
                      <a:pt x="300" y="0"/>
                      <a:pt x="240" y="20"/>
                      <a:pt x="190" y="62"/>
                    </a:cubicBezTo>
                    <a:cubicBezTo>
                      <a:pt x="1" y="210"/>
                      <a:pt x="91" y="512"/>
                      <a:pt x="329" y="538"/>
                    </a:cubicBezTo>
                    <a:cubicBezTo>
                      <a:pt x="339" y="539"/>
                      <a:pt x="350" y="539"/>
                      <a:pt x="360" y="539"/>
                    </a:cubicBezTo>
                    <a:cubicBezTo>
                      <a:pt x="582" y="539"/>
                      <a:pt x="711" y="279"/>
                      <a:pt x="570" y="101"/>
                    </a:cubicBezTo>
                    <a:cubicBezTo>
                      <a:pt x="515" y="35"/>
                      <a:pt x="437" y="0"/>
                      <a:pt x="3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0" name="Google Shape;3380;p20"/>
              <p:cNvSpPr/>
              <p:nvPr/>
            </p:nvSpPr>
            <p:spPr>
              <a:xfrm>
                <a:off x="4142675" y="3993875"/>
                <a:ext cx="17125" cy="13050"/>
              </a:xfrm>
              <a:custGeom>
                <a:avLst/>
                <a:gdLst/>
                <a:ahLst/>
                <a:cxnLst/>
                <a:rect l="l" t="t" r="r" b="b"/>
                <a:pathLst>
                  <a:path w="685" h="522" extrusionOk="0">
                    <a:moveTo>
                      <a:pt x="344" y="0"/>
                    </a:moveTo>
                    <a:cubicBezTo>
                      <a:pt x="287" y="0"/>
                      <a:pt x="229" y="20"/>
                      <a:pt x="180" y="60"/>
                    </a:cubicBezTo>
                    <a:cubicBezTo>
                      <a:pt x="1" y="204"/>
                      <a:pt x="87" y="494"/>
                      <a:pt x="315" y="519"/>
                    </a:cubicBezTo>
                    <a:cubicBezTo>
                      <a:pt x="326" y="520"/>
                      <a:pt x="336" y="521"/>
                      <a:pt x="346" y="521"/>
                    </a:cubicBezTo>
                    <a:cubicBezTo>
                      <a:pt x="559" y="521"/>
                      <a:pt x="685" y="270"/>
                      <a:pt x="547" y="98"/>
                    </a:cubicBezTo>
                    <a:cubicBezTo>
                      <a:pt x="496" y="34"/>
                      <a:pt x="420" y="0"/>
                      <a:pt x="3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1" name="Google Shape;3381;p20"/>
              <p:cNvSpPr/>
              <p:nvPr/>
            </p:nvSpPr>
            <p:spPr>
              <a:xfrm>
                <a:off x="4129425" y="3977400"/>
                <a:ext cx="16575" cy="12550"/>
              </a:xfrm>
              <a:custGeom>
                <a:avLst/>
                <a:gdLst/>
                <a:ahLst/>
                <a:cxnLst/>
                <a:rect l="l" t="t" r="r" b="b"/>
                <a:pathLst>
                  <a:path w="663" h="502" extrusionOk="0">
                    <a:moveTo>
                      <a:pt x="333" y="1"/>
                    </a:moveTo>
                    <a:cubicBezTo>
                      <a:pt x="278" y="1"/>
                      <a:pt x="221" y="19"/>
                      <a:pt x="174" y="57"/>
                    </a:cubicBezTo>
                    <a:cubicBezTo>
                      <a:pt x="0" y="198"/>
                      <a:pt x="84" y="478"/>
                      <a:pt x="306" y="500"/>
                    </a:cubicBezTo>
                    <a:cubicBezTo>
                      <a:pt x="316" y="501"/>
                      <a:pt x="326" y="502"/>
                      <a:pt x="336" y="502"/>
                    </a:cubicBezTo>
                    <a:cubicBezTo>
                      <a:pt x="540" y="502"/>
                      <a:pt x="662" y="258"/>
                      <a:pt x="527" y="92"/>
                    </a:cubicBezTo>
                    <a:cubicBezTo>
                      <a:pt x="478" y="32"/>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2" name="Google Shape;3382;p20"/>
              <p:cNvSpPr/>
              <p:nvPr/>
            </p:nvSpPr>
            <p:spPr>
              <a:xfrm>
                <a:off x="4116150" y="3960850"/>
                <a:ext cx="15875" cy="12075"/>
              </a:xfrm>
              <a:custGeom>
                <a:avLst/>
                <a:gdLst/>
                <a:ahLst/>
                <a:cxnLst/>
                <a:rect l="l" t="t" r="r" b="b"/>
                <a:pathLst>
                  <a:path w="635" h="483" extrusionOk="0">
                    <a:moveTo>
                      <a:pt x="319" y="0"/>
                    </a:moveTo>
                    <a:cubicBezTo>
                      <a:pt x="266" y="0"/>
                      <a:pt x="212" y="18"/>
                      <a:pt x="168" y="53"/>
                    </a:cubicBezTo>
                    <a:cubicBezTo>
                      <a:pt x="1" y="188"/>
                      <a:pt x="81" y="458"/>
                      <a:pt x="293" y="481"/>
                    </a:cubicBezTo>
                    <a:cubicBezTo>
                      <a:pt x="303" y="482"/>
                      <a:pt x="312" y="482"/>
                      <a:pt x="321" y="482"/>
                    </a:cubicBezTo>
                    <a:cubicBezTo>
                      <a:pt x="520" y="482"/>
                      <a:pt x="635" y="249"/>
                      <a:pt x="509" y="92"/>
                    </a:cubicBezTo>
                    <a:cubicBezTo>
                      <a:pt x="461" y="31"/>
                      <a:pt x="390"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3" name="Google Shape;3383;p20"/>
              <p:cNvSpPr/>
              <p:nvPr/>
            </p:nvSpPr>
            <p:spPr>
              <a:xfrm>
                <a:off x="4102900" y="3944350"/>
                <a:ext cx="15300" cy="11625"/>
              </a:xfrm>
              <a:custGeom>
                <a:avLst/>
                <a:gdLst/>
                <a:ahLst/>
                <a:cxnLst/>
                <a:rect l="l" t="t" r="r" b="b"/>
                <a:pathLst>
                  <a:path w="612" h="465" extrusionOk="0">
                    <a:moveTo>
                      <a:pt x="306" y="0"/>
                    </a:moveTo>
                    <a:cubicBezTo>
                      <a:pt x="255" y="0"/>
                      <a:pt x="204" y="17"/>
                      <a:pt x="161" y="51"/>
                    </a:cubicBezTo>
                    <a:cubicBezTo>
                      <a:pt x="1" y="183"/>
                      <a:pt x="78" y="444"/>
                      <a:pt x="284" y="463"/>
                    </a:cubicBezTo>
                    <a:cubicBezTo>
                      <a:pt x="293" y="464"/>
                      <a:pt x="302" y="464"/>
                      <a:pt x="311" y="464"/>
                    </a:cubicBezTo>
                    <a:cubicBezTo>
                      <a:pt x="500" y="464"/>
                      <a:pt x="612" y="240"/>
                      <a:pt x="486" y="87"/>
                    </a:cubicBezTo>
                    <a:cubicBezTo>
                      <a:pt x="440" y="30"/>
                      <a:pt x="373" y="0"/>
                      <a:pt x="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4" name="Google Shape;3384;p20"/>
              <p:cNvSpPr/>
              <p:nvPr/>
            </p:nvSpPr>
            <p:spPr>
              <a:xfrm>
                <a:off x="4089575" y="3927775"/>
                <a:ext cx="14750" cy="11225"/>
              </a:xfrm>
              <a:custGeom>
                <a:avLst/>
                <a:gdLst/>
                <a:ahLst/>
                <a:cxnLst/>
                <a:rect l="l" t="t" r="r" b="b"/>
                <a:pathLst>
                  <a:path w="590" h="449" extrusionOk="0">
                    <a:moveTo>
                      <a:pt x="296" y="1"/>
                    </a:moveTo>
                    <a:cubicBezTo>
                      <a:pt x="246" y="1"/>
                      <a:pt x="196" y="18"/>
                      <a:pt x="154" y="52"/>
                    </a:cubicBezTo>
                    <a:cubicBezTo>
                      <a:pt x="0" y="178"/>
                      <a:pt x="74" y="425"/>
                      <a:pt x="273" y="448"/>
                    </a:cubicBezTo>
                    <a:cubicBezTo>
                      <a:pt x="281" y="448"/>
                      <a:pt x="289" y="449"/>
                      <a:pt x="297" y="449"/>
                    </a:cubicBezTo>
                    <a:cubicBezTo>
                      <a:pt x="479" y="449"/>
                      <a:pt x="590" y="233"/>
                      <a:pt x="469" y="85"/>
                    </a:cubicBezTo>
                    <a:cubicBezTo>
                      <a:pt x="426" y="30"/>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5" name="Google Shape;3385;p20"/>
              <p:cNvSpPr/>
              <p:nvPr/>
            </p:nvSpPr>
            <p:spPr>
              <a:xfrm>
                <a:off x="4076300" y="3911250"/>
                <a:ext cx="14125" cy="10725"/>
              </a:xfrm>
              <a:custGeom>
                <a:avLst/>
                <a:gdLst/>
                <a:ahLst/>
                <a:cxnLst/>
                <a:rect l="l" t="t" r="r" b="b"/>
                <a:pathLst>
                  <a:path w="565" h="429" extrusionOk="0">
                    <a:moveTo>
                      <a:pt x="285" y="0"/>
                    </a:moveTo>
                    <a:cubicBezTo>
                      <a:pt x="237" y="0"/>
                      <a:pt x="189" y="16"/>
                      <a:pt x="149" y="48"/>
                    </a:cubicBezTo>
                    <a:cubicBezTo>
                      <a:pt x="1" y="167"/>
                      <a:pt x="72" y="408"/>
                      <a:pt x="261" y="427"/>
                    </a:cubicBezTo>
                    <a:cubicBezTo>
                      <a:pt x="269" y="428"/>
                      <a:pt x="277" y="429"/>
                      <a:pt x="285" y="429"/>
                    </a:cubicBezTo>
                    <a:cubicBezTo>
                      <a:pt x="460" y="429"/>
                      <a:pt x="565" y="222"/>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6" name="Google Shape;3386;p20"/>
              <p:cNvSpPr/>
              <p:nvPr/>
            </p:nvSpPr>
            <p:spPr>
              <a:xfrm>
                <a:off x="4063050" y="3894750"/>
                <a:ext cx="13475" cy="10200"/>
              </a:xfrm>
              <a:custGeom>
                <a:avLst/>
                <a:gdLst/>
                <a:ahLst/>
                <a:cxnLst/>
                <a:rect l="l" t="t" r="r" b="b"/>
                <a:pathLst>
                  <a:path w="539" h="408" extrusionOk="0">
                    <a:moveTo>
                      <a:pt x="271" y="1"/>
                    </a:moveTo>
                    <a:cubicBezTo>
                      <a:pt x="225" y="1"/>
                      <a:pt x="180" y="15"/>
                      <a:pt x="142" y="46"/>
                    </a:cubicBezTo>
                    <a:cubicBezTo>
                      <a:pt x="1" y="159"/>
                      <a:pt x="68" y="390"/>
                      <a:pt x="248" y="406"/>
                    </a:cubicBezTo>
                    <a:cubicBezTo>
                      <a:pt x="256" y="407"/>
                      <a:pt x="264" y="407"/>
                      <a:pt x="272" y="407"/>
                    </a:cubicBezTo>
                    <a:cubicBezTo>
                      <a:pt x="441" y="407"/>
                      <a:pt x="539" y="210"/>
                      <a:pt x="431" y="75"/>
                    </a:cubicBezTo>
                    <a:cubicBezTo>
                      <a:pt x="390" y="26"/>
                      <a:pt x="330" y="1"/>
                      <a:pt x="2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7" name="Google Shape;3387;p20"/>
              <p:cNvSpPr/>
              <p:nvPr/>
            </p:nvSpPr>
            <p:spPr>
              <a:xfrm>
                <a:off x="4049800" y="3878175"/>
                <a:ext cx="12825" cy="9825"/>
              </a:xfrm>
              <a:custGeom>
                <a:avLst/>
                <a:gdLst/>
                <a:ahLst/>
                <a:cxnLst/>
                <a:rect l="l" t="t" r="r" b="b"/>
                <a:pathLst>
                  <a:path w="513" h="393" extrusionOk="0">
                    <a:moveTo>
                      <a:pt x="258" y="1"/>
                    </a:moveTo>
                    <a:cubicBezTo>
                      <a:pt x="215" y="1"/>
                      <a:pt x="171" y="15"/>
                      <a:pt x="135" y="44"/>
                    </a:cubicBezTo>
                    <a:cubicBezTo>
                      <a:pt x="0" y="153"/>
                      <a:pt x="65" y="372"/>
                      <a:pt x="238" y="391"/>
                    </a:cubicBezTo>
                    <a:cubicBezTo>
                      <a:pt x="246" y="392"/>
                      <a:pt x="253" y="392"/>
                      <a:pt x="261" y="392"/>
                    </a:cubicBezTo>
                    <a:cubicBezTo>
                      <a:pt x="418" y="392"/>
                      <a:pt x="513" y="202"/>
                      <a:pt x="409" y="73"/>
                    </a:cubicBezTo>
                    <a:cubicBezTo>
                      <a:pt x="370" y="25"/>
                      <a:pt x="314"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8" name="Google Shape;3388;p20"/>
              <p:cNvSpPr/>
              <p:nvPr/>
            </p:nvSpPr>
            <p:spPr>
              <a:xfrm>
                <a:off x="4036450" y="3861675"/>
                <a:ext cx="12300" cy="9350"/>
              </a:xfrm>
              <a:custGeom>
                <a:avLst/>
                <a:gdLst/>
                <a:ahLst/>
                <a:cxnLst/>
                <a:rect l="l" t="t" r="r" b="b"/>
                <a:pathLst>
                  <a:path w="492" h="374" extrusionOk="0">
                    <a:moveTo>
                      <a:pt x="247" y="1"/>
                    </a:moveTo>
                    <a:cubicBezTo>
                      <a:pt x="205" y="1"/>
                      <a:pt x="164" y="14"/>
                      <a:pt x="130" y="42"/>
                    </a:cubicBezTo>
                    <a:cubicBezTo>
                      <a:pt x="1" y="145"/>
                      <a:pt x="65" y="354"/>
                      <a:pt x="229" y="373"/>
                    </a:cubicBezTo>
                    <a:cubicBezTo>
                      <a:pt x="236" y="374"/>
                      <a:pt x="242" y="374"/>
                      <a:pt x="249" y="374"/>
                    </a:cubicBezTo>
                    <a:cubicBezTo>
                      <a:pt x="401" y="374"/>
                      <a:pt x="492" y="194"/>
                      <a:pt x="393" y="71"/>
                    </a:cubicBezTo>
                    <a:cubicBezTo>
                      <a:pt x="356" y="25"/>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9" name="Google Shape;3389;p20"/>
              <p:cNvSpPr/>
              <p:nvPr/>
            </p:nvSpPr>
            <p:spPr>
              <a:xfrm>
                <a:off x="4023200" y="3845125"/>
                <a:ext cx="11725" cy="8875"/>
              </a:xfrm>
              <a:custGeom>
                <a:avLst/>
                <a:gdLst/>
                <a:ahLst/>
                <a:cxnLst/>
                <a:rect l="l" t="t" r="r" b="b"/>
                <a:pathLst>
                  <a:path w="469" h="355" extrusionOk="0">
                    <a:moveTo>
                      <a:pt x="234" y="0"/>
                    </a:moveTo>
                    <a:cubicBezTo>
                      <a:pt x="195" y="0"/>
                      <a:pt x="156" y="13"/>
                      <a:pt x="123" y="39"/>
                    </a:cubicBezTo>
                    <a:cubicBezTo>
                      <a:pt x="1" y="138"/>
                      <a:pt x="59" y="338"/>
                      <a:pt x="216" y="354"/>
                    </a:cubicBezTo>
                    <a:cubicBezTo>
                      <a:pt x="223" y="354"/>
                      <a:pt x="229" y="355"/>
                      <a:pt x="236" y="355"/>
                    </a:cubicBezTo>
                    <a:cubicBezTo>
                      <a:pt x="382" y="355"/>
                      <a:pt x="469" y="185"/>
                      <a:pt x="373" y="68"/>
                    </a:cubicBezTo>
                    <a:cubicBezTo>
                      <a:pt x="338" y="23"/>
                      <a:pt x="286"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0" name="Google Shape;3390;p20"/>
              <p:cNvSpPr/>
              <p:nvPr/>
            </p:nvSpPr>
            <p:spPr>
              <a:xfrm>
                <a:off x="4009950" y="3828600"/>
                <a:ext cx="11100" cy="8450"/>
              </a:xfrm>
              <a:custGeom>
                <a:avLst/>
                <a:gdLst/>
                <a:ahLst/>
                <a:cxnLst/>
                <a:rect l="l" t="t" r="r" b="b"/>
                <a:pathLst>
                  <a:path w="444" h="338" extrusionOk="0">
                    <a:moveTo>
                      <a:pt x="221" y="0"/>
                    </a:moveTo>
                    <a:cubicBezTo>
                      <a:pt x="184" y="0"/>
                      <a:pt x="147" y="13"/>
                      <a:pt x="116" y="38"/>
                    </a:cubicBezTo>
                    <a:cubicBezTo>
                      <a:pt x="0" y="131"/>
                      <a:pt x="55" y="320"/>
                      <a:pt x="203" y="337"/>
                    </a:cubicBezTo>
                    <a:cubicBezTo>
                      <a:pt x="208" y="337"/>
                      <a:pt x="214" y="337"/>
                      <a:pt x="219" y="337"/>
                    </a:cubicBezTo>
                    <a:cubicBezTo>
                      <a:pt x="360" y="337"/>
                      <a:pt x="444" y="175"/>
                      <a:pt x="351" y="63"/>
                    </a:cubicBezTo>
                    <a:cubicBezTo>
                      <a:pt x="318" y="21"/>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1" name="Google Shape;3391;p20"/>
              <p:cNvSpPr/>
              <p:nvPr/>
            </p:nvSpPr>
            <p:spPr>
              <a:xfrm>
                <a:off x="3996700" y="3812100"/>
                <a:ext cx="10450" cy="7925"/>
              </a:xfrm>
              <a:custGeom>
                <a:avLst/>
                <a:gdLst/>
                <a:ahLst/>
                <a:cxnLst/>
                <a:rect l="l" t="t" r="r" b="b"/>
                <a:pathLst>
                  <a:path w="418" h="317" extrusionOk="0">
                    <a:moveTo>
                      <a:pt x="209" y="0"/>
                    </a:moveTo>
                    <a:cubicBezTo>
                      <a:pt x="174" y="0"/>
                      <a:pt x="139" y="12"/>
                      <a:pt x="109" y="36"/>
                    </a:cubicBezTo>
                    <a:cubicBezTo>
                      <a:pt x="0" y="122"/>
                      <a:pt x="52" y="299"/>
                      <a:pt x="193" y="315"/>
                    </a:cubicBezTo>
                    <a:cubicBezTo>
                      <a:pt x="199" y="316"/>
                      <a:pt x="206" y="316"/>
                      <a:pt x="212" y="316"/>
                    </a:cubicBezTo>
                    <a:cubicBezTo>
                      <a:pt x="339" y="316"/>
                      <a:pt x="417" y="162"/>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2" name="Google Shape;3392;p20"/>
              <p:cNvSpPr/>
              <p:nvPr/>
            </p:nvSpPr>
            <p:spPr>
              <a:xfrm>
                <a:off x="4253550" y="4095175"/>
                <a:ext cx="21450" cy="16350"/>
              </a:xfrm>
              <a:custGeom>
                <a:avLst/>
                <a:gdLst/>
                <a:ahLst/>
                <a:cxnLst/>
                <a:rect l="l" t="t" r="r" b="b"/>
                <a:pathLst>
                  <a:path w="858" h="654" extrusionOk="0">
                    <a:moveTo>
                      <a:pt x="430" y="0"/>
                    </a:moveTo>
                    <a:cubicBezTo>
                      <a:pt x="358" y="0"/>
                      <a:pt x="285" y="24"/>
                      <a:pt x="225" y="73"/>
                    </a:cubicBezTo>
                    <a:cubicBezTo>
                      <a:pt x="0" y="256"/>
                      <a:pt x="110" y="623"/>
                      <a:pt x="399" y="652"/>
                    </a:cubicBezTo>
                    <a:cubicBezTo>
                      <a:pt x="411" y="653"/>
                      <a:pt x="422" y="653"/>
                      <a:pt x="433" y="653"/>
                    </a:cubicBezTo>
                    <a:cubicBezTo>
                      <a:pt x="699" y="653"/>
                      <a:pt x="858" y="334"/>
                      <a:pt x="682" y="121"/>
                    </a:cubicBezTo>
                    <a:cubicBezTo>
                      <a:pt x="618" y="41"/>
                      <a:pt x="525" y="0"/>
                      <a:pt x="4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3" name="Google Shape;3393;p20"/>
              <p:cNvSpPr/>
              <p:nvPr/>
            </p:nvSpPr>
            <p:spPr>
              <a:xfrm>
                <a:off x="4240225" y="4078600"/>
                <a:ext cx="20850" cy="15825"/>
              </a:xfrm>
              <a:custGeom>
                <a:avLst/>
                <a:gdLst/>
                <a:ahLst/>
                <a:cxnLst/>
                <a:rect l="l" t="t" r="r" b="b"/>
                <a:pathLst>
                  <a:path w="834" h="633" extrusionOk="0">
                    <a:moveTo>
                      <a:pt x="420" y="0"/>
                    </a:moveTo>
                    <a:cubicBezTo>
                      <a:pt x="349" y="0"/>
                      <a:pt x="278" y="24"/>
                      <a:pt x="219" y="71"/>
                    </a:cubicBezTo>
                    <a:cubicBezTo>
                      <a:pt x="0" y="248"/>
                      <a:pt x="106" y="601"/>
                      <a:pt x="386" y="630"/>
                    </a:cubicBezTo>
                    <a:cubicBezTo>
                      <a:pt x="399" y="632"/>
                      <a:pt x="411" y="632"/>
                      <a:pt x="424" y="632"/>
                    </a:cubicBezTo>
                    <a:cubicBezTo>
                      <a:pt x="681" y="632"/>
                      <a:pt x="834" y="327"/>
                      <a:pt x="665" y="119"/>
                    </a:cubicBezTo>
                    <a:cubicBezTo>
                      <a:pt x="603" y="41"/>
                      <a:pt x="512" y="0"/>
                      <a:pt x="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4" name="Google Shape;3394;p20"/>
              <p:cNvSpPr/>
              <p:nvPr/>
            </p:nvSpPr>
            <p:spPr>
              <a:xfrm>
                <a:off x="4226950" y="4062100"/>
                <a:ext cx="20250" cy="15350"/>
              </a:xfrm>
              <a:custGeom>
                <a:avLst/>
                <a:gdLst/>
                <a:ahLst/>
                <a:cxnLst/>
                <a:rect l="l" t="t" r="r" b="b"/>
                <a:pathLst>
                  <a:path w="810" h="614" extrusionOk="0">
                    <a:moveTo>
                      <a:pt x="407" y="1"/>
                    </a:moveTo>
                    <a:cubicBezTo>
                      <a:pt x="339" y="1"/>
                      <a:pt x="270" y="23"/>
                      <a:pt x="213" y="69"/>
                    </a:cubicBezTo>
                    <a:cubicBezTo>
                      <a:pt x="1" y="239"/>
                      <a:pt x="104" y="583"/>
                      <a:pt x="377" y="612"/>
                    </a:cubicBezTo>
                    <a:cubicBezTo>
                      <a:pt x="388" y="613"/>
                      <a:pt x="400" y="614"/>
                      <a:pt x="411" y="614"/>
                    </a:cubicBezTo>
                    <a:cubicBezTo>
                      <a:pt x="661" y="614"/>
                      <a:pt x="810" y="317"/>
                      <a:pt x="647" y="114"/>
                    </a:cubicBezTo>
                    <a:cubicBezTo>
                      <a:pt x="587" y="39"/>
                      <a:pt x="497"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5" name="Google Shape;3395;p20"/>
              <p:cNvSpPr/>
              <p:nvPr/>
            </p:nvSpPr>
            <p:spPr>
              <a:xfrm>
                <a:off x="4213700" y="4045525"/>
                <a:ext cx="19600" cy="14900"/>
              </a:xfrm>
              <a:custGeom>
                <a:avLst/>
                <a:gdLst/>
                <a:ahLst/>
                <a:cxnLst/>
                <a:rect l="l" t="t" r="r" b="b"/>
                <a:pathLst>
                  <a:path w="784" h="596" extrusionOk="0">
                    <a:moveTo>
                      <a:pt x="393" y="1"/>
                    </a:moveTo>
                    <a:cubicBezTo>
                      <a:pt x="328" y="1"/>
                      <a:pt x="262" y="22"/>
                      <a:pt x="206" y="67"/>
                    </a:cubicBezTo>
                    <a:cubicBezTo>
                      <a:pt x="0" y="234"/>
                      <a:pt x="100" y="568"/>
                      <a:pt x="364" y="594"/>
                    </a:cubicBezTo>
                    <a:cubicBezTo>
                      <a:pt x="375" y="595"/>
                      <a:pt x="387" y="596"/>
                      <a:pt x="398" y="596"/>
                    </a:cubicBezTo>
                    <a:cubicBezTo>
                      <a:pt x="641" y="596"/>
                      <a:pt x="784" y="308"/>
                      <a:pt x="624" y="112"/>
                    </a:cubicBezTo>
                    <a:cubicBezTo>
                      <a:pt x="565" y="38"/>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6" name="Google Shape;3396;p20"/>
              <p:cNvSpPr/>
              <p:nvPr/>
            </p:nvSpPr>
            <p:spPr>
              <a:xfrm>
                <a:off x="4200450" y="4029050"/>
                <a:ext cx="18950" cy="14425"/>
              </a:xfrm>
              <a:custGeom>
                <a:avLst/>
                <a:gdLst/>
                <a:ahLst/>
                <a:cxnLst/>
                <a:rect l="l" t="t" r="r" b="b"/>
                <a:pathLst>
                  <a:path w="758" h="577" extrusionOk="0">
                    <a:moveTo>
                      <a:pt x="381" y="1"/>
                    </a:moveTo>
                    <a:cubicBezTo>
                      <a:pt x="317" y="1"/>
                      <a:pt x="252" y="22"/>
                      <a:pt x="199" y="67"/>
                    </a:cubicBezTo>
                    <a:cubicBezTo>
                      <a:pt x="0" y="227"/>
                      <a:pt x="97" y="549"/>
                      <a:pt x="351" y="575"/>
                    </a:cubicBezTo>
                    <a:cubicBezTo>
                      <a:pt x="362" y="576"/>
                      <a:pt x="374" y="577"/>
                      <a:pt x="385" y="577"/>
                    </a:cubicBezTo>
                    <a:cubicBezTo>
                      <a:pt x="621" y="577"/>
                      <a:pt x="758" y="299"/>
                      <a:pt x="604" y="109"/>
                    </a:cubicBezTo>
                    <a:cubicBezTo>
                      <a:pt x="548" y="38"/>
                      <a:pt x="465" y="1"/>
                      <a:pt x="3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7" name="Google Shape;3397;p20"/>
              <p:cNvSpPr/>
              <p:nvPr/>
            </p:nvSpPr>
            <p:spPr>
              <a:xfrm>
                <a:off x="4187175" y="4012500"/>
                <a:ext cx="18350" cy="13925"/>
              </a:xfrm>
              <a:custGeom>
                <a:avLst/>
                <a:gdLst/>
                <a:ahLst/>
                <a:cxnLst/>
                <a:rect l="l" t="t" r="r" b="b"/>
                <a:pathLst>
                  <a:path w="734" h="557" extrusionOk="0">
                    <a:moveTo>
                      <a:pt x="370" y="1"/>
                    </a:moveTo>
                    <a:cubicBezTo>
                      <a:pt x="308" y="1"/>
                      <a:pt x="246" y="21"/>
                      <a:pt x="194" y="64"/>
                    </a:cubicBezTo>
                    <a:cubicBezTo>
                      <a:pt x="1" y="221"/>
                      <a:pt x="94" y="533"/>
                      <a:pt x="338" y="555"/>
                    </a:cubicBezTo>
                    <a:cubicBezTo>
                      <a:pt x="349" y="556"/>
                      <a:pt x="359" y="557"/>
                      <a:pt x="369" y="557"/>
                    </a:cubicBezTo>
                    <a:cubicBezTo>
                      <a:pt x="598" y="557"/>
                      <a:pt x="734" y="287"/>
                      <a:pt x="586" y="102"/>
                    </a:cubicBezTo>
                    <a:cubicBezTo>
                      <a:pt x="530" y="35"/>
                      <a:pt x="450" y="1"/>
                      <a:pt x="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8" name="Google Shape;3398;p20"/>
              <p:cNvSpPr/>
              <p:nvPr/>
            </p:nvSpPr>
            <p:spPr>
              <a:xfrm>
                <a:off x="4173850" y="3995950"/>
                <a:ext cx="17775" cy="13525"/>
              </a:xfrm>
              <a:custGeom>
                <a:avLst/>
                <a:gdLst/>
                <a:ahLst/>
                <a:cxnLst/>
                <a:rect l="l" t="t" r="r" b="b"/>
                <a:pathLst>
                  <a:path w="711" h="541" extrusionOk="0">
                    <a:moveTo>
                      <a:pt x="357" y="0"/>
                    </a:moveTo>
                    <a:cubicBezTo>
                      <a:pt x="297" y="0"/>
                      <a:pt x="237" y="20"/>
                      <a:pt x="187" y="60"/>
                    </a:cubicBezTo>
                    <a:cubicBezTo>
                      <a:pt x="0" y="211"/>
                      <a:pt x="90" y="513"/>
                      <a:pt x="328" y="539"/>
                    </a:cubicBezTo>
                    <a:cubicBezTo>
                      <a:pt x="339" y="540"/>
                      <a:pt x="349" y="541"/>
                      <a:pt x="359" y="541"/>
                    </a:cubicBezTo>
                    <a:cubicBezTo>
                      <a:pt x="582" y="541"/>
                      <a:pt x="711" y="280"/>
                      <a:pt x="566" y="102"/>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9" name="Google Shape;3399;p20"/>
              <p:cNvSpPr/>
              <p:nvPr/>
            </p:nvSpPr>
            <p:spPr>
              <a:xfrm>
                <a:off x="4160600" y="3979400"/>
                <a:ext cx="17125" cy="13050"/>
              </a:xfrm>
              <a:custGeom>
                <a:avLst/>
                <a:gdLst/>
                <a:ahLst/>
                <a:cxnLst/>
                <a:rect l="l" t="t" r="r" b="b"/>
                <a:pathLst>
                  <a:path w="685" h="522" extrusionOk="0">
                    <a:moveTo>
                      <a:pt x="342" y="0"/>
                    </a:moveTo>
                    <a:cubicBezTo>
                      <a:pt x="285" y="0"/>
                      <a:pt x="228" y="19"/>
                      <a:pt x="180" y="57"/>
                    </a:cubicBezTo>
                    <a:cubicBezTo>
                      <a:pt x="0" y="202"/>
                      <a:pt x="84" y="494"/>
                      <a:pt x="315" y="520"/>
                    </a:cubicBezTo>
                    <a:cubicBezTo>
                      <a:pt x="326" y="521"/>
                      <a:pt x="336" y="522"/>
                      <a:pt x="346" y="522"/>
                    </a:cubicBezTo>
                    <a:cubicBezTo>
                      <a:pt x="559" y="522"/>
                      <a:pt x="685" y="271"/>
                      <a:pt x="547" y="99"/>
                    </a:cubicBezTo>
                    <a:cubicBezTo>
                      <a:pt x="495" y="34"/>
                      <a:pt x="419" y="0"/>
                      <a:pt x="3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0" name="Google Shape;3400;p20"/>
              <p:cNvSpPr/>
              <p:nvPr/>
            </p:nvSpPr>
            <p:spPr>
              <a:xfrm>
                <a:off x="4147325" y="3962875"/>
                <a:ext cx="16600" cy="12625"/>
              </a:xfrm>
              <a:custGeom>
                <a:avLst/>
                <a:gdLst/>
                <a:ahLst/>
                <a:cxnLst/>
                <a:rect l="l" t="t" r="r" b="b"/>
                <a:pathLst>
                  <a:path w="664" h="505" extrusionOk="0">
                    <a:moveTo>
                      <a:pt x="332" y="0"/>
                    </a:moveTo>
                    <a:cubicBezTo>
                      <a:pt x="276" y="0"/>
                      <a:pt x="220" y="19"/>
                      <a:pt x="174" y="56"/>
                    </a:cubicBezTo>
                    <a:cubicBezTo>
                      <a:pt x="1" y="197"/>
                      <a:pt x="84" y="477"/>
                      <a:pt x="306" y="503"/>
                    </a:cubicBezTo>
                    <a:cubicBezTo>
                      <a:pt x="315" y="504"/>
                      <a:pt x="324" y="504"/>
                      <a:pt x="333" y="504"/>
                    </a:cubicBezTo>
                    <a:cubicBezTo>
                      <a:pt x="539" y="504"/>
                      <a:pt x="664" y="261"/>
                      <a:pt x="528" y="95"/>
                    </a:cubicBezTo>
                    <a:cubicBezTo>
                      <a:pt x="479" y="32"/>
                      <a:pt x="405"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1" name="Google Shape;3401;p20"/>
              <p:cNvSpPr/>
              <p:nvPr/>
            </p:nvSpPr>
            <p:spPr>
              <a:xfrm>
                <a:off x="4134075" y="3946375"/>
                <a:ext cx="15875" cy="12075"/>
              </a:xfrm>
              <a:custGeom>
                <a:avLst/>
                <a:gdLst/>
                <a:ahLst/>
                <a:cxnLst/>
                <a:rect l="l" t="t" r="r" b="b"/>
                <a:pathLst>
                  <a:path w="635" h="483" extrusionOk="0">
                    <a:moveTo>
                      <a:pt x="318" y="0"/>
                    </a:moveTo>
                    <a:cubicBezTo>
                      <a:pt x="265" y="0"/>
                      <a:pt x="212" y="18"/>
                      <a:pt x="168" y="54"/>
                    </a:cubicBezTo>
                    <a:cubicBezTo>
                      <a:pt x="1" y="189"/>
                      <a:pt x="81" y="459"/>
                      <a:pt x="293" y="481"/>
                    </a:cubicBezTo>
                    <a:cubicBezTo>
                      <a:pt x="302" y="482"/>
                      <a:pt x="311" y="483"/>
                      <a:pt x="320" y="483"/>
                    </a:cubicBezTo>
                    <a:cubicBezTo>
                      <a:pt x="519" y="483"/>
                      <a:pt x="634" y="249"/>
                      <a:pt x="505" y="89"/>
                    </a:cubicBezTo>
                    <a:cubicBezTo>
                      <a:pt x="458" y="31"/>
                      <a:pt x="388"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2" name="Google Shape;3402;p20"/>
              <p:cNvSpPr/>
              <p:nvPr/>
            </p:nvSpPr>
            <p:spPr>
              <a:xfrm>
                <a:off x="4120750" y="3929825"/>
                <a:ext cx="15400" cy="11675"/>
              </a:xfrm>
              <a:custGeom>
                <a:avLst/>
                <a:gdLst/>
                <a:ahLst/>
                <a:cxnLst/>
                <a:rect l="l" t="t" r="r" b="b"/>
                <a:pathLst>
                  <a:path w="616" h="467" extrusionOk="0">
                    <a:moveTo>
                      <a:pt x="310" y="0"/>
                    </a:moveTo>
                    <a:cubicBezTo>
                      <a:pt x="258" y="0"/>
                      <a:pt x="206" y="18"/>
                      <a:pt x="161" y="54"/>
                    </a:cubicBezTo>
                    <a:cubicBezTo>
                      <a:pt x="0" y="183"/>
                      <a:pt x="77" y="443"/>
                      <a:pt x="286" y="465"/>
                    </a:cubicBezTo>
                    <a:cubicBezTo>
                      <a:pt x="294" y="466"/>
                      <a:pt x="302" y="466"/>
                      <a:pt x="310" y="466"/>
                    </a:cubicBezTo>
                    <a:cubicBezTo>
                      <a:pt x="501" y="466"/>
                      <a:pt x="615" y="241"/>
                      <a:pt x="489" y="86"/>
                    </a:cubicBezTo>
                    <a:cubicBezTo>
                      <a:pt x="443" y="30"/>
                      <a:pt x="377" y="0"/>
                      <a:pt x="3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3" name="Google Shape;3403;p20"/>
              <p:cNvSpPr/>
              <p:nvPr/>
            </p:nvSpPr>
            <p:spPr>
              <a:xfrm>
                <a:off x="4107475" y="3913300"/>
                <a:ext cx="14775" cy="11175"/>
              </a:xfrm>
              <a:custGeom>
                <a:avLst/>
                <a:gdLst/>
                <a:ahLst/>
                <a:cxnLst/>
                <a:rect l="l" t="t" r="r" b="b"/>
                <a:pathLst>
                  <a:path w="591" h="447" extrusionOk="0">
                    <a:moveTo>
                      <a:pt x="296" y="1"/>
                    </a:moveTo>
                    <a:cubicBezTo>
                      <a:pt x="246" y="1"/>
                      <a:pt x="197" y="17"/>
                      <a:pt x="155" y="50"/>
                    </a:cubicBezTo>
                    <a:cubicBezTo>
                      <a:pt x="1" y="175"/>
                      <a:pt x="75" y="426"/>
                      <a:pt x="274" y="445"/>
                    </a:cubicBezTo>
                    <a:cubicBezTo>
                      <a:pt x="282" y="446"/>
                      <a:pt x="290" y="446"/>
                      <a:pt x="297" y="446"/>
                    </a:cubicBezTo>
                    <a:cubicBezTo>
                      <a:pt x="480" y="446"/>
                      <a:pt x="590" y="230"/>
                      <a:pt x="470" y="82"/>
                    </a:cubicBezTo>
                    <a:cubicBezTo>
                      <a:pt x="426" y="29"/>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4" name="Google Shape;3404;p20"/>
              <p:cNvSpPr/>
              <p:nvPr/>
            </p:nvSpPr>
            <p:spPr>
              <a:xfrm>
                <a:off x="4094300" y="3896750"/>
                <a:ext cx="14025" cy="10700"/>
              </a:xfrm>
              <a:custGeom>
                <a:avLst/>
                <a:gdLst/>
                <a:ahLst/>
                <a:cxnLst/>
                <a:rect l="l" t="t" r="r" b="b"/>
                <a:pathLst>
                  <a:path w="561" h="428" extrusionOk="0">
                    <a:moveTo>
                      <a:pt x="282" y="0"/>
                    </a:moveTo>
                    <a:cubicBezTo>
                      <a:pt x="235" y="0"/>
                      <a:pt x="188" y="16"/>
                      <a:pt x="149" y="50"/>
                    </a:cubicBezTo>
                    <a:cubicBezTo>
                      <a:pt x="1" y="169"/>
                      <a:pt x="72" y="406"/>
                      <a:pt x="261" y="426"/>
                    </a:cubicBezTo>
                    <a:cubicBezTo>
                      <a:pt x="270" y="427"/>
                      <a:pt x="279" y="427"/>
                      <a:pt x="288" y="427"/>
                    </a:cubicBezTo>
                    <a:cubicBezTo>
                      <a:pt x="458" y="427"/>
                      <a:pt x="561" y="222"/>
                      <a:pt x="448" y="79"/>
                    </a:cubicBezTo>
                    <a:cubicBezTo>
                      <a:pt x="406" y="28"/>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5" name="Google Shape;3405;p20"/>
              <p:cNvSpPr/>
              <p:nvPr/>
            </p:nvSpPr>
            <p:spPr>
              <a:xfrm>
                <a:off x="4080975" y="3880200"/>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8"/>
                      <a:pt x="271" y="408"/>
                    </a:cubicBezTo>
                    <a:cubicBezTo>
                      <a:pt x="440" y="408"/>
                      <a:pt x="538" y="211"/>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6" name="Google Shape;3406;p20"/>
              <p:cNvSpPr/>
              <p:nvPr/>
            </p:nvSpPr>
            <p:spPr>
              <a:xfrm>
                <a:off x="4067725" y="3863725"/>
                <a:ext cx="12850" cy="9800"/>
              </a:xfrm>
              <a:custGeom>
                <a:avLst/>
                <a:gdLst/>
                <a:ahLst/>
                <a:cxnLst/>
                <a:rect l="l" t="t" r="r" b="b"/>
                <a:pathLst>
                  <a:path w="514" h="392" extrusionOk="0">
                    <a:moveTo>
                      <a:pt x="257" y="0"/>
                    </a:moveTo>
                    <a:cubicBezTo>
                      <a:pt x="214" y="0"/>
                      <a:pt x="171" y="14"/>
                      <a:pt x="135" y="43"/>
                    </a:cubicBezTo>
                    <a:cubicBezTo>
                      <a:pt x="0" y="153"/>
                      <a:pt x="64" y="371"/>
                      <a:pt x="235" y="391"/>
                    </a:cubicBezTo>
                    <a:cubicBezTo>
                      <a:pt x="241" y="391"/>
                      <a:pt x="248" y="391"/>
                      <a:pt x="254" y="391"/>
                    </a:cubicBezTo>
                    <a:cubicBezTo>
                      <a:pt x="416" y="391"/>
                      <a:pt x="513" y="202"/>
                      <a:pt x="408" y="72"/>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7" name="Google Shape;3407;p20"/>
              <p:cNvSpPr/>
              <p:nvPr/>
            </p:nvSpPr>
            <p:spPr>
              <a:xfrm>
                <a:off x="4054375" y="3847225"/>
                <a:ext cx="12300" cy="9350"/>
              </a:xfrm>
              <a:custGeom>
                <a:avLst/>
                <a:gdLst/>
                <a:ahLst/>
                <a:cxnLst/>
                <a:rect l="l" t="t" r="r" b="b"/>
                <a:pathLst>
                  <a:path w="492" h="374" extrusionOk="0">
                    <a:moveTo>
                      <a:pt x="246" y="1"/>
                    </a:moveTo>
                    <a:cubicBezTo>
                      <a:pt x="205" y="1"/>
                      <a:pt x="164" y="14"/>
                      <a:pt x="129" y="41"/>
                    </a:cubicBezTo>
                    <a:cubicBezTo>
                      <a:pt x="1" y="147"/>
                      <a:pt x="65" y="353"/>
                      <a:pt x="229" y="372"/>
                    </a:cubicBezTo>
                    <a:cubicBezTo>
                      <a:pt x="235" y="373"/>
                      <a:pt x="242" y="373"/>
                      <a:pt x="248" y="373"/>
                    </a:cubicBezTo>
                    <a:cubicBezTo>
                      <a:pt x="401" y="373"/>
                      <a:pt x="491" y="194"/>
                      <a:pt x="393" y="70"/>
                    </a:cubicBezTo>
                    <a:cubicBezTo>
                      <a:pt x="356" y="24"/>
                      <a:pt x="301"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8" name="Google Shape;3408;p20"/>
              <p:cNvSpPr/>
              <p:nvPr/>
            </p:nvSpPr>
            <p:spPr>
              <a:xfrm>
                <a:off x="4041125" y="3830650"/>
                <a:ext cx="11625" cy="8825"/>
              </a:xfrm>
              <a:custGeom>
                <a:avLst/>
                <a:gdLst/>
                <a:ahLst/>
                <a:cxnLst/>
                <a:rect l="l" t="t" r="r" b="b"/>
                <a:pathLst>
                  <a:path w="465" h="353" extrusionOk="0">
                    <a:moveTo>
                      <a:pt x="233" y="0"/>
                    </a:moveTo>
                    <a:cubicBezTo>
                      <a:pt x="195" y="0"/>
                      <a:pt x="156" y="13"/>
                      <a:pt x="122" y="39"/>
                    </a:cubicBezTo>
                    <a:cubicBezTo>
                      <a:pt x="0" y="139"/>
                      <a:pt x="58" y="335"/>
                      <a:pt x="216" y="351"/>
                    </a:cubicBezTo>
                    <a:cubicBezTo>
                      <a:pt x="223" y="352"/>
                      <a:pt x="231" y="352"/>
                      <a:pt x="238" y="352"/>
                    </a:cubicBezTo>
                    <a:cubicBezTo>
                      <a:pt x="382" y="352"/>
                      <a:pt x="465" y="181"/>
                      <a:pt x="373" y="65"/>
                    </a:cubicBezTo>
                    <a:cubicBezTo>
                      <a:pt x="336" y="23"/>
                      <a:pt x="285"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9" name="Google Shape;3409;p20"/>
              <p:cNvSpPr/>
              <p:nvPr/>
            </p:nvSpPr>
            <p:spPr>
              <a:xfrm>
                <a:off x="4027875" y="3814100"/>
                <a:ext cx="11000" cy="8400"/>
              </a:xfrm>
              <a:custGeom>
                <a:avLst/>
                <a:gdLst/>
                <a:ahLst/>
                <a:cxnLst/>
                <a:rect l="l" t="t" r="r" b="b"/>
                <a:pathLst>
                  <a:path w="440" h="336" extrusionOk="0">
                    <a:moveTo>
                      <a:pt x="221" y="0"/>
                    </a:moveTo>
                    <a:cubicBezTo>
                      <a:pt x="184" y="0"/>
                      <a:pt x="146" y="13"/>
                      <a:pt x="116" y="39"/>
                    </a:cubicBezTo>
                    <a:cubicBezTo>
                      <a:pt x="0" y="132"/>
                      <a:pt x="55" y="319"/>
                      <a:pt x="203" y="335"/>
                    </a:cubicBezTo>
                    <a:cubicBezTo>
                      <a:pt x="209" y="336"/>
                      <a:pt x="215" y="336"/>
                      <a:pt x="222" y="336"/>
                    </a:cubicBezTo>
                    <a:cubicBezTo>
                      <a:pt x="358" y="336"/>
                      <a:pt x="440" y="172"/>
                      <a:pt x="350" y="62"/>
                    </a:cubicBezTo>
                    <a:cubicBezTo>
                      <a:pt x="318" y="22"/>
                      <a:pt x="269"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0" name="Google Shape;3410;p20"/>
              <p:cNvSpPr/>
              <p:nvPr/>
            </p:nvSpPr>
            <p:spPr>
              <a:xfrm>
                <a:off x="4014600" y="3797550"/>
                <a:ext cx="10375" cy="7925"/>
              </a:xfrm>
              <a:custGeom>
                <a:avLst/>
                <a:gdLst/>
                <a:ahLst/>
                <a:cxnLst/>
                <a:rect l="l" t="t" r="r" b="b"/>
                <a:pathLst>
                  <a:path w="415" h="317" extrusionOk="0">
                    <a:moveTo>
                      <a:pt x="209" y="1"/>
                    </a:moveTo>
                    <a:cubicBezTo>
                      <a:pt x="174" y="1"/>
                      <a:pt x="139" y="12"/>
                      <a:pt x="110" y="36"/>
                    </a:cubicBezTo>
                    <a:cubicBezTo>
                      <a:pt x="1" y="126"/>
                      <a:pt x="52" y="303"/>
                      <a:pt x="194" y="316"/>
                    </a:cubicBezTo>
                    <a:cubicBezTo>
                      <a:pt x="200" y="316"/>
                      <a:pt x="206" y="317"/>
                      <a:pt x="213" y="317"/>
                    </a:cubicBezTo>
                    <a:cubicBezTo>
                      <a:pt x="340" y="317"/>
                      <a:pt x="415" y="166"/>
                      <a:pt x="332" y="62"/>
                    </a:cubicBezTo>
                    <a:cubicBezTo>
                      <a:pt x="301" y="21"/>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1" name="Google Shape;3411;p20"/>
              <p:cNvSpPr/>
              <p:nvPr/>
            </p:nvSpPr>
            <p:spPr>
              <a:xfrm>
                <a:off x="4271375" y="4080650"/>
                <a:ext cx="21525" cy="16250"/>
              </a:xfrm>
              <a:custGeom>
                <a:avLst/>
                <a:gdLst/>
                <a:ahLst/>
                <a:cxnLst/>
                <a:rect l="l" t="t" r="r" b="b"/>
                <a:pathLst>
                  <a:path w="861" h="650" extrusionOk="0">
                    <a:moveTo>
                      <a:pt x="431" y="1"/>
                    </a:moveTo>
                    <a:cubicBezTo>
                      <a:pt x="359" y="1"/>
                      <a:pt x="287" y="24"/>
                      <a:pt x="226" y="72"/>
                    </a:cubicBezTo>
                    <a:cubicBezTo>
                      <a:pt x="1" y="256"/>
                      <a:pt x="110" y="619"/>
                      <a:pt x="399" y="648"/>
                    </a:cubicBezTo>
                    <a:cubicBezTo>
                      <a:pt x="412" y="649"/>
                      <a:pt x="425" y="650"/>
                      <a:pt x="438" y="650"/>
                    </a:cubicBezTo>
                    <a:cubicBezTo>
                      <a:pt x="701" y="650"/>
                      <a:pt x="860" y="335"/>
                      <a:pt x="685" y="121"/>
                    </a:cubicBezTo>
                    <a:cubicBezTo>
                      <a:pt x="621" y="42"/>
                      <a:pt x="527" y="1"/>
                      <a:pt x="4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2" name="Google Shape;3412;p20"/>
              <p:cNvSpPr/>
              <p:nvPr/>
            </p:nvSpPr>
            <p:spPr>
              <a:xfrm>
                <a:off x="4258125" y="4064100"/>
                <a:ext cx="20900" cy="15850"/>
              </a:xfrm>
              <a:custGeom>
                <a:avLst/>
                <a:gdLst/>
                <a:ahLst/>
                <a:cxnLst/>
                <a:rect l="l" t="t" r="r" b="b"/>
                <a:pathLst>
                  <a:path w="836" h="634" extrusionOk="0">
                    <a:moveTo>
                      <a:pt x="418" y="0"/>
                    </a:moveTo>
                    <a:cubicBezTo>
                      <a:pt x="348" y="0"/>
                      <a:pt x="278" y="24"/>
                      <a:pt x="219" y="72"/>
                    </a:cubicBezTo>
                    <a:cubicBezTo>
                      <a:pt x="1" y="249"/>
                      <a:pt x="107" y="603"/>
                      <a:pt x="386" y="632"/>
                    </a:cubicBezTo>
                    <a:cubicBezTo>
                      <a:pt x="398" y="633"/>
                      <a:pt x="410" y="633"/>
                      <a:pt x="421" y="633"/>
                    </a:cubicBezTo>
                    <a:cubicBezTo>
                      <a:pt x="680" y="633"/>
                      <a:pt x="835" y="327"/>
                      <a:pt x="666" y="117"/>
                    </a:cubicBezTo>
                    <a:cubicBezTo>
                      <a:pt x="602" y="41"/>
                      <a:pt x="510" y="0"/>
                      <a:pt x="4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3" name="Google Shape;3413;p20"/>
              <p:cNvSpPr/>
              <p:nvPr/>
            </p:nvSpPr>
            <p:spPr>
              <a:xfrm>
                <a:off x="4244875" y="4047550"/>
                <a:ext cx="20250" cy="15375"/>
              </a:xfrm>
              <a:custGeom>
                <a:avLst/>
                <a:gdLst/>
                <a:ahLst/>
                <a:cxnLst/>
                <a:rect l="l" t="t" r="r" b="b"/>
                <a:pathLst>
                  <a:path w="810" h="615" extrusionOk="0">
                    <a:moveTo>
                      <a:pt x="406" y="1"/>
                    </a:moveTo>
                    <a:cubicBezTo>
                      <a:pt x="338" y="1"/>
                      <a:pt x="270" y="23"/>
                      <a:pt x="213" y="69"/>
                    </a:cubicBezTo>
                    <a:cubicBezTo>
                      <a:pt x="0" y="243"/>
                      <a:pt x="103" y="587"/>
                      <a:pt x="373" y="612"/>
                    </a:cubicBezTo>
                    <a:cubicBezTo>
                      <a:pt x="385" y="614"/>
                      <a:pt x="397" y="614"/>
                      <a:pt x="408" y="614"/>
                    </a:cubicBezTo>
                    <a:cubicBezTo>
                      <a:pt x="661" y="614"/>
                      <a:pt x="809" y="320"/>
                      <a:pt x="643" y="114"/>
                    </a:cubicBezTo>
                    <a:cubicBezTo>
                      <a:pt x="583" y="39"/>
                      <a:pt x="495" y="1"/>
                      <a:pt x="4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4" name="Google Shape;3414;p20"/>
              <p:cNvSpPr/>
              <p:nvPr/>
            </p:nvSpPr>
            <p:spPr>
              <a:xfrm>
                <a:off x="4231625" y="4031075"/>
                <a:ext cx="19600" cy="14900"/>
              </a:xfrm>
              <a:custGeom>
                <a:avLst/>
                <a:gdLst/>
                <a:ahLst/>
                <a:cxnLst/>
                <a:rect l="l" t="t" r="r" b="b"/>
                <a:pathLst>
                  <a:path w="784" h="596" extrusionOk="0">
                    <a:moveTo>
                      <a:pt x="392" y="0"/>
                    </a:moveTo>
                    <a:cubicBezTo>
                      <a:pt x="326" y="0"/>
                      <a:pt x="260" y="22"/>
                      <a:pt x="206" y="66"/>
                    </a:cubicBezTo>
                    <a:cubicBezTo>
                      <a:pt x="0" y="233"/>
                      <a:pt x="97" y="564"/>
                      <a:pt x="360" y="593"/>
                    </a:cubicBezTo>
                    <a:cubicBezTo>
                      <a:pt x="372" y="594"/>
                      <a:pt x="384" y="595"/>
                      <a:pt x="395" y="595"/>
                    </a:cubicBezTo>
                    <a:cubicBezTo>
                      <a:pt x="641" y="595"/>
                      <a:pt x="783" y="308"/>
                      <a:pt x="624" y="111"/>
                    </a:cubicBezTo>
                    <a:cubicBezTo>
                      <a:pt x="565" y="38"/>
                      <a:pt x="478" y="0"/>
                      <a:pt x="3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5" name="Google Shape;3415;p20"/>
              <p:cNvSpPr/>
              <p:nvPr/>
            </p:nvSpPr>
            <p:spPr>
              <a:xfrm>
                <a:off x="4218275" y="4014500"/>
                <a:ext cx="19050" cy="14425"/>
              </a:xfrm>
              <a:custGeom>
                <a:avLst/>
                <a:gdLst/>
                <a:ahLst/>
                <a:cxnLst/>
                <a:rect l="l" t="t" r="r" b="b"/>
                <a:pathLst>
                  <a:path w="762" h="577" extrusionOk="0">
                    <a:moveTo>
                      <a:pt x="384" y="1"/>
                    </a:moveTo>
                    <a:cubicBezTo>
                      <a:pt x="319" y="1"/>
                      <a:pt x="254" y="23"/>
                      <a:pt x="200" y="67"/>
                    </a:cubicBezTo>
                    <a:cubicBezTo>
                      <a:pt x="1" y="228"/>
                      <a:pt x="97" y="549"/>
                      <a:pt x="354" y="575"/>
                    </a:cubicBezTo>
                    <a:cubicBezTo>
                      <a:pt x="366" y="576"/>
                      <a:pt x="377" y="577"/>
                      <a:pt x="389" y="577"/>
                    </a:cubicBezTo>
                    <a:cubicBezTo>
                      <a:pt x="622" y="577"/>
                      <a:pt x="761" y="299"/>
                      <a:pt x="608" y="109"/>
                    </a:cubicBezTo>
                    <a:cubicBezTo>
                      <a:pt x="552" y="38"/>
                      <a:pt x="468" y="1"/>
                      <a:pt x="3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6" name="Google Shape;3416;p20"/>
              <p:cNvSpPr/>
              <p:nvPr/>
            </p:nvSpPr>
            <p:spPr>
              <a:xfrm>
                <a:off x="4205025" y="3998050"/>
                <a:ext cx="18425" cy="13925"/>
              </a:xfrm>
              <a:custGeom>
                <a:avLst/>
                <a:gdLst/>
                <a:ahLst/>
                <a:cxnLst/>
                <a:rect l="l" t="t" r="r" b="b"/>
                <a:pathLst>
                  <a:path w="737" h="557" extrusionOk="0">
                    <a:moveTo>
                      <a:pt x="372" y="0"/>
                    </a:moveTo>
                    <a:cubicBezTo>
                      <a:pt x="310" y="0"/>
                      <a:pt x="247" y="21"/>
                      <a:pt x="193" y="63"/>
                    </a:cubicBezTo>
                    <a:cubicBezTo>
                      <a:pt x="0" y="217"/>
                      <a:pt x="94" y="532"/>
                      <a:pt x="341" y="555"/>
                    </a:cubicBezTo>
                    <a:cubicBezTo>
                      <a:pt x="352" y="556"/>
                      <a:pt x="362" y="556"/>
                      <a:pt x="372" y="556"/>
                    </a:cubicBezTo>
                    <a:cubicBezTo>
                      <a:pt x="601" y="556"/>
                      <a:pt x="736" y="286"/>
                      <a:pt x="589" y="102"/>
                    </a:cubicBezTo>
                    <a:cubicBezTo>
                      <a:pt x="532" y="35"/>
                      <a:pt x="453" y="0"/>
                      <a:pt x="3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7" name="Google Shape;3417;p20"/>
              <p:cNvSpPr/>
              <p:nvPr/>
            </p:nvSpPr>
            <p:spPr>
              <a:xfrm>
                <a:off x="4191775" y="3981450"/>
                <a:ext cx="17775" cy="13500"/>
              </a:xfrm>
              <a:custGeom>
                <a:avLst/>
                <a:gdLst/>
                <a:ahLst/>
                <a:cxnLst/>
                <a:rect l="l" t="t" r="r" b="b"/>
                <a:pathLst>
                  <a:path w="711" h="540" extrusionOk="0">
                    <a:moveTo>
                      <a:pt x="357" y="0"/>
                    </a:moveTo>
                    <a:cubicBezTo>
                      <a:pt x="297" y="0"/>
                      <a:pt x="237" y="20"/>
                      <a:pt x="187" y="62"/>
                    </a:cubicBezTo>
                    <a:cubicBezTo>
                      <a:pt x="0" y="210"/>
                      <a:pt x="90" y="512"/>
                      <a:pt x="328" y="537"/>
                    </a:cubicBezTo>
                    <a:cubicBezTo>
                      <a:pt x="338" y="539"/>
                      <a:pt x="349" y="539"/>
                      <a:pt x="359" y="539"/>
                    </a:cubicBezTo>
                    <a:cubicBezTo>
                      <a:pt x="578" y="539"/>
                      <a:pt x="710" y="279"/>
                      <a:pt x="566" y="100"/>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8" name="Google Shape;3418;p20"/>
              <p:cNvSpPr/>
              <p:nvPr/>
            </p:nvSpPr>
            <p:spPr>
              <a:xfrm>
                <a:off x="4178500" y="3964875"/>
                <a:ext cx="17150" cy="13025"/>
              </a:xfrm>
              <a:custGeom>
                <a:avLst/>
                <a:gdLst/>
                <a:ahLst/>
                <a:cxnLst/>
                <a:rect l="l" t="t" r="r" b="b"/>
                <a:pathLst>
                  <a:path w="686" h="521" extrusionOk="0">
                    <a:moveTo>
                      <a:pt x="345" y="0"/>
                    </a:moveTo>
                    <a:cubicBezTo>
                      <a:pt x="287" y="0"/>
                      <a:pt x="229" y="19"/>
                      <a:pt x="181" y="60"/>
                    </a:cubicBezTo>
                    <a:cubicBezTo>
                      <a:pt x="1" y="204"/>
                      <a:pt x="84" y="493"/>
                      <a:pt x="316" y="519"/>
                    </a:cubicBezTo>
                    <a:cubicBezTo>
                      <a:pt x="326" y="520"/>
                      <a:pt x="336" y="521"/>
                      <a:pt x="346" y="521"/>
                    </a:cubicBezTo>
                    <a:cubicBezTo>
                      <a:pt x="557" y="521"/>
                      <a:pt x="685" y="270"/>
                      <a:pt x="547" y="98"/>
                    </a:cubicBezTo>
                    <a:cubicBezTo>
                      <a:pt x="496" y="34"/>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9" name="Google Shape;3419;p20"/>
              <p:cNvSpPr/>
              <p:nvPr/>
            </p:nvSpPr>
            <p:spPr>
              <a:xfrm>
                <a:off x="4165250" y="3948400"/>
                <a:ext cx="16500" cy="12550"/>
              </a:xfrm>
              <a:custGeom>
                <a:avLst/>
                <a:gdLst/>
                <a:ahLst/>
                <a:cxnLst/>
                <a:rect l="l" t="t" r="r" b="b"/>
                <a:pathLst>
                  <a:path w="660" h="502" extrusionOk="0">
                    <a:moveTo>
                      <a:pt x="331" y="1"/>
                    </a:moveTo>
                    <a:cubicBezTo>
                      <a:pt x="276" y="1"/>
                      <a:pt x="220" y="19"/>
                      <a:pt x="174" y="57"/>
                    </a:cubicBezTo>
                    <a:cubicBezTo>
                      <a:pt x="1" y="198"/>
                      <a:pt x="81" y="478"/>
                      <a:pt x="306" y="500"/>
                    </a:cubicBezTo>
                    <a:cubicBezTo>
                      <a:pt x="316" y="501"/>
                      <a:pt x="326" y="502"/>
                      <a:pt x="336" y="502"/>
                    </a:cubicBezTo>
                    <a:cubicBezTo>
                      <a:pt x="540" y="502"/>
                      <a:pt x="659" y="260"/>
                      <a:pt x="528" y="92"/>
                    </a:cubicBezTo>
                    <a:cubicBezTo>
                      <a:pt x="477" y="32"/>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0" name="Google Shape;3420;p20"/>
              <p:cNvSpPr/>
              <p:nvPr/>
            </p:nvSpPr>
            <p:spPr>
              <a:xfrm>
                <a:off x="4152000" y="3931850"/>
                <a:ext cx="15875" cy="12075"/>
              </a:xfrm>
              <a:custGeom>
                <a:avLst/>
                <a:gdLst/>
                <a:ahLst/>
                <a:cxnLst/>
                <a:rect l="l" t="t" r="r" b="b"/>
                <a:pathLst>
                  <a:path w="635" h="483" extrusionOk="0">
                    <a:moveTo>
                      <a:pt x="317" y="0"/>
                    </a:moveTo>
                    <a:cubicBezTo>
                      <a:pt x="264" y="0"/>
                      <a:pt x="211" y="18"/>
                      <a:pt x="167" y="53"/>
                    </a:cubicBezTo>
                    <a:cubicBezTo>
                      <a:pt x="0" y="188"/>
                      <a:pt x="81" y="458"/>
                      <a:pt x="293" y="481"/>
                    </a:cubicBezTo>
                    <a:cubicBezTo>
                      <a:pt x="302" y="482"/>
                      <a:pt x="311" y="482"/>
                      <a:pt x="320" y="482"/>
                    </a:cubicBezTo>
                    <a:cubicBezTo>
                      <a:pt x="516" y="482"/>
                      <a:pt x="634" y="249"/>
                      <a:pt x="505" y="92"/>
                    </a:cubicBezTo>
                    <a:cubicBezTo>
                      <a:pt x="457" y="31"/>
                      <a:pt x="387"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1" name="Google Shape;3421;p20"/>
              <p:cNvSpPr/>
              <p:nvPr/>
            </p:nvSpPr>
            <p:spPr>
              <a:xfrm>
                <a:off x="4138650" y="3915350"/>
                <a:ext cx="15400" cy="11625"/>
              </a:xfrm>
              <a:custGeom>
                <a:avLst/>
                <a:gdLst/>
                <a:ahLst/>
                <a:cxnLst/>
                <a:rect l="l" t="t" r="r" b="b"/>
                <a:pathLst>
                  <a:path w="616" h="465" extrusionOk="0">
                    <a:moveTo>
                      <a:pt x="307" y="0"/>
                    </a:moveTo>
                    <a:cubicBezTo>
                      <a:pt x="256" y="0"/>
                      <a:pt x="204" y="17"/>
                      <a:pt x="162" y="51"/>
                    </a:cubicBezTo>
                    <a:cubicBezTo>
                      <a:pt x="1" y="183"/>
                      <a:pt x="78" y="443"/>
                      <a:pt x="284" y="463"/>
                    </a:cubicBezTo>
                    <a:cubicBezTo>
                      <a:pt x="293" y="464"/>
                      <a:pt x="302" y="464"/>
                      <a:pt x="311" y="464"/>
                    </a:cubicBezTo>
                    <a:cubicBezTo>
                      <a:pt x="501" y="464"/>
                      <a:pt x="615" y="240"/>
                      <a:pt x="489" y="87"/>
                    </a:cubicBezTo>
                    <a:cubicBezTo>
                      <a:pt x="443" y="30"/>
                      <a:pt x="376"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2" name="Google Shape;3422;p20"/>
              <p:cNvSpPr/>
              <p:nvPr/>
            </p:nvSpPr>
            <p:spPr>
              <a:xfrm>
                <a:off x="4125400" y="3898775"/>
                <a:ext cx="14775" cy="11225"/>
              </a:xfrm>
              <a:custGeom>
                <a:avLst/>
                <a:gdLst/>
                <a:ahLst/>
                <a:cxnLst/>
                <a:rect l="l" t="t" r="r" b="b"/>
                <a:pathLst>
                  <a:path w="591" h="449" extrusionOk="0">
                    <a:moveTo>
                      <a:pt x="296" y="1"/>
                    </a:moveTo>
                    <a:cubicBezTo>
                      <a:pt x="247" y="1"/>
                      <a:pt x="196" y="18"/>
                      <a:pt x="155" y="52"/>
                    </a:cubicBezTo>
                    <a:cubicBezTo>
                      <a:pt x="1" y="178"/>
                      <a:pt x="74" y="425"/>
                      <a:pt x="274" y="448"/>
                    </a:cubicBezTo>
                    <a:cubicBezTo>
                      <a:pt x="282" y="448"/>
                      <a:pt x="289" y="449"/>
                      <a:pt x="297" y="449"/>
                    </a:cubicBezTo>
                    <a:cubicBezTo>
                      <a:pt x="479" y="449"/>
                      <a:pt x="590" y="232"/>
                      <a:pt x="470" y="84"/>
                    </a:cubicBezTo>
                    <a:cubicBezTo>
                      <a:pt x="426" y="30"/>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3" name="Google Shape;3423;p20"/>
              <p:cNvSpPr/>
              <p:nvPr/>
            </p:nvSpPr>
            <p:spPr>
              <a:xfrm>
                <a:off x="4112150" y="3882250"/>
                <a:ext cx="14125" cy="10725"/>
              </a:xfrm>
              <a:custGeom>
                <a:avLst/>
                <a:gdLst/>
                <a:ahLst/>
                <a:cxnLst/>
                <a:rect l="l" t="t" r="r" b="b"/>
                <a:pathLst>
                  <a:path w="565" h="429" extrusionOk="0">
                    <a:moveTo>
                      <a:pt x="282" y="0"/>
                    </a:moveTo>
                    <a:cubicBezTo>
                      <a:pt x="234" y="0"/>
                      <a:pt x="187" y="16"/>
                      <a:pt x="148" y="48"/>
                    </a:cubicBezTo>
                    <a:cubicBezTo>
                      <a:pt x="0" y="167"/>
                      <a:pt x="71" y="408"/>
                      <a:pt x="261" y="427"/>
                    </a:cubicBezTo>
                    <a:cubicBezTo>
                      <a:pt x="269" y="428"/>
                      <a:pt x="276" y="428"/>
                      <a:pt x="284" y="428"/>
                    </a:cubicBezTo>
                    <a:cubicBezTo>
                      <a:pt x="460" y="428"/>
                      <a:pt x="564" y="222"/>
                      <a:pt x="447" y="80"/>
                    </a:cubicBezTo>
                    <a:cubicBezTo>
                      <a:pt x="405" y="27"/>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4" name="Google Shape;3424;p20"/>
              <p:cNvSpPr/>
              <p:nvPr/>
            </p:nvSpPr>
            <p:spPr>
              <a:xfrm>
                <a:off x="4098900" y="3865750"/>
                <a:ext cx="13475" cy="10200"/>
              </a:xfrm>
              <a:custGeom>
                <a:avLst/>
                <a:gdLst/>
                <a:ahLst/>
                <a:cxnLst/>
                <a:rect l="l" t="t" r="r" b="b"/>
                <a:pathLst>
                  <a:path w="539" h="408" extrusionOk="0">
                    <a:moveTo>
                      <a:pt x="270" y="0"/>
                    </a:moveTo>
                    <a:cubicBezTo>
                      <a:pt x="225" y="0"/>
                      <a:pt x="179" y="15"/>
                      <a:pt x="141" y="46"/>
                    </a:cubicBezTo>
                    <a:cubicBezTo>
                      <a:pt x="0" y="158"/>
                      <a:pt x="68" y="390"/>
                      <a:pt x="247" y="406"/>
                    </a:cubicBezTo>
                    <a:cubicBezTo>
                      <a:pt x="255" y="407"/>
                      <a:pt x="263" y="407"/>
                      <a:pt x="271" y="407"/>
                    </a:cubicBezTo>
                    <a:cubicBezTo>
                      <a:pt x="437" y="407"/>
                      <a:pt x="538" y="210"/>
                      <a:pt x="427" y="75"/>
                    </a:cubicBezTo>
                    <a:cubicBezTo>
                      <a:pt x="387"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5" name="Google Shape;3425;p20"/>
              <p:cNvSpPr/>
              <p:nvPr/>
            </p:nvSpPr>
            <p:spPr>
              <a:xfrm>
                <a:off x="4085550" y="3849175"/>
                <a:ext cx="12925" cy="9825"/>
              </a:xfrm>
              <a:custGeom>
                <a:avLst/>
                <a:gdLst/>
                <a:ahLst/>
                <a:cxnLst/>
                <a:rect l="l" t="t" r="r" b="b"/>
                <a:pathLst>
                  <a:path w="517" h="393" extrusionOk="0">
                    <a:moveTo>
                      <a:pt x="259" y="1"/>
                    </a:moveTo>
                    <a:cubicBezTo>
                      <a:pt x="215" y="1"/>
                      <a:pt x="172" y="15"/>
                      <a:pt x="136" y="44"/>
                    </a:cubicBezTo>
                    <a:cubicBezTo>
                      <a:pt x="1" y="153"/>
                      <a:pt x="65" y="372"/>
                      <a:pt x="238" y="391"/>
                    </a:cubicBezTo>
                    <a:cubicBezTo>
                      <a:pt x="246" y="392"/>
                      <a:pt x="254" y="392"/>
                      <a:pt x="261" y="392"/>
                    </a:cubicBezTo>
                    <a:cubicBezTo>
                      <a:pt x="421" y="392"/>
                      <a:pt x="516" y="202"/>
                      <a:pt x="412" y="73"/>
                    </a:cubicBezTo>
                    <a:cubicBezTo>
                      <a:pt x="374" y="25"/>
                      <a:pt x="316" y="1"/>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6" name="Google Shape;3426;p20"/>
              <p:cNvSpPr/>
              <p:nvPr/>
            </p:nvSpPr>
            <p:spPr>
              <a:xfrm>
                <a:off x="4072300" y="3832675"/>
                <a:ext cx="12300" cy="9350"/>
              </a:xfrm>
              <a:custGeom>
                <a:avLst/>
                <a:gdLst/>
                <a:ahLst/>
                <a:cxnLst/>
                <a:rect l="l" t="t" r="r" b="b"/>
                <a:pathLst>
                  <a:path w="492" h="374" extrusionOk="0">
                    <a:moveTo>
                      <a:pt x="245" y="1"/>
                    </a:moveTo>
                    <a:cubicBezTo>
                      <a:pt x="204" y="1"/>
                      <a:pt x="163" y="14"/>
                      <a:pt x="129" y="42"/>
                    </a:cubicBezTo>
                    <a:cubicBezTo>
                      <a:pt x="0" y="145"/>
                      <a:pt x="61" y="353"/>
                      <a:pt x="228" y="373"/>
                    </a:cubicBezTo>
                    <a:cubicBezTo>
                      <a:pt x="235" y="373"/>
                      <a:pt x="242" y="374"/>
                      <a:pt x="248" y="374"/>
                    </a:cubicBezTo>
                    <a:cubicBezTo>
                      <a:pt x="400" y="374"/>
                      <a:pt x="491" y="194"/>
                      <a:pt x="392" y="71"/>
                    </a:cubicBezTo>
                    <a:cubicBezTo>
                      <a:pt x="354"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7" name="Google Shape;3427;p20"/>
              <p:cNvSpPr/>
              <p:nvPr/>
            </p:nvSpPr>
            <p:spPr>
              <a:xfrm>
                <a:off x="4059050" y="3816175"/>
                <a:ext cx="11700" cy="8825"/>
              </a:xfrm>
              <a:custGeom>
                <a:avLst/>
                <a:gdLst/>
                <a:ahLst/>
                <a:cxnLst/>
                <a:rect l="l" t="t" r="r" b="b"/>
                <a:pathLst>
                  <a:path w="468" h="353" extrusionOk="0">
                    <a:moveTo>
                      <a:pt x="235" y="1"/>
                    </a:moveTo>
                    <a:cubicBezTo>
                      <a:pt x="196" y="1"/>
                      <a:pt x="157" y="14"/>
                      <a:pt x="125" y="40"/>
                    </a:cubicBezTo>
                    <a:cubicBezTo>
                      <a:pt x="0" y="139"/>
                      <a:pt x="61" y="335"/>
                      <a:pt x="215" y="351"/>
                    </a:cubicBezTo>
                    <a:cubicBezTo>
                      <a:pt x="223" y="352"/>
                      <a:pt x="231" y="353"/>
                      <a:pt x="238" y="353"/>
                    </a:cubicBezTo>
                    <a:cubicBezTo>
                      <a:pt x="382" y="353"/>
                      <a:pt x="468" y="182"/>
                      <a:pt x="373" y="65"/>
                    </a:cubicBezTo>
                    <a:cubicBezTo>
                      <a:pt x="338" y="23"/>
                      <a:pt x="286" y="1"/>
                      <a:pt x="2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8" name="Google Shape;3428;p20"/>
              <p:cNvSpPr/>
              <p:nvPr/>
            </p:nvSpPr>
            <p:spPr>
              <a:xfrm>
                <a:off x="4045775" y="3799600"/>
                <a:ext cx="11025" cy="8375"/>
              </a:xfrm>
              <a:custGeom>
                <a:avLst/>
                <a:gdLst/>
                <a:ahLst/>
                <a:cxnLst/>
                <a:rect l="l" t="t" r="r" b="b"/>
                <a:pathLst>
                  <a:path w="441" h="335" extrusionOk="0">
                    <a:moveTo>
                      <a:pt x="221" y="0"/>
                    </a:moveTo>
                    <a:cubicBezTo>
                      <a:pt x="184" y="0"/>
                      <a:pt x="147" y="12"/>
                      <a:pt x="116" y="37"/>
                    </a:cubicBezTo>
                    <a:cubicBezTo>
                      <a:pt x="1" y="131"/>
                      <a:pt x="55" y="320"/>
                      <a:pt x="203" y="333"/>
                    </a:cubicBezTo>
                    <a:cubicBezTo>
                      <a:pt x="210" y="334"/>
                      <a:pt x="216" y="334"/>
                      <a:pt x="223" y="334"/>
                    </a:cubicBezTo>
                    <a:cubicBezTo>
                      <a:pt x="359" y="334"/>
                      <a:pt x="440" y="174"/>
                      <a:pt x="351" y="63"/>
                    </a:cubicBezTo>
                    <a:cubicBezTo>
                      <a:pt x="318" y="21"/>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9" name="Google Shape;3429;p20"/>
              <p:cNvSpPr/>
              <p:nvPr/>
            </p:nvSpPr>
            <p:spPr>
              <a:xfrm>
                <a:off x="4032525" y="3783100"/>
                <a:ext cx="10375" cy="7900"/>
              </a:xfrm>
              <a:custGeom>
                <a:avLst/>
                <a:gdLst/>
                <a:ahLst/>
                <a:cxnLst/>
                <a:rect l="l" t="t" r="r" b="b"/>
                <a:pathLst>
                  <a:path w="415" h="316" extrusionOk="0">
                    <a:moveTo>
                      <a:pt x="209" y="0"/>
                    </a:moveTo>
                    <a:cubicBezTo>
                      <a:pt x="173" y="0"/>
                      <a:pt x="137" y="12"/>
                      <a:pt x="107" y="35"/>
                    </a:cubicBezTo>
                    <a:cubicBezTo>
                      <a:pt x="0" y="122"/>
                      <a:pt x="52" y="299"/>
                      <a:pt x="190" y="315"/>
                    </a:cubicBezTo>
                    <a:cubicBezTo>
                      <a:pt x="195" y="316"/>
                      <a:pt x="201" y="316"/>
                      <a:pt x="206" y="316"/>
                    </a:cubicBezTo>
                    <a:cubicBezTo>
                      <a:pt x="338" y="316"/>
                      <a:pt x="415" y="163"/>
                      <a:pt x="331" y="58"/>
                    </a:cubicBezTo>
                    <a:cubicBezTo>
                      <a:pt x="301"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0" name="Google Shape;3430;p20"/>
              <p:cNvSpPr/>
              <p:nvPr/>
            </p:nvSpPr>
            <p:spPr>
              <a:xfrm>
                <a:off x="4302550" y="4082675"/>
                <a:ext cx="22075" cy="16725"/>
              </a:xfrm>
              <a:custGeom>
                <a:avLst/>
                <a:gdLst/>
                <a:ahLst/>
                <a:cxnLst/>
                <a:rect l="l" t="t" r="r" b="b"/>
                <a:pathLst>
                  <a:path w="883" h="669" extrusionOk="0">
                    <a:moveTo>
                      <a:pt x="444" y="1"/>
                    </a:moveTo>
                    <a:cubicBezTo>
                      <a:pt x="370" y="1"/>
                      <a:pt x="295" y="25"/>
                      <a:pt x="232" y="75"/>
                    </a:cubicBezTo>
                    <a:cubicBezTo>
                      <a:pt x="1" y="261"/>
                      <a:pt x="113" y="637"/>
                      <a:pt x="409" y="666"/>
                    </a:cubicBezTo>
                    <a:cubicBezTo>
                      <a:pt x="422" y="668"/>
                      <a:pt x="435" y="668"/>
                      <a:pt x="447" y="668"/>
                    </a:cubicBezTo>
                    <a:cubicBezTo>
                      <a:pt x="720" y="668"/>
                      <a:pt x="883" y="344"/>
                      <a:pt x="705" y="123"/>
                    </a:cubicBezTo>
                    <a:cubicBezTo>
                      <a:pt x="639" y="43"/>
                      <a:pt x="542" y="1"/>
                      <a:pt x="4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1" name="Google Shape;3431;p20"/>
              <p:cNvSpPr/>
              <p:nvPr/>
            </p:nvSpPr>
            <p:spPr>
              <a:xfrm>
                <a:off x="4289300" y="4066125"/>
                <a:ext cx="21425" cy="16325"/>
              </a:xfrm>
              <a:custGeom>
                <a:avLst/>
                <a:gdLst/>
                <a:ahLst/>
                <a:cxnLst/>
                <a:rect l="l" t="t" r="r" b="b"/>
                <a:pathLst>
                  <a:path w="857" h="653" extrusionOk="0">
                    <a:moveTo>
                      <a:pt x="429" y="1"/>
                    </a:moveTo>
                    <a:cubicBezTo>
                      <a:pt x="357" y="1"/>
                      <a:pt x="285" y="25"/>
                      <a:pt x="226" y="75"/>
                    </a:cubicBezTo>
                    <a:cubicBezTo>
                      <a:pt x="1" y="255"/>
                      <a:pt x="107" y="621"/>
                      <a:pt x="396" y="650"/>
                    </a:cubicBezTo>
                    <a:cubicBezTo>
                      <a:pt x="409" y="652"/>
                      <a:pt x="422" y="652"/>
                      <a:pt x="434" y="652"/>
                    </a:cubicBezTo>
                    <a:cubicBezTo>
                      <a:pt x="701" y="652"/>
                      <a:pt x="857" y="338"/>
                      <a:pt x="682" y="123"/>
                    </a:cubicBezTo>
                    <a:cubicBezTo>
                      <a:pt x="618" y="43"/>
                      <a:pt x="524" y="1"/>
                      <a:pt x="4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2" name="Google Shape;3432;p20"/>
              <p:cNvSpPr/>
              <p:nvPr/>
            </p:nvSpPr>
            <p:spPr>
              <a:xfrm>
                <a:off x="4276050" y="4049600"/>
                <a:ext cx="20850" cy="15825"/>
              </a:xfrm>
              <a:custGeom>
                <a:avLst/>
                <a:gdLst/>
                <a:ahLst/>
                <a:cxnLst/>
                <a:rect l="l" t="t" r="r" b="b"/>
                <a:pathLst>
                  <a:path w="834" h="633" extrusionOk="0">
                    <a:moveTo>
                      <a:pt x="417" y="0"/>
                    </a:moveTo>
                    <a:cubicBezTo>
                      <a:pt x="347" y="0"/>
                      <a:pt x="277" y="23"/>
                      <a:pt x="219" y="71"/>
                    </a:cubicBezTo>
                    <a:cubicBezTo>
                      <a:pt x="0" y="247"/>
                      <a:pt x="106" y="601"/>
                      <a:pt x="386" y="630"/>
                    </a:cubicBezTo>
                    <a:cubicBezTo>
                      <a:pt x="399" y="631"/>
                      <a:pt x="412" y="632"/>
                      <a:pt x="424" y="632"/>
                    </a:cubicBezTo>
                    <a:cubicBezTo>
                      <a:pt x="681" y="632"/>
                      <a:pt x="834" y="327"/>
                      <a:pt x="662" y="119"/>
                    </a:cubicBezTo>
                    <a:cubicBezTo>
                      <a:pt x="600" y="40"/>
                      <a:pt x="509" y="0"/>
                      <a:pt x="4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3" name="Google Shape;3433;p20"/>
              <p:cNvSpPr/>
              <p:nvPr/>
            </p:nvSpPr>
            <p:spPr>
              <a:xfrm>
                <a:off x="4262800" y="4033100"/>
                <a:ext cx="20225" cy="15350"/>
              </a:xfrm>
              <a:custGeom>
                <a:avLst/>
                <a:gdLst/>
                <a:ahLst/>
                <a:cxnLst/>
                <a:rect l="l" t="t" r="r" b="b"/>
                <a:pathLst>
                  <a:path w="809" h="614" extrusionOk="0">
                    <a:moveTo>
                      <a:pt x="406" y="0"/>
                    </a:moveTo>
                    <a:cubicBezTo>
                      <a:pt x="338" y="0"/>
                      <a:pt x="269" y="23"/>
                      <a:pt x="212" y="69"/>
                    </a:cubicBezTo>
                    <a:cubicBezTo>
                      <a:pt x="0" y="239"/>
                      <a:pt x="100" y="583"/>
                      <a:pt x="373" y="612"/>
                    </a:cubicBezTo>
                    <a:cubicBezTo>
                      <a:pt x="385" y="613"/>
                      <a:pt x="396" y="614"/>
                      <a:pt x="407" y="614"/>
                    </a:cubicBezTo>
                    <a:cubicBezTo>
                      <a:pt x="657" y="614"/>
                      <a:pt x="809" y="317"/>
                      <a:pt x="643" y="114"/>
                    </a:cubicBezTo>
                    <a:cubicBezTo>
                      <a:pt x="583" y="39"/>
                      <a:pt x="495" y="0"/>
                      <a:pt x="4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4" name="Google Shape;3434;p20"/>
              <p:cNvSpPr/>
              <p:nvPr/>
            </p:nvSpPr>
            <p:spPr>
              <a:xfrm>
                <a:off x="4249450" y="4016525"/>
                <a:ext cx="19675" cy="14900"/>
              </a:xfrm>
              <a:custGeom>
                <a:avLst/>
                <a:gdLst/>
                <a:ahLst/>
                <a:cxnLst/>
                <a:rect l="l" t="t" r="r" b="b"/>
                <a:pathLst>
                  <a:path w="787" h="596" extrusionOk="0">
                    <a:moveTo>
                      <a:pt x="395" y="0"/>
                    </a:moveTo>
                    <a:cubicBezTo>
                      <a:pt x="329" y="0"/>
                      <a:pt x="263" y="22"/>
                      <a:pt x="209" y="66"/>
                    </a:cubicBezTo>
                    <a:cubicBezTo>
                      <a:pt x="1" y="234"/>
                      <a:pt x="100" y="568"/>
                      <a:pt x="364" y="593"/>
                    </a:cubicBezTo>
                    <a:cubicBezTo>
                      <a:pt x="375" y="595"/>
                      <a:pt x="387" y="595"/>
                      <a:pt x="398" y="595"/>
                    </a:cubicBezTo>
                    <a:cubicBezTo>
                      <a:pt x="641" y="595"/>
                      <a:pt x="787" y="308"/>
                      <a:pt x="627" y="111"/>
                    </a:cubicBezTo>
                    <a:cubicBezTo>
                      <a:pt x="569" y="38"/>
                      <a:pt x="482" y="0"/>
                      <a:pt x="3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5" name="Google Shape;3435;p20"/>
              <p:cNvSpPr/>
              <p:nvPr/>
            </p:nvSpPr>
            <p:spPr>
              <a:xfrm>
                <a:off x="4236200" y="4000050"/>
                <a:ext cx="19050" cy="14400"/>
              </a:xfrm>
              <a:custGeom>
                <a:avLst/>
                <a:gdLst/>
                <a:ahLst/>
                <a:cxnLst/>
                <a:rect l="l" t="t" r="r" b="b"/>
                <a:pathLst>
                  <a:path w="762" h="576" extrusionOk="0">
                    <a:moveTo>
                      <a:pt x="384" y="0"/>
                    </a:moveTo>
                    <a:cubicBezTo>
                      <a:pt x="319" y="0"/>
                      <a:pt x="254" y="22"/>
                      <a:pt x="200" y="67"/>
                    </a:cubicBezTo>
                    <a:cubicBezTo>
                      <a:pt x="0" y="227"/>
                      <a:pt x="100" y="549"/>
                      <a:pt x="354" y="574"/>
                    </a:cubicBezTo>
                    <a:cubicBezTo>
                      <a:pt x="364" y="575"/>
                      <a:pt x="375" y="576"/>
                      <a:pt x="385" y="576"/>
                    </a:cubicBezTo>
                    <a:cubicBezTo>
                      <a:pt x="623" y="576"/>
                      <a:pt x="762" y="296"/>
                      <a:pt x="608" y="105"/>
                    </a:cubicBezTo>
                    <a:cubicBezTo>
                      <a:pt x="550" y="36"/>
                      <a:pt x="467"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6" name="Google Shape;3436;p20"/>
              <p:cNvSpPr/>
              <p:nvPr/>
            </p:nvSpPr>
            <p:spPr>
              <a:xfrm>
                <a:off x="4222950" y="3983500"/>
                <a:ext cx="18400" cy="13925"/>
              </a:xfrm>
              <a:custGeom>
                <a:avLst/>
                <a:gdLst/>
                <a:ahLst/>
                <a:cxnLst/>
                <a:rect l="l" t="t" r="r" b="b"/>
                <a:pathLst>
                  <a:path w="736" h="557" extrusionOk="0">
                    <a:moveTo>
                      <a:pt x="370" y="1"/>
                    </a:moveTo>
                    <a:cubicBezTo>
                      <a:pt x="308" y="1"/>
                      <a:pt x="245" y="21"/>
                      <a:pt x="193" y="63"/>
                    </a:cubicBezTo>
                    <a:cubicBezTo>
                      <a:pt x="0" y="221"/>
                      <a:pt x="93" y="533"/>
                      <a:pt x="341" y="555"/>
                    </a:cubicBezTo>
                    <a:cubicBezTo>
                      <a:pt x="351" y="556"/>
                      <a:pt x="362" y="557"/>
                      <a:pt x="372" y="557"/>
                    </a:cubicBezTo>
                    <a:cubicBezTo>
                      <a:pt x="601" y="557"/>
                      <a:pt x="736" y="287"/>
                      <a:pt x="585" y="102"/>
                    </a:cubicBezTo>
                    <a:cubicBezTo>
                      <a:pt x="531" y="35"/>
                      <a:pt x="451" y="1"/>
                      <a:pt x="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7" name="Google Shape;3437;p20"/>
              <p:cNvSpPr/>
              <p:nvPr/>
            </p:nvSpPr>
            <p:spPr>
              <a:xfrm>
                <a:off x="4209675" y="3966975"/>
                <a:ext cx="17775" cy="13500"/>
              </a:xfrm>
              <a:custGeom>
                <a:avLst/>
                <a:gdLst/>
                <a:ahLst/>
                <a:cxnLst/>
                <a:rect l="l" t="t" r="r" b="b"/>
                <a:pathLst>
                  <a:path w="711" h="540" extrusionOk="0">
                    <a:moveTo>
                      <a:pt x="355" y="0"/>
                    </a:moveTo>
                    <a:cubicBezTo>
                      <a:pt x="296" y="0"/>
                      <a:pt x="237" y="19"/>
                      <a:pt x="187" y="59"/>
                    </a:cubicBezTo>
                    <a:cubicBezTo>
                      <a:pt x="1" y="210"/>
                      <a:pt x="88" y="512"/>
                      <a:pt x="329" y="538"/>
                    </a:cubicBezTo>
                    <a:cubicBezTo>
                      <a:pt x="339" y="539"/>
                      <a:pt x="349" y="540"/>
                      <a:pt x="359" y="540"/>
                    </a:cubicBezTo>
                    <a:cubicBezTo>
                      <a:pt x="579" y="540"/>
                      <a:pt x="711" y="279"/>
                      <a:pt x="566" y="101"/>
                    </a:cubicBezTo>
                    <a:cubicBezTo>
                      <a:pt x="513" y="35"/>
                      <a:pt x="434" y="0"/>
                      <a:pt x="3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8" name="Google Shape;3438;p20"/>
              <p:cNvSpPr/>
              <p:nvPr/>
            </p:nvSpPr>
            <p:spPr>
              <a:xfrm>
                <a:off x="4196350" y="3950400"/>
                <a:ext cx="17200" cy="13050"/>
              </a:xfrm>
              <a:custGeom>
                <a:avLst/>
                <a:gdLst/>
                <a:ahLst/>
                <a:cxnLst/>
                <a:rect l="l" t="t" r="r" b="b"/>
                <a:pathLst>
                  <a:path w="688" h="522" extrusionOk="0">
                    <a:moveTo>
                      <a:pt x="345" y="0"/>
                    </a:moveTo>
                    <a:cubicBezTo>
                      <a:pt x="288" y="0"/>
                      <a:pt x="231" y="19"/>
                      <a:pt x="183" y="57"/>
                    </a:cubicBezTo>
                    <a:cubicBezTo>
                      <a:pt x="0" y="202"/>
                      <a:pt x="87" y="494"/>
                      <a:pt x="318" y="520"/>
                    </a:cubicBezTo>
                    <a:cubicBezTo>
                      <a:pt x="329" y="521"/>
                      <a:pt x="339" y="521"/>
                      <a:pt x="349" y="521"/>
                    </a:cubicBezTo>
                    <a:cubicBezTo>
                      <a:pt x="562" y="521"/>
                      <a:pt x="688" y="271"/>
                      <a:pt x="550" y="99"/>
                    </a:cubicBezTo>
                    <a:cubicBezTo>
                      <a:pt x="498" y="34"/>
                      <a:pt x="422"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9" name="Google Shape;3439;p20"/>
              <p:cNvSpPr/>
              <p:nvPr/>
            </p:nvSpPr>
            <p:spPr>
              <a:xfrm>
                <a:off x="4183100" y="3933875"/>
                <a:ext cx="16575" cy="12600"/>
              </a:xfrm>
              <a:custGeom>
                <a:avLst/>
                <a:gdLst/>
                <a:ahLst/>
                <a:cxnLst/>
                <a:rect l="l" t="t" r="r" b="b"/>
                <a:pathLst>
                  <a:path w="663" h="504" extrusionOk="0">
                    <a:moveTo>
                      <a:pt x="333" y="0"/>
                    </a:moveTo>
                    <a:cubicBezTo>
                      <a:pt x="278" y="0"/>
                      <a:pt x="222" y="19"/>
                      <a:pt x="177" y="56"/>
                    </a:cubicBezTo>
                    <a:cubicBezTo>
                      <a:pt x="0" y="197"/>
                      <a:pt x="84" y="477"/>
                      <a:pt x="305" y="503"/>
                    </a:cubicBezTo>
                    <a:cubicBezTo>
                      <a:pt x="315" y="504"/>
                      <a:pt x="324" y="504"/>
                      <a:pt x="333" y="504"/>
                    </a:cubicBezTo>
                    <a:cubicBezTo>
                      <a:pt x="541" y="504"/>
                      <a:pt x="663" y="261"/>
                      <a:pt x="527" y="94"/>
                    </a:cubicBezTo>
                    <a:cubicBezTo>
                      <a:pt x="478" y="32"/>
                      <a:pt x="405" y="0"/>
                      <a:pt x="3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0" name="Google Shape;3440;p20"/>
              <p:cNvSpPr/>
              <p:nvPr/>
            </p:nvSpPr>
            <p:spPr>
              <a:xfrm>
                <a:off x="4169900" y="3917375"/>
                <a:ext cx="15875" cy="12075"/>
              </a:xfrm>
              <a:custGeom>
                <a:avLst/>
                <a:gdLst/>
                <a:ahLst/>
                <a:cxnLst/>
                <a:rect l="l" t="t" r="r" b="b"/>
                <a:pathLst>
                  <a:path w="635" h="483" extrusionOk="0">
                    <a:moveTo>
                      <a:pt x="318" y="0"/>
                    </a:moveTo>
                    <a:cubicBezTo>
                      <a:pt x="265" y="0"/>
                      <a:pt x="211" y="18"/>
                      <a:pt x="165" y="54"/>
                    </a:cubicBezTo>
                    <a:cubicBezTo>
                      <a:pt x="1" y="189"/>
                      <a:pt x="81" y="459"/>
                      <a:pt x="293" y="481"/>
                    </a:cubicBezTo>
                    <a:cubicBezTo>
                      <a:pt x="303" y="482"/>
                      <a:pt x="311" y="483"/>
                      <a:pt x="320" y="483"/>
                    </a:cubicBezTo>
                    <a:cubicBezTo>
                      <a:pt x="517" y="483"/>
                      <a:pt x="635" y="249"/>
                      <a:pt x="506" y="89"/>
                    </a:cubicBezTo>
                    <a:cubicBezTo>
                      <a:pt x="458" y="31"/>
                      <a:pt x="389"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1" name="Google Shape;3441;p20"/>
              <p:cNvSpPr/>
              <p:nvPr/>
            </p:nvSpPr>
            <p:spPr>
              <a:xfrm>
                <a:off x="4156575" y="3900825"/>
                <a:ext cx="15325" cy="11675"/>
              </a:xfrm>
              <a:custGeom>
                <a:avLst/>
                <a:gdLst/>
                <a:ahLst/>
                <a:cxnLst/>
                <a:rect l="l" t="t" r="r" b="b"/>
                <a:pathLst>
                  <a:path w="613" h="467" extrusionOk="0">
                    <a:moveTo>
                      <a:pt x="309" y="0"/>
                    </a:moveTo>
                    <a:cubicBezTo>
                      <a:pt x="257" y="0"/>
                      <a:pt x="204" y="18"/>
                      <a:pt x="161" y="54"/>
                    </a:cubicBezTo>
                    <a:cubicBezTo>
                      <a:pt x="0" y="182"/>
                      <a:pt x="78" y="443"/>
                      <a:pt x="283" y="465"/>
                    </a:cubicBezTo>
                    <a:cubicBezTo>
                      <a:pt x="291" y="466"/>
                      <a:pt x="299" y="466"/>
                      <a:pt x="307" y="466"/>
                    </a:cubicBezTo>
                    <a:cubicBezTo>
                      <a:pt x="498" y="466"/>
                      <a:pt x="613" y="240"/>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2" name="Google Shape;3442;p20"/>
              <p:cNvSpPr/>
              <p:nvPr/>
            </p:nvSpPr>
            <p:spPr>
              <a:xfrm>
                <a:off x="4143325" y="3884300"/>
                <a:ext cx="14675" cy="11175"/>
              </a:xfrm>
              <a:custGeom>
                <a:avLst/>
                <a:gdLst/>
                <a:ahLst/>
                <a:cxnLst/>
                <a:rect l="l" t="t" r="r" b="b"/>
                <a:pathLst>
                  <a:path w="587" h="447" extrusionOk="0">
                    <a:moveTo>
                      <a:pt x="294" y="1"/>
                    </a:moveTo>
                    <a:cubicBezTo>
                      <a:pt x="245" y="1"/>
                      <a:pt x="196" y="16"/>
                      <a:pt x="154" y="50"/>
                    </a:cubicBezTo>
                    <a:cubicBezTo>
                      <a:pt x="0" y="175"/>
                      <a:pt x="74" y="426"/>
                      <a:pt x="270" y="445"/>
                    </a:cubicBezTo>
                    <a:cubicBezTo>
                      <a:pt x="278" y="446"/>
                      <a:pt x="286" y="446"/>
                      <a:pt x="294" y="446"/>
                    </a:cubicBezTo>
                    <a:cubicBezTo>
                      <a:pt x="479" y="446"/>
                      <a:pt x="587" y="230"/>
                      <a:pt x="466" y="82"/>
                    </a:cubicBezTo>
                    <a:cubicBezTo>
                      <a:pt x="422" y="29"/>
                      <a:pt x="358"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3" name="Google Shape;3443;p20"/>
              <p:cNvSpPr/>
              <p:nvPr/>
            </p:nvSpPr>
            <p:spPr>
              <a:xfrm>
                <a:off x="4130050" y="3867750"/>
                <a:ext cx="14025" cy="10700"/>
              </a:xfrm>
              <a:custGeom>
                <a:avLst/>
                <a:gdLst/>
                <a:ahLst/>
                <a:cxnLst/>
                <a:rect l="l" t="t" r="r" b="b"/>
                <a:pathLst>
                  <a:path w="561" h="428" extrusionOk="0">
                    <a:moveTo>
                      <a:pt x="281" y="0"/>
                    </a:moveTo>
                    <a:cubicBezTo>
                      <a:pt x="234" y="0"/>
                      <a:pt x="187" y="16"/>
                      <a:pt x="149" y="50"/>
                    </a:cubicBezTo>
                    <a:cubicBezTo>
                      <a:pt x="1" y="168"/>
                      <a:pt x="72" y="406"/>
                      <a:pt x="261" y="426"/>
                    </a:cubicBezTo>
                    <a:cubicBezTo>
                      <a:pt x="270" y="427"/>
                      <a:pt x="279" y="427"/>
                      <a:pt x="288" y="427"/>
                    </a:cubicBezTo>
                    <a:cubicBezTo>
                      <a:pt x="459" y="427"/>
                      <a:pt x="561" y="222"/>
                      <a:pt x="448" y="82"/>
                    </a:cubicBezTo>
                    <a:cubicBezTo>
                      <a:pt x="406" y="29"/>
                      <a:pt x="344" y="0"/>
                      <a:pt x="2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4" name="Google Shape;3444;p20"/>
              <p:cNvSpPr/>
              <p:nvPr/>
            </p:nvSpPr>
            <p:spPr>
              <a:xfrm>
                <a:off x="4116725" y="3851200"/>
                <a:ext cx="13550" cy="10275"/>
              </a:xfrm>
              <a:custGeom>
                <a:avLst/>
                <a:gdLst/>
                <a:ahLst/>
                <a:cxnLst/>
                <a:rect l="l" t="t" r="r" b="b"/>
                <a:pathLst>
                  <a:path w="542" h="411" extrusionOk="0">
                    <a:moveTo>
                      <a:pt x="272" y="1"/>
                    </a:moveTo>
                    <a:cubicBezTo>
                      <a:pt x="226" y="1"/>
                      <a:pt x="181" y="16"/>
                      <a:pt x="142" y="46"/>
                    </a:cubicBezTo>
                    <a:cubicBezTo>
                      <a:pt x="0" y="162"/>
                      <a:pt x="71" y="390"/>
                      <a:pt x="251" y="409"/>
                    </a:cubicBezTo>
                    <a:cubicBezTo>
                      <a:pt x="259" y="410"/>
                      <a:pt x="267" y="411"/>
                      <a:pt x="274" y="411"/>
                    </a:cubicBezTo>
                    <a:cubicBezTo>
                      <a:pt x="441" y="411"/>
                      <a:pt x="542" y="214"/>
                      <a:pt x="431" y="78"/>
                    </a:cubicBezTo>
                    <a:cubicBezTo>
                      <a:pt x="391" y="27"/>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5" name="Google Shape;3445;p20"/>
              <p:cNvSpPr/>
              <p:nvPr/>
            </p:nvSpPr>
            <p:spPr>
              <a:xfrm>
                <a:off x="4103475" y="3834725"/>
                <a:ext cx="12925" cy="9800"/>
              </a:xfrm>
              <a:custGeom>
                <a:avLst/>
                <a:gdLst/>
                <a:ahLst/>
                <a:cxnLst/>
                <a:rect l="l" t="t" r="r" b="b"/>
                <a:pathLst>
                  <a:path w="517" h="392" extrusionOk="0">
                    <a:moveTo>
                      <a:pt x="259" y="0"/>
                    </a:moveTo>
                    <a:cubicBezTo>
                      <a:pt x="215" y="0"/>
                      <a:pt x="171" y="14"/>
                      <a:pt x="135" y="43"/>
                    </a:cubicBezTo>
                    <a:cubicBezTo>
                      <a:pt x="0" y="153"/>
                      <a:pt x="64" y="371"/>
                      <a:pt x="238" y="390"/>
                    </a:cubicBezTo>
                    <a:cubicBezTo>
                      <a:pt x="245" y="391"/>
                      <a:pt x="251" y="391"/>
                      <a:pt x="258" y="391"/>
                    </a:cubicBezTo>
                    <a:cubicBezTo>
                      <a:pt x="420" y="391"/>
                      <a:pt x="517" y="202"/>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6" name="Google Shape;3446;p20"/>
              <p:cNvSpPr/>
              <p:nvPr/>
            </p:nvSpPr>
            <p:spPr>
              <a:xfrm>
                <a:off x="4090200" y="3818150"/>
                <a:ext cx="12300" cy="9350"/>
              </a:xfrm>
              <a:custGeom>
                <a:avLst/>
                <a:gdLst/>
                <a:ahLst/>
                <a:cxnLst/>
                <a:rect l="l" t="t" r="r" b="b"/>
                <a:pathLst>
                  <a:path w="492" h="374" extrusionOk="0">
                    <a:moveTo>
                      <a:pt x="247" y="1"/>
                    </a:moveTo>
                    <a:cubicBezTo>
                      <a:pt x="206" y="1"/>
                      <a:pt x="164" y="15"/>
                      <a:pt x="129" y="44"/>
                    </a:cubicBezTo>
                    <a:cubicBezTo>
                      <a:pt x="1" y="147"/>
                      <a:pt x="62" y="356"/>
                      <a:pt x="226" y="372"/>
                    </a:cubicBezTo>
                    <a:cubicBezTo>
                      <a:pt x="233" y="373"/>
                      <a:pt x="239" y="373"/>
                      <a:pt x="246" y="373"/>
                    </a:cubicBezTo>
                    <a:cubicBezTo>
                      <a:pt x="401" y="373"/>
                      <a:pt x="492" y="193"/>
                      <a:pt x="390" y="70"/>
                    </a:cubicBezTo>
                    <a:cubicBezTo>
                      <a:pt x="354" y="25"/>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7" name="Google Shape;3447;p20"/>
              <p:cNvSpPr/>
              <p:nvPr/>
            </p:nvSpPr>
            <p:spPr>
              <a:xfrm>
                <a:off x="4076950" y="3801650"/>
                <a:ext cx="11625" cy="8825"/>
              </a:xfrm>
              <a:custGeom>
                <a:avLst/>
                <a:gdLst/>
                <a:ahLst/>
                <a:cxnLst/>
                <a:rect l="l" t="t" r="r" b="b"/>
                <a:pathLst>
                  <a:path w="465" h="353" extrusionOk="0">
                    <a:moveTo>
                      <a:pt x="232" y="0"/>
                    </a:moveTo>
                    <a:cubicBezTo>
                      <a:pt x="193" y="0"/>
                      <a:pt x="155" y="13"/>
                      <a:pt x="123" y="39"/>
                    </a:cubicBezTo>
                    <a:cubicBezTo>
                      <a:pt x="1" y="139"/>
                      <a:pt x="59" y="335"/>
                      <a:pt x="216" y="351"/>
                    </a:cubicBezTo>
                    <a:cubicBezTo>
                      <a:pt x="224" y="352"/>
                      <a:pt x="231" y="352"/>
                      <a:pt x="238" y="352"/>
                    </a:cubicBezTo>
                    <a:cubicBezTo>
                      <a:pt x="380" y="352"/>
                      <a:pt x="465" y="181"/>
                      <a:pt x="370" y="65"/>
                    </a:cubicBezTo>
                    <a:cubicBezTo>
                      <a:pt x="335" y="23"/>
                      <a:pt x="284" y="0"/>
                      <a:pt x="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8" name="Google Shape;3448;p20"/>
              <p:cNvSpPr/>
              <p:nvPr/>
            </p:nvSpPr>
            <p:spPr>
              <a:xfrm>
                <a:off x="4063625" y="3785125"/>
                <a:ext cx="11075" cy="8375"/>
              </a:xfrm>
              <a:custGeom>
                <a:avLst/>
                <a:gdLst/>
                <a:ahLst/>
                <a:cxnLst/>
                <a:rect l="l" t="t" r="r" b="b"/>
                <a:pathLst>
                  <a:path w="443" h="335" extrusionOk="0">
                    <a:moveTo>
                      <a:pt x="223" y="1"/>
                    </a:moveTo>
                    <a:cubicBezTo>
                      <a:pt x="186" y="1"/>
                      <a:pt x="148" y="13"/>
                      <a:pt x="116" y="38"/>
                    </a:cubicBezTo>
                    <a:cubicBezTo>
                      <a:pt x="0" y="131"/>
                      <a:pt x="58" y="321"/>
                      <a:pt x="206" y="334"/>
                    </a:cubicBezTo>
                    <a:cubicBezTo>
                      <a:pt x="212" y="334"/>
                      <a:pt x="219" y="335"/>
                      <a:pt x="225" y="335"/>
                    </a:cubicBezTo>
                    <a:cubicBezTo>
                      <a:pt x="362" y="335"/>
                      <a:pt x="443" y="174"/>
                      <a:pt x="354" y="64"/>
                    </a:cubicBezTo>
                    <a:cubicBezTo>
                      <a:pt x="321" y="22"/>
                      <a:pt x="273" y="1"/>
                      <a:pt x="2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9" name="Google Shape;3449;p20"/>
              <p:cNvSpPr/>
              <p:nvPr/>
            </p:nvSpPr>
            <p:spPr>
              <a:xfrm>
                <a:off x="4050350" y="3768550"/>
                <a:ext cx="10450" cy="7925"/>
              </a:xfrm>
              <a:custGeom>
                <a:avLst/>
                <a:gdLst/>
                <a:ahLst/>
                <a:cxnLst/>
                <a:rect l="l" t="t" r="r" b="b"/>
                <a:pathLst>
                  <a:path w="418" h="317" extrusionOk="0">
                    <a:moveTo>
                      <a:pt x="209" y="1"/>
                    </a:moveTo>
                    <a:cubicBezTo>
                      <a:pt x="174" y="1"/>
                      <a:pt x="139" y="12"/>
                      <a:pt x="110" y="36"/>
                    </a:cubicBezTo>
                    <a:cubicBezTo>
                      <a:pt x="1" y="126"/>
                      <a:pt x="56" y="303"/>
                      <a:pt x="194" y="315"/>
                    </a:cubicBezTo>
                    <a:cubicBezTo>
                      <a:pt x="200" y="316"/>
                      <a:pt x="207" y="316"/>
                      <a:pt x="213" y="316"/>
                    </a:cubicBezTo>
                    <a:cubicBezTo>
                      <a:pt x="343" y="316"/>
                      <a:pt x="418" y="166"/>
                      <a:pt x="335" y="61"/>
                    </a:cubicBezTo>
                    <a:cubicBezTo>
                      <a:pt x="302" y="21"/>
                      <a:pt x="256"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0" name="Google Shape;3450;p20"/>
              <p:cNvSpPr/>
              <p:nvPr/>
            </p:nvSpPr>
            <p:spPr>
              <a:xfrm>
                <a:off x="4333725" y="4084725"/>
                <a:ext cx="22800" cy="17250"/>
              </a:xfrm>
              <a:custGeom>
                <a:avLst/>
                <a:gdLst/>
                <a:ahLst/>
                <a:cxnLst/>
                <a:rect l="l" t="t" r="r" b="b"/>
                <a:pathLst>
                  <a:path w="912" h="690" extrusionOk="0">
                    <a:moveTo>
                      <a:pt x="457" y="0"/>
                    </a:moveTo>
                    <a:cubicBezTo>
                      <a:pt x="382" y="0"/>
                      <a:pt x="306" y="25"/>
                      <a:pt x="242" y="77"/>
                    </a:cubicBezTo>
                    <a:cubicBezTo>
                      <a:pt x="1" y="269"/>
                      <a:pt x="116" y="655"/>
                      <a:pt x="422" y="687"/>
                    </a:cubicBezTo>
                    <a:cubicBezTo>
                      <a:pt x="435" y="689"/>
                      <a:pt x="448" y="689"/>
                      <a:pt x="460" y="689"/>
                    </a:cubicBezTo>
                    <a:cubicBezTo>
                      <a:pt x="743" y="689"/>
                      <a:pt x="912" y="356"/>
                      <a:pt x="724" y="128"/>
                    </a:cubicBezTo>
                    <a:cubicBezTo>
                      <a:pt x="656" y="44"/>
                      <a:pt x="557" y="0"/>
                      <a:pt x="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1" name="Google Shape;3451;p20"/>
              <p:cNvSpPr/>
              <p:nvPr/>
            </p:nvSpPr>
            <p:spPr>
              <a:xfrm>
                <a:off x="4320475" y="4068175"/>
                <a:ext cx="22075" cy="16750"/>
              </a:xfrm>
              <a:custGeom>
                <a:avLst/>
                <a:gdLst/>
                <a:ahLst/>
                <a:cxnLst/>
                <a:rect l="l" t="t" r="r" b="b"/>
                <a:pathLst>
                  <a:path w="883" h="670" extrusionOk="0">
                    <a:moveTo>
                      <a:pt x="445" y="0"/>
                    </a:moveTo>
                    <a:cubicBezTo>
                      <a:pt x="370" y="0"/>
                      <a:pt x="295" y="25"/>
                      <a:pt x="232" y="76"/>
                    </a:cubicBezTo>
                    <a:cubicBezTo>
                      <a:pt x="1" y="263"/>
                      <a:pt x="113" y="636"/>
                      <a:pt x="409" y="668"/>
                    </a:cubicBezTo>
                    <a:cubicBezTo>
                      <a:pt x="422" y="669"/>
                      <a:pt x="434" y="670"/>
                      <a:pt x="447" y="670"/>
                    </a:cubicBezTo>
                    <a:cubicBezTo>
                      <a:pt x="720" y="670"/>
                      <a:pt x="883" y="346"/>
                      <a:pt x="704" y="125"/>
                    </a:cubicBezTo>
                    <a:cubicBezTo>
                      <a:pt x="639" y="43"/>
                      <a:pt x="542" y="0"/>
                      <a:pt x="4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2" name="Google Shape;3452;p20"/>
              <p:cNvSpPr/>
              <p:nvPr/>
            </p:nvSpPr>
            <p:spPr>
              <a:xfrm>
                <a:off x="4307225" y="4051650"/>
                <a:ext cx="21425" cy="16250"/>
              </a:xfrm>
              <a:custGeom>
                <a:avLst/>
                <a:gdLst/>
                <a:ahLst/>
                <a:cxnLst/>
                <a:rect l="l" t="t" r="r" b="b"/>
                <a:pathLst>
                  <a:path w="857" h="650" extrusionOk="0">
                    <a:moveTo>
                      <a:pt x="428" y="0"/>
                    </a:moveTo>
                    <a:cubicBezTo>
                      <a:pt x="357" y="0"/>
                      <a:pt x="285" y="24"/>
                      <a:pt x="225" y="72"/>
                    </a:cubicBezTo>
                    <a:cubicBezTo>
                      <a:pt x="0" y="255"/>
                      <a:pt x="110" y="619"/>
                      <a:pt x="396" y="648"/>
                    </a:cubicBezTo>
                    <a:cubicBezTo>
                      <a:pt x="409" y="649"/>
                      <a:pt x="421" y="650"/>
                      <a:pt x="434" y="650"/>
                    </a:cubicBezTo>
                    <a:cubicBezTo>
                      <a:pt x="700" y="650"/>
                      <a:pt x="856" y="335"/>
                      <a:pt x="682" y="120"/>
                    </a:cubicBezTo>
                    <a:cubicBezTo>
                      <a:pt x="617" y="42"/>
                      <a:pt x="523" y="0"/>
                      <a:pt x="4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3" name="Google Shape;3453;p20"/>
              <p:cNvSpPr/>
              <p:nvPr/>
            </p:nvSpPr>
            <p:spPr>
              <a:xfrm>
                <a:off x="4293975" y="4035100"/>
                <a:ext cx="20875" cy="15850"/>
              </a:xfrm>
              <a:custGeom>
                <a:avLst/>
                <a:gdLst/>
                <a:ahLst/>
                <a:cxnLst/>
                <a:rect l="l" t="t" r="r" b="b"/>
                <a:pathLst>
                  <a:path w="835" h="634" extrusionOk="0">
                    <a:moveTo>
                      <a:pt x="417" y="0"/>
                    </a:moveTo>
                    <a:cubicBezTo>
                      <a:pt x="347" y="0"/>
                      <a:pt x="277" y="24"/>
                      <a:pt x="219" y="72"/>
                    </a:cubicBezTo>
                    <a:cubicBezTo>
                      <a:pt x="0" y="249"/>
                      <a:pt x="103" y="602"/>
                      <a:pt x="386" y="631"/>
                    </a:cubicBezTo>
                    <a:cubicBezTo>
                      <a:pt x="397" y="633"/>
                      <a:pt x="409" y="633"/>
                      <a:pt x="420" y="633"/>
                    </a:cubicBezTo>
                    <a:cubicBezTo>
                      <a:pt x="679" y="633"/>
                      <a:pt x="834" y="327"/>
                      <a:pt x="662" y="117"/>
                    </a:cubicBezTo>
                    <a:cubicBezTo>
                      <a:pt x="600" y="41"/>
                      <a:pt x="509" y="0"/>
                      <a:pt x="4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4" name="Google Shape;3454;p20"/>
              <p:cNvSpPr/>
              <p:nvPr/>
            </p:nvSpPr>
            <p:spPr>
              <a:xfrm>
                <a:off x="4280700" y="4018550"/>
                <a:ext cx="20250" cy="15350"/>
              </a:xfrm>
              <a:custGeom>
                <a:avLst/>
                <a:gdLst/>
                <a:ahLst/>
                <a:cxnLst/>
                <a:rect l="l" t="t" r="r" b="b"/>
                <a:pathLst>
                  <a:path w="810" h="614" extrusionOk="0">
                    <a:moveTo>
                      <a:pt x="406" y="1"/>
                    </a:moveTo>
                    <a:cubicBezTo>
                      <a:pt x="338" y="1"/>
                      <a:pt x="270" y="23"/>
                      <a:pt x="213" y="69"/>
                    </a:cubicBezTo>
                    <a:cubicBezTo>
                      <a:pt x="1" y="243"/>
                      <a:pt x="100" y="586"/>
                      <a:pt x="374" y="612"/>
                    </a:cubicBezTo>
                    <a:cubicBezTo>
                      <a:pt x="385" y="613"/>
                      <a:pt x="397" y="614"/>
                      <a:pt x="408" y="614"/>
                    </a:cubicBezTo>
                    <a:cubicBezTo>
                      <a:pt x="658" y="614"/>
                      <a:pt x="809" y="320"/>
                      <a:pt x="643" y="114"/>
                    </a:cubicBezTo>
                    <a:cubicBezTo>
                      <a:pt x="583" y="39"/>
                      <a:pt x="495" y="1"/>
                      <a:pt x="4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5" name="Google Shape;3455;p20"/>
              <p:cNvSpPr/>
              <p:nvPr/>
            </p:nvSpPr>
            <p:spPr>
              <a:xfrm>
                <a:off x="4267375" y="4002075"/>
                <a:ext cx="19675" cy="14875"/>
              </a:xfrm>
              <a:custGeom>
                <a:avLst/>
                <a:gdLst/>
                <a:ahLst/>
                <a:cxnLst/>
                <a:rect l="l" t="t" r="r" b="b"/>
                <a:pathLst>
                  <a:path w="787" h="595" extrusionOk="0">
                    <a:moveTo>
                      <a:pt x="393" y="0"/>
                    </a:moveTo>
                    <a:cubicBezTo>
                      <a:pt x="327" y="0"/>
                      <a:pt x="261" y="22"/>
                      <a:pt x="206" y="66"/>
                    </a:cubicBezTo>
                    <a:cubicBezTo>
                      <a:pt x="0" y="233"/>
                      <a:pt x="100" y="564"/>
                      <a:pt x="363" y="593"/>
                    </a:cubicBezTo>
                    <a:cubicBezTo>
                      <a:pt x="375" y="594"/>
                      <a:pt x="387" y="595"/>
                      <a:pt x="398" y="595"/>
                    </a:cubicBezTo>
                    <a:cubicBezTo>
                      <a:pt x="641" y="595"/>
                      <a:pt x="787" y="307"/>
                      <a:pt x="627" y="111"/>
                    </a:cubicBezTo>
                    <a:cubicBezTo>
                      <a:pt x="567" y="38"/>
                      <a:pt x="480" y="0"/>
                      <a:pt x="3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6" name="Google Shape;3456;p20"/>
              <p:cNvSpPr/>
              <p:nvPr/>
            </p:nvSpPr>
            <p:spPr>
              <a:xfrm>
                <a:off x="4254100" y="3985550"/>
                <a:ext cx="19075" cy="14450"/>
              </a:xfrm>
              <a:custGeom>
                <a:avLst/>
                <a:gdLst/>
                <a:ahLst/>
                <a:cxnLst/>
                <a:rect l="l" t="t" r="r" b="b"/>
                <a:pathLst>
                  <a:path w="763" h="578" extrusionOk="0">
                    <a:moveTo>
                      <a:pt x="383" y="0"/>
                    </a:moveTo>
                    <a:cubicBezTo>
                      <a:pt x="318" y="0"/>
                      <a:pt x="253" y="22"/>
                      <a:pt x="200" y="65"/>
                    </a:cubicBezTo>
                    <a:cubicBezTo>
                      <a:pt x="1" y="229"/>
                      <a:pt x="101" y="550"/>
                      <a:pt x="354" y="576"/>
                    </a:cubicBezTo>
                    <a:cubicBezTo>
                      <a:pt x="365" y="577"/>
                      <a:pt x="375" y="577"/>
                      <a:pt x="385" y="577"/>
                    </a:cubicBezTo>
                    <a:cubicBezTo>
                      <a:pt x="624" y="577"/>
                      <a:pt x="762" y="295"/>
                      <a:pt x="605" y="107"/>
                    </a:cubicBezTo>
                    <a:cubicBezTo>
                      <a:pt x="549" y="36"/>
                      <a:pt x="466" y="0"/>
                      <a:pt x="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7" name="Google Shape;3457;p20"/>
              <p:cNvSpPr/>
              <p:nvPr/>
            </p:nvSpPr>
            <p:spPr>
              <a:xfrm>
                <a:off x="4240850" y="3969000"/>
                <a:ext cx="18425" cy="13975"/>
              </a:xfrm>
              <a:custGeom>
                <a:avLst/>
                <a:gdLst/>
                <a:ahLst/>
                <a:cxnLst/>
                <a:rect l="l" t="t" r="r" b="b"/>
                <a:pathLst>
                  <a:path w="737" h="559" extrusionOk="0">
                    <a:moveTo>
                      <a:pt x="368" y="0"/>
                    </a:moveTo>
                    <a:cubicBezTo>
                      <a:pt x="306" y="0"/>
                      <a:pt x="245" y="20"/>
                      <a:pt x="194" y="62"/>
                    </a:cubicBezTo>
                    <a:cubicBezTo>
                      <a:pt x="1" y="219"/>
                      <a:pt x="94" y="531"/>
                      <a:pt x="341" y="557"/>
                    </a:cubicBezTo>
                    <a:cubicBezTo>
                      <a:pt x="352" y="558"/>
                      <a:pt x="362" y="558"/>
                      <a:pt x="372" y="558"/>
                    </a:cubicBezTo>
                    <a:cubicBezTo>
                      <a:pt x="601" y="558"/>
                      <a:pt x="736" y="288"/>
                      <a:pt x="586" y="103"/>
                    </a:cubicBezTo>
                    <a:cubicBezTo>
                      <a:pt x="531" y="36"/>
                      <a:pt x="449" y="0"/>
                      <a:pt x="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8" name="Google Shape;3458;p20"/>
              <p:cNvSpPr/>
              <p:nvPr/>
            </p:nvSpPr>
            <p:spPr>
              <a:xfrm>
                <a:off x="4227600" y="3952425"/>
                <a:ext cx="17775" cy="13500"/>
              </a:xfrm>
              <a:custGeom>
                <a:avLst/>
                <a:gdLst/>
                <a:ahLst/>
                <a:cxnLst/>
                <a:rect l="l" t="t" r="r" b="b"/>
                <a:pathLst>
                  <a:path w="711" h="540" extrusionOk="0">
                    <a:moveTo>
                      <a:pt x="357" y="1"/>
                    </a:moveTo>
                    <a:cubicBezTo>
                      <a:pt x="297" y="1"/>
                      <a:pt x="237" y="21"/>
                      <a:pt x="187" y="63"/>
                    </a:cubicBezTo>
                    <a:cubicBezTo>
                      <a:pt x="0" y="211"/>
                      <a:pt x="87" y="513"/>
                      <a:pt x="328" y="538"/>
                    </a:cubicBezTo>
                    <a:cubicBezTo>
                      <a:pt x="339" y="539"/>
                      <a:pt x="349" y="540"/>
                      <a:pt x="359" y="540"/>
                    </a:cubicBezTo>
                    <a:cubicBezTo>
                      <a:pt x="579" y="540"/>
                      <a:pt x="710" y="279"/>
                      <a:pt x="566" y="101"/>
                    </a:cubicBezTo>
                    <a:cubicBezTo>
                      <a:pt x="513" y="36"/>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9" name="Google Shape;3459;p20"/>
              <p:cNvSpPr/>
              <p:nvPr/>
            </p:nvSpPr>
            <p:spPr>
              <a:xfrm>
                <a:off x="4214250" y="3935900"/>
                <a:ext cx="17225" cy="13000"/>
              </a:xfrm>
              <a:custGeom>
                <a:avLst/>
                <a:gdLst/>
                <a:ahLst/>
                <a:cxnLst/>
                <a:rect l="l" t="t" r="r" b="b"/>
                <a:pathLst>
                  <a:path w="689" h="520" extrusionOk="0">
                    <a:moveTo>
                      <a:pt x="347" y="0"/>
                    </a:moveTo>
                    <a:cubicBezTo>
                      <a:pt x="289" y="0"/>
                      <a:pt x="231" y="19"/>
                      <a:pt x="184" y="58"/>
                    </a:cubicBezTo>
                    <a:cubicBezTo>
                      <a:pt x="1" y="203"/>
                      <a:pt x="88" y="492"/>
                      <a:pt x="316" y="518"/>
                    </a:cubicBezTo>
                    <a:cubicBezTo>
                      <a:pt x="326" y="519"/>
                      <a:pt x="337" y="520"/>
                      <a:pt x="347" y="520"/>
                    </a:cubicBezTo>
                    <a:cubicBezTo>
                      <a:pt x="560" y="520"/>
                      <a:pt x="689" y="269"/>
                      <a:pt x="551" y="97"/>
                    </a:cubicBezTo>
                    <a:cubicBezTo>
                      <a:pt x="498" y="33"/>
                      <a:pt x="422" y="0"/>
                      <a:pt x="3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0" name="Google Shape;3460;p20"/>
              <p:cNvSpPr/>
              <p:nvPr/>
            </p:nvSpPr>
            <p:spPr>
              <a:xfrm>
                <a:off x="4201000" y="3919400"/>
                <a:ext cx="16600" cy="12550"/>
              </a:xfrm>
              <a:custGeom>
                <a:avLst/>
                <a:gdLst/>
                <a:ahLst/>
                <a:cxnLst/>
                <a:rect l="l" t="t" r="r" b="b"/>
                <a:pathLst>
                  <a:path w="664" h="502" extrusionOk="0">
                    <a:moveTo>
                      <a:pt x="334" y="0"/>
                    </a:moveTo>
                    <a:cubicBezTo>
                      <a:pt x="278" y="0"/>
                      <a:pt x="222" y="19"/>
                      <a:pt x="174" y="56"/>
                    </a:cubicBezTo>
                    <a:cubicBezTo>
                      <a:pt x="1" y="198"/>
                      <a:pt x="84" y="477"/>
                      <a:pt x="306" y="500"/>
                    </a:cubicBezTo>
                    <a:cubicBezTo>
                      <a:pt x="315" y="501"/>
                      <a:pt x="324" y="501"/>
                      <a:pt x="333" y="501"/>
                    </a:cubicBezTo>
                    <a:cubicBezTo>
                      <a:pt x="539" y="501"/>
                      <a:pt x="663" y="261"/>
                      <a:pt x="528" y="92"/>
                    </a:cubicBezTo>
                    <a:cubicBezTo>
                      <a:pt x="479" y="32"/>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1" name="Google Shape;3461;p20"/>
              <p:cNvSpPr/>
              <p:nvPr/>
            </p:nvSpPr>
            <p:spPr>
              <a:xfrm>
                <a:off x="4187750" y="3902825"/>
                <a:ext cx="15950" cy="12100"/>
              </a:xfrm>
              <a:custGeom>
                <a:avLst/>
                <a:gdLst/>
                <a:ahLst/>
                <a:cxnLst/>
                <a:rect l="l" t="t" r="r" b="b"/>
                <a:pathLst>
                  <a:path w="638" h="484" extrusionOk="0">
                    <a:moveTo>
                      <a:pt x="318" y="1"/>
                    </a:moveTo>
                    <a:cubicBezTo>
                      <a:pt x="265" y="1"/>
                      <a:pt x="212" y="18"/>
                      <a:pt x="168" y="54"/>
                    </a:cubicBezTo>
                    <a:cubicBezTo>
                      <a:pt x="0" y="189"/>
                      <a:pt x="81" y="459"/>
                      <a:pt x="296" y="482"/>
                    </a:cubicBezTo>
                    <a:cubicBezTo>
                      <a:pt x="305" y="483"/>
                      <a:pt x="314" y="483"/>
                      <a:pt x="323" y="483"/>
                    </a:cubicBezTo>
                    <a:cubicBezTo>
                      <a:pt x="519" y="483"/>
                      <a:pt x="637" y="250"/>
                      <a:pt x="508" y="93"/>
                    </a:cubicBezTo>
                    <a:cubicBezTo>
                      <a:pt x="460" y="32"/>
                      <a:pt x="390"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2" name="Google Shape;3462;p20"/>
              <p:cNvSpPr/>
              <p:nvPr/>
            </p:nvSpPr>
            <p:spPr>
              <a:xfrm>
                <a:off x="4174500" y="3886325"/>
                <a:ext cx="15300" cy="11625"/>
              </a:xfrm>
              <a:custGeom>
                <a:avLst/>
                <a:gdLst/>
                <a:ahLst/>
                <a:cxnLst/>
                <a:rect l="l" t="t" r="r" b="b"/>
                <a:pathLst>
                  <a:path w="612" h="465" extrusionOk="0">
                    <a:moveTo>
                      <a:pt x="306" y="1"/>
                    </a:moveTo>
                    <a:cubicBezTo>
                      <a:pt x="255" y="1"/>
                      <a:pt x="204" y="18"/>
                      <a:pt x="161" y="52"/>
                    </a:cubicBezTo>
                    <a:cubicBezTo>
                      <a:pt x="0" y="184"/>
                      <a:pt x="77" y="444"/>
                      <a:pt x="283" y="463"/>
                    </a:cubicBezTo>
                    <a:cubicBezTo>
                      <a:pt x="292" y="465"/>
                      <a:pt x="301" y="465"/>
                      <a:pt x="310" y="465"/>
                    </a:cubicBezTo>
                    <a:cubicBezTo>
                      <a:pt x="500" y="465"/>
                      <a:pt x="611" y="241"/>
                      <a:pt x="489" y="87"/>
                    </a:cubicBezTo>
                    <a:cubicBezTo>
                      <a:pt x="441" y="31"/>
                      <a:pt x="373"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3" name="Google Shape;3463;p20"/>
              <p:cNvSpPr/>
              <p:nvPr/>
            </p:nvSpPr>
            <p:spPr>
              <a:xfrm>
                <a:off x="4161225" y="3869775"/>
                <a:ext cx="14700" cy="11225"/>
              </a:xfrm>
              <a:custGeom>
                <a:avLst/>
                <a:gdLst/>
                <a:ahLst/>
                <a:cxnLst/>
                <a:rect l="l" t="t" r="r" b="b"/>
                <a:pathLst>
                  <a:path w="588" h="449" extrusionOk="0">
                    <a:moveTo>
                      <a:pt x="294" y="1"/>
                    </a:moveTo>
                    <a:cubicBezTo>
                      <a:pt x="245" y="1"/>
                      <a:pt x="195" y="17"/>
                      <a:pt x="155" y="52"/>
                    </a:cubicBezTo>
                    <a:cubicBezTo>
                      <a:pt x="1" y="177"/>
                      <a:pt x="75" y="425"/>
                      <a:pt x="271" y="447"/>
                    </a:cubicBezTo>
                    <a:cubicBezTo>
                      <a:pt x="279" y="448"/>
                      <a:pt x="287" y="449"/>
                      <a:pt x="294" y="449"/>
                    </a:cubicBezTo>
                    <a:cubicBezTo>
                      <a:pt x="479" y="449"/>
                      <a:pt x="587" y="232"/>
                      <a:pt x="467" y="84"/>
                    </a:cubicBezTo>
                    <a:cubicBezTo>
                      <a:pt x="423" y="30"/>
                      <a:pt x="359"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4" name="Google Shape;3464;p20"/>
              <p:cNvSpPr/>
              <p:nvPr/>
            </p:nvSpPr>
            <p:spPr>
              <a:xfrm>
                <a:off x="4147900" y="3853250"/>
                <a:ext cx="14125" cy="10725"/>
              </a:xfrm>
              <a:custGeom>
                <a:avLst/>
                <a:gdLst/>
                <a:ahLst/>
                <a:cxnLst/>
                <a:rect l="l" t="t" r="r" b="b"/>
                <a:pathLst>
                  <a:path w="565" h="429" extrusionOk="0">
                    <a:moveTo>
                      <a:pt x="285" y="0"/>
                    </a:moveTo>
                    <a:cubicBezTo>
                      <a:pt x="238" y="0"/>
                      <a:pt x="190" y="16"/>
                      <a:pt x="151" y="48"/>
                    </a:cubicBezTo>
                    <a:cubicBezTo>
                      <a:pt x="0" y="167"/>
                      <a:pt x="71" y="408"/>
                      <a:pt x="261" y="427"/>
                    </a:cubicBezTo>
                    <a:cubicBezTo>
                      <a:pt x="269" y="428"/>
                      <a:pt x="276" y="428"/>
                      <a:pt x="284" y="428"/>
                    </a:cubicBezTo>
                    <a:cubicBezTo>
                      <a:pt x="460" y="428"/>
                      <a:pt x="564" y="222"/>
                      <a:pt x="450" y="80"/>
                    </a:cubicBezTo>
                    <a:cubicBezTo>
                      <a:pt x="408"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5" name="Google Shape;3465;p20"/>
              <p:cNvSpPr/>
              <p:nvPr/>
            </p:nvSpPr>
            <p:spPr>
              <a:xfrm>
                <a:off x="4134650" y="3836750"/>
                <a:ext cx="13475" cy="10200"/>
              </a:xfrm>
              <a:custGeom>
                <a:avLst/>
                <a:gdLst/>
                <a:ahLst/>
                <a:cxnLst/>
                <a:rect l="l" t="t" r="r" b="b"/>
                <a:pathLst>
                  <a:path w="539" h="408" extrusionOk="0">
                    <a:moveTo>
                      <a:pt x="273" y="0"/>
                    </a:moveTo>
                    <a:cubicBezTo>
                      <a:pt x="227" y="0"/>
                      <a:pt x="181" y="15"/>
                      <a:pt x="142" y="46"/>
                    </a:cubicBezTo>
                    <a:cubicBezTo>
                      <a:pt x="0" y="158"/>
                      <a:pt x="68" y="390"/>
                      <a:pt x="251" y="406"/>
                    </a:cubicBezTo>
                    <a:cubicBezTo>
                      <a:pt x="259" y="407"/>
                      <a:pt x="266" y="407"/>
                      <a:pt x="274" y="407"/>
                    </a:cubicBezTo>
                    <a:cubicBezTo>
                      <a:pt x="440" y="407"/>
                      <a:pt x="538" y="210"/>
                      <a:pt x="431" y="75"/>
                    </a:cubicBezTo>
                    <a:cubicBezTo>
                      <a:pt x="391" y="26"/>
                      <a:pt x="332" y="0"/>
                      <a:pt x="2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6" name="Google Shape;3466;p20"/>
              <p:cNvSpPr/>
              <p:nvPr/>
            </p:nvSpPr>
            <p:spPr>
              <a:xfrm>
                <a:off x="4121375" y="3820175"/>
                <a:ext cx="12850" cy="9800"/>
              </a:xfrm>
              <a:custGeom>
                <a:avLst/>
                <a:gdLst/>
                <a:ahLst/>
                <a:cxnLst/>
                <a:rect l="l" t="t" r="r" b="b"/>
                <a:pathLst>
                  <a:path w="514" h="392" extrusionOk="0">
                    <a:moveTo>
                      <a:pt x="258" y="0"/>
                    </a:moveTo>
                    <a:cubicBezTo>
                      <a:pt x="215" y="0"/>
                      <a:pt x="172" y="15"/>
                      <a:pt x="136" y="44"/>
                    </a:cubicBezTo>
                    <a:cubicBezTo>
                      <a:pt x="1" y="156"/>
                      <a:pt x="65" y="371"/>
                      <a:pt x="239" y="391"/>
                    </a:cubicBezTo>
                    <a:cubicBezTo>
                      <a:pt x="246" y="392"/>
                      <a:pt x="254" y="392"/>
                      <a:pt x="262" y="392"/>
                    </a:cubicBezTo>
                    <a:cubicBezTo>
                      <a:pt x="421" y="392"/>
                      <a:pt x="513" y="201"/>
                      <a:pt x="409" y="73"/>
                    </a:cubicBezTo>
                    <a:cubicBezTo>
                      <a:pt x="371" y="25"/>
                      <a:pt x="315"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7" name="Google Shape;3467;p20"/>
              <p:cNvSpPr/>
              <p:nvPr/>
            </p:nvSpPr>
            <p:spPr>
              <a:xfrm>
                <a:off x="4108125" y="3803675"/>
                <a:ext cx="12275" cy="9275"/>
              </a:xfrm>
              <a:custGeom>
                <a:avLst/>
                <a:gdLst/>
                <a:ahLst/>
                <a:cxnLst/>
                <a:rect l="l" t="t" r="r" b="b"/>
                <a:pathLst>
                  <a:path w="491" h="371" extrusionOk="0">
                    <a:moveTo>
                      <a:pt x="245" y="1"/>
                    </a:moveTo>
                    <a:cubicBezTo>
                      <a:pt x="204" y="1"/>
                      <a:pt x="164" y="14"/>
                      <a:pt x="129" y="42"/>
                    </a:cubicBezTo>
                    <a:cubicBezTo>
                      <a:pt x="1" y="144"/>
                      <a:pt x="62" y="353"/>
                      <a:pt x="226" y="369"/>
                    </a:cubicBezTo>
                    <a:cubicBezTo>
                      <a:pt x="233" y="370"/>
                      <a:pt x="241" y="371"/>
                      <a:pt x="249" y="371"/>
                    </a:cubicBezTo>
                    <a:cubicBezTo>
                      <a:pt x="399" y="371"/>
                      <a:pt x="490" y="193"/>
                      <a:pt x="389"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8" name="Google Shape;3468;p20"/>
              <p:cNvSpPr/>
              <p:nvPr/>
            </p:nvSpPr>
            <p:spPr>
              <a:xfrm>
                <a:off x="4094800" y="3787125"/>
                <a:ext cx="11725" cy="8875"/>
              </a:xfrm>
              <a:custGeom>
                <a:avLst/>
                <a:gdLst/>
                <a:ahLst/>
                <a:cxnLst/>
                <a:rect l="l" t="t" r="r" b="b"/>
                <a:pathLst>
                  <a:path w="469" h="355" extrusionOk="0">
                    <a:moveTo>
                      <a:pt x="236" y="0"/>
                    </a:moveTo>
                    <a:cubicBezTo>
                      <a:pt x="197" y="0"/>
                      <a:pt x="157" y="14"/>
                      <a:pt x="125" y="42"/>
                    </a:cubicBezTo>
                    <a:cubicBezTo>
                      <a:pt x="0" y="138"/>
                      <a:pt x="61" y="337"/>
                      <a:pt x="215" y="353"/>
                    </a:cubicBezTo>
                    <a:cubicBezTo>
                      <a:pt x="222" y="354"/>
                      <a:pt x="229" y="354"/>
                      <a:pt x="235" y="354"/>
                    </a:cubicBezTo>
                    <a:cubicBezTo>
                      <a:pt x="381" y="354"/>
                      <a:pt x="468" y="184"/>
                      <a:pt x="373" y="67"/>
                    </a:cubicBezTo>
                    <a:cubicBezTo>
                      <a:pt x="338" y="23"/>
                      <a:pt x="287"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9" name="Google Shape;3469;p20"/>
              <p:cNvSpPr/>
              <p:nvPr/>
            </p:nvSpPr>
            <p:spPr>
              <a:xfrm>
                <a:off x="4081525" y="3770575"/>
                <a:ext cx="11100" cy="8400"/>
              </a:xfrm>
              <a:custGeom>
                <a:avLst/>
                <a:gdLst/>
                <a:ahLst/>
                <a:cxnLst/>
                <a:rect l="l" t="t" r="r" b="b"/>
                <a:pathLst>
                  <a:path w="444" h="336" extrusionOk="0">
                    <a:moveTo>
                      <a:pt x="224" y="1"/>
                    </a:moveTo>
                    <a:cubicBezTo>
                      <a:pt x="187" y="1"/>
                      <a:pt x="149" y="13"/>
                      <a:pt x="117" y="38"/>
                    </a:cubicBezTo>
                    <a:cubicBezTo>
                      <a:pt x="1" y="132"/>
                      <a:pt x="59" y="321"/>
                      <a:pt x="207" y="334"/>
                    </a:cubicBezTo>
                    <a:cubicBezTo>
                      <a:pt x="213" y="335"/>
                      <a:pt x="220" y="335"/>
                      <a:pt x="226" y="335"/>
                    </a:cubicBezTo>
                    <a:cubicBezTo>
                      <a:pt x="362" y="335"/>
                      <a:pt x="443" y="175"/>
                      <a:pt x="354" y="64"/>
                    </a:cubicBezTo>
                    <a:cubicBezTo>
                      <a:pt x="322" y="22"/>
                      <a:pt x="273" y="1"/>
                      <a:pt x="2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0" name="Google Shape;3470;p20"/>
              <p:cNvSpPr/>
              <p:nvPr/>
            </p:nvSpPr>
            <p:spPr>
              <a:xfrm>
                <a:off x="4068275" y="3754075"/>
                <a:ext cx="10475" cy="7925"/>
              </a:xfrm>
              <a:custGeom>
                <a:avLst/>
                <a:gdLst/>
                <a:ahLst/>
                <a:cxnLst/>
                <a:rect l="l" t="t" r="r" b="b"/>
                <a:pathLst>
                  <a:path w="419" h="317" extrusionOk="0">
                    <a:moveTo>
                      <a:pt x="210" y="1"/>
                    </a:moveTo>
                    <a:cubicBezTo>
                      <a:pt x="175" y="1"/>
                      <a:pt x="139" y="13"/>
                      <a:pt x="110" y="36"/>
                    </a:cubicBezTo>
                    <a:cubicBezTo>
                      <a:pt x="1" y="123"/>
                      <a:pt x="52" y="300"/>
                      <a:pt x="193" y="316"/>
                    </a:cubicBezTo>
                    <a:cubicBezTo>
                      <a:pt x="199" y="316"/>
                      <a:pt x="204" y="317"/>
                      <a:pt x="209" y="317"/>
                    </a:cubicBezTo>
                    <a:cubicBezTo>
                      <a:pt x="338" y="317"/>
                      <a:pt x="418" y="164"/>
                      <a:pt x="332" y="59"/>
                    </a:cubicBezTo>
                    <a:cubicBezTo>
                      <a:pt x="301" y="21"/>
                      <a:pt x="255"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1" name="Google Shape;3471;p20"/>
              <p:cNvSpPr/>
              <p:nvPr/>
            </p:nvSpPr>
            <p:spPr>
              <a:xfrm>
                <a:off x="4338400" y="4053675"/>
                <a:ext cx="22075" cy="16725"/>
              </a:xfrm>
              <a:custGeom>
                <a:avLst/>
                <a:gdLst/>
                <a:ahLst/>
                <a:cxnLst/>
                <a:rect l="l" t="t" r="r" b="b"/>
                <a:pathLst>
                  <a:path w="883" h="669" extrusionOk="0">
                    <a:moveTo>
                      <a:pt x="442" y="1"/>
                    </a:moveTo>
                    <a:cubicBezTo>
                      <a:pt x="368" y="1"/>
                      <a:pt x="294" y="25"/>
                      <a:pt x="232" y="75"/>
                    </a:cubicBezTo>
                    <a:cubicBezTo>
                      <a:pt x="0" y="261"/>
                      <a:pt x="113" y="637"/>
                      <a:pt x="408" y="666"/>
                    </a:cubicBezTo>
                    <a:cubicBezTo>
                      <a:pt x="421" y="668"/>
                      <a:pt x="434" y="668"/>
                      <a:pt x="447" y="668"/>
                    </a:cubicBezTo>
                    <a:cubicBezTo>
                      <a:pt x="720" y="668"/>
                      <a:pt x="882" y="344"/>
                      <a:pt x="704" y="123"/>
                    </a:cubicBezTo>
                    <a:cubicBezTo>
                      <a:pt x="636" y="43"/>
                      <a:pt x="540" y="1"/>
                      <a:pt x="4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2" name="Google Shape;3472;p20"/>
              <p:cNvSpPr/>
              <p:nvPr/>
            </p:nvSpPr>
            <p:spPr>
              <a:xfrm>
                <a:off x="4325125" y="4037125"/>
                <a:ext cx="21450" cy="16325"/>
              </a:xfrm>
              <a:custGeom>
                <a:avLst/>
                <a:gdLst/>
                <a:ahLst/>
                <a:cxnLst/>
                <a:rect l="l" t="t" r="r" b="b"/>
                <a:pathLst>
                  <a:path w="858" h="653" extrusionOk="0">
                    <a:moveTo>
                      <a:pt x="430" y="1"/>
                    </a:moveTo>
                    <a:cubicBezTo>
                      <a:pt x="358" y="1"/>
                      <a:pt x="286" y="25"/>
                      <a:pt x="226" y="75"/>
                    </a:cubicBezTo>
                    <a:cubicBezTo>
                      <a:pt x="1" y="255"/>
                      <a:pt x="107" y="621"/>
                      <a:pt x="396" y="650"/>
                    </a:cubicBezTo>
                    <a:cubicBezTo>
                      <a:pt x="409" y="651"/>
                      <a:pt x="422" y="652"/>
                      <a:pt x="435" y="652"/>
                    </a:cubicBezTo>
                    <a:cubicBezTo>
                      <a:pt x="701" y="652"/>
                      <a:pt x="857" y="338"/>
                      <a:pt x="682" y="123"/>
                    </a:cubicBezTo>
                    <a:cubicBezTo>
                      <a:pt x="618" y="43"/>
                      <a:pt x="524" y="1"/>
                      <a:pt x="4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3" name="Google Shape;3473;p20"/>
              <p:cNvSpPr/>
              <p:nvPr/>
            </p:nvSpPr>
            <p:spPr>
              <a:xfrm>
                <a:off x="4311875" y="4020600"/>
                <a:ext cx="20800" cy="15800"/>
              </a:xfrm>
              <a:custGeom>
                <a:avLst/>
                <a:gdLst/>
                <a:ahLst/>
                <a:cxnLst/>
                <a:rect l="l" t="t" r="r" b="b"/>
                <a:pathLst>
                  <a:path w="832" h="632" extrusionOk="0">
                    <a:moveTo>
                      <a:pt x="418" y="0"/>
                    </a:moveTo>
                    <a:cubicBezTo>
                      <a:pt x="348" y="0"/>
                      <a:pt x="278" y="23"/>
                      <a:pt x="219" y="71"/>
                    </a:cubicBezTo>
                    <a:cubicBezTo>
                      <a:pt x="1" y="247"/>
                      <a:pt x="104" y="601"/>
                      <a:pt x="386" y="630"/>
                    </a:cubicBezTo>
                    <a:cubicBezTo>
                      <a:pt x="399" y="631"/>
                      <a:pt x="412" y="632"/>
                      <a:pt x="425" y="632"/>
                    </a:cubicBezTo>
                    <a:cubicBezTo>
                      <a:pt x="681" y="632"/>
                      <a:pt x="831" y="327"/>
                      <a:pt x="663" y="119"/>
                    </a:cubicBezTo>
                    <a:cubicBezTo>
                      <a:pt x="601" y="40"/>
                      <a:pt x="510" y="0"/>
                      <a:pt x="4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4" name="Google Shape;3474;p20"/>
              <p:cNvSpPr/>
              <p:nvPr/>
            </p:nvSpPr>
            <p:spPr>
              <a:xfrm>
                <a:off x="4298550" y="4004100"/>
                <a:ext cx="20250" cy="15350"/>
              </a:xfrm>
              <a:custGeom>
                <a:avLst/>
                <a:gdLst/>
                <a:ahLst/>
                <a:cxnLst/>
                <a:rect l="l" t="t" r="r" b="b"/>
                <a:pathLst>
                  <a:path w="810" h="614" extrusionOk="0">
                    <a:moveTo>
                      <a:pt x="407" y="0"/>
                    </a:moveTo>
                    <a:cubicBezTo>
                      <a:pt x="338" y="0"/>
                      <a:pt x="269" y="23"/>
                      <a:pt x="212" y="69"/>
                    </a:cubicBezTo>
                    <a:cubicBezTo>
                      <a:pt x="0" y="239"/>
                      <a:pt x="103" y="583"/>
                      <a:pt x="376" y="612"/>
                    </a:cubicBezTo>
                    <a:cubicBezTo>
                      <a:pt x="388" y="613"/>
                      <a:pt x="399" y="614"/>
                      <a:pt x="411" y="614"/>
                    </a:cubicBezTo>
                    <a:cubicBezTo>
                      <a:pt x="660" y="614"/>
                      <a:pt x="809" y="316"/>
                      <a:pt x="646" y="114"/>
                    </a:cubicBezTo>
                    <a:cubicBezTo>
                      <a:pt x="586" y="39"/>
                      <a:pt x="497" y="0"/>
                      <a:pt x="4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5" name="Google Shape;3475;p20"/>
              <p:cNvSpPr/>
              <p:nvPr/>
            </p:nvSpPr>
            <p:spPr>
              <a:xfrm>
                <a:off x="4285275" y="3987525"/>
                <a:ext cx="19625" cy="14900"/>
              </a:xfrm>
              <a:custGeom>
                <a:avLst/>
                <a:gdLst/>
                <a:ahLst/>
                <a:cxnLst/>
                <a:rect l="l" t="t" r="r" b="b"/>
                <a:pathLst>
                  <a:path w="785" h="596" extrusionOk="0">
                    <a:moveTo>
                      <a:pt x="394" y="0"/>
                    </a:moveTo>
                    <a:cubicBezTo>
                      <a:pt x="328" y="0"/>
                      <a:pt x="262" y="22"/>
                      <a:pt x="207" y="66"/>
                    </a:cubicBezTo>
                    <a:cubicBezTo>
                      <a:pt x="1" y="233"/>
                      <a:pt x="101" y="568"/>
                      <a:pt x="364" y="593"/>
                    </a:cubicBezTo>
                    <a:cubicBezTo>
                      <a:pt x="376" y="595"/>
                      <a:pt x="387" y="595"/>
                      <a:pt x="399" y="595"/>
                    </a:cubicBezTo>
                    <a:cubicBezTo>
                      <a:pt x="642" y="595"/>
                      <a:pt x="784" y="308"/>
                      <a:pt x="624" y="111"/>
                    </a:cubicBezTo>
                    <a:cubicBezTo>
                      <a:pt x="566" y="38"/>
                      <a:pt x="480" y="0"/>
                      <a:pt x="3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6" name="Google Shape;3476;p20"/>
              <p:cNvSpPr/>
              <p:nvPr/>
            </p:nvSpPr>
            <p:spPr>
              <a:xfrm>
                <a:off x="4272025" y="3971050"/>
                <a:ext cx="19050" cy="14400"/>
              </a:xfrm>
              <a:custGeom>
                <a:avLst/>
                <a:gdLst/>
                <a:ahLst/>
                <a:cxnLst/>
                <a:rect l="l" t="t" r="r" b="b"/>
                <a:pathLst>
                  <a:path w="762" h="576" extrusionOk="0">
                    <a:moveTo>
                      <a:pt x="383" y="0"/>
                    </a:moveTo>
                    <a:cubicBezTo>
                      <a:pt x="318" y="0"/>
                      <a:pt x="253" y="22"/>
                      <a:pt x="200" y="66"/>
                    </a:cubicBezTo>
                    <a:cubicBezTo>
                      <a:pt x="1" y="227"/>
                      <a:pt x="97" y="552"/>
                      <a:pt x="354" y="574"/>
                    </a:cubicBezTo>
                    <a:cubicBezTo>
                      <a:pt x="365" y="575"/>
                      <a:pt x="375" y="576"/>
                      <a:pt x="385" y="576"/>
                    </a:cubicBezTo>
                    <a:cubicBezTo>
                      <a:pt x="624" y="576"/>
                      <a:pt x="762" y="296"/>
                      <a:pt x="605" y="105"/>
                    </a:cubicBezTo>
                    <a:cubicBezTo>
                      <a:pt x="549" y="36"/>
                      <a:pt x="466" y="0"/>
                      <a:pt x="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7" name="Google Shape;3477;p20"/>
              <p:cNvSpPr/>
              <p:nvPr/>
            </p:nvSpPr>
            <p:spPr>
              <a:xfrm>
                <a:off x="4258775" y="3954500"/>
                <a:ext cx="18425" cy="13925"/>
              </a:xfrm>
              <a:custGeom>
                <a:avLst/>
                <a:gdLst/>
                <a:ahLst/>
                <a:cxnLst/>
                <a:rect l="l" t="t" r="r" b="b"/>
                <a:pathLst>
                  <a:path w="737" h="557" extrusionOk="0">
                    <a:moveTo>
                      <a:pt x="371" y="0"/>
                    </a:moveTo>
                    <a:cubicBezTo>
                      <a:pt x="308" y="0"/>
                      <a:pt x="245" y="21"/>
                      <a:pt x="193" y="63"/>
                    </a:cubicBezTo>
                    <a:cubicBezTo>
                      <a:pt x="0" y="221"/>
                      <a:pt x="94" y="532"/>
                      <a:pt x="341" y="555"/>
                    </a:cubicBezTo>
                    <a:cubicBezTo>
                      <a:pt x="352" y="556"/>
                      <a:pt x="362" y="557"/>
                      <a:pt x="372" y="557"/>
                    </a:cubicBezTo>
                    <a:cubicBezTo>
                      <a:pt x="601" y="557"/>
                      <a:pt x="736" y="286"/>
                      <a:pt x="585" y="102"/>
                    </a:cubicBezTo>
                    <a:cubicBezTo>
                      <a:pt x="531" y="35"/>
                      <a:pt x="451" y="0"/>
                      <a:pt x="3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8" name="Google Shape;3478;p20"/>
              <p:cNvSpPr/>
              <p:nvPr/>
            </p:nvSpPr>
            <p:spPr>
              <a:xfrm>
                <a:off x="4245425" y="3937925"/>
                <a:ext cx="17875" cy="13550"/>
              </a:xfrm>
              <a:custGeom>
                <a:avLst/>
                <a:gdLst/>
                <a:ahLst/>
                <a:cxnLst/>
                <a:rect l="l" t="t" r="r" b="b"/>
                <a:pathLst>
                  <a:path w="715" h="542" extrusionOk="0">
                    <a:moveTo>
                      <a:pt x="360" y="1"/>
                    </a:moveTo>
                    <a:cubicBezTo>
                      <a:pt x="300" y="1"/>
                      <a:pt x="239" y="20"/>
                      <a:pt x="187" y="61"/>
                    </a:cubicBezTo>
                    <a:cubicBezTo>
                      <a:pt x="1" y="212"/>
                      <a:pt x="91" y="514"/>
                      <a:pt x="329" y="540"/>
                    </a:cubicBezTo>
                    <a:cubicBezTo>
                      <a:pt x="339" y="541"/>
                      <a:pt x="350" y="542"/>
                      <a:pt x="360" y="542"/>
                    </a:cubicBezTo>
                    <a:cubicBezTo>
                      <a:pt x="582" y="542"/>
                      <a:pt x="714" y="281"/>
                      <a:pt x="570" y="100"/>
                    </a:cubicBezTo>
                    <a:cubicBezTo>
                      <a:pt x="515" y="34"/>
                      <a:pt x="438" y="1"/>
                      <a:pt x="3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9" name="Google Shape;3479;p20"/>
              <p:cNvSpPr/>
              <p:nvPr/>
            </p:nvSpPr>
            <p:spPr>
              <a:xfrm>
                <a:off x="4232175" y="3921375"/>
                <a:ext cx="17150" cy="13075"/>
              </a:xfrm>
              <a:custGeom>
                <a:avLst/>
                <a:gdLst/>
                <a:ahLst/>
                <a:cxnLst/>
                <a:rect l="l" t="t" r="r" b="b"/>
                <a:pathLst>
                  <a:path w="686" h="523" extrusionOk="0">
                    <a:moveTo>
                      <a:pt x="342" y="1"/>
                    </a:moveTo>
                    <a:cubicBezTo>
                      <a:pt x="286" y="1"/>
                      <a:pt x="228" y="20"/>
                      <a:pt x="181" y="58"/>
                    </a:cubicBezTo>
                    <a:cubicBezTo>
                      <a:pt x="1" y="202"/>
                      <a:pt x="87" y="495"/>
                      <a:pt x="316" y="521"/>
                    </a:cubicBezTo>
                    <a:cubicBezTo>
                      <a:pt x="326" y="522"/>
                      <a:pt x="336" y="522"/>
                      <a:pt x="346" y="522"/>
                    </a:cubicBezTo>
                    <a:cubicBezTo>
                      <a:pt x="559" y="522"/>
                      <a:pt x="685" y="271"/>
                      <a:pt x="547" y="100"/>
                    </a:cubicBezTo>
                    <a:cubicBezTo>
                      <a:pt x="495" y="35"/>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0" name="Google Shape;3480;p20"/>
              <p:cNvSpPr/>
              <p:nvPr/>
            </p:nvSpPr>
            <p:spPr>
              <a:xfrm>
                <a:off x="4218925" y="3904875"/>
                <a:ext cx="16575" cy="12525"/>
              </a:xfrm>
              <a:custGeom>
                <a:avLst/>
                <a:gdLst/>
                <a:ahLst/>
                <a:cxnLst/>
                <a:rect l="l" t="t" r="r" b="b"/>
                <a:pathLst>
                  <a:path w="663" h="501" extrusionOk="0">
                    <a:moveTo>
                      <a:pt x="332" y="0"/>
                    </a:moveTo>
                    <a:cubicBezTo>
                      <a:pt x="277" y="0"/>
                      <a:pt x="221" y="18"/>
                      <a:pt x="174" y="56"/>
                    </a:cubicBezTo>
                    <a:cubicBezTo>
                      <a:pt x="0" y="197"/>
                      <a:pt x="84" y="477"/>
                      <a:pt x="306" y="499"/>
                    </a:cubicBezTo>
                    <a:cubicBezTo>
                      <a:pt x="316" y="500"/>
                      <a:pt x="326" y="501"/>
                      <a:pt x="336" y="501"/>
                    </a:cubicBezTo>
                    <a:cubicBezTo>
                      <a:pt x="540" y="501"/>
                      <a:pt x="662" y="260"/>
                      <a:pt x="527" y="94"/>
                    </a:cubicBezTo>
                    <a:cubicBezTo>
                      <a:pt x="478" y="32"/>
                      <a:pt x="406"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1" name="Google Shape;3481;p20"/>
              <p:cNvSpPr/>
              <p:nvPr/>
            </p:nvSpPr>
            <p:spPr>
              <a:xfrm>
                <a:off x="4205675" y="3888375"/>
                <a:ext cx="15950" cy="12075"/>
              </a:xfrm>
              <a:custGeom>
                <a:avLst/>
                <a:gdLst/>
                <a:ahLst/>
                <a:cxnLst/>
                <a:rect l="l" t="t" r="r" b="b"/>
                <a:pathLst>
                  <a:path w="638" h="483" extrusionOk="0">
                    <a:moveTo>
                      <a:pt x="319" y="0"/>
                    </a:moveTo>
                    <a:cubicBezTo>
                      <a:pt x="266" y="0"/>
                      <a:pt x="212" y="18"/>
                      <a:pt x="167" y="54"/>
                    </a:cubicBezTo>
                    <a:cubicBezTo>
                      <a:pt x="0" y="189"/>
                      <a:pt x="80" y="459"/>
                      <a:pt x="293" y="481"/>
                    </a:cubicBezTo>
                    <a:cubicBezTo>
                      <a:pt x="302" y="482"/>
                      <a:pt x="311" y="483"/>
                      <a:pt x="320" y="483"/>
                    </a:cubicBezTo>
                    <a:cubicBezTo>
                      <a:pt x="519" y="483"/>
                      <a:pt x="637" y="249"/>
                      <a:pt x="508" y="89"/>
                    </a:cubicBezTo>
                    <a:cubicBezTo>
                      <a:pt x="460" y="31"/>
                      <a:pt x="390"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2" name="Google Shape;3482;p20"/>
              <p:cNvSpPr/>
              <p:nvPr/>
            </p:nvSpPr>
            <p:spPr>
              <a:xfrm>
                <a:off x="4192400" y="3871800"/>
                <a:ext cx="15325" cy="11700"/>
              </a:xfrm>
              <a:custGeom>
                <a:avLst/>
                <a:gdLst/>
                <a:ahLst/>
                <a:cxnLst/>
                <a:rect l="l" t="t" r="r" b="b"/>
                <a:pathLst>
                  <a:path w="613" h="468" extrusionOk="0">
                    <a:moveTo>
                      <a:pt x="308" y="1"/>
                    </a:moveTo>
                    <a:cubicBezTo>
                      <a:pt x="257" y="1"/>
                      <a:pt x="205" y="18"/>
                      <a:pt x="162" y="55"/>
                    </a:cubicBezTo>
                    <a:cubicBezTo>
                      <a:pt x="1" y="183"/>
                      <a:pt x="78" y="444"/>
                      <a:pt x="284" y="466"/>
                    </a:cubicBezTo>
                    <a:cubicBezTo>
                      <a:pt x="292" y="467"/>
                      <a:pt x="299" y="467"/>
                      <a:pt x="307" y="467"/>
                    </a:cubicBezTo>
                    <a:cubicBezTo>
                      <a:pt x="499" y="467"/>
                      <a:pt x="613" y="241"/>
                      <a:pt x="489" y="87"/>
                    </a:cubicBezTo>
                    <a:cubicBezTo>
                      <a:pt x="442" y="30"/>
                      <a:pt x="375" y="1"/>
                      <a:pt x="3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3" name="Google Shape;3483;p20"/>
              <p:cNvSpPr/>
              <p:nvPr/>
            </p:nvSpPr>
            <p:spPr>
              <a:xfrm>
                <a:off x="4179150" y="3855300"/>
                <a:ext cx="14775" cy="11150"/>
              </a:xfrm>
              <a:custGeom>
                <a:avLst/>
                <a:gdLst/>
                <a:ahLst/>
                <a:cxnLst/>
                <a:rect l="l" t="t" r="r" b="b"/>
                <a:pathLst>
                  <a:path w="591" h="446" extrusionOk="0">
                    <a:moveTo>
                      <a:pt x="295" y="0"/>
                    </a:moveTo>
                    <a:cubicBezTo>
                      <a:pt x="246" y="0"/>
                      <a:pt x="196" y="16"/>
                      <a:pt x="155" y="49"/>
                    </a:cubicBezTo>
                    <a:cubicBezTo>
                      <a:pt x="1" y="175"/>
                      <a:pt x="74" y="425"/>
                      <a:pt x="274" y="445"/>
                    </a:cubicBezTo>
                    <a:cubicBezTo>
                      <a:pt x="282" y="445"/>
                      <a:pt x="289" y="446"/>
                      <a:pt x="297" y="446"/>
                    </a:cubicBezTo>
                    <a:cubicBezTo>
                      <a:pt x="479" y="446"/>
                      <a:pt x="590" y="230"/>
                      <a:pt x="470" y="82"/>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4" name="Google Shape;3484;p20"/>
              <p:cNvSpPr/>
              <p:nvPr/>
            </p:nvSpPr>
            <p:spPr>
              <a:xfrm>
                <a:off x="4165825" y="3838750"/>
                <a:ext cx="14100" cy="10750"/>
              </a:xfrm>
              <a:custGeom>
                <a:avLst/>
                <a:gdLst/>
                <a:ahLst/>
                <a:cxnLst/>
                <a:rect l="l" t="t" r="r" b="b"/>
                <a:pathLst>
                  <a:path w="564" h="430" extrusionOk="0">
                    <a:moveTo>
                      <a:pt x="283" y="0"/>
                    </a:moveTo>
                    <a:cubicBezTo>
                      <a:pt x="236" y="0"/>
                      <a:pt x="188" y="16"/>
                      <a:pt x="148" y="49"/>
                    </a:cubicBezTo>
                    <a:cubicBezTo>
                      <a:pt x="0" y="168"/>
                      <a:pt x="71" y="406"/>
                      <a:pt x="260" y="429"/>
                    </a:cubicBezTo>
                    <a:cubicBezTo>
                      <a:pt x="268" y="429"/>
                      <a:pt x="276" y="430"/>
                      <a:pt x="284" y="430"/>
                    </a:cubicBezTo>
                    <a:cubicBezTo>
                      <a:pt x="460" y="430"/>
                      <a:pt x="564" y="223"/>
                      <a:pt x="450" y="82"/>
                    </a:cubicBezTo>
                    <a:cubicBezTo>
                      <a:pt x="408" y="28"/>
                      <a:pt x="346" y="0"/>
                      <a:pt x="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5" name="Google Shape;3485;p20"/>
              <p:cNvSpPr/>
              <p:nvPr/>
            </p:nvSpPr>
            <p:spPr>
              <a:xfrm>
                <a:off x="4152550" y="3822200"/>
                <a:ext cx="13500" cy="10275"/>
              </a:xfrm>
              <a:custGeom>
                <a:avLst/>
                <a:gdLst/>
                <a:ahLst/>
                <a:cxnLst/>
                <a:rect l="l" t="t" r="r" b="b"/>
                <a:pathLst>
                  <a:path w="540" h="411" extrusionOk="0">
                    <a:moveTo>
                      <a:pt x="270" y="1"/>
                    </a:moveTo>
                    <a:cubicBezTo>
                      <a:pt x="225" y="1"/>
                      <a:pt x="180" y="16"/>
                      <a:pt x="142" y="46"/>
                    </a:cubicBezTo>
                    <a:cubicBezTo>
                      <a:pt x="1" y="162"/>
                      <a:pt x="68" y="390"/>
                      <a:pt x="251" y="409"/>
                    </a:cubicBezTo>
                    <a:cubicBezTo>
                      <a:pt x="259" y="410"/>
                      <a:pt x="267" y="411"/>
                      <a:pt x="275" y="411"/>
                    </a:cubicBezTo>
                    <a:cubicBezTo>
                      <a:pt x="441" y="411"/>
                      <a:pt x="539" y="214"/>
                      <a:pt x="431" y="78"/>
                    </a:cubicBezTo>
                    <a:cubicBezTo>
                      <a:pt x="389" y="27"/>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6" name="Google Shape;3486;p20"/>
              <p:cNvSpPr/>
              <p:nvPr/>
            </p:nvSpPr>
            <p:spPr>
              <a:xfrm>
                <a:off x="4139300" y="3805700"/>
                <a:ext cx="12825" cy="9750"/>
              </a:xfrm>
              <a:custGeom>
                <a:avLst/>
                <a:gdLst/>
                <a:ahLst/>
                <a:cxnLst/>
                <a:rect l="l" t="t" r="r" b="b"/>
                <a:pathLst>
                  <a:path w="513" h="390" extrusionOk="0">
                    <a:moveTo>
                      <a:pt x="258" y="1"/>
                    </a:moveTo>
                    <a:cubicBezTo>
                      <a:pt x="215" y="1"/>
                      <a:pt x="172" y="15"/>
                      <a:pt x="136" y="44"/>
                    </a:cubicBezTo>
                    <a:cubicBezTo>
                      <a:pt x="1" y="153"/>
                      <a:pt x="65" y="372"/>
                      <a:pt x="235" y="388"/>
                    </a:cubicBezTo>
                    <a:cubicBezTo>
                      <a:pt x="243" y="389"/>
                      <a:pt x="251" y="389"/>
                      <a:pt x="258" y="389"/>
                    </a:cubicBezTo>
                    <a:cubicBezTo>
                      <a:pt x="418" y="389"/>
                      <a:pt x="513" y="202"/>
                      <a:pt x="409" y="73"/>
                    </a:cubicBezTo>
                    <a:cubicBezTo>
                      <a:pt x="370" y="26"/>
                      <a:pt x="314"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7" name="Google Shape;3487;p20"/>
              <p:cNvSpPr/>
              <p:nvPr/>
            </p:nvSpPr>
            <p:spPr>
              <a:xfrm>
                <a:off x="4126050" y="3789150"/>
                <a:ext cx="12200" cy="9325"/>
              </a:xfrm>
              <a:custGeom>
                <a:avLst/>
                <a:gdLst/>
                <a:ahLst/>
                <a:cxnLst/>
                <a:rect l="l" t="t" r="r" b="b"/>
                <a:pathLst>
                  <a:path w="488" h="373" extrusionOk="0">
                    <a:moveTo>
                      <a:pt x="243" y="0"/>
                    </a:moveTo>
                    <a:cubicBezTo>
                      <a:pt x="203" y="0"/>
                      <a:pt x="162" y="13"/>
                      <a:pt x="129" y="41"/>
                    </a:cubicBezTo>
                    <a:cubicBezTo>
                      <a:pt x="0" y="147"/>
                      <a:pt x="61" y="356"/>
                      <a:pt x="225" y="372"/>
                    </a:cubicBezTo>
                    <a:cubicBezTo>
                      <a:pt x="232" y="373"/>
                      <a:pt x="238" y="373"/>
                      <a:pt x="245" y="373"/>
                    </a:cubicBezTo>
                    <a:cubicBezTo>
                      <a:pt x="397" y="373"/>
                      <a:pt x="488" y="193"/>
                      <a:pt x="389" y="70"/>
                    </a:cubicBezTo>
                    <a:cubicBezTo>
                      <a:pt x="352" y="24"/>
                      <a:pt x="298" y="0"/>
                      <a:pt x="2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8" name="Google Shape;3488;p20"/>
              <p:cNvSpPr/>
              <p:nvPr/>
            </p:nvSpPr>
            <p:spPr>
              <a:xfrm>
                <a:off x="4112700" y="3772650"/>
                <a:ext cx="11725" cy="8800"/>
              </a:xfrm>
              <a:custGeom>
                <a:avLst/>
                <a:gdLst/>
                <a:ahLst/>
                <a:cxnLst/>
                <a:rect l="l" t="t" r="r" b="b"/>
                <a:pathLst>
                  <a:path w="469" h="352" extrusionOk="0">
                    <a:moveTo>
                      <a:pt x="235" y="0"/>
                    </a:moveTo>
                    <a:cubicBezTo>
                      <a:pt x="196" y="0"/>
                      <a:pt x="156" y="13"/>
                      <a:pt x="123" y="39"/>
                    </a:cubicBezTo>
                    <a:cubicBezTo>
                      <a:pt x="1" y="139"/>
                      <a:pt x="62" y="335"/>
                      <a:pt x="216" y="351"/>
                    </a:cubicBezTo>
                    <a:cubicBezTo>
                      <a:pt x="224" y="352"/>
                      <a:pt x="231" y="352"/>
                      <a:pt x="239" y="352"/>
                    </a:cubicBezTo>
                    <a:cubicBezTo>
                      <a:pt x="383" y="352"/>
                      <a:pt x="468" y="181"/>
                      <a:pt x="374" y="65"/>
                    </a:cubicBezTo>
                    <a:cubicBezTo>
                      <a:pt x="339" y="22"/>
                      <a:pt x="287" y="0"/>
                      <a:pt x="2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9" name="Google Shape;3489;p20"/>
              <p:cNvSpPr/>
              <p:nvPr/>
            </p:nvSpPr>
            <p:spPr>
              <a:xfrm>
                <a:off x="4099450" y="3756075"/>
                <a:ext cx="11100" cy="8425"/>
              </a:xfrm>
              <a:custGeom>
                <a:avLst/>
                <a:gdLst/>
                <a:ahLst/>
                <a:cxnLst/>
                <a:rect l="l" t="t" r="r" b="b"/>
                <a:pathLst>
                  <a:path w="444" h="337" extrusionOk="0">
                    <a:moveTo>
                      <a:pt x="221" y="1"/>
                    </a:moveTo>
                    <a:cubicBezTo>
                      <a:pt x="184" y="1"/>
                      <a:pt x="147" y="13"/>
                      <a:pt x="116" y="40"/>
                    </a:cubicBezTo>
                    <a:cubicBezTo>
                      <a:pt x="1" y="133"/>
                      <a:pt x="55" y="319"/>
                      <a:pt x="206" y="336"/>
                    </a:cubicBezTo>
                    <a:cubicBezTo>
                      <a:pt x="213" y="336"/>
                      <a:pt x="219" y="337"/>
                      <a:pt x="225" y="337"/>
                    </a:cubicBezTo>
                    <a:cubicBezTo>
                      <a:pt x="362" y="337"/>
                      <a:pt x="443" y="173"/>
                      <a:pt x="351" y="62"/>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0" name="Google Shape;3490;p20"/>
              <p:cNvSpPr/>
              <p:nvPr/>
            </p:nvSpPr>
            <p:spPr>
              <a:xfrm>
                <a:off x="4086200" y="3739550"/>
                <a:ext cx="10350" cy="7925"/>
              </a:xfrm>
              <a:custGeom>
                <a:avLst/>
                <a:gdLst/>
                <a:ahLst/>
                <a:cxnLst/>
                <a:rect l="l" t="t" r="r" b="b"/>
                <a:pathLst>
                  <a:path w="414" h="317" extrusionOk="0">
                    <a:moveTo>
                      <a:pt x="208" y="1"/>
                    </a:moveTo>
                    <a:cubicBezTo>
                      <a:pt x="173" y="1"/>
                      <a:pt x="139" y="12"/>
                      <a:pt x="110" y="36"/>
                    </a:cubicBezTo>
                    <a:cubicBezTo>
                      <a:pt x="0" y="126"/>
                      <a:pt x="52" y="302"/>
                      <a:pt x="190" y="315"/>
                    </a:cubicBezTo>
                    <a:cubicBezTo>
                      <a:pt x="196" y="316"/>
                      <a:pt x="203" y="316"/>
                      <a:pt x="209" y="316"/>
                    </a:cubicBezTo>
                    <a:cubicBezTo>
                      <a:pt x="339" y="316"/>
                      <a:pt x="414" y="165"/>
                      <a:pt x="331" y="61"/>
                    </a:cubicBezTo>
                    <a:cubicBezTo>
                      <a:pt x="300" y="21"/>
                      <a:pt x="254" y="1"/>
                      <a:pt x="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1" name="Google Shape;3491;p20"/>
              <p:cNvSpPr/>
              <p:nvPr/>
            </p:nvSpPr>
            <p:spPr>
              <a:xfrm>
                <a:off x="4343050" y="4022675"/>
                <a:ext cx="21450" cy="16300"/>
              </a:xfrm>
              <a:custGeom>
                <a:avLst/>
                <a:gdLst/>
                <a:ahLst/>
                <a:cxnLst/>
                <a:rect l="l" t="t" r="r" b="b"/>
                <a:pathLst>
                  <a:path w="858" h="652" extrusionOk="0">
                    <a:moveTo>
                      <a:pt x="429" y="0"/>
                    </a:moveTo>
                    <a:cubicBezTo>
                      <a:pt x="357" y="0"/>
                      <a:pt x="285" y="24"/>
                      <a:pt x="226" y="74"/>
                    </a:cubicBezTo>
                    <a:cubicBezTo>
                      <a:pt x="1" y="258"/>
                      <a:pt x="107" y="621"/>
                      <a:pt x="396" y="650"/>
                    </a:cubicBezTo>
                    <a:cubicBezTo>
                      <a:pt x="408" y="651"/>
                      <a:pt x="420" y="651"/>
                      <a:pt x="431" y="651"/>
                    </a:cubicBezTo>
                    <a:cubicBezTo>
                      <a:pt x="699" y="651"/>
                      <a:pt x="858" y="338"/>
                      <a:pt x="682" y="123"/>
                    </a:cubicBezTo>
                    <a:cubicBezTo>
                      <a:pt x="618" y="42"/>
                      <a:pt x="524" y="0"/>
                      <a:pt x="4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2" name="Google Shape;3492;p20"/>
              <p:cNvSpPr/>
              <p:nvPr/>
            </p:nvSpPr>
            <p:spPr>
              <a:xfrm>
                <a:off x="4329725" y="4006100"/>
                <a:ext cx="20875" cy="15850"/>
              </a:xfrm>
              <a:custGeom>
                <a:avLst/>
                <a:gdLst/>
                <a:ahLst/>
                <a:cxnLst/>
                <a:rect l="l" t="t" r="r" b="b"/>
                <a:pathLst>
                  <a:path w="835" h="634" extrusionOk="0">
                    <a:moveTo>
                      <a:pt x="420" y="0"/>
                    </a:moveTo>
                    <a:cubicBezTo>
                      <a:pt x="351" y="0"/>
                      <a:pt x="280" y="23"/>
                      <a:pt x="222" y="72"/>
                    </a:cubicBezTo>
                    <a:cubicBezTo>
                      <a:pt x="0" y="249"/>
                      <a:pt x="106" y="602"/>
                      <a:pt x="386" y="631"/>
                    </a:cubicBezTo>
                    <a:cubicBezTo>
                      <a:pt x="398" y="632"/>
                      <a:pt x="409" y="633"/>
                      <a:pt x="420" y="633"/>
                    </a:cubicBezTo>
                    <a:cubicBezTo>
                      <a:pt x="680" y="633"/>
                      <a:pt x="835" y="326"/>
                      <a:pt x="665" y="117"/>
                    </a:cubicBezTo>
                    <a:cubicBezTo>
                      <a:pt x="603" y="40"/>
                      <a:pt x="512" y="0"/>
                      <a:pt x="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3" name="Google Shape;3493;p20"/>
              <p:cNvSpPr/>
              <p:nvPr/>
            </p:nvSpPr>
            <p:spPr>
              <a:xfrm>
                <a:off x="4316450" y="3989550"/>
                <a:ext cx="20250" cy="15350"/>
              </a:xfrm>
              <a:custGeom>
                <a:avLst/>
                <a:gdLst/>
                <a:ahLst/>
                <a:cxnLst/>
                <a:rect l="l" t="t" r="r" b="b"/>
                <a:pathLst>
                  <a:path w="810" h="614" extrusionOk="0">
                    <a:moveTo>
                      <a:pt x="407" y="1"/>
                    </a:moveTo>
                    <a:cubicBezTo>
                      <a:pt x="338" y="1"/>
                      <a:pt x="270" y="23"/>
                      <a:pt x="213" y="69"/>
                    </a:cubicBezTo>
                    <a:cubicBezTo>
                      <a:pt x="1" y="242"/>
                      <a:pt x="104" y="586"/>
                      <a:pt x="374" y="612"/>
                    </a:cubicBezTo>
                    <a:cubicBezTo>
                      <a:pt x="386" y="613"/>
                      <a:pt x="397" y="614"/>
                      <a:pt x="409" y="614"/>
                    </a:cubicBezTo>
                    <a:cubicBezTo>
                      <a:pt x="661" y="614"/>
                      <a:pt x="810" y="320"/>
                      <a:pt x="647" y="114"/>
                    </a:cubicBezTo>
                    <a:cubicBezTo>
                      <a:pt x="585" y="39"/>
                      <a:pt x="496"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4" name="Google Shape;3494;p20"/>
              <p:cNvSpPr/>
              <p:nvPr/>
            </p:nvSpPr>
            <p:spPr>
              <a:xfrm>
                <a:off x="4303200" y="3973050"/>
                <a:ext cx="19600" cy="14900"/>
              </a:xfrm>
              <a:custGeom>
                <a:avLst/>
                <a:gdLst/>
                <a:ahLst/>
                <a:cxnLst/>
                <a:rect l="l" t="t" r="r" b="b"/>
                <a:pathLst>
                  <a:path w="784" h="596" extrusionOk="0">
                    <a:moveTo>
                      <a:pt x="393" y="1"/>
                    </a:moveTo>
                    <a:cubicBezTo>
                      <a:pt x="328" y="1"/>
                      <a:pt x="262" y="23"/>
                      <a:pt x="206" y="67"/>
                    </a:cubicBezTo>
                    <a:cubicBezTo>
                      <a:pt x="1" y="234"/>
                      <a:pt x="100" y="565"/>
                      <a:pt x="364" y="594"/>
                    </a:cubicBezTo>
                    <a:cubicBezTo>
                      <a:pt x="375" y="595"/>
                      <a:pt x="387" y="596"/>
                      <a:pt x="398" y="596"/>
                    </a:cubicBezTo>
                    <a:cubicBezTo>
                      <a:pt x="641" y="596"/>
                      <a:pt x="784" y="308"/>
                      <a:pt x="624" y="112"/>
                    </a:cubicBezTo>
                    <a:cubicBezTo>
                      <a:pt x="566" y="39"/>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5" name="Google Shape;3495;p20"/>
              <p:cNvSpPr/>
              <p:nvPr/>
            </p:nvSpPr>
            <p:spPr>
              <a:xfrm>
                <a:off x="4289950" y="3956475"/>
                <a:ext cx="18950" cy="14450"/>
              </a:xfrm>
              <a:custGeom>
                <a:avLst/>
                <a:gdLst/>
                <a:ahLst/>
                <a:cxnLst/>
                <a:rect l="l" t="t" r="r" b="b"/>
                <a:pathLst>
                  <a:path w="758" h="578" extrusionOk="0">
                    <a:moveTo>
                      <a:pt x="379" y="1"/>
                    </a:moveTo>
                    <a:cubicBezTo>
                      <a:pt x="316" y="1"/>
                      <a:pt x="252" y="22"/>
                      <a:pt x="200" y="65"/>
                    </a:cubicBezTo>
                    <a:cubicBezTo>
                      <a:pt x="0" y="228"/>
                      <a:pt x="94" y="550"/>
                      <a:pt x="351" y="576"/>
                    </a:cubicBezTo>
                    <a:cubicBezTo>
                      <a:pt x="362" y="577"/>
                      <a:pt x="374" y="578"/>
                      <a:pt x="385" y="578"/>
                    </a:cubicBezTo>
                    <a:cubicBezTo>
                      <a:pt x="619" y="578"/>
                      <a:pt x="758" y="300"/>
                      <a:pt x="604" y="110"/>
                    </a:cubicBezTo>
                    <a:cubicBezTo>
                      <a:pt x="548" y="38"/>
                      <a:pt x="463"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6" name="Google Shape;3496;p20"/>
              <p:cNvSpPr/>
              <p:nvPr/>
            </p:nvSpPr>
            <p:spPr>
              <a:xfrm>
                <a:off x="4276700" y="3940000"/>
                <a:ext cx="18400" cy="13975"/>
              </a:xfrm>
              <a:custGeom>
                <a:avLst/>
                <a:gdLst/>
                <a:ahLst/>
                <a:cxnLst/>
                <a:rect l="l" t="t" r="r" b="b"/>
                <a:pathLst>
                  <a:path w="736" h="559" extrusionOk="0">
                    <a:moveTo>
                      <a:pt x="366" y="0"/>
                    </a:moveTo>
                    <a:cubicBezTo>
                      <a:pt x="305" y="0"/>
                      <a:pt x="244" y="20"/>
                      <a:pt x="193" y="62"/>
                    </a:cubicBezTo>
                    <a:cubicBezTo>
                      <a:pt x="0" y="219"/>
                      <a:pt x="93" y="531"/>
                      <a:pt x="341" y="556"/>
                    </a:cubicBezTo>
                    <a:cubicBezTo>
                      <a:pt x="351" y="558"/>
                      <a:pt x="362" y="558"/>
                      <a:pt x="372" y="558"/>
                    </a:cubicBezTo>
                    <a:cubicBezTo>
                      <a:pt x="601" y="558"/>
                      <a:pt x="736" y="288"/>
                      <a:pt x="585" y="103"/>
                    </a:cubicBezTo>
                    <a:cubicBezTo>
                      <a:pt x="528" y="35"/>
                      <a:pt x="447" y="0"/>
                      <a:pt x="3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7" name="Google Shape;3497;p20"/>
              <p:cNvSpPr/>
              <p:nvPr/>
            </p:nvSpPr>
            <p:spPr>
              <a:xfrm>
                <a:off x="4263350" y="3923425"/>
                <a:ext cx="17775" cy="13500"/>
              </a:xfrm>
              <a:custGeom>
                <a:avLst/>
                <a:gdLst/>
                <a:ahLst/>
                <a:cxnLst/>
                <a:rect l="l" t="t" r="r" b="b"/>
                <a:pathLst>
                  <a:path w="711" h="540" extrusionOk="0">
                    <a:moveTo>
                      <a:pt x="357" y="1"/>
                    </a:moveTo>
                    <a:cubicBezTo>
                      <a:pt x="297" y="1"/>
                      <a:pt x="237" y="21"/>
                      <a:pt x="187" y="63"/>
                    </a:cubicBezTo>
                    <a:cubicBezTo>
                      <a:pt x="1" y="210"/>
                      <a:pt x="91" y="512"/>
                      <a:pt x="328" y="538"/>
                    </a:cubicBezTo>
                    <a:cubicBezTo>
                      <a:pt x="339" y="539"/>
                      <a:pt x="349" y="540"/>
                      <a:pt x="359" y="540"/>
                    </a:cubicBezTo>
                    <a:cubicBezTo>
                      <a:pt x="582" y="540"/>
                      <a:pt x="711" y="279"/>
                      <a:pt x="566" y="101"/>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8" name="Google Shape;3498;p20"/>
              <p:cNvSpPr/>
              <p:nvPr/>
            </p:nvSpPr>
            <p:spPr>
              <a:xfrm>
                <a:off x="4250100" y="3906900"/>
                <a:ext cx="17225" cy="13075"/>
              </a:xfrm>
              <a:custGeom>
                <a:avLst/>
                <a:gdLst/>
                <a:ahLst/>
                <a:cxnLst/>
                <a:rect l="l" t="t" r="r" b="b"/>
                <a:pathLst>
                  <a:path w="689" h="523" extrusionOk="0">
                    <a:moveTo>
                      <a:pt x="345" y="0"/>
                    </a:moveTo>
                    <a:cubicBezTo>
                      <a:pt x="287" y="0"/>
                      <a:pt x="229" y="19"/>
                      <a:pt x="180" y="58"/>
                    </a:cubicBezTo>
                    <a:cubicBezTo>
                      <a:pt x="0" y="206"/>
                      <a:pt x="87" y="495"/>
                      <a:pt x="318" y="521"/>
                    </a:cubicBezTo>
                    <a:cubicBezTo>
                      <a:pt x="328" y="522"/>
                      <a:pt x="337" y="522"/>
                      <a:pt x="346" y="522"/>
                    </a:cubicBezTo>
                    <a:cubicBezTo>
                      <a:pt x="561" y="522"/>
                      <a:pt x="689" y="270"/>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9" name="Google Shape;3499;p20"/>
              <p:cNvSpPr/>
              <p:nvPr/>
            </p:nvSpPr>
            <p:spPr>
              <a:xfrm>
                <a:off x="4236850" y="3890400"/>
                <a:ext cx="16575" cy="12550"/>
              </a:xfrm>
              <a:custGeom>
                <a:avLst/>
                <a:gdLst/>
                <a:ahLst/>
                <a:cxnLst/>
                <a:rect l="l" t="t" r="r" b="b"/>
                <a:pathLst>
                  <a:path w="663" h="502" extrusionOk="0">
                    <a:moveTo>
                      <a:pt x="332" y="0"/>
                    </a:moveTo>
                    <a:cubicBezTo>
                      <a:pt x="276" y="0"/>
                      <a:pt x="220" y="19"/>
                      <a:pt x="174" y="56"/>
                    </a:cubicBezTo>
                    <a:cubicBezTo>
                      <a:pt x="0" y="198"/>
                      <a:pt x="84" y="477"/>
                      <a:pt x="305" y="500"/>
                    </a:cubicBezTo>
                    <a:cubicBezTo>
                      <a:pt x="315" y="501"/>
                      <a:pt x="324" y="501"/>
                      <a:pt x="333" y="501"/>
                    </a:cubicBezTo>
                    <a:cubicBezTo>
                      <a:pt x="538" y="501"/>
                      <a:pt x="663" y="261"/>
                      <a:pt x="527" y="92"/>
                    </a:cubicBezTo>
                    <a:cubicBezTo>
                      <a:pt x="478" y="32"/>
                      <a:pt x="405"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0" name="Google Shape;3500;p20"/>
              <p:cNvSpPr/>
              <p:nvPr/>
            </p:nvSpPr>
            <p:spPr>
              <a:xfrm>
                <a:off x="4223575" y="3873825"/>
                <a:ext cx="15875" cy="12075"/>
              </a:xfrm>
              <a:custGeom>
                <a:avLst/>
                <a:gdLst/>
                <a:ahLst/>
                <a:cxnLst/>
                <a:rect l="l" t="t" r="r" b="b"/>
                <a:pathLst>
                  <a:path w="635" h="483" extrusionOk="0">
                    <a:moveTo>
                      <a:pt x="319" y="0"/>
                    </a:moveTo>
                    <a:cubicBezTo>
                      <a:pt x="266" y="0"/>
                      <a:pt x="212" y="18"/>
                      <a:pt x="168" y="54"/>
                    </a:cubicBezTo>
                    <a:cubicBezTo>
                      <a:pt x="1" y="189"/>
                      <a:pt x="81" y="459"/>
                      <a:pt x="293" y="481"/>
                    </a:cubicBezTo>
                    <a:cubicBezTo>
                      <a:pt x="302" y="482"/>
                      <a:pt x="312" y="483"/>
                      <a:pt x="320" y="483"/>
                    </a:cubicBezTo>
                    <a:cubicBezTo>
                      <a:pt x="519" y="483"/>
                      <a:pt x="635" y="249"/>
                      <a:pt x="509" y="89"/>
                    </a:cubicBezTo>
                    <a:cubicBezTo>
                      <a:pt x="459" y="31"/>
                      <a:pt x="389"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1" name="Google Shape;3501;p20"/>
              <p:cNvSpPr/>
              <p:nvPr/>
            </p:nvSpPr>
            <p:spPr>
              <a:xfrm>
                <a:off x="4210250" y="3857325"/>
                <a:ext cx="15375" cy="11625"/>
              </a:xfrm>
              <a:custGeom>
                <a:avLst/>
                <a:gdLst/>
                <a:ahLst/>
                <a:cxnLst/>
                <a:rect l="l" t="t" r="r" b="b"/>
                <a:pathLst>
                  <a:path w="615" h="465" extrusionOk="0">
                    <a:moveTo>
                      <a:pt x="309" y="1"/>
                    </a:moveTo>
                    <a:cubicBezTo>
                      <a:pt x="258" y="1"/>
                      <a:pt x="207" y="18"/>
                      <a:pt x="164" y="52"/>
                    </a:cubicBezTo>
                    <a:cubicBezTo>
                      <a:pt x="0" y="184"/>
                      <a:pt x="77" y="444"/>
                      <a:pt x="286" y="463"/>
                    </a:cubicBezTo>
                    <a:cubicBezTo>
                      <a:pt x="295" y="464"/>
                      <a:pt x="304" y="465"/>
                      <a:pt x="313" y="465"/>
                    </a:cubicBezTo>
                    <a:cubicBezTo>
                      <a:pt x="503" y="465"/>
                      <a:pt x="615" y="241"/>
                      <a:pt x="489" y="87"/>
                    </a:cubicBezTo>
                    <a:cubicBezTo>
                      <a:pt x="443" y="30"/>
                      <a:pt x="376"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2" name="Google Shape;3502;p20"/>
              <p:cNvSpPr/>
              <p:nvPr/>
            </p:nvSpPr>
            <p:spPr>
              <a:xfrm>
                <a:off x="4197000" y="3840800"/>
                <a:ext cx="14750" cy="11200"/>
              </a:xfrm>
              <a:custGeom>
                <a:avLst/>
                <a:gdLst/>
                <a:ahLst/>
                <a:cxnLst/>
                <a:rect l="l" t="t" r="r" b="b"/>
                <a:pathLst>
                  <a:path w="590" h="448" extrusionOk="0">
                    <a:moveTo>
                      <a:pt x="297" y="1"/>
                    </a:moveTo>
                    <a:cubicBezTo>
                      <a:pt x="247" y="1"/>
                      <a:pt x="196" y="17"/>
                      <a:pt x="154" y="51"/>
                    </a:cubicBezTo>
                    <a:cubicBezTo>
                      <a:pt x="0" y="176"/>
                      <a:pt x="74" y="424"/>
                      <a:pt x="273" y="446"/>
                    </a:cubicBezTo>
                    <a:cubicBezTo>
                      <a:pt x="281" y="447"/>
                      <a:pt x="289" y="447"/>
                      <a:pt x="296" y="447"/>
                    </a:cubicBezTo>
                    <a:cubicBezTo>
                      <a:pt x="479" y="447"/>
                      <a:pt x="590" y="231"/>
                      <a:pt x="469" y="83"/>
                    </a:cubicBezTo>
                    <a:cubicBezTo>
                      <a:pt x="426" y="29"/>
                      <a:pt x="362" y="1"/>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3" name="Google Shape;3503;p20"/>
              <p:cNvSpPr/>
              <p:nvPr/>
            </p:nvSpPr>
            <p:spPr>
              <a:xfrm>
                <a:off x="4183725" y="3824225"/>
                <a:ext cx="14125" cy="10750"/>
              </a:xfrm>
              <a:custGeom>
                <a:avLst/>
                <a:gdLst/>
                <a:ahLst/>
                <a:cxnLst/>
                <a:rect l="l" t="t" r="r" b="b"/>
                <a:pathLst>
                  <a:path w="565" h="430" extrusionOk="0">
                    <a:moveTo>
                      <a:pt x="284" y="1"/>
                    </a:moveTo>
                    <a:cubicBezTo>
                      <a:pt x="236" y="1"/>
                      <a:pt x="189" y="17"/>
                      <a:pt x="149" y="49"/>
                    </a:cubicBezTo>
                    <a:cubicBezTo>
                      <a:pt x="1" y="168"/>
                      <a:pt x="71" y="409"/>
                      <a:pt x="261" y="428"/>
                    </a:cubicBezTo>
                    <a:cubicBezTo>
                      <a:pt x="269" y="429"/>
                      <a:pt x="277" y="429"/>
                      <a:pt x="284" y="429"/>
                    </a:cubicBezTo>
                    <a:cubicBezTo>
                      <a:pt x="460" y="429"/>
                      <a:pt x="565" y="223"/>
                      <a:pt x="451" y="81"/>
                    </a:cubicBezTo>
                    <a:cubicBezTo>
                      <a:pt x="407" y="28"/>
                      <a:pt x="346"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4" name="Google Shape;3504;p20"/>
              <p:cNvSpPr/>
              <p:nvPr/>
            </p:nvSpPr>
            <p:spPr>
              <a:xfrm>
                <a:off x="4170475" y="3807750"/>
                <a:ext cx="13475" cy="10175"/>
              </a:xfrm>
              <a:custGeom>
                <a:avLst/>
                <a:gdLst/>
                <a:ahLst/>
                <a:cxnLst/>
                <a:rect l="l" t="t" r="r" b="b"/>
                <a:pathLst>
                  <a:path w="539" h="407" extrusionOk="0">
                    <a:moveTo>
                      <a:pt x="270" y="0"/>
                    </a:moveTo>
                    <a:cubicBezTo>
                      <a:pt x="225" y="0"/>
                      <a:pt x="180" y="15"/>
                      <a:pt x="142" y="46"/>
                    </a:cubicBezTo>
                    <a:cubicBezTo>
                      <a:pt x="0" y="158"/>
                      <a:pt x="68" y="390"/>
                      <a:pt x="248" y="406"/>
                    </a:cubicBezTo>
                    <a:cubicBezTo>
                      <a:pt x="256" y="406"/>
                      <a:pt x="264" y="407"/>
                      <a:pt x="271" y="407"/>
                    </a:cubicBezTo>
                    <a:cubicBezTo>
                      <a:pt x="440"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5" name="Google Shape;3505;p20"/>
              <p:cNvSpPr/>
              <p:nvPr/>
            </p:nvSpPr>
            <p:spPr>
              <a:xfrm>
                <a:off x="4157225" y="3791175"/>
                <a:ext cx="12825" cy="9800"/>
              </a:xfrm>
              <a:custGeom>
                <a:avLst/>
                <a:gdLst/>
                <a:ahLst/>
                <a:cxnLst/>
                <a:rect l="l" t="t" r="r" b="b"/>
                <a:pathLst>
                  <a:path w="513" h="392" extrusionOk="0">
                    <a:moveTo>
                      <a:pt x="257" y="0"/>
                    </a:moveTo>
                    <a:cubicBezTo>
                      <a:pt x="214" y="0"/>
                      <a:pt x="171" y="14"/>
                      <a:pt x="135" y="43"/>
                    </a:cubicBezTo>
                    <a:cubicBezTo>
                      <a:pt x="0" y="156"/>
                      <a:pt x="64" y="371"/>
                      <a:pt x="238" y="391"/>
                    </a:cubicBezTo>
                    <a:cubicBezTo>
                      <a:pt x="246" y="391"/>
                      <a:pt x="253" y="392"/>
                      <a:pt x="261" y="392"/>
                    </a:cubicBezTo>
                    <a:cubicBezTo>
                      <a:pt x="418" y="392"/>
                      <a:pt x="513" y="201"/>
                      <a:pt x="408" y="72"/>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6" name="Google Shape;3506;p20"/>
              <p:cNvSpPr/>
              <p:nvPr/>
            </p:nvSpPr>
            <p:spPr>
              <a:xfrm>
                <a:off x="4143950" y="3774675"/>
                <a:ext cx="12275" cy="9275"/>
              </a:xfrm>
              <a:custGeom>
                <a:avLst/>
                <a:gdLst/>
                <a:ahLst/>
                <a:cxnLst/>
                <a:rect l="l" t="t" r="r" b="b"/>
                <a:pathLst>
                  <a:path w="491" h="371" extrusionOk="0">
                    <a:moveTo>
                      <a:pt x="245" y="1"/>
                    </a:moveTo>
                    <a:cubicBezTo>
                      <a:pt x="205" y="1"/>
                      <a:pt x="164" y="14"/>
                      <a:pt x="129" y="41"/>
                    </a:cubicBezTo>
                    <a:cubicBezTo>
                      <a:pt x="1" y="144"/>
                      <a:pt x="62" y="353"/>
                      <a:pt x="226" y="369"/>
                    </a:cubicBezTo>
                    <a:cubicBezTo>
                      <a:pt x="234" y="370"/>
                      <a:pt x="241" y="371"/>
                      <a:pt x="249" y="371"/>
                    </a:cubicBezTo>
                    <a:cubicBezTo>
                      <a:pt x="399" y="371"/>
                      <a:pt x="491" y="193"/>
                      <a:pt x="390" y="70"/>
                    </a:cubicBezTo>
                    <a:cubicBezTo>
                      <a:pt x="353" y="24"/>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7" name="Google Shape;3507;p20"/>
              <p:cNvSpPr/>
              <p:nvPr/>
            </p:nvSpPr>
            <p:spPr>
              <a:xfrm>
                <a:off x="4130625" y="3758125"/>
                <a:ext cx="11650" cy="8875"/>
              </a:xfrm>
              <a:custGeom>
                <a:avLst/>
                <a:gdLst/>
                <a:ahLst/>
                <a:cxnLst/>
                <a:rect l="l" t="t" r="r" b="b"/>
                <a:pathLst>
                  <a:path w="466" h="355" extrusionOk="0">
                    <a:moveTo>
                      <a:pt x="234" y="0"/>
                    </a:moveTo>
                    <a:cubicBezTo>
                      <a:pt x="195" y="0"/>
                      <a:pt x="156" y="14"/>
                      <a:pt x="123" y="41"/>
                    </a:cubicBezTo>
                    <a:cubicBezTo>
                      <a:pt x="0" y="138"/>
                      <a:pt x="58" y="337"/>
                      <a:pt x="216" y="353"/>
                    </a:cubicBezTo>
                    <a:cubicBezTo>
                      <a:pt x="222" y="354"/>
                      <a:pt x="229" y="354"/>
                      <a:pt x="235" y="354"/>
                    </a:cubicBezTo>
                    <a:cubicBezTo>
                      <a:pt x="381" y="354"/>
                      <a:pt x="465" y="184"/>
                      <a:pt x="370" y="67"/>
                    </a:cubicBezTo>
                    <a:cubicBezTo>
                      <a:pt x="335" y="23"/>
                      <a:pt x="285"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8" name="Google Shape;3508;p20"/>
              <p:cNvSpPr/>
              <p:nvPr/>
            </p:nvSpPr>
            <p:spPr>
              <a:xfrm>
                <a:off x="4117375" y="3741575"/>
                <a:ext cx="11075" cy="8375"/>
              </a:xfrm>
              <a:custGeom>
                <a:avLst/>
                <a:gdLst/>
                <a:ahLst/>
                <a:cxnLst/>
                <a:rect l="l" t="t" r="r" b="b"/>
                <a:pathLst>
                  <a:path w="443" h="335" extrusionOk="0">
                    <a:moveTo>
                      <a:pt x="221" y="1"/>
                    </a:moveTo>
                    <a:cubicBezTo>
                      <a:pt x="184" y="1"/>
                      <a:pt x="147" y="13"/>
                      <a:pt x="116" y="38"/>
                    </a:cubicBezTo>
                    <a:cubicBezTo>
                      <a:pt x="0" y="131"/>
                      <a:pt x="55" y="321"/>
                      <a:pt x="203" y="334"/>
                    </a:cubicBezTo>
                    <a:cubicBezTo>
                      <a:pt x="209" y="335"/>
                      <a:pt x="216" y="335"/>
                      <a:pt x="222" y="335"/>
                    </a:cubicBezTo>
                    <a:cubicBezTo>
                      <a:pt x="362" y="335"/>
                      <a:pt x="443" y="174"/>
                      <a:pt x="350" y="64"/>
                    </a:cubicBezTo>
                    <a:cubicBezTo>
                      <a:pt x="318" y="22"/>
                      <a:pt x="269"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9" name="Google Shape;3509;p20"/>
              <p:cNvSpPr/>
              <p:nvPr/>
            </p:nvSpPr>
            <p:spPr>
              <a:xfrm>
                <a:off x="4104100" y="3725075"/>
                <a:ext cx="10400" cy="7925"/>
              </a:xfrm>
              <a:custGeom>
                <a:avLst/>
                <a:gdLst/>
                <a:ahLst/>
                <a:cxnLst/>
                <a:rect l="l" t="t" r="r" b="b"/>
                <a:pathLst>
                  <a:path w="416" h="317" extrusionOk="0">
                    <a:moveTo>
                      <a:pt x="210" y="1"/>
                    </a:moveTo>
                    <a:cubicBezTo>
                      <a:pt x="175" y="1"/>
                      <a:pt x="140" y="12"/>
                      <a:pt x="110" y="36"/>
                    </a:cubicBezTo>
                    <a:cubicBezTo>
                      <a:pt x="1" y="123"/>
                      <a:pt x="52" y="300"/>
                      <a:pt x="194" y="316"/>
                    </a:cubicBezTo>
                    <a:cubicBezTo>
                      <a:pt x="199" y="316"/>
                      <a:pt x="204" y="316"/>
                      <a:pt x="209" y="316"/>
                    </a:cubicBezTo>
                    <a:cubicBezTo>
                      <a:pt x="338" y="316"/>
                      <a:pt x="415" y="164"/>
                      <a:pt x="332" y="59"/>
                    </a:cubicBezTo>
                    <a:cubicBezTo>
                      <a:pt x="301" y="20"/>
                      <a:pt x="256"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0" name="Google Shape;3510;p20"/>
              <p:cNvSpPr/>
              <p:nvPr/>
            </p:nvSpPr>
            <p:spPr>
              <a:xfrm>
                <a:off x="4347625" y="3991625"/>
                <a:ext cx="20900" cy="15850"/>
              </a:xfrm>
              <a:custGeom>
                <a:avLst/>
                <a:gdLst/>
                <a:ahLst/>
                <a:cxnLst/>
                <a:rect l="l" t="t" r="r" b="b"/>
                <a:pathLst>
                  <a:path w="836" h="634" extrusionOk="0">
                    <a:moveTo>
                      <a:pt x="418" y="1"/>
                    </a:moveTo>
                    <a:cubicBezTo>
                      <a:pt x="348" y="1"/>
                      <a:pt x="278" y="24"/>
                      <a:pt x="219" y="73"/>
                    </a:cubicBezTo>
                    <a:cubicBezTo>
                      <a:pt x="1" y="249"/>
                      <a:pt x="107" y="603"/>
                      <a:pt x="386" y="632"/>
                    </a:cubicBezTo>
                    <a:cubicBezTo>
                      <a:pt x="398" y="633"/>
                      <a:pt x="410" y="634"/>
                      <a:pt x="421" y="634"/>
                    </a:cubicBezTo>
                    <a:cubicBezTo>
                      <a:pt x="680" y="634"/>
                      <a:pt x="835" y="327"/>
                      <a:pt x="666" y="118"/>
                    </a:cubicBezTo>
                    <a:cubicBezTo>
                      <a:pt x="602" y="41"/>
                      <a:pt x="510" y="1"/>
                      <a:pt x="4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1" name="Google Shape;3511;p20"/>
              <p:cNvSpPr/>
              <p:nvPr/>
            </p:nvSpPr>
            <p:spPr>
              <a:xfrm>
                <a:off x="4334375" y="3975100"/>
                <a:ext cx="20250" cy="15350"/>
              </a:xfrm>
              <a:custGeom>
                <a:avLst/>
                <a:gdLst/>
                <a:ahLst/>
                <a:cxnLst/>
                <a:rect l="l" t="t" r="r" b="b"/>
                <a:pathLst>
                  <a:path w="810" h="614" extrusionOk="0">
                    <a:moveTo>
                      <a:pt x="406" y="0"/>
                    </a:moveTo>
                    <a:cubicBezTo>
                      <a:pt x="338" y="0"/>
                      <a:pt x="270" y="22"/>
                      <a:pt x="213" y="68"/>
                    </a:cubicBezTo>
                    <a:cubicBezTo>
                      <a:pt x="1" y="239"/>
                      <a:pt x="103" y="583"/>
                      <a:pt x="373" y="611"/>
                    </a:cubicBezTo>
                    <a:cubicBezTo>
                      <a:pt x="385" y="613"/>
                      <a:pt x="397" y="613"/>
                      <a:pt x="408" y="613"/>
                    </a:cubicBezTo>
                    <a:cubicBezTo>
                      <a:pt x="661" y="613"/>
                      <a:pt x="809" y="316"/>
                      <a:pt x="643" y="113"/>
                    </a:cubicBezTo>
                    <a:cubicBezTo>
                      <a:pt x="583" y="39"/>
                      <a:pt x="495" y="0"/>
                      <a:pt x="4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2" name="Google Shape;3512;p20"/>
              <p:cNvSpPr/>
              <p:nvPr/>
            </p:nvSpPr>
            <p:spPr>
              <a:xfrm>
                <a:off x="4321125" y="3958525"/>
                <a:ext cx="19600" cy="14900"/>
              </a:xfrm>
              <a:custGeom>
                <a:avLst/>
                <a:gdLst/>
                <a:ahLst/>
                <a:cxnLst/>
                <a:rect l="l" t="t" r="r" b="b"/>
                <a:pathLst>
                  <a:path w="784" h="596" extrusionOk="0">
                    <a:moveTo>
                      <a:pt x="393" y="0"/>
                    </a:moveTo>
                    <a:cubicBezTo>
                      <a:pt x="327" y="0"/>
                      <a:pt x="261" y="22"/>
                      <a:pt x="206" y="66"/>
                    </a:cubicBezTo>
                    <a:cubicBezTo>
                      <a:pt x="0" y="233"/>
                      <a:pt x="97" y="567"/>
                      <a:pt x="363" y="593"/>
                    </a:cubicBezTo>
                    <a:cubicBezTo>
                      <a:pt x="375" y="594"/>
                      <a:pt x="387" y="595"/>
                      <a:pt x="398" y="595"/>
                    </a:cubicBezTo>
                    <a:cubicBezTo>
                      <a:pt x="641" y="595"/>
                      <a:pt x="783" y="308"/>
                      <a:pt x="624" y="111"/>
                    </a:cubicBezTo>
                    <a:cubicBezTo>
                      <a:pt x="565" y="38"/>
                      <a:pt x="480" y="0"/>
                      <a:pt x="3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3" name="Google Shape;3513;p20"/>
              <p:cNvSpPr/>
              <p:nvPr/>
            </p:nvSpPr>
            <p:spPr>
              <a:xfrm>
                <a:off x="4307775" y="3942025"/>
                <a:ext cx="19075" cy="14425"/>
              </a:xfrm>
              <a:custGeom>
                <a:avLst/>
                <a:gdLst/>
                <a:ahLst/>
                <a:cxnLst/>
                <a:rect l="l" t="t" r="r" b="b"/>
                <a:pathLst>
                  <a:path w="763" h="577" extrusionOk="0">
                    <a:moveTo>
                      <a:pt x="384" y="0"/>
                    </a:moveTo>
                    <a:cubicBezTo>
                      <a:pt x="320" y="0"/>
                      <a:pt x="256" y="21"/>
                      <a:pt x="203" y="64"/>
                    </a:cubicBezTo>
                    <a:cubicBezTo>
                      <a:pt x="1" y="225"/>
                      <a:pt x="97" y="549"/>
                      <a:pt x="354" y="575"/>
                    </a:cubicBezTo>
                    <a:cubicBezTo>
                      <a:pt x="365" y="576"/>
                      <a:pt x="375" y="577"/>
                      <a:pt x="385" y="577"/>
                    </a:cubicBezTo>
                    <a:cubicBezTo>
                      <a:pt x="621" y="577"/>
                      <a:pt x="762" y="297"/>
                      <a:pt x="608" y="106"/>
                    </a:cubicBezTo>
                    <a:cubicBezTo>
                      <a:pt x="552" y="36"/>
                      <a:pt x="468"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4" name="Google Shape;3514;p20"/>
              <p:cNvSpPr/>
              <p:nvPr/>
            </p:nvSpPr>
            <p:spPr>
              <a:xfrm>
                <a:off x="4294525" y="3925500"/>
                <a:ext cx="18425" cy="13925"/>
              </a:xfrm>
              <a:custGeom>
                <a:avLst/>
                <a:gdLst/>
                <a:ahLst/>
                <a:cxnLst/>
                <a:rect l="l" t="t" r="r" b="b"/>
                <a:pathLst>
                  <a:path w="737" h="557" extrusionOk="0">
                    <a:moveTo>
                      <a:pt x="372" y="0"/>
                    </a:moveTo>
                    <a:cubicBezTo>
                      <a:pt x="310" y="0"/>
                      <a:pt x="247" y="21"/>
                      <a:pt x="193" y="63"/>
                    </a:cubicBezTo>
                    <a:cubicBezTo>
                      <a:pt x="0" y="221"/>
                      <a:pt x="97" y="532"/>
                      <a:pt x="341" y="555"/>
                    </a:cubicBezTo>
                    <a:cubicBezTo>
                      <a:pt x="352" y="556"/>
                      <a:pt x="362" y="556"/>
                      <a:pt x="372" y="556"/>
                    </a:cubicBezTo>
                    <a:cubicBezTo>
                      <a:pt x="601" y="556"/>
                      <a:pt x="736" y="286"/>
                      <a:pt x="585" y="102"/>
                    </a:cubicBezTo>
                    <a:cubicBezTo>
                      <a:pt x="531" y="35"/>
                      <a:pt x="452" y="0"/>
                      <a:pt x="3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5" name="Google Shape;3515;p20"/>
              <p:cNvSpPr/>
              <p:nvPr/>
            </p:nvSpPr>
            <p:spPr>
              <a:xfrm>
                <a:off x="4281275" y="3908925"/>
                <a:ext cx="17775" cy="13550"/>
              </a:xfrm>
              <a:custGeom>
                <a:avLst/>
                <a:gdLst/>
                <a:ahLst/>
                <a:cxnLst/>
                <a:rect l="l" t="t" r="r" b="b"/>
                <a:pathLst>
                  <a:path w="711" h="542" extrusionOk="0">
                    <a:moveTo>
                      <a:pt x="357" y="1"/>
                    </a:moveTo>
                    <a:cubicBezTo>
                      <a:pt x="297" y="1"/>
                      <a:pt x="237" y="21"/>
                      <a:pt x="187" y="61"/>
                    </a:cubicBezTo>
                    <a:cubicBezTo>
                      <a:pt x="0" y="212"/>
                      <a:pt x="90" y="514"/>
                      <a:pt x="328" y="540"/>
                    </a:cubicBezTo>
                    <a:cubicBezTo>
                      <a:pt x="339" y="541"/>
                      <a:pt x="349" y="541"/>
                      <a:pt x="359" y="541"/>
                    </a:cubicBezTo>
                    <a:cubicBezTo>
                      <a:pt x="581" y="541"/>
                      <a:pt x="710" y="281"/>
                      <a:pt x="566" y="103"/>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6" name="Google Shape;3516;p20"/>
              <p:cNvSpPr/>
              <p:nvPr/>
            </p:nvSpPr>
            <p:spPr>
              <a:xfrm>
                <a:off x="4268000" y="3892375"/>
                <a:ext cx="17150" cy="13075"/>
              </a:xfrm>
              <a:custGeom>
                <a:avLst/>
                <a:gdLst/>
                <a:ahLst/>
                <a:cxnLst/>
                <a:rect l="l" t="t" r="r" b="b"/>
                <a:pathLst>
                  <a:path w="686" h="523" extrusionOk="0">
                    <a:moveTo>
                      <a:pt x="343" y="1"/>
                    </a:moveTo>
                    <a:cubicBezTo>
                      <a:pt x="286" y="1"/>
                      <a:pt x="229" y="19"/>
                      <a:pt x="181" y="58"/>
                    </a:cubicBezTo>
                    <a:cubicBezTo>
                      <a:pt x="1" y="202"/>
                      <a:pt x="85" y="495"/>
                      <a:pt x="316" y="520"/>
                    </a:cubicBezTo>
                    <a:cubicBezTo>
                      <a:pt x="326" y="522"/>
                      <a:pt x="337" y="522"/>
                      <a:pt x="347" y="522"/>
                    </a:cubicBezTo>
                    <a:cubicBezTo>
                      <a:pt x="560" y="522"/>
                      <a:pt x="685" y="271"/>
                      <a:pt x="547" y="99"/>
                    </a:cubicBezTo>
                    <a:cubicBezTo>
                      <a:pt x="496" y="35"/>
                      <a:pt x="419" y="1"/>
                      <a:pt x="3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7" name="Google Shape;3517;p20"/>
              <p:cNvSpPr/>
              <p:nvPr/>
            </p:nvSpPr>
            <p:spPr>
              <a:xfrm>
                <a:off x="4254750" y="3875850"/>
                <a:ext cx="16525" cy="12625"/>
              </a:xfrm>
              <a:custGeom>
                <a:avLst/>
                <a:gdLst/>
                <a:ahLst/>
                <a:cxnLst/>
                <a:rect l="l" t="t" r="r" b="b"/>
                <a:pathLst>
                  <a:path w="661" h="505" extrusionOk="0">
                    <a:moveTo>
                      <a:pt x="330" y="1"/>
                    </a:moveTo>
                    <a:cubicBezTo>
                      <a:pt x="275" y="1"/>
                      <a:pt x="220" y="19"/>
                      <a:pt x="174" y="57"/>
                    </a:cubicBezTo>
                    <a:cubicBezTo>
                      <a:pt x="1" y="198"/>
                      <a:pt x="81" y="478"/>
                      <a:pt x="306" y="503"/>
                    </a:cubicBezTo>
                    <a:cubicBezTo>
                      <a:pt x="315" y="504"/>
                      <a:pt x="324" y="505"/>
                      <a:pt x="333" y="505"/>
                    </a:cubicBezTo>
                    <a:cubicBezTo>
                      <a:pt x="539" y="505"/>
                      <a:pt x="660" y="262"/>
                      <a:pt x="528" y="95"/>
                    </a:cubicBezTo>
                    <a:cubicBezTo>
                      <a:pt x="477" y="33"/>
                      <a:pt x="403" y="1"/>
                      <a:pt x="3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8" name="Google Shape;3518;p20"/>
              <p:cNvSpPr/>
              <p:nvPr/>
            </p:nvSpPr>
            <p:spPr>
              <a:xfrm>
                <a:off x="4241500" y="3859350"/>
                <a:ext cx="15875" cy="12100"/>
              </a:xfrm>
              <a:custGeom>
                <a:avLst/>
                <a:gdLst/>
                <a:ahLst/>
                <a:cxnLst/>
                <a:rect l="l" t="t" r="r" b="b"/>
                <a:pathLst>
                  <a:path w="635" h="484" extrusionOk="0">
                    <a:moveTo>
                      <a:pt x="318" y="1"/>
                    </a:moveTo>
                    <a:cubicBezTo>
                      <a:pt x="264" y="1"/>
                      <a:pt x="210" y="19"/>
                      <a:pt x="164" y="55"/>
                    </a:cubicBezTo>
                    <a:cubicBezTo>
                      <a:pt x="0" y="190"/>
                      <a:pt x="81" y="459"/>
                      <a:pt x="293" y="482"/>
                    </a:cubicBezTo>
                    <a:cubicBezTo>
                      <a:pt x="302" y="483"/>
                      <a:pt x="311" y="483"/>
                      <a:pt x="320" y="483"/>
                    </a:cubicBezTo>
                    <a:cubicBezTo>
                      <a:pt x="516" y="483"/>
                      <a:pt x="634" y="250"/>
                      <a:pt x="505" y="90"/>
                    </a:cubicBezTo>
                    <a:cubicBezTo>
                      <a:pt x="457" y="31"/>
                      <a:pt x="388"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9" name="Google Shape;3519;p20"/>
              <p:cNvSpPr/>
              <p:nvPr/>
            </p:nvSpPr>
            <p:spPr>
              <a:xfrm>
                <a:off x="4228150" y="3842800"/>
                <a:ext cx="15400" cy="11625"/>
              </a:xfrm>
              <a:custGeom>
                <a:avLst/>
                <a:gdLst/>
                <a:ahLst/>
                <a:cxnLst/>
                <a:rect l="l" t="t" r="r" b="b"/>
                <a:pathLst>
                  <a:path w="616" h="465" extrusionOk="0">
                    <a:moveTo>
                      <a:pt x="307" y="0"/>
                    </a:moveTo>
                    <a:cubicBezTo>
                      <a:pt x="256" y="0"/>
                      <a:pt x="204" y="17"/>
                      <a:pt x="162" y="51"/>
                    </a:cubicBezTo>
                    <a:cubicBezTo>
                      <a:pt x="1" y="183"/>
                      <a:pt x="78" y="440"/>
                      <a:pt x="284" y="463"/>
                    </a:cubicBezTo>
                    <a:cubicBezTo>
                      <a:pt x="293" y="464"/>
                      <a:pt x="302" y="464"/>
                      <a:pt x="311" y="464"/>
                    </a:cubicBezTo>
                    <a:cubicBezTo>
                      <a:pt x="501" y="464"/>
                      <a:pt x="615" y="240"/>
                      <a:pt x="489" y="87"/>
                    </a:cubicBezTo>
                    <a:cubicBezTo>
                      <a:pt x="444" y="30"/>
                      <a:pt x="376"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0" name="Google Shape;3520;p20"/>
              <p:cNvSpPr/>
              <p:nvPr/>
            </p:nvSpPr>
            <p:spPr>
              <a:xfrm>
                <a:off x="4214900" y="3826300"/>
                <a:ext cx="14775" cy="11150"/>
              </a:xfrm>
              <a:custGeom>
                <a:avLst/>
                <a:gdLst/>
                <a:ahLst/>
                <a:cxnLst/>
                <a:rect l="l" t="t" r="r" b="b"/>
                <a:pathLst>
                  <a:path w="591" h="446" extrusionOk="0">
                    <a:moveTo>
                      <a:pt x="295" y="0"/>
                    </a:moveTo>
                    <a:cubicBezTo>
                      <a:pt x="246" y="0"/>
                      <a:pt x="196" y="16"/>
                      <a:pt x="155" y="49"/>
                    </a:cubicBezTo>
                    <a:cubicBezTo>
                      <a:pt x="1" y="175"/>
                      <a:pt x="75" y="425"/>
                      <a:pt x="274" y="445"/>
                    </a:cubicBezTo>
                    <a:cubicBezTo>
                      <a:pt x="282" y="445"/>
                      <a:pt x="289" y="446"/>
                      <a:pt x="297" y="446"/>
                    </a:cubicBezTo>
                    <a:cubicBezTo>
                      <a:pt x="480" y="446"/>
                      <a:pt x="590" y="230"/>
                      <a:pt x="470" y="81"/>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1" name="Google Shape;3521;p20"/>
              <p:cNvSpPr/>
              <p:nvPr/>
            </p:nvSpPr>
            <p:spPr>
              <a:xfrm>
                <a:off x="4201650" y="3809800"/>
                <a:ext cx="14100" cy="10725"/>
              </a:xfrm>
              <a:custGeom>
                <a:avLst/>
                <a:gdLst/>
                <a:ahLst/>
                <a:cxnLst/>
                <a:rect l="l" t="t" r="r" b="b"/>
                <a:pathLst>
                  <a:path w="564" h="429" extrusionOk="0">
                    <a:moveTo>
                      <a:pt x="280" y="1"/>
                    </a:moveTo>
                    <a:cubicBezTo>
                      <a:pt x="233" y="1"/>
                      <a:pt x="187" y="16"/>
                      <a:pt x="148" y="47"/>
                    </a:cubicBezTo>
                    <a:cubicBezTo>
                      <a:pt x="0" y="169"/>
                      <a:pt x="71" y="407"/>
                      <a:pt x="261" y="426"/>
                    </a:cubicBezTo>
                    <a:cubicBezTo>
                      <a:pt x="270" y="428"/>
                      <a:pt x="279" y="428"/>
                      <a:pt x="287" y="428"/>
                    </a:cubicBezTo>
                    <a:cubicBezTo>
                      <a:pt x="461" y="428"/>
                      <a:pt x="564" y="220"/>
                      <a:pt x="450" y="79"/>
                    </a:cubicBezTo>
                    <a:cubicBezTo>
                      <a:pt x="406" y="28"/>
                      <a:pt x="343" y="1"/>
                      <a:pt x="2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2" name="Google Shape;3522;p20"/>
              <p:cNvSpPr/>
              <p:nvPr/>
            </p:nvSpPr>
            <p:spPr>
              <a:xfrm>
                <a:off x="4188400" y="3793200"/>
                <a:ext cx="13475" cy="10275"/>
              </a:xfrm>
              <a:custGeom>
                <a:avLst/>
                <a:gdLst/>
                <a:ahLst/>
                <a:cxnLst/>
                <a:rect l="l" t="t" r="r" b="b"/>
                <a:pathLst>
                  <a:path w="539" h="411" extrusionOk="0">
                    <a:moveTo>
                      <a:pt x="269" y="1"/>
                    </a:moveTo>
                    <a:cubicBezTo>
                      <a:pt x="224" y="1"/>
                      <a:pt x="179" y="16"/>
                      <a:pt x="142" y="46"/>
                    </a:cubicBezTo>
                    <a:cubicBezTo>
                      <a:pt x="0" y="162"/>
                      <a:pt x="68" y="390"/>
                      <a:pt x="248" y="409"/>
                    </a:cubicBezTo>
                    <a:cubicBezTo>
                      <a:pt x="255" y="410"/>
                      <a:pt x="263" y="410"/>
                      <a:pt x="271" y="410"/>
                    </a:cubicBezTo>
                    <a:cubicBezTo>
                      <a:pt x="437" y="410"/>
                      <a:pt x="538" y="213"/>
                      <a:pt x="428" y="78"/>
                    </a:cubicBezTo>
                    <a:cubicBezTo>
                      <a:pt x="387" y="27"/>
                      <a:pt x="328"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3" name="Google Shape;3523;p20"/>
              <p:cNvSpPr/>
              <p:nvPr/>
            </p:nvSpPr>
            <p:spPr>
              <a:xfrm>
                <a:off x="4175050" y="3776700"/>
                <a:ext cx="12925" cy="9750"/>
              </a:xfrm>
              <a:custGeom>
                <a:avLst/>
                <a:gdLst/>
                <a:ahLst/>
                <a:cxnLst/>
                <a:rect l="l" t="t" r="r" b="b"/>
                <a:pathLst>
                  <a:path w="517" h="390" extrusionOk="0">
                    <a:moveTo>
                      <a:pt x="261" y="1"/>
                    </a:moveTo>
                    <a:cubicBezTo>
                      <a:pt x="218" y="1"/>
                      <a:pt x="175" y="15"/>
                      <a:pt x="139" y="44"/>
                    </a:cubicBezTo>
                    <a:cubicBezTo>
                      <a:pt x="1" y="153"/>
                      <a:pt x="68" y="372"/>
                      <a:pt x="238" y="388"/>
                    </a:cubicBezTo>
                    <a:cubicBezTo>
                      <a:pt x="246" y="389"/>
                      <a:pt x="254" y="389"/>
                      <a:pt x="262" y="389"/>
                    </a:cubicBezTo>
                    <a:cubicBezTo>
                      <a:pt x="422" y="389"/>
                      <a:pt x="516" y="202"/>
                      <a:pt x="412" y="73"/>
                    </a:cubicBezTo>
                    <a:cubicBezTo>
                      <a:pt x="374" y="25"/>
                      <a:pt x="318" y="1"/>
                      <a:pt x="2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4" name="Google Shape;3524;p20"/>
              <p:cNvSpPr/>
              <p:nvPr/>
            </p:nvSpPr>
            <p:spPr>
              <a:xfrm>
                <a:off x="4161800" y="3760125"/>
                <a:ext cx="12300" cy="9350"/>
              </a:xfrm>
              <a:custGeom>
                <a:avLst/>
                <a:gdLst/>
                <a:ahLst/>
                <a:cxnLst/>
                <a:rect l="l" t="t" r="r" b="b"/>
                <a:pathLst>
                  <a:path w="492" h="374" extrusionOk="0">
                    <a:moveTo>
                      <a:pt x="246" y="1"/>
                    </a:moveTo>
                    <a:cubicBezTo>
                      <a:pt x="205" y="1"/>
                      <a:pt x="163" y="14"/>
                      <a:pt x="129" y="42"/>
                    </a:cubicBezTo>
                    <a:cubicBezTo>
                      <a:pt x="0" y="148"/>
                      <a:pt x="61" y="357"/>
                      <a:pt x="229" y="373"/>
                    </a:cubicBezTo>
                    <a:cubicBezTo>
                      <a:pt x="235" y="373"/>
                      <a:pt x="242" y="374"/>
                      <a:pt x="248" y="374"/>
                    </a:cubicBezTo>
                    <a:cubicBezTo>
                      <a:pt x="400" y="374"/>
                      <a:pt x="491" y="194"/>
                      <a:pt x="392" y="71"/>
                    </a:cubicBezTo>
                    <a:cubicBezTo>
                      <a:pt x="356" y="25"/>
                      <a:pt x="301"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5" name="Google Shape;3525;p20"/>
              <p:cNvSpPr/>
              <p:nvPr/>
            </p:nvSpPr>
            <p:spPr>
              <a:xfrm>
                <a:off x="4148550" y="3743625"/>
                <a:ext cx="11625" cy="8825"/>
              </a:xfrm>
              <a:custGeom>
                <a:avLst/>
                <a:gdLst/>
                <a:ahLst/>
                <a:cxnLst/>
                <a:rect l="l" t="t" r="r" b="b"/>
                <a:pathLst>
                  <a:path w="465" h="353" extrusionOk="0">
                    <a:moveTo>
                      <a:pt x="233" y="1"/>
                    </a:moveTo>
                    <a:cubicBezTo>
                      <a:pt x="194" y="1"/>
                      <a:pt x="155" y="14"/>
                      <a:pt x="122" y="40"/>
                    </a:cubicBezTo>
                    <a:cubicBezTo>
                      <a:pt x="0" y="139"/>
                      <a:pt x="58" y="335"/>
                      <a:pt x="215" y="351"/>
                    </a:cubicBezTo>
                    <a:cubicBezTo>
                      <a:pt x="223" y="352"/>
                      <a:pt x="231" y="353"/>
                      <a:pt x="238" y="353"/>
                    </a:cubicBezTo>
                    <a:cubicBezTo>
                      <a:pt x="382" y="353"/>
                      <a:pt x="464" y="182"/>
                      <a:pt x="370" y="65"/>
                    </a:cubicBezTo>
                    <a:cubicBezTo>
                      <a:pt x="335" y="23"/>
                      <a:pt x="284" y="1"/>
                      <a:pt x="2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6" name="Google Shape;3526;p20"/>
              <p:cNvSpPr/>
              <p:nvPr/>
            </p:nvSpPr>
            <p:spPr>
              <a:xfrm>
                <a:off x="4135275" y="3727075"/>
                <a:ext cx="11025" cy="8425"/>
              </a:xfrm>
              <a:custGeom>
                <a:avLst/>
                <a:gdLst/>
                <a:ahLst/>
                <a:cxnLst/>
                <a:rect l="l" t="t" r="r" b="b"/>
                <a:pathLst>
                  <a:path w="441" h="337" extrusionOk="0">
                    <a:moveTo>
                      <a:pt x="222" y="1"/>
                    </a:moveTo>
                    <a:cubicBezTo>
                      <a:pt x="184" y="1"/>
                      <a:pt x="147" y="13"/>
                      <a:pt x="117" y="40"/>
                    </a:cubicBezTo>
                    <a:cubicBezTo>
                      <a:pt x="1" y="133"/>
                      <a:pt x="55" y="319"/>
                      <a:pt x="203" y="335"/>
                    </a:cubicBezTo>
                    <a:cubicBezTo>
                      <a:pt x="210" y="336"/>
                      <a:pt x="216" y="336"/>
                      <a:pt x="222" y="336"/>
                    </a:cubicBezTo>
                    <a:cubicBezTo>
                      <a:pt x="359" y="336"/>
                      <a:pt x="440" y="173"/>
                      <a:pt x="351" y="62"/>
                    </a:cubicBezTo>
                    <a:cubicBezTo>
                      <a:pt x="318" y="22"/>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7" name="Google Shape;3527;p20"/>
              <p:cNvSpPr/>
              <p:nvPr/>
            </p:nvSpPr>
            <p:spPr>
              <a:xfrm>
                <a:off x="4122025" y="3710550"/>
                <a:ext cx="10375" cy="7925"/>
              </a:xfrm>
              <a:custGeom>
                <a:avLst/>
                <a:gdLst/>
                <a:ahLst/>
                <a:cxnLst/>
                <a:rect l="l" t="t" r="r" b="b"/>
                <a:pathLst>
                  <a:path w="415" h="317" extrusionOk="0">
                    <a:moveTo>
                      <a:pt x="209" y="0"/>
                    </a:moveTo>
                    <a:cubicBezTo>
                      <a:pt x="174" y="0"/>
                      <a:pt x="139" y="12"/>
                      <a:pt x="110" y="35"/>
                    </a:cubicBezTo>
                    <a:cubicBezTo>
                      <a:pt x="1" y="125"/>
                      <a:pt x="52" y="302"/>
                      <a:pt x="190" y="315"/>
                    </a:cubicBezTo>
                    <a:cubicBezTo>
                      <a:pt x="197" y="316"/>
                      <a:pt x="203" y="316"/>
                      <a:pt x="210" y="316"/>
                    </a:cubicBezTo>
                    <a:cubicBezTo>
                      <a:pt x="339" y="316"/>
                      <a:pt x="414" y="165"/>
                      <a:pt x="332" y="61"/>
                    </a:cubicBezTo>
                    <a:cubicBezTo>
                      <a:pt x="300"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8" name="Google Shape;3528;p20"/>
              <p:cNvSpPr/>
              <p:nvPr/>
            </p:nvSpPr>
            <p:spPr>
              <a:xfrm>
                <a:off x="4338950" y="3944050"/>
                <a:ext cx="19700" cy="14900"/>
              </a:xfrm>
              <a:custGeom>
                <a:avLst/>
                <a:gdLst/>
                <a:ahLst/>
                <a:cxnLst/>
                <a:rect l="l" t="t" r="r" b="b"/>
                <a:pathLst>
                  <a:path w="788" h="596" extrusionOk="0">
                    <a:moveTo>
                      <a:pt x="395" y="1"/>
                    </a:moveTo>
                    <a:cubicBezTo>
                      <a:pt x="330" y="1"/>
                      <a:pt x="264" y="22"/>
                      <a:pt x="210" y="67"/>
                    </a:cubicBezTo>
                    <a:cubicBezTo>
                      <a:pt x="1" y="234"/>
                      <a:pt x="100" y="565"/>
                      <a:pt x="364" y="594"/>
                    </a:cubicBezTo>
                    <a:cubicBezTo>
                      <a:pt x="376" y="595"/>
                      <a:pt x="387" y="596"/>
                      <a:pt x="398" y="596"/>
                    </a:cubicBezTo>
                    <a:cubicBezTo>
                      <a:pt x="642" y="596"/>
                      <a:pt x="787" y="308"/>
                      <a:pt x="627" y="112"/>
                    </a:cubicBezTo>
                    <a:cubicBezTo>
                      <a:pt x="569" y="38"/>
                      <a:pt x="482" y="1"/>
                      <a:pt x="3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9" name="Google Shape;3529;p20"/>
              <p:cNvSpPr/>
              <p:nvPr/>
            </p:nvSpPr>
            <p:spPr>
              <a:xfrm>
                <a:off x="4325700" y="3927475"/>
                <a:ext cx="19050" cy="14450"/>
              </a:xfrm>
              <a:custGeom>
                <a:avLst/>
                <a:gdLst/>
                <a:ahLst/>
                <a:cxnLst/>
                <a:rect l="l" t="t" r="r" b="b"/>
                <a:pathLst>
                  <a:path w="762" h="578" extrusionOk="0">
                    <a:moveTo>
                      <a:pt x="381" y="1"/>
                    </a:moveTo>
                    <a:cubicBezTo>
                      <a:pt x="317" y="1"/>
                      <a:pt x="253" y="22"/>
                      <a:pt x="200" y="64"/>
                    </a:cubicBezTo>
                    <a:cubicBezTo>
                      <a:pt x="0" y="228"/>
                      <a:pt x="97" y="550"/>
                      <a:pt x="354" y="575"/>
                    </a:cubicBezTo>
                    <a:cubicBezTo>
                      <a:pt x="366" y="577"/>
                      <a:pt x="377" y="577"/>
                      <a:pt x="388" y="577"/>
                    </a:cubicBezTo>
                    <a:cubicBezTo>
                      <a:pt x="622" y="577"/>
                      <a:pt x="761" y="300"/>
                      <a:pt x="608" y="109"/>
                    </a:cubicBezTo>
                    <a:cubicBezTo>
                      <a:pt x="549" y="38"/>
                      <a:pt x="465" y="1"/>
                      <a:pt x="3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0" name="Google Shape;3530;p20"/>
              <p:cNvSpPr/>
              <p:nvPr/>
            </p:nvSpPr>
            <p:spPr>
              <a:xfrm>
                <a:off x="4312450" y="3910975"/>
                <a:ext cx="18400" cy="13975"/>
              </a:xfrm>
              <a:custGeom>
                <a:avLst/>
                <a:gdLst/>
                <a:ahLst/>
                <a:cxnLst/>
                <a:rect l="l" t="t" r="r" b="b"/>
                <a:pathLst>
                  <a:path w="736" h="559" extrusionOk="0">
                    <a:moveTo>
                      <a:pt x="369" y="1"/>
                    </a:moveTo>
                    <a:cubicBezTo>
                      <a:pt x="307" y="1"/>
                      <a:pt x="245" y="21"/>
                      <a:pt x="193" y="62"/>
                    </a:cubicBezTo>
                    <a:cubicBezTo>
                      <a:pt x="0" y="220"/>
                      <a:pt x="93" y="532"/>
                      <a:pt x="341" y="557"/>
                    </a:cubicBezTo>
                    <a:cubicBezTo>
                      <a:pt x="351" y="558"/>
                      <a:pt x="362" y="559"/>
                      <a:pt x="372" y="559"/>
                    </a:cubicBezTo>
                    <a:cubicBezTo>
                      <a:pt x="601" y="559"/>
                      <a:pt x="736" y="289"/>
                      <a:pt x="585" y="104"/>
                    </a:cubicBezTo>
                    <a:cubicBezTo>
                      <a:pt x="530" y="36"/>
                      <a:pt x="450" y="1"/>
                      <a:pt x="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1" name="Google Shape;3531;p20"/>
              <p:cNvSpPr/>
              <p:nvPr/>
            </p:nvSpPr>
            <p:spPr>
              <a:xfrm>
                <a:off x="4299175" y="3894425"/>
                <a:ext cx="17775" cy="13500"/>
              </a:xfrm>
              <a:custGeom>
                <a:avLst/>
                <a:gdLst/>
                <a:ahLst/>
                <a:cxnLst/>
                <a:rect l="l" t="t" r="r" b="b"/>
                <a:pathLst>
                  <a:path w="711" h="540" extrusionOk="0">
                    <a:moveTo>
                      <a:pt x="357" y="1"/>
                    </a:moveTo>
                    <a:cubicBezTo>
                      <a:pt x="298" y="1"/>
                      <a:pt x="237" y="21"/>
                      <a:pt x="187" y="62"/>
                    </a:cubicBezTo>
                    <a:cubicBezTo>
                      <a:pt x="1" y="210"/>
                      <a:pt x="91" y="512"/>
                      <a:pt x="329" y="538"/>
                    </a:cubicBezTo>
                    <a:cubicBezTo>
                      <a:pt x="339" y="539"/>
                      <a:pt x="349" y="540"/>
                      <a:pt x="359" y="540"/>
                    </a:cubicBezTo>
                    <a:cubicBezTo>
                      <a:pt x="579" y="540"/>
                      <a:pt x="711" y="279"/>
                      <a:pt x="567" y="101"/>
                    </a:cubicBezTo>
                    <a:cubicBezTo>
                      <a:pt x="514" y="35"/>
                      <a:pt x="436"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2" name="Google Shape;3532;p20"/>
              <p:cNvSpPr/>
              <p:nvPr/>
            </p:nvSpPr>
            <p:spPr>
              <a:xfrm>
                <a:off x="4285925" y="3877900"/>
                <a:ext cx="17150" cy="13000"/>
              </a:xfrm>
              <a:custGeom>
                <a:avLst/>
                <a:gdLst/>
                <a:ahLst/>
                <a:cxnLst/>
                <a:rect l="l" t="t" r="r" b="b"/>
                <a:pathLst>
                  <a:path w="686" h="520" extrusionOk="0">
                    <a:moveTo>
                      <a:pt x="345" y="0"/>
                    </a:moveTo>
                    <a:cubicBezTo>
                      <a:pt x="288" y="0"/>
                      <a:pt x="229" y="19"/>
                      <a:pt x="181" y="58"/>
                    </a:cubicBezTo>
                    <a:cubicBezTo>
                      <a:pt x="1" y="203"/>
                      <a:pt x="84" y="492"/>
                      <a:pt x="316" y="518"/>
                    </a:cubicBezTo>
                    <a:cubicBezTo>
                      <a:pt x="326" y="519"/>
                      <a:pt x="336" y="519"/>
                      <a:pt x="346" y="519"/>
                    </a:cubicBezTo>
                    <a:cubicBezTo>
                      <a:pt x="557" y="519"/>
                      <a:pt x="685" y="269"/>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3" name="Google Shape;3533;p20"/>
              <p:cNvSpPr/>
              <p:nvPr/>
            </p:nvSpPr>
            <p:spPr>
              <a:xfrm>
                <a:off x="4272600" y="3861400"/>
                <a:ext cx="16575" cy="12525"/>
              </a:xfrm>
              <a:custGeom>
                <a:avLst/>
                <a:gdLst/>
                <a:ahLst/>
                <a:cxnLst/>
                <a:rect l="l" t="t" r="r" b="b"/>
                <a:pathLst>
                  <a:path w="663" h="501" extrusionOk="0">
                    <a:moveTo>
                      <a:pt x="334" y="0"/>
                    </a:moveTo>
                    <a:cubicBezTo>
                      <a:pt x="279" y="0"/>
                      <a:pt x="223" y="18"/>
                      <a:pt x="177" y="56"/>
                    </a:cubicBezTo>
                    <a:cubicBezTo>
                      <a:pt x="0" y="198"/>
                      <a:pt x="84" y="477"/>
                      <a:pt x="305" y="500"/>
                    </a:cubicBezTo>
                    <a:cubicBezTo>
                      <a:pt x="315" y="501"/>
                      <a:pt x="324" y="501"/>
                      <a:pt x="333" y="501"/>
                    </a:cubicBezTo>
                    <a:cubicBezTo>
                      <a:pt x="541" y="501"/>
                      <a:pt x="663" y="261"/>
                      <a:pt x="527" y="91"/>
                    </a:cubicBezTo>
                    <a:cubicBezTo>
                      <a:pt x="478" y="31"/>
                      <a:pt x="406"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4" name="Google Shape;3534;p20"/>
              <p:cNvSpPr/>
              <p:nvPr/>
            </p:nvSpPr>
            <p:spPr>
              <a:xfrm>
                <a:off x="4259425" y="3844825"/>
                <a:ext cx="15850" cy="12075"/>
              </a:xfrm>
              <a:custGeom>
                <a:avLst/>
                <a:gdLst/>
                <a:ahLst/>
                <a:cxnLst/>
                <a:rect l="l" t="t" r="r" b="b"/>
                <a:pathLst>
                  <a:path w="634" h="483" extrusionOk="0">
                    <a:moveTo>
                      <a:pt x="316" y="1"/>
                    </a:moveTo>
                    <a:cubicBezTo>
                      <a:pt x="263" y="1"/>
                      <a:pt x="209" y="18"/>
                      <a:pt x="164" y="54"/>
                    </a:cubicBezTo>
                    <a:cubicBezTo>
                      <a:pt x="0" y="189"/>
                      <a:pt x="80" y="459"/>
                      <a:pt x="293" y="481"/>
                    </a:cubicBezTo>
                    <a:cubicBezTo>
                      <a:pt x="302" y="482"/>
                      <a:pt x="311" y="483"/>
                      <a:pt x="319" y="483"/>
                    </a:cubicBezTo>
                    <a:cubicBezTo>
                      <a:pt x="516" y="483"/>
                      <a:pt x="634" y="249"/>
                      <a:pt x="505" y="92"/>
                    </a:cubicBezTo>
                    <a:cubicBezTo>
                      <a:pt x="457" y="32"/>
                      <a:pt x="387" y="1"/>
                      <a:pt x="3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5" name="Google Shape;3535;p20"/>
              <p:cNvSpPr/>
              <p:nvPr/>
            </p:nvSpPr>
            <p:spPr>
              <a:xfrm>
                <a:off x="4246075" y="3828325"/>
                <a:ext cx="15375" cy="11625"/>
              </a:xfrm>
              <a:custGeom>
                <a:avLst/>
                <a:gdLst/>
                <a:ahLst/>
                <a:cxnLst/>
                <a:rect l="l" t="t" r="r" b="b"/>
                <a:pathLst>
                  <a:path w="615" h="465" extrusionOk="0">
                    <a:moveTo>
                      <a:pt x="307" y="1"/>
                    </a:moveTo>
                    <a:cubicBezTo>
                      <a:pt x="256" y="1"/>
                      <a:pt x="204" y="17"/>
                      <a:pt x="161" y="52"/>
                    </a:cubicBezTo>
                    <a:cubicBezTo>
                      <a:pt x="1" y="184"/>
                      <a:pt x="78" y="444"/>
                      <a:pt x="283" y="463"/>
                    </a:cubicBezTo>
                    <a:cubicBezTo>
                      <a:pt x="293" y="464"/>
                      <a:pt x="302" y="465"/>
                      <a:pt x="310" y="465"/>
                    </a:cubicBezTo>
                    <a:cubicBezTo>
                      <a:pt x="500" y="465"/>
                      <a:pt x="615" y="241"/>
                      <a:pt x="489" y="87"/>
                    </a:cubicBezTo>
                    <a:cubicBezTo>
                      <a:pt x="443" y="30"/>
                      <a:pt x="375" y="1"/>
                      <a:pt x="3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6" name="Google Shape;3536;p20"/>
              <p:cNvSpPr/>
              <p:nvPr/>
            </p:nvSpPr>
            <p:spPr>
              <a:xfrm>
                <a:off x="4232825" y="3811775"/>
                <a:ext cx="14750" cy="11225"/>
              </a:xfrm>
              <a:custGeom>
                <a:avLst/>
                <a:gdLst/>
                <a:ahLst/>
                <a:cxnLst/>
                <a:rect l="l" t="t" r="r" b="b"/>
                <a:pathLst>
                  <a:path w="590" h="449" extrusionOk="0">
                    <a:moveTo>
                      <a:pt x="295" y="0"/>
                    </a:moveTo>
                    <a:cubicBezTo>
                      <a:pt x="246" y="0"/>
                      <a:pt x="196" y="17"/>
                      <a:pt x="155" y="52"/>
                    </a:cubicBezTo>
                    <a:cubicBezTo>
                      <a:pt x="0" y="174"/>
                      <a:pt x="74" y="425"/>
                      <a:pt x="270" y="447"/>
                    </a:cubicBezTo>
                    <a:cubicBezTo>
                      <a:pt x="278" y="448"/>
                      <a:pt x="286" y="448"/>
                      <a:pt x="294" y="448"/>
                    </a:cubicBezTo>
                    <a:cubicBezTo>
                      <a:pt x="479" y="448"/>
                      <a:pt x="590" y="232"/>
                      <a:pt x="470" y="84"/>
                    </a:cubicBezTo>
                    <a:cubicBezTo>
                      <a:pt x="424" y="29"/>
                      <a:pt x="360"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7" name="Google Shape;3537;p20"/>
              <p:cNvSpPr/>
              <p:nvPr/>
            </p:nvSpPr>
            <p:spPr>
              <a:xfrm>
                <a:off x="4219575" y="3795225"/>
                <a:ext cx="14025" cy="10725"/>
              </a:xfrm>
              <a:custGeom>
                <a:avLst/>
                <a:gdLst/>
                <a:ahLst/>
                <a:cxnLst/>
                <a:rect l="l" t="t" r="r" b="b"/>
                <a:pathLst>
                  <a:path w="561" h="429" extrusionOk="0">
                    <a:moveTo>
                      <a:pt x="281" y="1"/>
                    </a:moveTo>
                    <a:cubicBezTo>
                      <a:pt x="234" y="1"/>
                      <a:pt x="187" y="17"/>
                      <a:pt x="148" y="49"/>
                    </a:cubicBezTo>
                    <a:cubicBezTo>
                      <a:pt x="0" y="167"/>
                      <a:pt x="71" y="409"/>
                      <a:pt x="260" y="428"/>
                    </a:cubicBezTo>
                    <a:cubicBezTo>
                      <a:pt x="268" y="429"/>
                      <a:pt x="276" y="429"/>
                      <a:pt x="283" y="429"/>
                    </a:cubicBezTo>
                    <a:cubicBezTo>
                      <a:pt x="456" y="429"/>
                      <a:pt x="561" y="222"/>
                      <a:pt x="447" y="81"/>
                    </a:cubicBezTo>
                    <a:cubicBezTo>
                      <a:pt x="405" y="28"/>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8" name="Google Shape;3538;p20"/>
              <p:cNvSpPr/>
              <p:nvPr/>
            </p:nvSpPr>
            <p:spPr>
              <a:xfrm>
                <a:off x="4206225" y="3778750"/>
                <a:ext cx="13475" cy="10250"/>
              </a:xfrm>
              <a:custGeom>
                <a:avLst/>
                <a:gdLst/>
                <a:ahLst/>
                <a:cxnLst/>
                <a:rect l="l" t="t" r="r" b="b"/>
                <a:pathLst>
                  <a:path w="539" h="410" extrusionOk="0">
                    <a:moveTo>
                      <a:pt x="272" y="0"/>
                    </a:moveTo>
                    <a:cubicBezTo>
                      <a:pt x="227" y="0"/>
                      <a:pt x="181" y="15"/>
                      <a:pt x="142" y="46"/>
                    </a:cubicBezTo>
                    <a:cubicBezTo>
                      <a:pt x="1" y="161"/>
                      <a:pt x="68" y="389"/>
                      <a:pt x="251" y="409"/>
                    </a:cubicBezTo>
                    <a:cubicBezTo>
                      <a:pt x="259" y="410"/>
                      <a:pt x="267" y="410"/>
                      <a:pt x="274" y="410"/>
                    </a:cubicBezTo>
                    <a:cubicBezTo>
                      <a:pt x="441" y="410"/>
                      <a:pt x="539" y="213"/>
                      <a:pt x="431" y="78"/>
                    </a:cubicBezTo>
                    <a:cubicBezTo>
                      <a:pt x="391" y="26"/>
                      <a:pt x="332" y="0"/>
                      <a:pt x="2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9" name="Google Shape;3539;p20"/>
              <p:cNvSpPr/>
              <p:nvPr/>
            </p:nvSpPr>
            <p:spPr>
              <a:xfrm>
                <a:off x="4192975" y="3762175"/>
                <a:ext cx="12925" cy="9800"/>
              </a:xfrm>
              <a:custGeom>
                <a:avLst/>
                <a:gdLst/>
                <a:ahLst/>
                <a:cxnLst/>
                <a:rect l="l" t="t" r="r" b="b"/>
                <a:pathLst>
                  <a:path w="517" h="392" extrusionOk="0">
                    <a:moveTo>
                      <a:pt x="259" y="0"/>
                    </a:moveTo>
                    <a:cubicBezTo>
                      <a:pt x="215" y="0"/>
                      <a:pt x="171" y="14"/>
                      <a:pt x="135" y="43"/>
                    </a:cubicBezTo>
                    <a:cubicBezTo>
                      <a:pt x="0" y="156"/>
                      <a:pt x="65" y="371"/>
                      <a:pt x="238" y="390"/>
                    </a:cubicBezTo>
                    <a:cubicBezTo>
                      <a:pt x="246" y="391"/>
                      <a:pt x="254" y="392"/>
                      <a:pt x="261" y="392"/>
                    </a:cubicBezTo>
                    <a:cubicBezTo>
                      <a:pt x="421" y="392"/>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0" name="Google Shape;3540;p20"/>
              <p:cNvSpPr/>
              <p:nvPr/>
            </p:nvSpPr>
            <p:spPr>
              <a:xfrm>
                <a:off x="4179725" y="3745675"/>
                <a:ext cx="12250" cy="9275"/>
              </a:xfrm>
              <a:custGeom>
                <a:avLst/>
                <a:gdLst/>
                <a:ahLst/>
                <a:cxnLst/>
                <a:rect l="l" t="t" r="r" b="b"/>
                <a:pathLst>
                  <a:path w="490" h="371" extrusionOk="0">
                    <a:moveTo>
                      <a:pt x="244" y="0"/>
                    </a:moveTo>
                    <a:cubicBezTo>
                      <a:pt x="204" y="0"/>
                      <a:pt x="163" y="14"/>
                      <a:pt x="129" y="41"/>
                    </a:cubicBezTo>
                    <a:cubicBezTo>
                      <a:pt x="0" y="144"/>
                      <a:pt x="61" y="353"/>
                      <a:pt x="225" y="369"/>
                    </a:cubicBezTo>
                    <a:cubicBezTo>
                      <a:pt x="233" y="370"/>
                      <a:pt x="241" y="370"/>
                      <a:pt x="248" y="370"/>
                    </a:cubicBezTo>
                    <a:cubicBezTo>
                      <a:pt x="401" y="370"/>
                      <a:pt x="490" y="193"/>
                      <a:pt x="389" y="70"/>
                    </a:cubicBezTo>
                    <a:cubicBezTo>
                      <a:pt x="352" y="24"/>
                      <a:pt x="299" y="0"/>
                      <a:pt x="2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1" name="Google Shape;3541;p20"/>
              <p:cNvSpPr/>
              <p:nvPr/>
            </p:nvSpPr>
            <p:spPr>
              <a:xfrm>
                <a:off x="4166450" y="3729100"/>
                <a:ext cx="11650" cy="8875"/>
              </a:xfrm>
              <a:custGeom>
                <a:avLst/>
                <a:gdLst/>
                <a:ahLst/>
                <a:cxnLst/>
                <a:rect l="l" t="t" r="r" b="b"/>
                <a:pathLst>
                  <a:path w="466" h="355" extrusionOk="0">
                    <a:moveTo>
                      <a:pt x="231" y="0"/>
                    </a:moveTo>
                    <a:cubicBezTo>
                      <a:pt x="193" y="0"/>
                      <a:pt x="154" y="13"/>
                      <a:pt x="123" y="39"/>
                    </a:cubicBezTo>
                    <a:cubicBezTo>
                      <a:pt x="1" y="139"/>
                      <a:pt x="59" y="338"/>
                      <a:pt x="216" y="354"/>
                    </a:cubicBezTo>
                    <a:cubicBezTo>
                      <a:pt x="223" y="355"/>
                      <a:pt x="229" y="355"/>
                      <a:pt x="235" y="355"/>
                    </a:cubicBezTo>
                    <a:cubicBezTo>
                      <a:pt x="378" y="355"/>
                      <a:pt x="466" y="185"/>
                      <a:pt x="370" y="68"/>
                    </a:cubicBezTo>
                    <a:cubicBezTo>
                      <a:pt x="335" y="24"/>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2" name="Google Shape;3542;p20"/>
              <p:cNvSpPr/>
              <p:nvPr/>
            </p:nvSpPr>
            <p:spPr>
              <a:xfrm>
                <a:off x="4153200" y="3712575"/>
                <a:ext cx="11000" cy="8375"/>
              </a:xfrm>
              <a:custGeom>
                <a:avLst/>
                <a:gdLst/>
                <a:ahLst/>
                <a:cxnLst/>
                <a:rect l="l" t="t" r="r" b="b"/>
                <a:pathLst>
                  <a:path w="440" h="335" extrusionOk="0">
                    <a:moveTo>
                      <a:pt x="221" y="1"/>
                    </a:moveTo>
                    <a:cubicBezTo>
                      <a:pt x="184" y="1"/>
                      <a:pt x="147" y="13"/>
                      <a:pt x="116" y="38"/>
                    </a:cubicBezTo>
                    <a:cubicBezTo>
                      <a:pt x="1" y="131"/>
                      <a:pt x="55" y="321"/>
                      <a:pt x="203" y="334"/>
                    </a:cubicBezTo>
                    <a:cubicBezTo>
                      <a:pt x="210" y="334"/>
                      <a:pt x="216" y="335"/>
                      <a:pt x="222" y="335"/>
                    </a:cubicBezTo>
                    <a:cubicBezTo>
                      <a:pt x="359" y="335"/>
                      <a:pt x="440" y="174"/>
                      <a:pt x="351" y="64"/>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3" name="Google Shape;3543;p20"/>
              <p:cNvSpPr/>
              <p:nvPr/>
            </p:nvSpPr>
            <p:spPr>
              <a:xfrm>
                <a:off x="4139875" y="3696075"/>
                <a:ext cx="10450" cy="7925"/>
              </a:xfrm>
              <a:custGeom>
                <a:avLst/>
                <a:gdLst/>
                <a:ahLst/>
                <a:cxnLst/>
                <a:rect l="l" t="t" r="r" b="b"/>
                <a:pathLst>
                  <a:path w="418" h="317" extrusionOk="0">
                    <a:moveTo>
                      <a:pt x="209" y="1"/>
                    </a:moveTo>
                    <a:cubicBezTo>
                      <a:pt x="174" y="1"/>
                      <a:pt x="139" y="12"/>
                      <a:pt x="109" y="36"/>
                    </a:cubicBezTo>
                    <a:cubicBezTo>
                      <a:pt x="0" y="123"/>
                      <a:pt x="55" y="300"/>
                      <a:pt x="193" y="316"/>
                    </a:cubicBezTo>
                    <a:cubicBezTo>
                      <a:pt x="198" y="316"/>
                      <a:pt x="204" y="316"/>
                      <a:pt x="209" y="316"/>
                    </a:cubicBezTo>
                    <a:cubicBezTo>
                      <a:pt x="341" y="316"/>
                      <a:pt x="418" y="164"/>
                      <a:pt x="331" y="58"/>
                    </a:cubicBezTo>
                    <a:cubicBezTo>
                      <a:pt x="300" y="20"/>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4" name="Google Shape;3544;p20"/>
              <p:cNvSpPr/>
              <p:nvPr/>
            </p:nvSpPr>
            <p:spPr>
              <a:xfrm>
                <a:off x="4343625" y="3913025"/>
                <a:ext cx="19050" cy="14425"/>
              </a:xfrm>
              <a:custGeom>
                <a:avLst/>
                <a:gdLst/>
                <a:ahLst/>
                <a:cxnLst/>
                <a:rect l="l" t="t" r="r" b="b"/>
                <a:pathLst>
                  <a:path w="762" h="577" extrusionOk="0">
                    <a:moveTo>
                      <a:pt x="381" y="0"/>
                    </a:moveTo>
                    <a:cubicBezTo>
                      <a:pt x="318" y="0"/>
                      <a:pt x="253" y="21"/>
                      <a:pt x="199" y="64"/>
                    </a:cubicBezTo>
                    <a:cubicBezTo>
                      <a:pt x="0" y="225"/>
                      <a:pt x="97" y="549"/>
                      <a:pt x="350" y="575"/>
                    </a:cubicBezTo>
                    <a:cubicBezTo>
                      <a:pt x="361" y="576"/>
                      <a:pt x="371" y="577"/>
                      <a:pt x="382" y="577"/>
                    </a:cubicBezTo>
                    <a:cubicBezTo>
                      <a:pt x="620" y="577"/>
                      <a:pt x="761" y="297"/>
                      <a:pt x="604" y="106"/>
                    </a:cubicBezTo>
                    <a:cubicBezTo>
                      <a:pt x="548" y="36"/>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5" name="Google Shape;3545;p20"/>
              <p:cNvSpPr/>
              <p:nvPr/>
            </p:nvSpPr>
            <p:spPr>
              <a:xfrm>
                <a:off x="4330350" y="3896500"/>
                <a:ext cx="18425" cy="13925"/>
              </a:xfrm>
              <a:custGeom>
                <a:avLst/>
                <a:gdLst/>
                <a:ahLst/>
                <a:cxnLst/>
                <a:rect l="l" t="t" r="r" b="b"/>
                <a:pathLst>
                  <a:path w="737" h="557" extrusionOk="0">
                    <a:moveTo>
                      <a:pt x="371" y="0"/>
                    </a:moveTo>
                    <a:cubicBezTo>
                      <a:pt x="309" y="0"/>
                      <a:pt x="246" y="21"/>
                      <a:pt x="194" y="63"/>
                    </a:cubicBezTo>
                    <a:cubicBezTo>
                      <a:pt x="1" y="220"/>
                      <a:pt x="94" y="532"/>
                      <a:pt x="341" y="555"/>
                    </a:cubicBezTo>
                    <a:cubicBezTo>
                      <a:pt x="352" y="556"/>
                      <a:pt x="362" y="556"/>
                      <a:pt x="372" y="556"/>
                    </a:cubicBezTo>
                    <a:cubicBezTo>
                      <a:pt x="601" y="556"/>
                      <a:pt x="737" y="286"/>
                      <a:pt x="586" y="101"/>
                    </a:cubicBezTo>
                    <a:cubicBezTo>
                      <a:pt x="531" y="35"/>
                      <a:pt x="452" y="0"/>
                      <a:pt x="3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6" name="Google Shape;3546;p20"/>
              <p:cNvSpPr/>
              <p:nvPr/>
            </p:nvSpPr>
            <p:spPr>
              <a:xfrm>
                <a:off x="4317100" y="3879925"/>
                <a:ext cx="17775" cy="13550"/>
              </a:xfrm>
              <a:custGeom>
                <a:avLst/>
                <a:gdLst/>
                <a:ahLst/>
                <a:cxnLst/>
                <a:rect l="l" t="t" r="r" b="b"/>
                <a:pathLst>
                  <a:path w="711" h="542" extrusionOk="0">
                    <a:moveTo>
                      <a:pt x="357" y="1"/>
                    </a:moveTo>
                    <a:cubicBezTo>
                      <a:pt x="297" y="1"/>
                      <a:pt x="237" y="20"/>
                      <a:pt x="187" y="61"/>
                    </a:cubicBezTo>
                    <a:cubicBezTo>
                      <a:pt x="1" y="212"/>
                      <a:pt x="87" y="514"/>
                      <a:pt x="328" y="540"/>
                    </a:cubicBezTo>
                    <a:cubicBezTo>
                      <a:pt x="339" y="541"/>
                      <a:pt x="349" y="541"/>
                      <a:pt x="359" y="541"/>
                    </a:cubicBezTo>
                    <a:cubicBezTo>
                      <a:pt x="579" y="541"/>
                      <a:pt x="711" y="281"/>
                      <a:pt x="566" y="102"/>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7" name="Google Shape;3547;p20"/>
              <p:cNvSpPr/>
              <p:nvPr/>
            </p:nvSpPr>
            <p:spPr>
              <a:xfrm>
                <a:off x="4303775" y="3863375"/>
                <a:ext cx="17200" cy="13050"/>
              </a:xfrm>
              <a:custGeom>
                <a:avLst/>
                <a:gdLst/>
                <a:ahLst/>
                <a:cxnLst/>
                <a:rect l="l" t="t" r="r" b="b"/>
                <a:pathLst>
                  <a:path w="688" h="522" extrusionOk="0">
                    <a:moveTo>
                      <a:pt x="345" y="1"/>
                    </a:moveTo>
                    <a:cubicBezTo>
                      <a:pt x="288" y="1"/>
                      <a:pt x="231" y="19"/>
                      <a:pt x="183" y="57"/>
                    </a:cubicBezTo>
                    <a:cubicBezTo>
                      <a:pt x="0" y="202"/>
                      <a:pt x="87" y="495"/>
                      <a:pt x="315" y="520"/>
                    </a:cubicBezTo>
                    <a:cubicBezTo>
                      <a:pt x="326" y="521"/>
                      <a:pt x="336" y="522"/>
                      <a:pt x="346" y="522"/>
                    </a:cubicBezTo>
                    <a:cubicBezTo>
                      <a:pt x="559" y="522"/>
                      <a:pt x="688" y="271"/>
                      <a:pt x="546" y="99"/>
                    </a:cubicBezTo>
                    <a:cubicBezTo>
                      <a:pt x="497" y="35"/>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8" name="Google Shape;3548;p20"/>
              <p:cNvSpPr/>
              <p:nvPr/>
            </p:nvSpPr>
            <p:spPr>
              <a:xfrm>
                <a:off x="4290500" y="3846850"/>
                <a:ext cx="16600" cy="12625"/>
              </a:xfrm>
              <a:custGeom>
                <a:avLst/>
                <a:gdLst/>
                <a:ahLst/>
                <a:cxnLst/>
                <a:rect l="l" t="t" r="r" b="b"/>
                <a:pathLst>
                  <a:path w="664" h="505" extrusionOk="0">
                    <a:moveTo>
                      <a:pt x="333" y="1"/>
                    </a:moveTo>
                    <a:cubicBezTo>
                      <a:pt x="277" y="1"/>
                      <a:pt x="221" y="19"/>
                      <a:pt x="174" y="56"/>
                    </a:cubicBezTo>
                    <a:cubicBezTo>
                      <a:pt x="1" y="198"/>
                      <a:pt x="84" y="477"/>
                      <a:pt x="306" y="503"/>
                    </a:cubicBezTo>
                    <a:cubicBezTo>
                      <a:pt x="315" y="504"/>
                      <a:pt x="324" y="505"/>
                      <a:pt x="333" y="505"/>
                    </a:cubicBezTo>
                    <a:cubicBezTo>
                      <a:pt x="539" y="505"/>
                      <a:pt x="663" y="261"/>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9" name="Google Shape;3549;p20"/>
              <p:cNvSpPr/>
              <p:nvPr/>
            </p:nvSpPr>
            <p:spPr>
              <a:xfrm>
                <a:off x="4277250" y="3830350"/>
                <a:ext cx="15950" cy="12100"/>
              </a:xfrm>
              <a:custGeom>
                <a:avLst/>
                <a:gdLst/>
                <a:ahLst/>
                <a:cxnLst/>
                <a:rect l="l" t="t" r="r" b="b"/>
                <a:pathLst>
                  <a:path w="638" h="484" extrusionOk="0">
                    <a:moveTo>
                      <a:pt x="320" y="1"/>
                    </a:moveTo>
                    <a:cubicBezTo>
                      <a:pt x="266" y="1"/>
                      <a:pt x="212" y="18"/>
                      <a:pt x="168" y="54"/>
                    </a:cubicBezTo>
                    <a:cubicBezTo>
                      <a:pt x="1" y="189"/>
                      <a:pt x="81" y="459"/>
                      <a:pt x="296" y="482"/>
                    </a:cubicBezTo>
                    <a:cubicBezTo>
                      <a:pt x="305" y="483"/>
                      <a:pt x="314" y="483"/>
                      <a:pt x="323" y="483"/>
                    </a:cubicBezTo>
                    <a:cubicBezTo>
                      <a:pt x="519" y="483"/>
                      <a:pt x="638" y="250"/>
                      <a:pt x="508" y="90"/>
                    </a:cubicBezTo>
                    <a:cubicBezTo>
                      <a:pt x="461" y="31"/>
                      <a:pt x="390"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0" name="Google Shape;3550;p20"/>
              <p:cNvSpPr/>
              <p:nvPr/>
            </p:nvSpPr>
            <p:spPr>
              <a:xfrm>
                <a:off x="4264000" y="3813800"/>
                <a:ext cx="15400" cy="11675"/>
              </a:xfrm>
              <a:custGeom>
                <a:avLst/>
                <a:gdLst/>
                <a:ahLst/>
                <a:cxnLst/>
                <a:rect l="l" t="t" r="r" b="b"/>
                <a:pathLst>
                  <a:path w="616" h="467" extrusionOk="0">
                    <a:moveTo>
                      <a:pt x="310" y="1"/>
                    </a:moveTo>
                    <a:cubicBezTo>
                      <a:pt x="258" y="1"/>
                      <a:pt x="206" y="18"/>
                      <a:pt x="161" y="54"/>
                    </a:cubicBezTo>
                    <a:cubicBezTo>
                      <a:pt x="0" y="183"/>
                      <a:pt x="77" y="443"/>
                      <a:pt x="286" y="466"/>
                    </a:cubicBezTo>
                    <a:cubicBezTo>
                      <a:pt x="294" y="466"/>
                      <a:pt x="302" y="467"/>
                      <a:pt x="310" y="467"/>
                    </a:cubicBezTo>
                    <a:cubicBezTo>
                      <a:pt x="501" y="467"/>
                      <a:pt x="615" y="241"/>
                      <a:pt x="489" y="87"/>
                    </a:cubicBezTo>
                    <a:cubicBezTo>
                      <a:pt x="443" y="30"/>
                      <a:pt x="377" y="1"/>
                      <a:pt x="3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1" name="Google Shape;3551;p20"/>
              <p:cNvSpPr/>
              <p:nvPr/>
            </p:nvSpPr>
            <p:spPr>
              <a:xfrm>
                <a:off x="4250750" y="3797300"/>
                <a:ext cx="14650" cy="11150"/>
              </a:xfrm>
              <a:custGeom>
                <a:avLst/>
                <a:gdLst/>
                <a:ahLst/>
                <a:cxnLst/>
                <a:rect l="l" t="t" r="r" b="b"/>
                <a:pathLst>
                  <a:path w="586" h="446" extrusionOk="0">
                    <a:moveTo>
                      <a:pt x="294" y="0"/>
                    </a:moveTo>
                    <a:cubicBezTo>
                      <a:pt x="245" y="0"/>
                      <a:pt x="196" y="16"/>
                      <a:pt x="154" y="49"/>
                    </a:cubicBezTo>
                    <a:cubicBezTo>
                      <a:pt x="0" y="174"/>
                      <a:pt x="74" y="425"/>
                      <a:pt x="270" y="444"/>
                    </a:cubicBezTo>
                    <a:cubicBezTo>
                      <a:pt x="279" y="445"/>
                      <a:pt x="288" y="446"/>
                      <a:pt x="297" y="446"/>
                    </a:cubicBezTo>
                    <a:cubicBezTo>
                      <a:pt x="480" y="446"/>
                      <a:pt x="586" y="228"/>
                      <a:pt x="466" y="81"/>
                    </a:cubicBezTo>
                    <a:cubicBezTo>
                      <a:pt x="422" y="28"/>
                      <a:pt x="358" y="0"/>
                      <a:pt x="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2" name="Google Shape;3552;p20"/>
              <p:cNvSpPr/>
              <p:nvPr/>
            </p:nvSpPr>
            <p:spPr>
              <a:xfrm>
                <a:off x="4237400" y="3780725"/>
                <a:ext cx="14200" cy="10775"/>
              </a:xfrm>
              <a:custGeom>
                <a:avLst/>
                <a:gdLst/>
                <a:ahLst/>
                <a:cxnLst/>
                <a:rect l="l" t="t" r="r" b="b"/>
                <a:pathLst>
                  <a:path w="568" h="431" extrusionOk="0">
                    <a:moveTo>
                      <a:pt x="285" y="1"/>
                    </a:moveTo>
                    <a:cubicBezTo>
                      <a:pt x="237" y="1"/>
                      <a:pt x="189" y="17"/>
                      <a:pt x="148" y="50"/>
                    </a:cubicBezTo>
                    <a:cubicBezTo>
                      <a:pt x="1" y="169"/>
                      <a:pt x="71" y="407"/>
                      <a:pt x="261" y="429"/>
                    </a:cubicBezTo>
                    <a:cubicBezTo>
                      <a:pt x="269" y="430"/>
                      <a:pt x="277" y="431"/>
                      <a:pt x="284" y="431"/>
                    </a:cubicBezTo>
                    <a:cubicBezTo>
                      <a:pt x="460" y="431"/>
                      <a:pt x="567" y="224"/>
                      <a:pt x="450" y="79"/>
                    </a:cubicBezTo>
                    <a:cubicBezTo>
                      <a:pt x="409" y="28"/>
                      <a:pt x="347"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3" name="Google Shape;3553;p20"/>
              <p:cNvSpPr/>
              <p:nvPr/>
            </p:nvSpPr>
            <p:spPr>
              <a:xfrm>
                <a:off x="4224150" y="3764200"/>
                <a:ext cx="13475" cy="10275"/>
              </a:xfrm>
              <a:custGeom>
                <a:avLst/>
                <a:gdLst/>
                <a:ahLst/>
                <a:cxnLst/>
                <a:rect l="l" t="t" r="r" b="b"/>
                <a:pathLst>
                  <a:path w="539" h="411" extrusionOk="0">
                    <a:moveTo>
                      <a:pt x="272" y="0"/>
                    </a:moveTo>
                    <a:cubicBezTo>
                      <a:pt x="226" y="0"/>
                      <a:pt x="180" y="15"/>
                      <a:pt x="142" y="46"/>
                    </a:cubicBezTo>
                    <a:cubicBezTo>
                      <a:pt x="0" y="162"/>
                      <a:pt x="68" y="390"/>
                      <a:pt x="251" y="409"/>
                    </a:cubicBezTo>
                    <a:cubicBezTo>
                      <a:pt x="259" y="410"/>
                      <a:pt x="266" y="410"/>
                      <a:pt x="274" y="410"/>
                    </a:cubicBezTo>
                    <a:cubicBezTo>
                      <a:pt x="440" y="410"/>
                      <a:pt x="538" y="213"/>
                      <a:pt x="431" y="78"/>
                    </a:cubicBezTo>
                    <a:cubicBezTo>
                      <a:pt x="391" y="27"/>
                      <a:pt x="332" y="0"/>
                      <a:pt x="2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4" name="Google Shape;3554;p20"/>
              <p:cNvSpPr/>
              <p:nvPr/>
            </p:nvSpPr>
            <p:spPr>
              <a:xfrm>
                <a:off x="4210875" y="3747700"/>
                <a:ext cx="12950" cy="9800"/>
              </a:xfrm>
              <a:custGeom>
                <a:avLst/>
                <a:gdLst/>
                <a:ahLst/>
                <a:cxnLst/>
                <a:rect l="l" t="t" r="r" b="b"/>
                <a:pathLst>
                  <a:path w="518" h="392" extrusionOk="0">
                    <a:moveTo>
                      <a:pt x="258" y="1"/>
                    </a:moveTo>
                    <a:cubicBezTo>
                      <a:pt x="215" y="1"/>
                      <a:pt x="172" y="15"/>
                      <a:pt x="136" y="44"/>
                    </a:cubicBezTo>
                    <a:cubicBezTo>
                      <a:pt x="1" y="153"/>
                      <a:pt x="65" y="372"/>
                      <a:pt x="239" y="391"/>
                    </a:cubicBezTo>
                    <a:cubicBezTo>
                      <a:pt x="245" y="392"/>
                      <a:pt x="252" y="392"/>
                      <a:pt x="258" y="392"/>
                    </a:cubicBezTo>
                    <a:cubicBezTo>
                      <a:pt x="420" y="392"/>
                      <a:pt x="517" y="203"/>
                      <a:pt x="412" y="73"/>
                    </a:cubicBezTo>
                    <a:cubicBezTo>
                      <a:pt x="372" y="25"/>
                      <a:pt x="315"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5" name="Google Shape;3555;p20"/>
              <p:cNvSpPr/>
              <p:nvPr/>
            </p:nvSpPr>
            <p:spPr>
              <a:xfrm>
                <a:off x="4197625" y="3731125"/>
                <a:ext cx="12300" cy="9350"/>
              </a:xfrm>
              <a:custGeom>
                <a:avLst/>
                <a:gdLst/>
                <a:ahLst/>
                <a:cxnLst/>
                <a:rect l="l" t="t" r="r" b="b"/>
                <a:pathLst>
                  <a:path w="492" h="374" extrusionOk="0">
                    <a:moveTo>
                      <a:pt x="245" y="1"/>
                    </a:moveTo>
                    <a:cubicBezTo>
                      <a:pt x="205" y="1"/>
                      <a:pt x="164" y="14"/>
                      <a:pt x="129" y="42"/>
                    </a:cubicBezTo>
                    <a:cubicBezTo>
                      <a:pt x="1" y="148"/>
                      <a:pt x="62" y="357"/>
                      <a:pt x="226" y="373"/>
                    </a:cubicBezTo>
                    <a:cubicBezTo>
                      <a:pt x="232" y="373"/>
                      <a:pt x="239" y="374"/>
                      <a:pt x="245" y="374"/>
                    </a:cubicBezTo>
                    <a:cubicBezTo>
                      <a:pt x="398" y="374"/>
                      <a:pt x="491" y="194"/>
                      <a:pt x="390"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6" name="Google Shape;3556;p20"/>
              <p:cNvSpPr/>
              <p:nvPr/>
            </p:nvSpPr>
            <p:spPr>
              <a:xfrm>
                <a:off x="4184375" y="3714625"/>
                <a:ext cx="11625" cy="8825"/>
              </a:xfrm>
              <a:custGeom>
                <a:avLst/>
                <a:gdLst/>
                <a:ahLst/>
                <a:cxnLst/>
                <a:rect l="l" t="t" r="r" b="b"/>
                <a:pathLst>
                  <a:path w="465" h="353" extrusionOk="0">
                    <a:moveTo>
                      <a:pt x="232" y="1"/>
                    </a:moveTo>
                    <a:cubicBezTo>
                      <a:pt x="193" y="1"/>
                      <a:pt x="154" y="13"/>
                      <a:pt x="123" y="40"/>
                    </a:cubicBezTo>
                    <a:cubicBezTo>
                      <a:pt x="0" y="139"/>
                      <a:pt x="58" y="335"/>
                      <a:pt x="216" y="351"/>
                    </a:cubicBezTo>
                    <a:cubicBezTo>
                      <a:pt x="223" y="352"/>
                      <a:pt x="231" y="353"/>
                      <a:pt x="238" y="353"/>
                    </a:cubicBezTo>
                    <a:cubicBezTo>
                      <a:pt x="379" y="353"/>
                      <a:pt x="465" y="181"/>
                      <a:pt x="370" y="65"/>
                    </a:cubicBezTo>
                    <a:cubicBezTo>
                      <a:pt x="335" y="23"/>
                      <a:pt x="284" y="1"/>
                      <a:pt x="2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7" name="Google Shape;3557;p20"/>
              <p:cNvSpPr/>
              <p:nvPr/>
            </p:nvSpPr>
            <p:spPr>
              <a:xfrm>
                <a:off x="4171025" y="3698100"/>
                <a:ext cx="11100" cy="8400"/>
              </a:xfrm>
              <a:custGeom>
                <a:avLst/>
                <a:gdLst/>
                <a:ahLst/>
                <a:cxnLst/>
                <a:rect l="l" t="t" r="r" b="b"/>
                <a:pathLst>
                  <a:path w="444" h="336" extrusionOk="0">
                    <a:moveTo>
                      <a:pt x="223" y="1"/>
                    </a:moveTo>
                    <a:cubicBezTo>
                      <a:pt x="185" y="1"/>
                      <a:pt x="148" y="13"/>
                      <a:pt x="117" y="39"/>
                    </a:cubicBezTo>
                    <a:cubicBezTo>
                      <a:pt x="1" y="132"/>
                      <a:pt x="56" y="318"/>
                      <a:pt x="203" y="334"/>
                    </a:cubicBezTo>
                    <a:cubicBezTo>
                      <a:pt x="210" y="335"/>
                      <a:pt x="217" y="335"/>
                      <a:pt x="223" y="335"/>
                    </a:cubicBezTo>
                    <a:cubicBezTo>
                      <a:pt x="362" y="335"/>
                      <a:pt x="443" y="172"/>
                      <a:pt x="351" y="61"/>
                    </a:cubicBezTo>
                    <a:cubicBezTo>
                      <a:pt x="319" y="21"/>
                      <a:pt x="271" y="1"/>
                      <a:pt x="2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8" name="Google Shape;3558;p20"/>
              <p:cNvSpPr/>
              <p:nvPr/>
            </p:nvSpPr>
            <p:spPr>
              <a:xfrm>
                <a:off x="4157775" y="3681550"/>
                <a:ext cx="10475" cy="7975"/>
              </a:xfrm>
              <a:custGeom>
                <a:avLst/>
                <a:gdLst/>
                <a:ahLst/>
                <a:cxnLst/>
                <a:rect l="l" t="t" r="r" b="b"/>
                <a:pathLst>
                  <a:path w="419" h="319" extrusionOk="0">
                    <a:moveTo>
                      <a:pt x="209" y="0"/>
                    </a:moveTo>
                    <a:cubicBezTo>
                      <a:pt x="174" y="0"/>
                      <a:pt x="139" y="12"/>
                      <a:pt x="110" y="35"/>
                    </a:cubicBezTo>
                    <a:cubicBezTo>
                      <a:pt x="1" y="125"/>
                      <a:pt x="52" y="302"/>
                      <a:pt x="194" y="318"/>
                    </a:cubicBezTo>
                    <a:cubicBezTo>
                      <a:pt x="199" y="319"/>
                      <a:pt x="204" y="319"/>
                      <a:pt x="209" y="319"/>
                    </a:cubicBezTo>
                    <a:cubicBezTo>
                      <a:pt x="341" y="319"/>
                      <a:pt x="418" y="166"/>
                      <a:pt x="332" y="61"/>
                    </a:cubicBezTo>
                    <a:cubicBezTo>
                      <a:pt x="301"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9" name="Google Shape;3559;p20"/>
              <p:cNvSpPr/>
              <p:nvPr/>
            </p:nvSpPr>
            <p:spPr>
              <a:xfrm>
                <a:off x="4348275" y="3881975"/>
                <a:ext cx="18425" cy="13975"/>
              </a:xfrm>
              <a:custGeom>
                <a:avLst/>
                <a:gdLst/>
                <a:ahLst/>
                <a:cxnLst/>
                <a:rect l="l" t="t" r="r" b="b"/>
                <a:pathLst>
                  <a:path w="737" h="559" extrusionOk="0">
                    <a:moveTo>
                      <a:pt x="368" y="1"/>
                    </a:moveTo>
                    <a:cubicBezTo>
                      <a:pt x="306" y="1"/>
                      <a:pt x="244" y="21"/>
                      <a:pt x="193" y="62"/>
                    </a:cubicBezTo>
                    <a:cubicBezTo>
                      <a:pt x="0" y="220"/>
                      <a:pt x="94" y="531"/>
                      <a:pt x="341" y="557"/>
                    </a:cubicBezTo>
                    <a:cubicBezTo>
                      <a:pt x="352" y="558"/>
                      <a:pt x="362" y="559"/>
                      <a:pt x="372" y="559"/>
                    </a:cubicBezTo>
                    <a:cubicBezTo>
                      <a:pt x="601" y="559"/>
                      <a:pt x="736" y="289"/>
                      <a:pt x="585" y="104"/>
                    </a:cubicBezTo>
                    <a:cubicBezTo>
                      <a:pt x="530" y="36"/>
                      <a:pt x="449"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0" name="Google Shape;3560;p20"/>
              <p:cNvSpPr/>
              <p:nvPr/>
            </p:nvSpPr>
            <p:spPr>
              <a:xfrm>
                <a:off x="4335025" y="3865425"/>
                <a:ext cx="17775" cy="13500"/>
              </a:xfrm>
              <a:custGeom>
                <a:avLst/>
                <a:gdLst/>
                <a:ahLst/>
                <a:cxnLst/>
                <a:rect l="l" t="t" r="r" b="b"/>
                <a:pathLst>
                  <a:path w="711" h="540" extrusionOk="0">
                    <a:moveTo>
                      <a:pt x="357" y="0"/>
                    </a:moveTo>
                    <a:cubicBezTo>
                      <a:pt x="297" y="0"/>
                      <a:pt x="237" y="21"/>
                      <a:pt x="187" y="62"/>
                    </a:cubicBezTo>
                    <a:cubicBezTo>
                      <a:pt x="0" y="210"/>
                      <a:pt x="87" y="512"/>
                      <a:pt x="328" y="538"/>
                    </a:cubicBezTo>
                    <a:cubicBezTo>
                      <a:pt x="338" y="539"/>
                      <a:pt x="349" y="540"/>
                      <a:pt x="359" y="540"/>
                    </a:cubicBezTo>
                    <a:cubicBezTo>
                      <a:pt x="578" y="540"/>
                      <a:pt x="710" y="279"/>
                      <a:pt x="566" y="101"/>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1" name="Google Shape;3561;p20"/>
              <p:cNvSpPr/>
              <p:nvPr/>
            </p:nvSpPr>
            <p:spPr>
              <a:xfrm>
                <a:off x="4321675" y="3848875"/>
                <a:ext cx="17250" cy="13100"/>
              </a:xfrm>
              <a:custGeom>
                <a:avLst/>
                <a:gdLst/>
                <a:ahLst/>
                <a:cxnLst/>
                <a:rect l="l" t="t" r="r" b="b"/>
                <a:pathLst>
                  <a:path w="690" h="524" extrusionOk="0">
                    <a:moveTo>
                      <a:pt x="345" y="1"/>
                    </a:moveTo>
                    <a:cubicBezTo>
                      <a:pt x="288" y="1"/>
                      <a:pt x="229" y="20"/>
                      <a:pt x="181" y="59"/>
                    </a:cubicBezTo>
                    <a:cubicBezTo>
                      <a:pt x="1" y="207"/>
                      <a:pt x="88" y="496"/>
                      <a:pt x="319" y="522"/>
                    </a:cubicBezTo>
                    <a:cubicBezTo>
                      <a:pt x="328" y="523"/>
                      <a:pt x="337" y="523"/>
                      <a:pt x="346" y="523"/>
                    </a:cubicBezTo>
                    <a:cubicBezTo>
                      <a:pt x="561" y="523"/>
                      <a:pt x="689" y="270"/>
                      <a:pt x="547" y="98"/>
                    </a:cubicBezTo>
                    <a:cubicBezTo>
                      <a:pt x="496" y="34"/>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2" name="Google Shape;3562;p20"/>
              <p:cNvSpPr/>
              <p:nvPr/>
            </p:nvSpPr>
            <p:spPr>
              <a:xfrm>
                <a:off x="4308425" y="3832400"/>
                <a:ext cx="16575" cy="12550"/>
              </a:xfrm>
              <a:custGeom>
                <a:avLst/>
                <a:gdLst/>
                <a:ahLst/>
                <a:cxnLst/>
                <a:rect l="l" t="t" r="r" b="b"/>
                <a:pathLst>
                  <a:path w="663" h="502" extrusionOk="0">
                    <a:moveTo>
                      <a:pt x="334" y="0"/>
                    </a:moveTo>
                    <a:cubicBezTo>
                      <a:pt x="278" y="0"/>
                      <a:pt x="221" y="18"/>
                      <a:pt x="174" y="56"/>
                    </a:cubicBezTo>
                    <a:cubicBezTo>
                      <a:pt x="0" y="197"/>
                      <a:pt x="84" y="477"/>
                      <a:pt x="306" y="499"/>
                    </a:cubicBezTo>
                    <a:cubicBezTo>
                      <a:pt x="316" y="501"/>
                      <a:pt x="326" y="501"/>
                      <a:pt x="336" y="501"/>
                    </a:cubicBezTo>
                    <a:cubicBezTo>
                      <a:pt x="543" y="501"/>
                      <a:pt x="662" y="257"/>
                      <a:pt x="528" y="91"/>
                    </a:cubicBezTo>
                    <a:cubicBezTo>
                      <a:pt x="478" y="31"/>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3" name="Google Shape;3563;p20"/>
              <p:cNvSpPr/>
              <p:nvPr/>
            </p:nvSpPr>
            <p:spPr>
              <a:xfrm>
                <a:off x="4295175" y="3815825"/>
                <a:ext cx="15950" cy="12075"/>
              </a:xfrm>
              <a:custGeom>
                <a:avLst/>
                <a:gdLst/>
                <a:ahLst/>
                <a:cxnLst/>
                <a:rect l="l" t="t" r="r" b="b"/>
                <a:pathLst>
                  <a:path w="638" h="483" extrusionOk="0">
                    <a:moveTo>
                      <a:pt x="318" y="0"/>
                    </a:moveTo>
                    <a:cubicBezTo>
                      <a:pt x="265" y="0"/>
                      <a:pt x="211" y="18"/>
                      <a:pt x="167" y="54"/>
                    </a:cubicBezTo>
                    <a:cubicBezTo>
                      <a:pt x="0" y="189"/>
                      <a:pt x="81" y="459"/>
                      <a:pt x="293" y="481"/>
                    </a:cubicBezTo>
                    <a:cubicBezTo>
                      <a:pt x="302" y="482"/>
                      <a:pt x="311" y="483"/>
                      <a:pt x="320" y="483"/>
                    </a:cubicBezTo>
                    <a:cubicBezTo>
                      <a:pt x="519" y="483"/>
                      <a:pt x="637" y="249"/>
                      <a:pt x="508" y="92"/>
                    </a:cubicBezTo>
                    <a:cubicBezTo>
                      <a:pt x="460" y="32"/>
                      <a:pt x="389"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4" name="Google Shape;3564;p20"/>
              <p:cNvSpPr/>
              <p:nvPr/>
            </p:nvSpPr>
            <p:spPr>
              <a:xfrm>
                <a:off x="4281900" y="3799325"/>
                <a:ext cx="15325" cy="11625"/>
              </a:xfrm>
              <a:custGeom>
                <a:avLst/>
                <a:gdLst/>
                <a:ahLst/>
                <a:cxnLst/>
                <a:rect l="l" t="t" r="r" b="b"/>
                <a:pathLst>
                  <a:path w="613" h="465" extrusionOk="0">
                    <a:moveTo>
                      <a:pt x="306" y="1"/>
                    </a:moveTo>
                    <a:cubicBezTo>
                      <a:pt x="255" y="1"/>
                      <a:pt x="204" y="17"/>
                      <a:pt x="162" y="52"/>
                    </a:cubicBezTo>
                    <a:cubicBezTo>
                      <a:pt x="1" y="183"/>
                      <a:pt x="78" y="444"/>
                      <a:pt x="284" y="463"/>
                    </a:cubicBezTo>
                    <a:cubicBezTo>
                      <a:pt x="293" y="464"/>
                      <a:pt x="302" y="465"/>
                      <a:pt x="311" y="465"/>
                    </a:cubicBezTo>
                    <a:cubicBezTo>
                      <a:pt x="500" y="465"/>
                      <a:pt x="612" y="241"/>
                      <a:pt x="486" y="87"/>
                    </a:cubicBezTo>
                    <a:cubicBezTo>
                      <a:pt x="440" y="30"/>
                      <a:pt x="373"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5" name="Google Shape;3565;p20"/>
              <p:cNvSpPr/>
              <p:nvPr/>
            </p:nvSpPr>
            <p:spPr>
              <a:xfrm>
                <a:off x="4268575" y="3782775"/>
                <a:ext cx="14750" cy="11225"/>
              </a:xfrm>
              <a:custGeom>
                <a:avLst/>
                <a:gdLst/>
                <a:ahLst/>
                <a:cxnLst/>
                <a:rect l="l" t="t" r="r" b="b"/>
                <a:pathLst>
                  <a:path w="590" h="449" extrusionOk="0">
                    <a:moveTo>
                      <a:pt x="296" y="0"/>
                    </a:moveTo>
                    <a:cubicBezTo>
                      <a:pt x="246" y="0"/>
                      <a:pt x="196" y="17"/>
                      <a:pt x="155" y="52"/>
                    </a:cubicBezTo>
                    <a:cubicBezTo>
                      <a:pt x="0" y="174"/>
                      <a:pt x="74" y="424"/>
                      <a:pt x="274" y="447"/>
                    </a:cubicBezTo>
                    <a:cubicBezTo>
                      <a:pt x="282" y="448"/>
                      <a:pt x="289" y="448"/>
                      <a:pt x="297" y="448"/>
                    </a:cubicBezTo>
                    <a:cubicBezTo>
                      <a:pt x="482" y="448"/>
                      <a:pt x="590" y="232"/>
                      <a:pt x="470" y="84"/>
                    </a:cubicBezTo>
                    <a:cubicBezTo>
                      <a:pt x="426" y="29"/>
                      <a:pt x="361"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6" name="Google Shape;3566;p20"/>
              <p:cNvSpPr/>
              <p:nvPr/>
            </p:nvSpPr>
            <p:spPr>
              <a:xfrm>
                <a:off x="4255325" y="3766225"/>
                <a:ext cx="14125" cy="10725"/>
              </a:xfrm>
              <a:custGeom>
                <a:avLst/>
                <a:gdLst/>
                <a:ahLst/>
                <a:cxnLst/>
                <a:rect l="l" t="t" r="r" b="b"/>
                <a:pathLst>
                  <a:path w="565" h="429" extrusionOk="0">
                    <a:moveTo>
                      <a:pt x="284" y="1"/>
                    </a:moveTo>
                    <a:cubicBezTo>
                      <a:pt x="237" y="1"/>
                      <a:pt x="188" y="16"/>
                      <a:pt x="148" y="48"/>
                    </a:cubicBezTo>
                    <a:cubicBezTo>
                      <a:pt x="0" y="167"/>
                      <a:pt x="71" y="408"/>
                      <a:pt x="261" y="428"/>
                    </a:cubicBezTo>
                    <a:cubicBezTo>
                      <a:pt x="268" y="428"/>
                      <a:pt x="276" y="429"/>
                      <a:pt x="284" y="429"/>
                    </a:cubicBezTo>
                    <a:cubicBezTo>
                      <a:pt x="460" y="429"/>
                      <a:pt x="564" y="222"/>
                      <a:pt x="450" y="81"/>
                    </a:cubicBezTo>
                    <a:cubicBezTo>
                      <a:pt x="408" y="28"/>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7" name="Google Shape;3567;p20"/>
              <p:cNvSpPr/>
              <p:nvPr/>
            </p:nvSpPr>
            <p:spPr>
              <a:xfrm>
                <a:off x="4242050" y="3749725"/>
                <a:ext cx="13500" cy="10200"/>
              </a:xfrm>
              <a:custGeom>
                <a:avLst/>
                <a:gdLst/>
                <a:ahLst/>
                <a:cxnLst/>
                <a:rect l="l" t="t" r="r" b="b"/>
                <a:pathLst>
                  <a:path w="540" h="408" extrusionOk="0">
                    <a:moveTo>
                      <a:pt x="272" y="1"/>
                    </a:moveTo>
                    <a:cubicBezTo>
                      <a:pt x="226" y="1"/>
                      <a:pt x="180" y="16"/>
                      <a:pt x="142" y="46"/>
                    </a:cubicBezTo>
                    <a:cubicBezTo>
                      <a:pt x="1" y="159"/>
                      <a:pt x="68" y="390"/>
                      <a:pt x="252" y="406"/>
                    </a:cubicBezTo>
                    <a:cubicBezTo>
                      <a:pt x="259" y="407"/>
                      <a:pt x="267" y="408"/>
                      <a:pt x="275" y="408"/>
                    </a:cubicBezTo>
                    <a:cubicBezTo>
                      <a:pt x="441" y="408"/>
                      <a:pt x="539" y="211"/>
                      <a:pt x="432" y="75"/>
                    </a:cubicBezTo>
                    <a:cubicBezTo>
                      <a:pt x="392" y="26"/>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8" name="Google Shape;3568;p20"/>
              <p:cNvSpPr/>
              <p:nvPr/>
            </p:nvSpPr>
            <p:spPr>
              <a:xfrm>
                <a:off x="4228800" y="3733150"/>
                <a:ext cx="12925" cy="9825"/>
              </a:xfrm>
              <a:custGeom>
                <a:avLst/>
                <a:gdLst/>
                <a:ahLst/>
                <a:cxnLst/>
                <a:rect l="l" t="t" r="r" b="b"/>
                <a:pathLst>
                  <a:path w="517" h="393" extrusionOk="0">
                    <a:moveTo>
                      <a:pt x="259" y="1"/>
                    </a:moveTo>
                    <a:cubicBezTo>
                      <a:pt x="215" y="1"/>
                      <a:pt x="172" y="15"/>
                      <a:pt x="136" y="44"/>
                    </a:cubicBezTo>
                    <a:cubicBezTo>
                      <a:pt x="1" y="157"/>
                      <a:pt x="65" y="372"/>
                      <a:pt x="238" y="391"/>
                    </a:cubicBezTo>
                    <a:cubicBezTo>
                      <a:pt x="246" y="392"/>
                      <a:pt x="254" y="393"/>
                      <a:pt x="261" y="393"/>
                    </a:cubicBezTo>
                    <a:cubicBezTo>
                      <a:pt x="421" y="393"/>
                      <a:pt x="516" y="202"/>
                      <a:pt x="412" y="73"/>
                    </a:cubicBezTo>
                    <a:cubicBezTo>
                      <a:pt x="374" y="26"/>
                      <a:pt x="317" y="1"/>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9" name="Google Shape;3569;p20"/>
              <p:cNvSpPr/>
              <p:nvPr/>
            </p:nvSpPr>
            <p:spPr>
              <a:xfrm>
                <a:off x="4215550" y="3716675"/>
                <a:ext cx="12200" cy="9350"/>
              </a:xfrm>
              <a:custGeom>
                <a:avLst/>
                <a:gdLst/>
                <a:ahLst/>
                <a:cxnLst/>
                <a:rect l="l" t="t" r="r" b="b"/>
                <a:pathLst>
                  <a:path w="488" h="374" extrusionOk="0">
                    <a:moveTo>
                      <a:pt x="243" y="0"/>
                    </a:moveTo>
                    <a:cubicBezTo>
                      <a:pt x="203" y="0"/>
                      <a:pt x="162" y="14"/>
                      <a:pt x="129" y="41"/>
                    </a:cubicBezTo>
                    <a:cubicBezTo>
                      <a:pt x="0" y="144"/>
                      <a:pt x="61" y="353"/>
                      <a:pt x="225" y="372"/>
                    </a:cubicBezTo>
                    <a:cubicBezTo>
                      <a:pt x="232" y="373"/>
                      <a:pt x="238" y="373"/>
                      <a:pt x="245" y="373"/>
                    </a:cubicBezTo>
                    <a:cubicBezTo>
                      <a:pt x="397" y="373"/>
                      <a:pt x="488" y="193"/>
                      <a:pt x="389" y="70"/>
                    </a:cubicBezTo>
                    <a:cubicBezTo>
                      <a:pt x="352" y="24"/>
                      <a:pt x="298" y="0"/>
                      <a:pt x="2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0" name="Google Shape;3570;p20"/>
              <p:cNvSpPr/>
              <p:nvPr/>
            </p:nvSpPr>
            <p:spPr>
              <a:xfrm>
                <a:off x="4202200" y="3700100"/>
                <a:ext cx="11750" cy="8875"/>
              </a:xfrm>
              <a:custGeom>
                <a:avLst/>
                <a:gdLst/>
                <a:ahLst/>
                <a:cxnLst/>
                <a:rect l="l" t="t" r="r" b="b"/>
                <a:pathLst>
                  <a:path w="470" h="355" extrusionOk="0">
                    <a:moveTo>
                      <a:pt x="236" y="1"/>
                    </a:moveTo>
                    <a:cubicBezTo>
                      <a:pt x="196" y="1"/>
                      <a:pt x="156" y="14"/>
                      <a:pt x="123" y="42"/>
                    </a:cubicBezTo>
                    <a:cubicBezTo>
                      <a:pt x="1" y="139"/>
                      <a:pt x="62" y="338"/>
                      <a:pt x="216" y="354"/>
                    </a:cubicBezTo>
                    <a:cubicBezTo>
                      <a:pt x="223" y="355"/>
                      <a:pt x="229" y="355"/>
                      <a:pt x="236" y="355"/>
                    </a:cubicBezTo>
                    <a:cubicBezTo>
                      <a:pt x="382" y="355"/>
                      <a:pt x="469" y="185"/>
                      <a:pt x="374" y="68"/>
                    </a:cubicBezTo>
                    <a:cubicBezTo>
                      <a:pt x="339" y="24"/>
                      <a:pt x="288" y="1"/>
                      <a:pt x="2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1" name="Google Shape;3571;p20"/>
              <p:cNvSpPr/>
              <p:nvPr/>
            </p:nvSpPr>
            <p:spPr>
              <a:xfrm>
                <a:off x="4188950" y="3683575"/>
                <a:ext cx="11100" cy="8375"/>
              </a:xfrm>
              <a:custGeom>
                <a:avLst/>
                <a:gdLst/>
                <a:ahLst/>
                <a:cxnLst/>
                <a:rect l="l" t="t" r="r" b="b"/>
                <a:pathLst>
                  <a:path w="444" h="335" extrusionOk="0">
                    <a:moveTo>
                      <a:pt x="223" y="0"/>
                    </a:moveTo>
                    <a:cubicBezTo>
                      <a:pt x="186" y="0"/>
                      <a:pt x="148" y="13"/>
                      <a:pt x="116" y="38"/>
                    </a:cubicBezTo>
                    <a:cubicBezTo>
                      <a:pt x="1" y="131"/>
                      <a:pt x="55" y="321"/>
                      <a:pt x="206" y="334"/>
                    </a:cubicBezTo>
                    <a:cubicBezTo>
                      <a:pt x="213" y="334"/>
                      <a:pt x="219" y="335"/>
                      <a:pt x="226" y="335"/>
                    </a:cubicBezTo>
                    <a:cubicBezTo>
                      <a:pt x="362" y="335"/>
                      <a:pt x="443" y="174"/>
                      <a:pt x="354" y="64"/>
                    </a:cubicBezTo>
                    <a:cubicBezTo>
                      <a:pt x="320" y="22"/>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2" name="Google Shape;3572;p20"/>
              <p:cNvSpPr/>
              <p:nvPr/>
            </p:nvSpPr>
            <p:spPr>
              <a:xfrm>
                <a:off x="4175700" y="3667075"/>
                <a:ext cx="10450" cy="7925"/>
              </a:xfrm>
              <a:custGeom>
                <a:avLst/>
                <a:gdLst/>
                <a:ahLst/>
                <a:cxnLst/>
                <a:rect l="l" t="t" r="r" b="b"/>
                <a:pathLst>
                  <a:path w="418" h="317" extrusionOk="0">
                    <a:moveTo>
                      <a:pt x="209" y="0"/>
                    </a:moveTo>
                    <a:cubicBezTo>
                      <a:pt x="174" y="0"/>
                      <a:pt x="139" y="12"/>
                      <a:pt x="110" y="36"/>
                    </a:cubicBezTo>
                    <a:cubicBezTo>
                      <a:pt x="0" y="123"/>
                      <a:pt x="52" y="299"/>
                      <a:pt x="193" y="315"/>
                    </a:cubicBezTo>
                    <a:cubicBezTo>
                      <a:pt x="198" y="316"/>
                      <a:pt x="204" y="316"/>
                      <a:pt x="209"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3" name="Google Shape;3573;p20"/>
              <p:cNvSpPr/>
              <p:nvPr/>
            </p:nvSpPr>
            <p:spPr>
              <a:xfrm>
                <a:off x="4339600" y="3834375"/>
                <a:ext cx="17125" cy="13050"/>
              </a:xfrm>
              <a:custGeom>
                <a:avLst/>
                <a:gdLst/>
                <a:ahLst/>
                <a:cxnLst/>
                <a:rect l="l" t="t" r="r" b="b"/>
                <a:pathLst>
                  <a:path w="685" h="522" extrusionOk="0">
                    <a:moveTo>
                      <a:pt x="342" y="1"/>
                    </a:moveTo>
                    <a:cubicBezTo>
                      <a:pt x="285" y="1"/>
                      <a:pt x="228" y="19"/>
                      <a:pt x="180" y="57"/>
                    </a:cubicBezTo>
                    <a:cubicBezTo>
                      <a:pt x="0" y="202"/>
                      <a:pt x="84" y="494"/>
                      <a:pt x="315" y="520"/>
                    </a:cubicBezTo>
                    <a:cubicBezTo>
                      <a:pt x="326" y="521"/>
                      <a:pt x="336" y="522"/>
                      <a:pt x="346" y="522"/>
                    </a:cubicBezTo>
                    <a:cubicBezTo>
                      <a:pt x="559" y="522"/>
                      <a:pt x="685" y="271"/>
                      <a:pt x="547" y="99"/>
                    </a:cubicBezTo>
                    <a:cubicBezTo>
                      <a:pt x="495" y="34"/>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4" name="Google Shape;3574;p20"/>
              <p:cNvSpPr/>
              <p:nvPr/>
            </p:nvSpPr>
            <p:spPr>
              <a:xfrm>
                <a:off x="4326350" y="3817850"/>
                <a:ext cx="16575" cy="12625"/>
              </a:xfrm>
              <a:custGeom>
                <a:avLst/>
                <a:gdLst/>
                <a:ahLst/>
                <a:cxnLst/>
                <a:rect l="l" t="t" r="r" b="b"/>
                <a:pathLst>
                  <a:path w="663" h="505" extrusionOk="0">
                    <a:moveTo>
                      <a:pt x="331" y="1"/>
                    </a:moveTo>
                    <a:cubicBezTo>
                      <a:pt x="275" y="1"/>
                      <a:pt x="219" y="19"/>
                      <a:pt x="174" y="56"/>
                    </a:cubicBezTo>
                    <a:cubicBezTo>
                      <a:pt x="0" y="198"/>
                      <a:pt x="84" y="477"/>
                      <a:pt x="305" y="503"/>
                    </a:cubicBezTo>
                    <a:cubicBezTo>
                      <a:pt x="315" y="504"/>
                      <a:pt x="324" y="504"/>
                      <a:pt x="333" y="504"/>
                    </a:cubicBezTo>
                    <a:cubicBezTo>
                      <a:pt x="538" y="504"/>
                      <a:pt x="663" y="261"/>
                      <a:pt x="527" y="95"/>
                    </a:cubicBezTo>
                    <a:cubicBezTo>
                      <a:pt x="478" y="33"/>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5" name="Google Shape;3575;p20"/>
              <p:cNvSpPr/>
              <p:nvPr/>
            </p:nvSpPr>
            <p:spPr>
              <a:xfrm>
                <a:off x="4313075" y="3801350"/>
                <a:ext cx="15875" cy="12100"/>
              </a:xfrm>
              <a:custGeom>
                <a:avLst/>
                <a:gdLst/>
                <a:ahLst/>
                <a:cxnLst/>
                <a:rect l="l" t="t" r="r" b="b"/>
                <a:pathLst>
                  <a:path w="635" h="484" extrusionOk="0">
                    <a:moveTo>
                      <a:pt x="320" y="1"/>
                    </a:moveTo>
                    <a:cubicBezTo>
                      <a:pt x="266" y="1"/>
                      <a:pt x="212" y="18"/>
                      <a:pt x="168" y="54"/>
                    </a:cubicBezTo>
                    <a:cubicBezTo>
                      <a:pt x="1" y="189"/>
                      <a:pt x="81" y="459"/>
                      <a:pt x="293" y="482"/>
                    </a:cubicBezTo>
                    <a:cubicBezTo>
                      <a:pt x="303" y="483"/>
                      <a:pt x="312" y="483"/>
                      <a:pt x="321" y="483"/>
                    </a:cubicBezTo>
                    <a:cubicBezTo>
                      <a:pt x="519" y="483"/>
                      <a:pt x="635" y="250"/>
                      <a:pt x="509" y="90"/>
                    </a:cubicBezTo>
                    <a:cubicBezTo>
                      <a:pt x="461" y="31"/>
                      <a:pt x="391"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6" name="Google Shape;3576;p20"/>
              <p:cNvSpPr/>
              <p:nvPr/>
            </p:nvSpPr>
            <p:spPr>
              <a:xfrm>
                <a:off x="4299750" y="3784800"/>
                <a:ext cx="15400" cy="11675"/>
              </a:xfrm>
              <a:custGeom>
                <a:avLst/>
                <a:gdLst/>
                <a:ahLst/>
                <a:cxnLst/>
                <a:rect l="l" t="t" r="r" b="b"/>
                <a:pathLst>
                  <a:path w="616" h="467" extrusionOk="0">
                    <a:moveTo>
                      <a:pt x="310" y="0"/>
                    </a:moveTo>
                    <a:cubicBezTo>
                      <a:pt x="258" y="0"/>
                      <a:pt x="206" y="18"/>
                      <a:pt x="161" y="54"/>
                    </a:cubicBezTo>
                    <a:cubicBezTo>
                      <a:pt x="0" y="183"/>
                      <a:pt x="78" y="443"/>
                      <a:pt x="286" y="466"/>
                    </a:cubicBezTo>
                    <a:cubicBezTo>
                      <a:pt x="294" y="466"/>
                      <a:pt x="302" y="467"/>
                      <a:pt x="310" y="467"/>
                    </a:cubicBezTo>
                    <a:cubicBezTo>
                      <a:pt x="502" y="467"/>
                      <a:pt x="616" y="241"/>
                      <a:pt x="489" y="86"/>
                    </a:cubicBezTo>
                    <a:cubicBezTo>
                      <a:pt x="443" y="30"/>
                      <a:pt x="377" y="0"/>
                      <a:pt x="3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7" name="Google Shape;3577;p20"/>
              <p:cNvSpPr/>
              <p:nvPr/>
            </p:nvSpPr>
            <p:spPr>
              <a:xfrm>
                <a:off x="4286500" y="3768275"/>
                <a:ext cx="14725" cy="11175"/>
              </a:xfrm>
              <a:custGeom>
                <a:avLst/>
                <a:gdLst/>
                <a:ahLst/>
                <a:cxnLst/>
                <a:rect l="l" t="t" r="r" b="b"/>
                <a:pathLst>
                  <a:path w="589" h="447" extrusionOk="0">
                    <a:moveTo>
                      <a:pt x="295" y="1"/>
                    </a:moveTo>
                    <a:cubicBezTo>
                      <a:pt x="246" y="1"/>
                      <a:pt x="196" y="17"/>
                      <a:pt x="154" y="50"/>
                    </a:cubicBezTo>
                    <a:cubicBezTo>
                      <a:pt x="0" y="175"/>
                      <a:pt x="74" y="426"/>
                      <a:pt x="273" y="445"/>
                    </a:cubicBezTo>
                    <a:cubicBezTo>
                      <a:pt x="282" y="446"/>
                      <a:pt x="291" y="447"/>
                      <a:pt x="300" y="447"/>
                    </a:cubicBezTo>
                    <a:cubicBezTo>
                      <a:pt x="480" y="447"/>
                      <a:pt x="589" y="229"/>
                      <a:pt x="469" y="82"/>
                    </a:cubicBezTo>
                    <a:cubicBezTo>
                      <a:pt x="425" y="29"/>
                      <a:pt x="360"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8" name="Google Shape;3578;p20"/>
              <p:cNvSpPr/>
              <p:nvPr/>
            </p:nvSpPr>
            <p:spPr>
              <a:xfrm>
                <a:off x="4273225" y="3751725"/>
                <a:ext cx="14125" cy="10775"/>
              </a:xfrm>
              <a:custGeom>
                <a:avLst/>
                <a:gdLst/>
                <a:ahLst/>
                <a:cxnLst/>
                <a:rect l="l" t="t" r="r" b="b"/>
                <a:pathLst>
                  <a:path w="565" h="431" extrusionOk="0">
                    <a:moveTo>
                      <a:pt x="284" y="1"/>
                    </a:moveTo>
                    <a:cubicBezTo>
                      <a:pt x="236" y="1"/>
                      <a:pt x="189" y="17"/>
                      <a:pt x="149" y="50"/>
                    </a:cubicBezTo>
                    <a:cubicBezTo>
                      <a:pt x="1" y="169"/>
                      <a:pt x="72" y="407"/>
                      <a:pt x="261" y="429"/>
                    </a:cubicBezTo>
                    <a:cubicBezTo>
                      <a:pt x="269" y="430"/>
                      <a:pt x="277" y="430"/>
                      <a:pt x="284" y="430"/>
                    </a:cubicBezTo>
                    <a:cubicBezTo>
                      <a:pt x="460" y="430"/>
                      <a:pt x="565" y="224"/>
                      <a:pt x="451" y="82"/>
                    </a:cubicBezTo>
                    <a:cubicBezTo>
                      <a:pt x="409" y="29"/>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9" name="Google Shape;3579;p20"/>
              <p:cNvSpPr/>
              <p:nvPr/>
            </p:nvSpPr>
            <p:spPr>
              <a:xfrm>
                <a:off x="4259975" y="3735200"/>
                <a:ext cx="13475" cy="10275"/>
              </a:xfrm>
              <a:custGeom>
                <a:avLst/>
                <a:gdLst/>
                <a:ahLst/>
                <a:cxnLst/>
                <a:rect l="l" t="t" r="r" b="b"/>
                <a:pathLst>
                  <a:path w="539" h="411" extrusionOk="0">
                    <a:moveTo>
                      <a:pt x="269" y="0"/>
                    </a:moveTo>
                    <a:cubicBezTo>
                      <a:pt x="224" y="0"/>
                      <a:pt x="179" y="15"/>
                      <a:pt x="142" y="46"/>
                    </a:cubicBezTo>
                    <a:cubicBezTo>
                      <a:pt x="1" y="161"/>
                      <a:pt x="68" y="390"/>
                      <a:pt x="248" y="409"/>
                    </a:cubicBezTo>
                    <a:cubicBezTo>
                      <a:pt x="256" y="410"/>
                      <a:pt x="264" y="410"/>
                      <a:pt x="272" y="410"/>
                    </a:cubicBezTo>
                    <a:cubicBezTo>
                      <a:pt x="441" y="410"/>
                      <a:pt x="539" y="213"/>
                      <a:pt x="428" y="78"/>
                    </a:cubicBezTo>
                    <a:cubicBezTo>
                      <a:pt x="388" y="27"/>
                      <a:pt x="329" y="0"/>
                      <a:pt x="2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0" name="Google Shape;3580;p20"/>
              <p:cNvSpPr/>
              <p:nvPr/>
            </p:nvSpPr>
            <p:spPr>
              <a:xfrm>
                <a:off x="4246725" y="3718700"/>
                <a:ext cx="12825" cy="9725"/>
              </a:xfrm>
              <a:custGeom>
                <a:avLst/>
                <a:gdLst/>
                <a:ahLst/>
                <a:cxnLst/>
                <a:rect l="l" t="t" r="r" b="b"/>
                <a:pathLst>
                  <a:path w="513" h="389" extrusionOk="0">
                    <a:moveTo>
                      <a:pt x="257" y="0"/>
                    </a:moveTo>
                    <a:cubicBezTo>
                      <a:pt x="215" y="0"/>
                      <a:pt x="171" y="15"/>
                      <a:pt x="135" y="44"/>
                    </a:cubicBezTo>
                    <a:cubicBezTo>
                      <a:pt x="0" y="153"/>
                      <a:pt x="65" y="371"/>
                      <a:pt x="238" y="388"/>
                    </a:cubicBezTo>
                    <a:cubicBezTo>
                      <a:pt x="246" y="388"/>
                      <a:pt x="253" y="389"/>
                      <a:pt x="261" y="389"/>
                    </a:cubicBezTo>
                    <a:cubicBezTo>
                      <a:pt x="418" y="389"/>
                      <a:pt x="513" y="201"/>
                      <a:pt x="408" y="73"/>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1" name="Google Shape;3581;p20"/>
              <p:cNvSpPr/>
              <p:nvPr/>
            </p:nvSpPr>
            <p:spPr>
              <a:xfrm>
                <a:off x="4233375" y="3702125"/>
                <a:ext cx="12300" cy="9350"/>
              </a:xfrm>
              <a:custGeom>
                <a:avLst/>
                <a:gdLst/>
                <a:ahLst/>
                <a:cxnLst/>
                <a:rect l="l" t="t" r="r" b="b"/>
                <a:pathLst>
                  <a:path w="492" h="374" extrusionOk="0">
                    <a:moveTo>
                      <a:pt x="246" y="1"/>
                    </a:moveTo>
                    <a:cubicBezTo>
                      <a:pt x="205" y="1"/>
                      <a:pt x="164" y="14"/>
                      <a:pt x="129" y="41"/>
                    </a:cubicBezTo>
                    <a:cubicBezTo>
                      <a:pt x="1" y="147"/>
                      <a:pt x="62" y="356"/>
                      <a:pt x="229" y="372"/>
                    </a:cubicBezTo>
                    <a:cubicBezTo>
                      <a:pt x="236" y="373"/>
                      <a:pt x="242" y="373"/>
                      <a:pt x="248" y="373"/>
                    </a:cubicBezTo>
                    <a:cubicBezTo>
                      <a:pt x="401" y="373"/>
                      <a:pt x="492" y="194"/>
                      <a:pt x="393" y="70"/>
                    </a:cubicBezTo>
                    <a:cubicBezTo>
                      <a:pt x="356" y="24"/>
                      <a:pt x="302"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2" name="Google Shape;3582;p20"/>
              <p:cNvSpPr/>
              <p:nvPr/>
            </p:nvSpPr>
            <p:spPr>
              <a:xfrm>
                <a:off x="4220125" y="3685625"/>
                <a:ext cx="11650" cy="8825"/>
              </a:xfrm>
              <a:custGeom>
                <a:avLst/>
                <a:gdLst/>
                <a:ahLst/>
                <a:cxnLst/>
                <a:rect l="l" t="t" r="r" b="b"/>
                <a:pathLst>
                  <a:path w="466" h="353" extrusionOk="0">
                    <a:moveTo>
                      <a:pt x="234" y="1"/>
                    </a:moveTo>
                    <a:cubicBezTo>
                      <a:pt x="195" y="1"/>
                      <a:pt x="156" y="13"/>
                      <a:pt x="123" y="39"/>
                    </a:cubicBezTo>
                    <a:cubicBezTo>
                      <a:pt x="1" y="139"/>
                      <a:pt x="58" y="335"/>
                      <a:pt x="216" y="351"/>
                    </a:cubicBezTo>
                    <a:cubicBezTo>
                      <a:pt x="224" y="352"/>
                      <a:pt x="231" y="353"/>
                      <a:pt x="239" y="353"/>
                    </a:cubicBezTo>
                    <a:cubicBezTo>
                      <a:pt x="382" y="353"/>
                      <a:pt x="465" y="181"/>
                      <a:pt x="373" y="65"/>
                    </a:cubicBezTo>
                    <a:cubicBezTo>
                      <a:pt x="337" y="23"/>
                      <a:pt x="285"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3" name="Google Shape;3583;p20"/>
              <p:cNvSpPr/>
              <p:nvPr/>
            </p:nvSpPr>
            <p:spPr>
              <a:xfrm>
                <a:off x="4206875" y="3669100"/>
                <a:ext cx="11075" cy="8400"/>
              </a:xfrm>
              <a:custGeom>
                <a:avLst/>
                <a:gdLst/>
                <a:ahLst/>
                <a:cxnLst/>
                <a:rect l="l" t="t" r="r" b="b"/>
                <a:pathLst>
                  <a:path w="443" h="336" extrusionOk="0">
                    <a:moveTo>
                      <a:pt x="222" y="1"/>
                    </a:moveTo>
                    <a:cubicBezTo>
                      <a:pt x="185" y="1"/>
                      <a:pt x="147" y="13"/>
                      <a:pt x="116" y="38"/>
                    </a:cubicBezTo>
                    <a:cubicBezTo>
                      <a:pt x="0" y="132"/>
                      <a:pt x="55" y="318"/>
                      <a:pt x="203" y="334"/>
                    </a:cubicBezTo>
                    <a:cubicBezTo>
                      <a:pt x="209" y="335"/>
                      <a:pt x="216" y="335"/>
                      <a:pt x="222" y="335"/>
                    </a:cubicBezTo>
                    <a:cubicBezTo>
                      <a:pt x="362" y="335"/>
                      <a:pt x="443" y="172"/>
                      <a:pt x="351" y="61"/>
                    </a:cubicBezTo>
                    <a:cubicBezTo>
                      <a:pt x="318" y="21"/>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4" name="Google Shape;3584;p20"/>
              <p:cNvSpPr/>
              <p:nvPr/>
            </p:nvSpPr>
            <p:spPr>
              <a:xfrm>
                <a:off x="4193625" y="3652550"/>
                <a:ext cx="10450" cy="7975"/>
              </a:xfrm>
              <a:custGeom>
                <a:avLst/>
                <a:gdLst/>
                <a:ahLst/>
                <a:cxnLst/>
                <a:rect l="l" t="t" r="r" b="b"/>
                <a:pathLst>
                  <a:path w="418" h="319" extrusionOk="0">
                    <a:moveTo>
                      <a:pt x="208" y="0"/>
                    </a:moveTo>
                    <a:cubicBezTo>
                      <a:pt x="173" y="0"/>
                      <a:pt x="138" y="12"/>
                      <a:pt x="109" y="35"/>
                    </a:cubicBezTo>
                    <a:cubicBezTo>
                      <a:pt x="0" y="125"/>
                      <a:pt x="51" y="302"/>
                      <a:pt x="193" y="318"/>
                    </a:cubicBezTo>
                    <a:cubicBezTo>
                      <a:pt x="198" y="318"/>
                      <a:pt x="204" y="319"/>
                      <a:pt x="209" y="319"/>
                    </a:cubicBezTo>
                    <a:cubicBezTo>
                      <a:pt x="341" y="319"/>
                      <a:pt x="418" y="166"/>
                      <a:pt x="331" y="61"/>
                    </a:cubicBezTo>
                    <a:cubicBezTo>
                      <a:pt x="300" y="21"/>
                      <a:pt x="254" y="0"/>
                      <a:pt x="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5" name="Google Shape;3585;p20"/>
              <p:cNvSpPr/>
              <p:nvPr/>
            </p:nvSpPr>
            <p:spPr>
              <a:xfrm>
                <a:off x="4344250" y="3803375"/>
                <a:ext cx="16600" cy="12550"/>
              </a:xfrm>
              <a:custGeom>
                <a:avLst/>
                <a:gdLst/>
                <a:ahLst/>
                <a:cxnLst/>
                <a:rect l="l" t="t" r="r" b="b"/>
                <a:pathLst>
                  <a:path w="664" h="502" extrusionOk="0">
                    <a:moveTo>
                      <a:pt x="333" y="1"/>
                    </a:moveTo>
                    <a:cubicBezTo>
                      <a:pt x="277" y="1"/>
                      <a:pt x="220" y="19"/>
                      <a:pt x="174" y="57"/>
                    </a:cubicBezTo>
                    <a:cubicBezTo>
                      <a:pt x="1" y="198"/>
                      <a:pt x="84" y="478"/>
                      <a:pt x="306" y="500"/>
                    </a:cubicBezTo>
                    <a:cubicBezTo>
                      <a:pt x="315" y="501"/>
                      <a:pt x="324" y="502"/>
                      <a:pt x="333" y="502"/>
                    </a:cubicBezTo>
                    <a:cubicBezTo>
                      <a:pt x="539" y="502"/>
                      <a:pt x="663" y="259"/>
                      <a:pt x="528" y="92"/>
                    </a:cubicBezTo>
                    <a:cubicBezTo>
                      <a:pt x="479" y="32"/>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6" name="Google Shape;3586;p20"/>
              <p:cNvSpPr/>
              <p:nvPr/>
            </p:nvSpPr>
            <p:spPr>
              <a:xfrm>
                <a:off x="4331000" y="3786825"/>
                <a:ext cx="15875" cy="12075"/>
              </a:xfrm>
              <a:custGeom>
                <a:avLst/>
                <a:gdLst/>
                <a:ahLst/>
                <a:cxnLst/>
                <a:rect l="l" t="t" r="r" b="b"/>
                <a:pathLst>
                  <a:path w="635" h="483" extrusionOk="0">
                    <a:moveTo>
                      <a:pt x="317" y="0"/>
                    </a:moveTo>
                    <a:cubicBezTo>
                      <a:pt x="265" y="0"/>
                      <a:pt x="212" y="18"/>
                      <a:pt x="168" y="54"/>
                    </a:cubicBezTo>
                    <a:cubicBezTo>
                      <a:pt x="1" y="189"/>
                      <a:pt x="81" y="458"/>
                      <a:pt x="293" y="481"/>
                    </a:cubicBezTo>
                    <a:cubicBezTo>
                      <a:pt x="302" y="482"/>
                      <a:pt x="311" y="482"/>
                      <a:pt x="320" y="482"/>
                    </a:cubicBezTo>
                    <a:cubicBezTo>
                      <a:pt x="516" y="482"/>
                      <a:pt x="634" y="249"/>
                      <a:pt x="505" y="92"/>
                    </a:cubicBezTo>
                    <a:cubicBezTo>
                      <a:pt x="457" y="31"/>
                      <a:pt x="387"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7" name="Google Shape;3587;p20"/>
              <p:cNvSpPr/>
              <p:nvPr/>
            </p:nvSpPr>
            <p:spPr>
              <a:xfrm>
                <a:off x="4317675" y="3770325"/>
                <a:ext cx="15375" cy="11625"/>
              </a:xfrm>
              <a:custGeom>
                <a:avLst/>
                <a:gdLst/>
                <a:ahLst/>
                <a:cxnLst/>
                <a:rect l="l" t="t" r="r" b="b"/>
                <a:pathLst>
                  <a:path w="615" h="465" extrusionOk="0">
                    <a:moveTo>
                      <a:pt x="306" y="0"/>
                    </a:moveTo>
                    <a:cubicBezTo>
                      <a:pt x="255" y="0"/>
                      <a:pt x="203" y="17"/>
                      <a:pt x="161" y="52"/>
                    </a:cubicBezTo>
                    <a:cubicBezTo>
                      <a:pt x="0" y="183"/>
                      <a:pt x="77" y="444"/>
                      <a:pt x="283" y="463"/>
                    </a:cubicBezTo>
                    <a:cubicBezTo>
                      <a:pt x="292" y="464"/>
                      <a:pt x="301" y="464"/>
                      <a:pt x="310" y="464"/>
                    </a:cubicBezTo>
                    <a:cubicBezTo>
                      <a:pt x="503" y="464"/>
                      <a:pt x="614" y="240"/>
                      <a:pt x="489" y="87"/>
                    </a:cubicBezTo>
                    <a:cubicBezTo>
                      <a:pt x="443" y="30"/>
                      <a:pt x="375" y="0"/>
                      <a:pt x="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8" name="Google Shape;3588;p20"/>
              <p:cNvSpPr/>
              <p:nvPr/>
            </p:nvSpPr>
            <p:spPr>
              <a:xfrm>
                <a:off x="4304400" y="3753775"/>
                <a:ext cx="14775" cy="11200"/>
              </a:xfrm>
              <a:custGeom>
                <a:avLst/>
                <a:gdLst/>
                <a:ahLst/>
                <a:cxnLst/>
                <a:rect l="l" t="t" r="r" b="b"/>
                <a:pathLst>
                  <a:path w="591" h="448" extrusionOk="0">
                    <a:moveTo>
                      <a:pt x="296" y="0"/>
                    </a:moveTo>
                    <a:cubicBezTo>
                      <a:pt x="247" y="0"/>
                      <a:pt x="197" y="17"/>
                      <a:pt x="155" y="52"/>
                    </a:cubicBezTo>
                    <a:cubicBezTo>
                      <a:pt x="1" y="174"/>
                      <a:pt x="75" y="424"/>
                      <a:pt x="274" y="447"/>
                    </a:cubicBezTo>
                    <a:cubicBezTo>
                      <a:pt x="282" y="448"/>
                      <a:pt x="290" y="448"/>
                      <a:pt x="297" y="448"/>
                    </a:cubicBezTo>
                    <a:cubicBezTo>
                      <a:pt x="480" y="448"/>
                      <a:pt x="590" y="232"/>
                      <a:pt x="470" y="84"/>
                    </a:cubicBezTo>
                    <a:cubicBezTo>
                      <a:pt x="426" y="29"/>
                      <a:pt x="362"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9" name="Google Shape;3589;p20"/>
              <p:cNvSpPr/>
              <p:nvPr/>
            </p:nvSpPr>
            <p:spPr>
              <a:xfrm>
                <a:off x="4291150" y="3737225"/>
                <a:ext cx="14050" cy="10725"/>
              </a:xfrm>
              <a:custGeom>
                <a:avLst/>
                <a:gdLst/>
                <a:ahLst/>
                <a:cxnLst/>
                <a:rect l="l" t="t" r="r" b="b"/>
                <a:pathLst>
                  <a:path w="562" h="429" extrusionOk="0">
                    <a:moveTo>
                      <a:pt x="282" y="1"/>
                    </a:moveTo>
                    <a:cubicBezTo>
                      <a:pt x="235" y="1"/>
                      <a:pt x="187" y="16"/>
                      <a:pt x="148" y="48"/>
                    </a:cubicBezTo>
                    <a:cubicBezTo>
                      <a:pt x="1" y="167"/>
                      <a:pt x="71" y="408"/>
                      <a:pt x="261" y="427"/>
                    </a:cubicBezTo>
                    <a:cubicBezTo>
                      <a:pt x="269" y="428"/>
                      <a:pt x="276" y="429"/>
                      <a:pt x="284" y="429"/>
                    </a:cubicBezTo>
                    <a:cubicBezTo>
                      <a:pt x="457" y="429"/>
                      <a:pt x="561" y="222"/>
                      <a:pt x="447" y="80"/>
                    </a:cubicBezTo>
                    <a:cubicBezTo>
                      <a:pt x="405"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0" name="Google Shape;3590;p20"/>
              <p:cNvSpPr/>
              <p:nvPr/>
            </p:nvSpPr>
            <p:spPr>
              <a:xfrm>
                <a:off x="4277900" y="3720725"/>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7"/>
                      <a:pt x="271" y="407"/>
                    </a:cubicBezTo>
                    <a:cubicBezTo>
                      <a:pt x="440" y="407"/>
                      <a:pt x="538" y="210"/>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1" name="Google Shape;3591;p20"/>
              <p:cNvSpPr/>
              <p:nvPr/>
            </p:nvSpPr>
            <p:spPr>
              <a:xfrm>
                <a:off x="4264625" y="3704150"/>
                <a:ext cx="12850" cy="9825"/>
              </a:xfrm>
              <a:custGeom>
                <a:avLst/>
                <a:gdLst/>
                <a:ahLst/>
                <a:cxnLst/>
                <a:rect l="l" t="t" r="r" b="b"/>
                <a:pathLst>
                  <a:path w="514" h="393" extrusionOk="0">
                    <a:moveTo>
                      <a:pt x="257" y="1"/>
                    </a:moveTo>
                    <a:cubicBezTo>
                      <a:pt x="214" y="1"/>
                      <a:pt x="170" y="15"/>
                      <a:pt x="133" y="44"/>
                    </a:cubicBezTo>
                    <a:cubicBezTo>
                      <a:pt x="1" y="156"/>
                      <a:pt x="65" y="372"/>
                      <a:pt x="239" y="391"/>
                    </a:cubicBezTo>
                    <a:cubicBezTo>
                      <a:pt x="246" y="392"/>
                      <a:pt x="254" y="392"/>
                      <a:pt x="261" y="392"/>
                    </a:cubicBezTo>
                    <a:cubicBezTo>
                      <a:pt x="418" y="392"/>
                      <a:pt x="514" y="202"/>
                      <a:pt x="409" y="73"/>
                    </a:cubicBezTo>
                    <a:cubicBezTo>
                      <a:pt x="371" y="25"/>
                      <a:pt x="315"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2" name="Google Shape;3592;p20"/>
              <p:cNvSpPr/>
              <p:nvPr/>
            </p:nvSpPr>
            <p:spPr>
              <a:xfrm>
                <a:off x="4251300" y="3687650"/>
                <a:ext cx="12275" cy="9300"/>
              </a:xfrm>
              <a:custGeom>
                <a:avLst/>
                <a:gdLst/>
                <a:ahLst/>
                <a:cxnLst/>
                <a:rect l="l" t="t" r="r" b="b"/>
                <a:pathLst>
                  <a:path w="491" h="372" extrusionOk="0">
                    <a:moveTo>
                      <a:pt x="247" y="1"/>
                    </a:moveTo>
                    <a:cubicBezTo>
                      <a:pt x="206" y="1"/>
                      <a:pt x="164" y="14"/>
                      <a:pt x="129" y="42"/>
                    </a:cubicBezTo>
                    <a:cubicBezTo>
                      <a:pt x="1" y="145"/>
                      <a:pt x="62" y="354"/>
                      <a:pt x="229" y="370"/>
                    </a:cubicBezTo>
                    <a:cubicBezTo>
                      <a:pt x="236" y="371"/>
                      <a:pt x="244" y="371"/>
                      <a:pt x="252" y="371"/>
                    </a:cubicBezTo>
                    <a:cubicBezTo>
                      <a:pt x="402" y="371"/>
                      <a:pt x="491" y="193"/>
                      <a:pt x="393" y="68"/>
                    </a:cubicBezTo>
                    <a:cubicBezTo>
                      <a:pt x="356" y="24"/>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3" name="Google Shape;3593;p20"/>
              <p:cNvSpPr/>
              <p:nvPr/>
            </p:nvSpPr>
            <p:spPr>
              <a:xfrm>
                <a:off x="4238050" y="3671100"/>
                <a:ext cx="11650" cy="8875"/>
              </a:xfrm>
              <a:custGeom>
                <a:avLst/>
                <a:gdLst/>
                <a:ahLst/>
                <a:cxnLst/>
                <a:rect l="l" t="t" r="r" b="b"/>
                <a:pathLst>
                  <a:path w="466" h="355" extrusionOk="0">
                    <a:moveTo>
                      <a:pt x="234" y="1"/>
                    </a:moveTo>
                    <a:cubicBezTo>
                      <a:pt x="195" y="1"/>
                      <a:pt x="156" y="14"/>
                      <a:pt x="122" y="42"/>
                    </a:cubicBezTo>
                    <a:cubicBezTo>
                      <a:pt x="0" y="138"/>
                      <a:pt x="58" y="338"/>
                      <a:pt x="216" y="354"/>
                    </a:cubicBezTo>
                    <a:cubicBezTo>
                      <a:pt x="222" y="354"/>
                      <a:pt x="229" y="355"/>
                      <a:pt x="235" y="355"/>
                    </a:cubicBezTo>
                    <a:cubicBezTo>
                      <a:pt x="381" y="355"/>
                      <a:pt x="465" y="185"/>
                      <a:pt x="370" y="68"/>
                    </a:cubicBezTo>
                    <a:cubicBezTo>
                      <a:pt x="335" y="24"/>
                      <a:pt x="285"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4" name="Google Shape;3594;p20"/>
              <p:cNvSpPr/>
              <p:nvPr/>
            </p:nvSpPr>
            <p:spPr>
              <a:xfrm>
                <a:off x="4224775" y="3654575"/>
                <a:ext cx="11025" cy="8375"/>
              </a:xfrm>
              <a:custGeom>
                <a:avLst/>
                <a:gdLst/>
                <a:ahLst/>
                <a:cxnLst/>
                <a:rect l="l" t="t" r="r" b="b"/>
                <a:pathLst>
                  <a:path w="441" h="335" extrusionOk="0">
                    <a:moveTo>
                      <a:pt x="222" y="0"/>
                    </a:moveTo>
                    <a:cubicBezTo>
                      <a:pt x="185" y="0"/>
                      <a:pt x="147" y="13"/>
                      <a:pt x="117" y="38"/>
                    </a:cubicBezTo>
                    <a:cubicBezTo>
                      <a:pt x="1" y="131"/>
                      <a:pt x="56" y="321"/>
                      <a:pt x="203" y="333"/>
                    </a:cubicBezTo>
                    <a:cubicBezTo>
                      <a:pt x="210" y="334"/>
                      <a:pt x="216" y="334"/>
                      <a:pt x="223" y="334"/>
                    </a:cubicBezTo>
                    <a:cubicBezTo>
                      <a:pt x="359" y="334"/>
                      <a:pt x="440" y="174"/>
                      <a:pt x="351" y="63"/>
                    </a:cubicBezTo>
                    <a:cubicBezTo>
                      <a:pt x="318" y="22"/>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5" name="Google Shape;3595;p20"/>
              <p:cNvSpPr/>
              <p:nvPr/>
            </p:nvSpPr>
            <p:spPr>
              <a:xfrm>
                <a:off x="4211525" y="3638075"/>
                <a:ext cx="10400" cy="7900"/>
              </a:xfrm>
              <a:custGeom>
                <a:avLst/>
                <a:gdLst/>
                <a:ahLst/>
                <a:cxnLst/>
                <a:rect l="l" t="t" r="r" b="b"/>
                <a:pathLst>
                  <a:path w="416" h="316" extrusionOk="0">
                    <a:moveTo>
                      <a:pt x="210" y="0"/>
                    </a:moveTo>
                    <a:cubicBezTo>
                      <a:pt x="175" y="0"/>
                      <a:pt x="139" y="12"/>
                      <a:pt x="110" y="36"/>
                    </a:cubicBezTo>
                    <a:cubicBezTo>
                      <a:pt x="1" y="122"/>
                      <a:pt x="52" y="299"/>
                      <a:pt x="190" y="315"/>
                    </a:cubicBezTo>
                    <a:cubicBezTo>
                      <a:pt x="196" y="316"/>
                      <a:pt x="201" y="316"/>
                      <a:pt x="206" y="316"/>
                    </a:cubicBezTo>
                    <a:cubicBezTo>
                      <a:pt x="338" y="316"/>
                      <a:pt x="415" y="163"/>
                      <a:pt x="332" y="58"/>
                    </a:cubicBezTo>
                    <a:cubicBezTo>
                      <a:pt x="301"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6" name="Google Shape;3596;p20"/>
              <p:cNvSpPr/>
              <p:nvPr/>
            </p:nvSpPr>
            <p:spPr>
              <a:xfrm>
                <a:off x="4348925" y="3772350"/>
                <a:ext cx="15950" cy="12075"/>
              </a:xfrm>
              <a:custGeom>
                <a:avLst/>
                <a:gdLst/>
                <a:ahLst/>
                <a:cxnLst/>
                <a:rect l="l" t="t" r="r" b="b"/>
                <a:pathLst>
                  <a:path w="638" h="483" extrusionOk="0">
                    <a:moveTo>
                      <a:pt x="318" y="1"/>
                    </a:moveTo>
                    <a:cubicBezTo>
                      <a:pt x="265" y="1"/>
                      <a:pt x="211" y="18"/>
                      <a:pt x="167" y="54"/>
                    </a:cubicBezTo>
                    <a:cubicBezTo>
                      <a:pt x="0" y="192"/>
                      <a:pt x="81" y="459"/>
                      <a:pt x="293" y="482"/>
                    </a:cubicBezTo>
                    <a:cubicBezTo>
                      <a:pt x="302" y="482"/>
                      <a:pt x="311" y="483"/>
                      <a:pt x="320" y="483"/>
                    </a:cubicBezTo>
                    <a:cubicBezTo>
                      <a:pt x="519" y="483"/>
                      <a:pt x="637" y="253"/>
                      <a:pt x="508" y="93"/>
                    </a:cubicBezTo>
                    <a:cubicBezTo>
                      <a:pt x="460" y="32"/>
                      <a:pt x="389"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7" name="Google Shape;3597;p20"/>
              <p:cNvSpPr/>
              <p:nvPr/>
            </p:nvSpPr>
            <p:spPr>
              <a:xfrm>
                <a:off x="4335575" y="3755800"/>
                <a:ext cx="15400" cy="11675"/>
              </a:xfrm>
              <a:custGeom>
                <a:avLst/>
                <a:gdLst/>
                <a:ahLst/>
                <a:cxnLst/>
                <a:rect l="l" t="t" r="r" b="b"/>
                <a:pathLst>
                  <a:path w="616" h="467" extrusionOk="0">
                    <a:moveTo>
                      <a:pt x="309" y="0"/>
                    </a:moveTo>
                    <a:cubicBezTo>
                      <a:pt x="257" y="0"/>
                      <a:pt x="205" y="18"/>
                      <a:pt x="161" y="54"/>
                    </a:cubicBezTo>
                    <a:cubicBezTo>
                      <a:pt x="1" y="183"/>
                      <a:pt x="78" y="443"/>
                      <a:pt x="284" y="465"/>
                    </a:cubicBezTo>
                    <a:cubicBezTo>
                      <a:pt x="291" y="466"/>
                      <a:pt x="299" y="467"/>
                      <a:pt x="307" y="467"/>
                    </a:cubicBezTo>
                    <a:cubicBezTo>
                      <a:pt x="499" y="467"/>
                      <a:pt x="616" y="241"/>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8" name="Google Shape;3598;p20"/>
              <p:cNvSpPr/>
              <p:nvPr/>
            </p:nvSpPr>
            <p:spPr>
              <a:xfrm>
                <a:off x="4322325" y="3739275"/>
                <a:ext cx="14750" cy="11175"/>
              </a:xfrm>
              <a:custGeom>
                <a:avLst/>
                <a:gdLst/>
                <a:ahLst/>
                <a:cxnLst/>
                <a:rect l="l" t="t" r="r" b="b"/>
                <a:pathLst>
                  <a:path w="590" h="447" extrusionOk="0">
                    <a:moveTo>
                      <a:pt x="294" y="1"/>
                    </a:moveTo>
                    <a:cubicBezTo>
                      <a:pt x="245" y="1"/>
                      <a:pt x="196" y="17"/>
                      <a:pt x="155" y="50"/>
                    </a:cubicBezTo>
                    <a:cubicBezTo>
                      <a:pt x="0" y="175"/>
                      <a:pt x="74" y="426"/>
                      <a:pt x="270" y="445"/>
                    </a:cubicBezTo>
                    <a:cubicBezTo>
                      <a:pt x="280" y="446"/>
                      <a:pt x="288" y="447"/>
                      <a:pt x="297" y="447"/>
                    </a:cubicBezTo>
                    <a:cubicBezTo>
                      <a:pt x="481" y="447"/>
                      <a:pt x="589" y="229"/>
                      <a:pt x="470" y="82"/>
                    </a:cubicBezTo>
                    <a:cubicBezTo>
                      <a:pt x="424" y="29"/>
                      <a:pt x="359"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9" name="Google Shape;3599;p20"/>
              <p:cNvSpPr/>
              <p:nvPr/>
            </p:nvSpPr>
            <p:spPr>
              <a:xfrm>
                <a:off x="4309075" y="3722725"/>
                <a:ext cx="14100" cy="10775"/>
              </a:xfrm>
              <a:custGeom>
                <a:avLst/>
                <a:gdLst/>
                <a:ahLst/>
                <a:cxnLst/>
                <a:rect l="l" t="t" r="r" b="b"/>
                <a:pathLst>
                  <a:path w="564" h="431" extrusionOk="0">
                    <a:moveTo>
                      <a:pt x="281" y="1"/>
                    </a:moveTo>
                    <a:cubicBezTo>
                      <a:pt x="234" y="1"/>
                      <a:pt x="187" y="17"/>
                      <a:pt x="148" y="50"/>
                    </a:cubicBezTo>
                    <a:cubicBezTo>
                      <a:pt x="0" y="169"/>
                      <a:pt x="71" y="407"/>
                      <a:pt x="260" y="429"/>
                    </a:cubicBezTo>
                    <a:cubicBezTo>
                      <a:pt x="268" y="430"/>
                      <a:pt x="276" y="430"/>
                      <a:pt x="284" y="430"/>
                    </a:cubicBezTo>
                    <a:cubicBezTo>
                      <a:pt x="460" y="430"/>
                      <a:pt x="564" y="224"/>
                      <a:pt x="447" y="82"/>
                    </a:cubicBezTo>
                    <a:cubicBezTo>
                      <a:pt x="405" y="29"/>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0" name="Google Shape;3600;p20"/>
              <p:cNvSpPr/>
              <p:nvPr/>
            </p:nvSpPr>
            <p:spPr>
              <a:xfrm>
                <a:off x="4295725" y="3706200"/>
                <a:ext cx="13575" cy="10250"/>
              </a:xfrm>
              <a:custGeom>
                <a:avLst/>
                <a:gdLst/>
                <a:ahLst/>
                <a:cxnLst/>
                <a:rect l="l" t="t" r="r" b="b"/>
                <a:pathLst>
                  <a:path w="543" h="410" extrusionOk="0">
                    <a:moveTo>
                      <a:pt x="273" y="0"/>
                    </a:moveTo>
                    <a:cubicBezTo>
                      <a:pt x="228" y="0"/>
                      <a:pt x="183" y="15"/>
                      <a:pt x="145" y="46"/>
                    </a:cubicBezTo>
                    <a:cubicBezTo>
                      <a:pt x="1" y="161"/>
                      <a:pt x="71" y="389"/>
                      <a:pt x="251" y="409"/>
                    </a:cubicBezTo>
                    <a:cubicBezTo>
                      <a:pt x="259" y="410"/>
                      <a:pt x="267" y="410"/>
                      <a:pt x="274" y="410"/>
                    </a:cubicBezTo>
                    <a:cubicBezTo>
                      <a:pt x="441" y="410"/>
                      <a:pt x="542" y="213"/>
                      <a:pt x="431" y="78"/>
                    </a:cubicBezTo>
                    <a:cubicBezTo>
                      <a:pt x="391" y="26"/>
                      <a:pt x="332" y="0"/>
                      <a:pt x="2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1" name="Google Shape;3601;p20"/>
              <p:cNvSpPr/>
              <p:nvPr/>
            </p:nvSpPr>
            <p:spPr>
              <a:xfrm>
                <a:off x="4282475" y="3689700"/>
                <a:ext cx="12925" cy="9725"/>
              </a:xfrm>
              <a:custGeom>
                <a:avLst/>
                <a:gdLst/>
                <a:ahLst/>
                <a:cxnLst/>
                <a:rect l="l" t="t" r="r" b="b"/>
                <a:pathLst>
                  <a:path w="517" h="389" extrusionOk="0">
                    <a:moveTo>
                      <a:pt x="259" y="0"/>
                    </a:moveTo>
                    <a:cubicBezTo>
                      <a:pt x="215" y="0"/>
                      <a:pt x="171" y="14"/>
                      <a:pt x="135" y="44"/>
                    </a:cubicBezTo>
                    <a:cubicBezTo>
                      <a:pt x="0" y="153"/>
                      <a:pt x="65" y="371"/>
                      <a:pt x="238" y="387"/>
                    </a:cubicBezTo>
                    <a:cubicBezTo>
                      <a:pt x="246" y="388"/>
                      <a:pt x="254" y="389"/>
                      <a:pt x="262" y="389"/>
                    </a:cubicBezTo>
                    <a:cubicBezTo>
                      <a:pt x="421" y="389"/>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2" name="Google Shape;3602;p20"/>
              <p:cNvSpPr/>
              <p:nvPr/>
            </p:nvSpPr>
            <p:spPr>
              <a:xfrm>
                <a:off x="4269225" y="3673125"/>
                <a:ext cx="12275" cy="9350"/>
              </a:xfrm>
              <a:custGeom>
                <a:avLst/>
                <a:gdLst/>
                <a:ahLst/>
                <a:cxnLst/>
                <a:rect l="l" t="t" r="r" b="b"/>
                <a:pathLst>
                  <a:path w="491" h="374" extrusionOk="0">
                    <a:moveTo>
                      <a:pt x="245" y="0"/>
                    </a:moveTo>
                    <a:cubicBezTo>
                      <a:pt x="204" y="0"/>
                      <a:pt x="163" y="14"/>
                      <a:pt x="129" y="41"/>
                    </a:cubicBezTo>
                    <a:cubicBezTo>
                      <a:pt x="0" y="147"/>
                      <a:pt x="61" y="356"/>
                      <a:pt x="225" y="372"/>
                    </a:cubicBezTo>
                    <a:cubicBezTo>
                      <a:pt x="232" y="373"/>
                      <a:pt x="238" y="373"/>
                      <a:pt x="245" y="373"/>
                    </a:cubicBezTo>
                    <a:cubicBezTo>
                      <a:pt x="400" y="373"/>
                      <a:pt x="491" y="194"/>
                      <a:pt x="392" y="70"/>
                    </a:cubicBezTo>
                    <a:cubicBezTo>
                      <a:pt x="354"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3" name="Google Shape;3603;p20"/>
              <p:cNvSpPr/>
              <p:nvPr/>
            </p:nvSpPr>
            <p:spPr>
              <a:xfrm>
                <a:off x="4255875" y="3656625"/>
                <a:ext cx="11725" cy="8825"/>
              </a:xfrm>
              <a:custGeom>
                <a:avLst/>
                <a:gdLst/>
                <a:ahLst/>
                <a:cxnLst/>
                <a:rect l="l" t="t" r="r" b="b"/>
                <a:pathLst>
                  <a:path w="469" h="353" extrusionOk="0">
                    <a:moveTo>
                      <a:pt x="235" y="0"/>
                    </a:moveTo>
                    <a:cubicBezTo>
                      <a:pt x="196" y="0"/>
                      <a:pt x="156" y="13"/>
                      <a:pt x="123" y="39"/>
                    </a:cubicBezTo>
                    <a:cubicBezTo>
                      <a:pt x="1" y="139"/>
                      <a:pt x="62" y="335"/>
                      <a:pt x="216" y="351"/>
                    </a:cubicBezTo>
                    <a:cubicBezTo>
                      <a:pt x="224" y="352"/>
                      <a:pt x="231" y="352"/>
                      <a:pt x="239" y="352"/>
                    </a:cubicBezTo>
                    <a:cubicBezTo>
                      <a:pt x="383" y="352"/>
                      <a:pt x="468" y="181"/>
                      <a:pt x="373" y="65"/>
                    </a:cubicBezTo>
                    <a:cubicBezTo>
                      <a:pt x="339" y="23"/>
                      <a:pt x="287" y="0"/>
                      <a:pt x="2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4" name="Google Shape;3604;p20"/>
              <p:cNvSpPr/>
              <p:nvPr/>
            </p:nvSpPr>
            <p:spPr>
              <a:xfrm>
                <a:off x="4242700" y="3640100"/>
                <a:ext cx="11025" cy="8375"/>
              </a:xfrm>
              <a:custGeom>
                <a:avLst/>
                <a:gdLst/>
                <a:ahLst/>
                <a:cxnLst/>
                <a:rect l="l" t="t" r="r" b="b"/>
                <a:pathLst>
                  <a:path w="441" h="335" extrusionOk="0">
                    <a:moveTo>
                      <a:pt x="222" y="1"/>
                    </a:moveTo>
                    <a:cubicBezTo>
                      <a:pt x="185" y="1"/>
                      <a:pt x="147" y="13"/>
                      <a:pt x="116" y="38"/>
                    </a:cubicBezTo>
                    <a:cubicBezTo>
                      <a:pt x="1" y="131"/>
                      <a:pt x="55" y="318"/>
                      <a:pt x="203" y="334"/>
                    </a:cubicBezTo>
                    <a:cubicBezTo>
                      <a:pt x="210" y="335"/>
                      <a:pt x="216" y="335"/>
                      <a:pt x="222" y="335"/>
                    </a:cubicBezTo>
                    <a:cubicBezTo>
                      <a:pt x="359" y="335"/>
                      <a:pt x="440" y="171"/>
                      <a:pt x="351" y="61"/>
                    </a:cubicBezTo>
                    <a:cubicBezTo>
                      <a:pt x="318" y="21"/>
                      <a:pt x="271"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5" name="Google Shape;3605;p20"/>
              <p:cNvSpPr/>
              <p:nvPr/>
            </p:nvSpPr>
            <p:spPr>
              <a:xfrm>
                <a:off x="4229375" y="3623525"/>
                <a:ext cx="10450" cy="7925"/>
              </a:xfrm>
              <a:custGeom>
                <a:avLst/>
                <a:gdLst/>
                <a:ahLst/>
                <a:cxnLst/>
                <a:rect l="l" t="t" r="r" b="b"/>
                <a:pathLst>
                  <a:path w="418" h="317" extrusionOk="0">
                    <a:moveTo>
                      <a:pt x="212" y="1"/>
                    </a:moveTo>
                    <a:cubicBezTo>
                      <a:pt x="176" y="1"/>
                      <a:pt x="140" y="12"/>
                      <a:pt x="109" y="36"/>
                    </a:cubicBezTo>
                    <a:cubicBezTo>
                      <a:pt x="0" y="123"/>
                      <a:pt x="52" y="300"/>
                      <a:pt x="193" y="316"/>
                    </a:cubicBezTo>
                    <a:cubicBezTo>
                      <a:pt x="199" y="316"/>
                      <a:pt x="206" y="317"/>
                      <a:pt x="212" y="317"/>
                    </a:cubicBezTo>
                    <a:cubicBezTo>
                      <a:pt x="342" y="317"/>
                      <a:pt x="417" y="163"/>
                      <a:pt x="334" y="58"/>
                    </a:cubicBezTo>
                    <a:cubicBezTo>
                      <a:pt x="303" y="20"/>
                      <a:pt x="258" y="1"/>
                      <a:pt x="2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6" name="Google Shape;3606;p20"/>
              <p:cNvSpPr/>
              <p:nvPr/>
            </p:nvSpPr>
            <p:spPr>
              <a:xfrm>
                <a:off x="4340250" y="3724750"/>
                <a:ext cx="14675" cy="11225"/>
              </a:xfrm>
              <a:custGeom>
                <a:avLst/>
                <a:gdLst/>
                <a:ahLst/>
                <a:cxnLst/>
                <a:rect l="l" t="t" r="r" b="b"/>
                <a:pathLst>
                  <a:path w="587" h="449" extrusionOk="0">
                    <a:moveTo>
                      <a:pt x="295" y="1"/>
                    </a:moveTo>
                    <a:cubicBezTo>
                      <a:pt x="246" y="1"/>
                      <a:pt x="196" y="18"/>
                      <a:pt x="154" y="52"/>
                    </a:cubicBezTo>
                    <a:cubicBezTo>
                      <a:pt x="0" y="174"/>
                      <a:pt x="74" y="425"/>
                      <a:pt x="270" y="448"/>
                    </a:cubicBezTo>
                    <a:cubicBezTo>
                      <a:pt x="278" y="448"/>
                      <a:pt x="286" y="449"/>
                      <a:pt x="294" y="449"/>
                    </a:cubicBezTo>
                    <a:cubicBezTo>
                      <a:pt x="479" y="449"/>
                      <a:pt x="587" y="233"/>
                      <a:pt x="469" y="84"/>
                    </a:cubicBezTo>
                    <a:cubicBezTo>
                      <a:pt x="424" y="30"/>
                      <a:pt x="359"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7" name="Google Shape;3607;p20"/>
              <p:cNvSpPr/>
              <p:nvPr/>
            </p:nvSpPr>
            <p:spPr>
              <a:xfrm>
                <a:off x="4326975" y="3708225"/>
                <a:ext cx="14050" cy="10725"/>
              </a:xfrm>
              <a:custGeom>
                <a:avLst/>
                <a:gdLst/>
                <a:ahLst/>
                <a:cxnLst/>
                <a:rect l="l" t="t" r="r" b="b"/>
                <a:pathLst>
                  <a:path w="562" h="429" extrusionOk="0">
                    <a:moveTo>
                      <a:pt x="282" y="0"/>
                    </a:moveTo>
                    <a:cubicBezTo>
                      <a:pt x="235" y="0"/>
                      <a:pt x="188" y="16"/>
                      <a:pt x="149" y="48"/>
                    </a:cubicBezTo>
                    <a:cubicBezTo>
                      <a:pt x="1" y="167"/>
                      <a:pt x="72" y="408"/>
                      <a:pt x="258" y="427"/>
                    </a:cubicBezTo>
                    <a:cubicBezTo>
                      <a:pt x="266" y="428"/>
                      <a:pt x="274" y="429"/>
                      <a:pt x="281" y="429"/>
                    </a:cubicBezTo>
                    <a:cubicBezTo>
                      <a:pt x="457" y="429"/>
                      <a:pt x="562" y="222"/>
                      <a:pt x="448" y="80"/>
                    </a:cubicBezTo>
                    <a:cubicBezTo>
                      <a:pt x="406" y="27"/>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8" name="Google Shape;3608;p20"/>
              <p:cNvSpPr/>
              <p:nvPr/>
            </p:nvSpPr>
            <p:spPr>
              <a:xfrm>
                <a:off x="4313725" y="3691725"/>
                <a:ext cx="13475" cy="10200"/>
              </a:xfrm>
              <a:custGeom>
                <a:avLst/>
                <a:gdLst/>
                <a:ahLst/>
                <a:cxnLst/>
                <a:rect l="l" t="t" r="r" b="b"/>
                <a:pathLst>
                  <a:path w="539" h="408" extrusionOk="0">
                    <a:moveTo>
                      <a:pt x="270" y="0"/>
                    </a:moveTo>
                    <a:cubicBezTo>
                      <a:pt x="225" y="0"/>
                      <a:pt x="180" y="15"/>
                      <a:pt x="142" y="46"/>
                    </a:cubicBezTo>
                    <a:cubicBezTo>
                      <a:pt x="1" y="159"/>
                      <a:pt x="68" y="390"/>
                      <a:pt x="248" y="406"/>
                    </a:cubicBezTo>
                    <a:cubicBezTo>
                      <a:pt x="256" y="407"/>
                      <a:pt x="264" y="407"/>
                      <a:pt x="272" y="407"/>
                    </a:cubicBezTo>
                    <a:cubicBezTo>
                      <a:pt x="441"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9" name="Google Shape;3609;p20"/>
              <p:cNvSpPr/>
              <p:nvPr/>
            </p:nvSpPr>
            <p:spPr>
              <a:xfrm>
                <a:off x="4300400" y="3675150"/>
                <a:ext cx="12900" cy="9825"/>
              </a:xfrm>
              <a:custGeom>
                <a:avLst/>
                <a:gdLst/>
                <a:ahLst/>
                <a:cxnLst/>
                <a:rect l="l" t="t" r="r" b="b"/>
                <a:pathLst>
                  <a:path w="516" h="393" extrusionOk="0">
                    <a:moveTo>
                      <a:pt x="257" y="1"/>
                    </a:moveTo>
                    <a:cubicBezTo>
                      <a:pt x="214" y="1"/>
                      <a:pt x="171" y="15"/>
                      <a:pt x="135" y="44"/>
                    </a:cubicBezTo>
                    <a:cubicBezTo>
                      <a:pt x="0" y="156"/>
                      <a:pt x="64" y="372"/>
                      <a:pt x="238" y="391"/>
                    </a:cubicBezTo>
                    <a:cubicBezTo>
                      <a:pt x="246" y="392"/>
                      <a:pt x="253" y="392"/>
                      <a:pt x="261" y="392"/>
                    </a:cubicBezTo>
                    <a:cubicBezTo>
                      <a:pt x="421" y="392"/>
                      <a:pt x="516" y="202"/>
                      <a:pt x="411" y="73"/>
                    </a:cubicBezTo>
                    <a:cubicBezTo>
                      <a:pt x="371" y="25"/>
                      <a:pt x="314"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0" name="Google Shape;3610;p20"/>
              <p:cNvSpPr/>
              <p:nvPr/>
            </p:nvSpPr>
            <p:spPr>
              <a:xfrm>
                <a:off x="4287125" y="3658650"/>
                <a:ext cx="12275" cy="9275"/>
              </a:xfrm>
              <a:custGeom>
                <a:avLst/>
                <a:gdLst/>
                <a:ahLst/>
                <a:cxnLst/>
                <a:rect l="l" t="t" r="r" b="b"/>
                <a:pathLst>
                  <a:path w="491" h="371" extrusionOk="0">
                    <a:moveTo>
                      <a:pt x="245" y="1"/>
                    </a:moveTo>
                    <a:cubicBezTo>
                      <a:pt x="205" y="1"/>
                      <a:pt x="164" y="14"/>
                      <a:pt x="129" y="42"/>
                    </a:cubicBezTo>
                    <a:cubicBezTo>
                      <a:pt x="1" y="145"/>
                      <a:pt x="62" y="354"/>
                      <a:pt x="226" y="370"/>
                    </a:cubicBezTo>
                    <a:cubicBezTo>
                      <a:pt x="234" y="371"/>
                      <a:pt x="241" y="371"/>
                      <a:pt x="249" y="371"/>
                    </a:cubicBezTo>
                    <a:cubicBezTo>
                      <a:pt x="399" y="371"/>
                      <a:pt x="491" y="193"/>
                      <a:pt x="390"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1" name="Google Shape;3611;p20"/>
              <p:cNvSpPr/>
              <p:nvPr/>
            </p:nvSpPr>
            <p:spPr>
              <a:xfrm>
                <a:off x="4273875" y="3642100"/>
                <a:ext cx="11650" cy="8875"/>
              </a:xfrm>
              <a:custGeom>
                <a:avLst/>
                <a:gdLst/>
                <a:ahLst/>
                <a:cxnLst/>
                <a:rect l="l" t="t" r="r" b="b"/>
                <a:pathLst>
                  <a:path w="466" h="355" extrusionOk="0">
                    <a:moveTo>
                      <a:pt x="231" y="0"/>
                    </a:moveTo>
                    <a:cubicBezTo>
                      <a:pt x="192" y="0"/>
                      <a:pt x="154" y="13"/>
                      <a:pt x="123" y="39"/>
                    </a:cubicBezTo>
                    <a:cubicBezTo>
                      <a:pt x="1" y="138"/>
                      <a:pt x="58" y="337"/>
                      <a:pt x="216" y="354"/>
                    </a:cubicBezTo>
                    <a:cubicBezTo>
                      <a:pt x="222" y="354"/>
                      <a:pt x="229" y="355"/>
                      <a:pt x="235" y="355"/>
                    </a:cubicBezTo>
                    <a:cubicBezTo>
                      <a:pt x="378" y="355"/>
                      <a:pt x="466" y="184"/>
                      <a:pt x="370" y="68"/>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2" name="Google Shape;3612;p20"/>
              <p:cNvSpPr/>
              <p:nvPr/>
            </p:nvSpPr>
            <p:spPr>
              <a:xfrm>
                <a:off x="4260550" y="3625575"/>
                <a:ext cx="11075" cy="8375"/>
              </a:xfrm>
              <a:custGeom>
                <a:avLst/>
                <a:gdLst/>
                <a:ahLst/>
                <a:cxnLst/>
                <a:rect l="l" t="t" r="r" b="b"/>
                <a:pathLst>
                  <a:path w="443" h="335" extrusionOk="0">
                    <a:moveTo>
                      <a:pt x="224" y="0"/>
                    </a:moveTo>
                    <a:cubicBezTo>
                      <a:pt x="187" y="0"/>
                      <a:pt x="150" y="13"/>
                      <a:pt x="119" y="38"/>
                    </a:cubicBezTo>
                    <a:cubicBezTo>
                      <a:pt x="0" y="131"/>
                      <a:pt x="58" y="320"/>
                      <a:pt x="206" y="333"/>
                    </a:cubicBezTo>
                    <a:cubicBezTo>
                      <a:pt x="212" y="334"/>
                      <a:pt x="219" y="334"/>
                      <a:pt x="225" y="334"/>
                    </a:cubicBezTo>
                    <a:cubicBezTo>
                      <a:pt x="361" y="334"/>
                      <a:pt x="443" y="174"/>
                      <a:pt x="354" y="63"/>
                    </a:cubicBezTo>
                    <a:cubicBezTo>
                      <a:pt x="321" y="21"/>
                      <a:pt x="273" y="0"/>
                      <a:pt x="2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3" name="Google Shape;3613;p20"/>
              <p:cNvSpPr/>
              <p:nvPr/>
            </p:nvSpPr>
            <p:spPr>
              <a:xfrm>
                <a:off x="4247275" y="3609075"/>
                <a:ext cx="10475" cy="7900"/>
              </a:xfrm>
              <a:custGeom>
                <a:avLst/>
                <a:gdLst/>
                <a:ahLst/>
                <a:cxnLst/>
                <a:rect l="l" t="t" r="r" b="b"/>
                <a:pathLst>
                  <a:path w="419" h="316" extrusionOk="0">
                    <a:moveTo>
                      <a:pt x="210" y="0"/>
                    </a:moveTo>
                    <a:cubicBezTo>
                      <a:pt x="175" y="0"/>
                      <a:pt x="139" y="12"/>
                      <a:pt x="110" y="36"/>
                    </a:cubicBezTo>
                    <a:cubicBezTo>
                      <a:pt x="1" y="122"/>
                      <a:pt x="55" y="299"/>
                      <a:pt x="194" y="315"/>
                    </a:cubicBezTo>
                    <a:cubicBezTo>
                      <a:pt x="199" y="316"/>
                      <a:pt x="204" y="316"/>
                      <a:pt x="210" y="316"/>
                    </a:cubicBezTo>
                    <a:cubicBezTo>
                      <a:pt x="341" y="316"/>
                      <a:pt x="418" y="163"/>
                      <a:pt x="332" y="58"/>
                    </a:cubicBezTo>
                    <a:cubicBezTo>
                      <a:pt x="301"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4" name="Google Shape;3614;p20"/>
              <p:cNvSpPr/>
              <p:nvPr/>
            </p:nvSpPr>
            <p:spPr>
              <a:xfrm>
                <a:off x="4344825" y="3693725"/>
                <a:ext cx="14125" cy="10775"/>
              </a:xfrm>
              <a:custGeom>
                <a:avLst/>
                <a:gdLst/>
                <a:ahLst/>
                <a:cxnLst/>
                <a:rect l="l" t="t" r="r" b="b"/>
                <a:pathLst>
                  <a:path w="565" h="431" extrusionOk="0">
                    <a:moveTo>
                      <a:pt x="283" y="1"/>
                    </a:moveTo>
                    <a:cubicBezTo>
                      <a:pt x="236" y="1"/>
                      <a:pt x="188" y="16"/>
                      <a:pt x="148" y="50"/>
                    </a:cubicBezTo>
                    <a:cubicBezTo>
                      <a:pt x="0" y="169"/>
                      <a:pt x="71" y="406"/>
                      <a:pt x="261" y="429"/>
                    </a:cubicBezTo>
                    <a:cubicBezTo>
                      <a:pt x="269" y="430"/>
                      <a:pt x="276" y="430"/>
                      <a:pt x="284" y="430"/>
                    </a:cubicBezTo>
                    <a:cubicBezTo>
                      <a:pt x="460" y="430"/>
                      <a:pt x="564" y="223"/>
                      <a:pt x="450" y="82"/>
                    </a:cubicBezTo>
                    <a:cubicBezTo>
                      <a:pt x="408" y="29"/>
                      <a:pt x="346" y="1"/>
                      <a:pt x="2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5" name="Google Shape;3615;p20"/>
              <p:cNvSpPr/>
              <p:nvPr/>
            </p:nvSpPr>
            <p:spPr>
              <a:xfrm>
                <a:off x="4331575" y="3677200"/>
                <a:ext cx="13475" cy="10250"/>
              </a:xfrm>
              <a:custGeom>
                <a:avLst/>
                <a:gdLst/>
                <a:ahLst/>
                <a:cxnLst/>
                <a:rect l="l" t="t" r="r" b="b"/>
                <a:pathLst>
                  <a:path w="539" h="410" extrusionOk="0">
                    <a:moveTo>
                      <a:pt x="270" y="0"/>
                    </a:moveTo>
                    <a:cubicBezTo>
                      <a:pt x="224" y="0"/>
                      <a:pt x="179" y="15"/>
                      <a:pt x="141" y="45"/>
                    </a:cubicBezTo>
                    <a:cubicBezTo>
                      <a:pt x="0" y="161"/>
                      <a:pt x="68" y="389"/>
                      <a:pt x="251" y="409"/>
                    </a:cubicBezTo>
                    <a:cubicBezTo>
                      <a:pt x="259" y="409"/>
                      <a:pt x="266" y="410"/>
                      <a:pt x="274" y="410"/>
                    </a:cubicBezTo>
                    <a:cubicBezTo>
                      <a:pt x="440" y="410"/>
                      <a:pt x="538" y="213"/>
                      <a:pt x="431" y="78"/>
                    </a:cubicBezTo>
                    <a:cubicBezTo>
                      <a:pt x="390" y="26"/>
                      <a:pt x="330"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6" name="Google Shape;3616;p20"/>
              <p:cNvSpPr/>
              <p:nvPr/>
            </p:nvSpPr>
            <p:spPr>
              <a:xfrm>
                <a:off x="4318300" y="3660700"/>
                <a:ext cx="12850" cy="9725"/>
              </a:xfrm>
              <a:custGeom>
                <a:avLst/>
                <a:gdLst/>
                <a:ahLst/>
                <a:cxnLst/>
                <a:rect l="l" t="t" r="r" b="b"/>
                <a:pathLst>
                  <a:path w="514" h="389" extrusionOk="0">
                    <a:moveTo>
                      <a:pt x="258" y="0"/>
                    </a:moveTo>
                    <a:cubicBezTo>
                      <a:pt x="215" y="0"/>
                      <a:pt x="172" y="14"/>
                      <a:pt x="136" y="43"/>
                    </a:cubicBezTo>
                    <a:cubicBezTo>
                      <a:pt x="1" y="153"/>
                      <a:pt x="65" y="371"/>
                      <a:pt x="239" y="387"/>
                    </a:cubicBezTo>
                    <a:cubicBezTo>
                      <a:pt x="246" y="388"/>
                      <a:pt x="254" y="389"/>
                      <a:pt x="262" y="389"/>
                    </a:cubicBezTo>
                    <a:cubicBezTo>
                      <a:pt x="421" y="389"/>
                      <a:pt x="513" y="201"/>
                      <a:pt x="409" y="72"/>
                    </a:cubicBezTo>
                    <a:cubicBezTo>
                      <a:pt x="371"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7" name="Google Shape;3617;p20"/>
              <p:cNvSpPr/>
              <p:nvPr/>
            </p:nvSpPr>
            <p:spPr>
              <a:xfrm>
                <a:off x="4305050" y="3644125"/>
                <a:ext cx="12300" cy="9350"/>
              </a:xfrm>
              <a:custGeom>
                <a:avLst/>
                <a:gdLst/>
                <a:ahLst/>
                <a:cxnLst/>
                <a:rect l="l" t="t" r="r" b="b"/>
                <a:pathLst>
                  <a:path w="492" h="374" extrusionOk="0">
                    <a:moveTo>
                      <a:pt x="245" y="0"/>
                    </a:moveTo>
                    <a:cubicBezTo>
                      <a:pt x="204" y="0"/>
                      <a:pt x="163" y="14"/>
                      <a:pt x="129" y="41"/>
                    </a:cubicBezTo>
                    <a:cubicBezTo>
                      <a:pt x="0" y="147"/>
                      <a:pt x="62" y="356"/>
                      <a:pt x="225" y="372"/>
                    </a:cubicBezTo>
                    <a:cubicBezTo>
                      <a:pt x="232" y="373"/>
                      <a:pt x="239" y="373"/>
                      <a:pt x="245" y="373"/>
                    </a:cubicBezTo>
                    <a:cubicBezTo>
                      <a:pt x="398" y="373"/>
                      <a:pt x="491" y="193"/>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8" name="Google Shape;3618;p20"/>
              <p:cNvSpPr/>
              <p:nvPr/>
            </p:nvSpPr>
            <p:spPr>
              <a:xfrm>
                <a:off x="4291800" y="3627625"/>
                <a:ext cx="11575" cy="8800"/>
              </a:xfrm>
              <a:custGeom>
                <a:avLst/>
                <a:gdLst/>
                <a:ahLst/>
                <a:cxnLst/>
                <a:rect l="l" t="t" r="r" b="b"/>
                <a:pathLst>
                  <a:path w="463" h="352" extrusionOk="0">
                    <a:moveTo>
                      <a:pt x="231" y="0"/>
                    </a:moveTo>
                    <a:cubicBezTo>
                      <a:pt x="192" y="0"/>
                      <a:pt x="152" y="13"/>
                      <a:pt x="119" y="39"/>
                    </a:cubicBezTo>
                    <a:cubicBezTo>
                      <a:pt x="0" y="139"/>
                      <a:pt x="58" y="335"/>
                      <a:pt x="212" y="351"/>
                    </a:cubicBezTo>
                    <a:cubicBezTo>
                      <a:pt x="219" y="352"/>
                      <a:pt x="225" y="352"/>
                      <a:pt x="232" y="352"/>
                    </a:cubicBezTo>
                    <a:cubicBezTo>
                      <a:pt x="378" y="352"/>
                      <a:pt x="462" y="182"/>
                      <a:pt x="370" y="65"/>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9" name="Google Shape;3619;p20"/>
              <p:cNvSpPr/>
              <p:nvPr/>
            </p:nvSpPr>
            <p:spPr>
              <a:xfrm>
                <a:off x="4278450" y="3611100"/>
                <a:ext cx="11100" cy="8375"/>
              </a:xfrm>
              <a:custGeom>
                <a:avLst/>
                <a:gdLst/>
                <a:ahLst/>
                <a:cxnLst/>
                <a:rect l="l" t="t" r="r" b="b"/>
                <a:pathLst>
                  <a:path w="444" h="335" extrusionOk="0">
                    <a:moveTo>
                      <a:pt x="226" y="0"/>
                    </a:moveTo>
                    <a:cubicBezTo>
                      <a:pt x="188" y="0"/>
                      <a:pt x="151" y="13"/>
                      <a:pt x="120" y="38"/>
                    </a:cubicBezTo>
                    <a:cubicBezTo>
                      <a:pt x="1" y="131"/>
                      <a:pt x="59" y="318"/>
                      <a:pt x="206" y="334"/>
                    </a:cubicBezTo>
                    <a:cubicBezTo>
                      <a:pt x="213" y="334"/>
                      <a:pt x="219" y="335"/>
                      <a:pt x="225" y="335"/>
                    </a:cubicBezTo>
                    <a:cubicBezTo>
                      <a:pt x="362" y="335"/>
                      <a:pt x="443" y="171"/>
                      <a:pt x="354" y="61"/>
                    </a:cubicBezTo>
                    <a:cubicBezTo>
                      <a:pt x="322" y="21"/>
                      <a:pt x="274" y="0"/>
                      <a:pt x="2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0" name="Google Shape;3620;p20"/>
              <p:cNvSpPr/>
              <p:nvPr/>
            </p:nvSpPr>
            <p:spPr>
              <a:xfrm>
                <a:off x="4265200" y="3594525"/>
                <a:ext cx="10450" cy="7925"/>
              </a:xfrm>
              <a:custGeom>
                <a:avLst/>
                <a:gdLst/>
                <a:ahLst/>
                <a:cxnLst/>
                <a:rect l="l" t="t" r="r" b="b"/>
                <a:pathLst>
                  <a:path w="418" h="317" extrusionOk="0">
                    <a:moveTo>
                      <a:pt x="210" y="1"/>
                    </a:moveTo>
                    <a:cubicBezTo>
                      <a:pt x="174" y="1"/>
                      <a:pt x="139" y="12"/>
                      <a:pt x="110" y="36"/>
                    </a:cubicBezTo>
                    <a:cubicBezTo>
                      <a:pt x="0" y="126"/>
                      <a:pt x="52" y="303"/>
                      <a:pt x="193" y="315"/>
                    </a:cubicBezTo>
                    <a:cubicBezTo>
                      <a:pt x="200" y="316"/>
                      <a:pt x="206" y="317"/>
                      <a:pt x="212" y="317"/>
                    </a:cubicBezTo>
                    <a:cubicBezTo>
                      <a:pt x="342" y="317"/>
                      <a:pt x="417" y="163"/>
                      <a:pt x="331" y="58"/>
                    </a:cubicBezTo>
                    <a:cubicBezTo>
                      <a:pt x="301" y="20"/>
                      <a:pt x="255"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1" name="Google Shape;3621;p20"/>
              <p:cNvSpPr/>
              <p:nvPr/>
            </p:nvSpPr>
            <p:spPr>
              <a:xfrm>
                <a:off x="4336225" y="3646150"/>
                <a:ext cx="12825" cy="9825"/>
              </a:xfrm>
              <a:custGeom>
                <a:avLst/>
                <a:gdLst/>
                <a:ahLst/>
                <a:cxnLst/>
                <a:rect l="l" t="t" r="r" b="b"/>
                <a:pathLst>
                  <a:path w="513" h="393" extrusionOk="0">
                    <a:moveTo>
                      <a:pt x="258" y="0"/>
                    </a:moveTo>
                    <a:cubicBezTo>
                      <a:pt x="215" y="0"/>
                      <a:pt x="171" y="15"/>
                      <a:pt x="135" y="44"/>
                    </a:cubicBezTo>
                    <a:cubicBezTo>
                      <a:pt x="0" y="156"/>
                      <a:pt x="65" y="371"/>
                      <a:pt x="238" y="391"/>
                    </a:cubicBezTo>
                    <a:cubicBezTo>
                      <a:pt x="246" y="392"/>
                      <a:pt x="254" y="392"/>
                      <a:pt x="261" y="392"/>
                    </a:cubicBezTo>
                    <a:cubicBezTo>
                      <a:pt x="421" y="392"/>
                      <a:pt x="513" y="202"/>
                      <a:pt x="409" y="73"/>
                    </a:cubicBezTo>
                    <a:cubicBezTo>
                      <a:pt x="370"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2" name="Google Shape;3622;p20"/>
              <p:cNvSpPr/>
              <p:nvPr/>
            </p:nvSpPr>
            <p:spPr>
              <a:xfrm>
                <a:off x="4322875" y="3629650"/>
                <a:ext cx="12275" cy="9275"/>
              </a:xfrm>
              <a:custGeom>
                <a:avLst/>
                <a:gdLst/>
                <a:ahLst/>
                <a:cxnLst/>
                <a:rect l="l" t="t" r="r" b="b"/>
                <a:pathLst>
                  <a:path w="491" h="371" extrusionOk="0">
                    <a:moveTo>
                      <a:pt x="247" y="1"/>
                    </a:moveTo>
                    <a:cubicBezTo>
                      <a:pt x="206" y="1"/>
                      <a:pt x="166" y="14"/>
                      <a:pt x="133" y="42"/>
                    </a:cubicBezTo>
                    <a:cubicBezTo>
                      <a:pt x="1" y="145"/>
                      <a:pt x="62" y="353"/>
                      <a:pt x="229" y="369"/>
                    </a:cubicBezTo>
                    <a:cubicBezTo>
                      <a:pt x="237" y="370"/>
                      <a:pt x="245" y="371"/>
                      <a:pt x="252" y="371"/>
                    </a:cubicBezTo>
                    <a:cubicBezTo>
                      <a:pt x="402" y="371"/>
                      <a:pt x="491" y="193"/>
                      <a:pt x="393" y="71"/>
                    </a:cubicBezTo>
                    <a:cubicBezTo>
                      <a:pt x="356" y="25"/>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3" name="Google Shape;3623;p20"/>
              <p:cNvSpPr/>
              <p:nvPr/>
            </p:nvSpPr>
            <p:spPr>
              <a:xfrm>
                <a:off x="4309625" y="3613075"/>
                <a:ext cx="11650" cy="8900"/>
              </a:xfrm>
              <a:custGeom>
                <a:avLst/>
                <a:gdLst/>
                <a:ahLst/>
                <a:cxnLst/>
                <a:rect l="l" t="t" r="r" b="b"/>
                <a:pathLst>
                  <a:path w="466" h="356" extrusionOk="0">
                    <a:moveTo>
                      <a:pt x="234" y="1"/>
                    </a:moveTo>
                    <a:cubicBezTo>
                      <a:pt x="195" y="1"/>
                      <a:pt x="156" y="13"/>
                      <a:pt x="123" y="39"/>
                    </a:cubicBezTo>
                    <a:cubicBezTo>
                      <a:pt x="1" y="139"/>
                      <a:pt x="59" y="338"/>
                      <a:pt x="216" y="354"/>
                    </a:cubicBezTo>
                    <a:cubicBezTo>
                      <a:pt x="223" y="355"/>
                      <a:pt x="229" y="355"/>
                      <a:pt x="236" y="355"/>
                    </a:cubicBezTo>
                    <a:cubicBezTo>
                      <a:pt x="381" y="355"/>
                      <a:pt x="466" y="185"/>
                      <a:pt x="373" y="68"/>
                    </a:cubicBezTo>
                    <a:cubicBezTo>
                      <a:pt x="338" y="24"/>
                      <a:pt x="286"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4" name="Google Shape;3624;p20"/>
              <p:cNvSpPr/>
              <p:nvPr/>
            </p:nvSpPr>
            <p:spPr>
              <a:xfrm>
                <a:off x="4296375" y="3596550"/>
                <a:ext cx="11075" cy="8400"/>
              </a:xfrm>
              <a:custGeom>
                <a:avLst/>
                <a:gdLst/>
                <a:ahLst/>
                <a:cxnLst/>
                <a:rect l="l" t="t" r="r" b="b"/>
                <a:pathLst>
                  <a:path w="443" h="336" extrusionOk="0">
                    <a:moveTo>
                      <a:pt x="221" y="1"/>
                    </a:moveTo>
                    <a:cubicBezTo>
                      <a:pt x="184" y="1"/>
                      <a:pt x="147" y="13"/>
                      <a:pt x="116" y="38"/>
                    </a:cubicBezTo>
                    <a:cubicBezTo>
                      <a:pt x="0" y="132"/>
                      <a:pt x="55" y="321"/>
                      <a:pt x="206" y="334"/>
                    </a:cubicBezTo>
                    <a:cubicBezTo>
                      <a:pt x="213" y="335"/>
                      <a:pt x="219" y="335"/>
                      <a:pt x="225" y="335"/>
                    </a:cubicBezTo>
                    <a:cubicBezTo>
                      <a:pt x="362" y="335"/>
                      <a:pt x="443" y="175"/>
                      <a:pt x="351" y="64"/>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5" name="Google Shape;3625;p20"/>
              <p:cNvSpPr/>
              <p:nvPr/>
            </p:nvSpPr>
            <p:spPr>
              <a:xfrm>
                <a:off x="4283125" y="3580075"/>
                <a:ext cx="10450" cy="7900"/>
              </a:xfrm>
              <a:custGeom>
                <a:avLst/>
                <a:gdLst/>
                <a:ahLst/>
                <a:cxnLst/>
                <a:rect l="l" t="t" r="r" b="b"/>
                <a:pathLst>
                  <a:path w="418" h="316" extrusionOk="0">
                    <a:moveTo>
                      <a:pt x="209" y="0"/>
                    </a:moveTo>
                    <a:cubicBezTo>
                      <a:pt x="174" y="0"/>
                      <a:pt x="139" y="12"/>
                      <a:pt x="109" y="35"/>
                    </a:cubicBezTo>
                    <a:cubicBezTo>
                      <a:pt x="0" y="122"/>
                      <a:pt x="52" y="299"/>
                      <a:pt x="193" y="315"/>
                    </a:cubicBezTo>
                    <a:cubicBezTo>
                      <a:pt x="198" y="315"/>
                      <a:pt x="203" y="316"/>
                      <a:pt x="208"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6" name="Google Shape;3626;p20"/>
              <p:cNvSpPr/>
              <p:nvPr/>
            </p:nvSpPr>
            <p:spPr>
              <a:xfrm>
                <a:off x="4340800" y="3615125"/>
                <a:ext cx="12300" cy="9325"/>
              </a:xfrm>
              <a:custGeom>
                <a:avLst/>
                <a:gdLst/>
                <a:ahLst/>
                <a:cxnLst/>
                <a:rect l="l" t="t" r="r" b="b"/>
                <a:pathLst>
                  <a:path w="492" h="373" extrusionOk="0">
                    <a:moveTo>
                      <a:pt x="245" y="0"/>
                    </a:moveTo>
                    <a:cubicBezTo>
                      <a:pt x="204" y="0"/>
                      <a:pt x="164" y="13"/>
                      <a:pt x="129" y="41"/>
                    </a:cubicBezTo>
                    <a:cubicBezTo>
                      <a:pt x="1" y="147"/>
                      <a:pt x="62" y="356"/>
                      <a:pt x="226" y="372"/>
                    </a:cubicBezTo>
                    <a:cubicBezTo>
                      <a:pt x="232" y="373"/>
                      <a:pt x="239" y="373"/>
                      <a:pt x="245" y="373"/>
                    </a:cubicBezTo>
                    <a:cubicBezTo>
                      <a:pt x="398" y="373"/>
                      <a:pt x="491" y="193"/>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7" name="Google Shape;3627;p20"/>
              <p:cNvSpPr/>
              <p:nvPr/>
            </p:nvSpPr>
            <p:spPr>
              <a:xfrm>
                <a:off x="4327550" y="3598625"/>
                <a:ext cx="11650" cy="8800"/>
              </a:xfrm>
              <a:custGeom>
                <a:avLst/>
                <a:gdLst/>
                <a:ahLst/>
                <a:cxnLst/>
                <a:rect l="l" t="t" r="r" b="b"/>
                <a:pathLst>
                  <a:path w="466" h="352" extrusionOk="0">
                    <a:moveTo>
                      <a:pt x="233" y="0"/>
                    </a:moveTo>
                    <a:cubicBezTo>
                      <a:pt x="195" y="0"/>
                      <a:pt x="156" y="13"/>
                      <a:pt x="122" y="39"/>
                    </a:cubicBezTo>
                    <a:cubicBezTo>
                      <a:pt x="0" y="139"/>
                      <a:pt x="58" y="335"/>
                      <a:pt x="216" y="351"/>
                    </a:cubicBezTo>
                    <a:cubicBezTo>
                      <a:pt x="222" y="351"/>
                      <a:pt x="229" y="352"/>
                      <a:pt x="235" y="352"/>
                    </a:cubicBezTo>
                    <a:cubicBezTo>
                      <a:pt x="381" y="352"/>
                      <a:pt x="465" y="182"/>
                      <a:pt x="370" y="65"/>
                    </a:cubicBezTo>
                    <a:cubicBezTo>
                      <a:pt x="335" y="22"/>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8" name="Google Shape;3628;p20"/>
              <p:cNvSpPr/>
              <p:nvPr/>
            </p:nvSpPr>
            <p:spPr>
              <a:xfrm>
                <a:off x="4314300" y="3582100"/>
                <a:ext cx="11000" cy="8375"/>
              </a:xfrm>
              <a:custGeom>
                <a:avLst/>
                <a:gdLst/>
                <a:ahLst/>
                <a:cxnLst/>
                <a:rect l="l" t="t" r="r" b="b"/>
                <a:pathLst>
                  <a:path w="440" h="335" extrusionOk="0">
                    <a:moveTo>
                      <a:pt x="222" y="0"/>
                    </a:moveTo>
                    <a:cubicBezTo>
                      <a:pt x="184" y="0"/>
                      <a:pt x="147" y="13"/>
                      <a:pt x="116" y="38"/>
                    </a:cubicBezTo>
                    <a:cubicBezTo>
                      <a:pt x="0" y="131"/>
                      <a:pt x="55" y="318"/>
                      <a:pt x="203" y="334"/>
                    </a:cubicBezTo>
                    <a:cubicBezTo>
                      <a:pt x="209" y="334"/>
                      <a:pt x="215" y="335"/>
                      <a:pt x="222" y="335"/>
                    </a:cubicBezTo>
                    <a:cubicBezTo>
                      <a:pt x="358" y="335"/>
                      <a:pt x="440" y="171"/>
                      <a:pt x="350" y="60"/>
                    </a:cubicBezTo>
                    <a:cubicBezTo>
                      <a:pt x="318" y="21"/>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9" name="Google Shape;3629;p20"/>
              <p:cNvSpPr/>
              <p:nvPr/>
            </p:nvSpPr>
            <p:spPr>
              <a:xfrm>
                <a:off x="4301025" y="3565550"/>
                <a:ext cx="10450" cy="7900"/>
              </a:xfrm>
              <a:custGeom>
                <a:avLst/>
                <a:gdLst/>
                <a:ahLst/>
                <a:cxnLst/>
                <a:rect l="l" t="t" r="r" b="b"/>
                <a:pathLst>
                  <a:path w="418" h="316" extrusionOk="0">
                    <a:moveTo>
                      <a:pt x="208" y="0"/>
                    </a:moveTo>
                    <a:cubicBezTo>
                      <a:pt x="173" y="0"/>
                      <a:pt x="139" y="11"/>
                      <a:pt x="110" y="35"/>
                    </a:cubicBezTo>
                    <a:cubicBezTo>
                      <a:pt x="1" y="125"/>
                      <a:pt x="52" y="301"/>
                      <a:pt x="190" y="314"/>
                    </a:cubicBezTo>
                    <a:cubicBezTo>
                      <a:pt x="197" y="315"/>
                      <a:pt x="203" y="315"/>
                      <a:pt x="210" y="315"/>
                    </a:cubicBezTo>
                    <a:cubicBezTo>
                      <a:pt x="340" y="315"/>
                      <a:pt x="418" y="161"/>
                      <a:pt x="332" y="57"/>
                    </a:cubicBezTo>
                    <a:cubicBezTo>
                      <a:pt x="300" y="20"/>
                      <a:pt x="254" y="0"/>
                      <a:pt x="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30" name="Google Shape;3630;p20"/>
            <p:cNvSpPr/>
            <p:nvPr/>
          </p:nvSpPr>
          <p:spPr>
            <a:xfrm rot="10800000" flipH="1">
              <a:off x="8119025" y="-8884"/>
              <a:ext cx="1060558" cy="2032721"/>
            </a:xfrm>
            <a:custGeom>
              <a:avLst/>
              <a:gdLst/>
              <a:ahLst/>
              <a:cxnLst/>
              <a:rect l="l" t="t" r="r" b="b"/>
              <a:pathLst>
                <a:path w="20290" h="38887" extrusionOk="0">
                  <a:moveTo>
                    <a:pt x="20289" y="38887"/>
                  </a:moveTo>
                  <a:lnTo>
                    <a:pt x="1" y="38887"/>
                  </a:lnTo>
                  <a:cubicBezTo>
                    <a:pt x="11272" y="34905"/>
                    <a:pt x="8897" y="23307"/>
                    <a:pt x="12461" y="11651"/>
                  </a:cubicBezTo>
                  <a:cubicBezTo>
                    <a:pt x="14411" y="5278"/>
                    <a:pt x="17413" y="1839"/>
                    <a:pt x="202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1" name="Google Shape;3631;p20"/>
            <p:cNvSpPr/>
            <p:nvPr/>
          </p:nvSpPr>
          <p:spPr>
            <a:xfrm>
              <a:off x="6636775" y="-8900"/>
              <a:ext cx="2542768" cy="1325952"/>
            </a:xfrm>
            <a:custGeom>
              <a:avLst/>
              <a:gdLst/>
              <a:ahLst/>
              <a:cxnLst/>
              <a:rect l="l" t="t" r="r" b="b"/>
              <a:pathLst>
                <a:path w="38910" h="20290" extrusionOk="0">
                  <a:moveTo>
                    <a:pt x="38887" y="1"/>
                  </a:moveTo>
                  <a:lnTo>
                    <a:pt x="38910" y="20289"/>
                  </a:lnTo>
                  <a:cubicBezTo>
                    <a:pt x="34915" y="9022"/>
                    <a:pt x="23320" y="11410"/>
                    <a:pt x="11660" y="7858"/>
                  </a:cubicBezTo>
                  <a:cubicBezTo>
                    <a:pt x="5284" y="5914"/>
                    <a:pt x="1842" y="2916"/>
                    <a:pt x="1" y="4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32" name="Google Shape;3632;p20"/>
          <p:cNvSpPr/>
          <p:nvPr/>
        </p:nvSpPr>
        <p:spPr>
          <a:xfrm rot="5400000">
            <a:off x="139169" y="4052043"/>
            <a:ext cx="966067" cy="1272040"/>
          </a:xfrm>
          <a:custGeom>
            <a:avLst/>
            <a:gdLst/>
            <a:ahLst/>
            <a:cxnLst/>
            <a:rect l="l" t="t" r="r" b="b"/>
            <a:pathLst>
              <a:path w="10574" h="13923" extrusionOk="0">
                <a:moveTo>
                  <a:pt x="0" y="13922"/>
                </a:moveTo>
                <a:cubicBezTo>
                  <a:pt x="848" y="9545"/>
                  <a:pt x="3436" y="666"/>
                  <a:pt x="10573" y="0"/>
                </a:cubicBezTo>
                <a:lnTo>
                  <a:pt x="10573" y="13922"/>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3" name="Google Shape;3633;p20"/>
          <p:cNvSpPr/>
          <p:nvPr/>
        </p:nvSpPr>
        <p:spPr>
          <a:xfrm rot="5400000">
            <a:off x="-478706" y="464854"/>
            <a:ext cx="2266409" cy="1322852"/>
          </a:xfrm>
          <a:custGeom>
            <a:avLst/>
            <a:gdLst/>
            <a:ahLst/>
            <a:cxnLst/>
            <a:rect l="l" t="t" r="r" b="b"/>
            <a:pathLst>
              <a:path w="33402" h="19496" extrusionOk="0">
                <a:moveTo>
                  <a:pt x="1" y="19495"/>
                </a:moveTo>
                <a:lnTo>
                  <a:pt x="1" y="1"/>
                </a:lnTo>
                <a:cubicBezTo>
                  <a:pt x="2453" y="16275"/>
                  <a:pt x="13103" y="11972"/>
                  <a:pt x="24345" y="14623"/>
                </a:cubicBezTo>
                <a:cubicBezTo>
                  <a:pt x="28806" y="15677"/>
                  <a:pt x="31624" y="17522"/>
                  <a:pt x="33401" y="1949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4" name="Google Shape;3634;p20"/>
          <p:cNvSpPr/>
          <p:nvPr/>
        </p:nvSpPr>
        <p:spPr>
          <a:xfrm>
            <a:off x="3778919" y="807564"/>
            <a:ext cx="198691" cy="198691"/>
          </a:xfrm>
          <a:custGeom>
            <a:avLst/>
            <a:gdLst/>
            <a:ahLst/>
            <a:cxnLst/>
            <a:rect l="l" t="t" r="r" b="b"/>
            <a:pathLst>
              <a:path w="2372" h="2372" extrusionOk="0">
                <a:moveTo>
                  <a:pt x="1591" y="0"/>
                </a:moveTo>
                <a:lnTo>
                  <a:pt x="771" y="3"/>
                </a:lnTo>
                <a:lnTo>
                  <a:pt x="775" y="778"/>
                </a:lnTo>
                <a:lnTo>
                  <a:pt x="0" y="781"/>
                </a:lnTo>
                <a:lnTo>
                  <a:pt x="3" y="1604"/>
                </a:lnTo>
                <a:lnTo>
                  <a:pt x="778" y="1601"/>
                </a:lnTo>
                <a:lnTo>
                  <a:pt x="781" y="2372"/>
                </a:lnTo>
                <a:lnTo>
                  <a:pt x="1601" y="2369"/>
                </a:lnTo>
                <a:lnTo>
                  <a:pt x="1601" y="1594"/>
                </a:lnTo>
                <a:lnTo>
                  <a:pt x="2372" y="1591"/>
                </a:lnTo>
                <a:lnTo>
                  <a:pt x="2369" y="771"/>
                </a:lnTo>
                <a:lnTo>
                  <a:pt x="1597" y="775"/>
                </a:lnTo>
                <a:lnTo>
                  <a:pt x="159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5" name="Google Shape;3635;p20"/>
          <p:cNvSpPr/>
          <p:nvPr/>
        </p:nvSpPr>
        <p:spPr>
          <a:xfrm>
            <a:off x="2250731" y="4038456"/>
            <a:ext cx="190482" cy="190398"/>
          </a:xfrm>
          <a:custGeom>
            <a:avLst/>
            <a:gdLst/>
            <a:ahLst/>
            <a:cxnLst/>
            <a:rect l="l" t="t" r="r" b="b"/>
            <a:pathLst>
              <a:path w="2274" h="2273" fill="none" extrusionOk="0">
                <a:moveTo>
                  <a:pt x="2273" y="971"/>
                </a:moveTo>
                <a:cubicBezTo>
                  <a:pt x="2273" y="1839"/>
                  <a:pt x="1225" y="2273"/>
                  <a:pt x="612" y="1659"/>
                </a:cubicBezTo>
                <a:cubicBezTo>
                  <a:pt x="1" y="1048"/>
                  <a:pt x="435" y="1"/>
                  <a:pt x="1299" y="1"/>
                </a:cubicBezTo>
                <a:cubicBezTo>
                  <a:pt x="1836" y="1"/>
                  <a:pt x="2273" y="435"/>
                  <a:pt x="2273" y="971"/>
                </a:cubicBezTo>
                <a:close/>
              </a:path>
            </a:pathLst>
          </a:custGeom>
          <a:solidFill>
            <a:schemeClr val="accent1"/>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6" name="Google Shape;3636;p20"/>
          <p:cNvSpPr/>
          <p:nvPr/>
        </p:nvSpPr>
        <p:spPr>
          <a:xfrm rot="2191243">
            <a:off x="7421585" y="4638613"/>
            <a:ext cx="324759" cy="375102"/>
          </a:xfrm>
          <a:custGeom>
            <a:avLst/>
            <a:gdLst/>
            <a:ahLst/>
            <a:cxnLst/>
            <a:rect l="l" t="t" r="r" b="b"/>
            <a:pathLst>
              <a:path w="3877" h="4478" extrusionOk="0">
                <a:moveTo>
                  <a:pt x="868" y="1"/>
                </a:moveTo>
                <a:lnTo>
                  <a:pt x="0" y="4478"/>
                </a:lnTo>
                <a:lnTo>
                  <a:pt x="3876" y="342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7" name="Google Shape;3637;p20"/>
          <p:cNvSpPr/>
          <p:nvPr/>
        </p:nvSpPr>
        <p:spPr>
          <a:xfrm>
            <a:off x="3652825" y="3713645"/>
            <a:ext cx="324775" cy="324794"/>
          </a:xfrm>
          <a:custGeom>
            <a:avLst/>
            <a:gdLst/>
            <a:ahLst/>
            <a:cxnLst/>
            <a:rect l="l" t="t" r="r" b="b"/>
            <a:pathLst>
              <a:path w="3777" h="3777" extrusionOk="0">
                <a:moveTo>
                  <a:pt x="3777" y="2015"/>
                </a:moveTo>
                <a:lnTo>
                  <a:pt x="3449" y="816"/>
                </a:lnTo>
                <a:lnTo>
                  <a:pt x="2324" y="1125"/>
                </a:lnTo>
                <a:lnTo>
                  <a:pt x="2016" y="0"/>
                </a:lnTo>
                <a:lnTo>
                  <a:pt x="817" y="328"/>
                </a:lnTo>
                <a:lnTo>
                  <a:pt x="1125" y="1453"/>
                </a:lnTo>
                <a:lnTo>
                  <a:pt x="1" y="1761"/>
                </a:lnTo>
                <a:lnTo>
                  <a:pt x="328" y="2957"/>
                </a:lnTo>
                <a:lnTo>
                  <a:pt x="1453" y="2651"/>
                </a:lnTo>
                <a:lnTo>
                  <a:pt x="1762" y="3776"/>
                </a:lnTo>
                <a:lnTo>
                  <a:pt x="2957" y="3448"/>
                </a:lnTo>
                <a:lnTo>
                  <a:pt x="2652" y="2324"/>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38" name="Google Shape;3638;p20"/>
          <p:cNvGrpSpPr/>
          <p:nvPr/>
        </p:nvGrpSpPr>
        <p:grpSpPr>
          <a:xfrm>
            <a:off x="245050" y="3523896"/>
            <a:ext cx="281055" cy="346846"/>
            <a:chOff x="368125" y="2950571"/>
            <a:chExt cx="281055" cy="346846"/>
          </a:xfrm>
        </p:grpSpPr>
        <p:sp>
          <p:nvSpPr>
            <p:cNvPr id="3639" name="Google Shape;3639;p20"/>
            <p:cNvSpPr/>
            <p:nvPr/>
          </p:nvSpPr>
          <p:spPr>
            <a:xfrm>
              <a:off x="368125" y="2950571"/>
              <a:ext cx="281055" cy="346846"/>
            </a:xfrm>
            <a:custGeom>
              <a:avLst/>
              <a:gdLst/>
              <a:ahLst/>
              <a:cxnLst/>
              <a:rect l="l" t="t" r="r" b="b"/>
              <a:pathLst>
                <a:path w="5108" h="6304" extrusionOk="0">
                  <a:moveTo>
                    <a:pt x="2440" y="2180"/>
                  </a:moveTo>
                  <a:lnTo>
                    <a:pt x="868" y="1"/>
                  </a:lnTo>
                  <a:lnTo>
                    <a:pt x="1" y="6303"/>
                  </a:lnTo>
                  <a:lnTo>
                    <a:pt x="5107" y="2508"/>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0" name="Google Shape;3640;p20"/>
            <p:cNvSpPr/>
            <p:nvPr/>
          </p:nvSpPr>
          <p:spPr>
            <a:xfrm>
              <a:off x="368125" y="2950571"/>
              <a:ext cx="134255" cy="346846"/>
            </a:xfrm>
            <a:custGeom>
              <a:avLst/>
              <a:gdLst/>
              <a:ahLst/>
              <a:cxnLst/>
              <a:rect l="l" t="t" r="r" b="b"/>
              <a:pathLst>
                <a:path w="2440" h="6304" extrusionOk="0">
                  <a:moveTo>
                    <a:pt x="868" y="1"/>
                  </a:moveTo>
                  <a:lnTo>
                    <a:pt x="1" y="6303"/>
                  </a:lnTo>
                  <a:lnTo>
                    <a:pt x="1" y="6303"/>
                  </a:lnTo>
                  <a:lnTo>
                    <a:pt x="2440" y="2180"/>
                  </a:lnTo>
                  <a:lnTo>
                    <a:pt x="86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41" name="Google Shape;3641;p20"/>
          <p:cNvGrpSpPr/>
          <p:nvPr/>
        </p:nvGrpSpPr>
        <p:grpSpPr>
          <a:xfrm>
            <a:off x="987011" y="807580"/>
            <a:ext cx="402369" cy="316376"/>
            <a:chOff x="1163250" y="1972063"/>
            <a:chExt cx="106800" cy="83975"/>
          </a:xfrm>
        </p:grpSpPr>
        <p:sp>
          <p:nvSpPr>
            <p:cNvPr id="3642" name="Google Shape;3642;p20"/>
            <p:cNvSpPr/>
            <p:nvPr/>
          </p:nvSpPr>
          <p:spPr>
            <a:xfrm>
              <a:off x="1251000" y="2007013"/>
              <a:ext cx="16725" cy="14325"/>
            </a:xfrm>
            <a:custGeom>
              <a:avLst/>
              <a:gdLst/>
              <a:ahLst/>
              <a:cxnLst/>
              <a:rect l="l" t="t" r="r" b="b"/>
              <a:pathLst>
                <a:path w="669" h="573" extrusionOk="0">
                  <a:moveTo>
                    <a:pt x="380" y="1"/>
                  </a:moveTo>
                  <a:cubicBezTo>
                    <a:pt x="310" y="1"/>
                    <a:pt x="238" y="27"/>
                    <a:pt x="180" y="84"/>
                  </a:cubicBezTo>
                  <a:cubicBezTo>
                    <a:pt x="0" y="264"/>
                    <a:pt x="129" y="572"/>
                    <a:pt x="383" y="572"/>
                  </a:cubicBezTo>
                  <a:cubicBezTo>
                    <a:pt x="540" y="572"/>
                    <a:pt x="665" y="444"/>
                    <a:pt x="669" y="286"/>
                  </a:cubicBezTo>
                  <a:cubicBezTo>
                    <a:pt x="669" y="114"/>
                    <a:pt x="527" y="1"/>
                    <a:pt x="3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3" name="Google Shape;3643;p20"/>
            <p:cNvSpPr/>
            <p:nvPr/>
          </p:nvSpPr>
          <p:spPr>
            <a:xfrm>
              <a:off x="1253400" y="2041788"/>
              <a:ext cx="16650" cy="14250"/>
            </a:xfrm>
            <a:custGeom>
              <a:avLst/>
              <a:gdLst/>
              <a:ahLst/>
              <a:cxnLst/>
              <a:rect l="l" t="t" r="r" b="b"/>
              <a:pathLst>
                <a:path w="666" h="570" extrusionOk="0">
                  <a:moveTo>
                    <a:pt x="287" y="1"/>
                  </a:moveTo>
                  <a:cubicBezTo>
                    <a:pt x="129" y="1"/>
                    <a:pt x="1" y="126"/>
                    <a:pt x="1" y="283"/>
                  </a:cubicBezTo>
                  <a:cubicBezTo>
                    <a:pt x="1" y="455"/>
                    <a:pt x="142" y="570"/>
                    <a:pt x="288" y="570"/>
                  </a:cubicBezTo>
                  <a:cubicBezTo>
                    <a:pt x="358" y="570"/>
                    <a:pt x="429" y="544"/>
                    <a:pt x="486" y="486"/>
                  </a:cubicBezTo>
                  <a:cubicBezTo>
                    <a:pt x="666" y="306"/>
                    <a:pt x="540"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4" name="Google Shape;3644;p20"/>
            <p:cNvSpPr/>
            <p:nvPr/>
          </p:nvSpPr>
          <p:spPr>
            <a:xfrm>
              <a:off x="1253400" y="1972363"/>
              <a:ext cx="14325" cy="14425"/>
            </a:xfrm>
            <a:custGeom>
              <a:avLst/>
              <a:gdLst/>
              <a:ahLst/>
              <a:cxnLst/>
              <a:rect l="l" t="t" r="r" b="b"/>
              <a:pathLst>
                <a:path w="573" h="577" extrusionOk="0">
                  <a:moveTo>
                    <a:pt x="287" y="1"/>
                  </a:moveTo>
                  <a:cubicBezTo>
                    <a:pt x="129" y="1"/>
                    <a:pt x="1" y="126"/>
                    <a:pt x="1" y="284"/>
                  </a:cubicBezTo>
                  <a:lnTo>
                    <a:pt x="1" y="287"/>
                  </a:lnTo>
                  <a:lnTo>
                    <a:pt x="1" y="290"/>
                  </a:lnTo>
                  <a:cubicBezTo>
                    <a:pt x="1" y="448"/>
                    <a:pt x="129" y="576"/>
                    <a:pt x="287" y="576"/>
                  </a:cubicBezTo>
                  <a:cubicBezTo>
                    <a:pt x="444" y="576"/>
                    <a:pt x="573" y="448"/>
                    <a:pt x="573" y="290"/>
                  </a:cubicBezTo>
                  <a:lnTo>
                    <a:pt x="573" y="287"/>
                  </a:lnTo>
                  <a:lnTo>
                    <a:pt x="573" y="284"/>
                  </a:lnTo>
                  <a:cubicBezTo>
                    <a:pt x="569" y="126"/>
                    <a:pt x="444"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5" name="Google Shape;3645;p20"/>
            <p:cNvSpPr/>
            <p:nvPr/>
          </p:nvSpPr>
          <p:spPr>
            <a:xfrm>
              <a:off x="1206075" y="2007013"/>
              <a:ext cx="16650" cy="14325"/>
            </a:xfrm>
            <a:custGeom>
              <a:avLst/>
              <a:gdLst/>
              <a:ahLst/>
              <a:cxnLst/>
              <a:rect l="l" t="t" r="r" b="b"/>
              <a:pathLst>
                <a:path w="666" h="573" extrusionOk="0">
                  <a:moveTo>
                    <a:pt x="379" y="1"/>
                  </a:moveTo>
                  <a:cubicBezTo>
                    <a:pt x="310" y="1"/>
                    <a:pt x="239" y="27"/>
                    <a:pt x="181" y="84"/>
                  </a:cubicBezTo>
                  <a:cubicBezTo>
                    <a:pt x="1" y="264"/>
                    <a:pt x="126" y="572"/>
                    <a:pt x="380" y="572"/>
                  </a:cubicBezTo>
                  <a:cubicBezTo>
                    <a:pt x="537" y="572"/>
                    <a:pt x="666" y="444"/>
                    <a:pt x="666" y="286"/>
                  </a:cubicBezTo>
                  <a:cubicBezTo>
                    <a:pt x="666" y="114"/>
                    <a:pt x="526"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6" name="Google Shape;3646;p20"/>
            <p:cNvSpPr/>
            <p:nvPr/>
          </p:nvSpPr>
          <p:spPr>
            <a:xfrm>
              <a:off x="1206075" y="2041738"/>
              <a:ext cx="16650" cy="14300"/>
            </a:xfrm>
            <a:custGeom>
              <a:avLst/>
              <a:gdLst/>
              <a:ahLst/>
              <a:cxnLst/>
              <a:rect l="l" t="t" r="r" b="b"/>
              <a:pathLst>
                <a:path w="666" h="572" extrusionOk="0">
                  <a:moveTo>
                    <a:pt x="378" y="0"/>
                  </a:moveTo>
                  <a:cubicBezTo>
                    <a:pt x="308" y="0"/>
                    <a:pt x="238" y="26"/>
                    <a:pt x="181" y="83"/>
                  </a:cubicBezTo>
                  <a:cubicBezTo>
                    <a:pt x="1" y="263"/>
                    <a:pt x="126" y="571"/>
                    <a:pt x="380" y="571"/>
                  </a:cubicBezTo>
                  <a:cubicBezTo>
                    <a:pt x="537" y="571"/>
                    <a:pt x="666" y="443"/>
                    <a:pt x="666" y="285"/>
                  </a:cubicBezTo>
                  <a:cubicBezTo>
                    <a:pt x="666" y="113"/>
                    <a:pt x="524" y="0"/>
                    <a:pt x="3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7" name="Google Shape;3647;p20"/>
            <p:cNvSpPr/>
            <p:nvPr/>
          </p:nvSpPr>
          <p:spPr>
            <a:xfrm>
              <a:off x="1163250" y="2007063"/>
              <a:ext cx="14500" cy="14275"/>
            </a:xfrm>
            <a:custGeom>
              <a:avLst/>
              <a:gdLst/>
              <a:ahLst/>
              <a:cxnLst/>
              <a:rect l="l" t="t" r="r" b="b"/>
              <a:pathLst>
                <a:path w="580" h="571" extrusionOk="0">
                  <a:moveTo>
                    <a:pt x="285" y="1"/>
                  </a:moveTo>
                  <a:cubicBezTo>
                    <a:pt x="129" y="1"/>
                    <a:pt x="1" y="127"/>
                    <a:pt x="1" y="284"/>
                  </a:cubicBezTo>
                  <a:cubicBezTo>
                    <a:pt x="1" y="441"/>
                    <a:pt x="129" y="570"/>
                    <a:pt x="285" y="570"/>
                  </a:cubicBezTo>
                  <a:cubicBezTo>
                    <a:pt x="289" y="570"/>
                    <a:pt x="293" y="570"/>
                    <a:pt x="296" y="570"/>
                  </a:cubicBezTo>
                  <a:cubicBezTo>
                    <a:pt x="454" y="570"/>
                    <a:pt x="579" y="442"/>
                    <a:pt x="579" y="284"/>
                  </a:cubicBezTo>
                  <a:cubicBezTo>
                    <a:pt x="579" y="127"/>
                    <a:pt x="454" y="1"/>
                    <a:pt x="296" y="1"/>
                  </a:cubicBezTo>
                  <a:cubicBezTo>
                    <a:pt x="293" y="1"/>
                    <a:pt x="289"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8" name="Google Shape;3648;p20"/>
            <p:cNvSpPr/>
            <p:nvPr/>
          </p:nvSpPr>
          <p:spPr>
            <a:xfrm>
              <a:off x="1163250" y="2041788"/>
              <a:ext cx="14500" cy="14250"/>
            </a:xfrm>
            <a:custGeom>
              <a:avLst/>
              <a:gdLst/>
              <a:ahLst/>
              <a:cxnLst/>
              <a:rect l="l" t="t" r="r" b="b"/>
              <a:pathLst>
                <a:path w="580" h="570" extrusionOk="0">
                  <a:moveTo>
                    <a:pt x="285" y="0"/>
                  </a:moveTo>
                  <a:cubicBezTo>
                    <a:pt x="129" y="0"/>
                    <a:pt x="1" y="127"/>
                    <a:pt x="1" y="283"/>
                  </a:cubicBezTo>
                  <a:cubicBezTo>
                    <a:pt x="1" y="440"/>
                    <a:pt x="129" y="570"/>
                    <a:pt x="285" y="570"/>
                  </a:cubicBezTo>
                  <a:cubicBezTo>
                    <a:pt x="289" y="570"/>
                    <a:pt x="293" y="570"/>
                    <a:pt x="296" y="569"/>
                  </a:cubicBezTo>
                  <a:cubicBezTo>
                    <a:pt x="454" y="569"/>
                    <a:pt x="579" y="441"/>
                    <a:pt x="579" y="283"/>
                  </a:cubicBezTo>
                  <a:cubicBezTo>
                    <a:pt x="579" y="126"/>
                    <a:pt x="454" y="1"/>
                    <a:pt x="296" y="1"/>
                  </a:cubicBezTo>
                  <a:cubicBezTo>
                    <a:pt x="293" y="0"/>
                    <a:pt x="289"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9" name="Google Shape;3649;p20"/>
            <p:cNvSpPr/>
            <p:nvPr/>
          </p:nvSpPr>
          <p:spPr>
            <a:xfrm>
              <a:off x="1208325" y="1972063"/>
              <a:ext cx="14575" cy="14950"/>
            </a:xfrm>
            <a:custGeom>
              <a:avLst/>
              <a:gdLst/>
              <a:ahLst/>
              <a:cxnLst/>
              <a:rect l="l" t="t" r="r" b="b"/>
              <a:pathLst>
                <a:path w="583" h="598" extrusionOk="0">
                  <a:moveTo>
                    <a:pt x="290" y="0"/>
                  </a:moveTo>
                  <a:cubicBezTo>
                    <a:pt x="129" y="0"/>
                    <a:pt x="1" y="135"/>
                    <a:pt x="7" y="296"/>
                  </a:cubicBezTo>
                  <a:lnTo>
                    <a:pt x="7" y="302"/>
                  </a:lnTo>
                  <a:cubicBezTo>
                    <a:pt x="1" y="463"/>
                    <a:pt x="129" y="598"/>
                    <a:pt x="290" y="598"/>
                  </a:cubicBezTo>
                  <a:cubicBezTo>
                    <a:pt x="454" y="598"/>
                    <a:pt x="582" y="463"/>
                    <a:pt x="576" y="302"/>
                  </a:cubicBezTo>
                  <a:lnTo>
                    <a:pt x="576" y="299"/>
                  </a:lnTo>
                  <a:lnTo>
                    <a:pt x="576" y="296"/>
                  </a:lnTo>
                  <a:cubicBezTo>
                    <a:pt x="582" y="135"/>
                    <a:pt x="454" y="0"/>
                    <a:pt x="2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0" name="Google Shape;3650;p20"/>
            <p:cNvSpPr/>
            <p:nvPr/>
          </p:nvSpPr>
          <p:spPr>
            <a:xfrm>
              <a:off x="1163500" y="1972363"/>
              <a:ext cx="14250" cy="14425"/>
            </a:xfrm>
            <a:custGeom>
              <a:avLst/>
              <a:gdLst/>
              <a:ahLst/>
              <a:cxnLst/>
              <a:rect l="l" t="t" r="r" b="b"/>
              <a:pathLst>
                <a:path w="570" h="577" extrusionOk="0">
                  <a:moveTo>
                    <a:pt x="286" y="1"/>
                  </a:moveTo>
                  <a:cubicBezTo>
                    <a:pt x="129" y="1"/>
                    <a:pt x="0" y="126"/>
                    <a:pt x="0" y="284"/>
                  </a:cubicBezTo>
                  <a:lnTo>
                    <a:pt x="0" y="287"/>
                  </a:lnTo>
                  <a:lnTo>
                    <a:pt x="0" y="290"/>
                  </a:lnTo>
                  <a:cubicBezTo>
                    <a:pt x="0" y="448"/>
                    <a:pt x="129" y="576"/>
                    <a:pt x="286" y="576"/>
                  </a:cubicBezTo>
                  <a:cubicBezTo>
                    <a:pt x="444" y="576"/>
                    <a:pt x="569" y="448"/>
                    <a:pt x="569" y="290"/>
                  </a:cubicBezTo>
                  <a:lnTo>
                    <a:pt x="569" y="287"/>
                  </a:lnTo>
                  <a:lnTo>
                    <a:pt x="569" y="284"/>
                  </a:lnTo>
                  <a:cubicBezTo>
                    <a:pt x="569" y="126"/>
                    <a:pt x="444" y="1"/>
                    <a:pt x="2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only 1">
  <p:cSld name="CUSTOM_4">
    <p:spTree>
      <p:nvGrpSpPr>
        <p:cNvPr id="1" name="Shape 3651"/>
        <p:cNvGrpSpPr/>
        <p:nvPr/>
      </p:nvGrpSpPr>
      <p:grpSpPr>
        <a:xfrm>
          <a:off x="0" y="0"/>
          <a:ext cx="0" cy="0"/>
          <a:chOff x="0" y="0"/>
          <a:chExt cx="0" cy="0"/>
        </a:xfrm>
      </p:grpSpPr>
      <p:sp>
        <p:nvSpPr>
          <p:cNvPr id="3652" name="Google Shape;3652;p21"/>
          <p:cNvSpPr txBox="1">
            <a:spLocks noGrp="1"/>
          </p:cNvSpPr>
          <p:nvPr>
            <p:ph type="title"/>
          </p:nvPr>
        </p:nvSpPr>
        <p:spPr>
          <a:xfrm>
            <a:off x="717425" y="451929"/>
            <a:ext cx="7709100" cy="4719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3200">
                <a:solidFill>
                  <a:srgbClr val="191919"/>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3653" name="Google Shape;3653;p21"/>
          <p:cNvGrpSpPr/>
          <p:nvPr/>
        </p:nvGrpSpPr>
        <p:grpSpPr>
          <a:xfrm>
            <a:off x="6928541" y="-20706"/>
            <a:ext cx="2245086" cy="1284465"/>
            <a:chOff x="6928541" y="-20706"/>
            <a:chExt cx="2245086" cy="1284465"/>
          </a:xfrm>
        </p:grpSpPr>
        <p:grpSp>
          <p:nvGrpSpPr>
            <p:cNvPr id="3654" name="Google Shape;3654;p21"/>
            <p:cNvGrpSpPr/>
            <p:nvPr/>
          </p:nvGrpSpPr>
          <p:grpSpPr>
            <a:xfrm rot="-656606" flipH="1">
              <a:off x="8005502" y="82890"/>
              <a:ext cx="952351" cy="1100479"/>
              <a:chOff x="341650" y="1947263"/>
              <a:chExt cx="334000" cy="385950"/>
            </a:xfrm>
          </p:grpSpPr>
          <p:sp>
            <p:nvSpPr>
              <p:cNvPr id="3655" name="Google Shape;3655;p21"/>
              <p:cNvSpPr/>
              <p:nvPr/>
            </p:nvSpPr>
            <p:spPr>
              <a:xfrm>
                <a:off x="462150" y="1947263"/>
                <a:ext cx="213500" cy="192550"/>
              </a:xfrm>
              <a:custGeom>
                <a:avLst/>
                <a:gdLst/>
                <a:ahLst/>
                <a:cxnLst/>
                <a:rect l="l" t="t" r="r" b="b"/>
                <a:pathLst>
                  <a:path w="8540" h="7702" extrusionOk="0">
                    <a:moveTo>
                      <a:pt x="820" y="0"/>
                    </a:moveTo>
                    <a:cubicBezTo>
                      <a:pt x="547" y="0"/>
                      <a:pt x="274" y="14"/>
                      <a:pt x="1" y="43"/>
                    </a:cubicBezTo>
                    <a:lnTo>
                      <a:pt x="8540" y="7701"/>
                    </a:lnTo>
                    <a:cubicBezTo>
                      <a:pt x="8536" y="7238"/>
                      <a:pt x="8495" y="6779"/>
                      <a:pt x="8411" y="6322"/>
                    </a:cubicBezTo>
                    <a:lnTo>
                      <a:pt x="1386" y="20"/>
                    </a:lnTo>
                    <a:cubicBezTo>
                      <a:pt x="1198" y="7"/>
                      <a:pt x="1009" y="0"/>
                      <a:pt x="8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6" name="Google Shape;3656;p21"/>
              <p:cNvSpPr/>
              <p:nvPr/>
            </p:nvSpPr>
            <p:spPr>
              <a:xfrm>
                <a:off x="527000" y="1952413"/>
                <a:ext cx="137650" cy="123425"/>
              </a:xfrm>
              <a:custGeom>
                <a:avLst/>
                <a:gdLst/>
                <a:ahLst/>
                <a:cxnLst/>
                <a:rect l="l" t="t" r="r" b="b"/>
                <a:pathLst>
                  <a:path w="5506" h="4937" extrusionOk="0">
                    <a:moveTo>
                      <a:pt x="0" y="1"/>
                    </a:moveTo>
                    <a:lnTo>
                      <a:pt x="5505" y="4937"/>
                    </a:lnTo>
                    <a:cubicBezTo>
                      <a:pt x="5075" y="3719"/>
                      <a:pt x="4342" y="2629"/>
                      <a:pt x="3381" y="1768"/>
                    </a:cubicBezTo>
                    <a:cubicBezTo>
                      <a:pt x="2420" y="904"/>
                      <a:pt x="1257" y="293"/>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7" name="Google Shape;3657;p21"/>
              <p:cNvSpPr/>
              <p:nvPr/>
            </p:nvSpPr>
            <p:spPr>
              <a:xfrm>
                <a:off x="385100" y="2125713"/>
                <a:ext cx="204100" cy="187800"/>
              </a:xfrm>
              <a:custGeom>
                <a:avLst/>
                <a:gdLst/>
                <a:ahLst/>
                <a:cxnLst/>
                <a:rect l="l" t="t" r="r" b="b"/>
                <a:pathLst>
                  <a:path w="8164" h="7512" extrusionOk="0">
                    <a:moveTo>
                      <a:pt x="341" y="1"/>
                    </a:moveTo>
                    <a:lnTo>
                      <a:pt x="1" y="958"/>
                    </a:lnTo>
                    <a:lnTo>
                      <a:pt x="7306" y="7511"/>
                    </a:lnTo>
                    <a:cubicBezTo>
                      <a:pt x="7601" y="7366"/>
                      <a:pt x="7890" y="7199"/>
                      <a:pt x="8164" y="7019"/>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8" name="Google Shape;3658;p21"/>
              <p:cNvSpPr/>
              <p:nvPr/>
            </p:nvSpPr>
            <p:spPr>
              <a:xfrm>
                <a:off x="399725" y="2084738"/>
                <a:ext cx="220900" cy="206350"/>
              </a:xfrm>
              <a:custGeom>
                <a:avLst/>
                <a:gdLst/>
                <a:ahLst/>
                <a:cxnLst/>
                <a:rect l="l" t="t" r="r" b="b"/>
                <a:pathLst>
                  <a:path w="8836" h="8254" extrusionOk="0">
                    <a:moveTo>
                      <a:pt x="341" y="1"/>
                    </a:moveTo>
                    <a:lnTo>
                      <a:pt x="1" y="958"/>
                    </a:lnTo>
                    <a:lnTo>
                      <a:pt x="8131" y="8253"/>
                    </a:lnTo>
                    <a:cubicBezTo>
                      <a:pt x="8379" y="8057"/>
                      <a:pt x="8613" y="7845"/>
                      <a:pt x="8835" y="7617"/>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9" name="Google Shape;3659;p21"/>
              <p:cNvSpPr/>
              <p:nvPr/>
            </p:nvSpPr>
            <p:spPr>
              <a:xfrm>
                <a:off x="414275" y="2043688"/>
                <a:ext cx="231400" cy="219050"/>
              </a:xfrm>
              <a:custGeom>
                <a:avLst/>
                <a:gdLst/>
                <a:ahLst/>
                <a:cxnLst/>
                <a:rect l="l" t="t" r="r" b="b"/>
                <a:pathLst>
                  <a:path w="9256" h="8762" extrusionOk="0">
                    <a:moveTo>
                      <a:pt x="344" y="0"/>
                    </a:moveTo>
                    <a:lnTo>
                      <a:pt x="0" y="958"/>
                    </a:lnTo>
                    <a:lnTo>
                      <a:pt x="8700" y="8761"/>
                    </a:lnTo>
                    <a:cubicBezTo>
                      <a:pt x="8899" y="8517"/>
                      <a:pt x="9086" y="8263"/>
                      <a:pt x="9256" y="7996"/>
                    </a:cubicBezTo>
                    <a:lnTo>
                      <a:pt x="34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0" name="Google Shape;3660;p21"/>
              <p:cNvSpPr/>
              <p:nvPr/>
            </p:nvSpPr>
            <p:spPr>
              <a:xfrm>
                <a:off x="370575" y="2166688"/>
                <a:ext cx="180225" cy="162000"/>
              </a:xfrm>
              <a:custGeom>
                <a:avLst/>
                <a:gdLst/>
                <a:ahLst/>
                <a:cxnLst/>
                <a:rect l="l" t="t" r="r" b="b"/>
                <a:pathLst>
                  <a:path w="7209" h="6480" extrusionOk="0">
                    <a:moveTo>
                      <a:pt x="341" y="1"/>
                    </a:moveTo>
                    <a:lnTo>
                      <a:pt x="0" y="962"/>
                    </a:lnTo>
                    <a:lnTo>
                      <a:pt x="6148" y="6479"/>
                    </a:lnTo>
                    <a:cubicBezTo>
                      <a:pt x="6508" y="6399"/>
                      <a:pt x="6865" y="6293"/>
                      <a:pt x="7208" y="6165"/>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1" name="Google Shape;3661;p21"/>
              <p:cNvSpPr/>
              <p:nvPr/>
            </p:nvSpPr>
            <p:spPr>
              <a:xfrm>
                <a:off x="443425" y="1961663"/>
                <a:ext cx="231100" cy="226825"/>
              </a:xfrm>
              <a:custGeom>
                <a:avLst/>
                <a:gdLst/>
                <a:ahLst/>
                <a:cxnLst/>
                <a:rect l="l" t="t" r="r" b="b"/>
                <a:pathLst>
                  <a:path w="9244" h="9073" extrusionOk="0">
                    <a:moveTo>
                      <a:pt x="342" y="0"/>
                    </a:moveTo>
                    <a:lnTo>
                      <a:pt x="1" y="958"/>
                    </a:lnTo>
                    <a:lnTo>
                      <a:pt x="9044" y="9073"/>
                    </a:lnTo>
                    <a:cubicBezTo>
                      <a:pt x="9138" y="8713"/>
                      <a:pt x="9202" y="8349"/>
                      <a:pt x="9244" y="7983"/>
                    </a:cubicBezTo>
                    <a:lnTo>
                      <a:pt x="3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2" name="Google Shape;3662;p21"/>
              <p:cNvSpPr/>
              <p:nvPr/>
            </p:nvSpPr>
            <p:spPr>
              <a:xfrm>
                <a:off x="428900" y="2002638"/>
                <a:ext cx="235275" cy="226100"/>
              </a:xfrm>
              <a:custGeom>
                <a:avLst/>
                <a:gdLst/>
                <a:ahLst/>
                <a:cxnLst/>
                <a:rect l="l" t="t" r="r" b="b"/>
                <a:pathLst>
                  <a:path w="9411" h="9044" extrusionOk="0">
                    <a:moveTo>
                      <a:pt x="341" y="0"/>
                    </a:moveTo>
                    <a:lnTo>
                      <a:pt x="0" y="961"/>
                    </a:lnTo>
                    <a:lnTo>
                      <a:pt x="9012" y="9044"/>
                    </a:lnTo>
                    <a:cubicBezTo>
                      <a:pt x="9163" y="8751"/>
                      <a:pt x="9294" y="8446"/>
                      <a:pt x="9410" y="8137"/>
                    </a:cubicBezTo>
                    <a:lnTo>
                      <a:pt x="34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3" name="Google Shape;3663;p21"/>
              <p:cNvSpPr/>
              <p:nvPr/>
            </p:nvSpPr>
            <p:spPr>
              <a:xfrm>
                <a:off x="356025" y="2207738"/>
                <a:ext cx="147125" cy="125475"/>
              </a:xfrm>
              <a:custGeom>
                <a:avLst/>
                <a:gdLst/>
                <a:ahLst/>
                <a:cxnLst/>
                <a:rect l="l" t="t" r="r" b="b"/>
                <a:pathLst>
                  <a:path w="5885" h="5019" extrusionOk="0">
                    <a:moveTo>
                      <a:pt x="341" y="1"/>
                    </a:moveTo>
                    <a:lnTo>
                      <a:pt x="0" y="959"/>
                    </a:lnTo>
                    <a:lnTo>
                      <a:pt x="4500" y="4998"/>
                    </a:lnTo>
                    <a:cubicBezTo>
                      <a:pt x="4689" y="5011"/>
                      <a:pt x="4879" y="5018"/>
                      <a:pt x="5068" y="5018"/>
                    </a:cubicBezTo>
                    <a:cubicBezTo>
                      <a:pt x="5341" y="5018"/>
                      <a:pt x="5613" y="5004"/>
                      <a:pt x="5885" y="4976"/>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4" name="Google Shape;3664;p21"/>
              <p:cNvSpPr/>
              <p:nvPr/>
            </p:nvSpPr>
            <p:spPr>
              <a:xfrm>
                <a:off x="341650" y="2248713"/>
                <a:ext cx="96675" cy="79325"/>
              </a:xfrm>
              <a:custGeom>
                <a:avLst/>
                <a:gdLst/>
                <a:ahLst/>
                <a:cxnLst/>
                <a:rect l="l" t="t" r="r" b="b"/>
                <a:pathLst>
                  <a:path w="3867" h="3173" extrusionOk="0">
                    <a:moveTo>
                      <a:pt x="331" y="1"/>
                    </a:moveTo>
                    <a:lnTo>
                      <a:pt x="0" y="926"/>
                    </a:lnTo>
                    <a:cubicBezTo>
                      <a:pt x="154" y="1094"/>
                      <a:pt x="315" y="1251"/>
                      <a:pt x="485" y="1405"/>
                    </a:cubicBezTo>
                    <a:cubicBezTo>
                      <a:pt x="1446" y="2270"/>
                      <a:pt x="2610" y="2877"/>
                      <a:pt x="3866" y="3173"/>
                    </a:cubicBezTo>
                    <a:lnTo>
                      <a:pt x="33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65" name="Google Shape;3665;p21"/>
            <p:cNvSpPr/>
            <p:nvPr/>
          </p:nvSpPr>
          <p:spPr>
            <a:xfrm rot="10800000" flipH="1">
              <a:off x="6928541" y="-20706"/>
              <a:ext cx="2245086" cy="1279539"/>
            </a:xfrm>
            <a:custGeom>
              <a:avLst/>
              <a:gdLst/>
              <a:ahLst/>
              <a:cxnLst/>
              <a:rect l="l" t="t" r="r" b="b"/>
              <a:pathLst>
                <a:path w="37331" h="21276" extrusionOk="0">
                  <a:moveTo>
                    <a:pt x="37218" y="21247"/>
                  </a:moveTo>
                  <a:lnTo>
                    <a:pt x="37331" y="1"/>
                  </a:lnTo>
                  <a:cubicBezTo>
                    <a:pt x="34220" y="322"/>
                    <a:pt x="28249" y="2074"/>
                    <a:pt x="24232" y="10391"/>
                  </a:cubicBezTo>
                  <a:cubicBezTo>
                    <a:pt x="18977" y="21276"/>
                    <a:pt x="5772" y="13730"/>
                    <a:pt x="0" y="2104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66" name="Google Shape;3666;p21"/>
          <p:cNvGrpSpPr/>
          <p:nvPr/>
        </p:nvGrpSpPr>
        <p:grpSpPr>
          <a:xfrm flipH="1">
            <a:off x="-13739" y="2939355"/>
            <a:ext cx="1162215" cy="2227642"/>
            <a:chOff x="7880462" y="2713989"/>
            <a:chExt cx="1270458" cy="2435113"/>
          </a:xfrm>
        </p:grpSpPr>
        <p:sp>
          <p:nvSpPr>
            <p:cNvPr id="3667" name="Google Shape;3667;p21"/>
            <p:cNvSpPr/>
            <p:nvPr/>
          </p:nvSpPr>
          <p:spPr>
            <a:xfrm>
              <a:off x="7880462" y="2713989"/>
              <a:ext cx="1270458" cy="2434812"/>
            </a:xfrm>
            <a:custGeom>
              <a:avLst/>
              <a:gdLst/>
              <a:ahLst/>
              <a:cxnLst/>
              <a:rect l="l" t="t" r="r" b="b"/>
              <a:pathLst>
                <a:path w="20290" h="38887" extrusionOk="0">
                  <a:moveTo>
                    <a:pt x="20289" y="38887"/>
                  </a:moveTo>
                  <a:lnTo>
                    <a:pt x="1" y="38887"/>
                  </a:lnTo>
                  <a:cubicBezTo>
                    <a:pt x="11272" y="34905"/>
                    <a:pt x="8897" y="23307"/>
                    <a:pt x="12461" y="11651"/>
                  </a:cubicBezTo>
                  <a:cubicBezTo>
                    <a:pt x="14411" y="5278"/>
                    <a:pt x="17413" y="1839"/>
                    <a:pt x="202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8" name="Google Shape;3668;p21"/>
            <p:cNvSpPr/>
            <p:nvPr/>
          </p:nvSpPr>
          <p:spPr>
            <a:xfrm>
              <a:off x="8418263" y="4184447"/>
              <a:ext cx="732646" cy="964655"/>
            </a:xfrm>
            <a:custGeom>
              <a:avLst/>
              <a:gdLst/>
              <a:ahLst/>
              <a:cxnLst/>
              <a:rect l="l" t="t" r="r" b="b"/>
              <a:pathLst>
                <a:path w="10574" h="13923" extrusionOk="0">
                  <a:moveTo>
                    <a:pt x="0" y="13922"/>
                  </a:moveTo>
                  <a:cubicBezTo>
                    <a:pt x="848" y="9545"/>
                    <a:pt x="3436" y="666"/>
                    <a:pt x="10573" y="0"/>
                  </a:cubicBezTo>
                  <a:lnTo>
                    <a:pt x="10573" y="13922"/>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69" name="Google Shape;3669;p21"/>
          <p:cNvSpPr/>
          <p:nvPr/>
        </p:nvSpPr>
        <p:spPr>
          <a:xfrm>
            <a:off x="5560744" y="4818881"/>
            <a:ext cx="190482" cy="190398"/>
          </a:xfrm>
          <a:custGeom>
            <a:avLst/>
            <a:gdLst/>
            <a:ahLst/>
            <a:cxnLst/>
            <a:rect l="l" t="t" r="r" b="b"/>
            <a:pathLst>
              <a:path w="2274" h="2273" fill="none" extrusionOk="0">
                <a:moveTo>
                  <a:pt x="2273" y="971"/>
                </a:moveTo>
                <a:cubicBezTo>
                  <a:pt x="2273" y="1839"/>
                  <a:pt x="1225" y="2273"/>
                  <a:pt x="612" y="1659"/>
                </a:cubicBezTo>
                <a:cubicBezTo>
                  <a:pt x="1" y="1048"/>
                  <a:pt x="435" y="1"/>
                  <a:pt x="1299" y="1"/>
                </a:cubicBezTo>
                <a:cubicBezTo>
                  <a:pt x="1836" y="1"/>
                  <a:pt x="2273" y="435"/>
                  <a:pt x="2273" y="971"/>
                </a:cubicBezTo>
                <a:close/>
              </a:path>
            </a:pathLst>
          </a:custGeom>
          <a:solidFill>
            <a:schemeClr val="accent1"/>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0" name="Google Shape;3670;p21"/>
          <p:cNvSpPr/>
          <p:nvPr/>
        </p:nvSpPr>
        <p:spPr>
          <a:xfrm>
            <a:off x="157134" y="2939338"/>
            <a:ext cx="324757" cy="375100"/>
          </a:xfrm>
          <a:custGeom>
            <a:avLst/>
            <a:gdLst/>
            <a:ahLst/>
            <a:cxnLst/>
            <a:rect l="l" t="t" r="r" b="b"/>
            <a:pathLst>
              <a:path w="3877" h="4478" extrusionOk="0">
                <a:moveTo>
                  <a:pt x="868" y="1"/>
                </a:moveTo>
                <a:lnTo>
                  <a:pt x="0" y="4478"/>
                </a:lnTo>
                <a:lnTo>
                  <a:pt x="3876" y="342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71" name="Google Shape;3671;p21"/>
          <p:cNvGrpSpPr/>
          <p:nvPr/>
        </p:nvGrpSpPr>
        <p:grpSpPr>
          <a:xfrm>
            <a:off x="8222686" y="4622692"/>
            <a:ext cx="402369" cy="316376"/>
            <a:chOff x="1163250" y="1972063"/>
            <a:chExt cx="106800" cy="83975"/>
          </a:xfrm>
        </p:grpSpPr>
        <p:sp>
          <p:nvSpPr>
            <p:cNvPr id="3672" name="Google Shape;3672;p21"/>
            <p:cNvSpPr/>
            <p:nvPr/>
          </p:nvSpPr>
          <p:spPr>
            <a:xfrm>
              <a:off x="1251000" y="2007013"/>
              <a:ext cx="16725" cy="14325"/>
            </a:xfrm>
            <a:custGeom>
              <a:avLst/>
              <a:gdLst/>
              <a:ahLst/>
              <a:cxnLst/>
              <a:rect l="l" t="t" r="r" b="b"/>
              <a:pathLst>
                <a:path w="669" h="573" extrusionOk="0">
                  <a:moveTo>
                    <a:pt x="380" y="1"/>
                  </a:moveTo>
                  <a:cubicBezTo>
                    <a:pt x="310" y="1"/>
                    <a:pt x="238" y="27"/>
                    <a:pt x="180" y="84"/>
                  </a:cubicBezTo>
                  <a:cubicBezTo>
                    <a:pt x="0" y="264"/>
                    <a:pt x="129" y="572"/>
                    <a:pt x="383" y="572"/>
                  </a:cubicBezTo>
                  <a:cubicBezTo>
                    <a:pt x="540" y="572"/>
                    <a:pt x="665" y="444"/>
                    <a:pt x="669" y="286"/>
                  </a:cubicBezTo>
                  <a:cubicBezTo>
                    <a:pt x="669" y="114"/>
                    <a:pt x="527" y="1"/>
                    <a:pt x="3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3" name="Google Shape;3673;p21"/>
            <p:cNvSpPr/>
            <p:nvPr/>
          </p:nvSpPr>
          <p:spPr>
            <a:xfrm>
              <a:off x="1253400" y="2041788"/>
              <a:ext cx="16650" cy="14250"/>
            </a:xfrm>
            <a:custGeom>
              <a:avLst/>
              <a:gdLst/>
              <a:ahLst/>
              <a:cxnLst/>
              <a:rect l="l" t="t" r="r" b="b"/>
              <a:pathLst>
                <a:path w="666" h="570" extrusionOk="0">
                  <a:moveTo>
                    <a:pt x="287" y="1"/>
                  </a:moveTo>
                  <a:cubicBezTo>
                    <a:pt x="129" y="1"/>
                    <a:pt x="1" y="126"/>
                    <a:pt x="1" y="283"/>
                  </a:cubicBezTo>
                  <a:cubicBezTo>
                    <a:pt x="1" y="455"/>
                    <a:pt x="142" y="570"/>
                    <a:pt x="288" y="570"/>
                  </a:cubicBezTo>
                  <a:cubicBezTo>
                    <a:pt x="358" y="570"/>
                    <a:pt x="429" y="544"/>
                    <a:pt x="486" y="486"/>
                  </a:cubicBezTo>
                  <a:cubicBezTo>
                    <a:pt x="666" y="306"/>
                    <a:pt x="540"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4" name="Google Shape;3674;p21"/>
            <p:cNvSpPr/>
            <p:nvPr/>
          </p:nvSpPr>
          <p:spPr>
            <a:xfrm>
              <a:off x="1253400" y="1972363"/>
              <a:ext cx="14325" cy="14425"/>
            </a:xfrm>
            <a:custGeom>
              <a:avLst/>
              <a:gdLst/>
              <a:ahLst/>
              <a:cxnLst/>
              <a:rect l="l" t="t" r="r" b="b"/>
              <a:pathLst>
                <a:path w="573" h="577" extrusionOk="0">
                  <a:moveTo>
                    <a:pt x="287" y="1"/>
                  </a:moveTo>
                  <a:cubicBezTo>
                    <a:pt x="129" y="1"/>
                    <a:pt x="1" y="126"/>
                    <a:pt x="1" y="284"/>
                  </a:cubicBezTo>
                  <a:lnTo>
                    <a:pt x="1" y="287"/>
                  </a:lnTo>
                  <a:lnTo>
                    <a:pt x="1" y="290"/>
                  </a:lnTo>
                  <a:cubicBezTo>
                    <a:pt x="1" y="448"/>
                    <a:pt x="129" y="576"/>
                    <a:pt x="287" y="576"/>
                  </a:cubicBezTo>
                  <a:cubicBezTo>
                    <a:pt x="444" y="576"/>
                    <a:pt x="573" y="448"/>
                    <a:pt x="573" y="290"/>
                  </a:cubicBezTo>
                  <a:lnTo>
                    <a:pt x="573" y="287"/>
                  </a:lnTo>
                  <a:lnTo>
                    <a:pt x="573" y="284"/>
                  </a:lnTo>
                  <a:cubicBezTo>
                    <a:pt x="569" y="126"/>
                    <a:pt x="444"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5" name="Google Shape;3675;p21"/>
            <p:cNvSpPr/>
            <p:nvPr/>
          </p:nvSpPr>
          <p:spPr>
            <a:xfrm>
              <a:off x="1206075" y="2007013"/>
              <a:ext cx="16650" cy="14325"/>
            </a:xfrm>
            <a:custGeom>
              <a:avLst/>
              <a:gdLst/>
              <a:ahLst/>
              <a:cxnLst/>
              <a:rect l="l" t="t" r="r" b="b"/>
              <a:pathLst>
                <a:path w="666" h="573" extrusionOk="0">
                  <a:moveTo>
                    <a:pt x="379" y="1"/>
                  </a:moveTo>
                  <a:cubicBezTo>
                    <a:pt x="310" y="1"/>
                    <a:pt x="239" y="27"/>
                    <a:pt x="181" y="84"/>
                  </a:cubicBezTo>
                  <a:cubicBezTo>
                    <a:pt x="1" y="264"/>
                    <a:pt x="126" y="572"/>
                    <a:pt x="380" y="572"/>
                  </a:cubicBezTo>
                  <a:cubicBezTo>
                    <a:pt x="537" y="572"/>
                    <a:pt x="666" y="444"/>
                    <a:pt x="666" y="286"/>
                  </a:cubicBezTo>
                  <a:cubicBezTo>
                    <a:pt x="666" y="114"/>
                    <a:pt x="526"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6" name="Google Shape;3676;p21"/>
            <p:cNvSpPr/>
            <p:nvPr/>
          </p:nvSpPr>
          <p:spPr>
            <a:xfrm>
              <a:off x="1206075" y="2041738"/>
              <a:ext cx="16650" cy="14300"/>
            </a:xfrm>
            <a:custGeom>
              <a:avLst/>
              <a:gdLst/>
              <a:ahLst/>
              <a:cxnLst/>
              <a:rect l="l" t="t" r="r" b="b"/>
              <a:pathLst>
                <a:path w="666" h="572" extrusionOk="0">
                  <a:moveTo>
                    <a:pt x="378" y="0"/>
                  </a:moveTo>
                  <a:cubicBezTo>
                    <a:pt x="308" y="0"/>
                    <a:pt x="238" y="26"/>
                    <a:pt x="181" y="83"/>
                  </a:cubicBezTo>
                  <a:cubicBezTo>
                    <a:pt x="1" y="263"/>
                    <a:pt x="126" y="571"/>
                    <a:pt x="380" y="571"/>
                  </a:cubicBezTo>
                  <a:cubicBezTo>
                    <a:pt x="537" y="571"/>
                    <a:pt x="666" y="443"/>
                    <a:pt x="666" y="285"/>
                  </a:cubicBezTo>
                  <a:cubicBezTo>
                    <a:pt x="666" y="113"/>
                    <a:pt x="524" y="0"/>
                    <a:pt x="3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7" name="Google Shape;3677;p21"/>
            <p:cNvSpPr/>
            <p:nvPr/>
          </p:nvSpPr>
          <p:spPr>
            <a:xfrm>
              <a:off x="1163250" y="2007063"/>
              <a:ext cx="14500" cy="14275"/>
            </a:xfrm>
            <a:custGeom>
              <a:avLst/>
              <a:gdLst/>
              <a:ahLst/>
              <a:cxnLst/>
              <a:rect l="l" t="t" r="r" b="b"/>
              <a:pathLst>
                <a:path w="580" h="571" extrusionOk="0">
                  <a:moveTo>
                    <a:pt x="285" y="1"/>
                  </a:moveTo>
                  <a:cubicBezTo>
                    <a:pt x="129" y="1"/>
                    <a:pt x="1" y="127"/>
                    <a:pt x="1" y="284"/>
                  </a:cubicBezTo>
                  <a:cubicBezTo>
                    <a:pt x="1" y="441"/>
                    <a:pt x="129" y="570"/>
                    <a:pt x="285" y="570"/>
                  </a:cubicBezTo>
                  <a:cubicBezTo>
                    <a:pt x="289" y="570"/>
                    <a:pt x="293" y="570"/>
                    <a:pt x="296" y="570"/>
                  </a:cubicBezTo>
                  <a:cubicBezTo>
                    <a:pt x="454" y="570"/>
                    <a:pt x="579" y="442"/>
                    <a:pt x="579" y="284"/>
                  </a:cubicBezTo>
                  <a:cubicBezTo>
                    <a:pt x="579" y="127"/>
                    <a:pt x="454" y="1"/>
                    <a:pt x="296" y="1"/>
                  </a:cubicBezTo>
                  <a:cubicBezTo>
                    <a:pt x="293" y="1"/>
                    <a:pt x="289"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8" name="Google Shape;3678;p21"/>
            <p:cNvSpPr/>
            <p:nvPr/>
          </p:nvSpPr>
          <p:spPr>
            <a:xfrm>
              <a:off x="1163250" y="2041788"/>
              <a:ext cx="14500" cy="14250"/>
            </a:xfrm>
            <a:custGeom>
              <a:avLst/>
              <a:gdLst/>
              <a:ahLst/>
              <a:cxnLst/>
              <a:rect l="l" t="t" r="r" b="b"/>
              <a:pathLst>
                <a:path w="580" h="570" extrusionOk="0">
                  <a:moveTo>
                    <a:pt x="285" y="0"/>
                  </a:moveTo>
                  <a:cubicBezTo>
                    <a:pt x="129" y="0"/>
                    <a:pt x="1" y="127"/>
                    <a:pt x="1" y="283"/>
                  </a:cubicBezTo>
                  <a:cubicBezTo>
                    <a:pt x="1" y="440"/>
                    <a:pt x="129" y="570"/>
                    <a:pt x="285" y="570"/>
                  </a:cubicBezTo>
                  <a:cubicBezTo>
                    <a:pt x="289" y="570"/>
                    <a:pt x="293" y="570"/>
                    <a:pt x="296" y="569"/>
                  </a:cubicBezTo>
                  <a:cubicBezTo>
                    <a:pt x="454" y="569"/>
                    <a:pt x="579" y="441"/>
                    <a:pt x="579" y="283"/>
                  </a:cubicBezTo>
                  <a:cubicBezTo>
                    <a:pt x="579" y="126"/>
                    <a:pt x="454" y="1"/>
                    <a:pt x="296" y="1"/>
                  </a:cubicBezTo>
                  <a:cubicBezTo>
                    <a:pt x="293" y="0"/>
                    <a:pt x="289"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9" name="Google Shape;3679;p21"/>
            <p:cNvSpPr/>
            <p:nvPr/>
          </p:nvSpPr>
          <p:spPr>
            <a:xfrm>
              <a:off x="1208325" y="1972063"/>
              <a:ext cx="14575" cy="14950"/>
            </a:xfrm>
            <a:custGeom>
              <a:avLst/>
              <a:gdLst/>
              <a:ahLst/>
              <a:cxnLst/>
              <a:rect l="l" t="t" r="r" b="b"/>
              <a:pathLst>
                <a:path w="583" h="598" extrusionOk="0">
                  <a:moveTo>
                    <a:pt x="290" y="0"/>
                  </a:moveTo>
                  <a:cubicBezTo>
                    <a:pt x="129" y="0"/>
                    <a:pt x="1" y="135"/>
                    <a:pt x="7" y="296"/>
                  </a:cubicBezTo>
                  <a:lnTo>
                    <a:pt x="7" y="302"/>
                  </a:lnTo>
                  <a:cubicBezTo>
                    <a:pt x="1" y="463"/>
                    <a:pt x="129" y="598"/>
                    <a:pt x="290" y="598"/>
                  </a:cubicBezTo>
                  <a:cubicBezTo>
                    <a:pt x="454" y="598"/>
                    <a:pt x="582" y="463"/>
                    <a:pt x="576" y="302"/>
                  </a:cubicBezTo>
                  <a:lnTo>
                    <a:pt x="576" y="299"/>
                  </a:lnTo>
                  <a:lnTo>
                    <a:pt x="576" y="296"/>
                  </a:lnTo>
                  <a:cubicBezTo>
                    <a:pt x="582" y="135"/>
                    <a:pt x="454" y="0"/>
                    <a:pt x="2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0" name="Google Shape;3680;p21"/>
            <p:cNvSpPr/>
            <p:nvPr/>
          </p:nvSpPr>
          <p:spPr>
            <a:xfrm>
              <a:off x="1163500" y="1972363"/>
              <a:ext cx="14250" cy="14425"/>
            </a:xfrm>
            <a:custGeom>
              <a:avLst/>
              <a:gdLst/>
              <a:ahLst/>
              <a:cxnLst/>
              <a:rect l="l" t="t" r="r" b="b"/>
              <a:pathLst>
                <a:path w="570" h="577" extrusionOk="0">
                  <a:moveTo>
                    <a:pt x="286" y="1"/>
                  </a:moveTo>
                  <a:cubicBezTo>
                    <a:pt x="129" y="1"/>
                    <a:pt x="0" y="126"/>
                    <a:pt x="0" y="284"/>
                  </a:cubicBezTo>
                  <a:lnTo>
                    <a:pt x="0" y="287"/>
                  </a:lnTo>
                  <a:lnTo>
                    <a:pt x="0" y="290"/>
                  </a:lnTo>
                  <a:cubicBezTo>
                    <a:pt x="0" y="448"/>
                    <a:pt x="129" y="576"/>
                    <a:pt x="286" y="576"/>
                  </a:cubicBezTo>
                  <a:cubicBezTo>
                    <a:pt x="444" y="576"/>
                    <a:pt x="569" y="448"/>
                    <a:pt x="569" y="290"/>
                  </a:cubicBezTo>
                  <a:lnTo>
                    <a:pt x="569" y="287"/>
                  </a:lnTo>
                  <a:lnTo>
                    <a:pt x="569" y="284"/>
                  </a:lnTo>
                  <a:cubicBezTo>
                    <a:pt x="569" y="126"/>
                    <a:pt x="444" y="1"/>
                    <a:pt x="2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81" name="Google Shape;3681;p21"/>
          <p:cNvSpPr/>
          <p:nvPr/>
        </p:nvSpPr>
        <p:spPr>
          <a:xfrm>
            <a:off x="8231875" y="1889389"/>
            <a:ext cx="351373" cy="351770"/>
          </a:xfrm>
          <a:custGeom>
            <a:avLst/>
            <a:gdLst/>
            <a:ahLst/>
            <a:cxnLst/>
            <a:rect l="l" t="t" r="r" b="b"/>
            <a:pathLst>
              <a:path w="2701" h="2704" fill="none" extrusionOk="0">
                <a:moveTo>
                  <a:pt x="2035" y="2665"/>
                </a:moveTo>
                <a:lnTo>
                  <a:pt x="2700" y="1958"/>
                </a:lnTo>
                <a:lnTo>
                  <a:pt x="2035" y="1331"/>
                </a:lnTo>
                <a:lnTo>
                  <a:pt x="2662" y="666"/>
                </a:lnTo>
                <a:lnTo>
                  <a:pt x="1955" y="0"/>
                </a:lnTo>
                <a:lnTo>
                  <a:pt x="1328" y="669"/>
                </a:lnTo>
                <a:lnTo>
                  <a:pt x="663" y="42"/>
                </a:lnTo>
                <a:lnTo>
                  <a:pt x="1" y="749"/>
                </a:lnTo>
                <a:lnTo>
                  <a:pt x="666" y="1373"/>
                </a:lnTo>
                <a:lnTo>
                  <a:pt x="39" y="2038"/>
                </a:lnTo>
                <a:lnTo>
                  <a:pt x="746" y="2703"/>
                </a:lnTo>
                <a:lnTo>
                  <a:pt x="1370" y="2038"/>
                </a:lnTo>
                <a:close/>
              </a:path>
            </a:pathLst>
          </a:custGeom>
          <a:solidFill>
            <a:schemeClr val="accent4"/>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2" name="Google Shape;3682;p21"/>
          <p:cNvSpPr/>
          <p:nvPr/>
        </p:nvSpPr>
        <p:spPr>
          <a:xfrm>
            <a:off x="391663" y="1258813"/>
            <a:ext cx="351394" cy="379120"/>
          </a:xfrm>
          <a:custGeom>
            <a:avLst/>
            <a:gdLst/>
            <a:ahLst/>
            <a:cxnLst/>
            <a:rect l="l" t="t" r="r" b="b"/>
            <a:pathLst>
              <a:path w="4195" h="4526" fill="none" extrusionOk="0">
                <a:moveTo>
                  <a:pt x="4195" y="4526"/>
                </a:moveTo>
                <a:lnTo>
                  <a:pt x="3430" y="1"/>
                </a:lnTo>
                <a:lnTo>
                  <a:pt x="1" y="2655"/>
                </a:lnTo>
                <a:close/>
              </a:path>
            </a:pathLst>
          </a:custGeom>
          <a:solidFill>
            <a:schemeClr val="accent1"/>
          </a:solidFill>
          <a:ln w="28575"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3" name="Google Shape;3683;p21"/>
          <p:cNvSpPr/>
          <p:nvPr/>
        </p:nvSpPr>
        <p:spPr>
          <a:xfrm>
            <a:off x="8430774" y="3206730"/>
            <a:ext cx="450379" cy="450398"/>
          </a:xfrm>
          <a:custGeom>
            <a:avLst/>
            <a:gdLst/>
            <a:ahLst/>
            <a:cxnLst/>
            <a:rect l="l" t="t" r="r" b="b"/>
            <a:pathLst>
              <a:path w="3777" h="3777" extrusionOk="0">
                <a:moveTo>
                  <a:pt x="3777" y="2015"/>
                </a:moveTo>
                <a:lnTo>
                  <a:pt x="3449" y="816"/>
                </a:lnTo>
                <a:lnTo>
                  <a:pt x="2324" y="1125"/>
                </a:lnTo>
                <a:lnTo>
                  <a:pt x="2016" y="0"/>
                </a:lnTo>
                <a:lnTo>
                  <a:pt x="817" y="328"/>
                </a:lnTo>
                <a:lnTo>
                  <a:pt x="1125" y="1453"/>
                </a:lnTo>
                <a:lnTo>
                  <a:pt x="1" y="1761"/>
                </a:lnTo>
                <a:lnTo>
                  <a:pt x="328" y="2957"/>
                </a:lnTo>
                <a:lnTo>
                  <a:pt x="1453" y="2651"/>
                </a:lnTo>
                <a:lnTo>
                  <a:pt x="1762" y="3776"/>
                </a:lnTo>
                <a:lnTo>
                  <a:pt x="2957" y="3448"/>
                </a:lnTo>
                <a:lnTo>
                  <a:pt x="2652" y="2324"/>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only 2">
  <p:cSld name="CUSTOM_4_1">
    <p:spTree>
      <p:nvGrpSpPr>
        <p:cNvPr id="1" name="Shape 3684"/>
        <p:cNvGrpSpPr/>
        <p:nvPr/>
      </p:nvGrpSpPr>
      <p:grpSpPr>
        <a:xfrm>
          <a:off x="0" y="0"/>
          <a:ext cx="0" cy="0"/>
          <a:chOff x="0" y="0"/>
          <a:chExt cx="0" cy="0"/>
        </a:xfrm>
      </p:grpSpPr>
      <p:sp>
        <p:nvSpPr>
          <p:cNvPr id="3685" name="Google Shape;3685;p22"/>
          <p:cNvSpPr txBox="1">
            <a:spLocks noGrp="1"/>
          </p:cNvSpPr>
          <p:nvPr>
            <p:ph type="title"/>
          </p:nvPr>
        </p:nvSpPr>
        <p:spPr>
          <a:xfrm>
            <a:off x="717425" y="451929"/>
            <a:ext cx="7709100" cy="4719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3200">
                <a:solidFill>
                  <a:srgbClr val="191919"/>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686" name="Google Shape;3686;p22"/>
          <p:cNvSpPr/>
          <p:nvPr/>
        </p:nvSpPr>
        <p:spPr>
          <a:xfrm>
            <a:off x="-14275" y="4083834"/>
            <a:ext cx="2036515" cy="1078407"/>
          </a:xfrm>
          <a:custGeom>
            <a:avLst/>
            <a:gdLst/>
            <a:ahLst/>
            <a:cxnLst/>
            <a:rect l="l" t="t" r="r" b="b"/>
            <a:pathLst>
              <a:path w="40343" h="21362" extrusionOk="0">
                <a:moveTo>
                  <a:pt x="0" y="21362"/>
                </a:moveTo>
                <a:lnTo>
                  <a:pt x="0" y="0"/>
                </a:lnTo>
                <a:cubicBezTo>
                  <a:pt x="4133" y="11868"/>
                  <a:pt x="16162" y="9368"/>
                  <a:pt x="28255" y="13122"/>
                </a:cubicBezTo>
                <a:cubicBezTo>
                  <a:pt x="34869" y="15175"/>
                  <a:pt x="38436" y="18338"/>
                  <a:pt x="40342" y="2136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7" name="Google Shape;3687;p22"/>
          <p:cNvSpPr/>
          <p:nvPr/>
        </p:nvSpPr>
        <p:spPr>
          <a:xfrm>
            <a:off x="7672798" y="-12998"/>
            <a:ext cx="1502780" cy="3260198"/>
          </a:xfrm>
          <a:custGeom>
            <a:avLst/>
            <a:gdLst/>
            <a:ahLst/>
            <a:cxnLst/>
            <a:rect l="l" t="t" r="r" b="b"/>
            <a:pathLst>
              <a:path w="17156" h="37219" extrusionOk="0">
                <a:moveTo>
                  <a:pt x="17052" y="0"/>
                </a:moveTo>
                <a:lnTo>
                  <a:pt x="0" y="0"/>
                </a:lnTo>
                <a:cubicBezTo>
                  <a:pt x="270" y="3108"/>
                  <a:pt x="1707" y="9072"/>
                  <a:pt x="8398" y="13045"/>
                </a:cubicBezTo>
                <a:cubicBezTo>
                  <a:pt x="17155" y="18241"/>
                  <a:pt x="11155" y="31488"/>
                  <a:pt x="17052" y="3721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8" name="Google Shape;3688;p22"/>
          <p:cNvSpPr/>
          <p:nvPr/>
        </p:nvSpPr>
        <p:spPr>
          <a:xfrm>
            <a:off x="6928153" y="3892363"/>
            <a:ext cx="2245086" cy="1279539"/>
          </a:xfrm>
          <a:custGeom>
            <a:avLst/>
            <a:gdLst/>
            <a:ahLst/>
            <a:cxnLst/>
            <a:rect l="l" t="t" r="r" b="b"/>
            <a:pathLst>
              <a:path w="37331" h="21276" extrusionOk="0">
                <a:moveTo>
                  <a:pt x="37218" y="21247"/>
                </a:moveTo>
                <a:lnTo>
                  <a:pt x="37331" y="1"/>
                </a:lnTo>
                <a:cubicBezTo>
                  <a:pt x="34220" y="322"/>
                  <a:pt x="28249" y="2074"/>
                  <a:pt x="24232" y="10391"/>
                </a:cubicBezTo>
                <a:cubicBezTo>
                  <a:pt x="18977" y="21276"/>
                  <a:pt x="5772" y="13730"/>
                  <a:pt x="0" y="2104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9" name="Google Shape;3689;p22"/>
          <p:cNvSpPr/>
          <p:nvPr/>
        </p:nvSpPr>
        <p:spPr>
          <a:xfrm>
            <a:off x="4373306" y="4603989"/>
            <a:ext cx="198691" cy="198691"/>
          </a:xfrm>
          <a:custGeom>
            <a:avLst/>
            <a:gdLst/>
            <a:ahLst/>
            <a:cxnLst/>
            <a:rect l="l" t="t" r="r" b="b"/>
            <a:pathLst>
              <a:path w="2372" h="2372" extrusionOk="0">
                <a:moveTo>
                  <a:pt x="1591" y="0"/>
                </a:moveTo>
                <a:lnTo>
                  <a:pt x="771" y="3"/>
                </a:lnTo>
                <a:lnTo>
                  <a:pt x="775" y="778"/>
                </a:lnTo>
                <a:lnTo>
                  <a:pt x="0" y="781"/>
                </a:lnTo>
                <a:lnTo>
                  <a:pt x="3" y="1604"/>
                </a:lnTo>
                <a:lnTo>
                  <a:pt x="778" y="1601"/>
                </a:lnTo>
                <a:lnTo>
                  <a:pt x="781" y="2372"/>
                </a:lnTo>
                <a:lnTo>
                  <a:pt x="1601" y="2369"/>
                </a:lnTo>
                <a:lnTo>
                  <a:pt x="1601" y="1594"/>
                </a:lnTo>
                <a:lnTo>
                  <a:pt x="2372" y="1591"/>
                </a:lnTo>
                <a:lnTo>
                  <a:pt x="2369" y="771"/>
                </a:lnTo>
                <a:lnTo>
                  <a:pt x="1597" y="775"/>
                </a:lnTo>
                <a:lnTo>
                  <a:pt x="159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0" name="Google Shape;3690;p22"/>
          <p:cNvSpPr/>
          <p:nvPr/>
        </p:nvSpPr>
        <p:spPr>
          <a:xfrm>
            <a:off x="478235" y="4000152"/>
            <a:ext cx="92142" cy="83681"/>
          </a:xfrm>
          <a:custGeom>
            <a:avLst/>
            <a:gdLst/>
            <a:ahLst/>
            <a:cxnLst/>
            <a:rect l="l" t="t" r="r" b="b"/>
            <a:pathLst>
              <a:path w="1100" h="999" extrusionOk="0">
                <a:moveTo>
                  <a:pt x="547" y="1"/>
                </a:moveTo>
                <a:cubicBezTo>
                  <a:pt x="322" y="1"/>
                  <a:pt x="117" y="156"/>
                  <a:pt x="65" y="384"/>
                </a:cubicBezTo>
                <a:cubicBezTo>
                  <a:pt x="0" y="654"/>
                  <a:pt x="167" y="921"/>
                  <a:pt x="434" y="985"/>
                </a:cubicBezTo>
                <a:cubicBezTo>
                  <a:pt x="473" y="994"/>
                  <a:pt x="512" y="999"/>
                  <a:pt x="551" y="999"/>
                </a:cubicBezTo>
                <a:cubicBezTo>
                  <a:pt x="777" y="999"/>
                  <a:pt x="980" y="844"/>
                  <a:pt x="1035" y="615"/>
                </a:cubicBezTo>
                <a:cubicBezTo>
                  <a:pt x="1099" y="346"/>
                  <a:pt x="932" y="76"/>
                  <a:pt x="662" y="15"/>
                </a:cubicBezTo>
                <a:cubicBezTo>
                  <a:pt x="624" y="5"/>
                  <a:pt x="585" y="1"/>
                  <a:pt x="5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91" name="Google Shape;3691;p22"/>
          <p:cNvGrpSpPr/>
          <p:nvPr/>
        </p:nvGrpSpPr>
        <p:grpSpPr>
          <a:xfrm>
            <a:off x="383775" y="2327346"/>
            <a:ext cx="281055" cy="346846"/>
            <a:chOff x="368125" y="2950571"/>
            <a:chExt cx="281055" cy="346846"/>
          </a:xfrm>
        </p:grpSpPr>
        <p:sp>
          <p:nvSpPr>
            <p:cNvPr id="3692" name="Google Shape;3692;p22"/>
            <p:cNvSpPr/>
            <p:nvPr/>
          </p:nvSpPr>
          <p:spPr>
            <a:xfrm>
              <a:off x="368125" y="2950571"/>
              <a:ext cx="281055" cy="346846"/>
            </a:xfrm>
            <a:custGeom>
              <a:avLst/>
              <a:gdLst/>
              <a:ahLst/>
              <a:cxnLst/>
              <a:rect l="l" t="t" r="r" b="b"/>
              <a:pathLst>
                <a:path w="5108" h="6304" extrusionOk="0">
                  <a:moveTo>
                    <a:pt x="2440" y="2180"/>
                  </a:moveTo>
                  <a:lnTo>
                    <a:pt x="868" y="1"/>
                  </a:lnTo>
                  <a:lnTo>
                    <a:pt x="1" y="6303"/>
                  </a:lnTo>
                  <a:lnTo>
                    <a:pt x="5107" y="2508"/>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3" name="Google Shape;3693;p22"/>
            <p:cNvSpPr/>
            <p:nvPr/>
          </p:nvSpPr>
          <p:spPr>
            <a:xfrm>
              <a:off x="368125" y="2950571"/>
              <a:ext cx="134255" cy="346846"/>
            </a:xfrm>
            <a:custGeom>
              <a:avLst/>
              <a:gdLst/>
              <a:ahLst/>
              <a:cxnLst/>
              <a:rect l="l" t="t" r="r" b="b"/>
              <a:pathLst>
                <a:path w="2440" h="6304" extrusionOk="0">
                  <a:moveTo>
                    <a:pt x="868" y="1"/>
                  </a:moveTo>
                  <a:lnTo>
                    <a:pt x="1" y="6303"/>
                  </a:lnTo>
                  <a:lnTo>
                    <a:pt x="1" y="6303"/>
                  </a:lnTo>
                  <a:lnTo>
                    <a:pt x="2440" y="2180"/>
                  </a:lnTo>
                  <a:lnTo>
                    <a:pt x="86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94" name="Google Shape;3694;p22"/>
          <p:cNvSpPr/>
          <p:nvPr/>
        </p:nvSpPr>
        <p:spPr>
          <a:xfrm>
            <a:off x="8079400" y="3374101"/>
            <a:ext cx="351373" cy="351770"/>
          </a:xfrm>
          <a:custGeom>
            <a:avLst/>
            <a:gdLst/>
            <a:ahLst/>
            <a:cxnLst/>
            <a:rect l="l" t="t" r="r" b="b"/>
            <a:pathLst>
              <a:path w="2701" h="2704" fill="none" extrusionOk="0">
                <a:moveTo>
                  <a:pt x="2035" y="2665"/>
                </a:moveTo>
                <a:lnTo>
                  <a:pt x="2700" y="1958"/>
                </a:lnTo>
                <a:lnTo>
                  <a:pt x="2035" y="1331"/>
                </a:lnTo>
                <a:lnTo>
                  <a:pt x="2662" y="666"/>
                </a:lnTo>
                <a:lnTo>
                  <a:pt x="1955" y="0"/>
                </a:lnTo>
                <a:lnTo>
                  <a:pt x="1328" y="669"/>
                </a:lnTo>
                <a:lnTo>
                  <a:pt x="663" y="42"/>
                </a:lnTo>
                <a:lnTo>
                  <a:pt x="1" y="749"/>
                </a:lnTo>
                <a:lnTo>
                  <a:pt x="666" y="1373"/>
                </a:lnTo>
                <a:lnTo>
                  <a:pt x="39" y="2038"/>
                </a:lnTo>
                <a:lnTo>
                  <a:pt x="746" y="2703"/>
                </a:lnTo>
                <a:lnTo>
                  <a:pt x="1370" y="2038"/>
                </a:lnTo>
                <a:close/>
              </a:path>
            </a:pathLst>
          </a:custGeom>
          <a:solidFill>
            <a:schemeClr val="accent4"/>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5" name="Google Shape;3695;p22"/>
          <p:cNvSpPr/>
          <p:nvPr/>
        </p:nvSpPr>
        <p:spPr>
          <a:xfrm>
            <a:off x="1453088" y="1311888"/>
            <a:ext cx="351394" cy="379120"/>
          </a:xfrm>
          <a:custGeom>
            <a:avLst/>
            <a:gdLst/>
            <a:ahLst/>
            <a:cxnLst/>
            <a:rect l="l" t="t" r="r" b="b"/>
            <a:pathLst>
              <a:path w="4195" h="4526" fill="none" extrusionOk="0">
                <a:moveTo>
                  <a:pt x="4195" y="4526"/>
                </a:moveTo>
                <a:lnTo>
                  <a:pt x="3430" y="1"/>
                </a:lnTo>
                <a:lnTo>
                  <a:pt x="1" y="2655"/>
                </a:lnTo>
                <a:close/>
              </a:path>
            </a:pathLst>
          </a:custGeom>
          <a:solidFill>
            <a:schemeClr val="accent1"/>
          </a:solidFill>
          <a:ln w="28575"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3">
  <p:cSld name="CUSTOM_4_1_1">
    <p:spTree>
      <p:nvGrpSpPr>
        <p:cNvPr id="1" name="Shape 3696"/>
        <p:cNvGrpSpPr/>
        <p:nvPr/>
      </p:nvGrpSpPr>
      <p:grpSpPr>
        <a:xfrm>
          <a:off x="0" y="0"/>
          <a:ext cx="0" cy="0"/>
          <a:chOff x="0" y="0"/>
          <a:chExt cx="0" cy="0"/>
        </a:xfrm>
      </p:grpSpPr>
      <p:sp>
        <p:nvSpPr>
          <p:cNvPr id="3697" name="Google Shape;3697;p23"/>
          <p:cNvSpPr txBox="1">
            <a:spLocks noGrp="1"/>
          </p:cNvSpPr>
          <p:nvPr>
            <p:ph type="title"/>
          </p:nvPr>
        </p:nvSpPr>
        <p:spPr>
          <a:xfrm>
            <a:off x="717425" y="451929"/>
            <a:ext cx="7709100" cy="4719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3200">
                <a:solidFill>
                  <a:srgbClr val="191919"/>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698" name="Google Shape;3698;p23"/>
          <p:cNvSpPr/>
          <p:nvPr/>
        </p:nvSpPr>
        <p:spPr>
          <a:xfrm rot="10800000" flipH="1">
            <a:off x="0" y="3971948"/>
            <a:ext cx="1664541" cy="1197852"/>
          </a:xfrm>
          <a:custGeom>
            <a:avLst/>
            <a:gdLst/>
            <a:ahLst/>
            <a:cxnLst/>
            <a:rect l="l" t="t" r="r" b="b"/>
            <a:pathLst>
              <a:path w="33231" h="23914" extrusionOk="0">
                <a:moveTo>
                  <a:pt x="58" y="100"/>
                </a:moveTo>
                <a:lnTo>
                  <a:pt x="0" y="23914"/>
                </a:lnTo>
                <a:cubicBezTo>
                  <a:pt x="2770" y="23544"/>
                  <a:pt x="8089" y="21555"/>
                  <a:pt x="11653" y="12219"/>
                </a:cubicBezTo>
                <a:cubicBezTo>
                  <a:pt x="16313" y="0"/>
                  <a:pt x="28101" y="8407"/>
                  <a:pt x="33230" y="18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99" name="Google Shape;3699;p23"/>
          <p:cNvGrpSpPr/>
          <p:nvPr/>
        </p:nvGrpSpPr>
        <p:grpSpPr>
          <a:xfrm>
            <a:off x="6147152" y="-3"/>
            <a:ext cx="3010666" cy="1569939"/>
            <a:chOff x="6154029" y="-6878"/>
            <a:chExt cx="3010666" cy="1569939"/>
          </a:xfrm>
        </p:grpSpPr>
        <p:sp>
          <p:nvSpPr>
            <p:cNvPr id="3700" name="Google Shape;3700;p23"/>
            <p:cNvSpPr/>
            <p:nvPr/>
          </p:nvSpPr>
          <p:spPr>
            <a:xfrm>
              <a:off x="6154029" y="-6878"/>
              <a:ext cx="3010661" cy="1569939"/>
            </a:xfrm>
            <a:custGeom>
              <a:avLst/>
              <a:gdLst/>
              <a:ahLst/>
              <a:cxnLst/>
              <a:rect l="l" t="t" r="r" b="b"/>
              <a:pathLst>
                <a:path w="38910" h="20290" extrusionOk="0">
                  <a:moveTo>
                    <a:pt x="38887" y="1"/>
                  </a:moveTo>
                  <a:lnTo>
                    <a:pt x="38910" y="20289"/>
                  </a:lnTo>
                  <a:cubicBezTo>
                    <a:pt x="34915" y="9022"/>
                    <a:pt x="23320" y="11410"/>
                    <a:pt x="11660" y="7858"/>
                  </a:cubicBezTo>
                  <a:cubicBezTo>
                    <a:pt x="5284" y="5914"/>
                    <a:pt x="1842" y="2916"/>
                    <a:pt x="1" y="4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1" name="Google Shape;3701;p23"/>
            <p:cNvSpPr/>
            <p:nvPr/>
          </p:nvSpPr>
          <p:spPr>
            <a:xfrm>
              <a:off x="8426525" y="-6851"/>
              <a:ext cx="738170" cy="797783"/>
            </a:xfrm>
            <a:custGeom>
              <a:avLst/>
              <a:gdLst/>
              <a:ahLst/>
              <a:cxnLst/>
              <a:rect l="l" t="t" r="r" b="b"/>
              <a:pathLst>
                <a:path w="10513" h="11362" extrusionOk="0">
                  <a:moveTo>
                    <a:pt x="1" y="17"/>
                  </a:moveTo>
                  <a:cubicBezTo>
                    <a:pt x="846" y="3587"/>
                    <a:pt x="3426" y="10828"/>
                    <a:pt x="10513" y="11361"/>
                  </a:cubicBezTo>
                  <a:lnTo>
                    <a:pt x="104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02" name="Google Shape;3702;p23"/>
          <p:cNvSpPr/>
          <p:nvPr/>
        </p:nvSpPr>
        <p:spPr>
          <a:xfrm>
            <a:off x="2939606" y="4726889"/>
            <a:ext cx="198691" cy="198691"/>
          </a:xfrm>
          <a:custGeom>
            <a:avLst/>
            <a:gdLst/>
            <a:ahLst/>
            <a:cxnLst/>
            <a:rect l="l" t="t" r="r" b="b"/>
            <a:pathLst>
              <a:path w="2372" h="2372" extrusionOk="0">
                <a:moveTo>
                  <a:pt x="1591" y="0"/>
                </a:moveTo>
                <a:lnTo>
                  <a:pt x="771" y="3"/>
                </a:lnTo>
                <a:lnTo>
                  <a:pt x="775" y="778"/>
                </a:lnTo>
                <a:lnTo>
                  <a:pt x="0" y="781"/>
                </a:lnTo>
                <a:lnTo>
                  <a:pt x="3" y="1604"/>
                </a:lnTo>
                <a:lnTo>
                  <a:pt x="778" y="1601"/>
                </a:lnTo>
                <a:lnTo>
                  <a:pt x="781" y="2372"/>
                </a:lnTo>
                <a:lnTo>
                  <a:pt x="1601" y="2369"/>
                </a:lnTo>
                <a:lnTo>
                  <a:pt x="1601" y="1594"/>
                </a:lnTo>
                <a:lnTo>
                  <a:pt x="2372" y="1591"/>
                </a:lnTo>
                <a:lnTo>
                  <a:pt x="2369" y="771"/>
                </a:lnTo>
                <a:lnTo>
                  <a:pt x="1597" y="775"/>
                </a:lnTo>
                <a:lnTo>
                  <a:pt x="159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3" name="Google Shape;3703;p23"/>
          <p:cNvSpPr/>
          <p:nvPr/>
        </p:nvSpPr>
        <p:spPr>
          <a:xfrm>
            <a:off x="5895259" y="4383325"/>
            <a:ext cx="324757" cy="375100"/>
          </a:xfrm>
          <a:custGeom>
            <a:avLst/>
            <a:gdLst/>
            <a:ahLst/>
            <a:cxnLst/>
            <a:rect l="l" t="t" r="r" b="b"/>
            <a:pathLst>
              <a:path w="3877" h="4478" extrusionOk="0">
                <a:moveTo>
                  <a:pt x="868" y="1"/>
                </a:moveTo>
                <a:lnTo>
                  <a:pt x="0" y="4478"/>
                </a:lnTo>
                <a:lnTo>
                  <a:pt x="3876" y="342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04" name="Google Shape;3704;p23"/>
          <p:cNvGrpSpPr/>
          <p:nvPr/>
        </p:nvGrpSpPr>
        <p:grpSpPr>
          <a:xfrm>
            <a:off x="8603700" y="3173746"/>
            <a:ext cx="281055" cy="346846"/>
            <a:chOff x="368125" y="2950571"/>
            <a:chExt cx="281055" cy="346846"/>
          </a:xfrm>
        </p:grpSpPr>
        <p:sp>
          <p:nvSpPr>
            <p:cNvPr id="3705" name="Google Shape;3705;p23"/>
            <p:cNvSpPr/>
            <p:nvPr/>
          </p:nvSpPr>
          <p:spPr>
            <a:xfrm>
              <a:off x="368125" y="2950571"/>
              <a:ext cx="281055" cy="346846"/>
            </a:xfrm>
            <a:custGeom>
              <a:avLst/>
              <a:gdLst/>
              <a:ahLst/>
              <a:cxnLst/>
              <a:rect l="l" t="t" r="r" b="b"/>
              <a:pathLst>
                <a:path w="5108" h="6304" extrusionOk="0">
                  <a:moveTo>
                    <a:pt x="2440" y="2180"/>
                  </a:moveTo>
                  <a:lnTo>
                    <a:pt x="868" y="1"/>
                  </a:lnTo>
                  <a:lnTo>
                    <a:pt x="1" y="6303"/>
                  </a:lnTo>
                  <a:lnTo>
                    <a:pt x="5107" y="2508"/>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6" name="Google Shape;3706;p23"/>
            <p:cNvSpPr/>
            <p:nvPr/>
          </p:nvSpPr>
          <p:spPr>
            <a:xfrm>
              <a:off x="368125" y="2950571"/>
              <a:ext cx="134255" cy="346846"/>
            </a:xfrm>
            <a:custGeom>
              <a:avLst/>
              <a:gdLst/>
              <a:ahLst/>
              <a:cxnLst/>
              <a:rect l="l" t="t" r="r" b="b"/>
              <a:pathLst>
                <a:path w="2440" h="6304" extrusionOk="0">
                  <a:moveTo>
                    <a:pt x="868" y="1"/>
                  </a:moveTo>
                  <a:lnTo>
                    <a:pt x="1" y="6303"/>
                  </a:lnTo>
                  <a:lnTo>
                    <a:pt x="1" y="6303"/>
                  </a:lnTo>
                  <a:lnTo>
                    <a:pt x="2440" y="2180"/>
                  </a:lnTo>
                  <a:lnTo>
                    <a:pt x="86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07" name="Google Shape;3707;p23"/>
          <p:cNvSpPr/>
          <p:nvPr/>
        </p:nvSpPr>
        <p:spPr>
          <a:xfrm>
            <a:off x="257100" y="3171289"/>
            <a:ext cx="351373" cy="351770"/>
          </a:xfrm>
          <a:custGeom>
            <a:avLst/>
            <a:gdLst/>
            <a:ahLst/>
            <a:cxnLst/>
            <a:rect l="l" t="t" r="r" b="b"/>
            <a:pathLst>
              <a:path w="2701" h="2704" fill="none" extrusionOk="0">
                <a:moveTo>
                  <a:pt x="2035" y="2665"/>
                </a:moveTo>
                <a:lnTo>
                  <a:pt x="2700" y="1958"/>
                </a:lnTo>
                <a:lnTo>
                  <a:pt x="2035" y="1331"/>
                </a:lnTo>
                <a:lnTo>
                  <a:pt x="2662" y="666"/>
                </a:lnTo>
                <a:lnTo>
                  <a:pt x="1955" y="0"/>
                </a:lnTo>
                <a:lnTo>
                  <a:pt x="1328" y="669"/>
                </a:lnTo>
                <a:lnTo>
                  <a:pt x="663" y="42"/>
                </a:lnTo>
                <a:lnTo>
                  <a:pt x="1" y="749"/>
                </a:lnTo>
                <a:lnTo>
                  <a:pt x="666" y="1373"/>
                </a:lnTo>
                <a:lnTo>
                  <a:pt x="39" y="2038"/>
                </a:lnTo>
                <a:lnTo>
                  <a:pt x="746" y="2703"/>
                </a:lnTo>
                <a:lnTo>
                  <a:pt x="1370" y="2038"/>
                </a:lnTo>
                <a:close/>
              </a:path>
            </a:pathLst>
          </a:custGeom>
          <a:solidFill>
            <a:schemeClr val="accent4"/>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8" name="Google Shape;3708;p23"/>
          <p:cNvSpPr/>
          <p:nvPr/>
        </p:nvSpPr>
        <p:spPr>
          <a:xfrm>
            <a:off x="1021800" y="1291551"/>
            <a:ext cx="351394" cy="379120"/>
          </a:xfrm>
          <a:custGeom>
            <a:avLst/>
            <a:gdLst/>
            <a:ahLst/>
            <a:cxnLst/>
            <a:rect l="l" t="t" r="r" b="b"/>
            <a:pathLst>
              <a:path w="4195" h="4526" fill="none" extrusionOk="0">
                <a:moveTo>
                  <a:pt x="4195" y="4526"/>
                </a:moveTo>
                <a:lnTo>
                  <a:pt x="3430" y="1"/>
                </a:lnTo>
                <a:lnTo>
                  <a:pt x="1" y="2655"/>
                </a:lnTo>
                <a:close/>
              </a:path>
            </a:pathLst>
          </a:custGeom>
          <a:solidFill>
            <a:schemeClr val="accent1"/>
          </a:solidFill>
          <a:ln w="28575"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only 4">
  <p:cSld name="CUSTOM_4_1_1_1">
    <p:spTree>
      <p:nvGrpSpPr>
        <p:cNvPr id="1" name="Shape 3709"/>
        <p:cNvGrpSpPr/>
        <p:nvPr/>
      </p:nvGrpSpPr>
      <p:grpSpPr>
        <a:xfrm>
          <a:off x="0" y="0"/>
          <a:ext cx="0" cy="0"/>
          <a:chOff x="0" y="0"/>
          <a:chExt cx="0" cy="0"/>
        </a:xfrm>
      </p:grpSpPr>
      <p:sp>
        <p:nvSpPr>
          <p:cNvPr id="3710" name="Google Shape;3710;p24"/>
          <p:cNvSpPr txBox="1">
            <a:spLocks noGrp="1"/>
          </p:cNvSpPr>
          <p:nvPr>
            <p:ph type="title"/>
          </p:nvPr>
        </p:nvSpPr>
        <p:spPr>
          <a:xfrm>
            <a:off x="717425" y="451929"/>
            <a:ext cx="7709100" cy="4719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3200">
                <a:solidFill>
                  <a:srgbClr val="191919"/>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711" name="Google Shape;3711;p24"/>
          <p:cNvSpPr/>
          <p:nvPr/>
        </p:nvSpPr>
        <p:spPr>
          <a:xfrm rot="5400000">
            <a:off x="8257264" y="42416"/>
            <a:ext cx="952376" cy="853730"/>
          </a:xfrm>
          <a:custGeom>
            <a:avLst/>
            <a:gdLst/>
            <a:ahLst/>
            <a:cxnLst/>
            <a:rect l="l" t="t" r="r" b="b"/>
            <a:pathLst>
              <a:path w="10311" h="9243" extrusionOk="0">
                <a:moveTo>
                  <a:pt x="10310" y="0"/>
                </a:moveTo>
                <a:cubicBezTo>
                  <a:pt x="9517" y="2880"/>
                  <a:pt x="7048" y="8735"/>
                  <a:pt x="94" y="9243"/>
                </a:cubicBezTo>
                <a:lnTo>
                  <a:pt x="1" y="103"/>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2" name="Google Shape;3712;p24"/>
          <p:cNvSpPr/>
          <p:nvPr/>
        </p:nvSpPr>
        <p:spPr>
          <a:xfrm rot="-5400000">
            <a:off x="7536564" y="3538038"/>
            <a:ext cx="2114175" cy="1119476"/>
          </a:xfrm>
          <a:custGeom>
            <a:avLst/>
            <a:gdLst/>
            <a:ahLst/>
            <a:cxnLst/>
            <a:rect l="l" t="t" r="r" b="b"/>
            <a:pathLst>
              <a:path w="40343" h="21362" extrusionOk="0">
                <a:moveTo>
                  <a:pt x="0" y="21362"/>
                </a:moveTo>
                <a:lnTo>
                  <a:pt x="0" y="0"/>
                </a:lnTo>
                <a:cubicBezTo>
                  <a:pt x="4133" y="11868"/>
                  <a:pt x="16162" y="9368"/>
                  <a:pt x="28255" y="13122"/>
                </a:cubicBezTo>
                <a:cubicBezTo>
                  <a:pt x="34869" y="15175"/>
                  <a:pt x="38436" y="18338"/>
                  <a:pt x="40342" y="2136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3" name="Google Shape;3713;p24"/>
          <p:cNvSpPr/>
          <p:nvPr/>
        </p:nvSpPr>
        <p:spPr>
          <a:xfrm flipH="1">
            <a:off x="-13818" y="4337715"/>
            <a:ext cx="1450216" cy="826519"/>
          </a:xfrm>
          <a:custGeom>
            <a:avLst/>
            <a:gdLst/>
            <a:ahLst/>
            <a:cxnLst/>
            <a:rect l="l" t="t" r="r" b="b"/>
            <a:pathLst>
              <a:path w="37331" h="21276" extrusionOk="0">
                <a:moveTo>
                  <a:pt x="37218" y="21247"/>
                </a:moveTo>
                <a:lnTo>
                  <a:pt x="37331" y="1"/>
                </a:lnTo>
                <a:cubicBezTo>
                  <a:pt x="34220" y="322"/>
                  <a:pt x="28249" y="2074"/>
                  <a:pt x="24232" y="10391"/>
                </a:cubicBezTo>
                <a:cubicBezTo>
                  <a:pt x="18977" y="21276"/>
                  <a:pt x="5772" y="13730"/>
                  <a:pt x="0" y="2104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4" name="Google Shape;3714;p24"/>
          <p:cNvSpPr/>
          <p:nvPr/>
        </p:nvSpPr>
        <p:spPr>
          <a:xfrm>
            <a:off x="6608819" y="1144839"/>
            <a:ext cx="198691" cy="198691"/>
          </a:xfrm>
          <a:custGeom>
            <a:avLst/>
            <a:gdLst/>
            <a:ahLst/>
            <a:cxnLst/>
            <a:rect l="l" t="t" r="r" b="b"/>
            <a:pathLst>
              <a:path w="2372" h="2372" extrusionOk="0">
                <a:moveTo>
                  <a:pt x="1591" y="0"/>
                </a:moveTo>
                <a:lnTo>
                  <a:pt x="771" y="3"/>
                </a:lnTo>
                <a:lnTo>
                  <a:pt x="775" y="778"/>
                </a:lnTo>
                <a:lnTo>
                  <a:pt x="0" y="781"/>
                </a:lnTo>
                <a:lnTo>
                  <a:pt x="3" y="1604"/>
                </a:lnTo>
                <a:lnTo>
                  <a:pt x="778" y="1601"/>
                </a:lnTo>
                <a:lnTo>
                  <a:pt x="781" y="2372"/>
                </a:lnTo>
                <a:lnTo>
                  <a:pt x="1601" y="2369"/>
                </a:lnTo>
                <a:lnTo>
                  <a:pt x="1601" y="1594"/>
                </a:lnTo>
                <a:lnTo>
                  <a:pt x="2372" y="1591"/>
                </a:lnTo>
                <a:lnTo>
                  <a:pt x="2369" y="771"/>
                </a:lnTo>
                <a:lnTo>
                  <a:pt x="1597" y="775"/>
                </a:lnTo>
                <a:lnTo>
                  <a:pt x="159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5" name="Google Shape;3715;p24"/>
          <p:cNvSpPr/>
          <p:nvPr/>
        </p:nvSpPr>
        <p:spPr>
          <a:xfrm>
            <a:off x="311144" y="3473056"/>
            <a:ext cx="190482" cy="190398"/>
          </a:xfrm>
          <a:custGeom>
            <a:avLst/>
            <a:gdLst/>
            <a:ahLst/>
            <a:cxnLst/>
            <a:rect l="l" t="t" r="r" b="b"/>
            <a:pathLst>
              <a:path w="2274" h="2273" fill="none" extrusionOk="0">
                <a:moveTo>
                  <a:pt x="2273" y="971"/>
                </a:moveTo>
                <a:cubicBezTo>
                  <a:pt x="2273" y="1839"/>
                  <a:pt x="1225" y="2273"/>
                  <a:pt x="612" y="1659"/>
                </a:cubicBezTo>
                <a:cubicBezTo>
                  <a:pt x="1" y="1048"/>
                  <a:pt x="435" y="1"/>
                  <a:pt x="1299" y="1"/>
                </a:cubicBezTo>
                <a:cubicBezTo>
                  <a:pt x="1836" y="1"/>
                  <a:pt x="2273" y="435"/>
                  <a:pt x="2273" y="971"/>
                </a:cubicBezTo>
                <a:close/>
              </a:path>
            </a:pathLst>
          </a:custGeom>
          <a:solidFill>
            <a:schemeClr val="accent1"/>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16" name="Google Shape;3716;p24"/>
          <p:cNvGrpSpPr/>
          <p:nvPr/>
        </p:nvGrpSpPr>
        <p:grpSpPr>
          <a:xfrm>
            <a:off x="8600100" y="2398321"/>
            <a:ext cx="281055" cy="346846"/>
            <a:chOff x="368125" y="2950571"/>
            <a:chExt cx="281055" cy="346846"/>
          </a:xfrm>
        </p:grpSpPr>
        <p:sp>
          <p:nvSpPr>
            <p:cNvPr id="3717" name="Google Shape;3717;p24"/>
            <p:cNvSpPr/>
            <p:nvPr/>
          </p:nvSpPr>
          <p:spPr>
            <a:xfrm>
              <a:off x="368125" y="2950571"/>
              <a:ext cx="281055" cy="346846"/>
            </a:xfrm>
            <a:custGeom>
              <a:avLst/>
              <a:gdLst/>
              <a:ahLst/>
              <a:cxnLst/>
              <a:rect l="l" t="t" r="r" b="b"/>
              <a:pathLst>
                <a:path w="5108" h="6304" extrusionOk="0">
                  <a:moveTo>
                    <a:pt x="2440" y="2180"/>
                  </a:moveTo>
                  <a:lnTo>
                    <a:pt x="868" y="1"/>
                  </a:lnTo>
                  <a:lnTo>
                    <a:pt x="1" y="6303"/>
                  </a:lnTo>
                  <a:lnTo>
                    <a:pt x="5107" y="2508"/>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8" name="Google Shape;3718;p24"/>
            <p:cNvSpPr/>
            <p:nvPr/>
          </p:nvSpPr>
          <p:spPr>
            <a:xfrm>
              <a:off x="368125" y="2950571"/>
              <a:ext cx="134255" cy="346846"/>
            </a:xfrm>
            <a:custGeom>
              <a:avLst/>
              <a:gdLst/>
              <a:ahLst/>
              <a:cxnLst/>
              <a:rect l="l" t="t" r="r" b="b"/>
              <a:pathLst>
                <a:path w="2440" h="6304" extrusionOk="0">
                  <a:moveTo>
                    <a:pt x="868" y="1"/>
                  </a:moveTo>
                  <a:lnTo>
                    <a:pt x="1" y="6303"/>
                  </a:lnTo>
                  <a:lnTo>
                    <a:pt x="1" y="6303"/>
                  </a:lnTo>
                  <a:lnTo>
                    <a:pt x="2440" y="2180"/>
                  </a:lnTo>
                  <a:lnTo>
                    <a:pt x="86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19" name="Google Shape;3719;p24"/>
          <p:cNvSpPr/>
          <p:nvPr/>
        </p:nvSpPr>
        <p:spPr>
          <a:xfrm>
            <a:off x="230688" y="809363"/>
            <a:ext cx="351394" cy="379120"/>
          </a:xfrm>
          <a:custGeom>
            <a:avLst/>
            <a:gdLst/>
            <a:ahLst/>
            <a:cxnLst/>
            <a:rect l="l" t="t" r="r" b="b"/>
            <a:pathLst>
              <a:path w="4195" h="4526" fill="none" extrusionOk="0">
                <a:moveTo>
                  <a:pt x="4195" y="4526"/>
                </a:moveTo>
                <a:lnTo>
                  <a:pt x="3430" y="1"/>
                </a:lnTo>
                <a:lnTo>
                  <a:pt x="1" y="2655"/>
                </a:lnTo>
                <a:close/>
              </a:path>
            </a:pathLst>
          </a:custGeom>
          <a:solidFill>
            <a:schemeClr val="accent1"/>
          </a:solidFill>
          <a:ln w="28575"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p:cSld name="CUSTOM_7">
    <p:spTree>
      <p:nvGrpSpPr>
        <p:cNvPr id="1" name="Shape 4662"/>
        <p:cNvGrpSpPr/>
        <p:nvPr/>
      </p:nvGrpSpPr>
      <p:grpSpPr>
        <a:xfrm>
          <a:off x="0" y="0"/>
          <a:ext cx="0" cy="0"/>
          <a:chOff x="0" y="0"/>
          <a:chExt cx="0" cy="0"/>
        </a:xfrm>
      </p:grpSpPr>
      <p:grpSp>
        <p:nvGrpSpPr>
          <p:cNvPr id="4663" name="Google Shape;4663;p31"/>
          <p:cNvGrpSpPr/>
          <p:nvPr/>
        </p:nvGrpSpPr>
        <p:grpSpPr>
          <a:xfrm>
            <a:off x="-22695" y="-15770"/>
            <a:ext cx="1690448" cy="1915602"/>
            <a:chOff x="-22695" y="-15770"/>
            <a:chExt cx="1690448" cy="1915602"/>
          </a:xfrm>
        </p:grpSpPr>
        <p:grpSp>
          <p:nvGrpSpPr>
            <p:cNvPr id="4664" name="Google Shape;4664;p31"/>
            <p:cNvGrpSpPr/>
            <p:nvPr/>
          </p:nvGrpSpPr>
          <p:grpSpPr>
            <a:xfrm>
              <a:off x="486797" y="632665"/>
              <a:ext cx="952368" cy="1100498"/>
              <a:chOff x="341650" y="1947263"/>
              <a:chExt cx="334000" cy="385950"/>
            </a:xfrm>
          </p:grpSpPr>
          <p:sp>
            <p:nvSpPr>
              <p:cNvPr id="4665" name="Google Shape;4665;p31"/>
              <p:cNvSpPr/>
              <p:nvPr/>
            </p:nvSpPr>
            <p:spPr>
              <a:xfrm>
                <a:off x="462150" y="1947263"/>
                <a:ext cx="213500" cy="192550"/>
              </a:xfrm>
              <a:custGeom>
                <a:avLst/>
                <a:gdLst/>
                <a:ahLst/>
                <a:cxnLst/>
                <a:rect l="l" t="t" r="r" b="b"/>
                <a:pathLst>
                  <a:path w="8540" h="7702" extrusionOk="0">
                    <a:moveTo>
                      <a:pt x="820" y="0"/>
                    </a:moveTo>
                    <a:cubicBezTo>
                      <a:pt x="547" y="0"/>
                      <a:pt x="274" y="14"/>
                      <a:pt x="1" y="43"/>
                    </a:cubicBezTo>
                    <a:lnTo>
                      <a:pt x="8540" y="7701"/>
                    </a:lnTo>
                    <a:cubicBezTo>
                      <a:pt x="8536" y="7238"/>
                      <a:pt x="8495" y="6779"/>
                      <a:pt x="8411" y="6322"/>
                    </a:cubicBezTo>
                    <a:lnTo>
                      <a:pt x="1386" y="20"/>
                    </a:lnTo>
                    <a:cubicBezTo>
                      <a:pt x="1198" y="7"/>
                      <a:pt x="1009" y="0"/>
                      <a:pt x="8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6" name="Google Shape;4666;p31"/>
              <p:cNvSpPr/>
              <p:nvPr/>
            </p:nvSpPr>
            <p:spPr>
              <a:xfrm>
                <a:off x="527000" y="1952413"/>
                <a:ext cx="137650" cy="123425"/>
              </a:xfrm>
              <a:custGeom>
                <a:avLst/>
                <a:gdLst/>
                <a:ahLst/>
                <a:cxnLst/>
                <a:rect l="l" t="t" r="r" b="b"/>
                <a:pathLst>
                  <a:path w="5506" h="4937" extrusionOk="0">
                    <a:moveTo>
                      <a:pt x="0" y="1"/>
                    </a:moveTo>
                    <a:lnTo>
                      <a:pt x="5505" y="4937"/>
                    </a:lnTo>
                    <a:cubicBezTo>
                      <a:pt x="5075" y="3719"/>
                      <a:pt x="4342" y="2629"/>
                      <a:pt x="3381" y="1768"/>
                    </a:cubicBezTo>
                    <a:cubicBezTo>
                      <a:pt x="2420" y="904"/>
                      <a:pt x="1257" y="293"/>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7" name="Google Shape;4667;p31"/>
              <p:cNvSpPr/>
              <p:nvPr/>
            </p:nvSpPr>
            <p:spPr>
              <a:xfrm>
                <a:off x="385100" y="2125713"/>
                <a:ext cx="204100" cy="187800"/>
              </a:xfrm>
              <a:custGeom>
                <a:avLst/>
                <a:gdLst/>
                <a:ahLst/>
                <a:cxnLst/>
                <a:rect l="l" t="t" r="r" b="b"/>
                <a:pathLst>
                  <a:path w="8164" h="7512" extrusionOk="0">
                    <a:moveTo>
                      <a:pt x="341" y="1"/>
                    </a:moveTo>
                    <a:lnTo>
                      <a:pt x="1" y="958"/>
                    </a:lnTo>
                    <a:lnTo>
                      <a:pt x="7306" y="7511"/>
                    </a:lnTo>
                    <a:cubicBezTo>
                      <a:pt x="7601" y="7366"/>
                      <a:pt x="7890" y="7199"/>
                      <a:pt x="8164" y="7019"/>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8" name="Google Shape;4668;p31"/>
              <p:cNvSpPr/>
              <p:nvPr/>
            </p:nvSpPr>
            <p:spPr>
              <a:xfrm>
                <a:off x="399725" y="2084738"/>
                <a:ext cx="220900" cy="206350"/>
              </a:xfrm>
              <a:custGeom>
                <a:avLst/>
                <a:gdLst/>
                <a:ahLst/>
                <a:cxnLst/>
                <a:rect l="l" t="t" r="r" b="b"/>
                <a:pathLst>
                  <a:path w="8836" h="8254" extrusionOk="0">
                    <a:moveTo>
                      <a:pt x="341" y="1"/>
                    </a:moveTo>
                    <a:lnTo>
                      <a:pt x="1" y="958"/>
                    </a:lnTo>
                    <a:lnTo>
                      <a:pt x="8131" y="8253"/>
                    </a:lnTo>
                    <a:cubicBezTo>
                      <a:pt x="8379" y="8057"/>
                      <a:pt x="8613" y="7845"/>
                      <a:pt x="8835" y="7617"/>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9" name="Google Shape;4669;p31"/>
              <p:cNvSpPr/>
              <p:nvPr/>
            </p:nvSpPr>
            <p:spPr>
              <a:xfrm>
                <a:off x="414275" y="2043688"/>
                <a:ext cx="231400" cy="219050"/>
              </a:xfrm>
              <a:custGeom>
                <a:avLst/>
                <a:gdLst/>
                <a:ahLst/>
                <a:cxnLst/>
                <a:rect l="l" t="t" r="r" b="b"/>
                <a:pathLst>
                  <a:path w="9256" h="8762" extrusionOk="0">
                    <a:moveTo>
                      <a:pt x="344" y="0"/>
                    </a:moveTo>
                    <a:lnTo>
                      <a:pt x="0" y="958"/>
                    </a:lnTo>
                    <a:lnTo>
                      <a:pt x="8700" y="8761"/>
                    </a:lnTo>
                    <a:cubicBezTo>
                      <a:pt x="8899" y="8517"/>
                      <a:pt x="9086" y="8263"/>
                      <a:pt x="9256" y="7996"/>
                    </a:cubicBezTo>
                    <a:lnTo>
                      <a:pt x="34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0" name="Google Shape;4670;p31"/>
              <p:cNvSpPr/>
              <p:nvPr/>
            </p:nvSpPr>
            <p:spPr>
              <a:xfrm>
                <a:off x="370575" y="2166688"/>
                <a:ext cx="180225" cy="162000"/>
              </a:xfrm>
              <a:custGeom>
                <a:avLst/>
                <a:gdLst/>
                <a:ahLst/>
                <a:cxnLst/>
                <a:rect l="l" t="t" r="r" b="b"/>
                <a:pathLst>
                  <a:path w="7209" h="6480" extrusionOk="0">
                    <a:moveTo>
                      <a:pt x="341" y="1"/>
                    </a:moveTo>
                    <a:lnTo>
                      <a:pt x="0" y="962"/>
                    </a:lnTo>
                    <a:lnTo>
                      <a:pt x="6148" y="6479"/>
                    </a:lnTo>
                    <a:cubicBezTo>
                      <a:pt x="6508" y="6399"/>
                      <a:pt x="6865" y="6293"/>
                      <a:pt x="7208" y="6165"/>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1" name="Google Shape;4671;p31"/>
              <p:cNvSpPr/>
              <p:nvPr/>
            </p:nvSpPr>
            <p:spPr>
              <a:xfrm>
                <a:off x="443425" y="1961663"/>
                <a:ext cx="231100" cy="226825"/>
              </a:xfrm>
              <a:custGeom>
                <a:avLst/>
                <a:gdLst/>
                <a:ahLst/>
                <a:cxnLst/>
                <a:rect l="l" t="t" r="r" b="b"/>
                <a:pathLst>
                  <a:path w="9244" h="9073" extrusionOk="0">
                    <a:moveTo>
                      <a:pt x="342" y="0"/>
                    </a:moveTo>
                    <a:lnTo>
                      <a:pt x="1" y="958"/>
                    </a:lnTo>
                    <a:lnTo>
                      <a:pt x="9044" y="9073"/>
                    </a:lnTo>
                    <a:cubicBezTo>
                      <a:pt x="9138" y="8713"/>
                      <a:pt x="9202" y="8349"/>
                      <a:pt x="9244" y="7983"/>
                    </a:cubicBezTo>
                    <a:lnTo>
                      <a:pt x="3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2" name="Google Shape;4672;p31"/>
              <p:cNvSpPr/>
              <p:nvPr/>
            </p:nvSpPr>
            <p:spPr>
              <a:xfrm>
                <a:off x="428900" y="2002638"/>
                <a:ext cx="235275" cy="226100"/>
              </a:xfrm>
              <a:custGeom>
                <a:avLst/>
                <a:gdLst/>
                <a:ahLst/>
                <a:cxnLst/>
                <a:rect l="l" t="t" r="r" b="b"/>
                <a:pathLst>
                  <a:path w="9411" h="9044" extrusionOk="0">
                    <a:moveTo>
                      <a:pt x="341" y="0"/>
                    </a:moveTo>
                    <a:lnTo>
                      <a:pt x="0" y="961"/>
                    </a:lnTo>
                    <a:lnTo>
                      <a:pt x="9012" y="9044"/>
                    </a:lnTo>
                    <a:cubicBezTo>
                      <a:pt x="9163" y="8751"/>
                      <a:pt x="9294" y="8446"/>
                      <a:pt x="9410" y="8137"/>
                    </a:cubicBezTo>
                    <a:lnTo>
                      <a:pt x="34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3" name="Google Shape;4673;p31"/>
              <p:cNvSpPr/>
              <p:nvPr/>
            </p:nvSpPr>
            <p:spPr>
              <a:xfrm>
                <a:off x="356025" y="2207738"/>
                <a:ext cx="147125" cy="125475"/>
              </a:xfrm>
              <a:custGeom>
                <a:avLst/>
                <a:gdLst/>
                <a:ahLst/>
                <a:cxnLst/>
                <a:rect l="l" t="t" r="r" b="b"/>
                <a:pathLst>
                  <a:path w="5885" h="5019" extrusionOk="0">
                    <a:moveTo>
                      <a:pt x="341" y="1"/>
                    </a:moveTo>
                    <a:lnTo>
                      <a:pt x="0" y="959"/>
                    </a:lnTo>
                    <a:lnTo>
                      <a:pt x="4500" y="4998"/>
                    </a:lnTo>
                    <a:cubicBezTo>
                      <a:pt x="4689" y="5011"/>
                      <a:pt x="4879" y="5018"/>
                      <a:pt x="5068" y="5018"/>
                    </a:cubicBezTo>
                    <a:cubicBezTo>
                      <a:pt x="5341" y="5018"/>
                      <a:pt x="5613" y="5004"/>
                      <a:pt x="5885" y="4976"/>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4" name="Google Shape;4674;p31"/>
              <p:cNvSpPr/>
              <p:nvPr/>
            </p:nvSpPr>
            <p:spPr>
              <a:xfrm>
                <a:off x="341650" y="2248713"/>
                <a:ext cx="96675" cy="79325"/>
              </a:xfrm>
              <a:custGeom>
                <a:avLst/>
                <a:gdLst/>
                <a:ahLst/>
                <a:cxnLst/>
                <a:rect l="l" t="t" r="r" b="b"/>
                <a:pathLst>
                  <a:path w="3867" h="3173" extrusionOk="0">
                    <a:moveTo>
                      <a:pt x="331" y="1"/>
                    </a:moveTo>
                    <a:lnTo>
                      <a:pt x="0" y="926"/>
                    </a:lnTo>
                    <a:cubicBezTo>
                      <a:pt x="154" y="1094"/>
                      <a:pt x="315" y="1251"/>
                      <a:pt x="485" y="1405"/>
                    </a:cubicBezTo>
                    <a:cubicBezTo>
                      <a:pt x="1446" y="2270"/>
                      <a:pt x="2610" y="2877"/>
                      <a:pt x="3866" y="3173"/>
                    </a:cubicBezTo>
                    <a:lnTo>
                      <a:pt x="33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75" name="Google Shape;4675;p31"/>
            <p:cNvSpPr/>
            <p:nvPr/>
          </p:nvSpPr>
          <p:spPr>
            <a:xfrm>
              <a:off x="-22695" y="-15770"/>
              <a:ext cx="1690448" cy="1915602"/>
            </a:xfrm>
            <a:custGeom>
              <a:avLst/>
              <a:gdLst/>
              <a:ahLst/>
              <a:cxnLst/>
              <a:rect l="l" t="t" r="r" b="b"/>
              <a:pathLst>
                <a:path w="19791" h="22427" extrusionOk="0">
                  <a:moveTo>
                    <a:pt x="1" y="200"/>
                  </a:moveTo>
                  <a:lnTo>
                    <a:pt x="19791" y="1"/>
                  </a:lnTo>
                  <a:cubicBezTo>
                    <a:pt x="8819" y="2389"/>
                    <a:pt x="11204" y="8993"/>
                    <a:pt x="7791" y="15690"/>
                  </a:cubicBezTo>
                  <a:cubicBezTo>
                    <a:pt x="5927" y="19354"/>
                    <a:pt x="3018" y="21346"/>
                    <a:pt x="226" y="2242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6" name="Google Shape;4676;p31"/>
            <p:cNvSpPr/>
            <p:nvPr/>
          </p:nvSpPr>
          <p:spPr>
            <a:xfrm>
              <a:off x="-22695" y="-13728"/>
              <a:ext cx="952376" cy="853730"/>
            </a:xfrm>
            <a:custGeom>
              <a:avLst/>
              <a:gdLst/>
              <a:ahLst/>
              <a:cxnLst/>
              <a:rect l="l" t="t" r="r" b="b"/>
              <a:pathLst>
                <a:path w="10311" h="9243" extrusionOk="0">
                  <a:moveTo>
                    <a:pt x="10310" y="0"/>
                  </a:moveTo>
                  <a:cubicBezTo>
                    <a:pt x="9517" y="2880"/>
                    <a:pt x="7048" y="8735"/>
                    <a:pt x="94" y="9243"/>
                  </a:cubicBezTo>
                  <a:lnTo>
                    <a:pt x="1" y="103"/>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77" name="Google Shape;4677;p31"/>
          <p:cNvSpPr/>
          <p:nvPr/>
        </p:nvSpPr>
        <p:spPr>
          <a:xfrm>
            <a:off x="-14275" y="4083834"/>
            <a:ext cx="2036515" cy="1078407"/>
          </a:xfrm>
          <a:custGeom>
            <a:avLst/>
            <a:gdLst/>
            <a:ahLst/>
            <a:cxnLst/>
            <a:rect l="l" t="t" r="r" b="b"/>
            <a:pathLst>
              <a:path w="40343" h="21362" extrusionOk="0">
                <a:moveTo>
                  <a:pt x="0" y="21362"/>
                </a:moveTo>
                <a:lnTo>
                  <a:pt x="0" y="0"/>
                </a:lnTo>
                <a:cubicBezTo>
                  <a:pt x="4133" y="11868"/>
                  <a:pt x="16162" y="9368"/>
                  <a:pt x="28255" y="13122"/>
                </a:cubicBezTo>
                <a:cubicBezTo>
                  <a:pt x="34869" y="15175"/>
                  <a:pt x="38436" y="18338"/>
                  <a:pt x="40342" y="2136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78" name="Google Shape;4678;p31"/>
          <p:cNvGrpSpPr/>
          <p:nvPr/>
        </p:nvGrpSpPr>
        <p:grpSpPr>
          <a:xfrm>
            <a:off x="6928153" y="-12998"/>
            <a:ext cx="2247425" cy="5184899"/>
            <a:chOff x="6928153" y="-12998"/>
            <a:chExt cx="2247425" cy="5184899"/>
          </a:xfrm>
        </p:grpSpPr>
        <p:grpSp>
          <p:nvGrpSpPr>
            <p:cNvPr id="4679" name="Google Shape;4679;p31"/>
            <p:cNvGrpSpPr/>
            <p:nvPr/>
          </p:nvGrpSpPr>
          <p:grpSpPr>
            <a:xfrm>
              <a:off x="7123441" y="-12998"/>
              <a:ext cx="2052136" cy="4962220"/>
              <a:chOff x="7123441" y="-12998"/>
              <a:chExt cx="2052136" cy="4962220"/>
            </a:xfrm>
          </p:grpSpPr>
          <p:sp>
            <p:nvSpPr>
              <p:cNvPr id="4680" name="Google Shape;4680;p31"/>
              <p:cNvSpPr/>
              <p:nvPr/>
            </p:nvSpPr>
            <p:spPr>
              <a:xfrm>
                <a:off x="7672798" y="-12998"/>
                <a:ext cx="1502780" cy="3260198"/>
              </a:xfrm>
              <a:custGeom>
                <a:avLst/>
                <a:gdLst/>
                <a:ahLst/>
                <a:cxnLst/>
                <a:rect l="l" t="t" r="r" b="b"/>
                <a:pathLst>
                  <a:path w="17156" h="37219" extrusionOk="0">
                    <a:moveTo>
                      <a:pt x="17052" y="0"/>
                    </a:moveTo>
                    <a:lnTo>
                      <a:pt x="0" y="0"/>
                    </a:lnTo>
                    <a:cubicBezTo>
                      <a:pt x="270" y="3108"/>
                      <a:pt x="1707" y="9072"/>
                      <a:pt x="8398" y="13045"/>
                    </a:cubicBezTo>
                    <a:cubicBezTo>
                      <a:pt x="17155" y="18241"/>
                      <a:pt x="11155" y="31488"/>
                      <a:pt x="17052" y="3721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81" name="Google Shape;4681;p31"/>
              <p:cNvGrpSpPr/>
              <p:nvPr/>
            </p:nvGrpSpPr>
            <p:grpSpPr>
              <a:xfrm>
                <a:off x="7123441" y="2793741"/>
                <a:ext cx="2036531" cy="2155481"/>
                <a:chOff x="3844200" y="3565550"/>
                <a:chExt cx="524325" cy="554950"/>
              </a:xfrm>
            </p:grpSpPr>
            <p:sp>
              <p:nvSpPr>
                <p:cNvPr id="4682" name="Google Shape;4682;p31"/>
                <p:cNvSpPr/>
                <p:nvPr/>
              </p:nvSpPr>
              <p:spPr>
                <a:xfrm>
                  <a:off x="3937150" y="4105850"/>
                  <a:ext cx="15950" cy="12100"/>
                </a:xfrm>
                <a:custGeom>
                  <a:avLst/>
                  <a:gdLst/>
                  <a:ahLst/>
                  <a:cxnLst/>
                  <a:rect l="l" t="t" r="r" b="b"/>
                  <a:pathLst>
                    <a:path w="638" h="484" extrusionOk="0">
                      <a:moveTo>
                        <a:pt x="319" y="1"/>
                      </a:moveTo>
                      <a:cubicBezTo>
                        <a:pt x="265" y="1"/>
                        <a:pt x="212" y="18"/>
                        <a:pt x="168" y="54"/>
                      </a:cubicBezTo>
                      <a:cubicBezTo>
                        <a:pt x="1" y="192"/>
                        <a:pt x="81" y="459"/>
                        <a:pt x="293" y="482"/>
                      </a:cubicBezTo>
                      <a:cubicBezTo>
                        <a:pt x="302" y="483"/>
                        <a:pt x="312" y="483"/>
                        <a:pt x="320" y="483"/>
                      </a:cubicBezTo>
                      <a:cubicBezTo>
                        <a:pt x="520" y="483"/>
                        <a:pt x="638" y="250"/>
                        <a:pt x="509" y="93"/>
                      </a:cubicBezTo>
                      <a:cubicBezTo>
                        <a:pt x="461" y="32"/>
                        <a:pt x="390" y="1"/>
                        <a:pt x="3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3" name="Google Shape;4683;p31"/>
                <p:cNvSpPr/>
                <p:nvPr/>
              </p:nvSpPr>
              <p:spPr>
                <a:xfrm>
                  <a:off x="3923900" y="4089375"/>
                  <a:ext cx="15300" cy="11625"/>
                </a:xfrm>
                <a:custGeom>
                  <a:avLst/>
                  <a:gdLst/>
                  <a:ahLst/>
                  <a:cxnLst/>
                  <a:rect l="l" t="t" r="r" b="b"/>
                  <a:pathLst>
                    <a:path w="612" h="465" extrusionOk="0">
                      <a:moveTo>
                        <a:pt x="305" y="0"/>
                      </a:moveTo>
                      <a:cubicBezTo>
                        <a:pt x="254" y="0"/>
                        <a:pt x="202" y="17"/>
                        <a:pt x="158" y="51"/>
                      </a:cubicBezTo>
                      <a:cubicBezTo>
                        <a:pt x="0" y="183"/>
                        <a:pt x="74" y="440"/>
                        <a:pt x="280" y="463"/>
                      </a:cubicBezTo>
                      <a:cubicBezTo>
                        <a:pt x="289" y="464"/>
                        <a:pt x="298" y="464"/>
                        <a:pt x="307" y="464"/>
                      </a:cubicBezTo>
                      <a:cubicBezTo>
                        <a:pt x="497" y="464"/>
                        <a:pt x="612" y="240"/>
                        <a:pt x="486" y="87"/>
                      </a:cubicBezTo>
                      <a:cubicBezTo>
                        <a:pt x="440" y="30"/>
                        <a:pt x="373" y="0"/>
                        <a:pt x="3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4" name="Google Shape;4684;p31"/>
                <p:cNvSpPr/>
                <p:nvPr/>
              </p:nvSpPr>
              <p:spPr>
                <a:xfrm>
                  <a:off x="3910575" y="4072850"/>
                  <a:ext cx="14750" cy="11175"/>
                </a:xfrm>
                <a:custGeom>
                  <a:avLst/>
                  <a:gdLst/>
                  <a:ahLst/>
                  <a:cxnLst/>
                  <a:rect l="l" t="t" r="r" b="b"/>
                  <a:pathLst>
                    <a:path w="590" h="447" extrusionOk="0">
                      <a:moveTo>
                        <a:pt x="297" y="0"/>
                      </a:moveTo>
                      <a:cubicBezTo>
                        <a:pt x="247" y="0"/>
                        <a:pt x="196" y="17"/>
                        <a:pt x="154" y="50"/>
                      </a:cubicBezTo>
                      <a:cubicBezTo>
                        <a:pt x="0" y="176"/>
                        <a:pt x="74" y="423"/>
                        <a:pt x="273" y="445"/>
                      </a:cubicBezTo>
                      <a:cubicBezTo>
                        <a:pt x="281" y="446"/>
                        <a:pt x="289" y="447"/>
                        <a:pt x="296" y="447"/>
                      </a:cubicBezTo>
                      <a:cubicBezTo>
                        <a:pt x="479" y="447"/>
                        <a:pt x="590" y="230"/>
                        <a:pt x="469" y="82"/>
                      </a:cubicBezTo>
                      <a:cubicBezTo>
                        <a:pt x="426" y="28"/>
                        <a:pt x="362" y="0"/>
                        <a:pt x="2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5" name="Google Shape;4685;p31"/>
                <p:cNvSpPr/>
                <p:nvPr/>
              </p:nvSpPr>
              <p:spPr>
                <a:xfrm>
                  <a:off x="3897300" y="4056275"/>
                  <a:ext cx="14125" cy="10725"/>
                </a:xfrm>
                <a:custGeom>
                  <a:avLst/>
                  <a:gdLst/>
                  <a:ahLst/>
                  <a:cxnLst/>
                  <a:rect l="l" t="t" r="r" b="b"/>
                  <a:pathLst>
                    <a:path w="565" h="429" extrusionOk="0">
                      <a:moveTo>
                        <a:pt x="285" y="0"/>
                      </a:moveTo>
                      <a:cubicBezTo>
                        <a:pt x="237" y="0"/>
                        <a:pt x="189" y="16"/>
                        <a:pt x="149" y="48"/>
                      </a:cubicBezTo>
                      <a:cubicBezTo>
                        <a:pt x="1" y="170"/>
                        <a:pt x="71" y="408"/>
                        <a:pt x="261" y="427"/>
                      </a:cubicBezTo>
                      <a:cubicBezTo>
                        <a:pt x="269" y="428"/>
                        <a:pt x="277" y="428"/>
                        <a:pt x="284" y="428"/>
                      </a:cubicBezTo>
                      <a:cubicBezTo>
                        <a:pt x="460" y="428"/>
                        <a:pt x="565" y="222"/>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6" name="Google Shape;4686;p31"/>
                <p:cNvSpPr/>
                <p:nvPr/>
              </p:nvSpPr>
              <p:spPr>
                <a:xfrm>
                  <a:off x="3884050" y="4039775"/>
                  <a:ext cx="13475" cy="10200"/>
                </a:xfrm>
                <a:custGeom>
                  <a:avLst/>
                  <a:gdLst/>
                  <a:ahLst/>
                  <a:cxnLst/>
                  <a:rect l="l" t="t" r="r" b="b"/>
                  <a:pathLst>
                    <a:path w="539" h="408" extrusionOk="0">
                      <a:moveTo>
                        <a:pt x="270" y="0"/>
                      </a:moveTo>
                      <a:cubicBezTo>
                        <a:pt x="225" y="0"/>
                        <a:pt x="180" y="15"/>
                        <a:pt x="142" y="46"/>
                      </a:cubicBezTo>
                      <a:cubicBezTo>
                        <a:pt x="0" y="158"/>
                        <a:pt x="68" y="390"/>
                        <a:pt x="248" y="406"/>
                      </a:cubicBezTo>
                      <a:cubicBezTo>
                        <a:pt x="256" y="407"/>
                        <a:pt x="264" y="407"/>
                        <a:pt x="271" y="407"/>
                      </a:cubicBezTo>
                      <a:cubicBezTo>
                        <a:pt x="440"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7" name="Google Shape;4687;p31"/>
                <p:cNvSpPr/>
                <p:nvPr/>
              </p:nvSpPr>
              <p:spPr>
                <a:xfrm>
                  <a:off x="3870800" y="4023200"/>
                  <a:ext cx="12825" cy="9825"/>
                </a:xfrm>
                <a:custGeom>
                  <a:avLst/>
                  <a:gdLst/>
                  <a:ahLst/>
                  <a:cxnLst/>
                  <a:rect l="l" t="t" r="r" b="b"/>
                  <a:pathLst>
                    <a:path w="513" h="393" extrusionOk="0">
                      <a:moveTo>
                        <a:pt x="257" y="0"/>
                      </a:moveTo>
                      <a:cubicBezTo>
                        <a:pt x="214" y="0"/>
                        <a:pt x="171" y="15"/>
                        <a:pt x="135" y="44"/>
                      </a:cubicBezTo>
                      <a:cubicBezTo>
                        <a:pt x="0" y="153"/>
                        <a:pt x="64" y="371"/>
                        <a:pt x="238" y="391"/>
                      </a:cubicBezTo>
                      <a:cubicBezTo>
                        <a:pt x="246" y="392"/>
                        <a:pt x="253" y="392"/>
                        <a:pt x="261" y="392"/>
                      </a:cubicBezTo>
                      <a:cubicBezTo>
                        <a:pt x="418" y="392"/>
                        <a:pt x="513" y="202"/>
                        <a:pt x="408" y="73"/>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8" name="Google Shape;4688;p31"/>
                <p:cNvSpPr/>
                <p:nvPr/>
              </p:nvSpPr>
              <p:spPr>
                <a:xfrm>
                  <a:off x="3857450" y="4006700"/>
                  <a:ext cx="12300" cy="9350"/>
                </a:xfrm>
                <a:custGeom>
                  <a:avLst/>
                  <a:gdLst/>
                  <a:ahLst/>
                  <a:cxnLst/>
                  <a:rect l="l" t="t" r="r" b="b"/>
                  <a:pathLst>
                    <a:path w="492" h="374" extrusionOk="0">
                      <a:moveTo>
                        <a:pt x="247" y="1"/>
                      </a:moveTo>
                      <a:cubicBezTo>
                        <a:pt x="206" y="1"/>
                        <a:pt x="166" y="14"/>
                        <a:pt x="132" y="42"/>
                      </a:cubicBezTo>
                      <a:cubicBezTo>
                        <a:pt x="1" y="144"/>
                        <a:pt x="65" y="353"/>
                        <a:pt x="229" y="373"/>
                      </a:cubicBezTo>
                      <a:cubicBezTo>
                        <a:pt x="235" y="373"/>
                        <a:pt x="242" y="374"/>
                        <a:pt x="248" y="374"/>
                      </a:cubicBezTo>
                      <a:cubicBezTo>
                        <a:pt x="401" y="374"/>
                        <a:pt x="492" y="194"/>
                        <a:pt x="393" y="71"/>
                      </a:cubicBezTo>
                      <a:cubicBezTo>
                        <a:pt x="356" y="25"/>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9" name="Google Shape;4689;p31"/>
                <p:cNvSpPr/>
                <p:nvPr/>
              </p:nvSpPr>
              <p:spPr>
                <a:xfrm>
                  <a:off x="3844200" y="3990175"/>
                  <a:ext cx="11650" cy="8850"/>
                </a:xfrm>
                <a:custGeom>
                  <a:avLst/>
                  <a:gdLst/>
                  <a:ahLst/>
                  <a:cxnLst/>
                  <a:rect l="l" t="t" r="r" b="b"/>
                  <a:pathLst>
                    <a:path w="466" h="354" extrusionOk="0">
                      <a:moveTo>
                        <a:pt x="235" y="1"/>
                      </a:moveTo>
                      <a:cubicBezTo>
                        <a:pt x="196" y="1"/>
                        <a:pt x="156" y="14"/>
                        <a:pt x="123" y="41"/>
                      </a:cubicBezTo>
                      <a:cubicBezTo>
                        <a:pt x="0" y="137"/>
                        <a:pt x="58" y="336"/>
                        <a:pt x="216" y="352"/>
                      </a:cubicBezTo>
                      <a:cubicBezTo>
                        <a:pt x="222" y="353"/>
                        <a:pt x="229" y="353"/>
                        <a:pt x="235" y="353"/>
                      </a:cubicBezTo>
                      <a:cubicBezTo>
                        <a:pt x="381" y="353"/>
                        <a:pt x="465" y="183"/>
                        <a:pt x="370" y="66"/>
                      </a:cubicBezTo>
                      <a:cubicBezTo>
                        <a:pt x="336" y="23"/>
                        <a:pt x="286" y="1"/>
                        <a:pt x="2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0" name="Google Shape;4690;p31"/>
                <p:cNvSpPr/>
                <p:nvPr/>
              </p:nvSpPr>
              <p:spPr>
                <a:xfrm>
                  <a:off x="3968325" y="4107900"/>
                  <a:ext cx="16525" cy="12600"/>
                </a:xfrm>
                <a:custGeom>
                  <a:avLst/>
                  <a:gdLst/>
                  <a:ahLst/>
                  <a:cxnLst/>
                  <a:rect l="l" t="t" r="r" b="b"/>
                  <a:pathLst>
                    <a:path w="661" h="504" extrusionOk="0">
                      <a:moveTo>
                        <a:pt x="330" y="0"/>
                      </a:moveTo>
                      <a:cubicBezTo>
                        <a:pt x="275" y="0"/>
                        <a:pt x="220" y="18"/>
                        <a:pt x="174" y="56"/>
                      </a:cubicBezTo>
                      <a:cubicBezTo>
                        <a:pt x="1" y="197"/>
                        <a:pt x="84" y="480"/>
                        <a:pt x="306" y="503"/>
                      </a:cubicBezTo>
                      <a:cubicBezTo>
                        <a:pt x="315" y="503"/>
                        <a:pt x="324" y="504"/>
                        <a:pt x="333" y="504"/>
                      </a:cubicBezTo>
                      <a:cubicBezTo>
                        <a:pt x="539" y="504"/>
                        <a:pt x="660" y="261"/>
                        <a:pt x="528" y="94"/>
                      </a:cubicBezTo>
                      <a:cubicBezTo>
                        <a:pt x="477" y="32"/>
                        <a:pt x="403" y="0"/>
                        <a:pt x="3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1" name="Google Shape;4691;p31"/>
                <p:cNvSpPr/>
                <p:nvPr/>
              </p:nvSpPr>
              <p:spPr>
                <a:xfrm>
                  <a:off x="3955075" y="4091400"/>
                  <a:ext cx="15875" cy="12075"/>
                </a:xfrm>
                <a:custGeom>
                  <a:avLst/>
                  <a:gdLst/>
                  <a:ahLst/>
                  <a:cxnLst/>
                  <a:rect l="l" t="t" r="r" b="b"/>
                  <a:pathLst>
                    <a:path w="635" h="483" extrusionOk="0">
                      <a:moveTo>
                        <a:pt x="318" y="0"/>
                      </a:moveTo>
                      <a:cubicBezTo>
                        <a:pt x="264" y="0"/>
                        <a:pt x="210" y="18"/>
                        <a:pt x="164" y="54"/>
                      </a:cubicBezTo>
                      <a:cubicBezTo>
                        <a:pt x="0" y="189"/>
                        <a:pt x="81" y="459"/>
                        <a:pt x="293" y="481"/>
                      </a:cubicBezTo>
                      <a:cubicBezTo>
                        <a:pt x="302" y="482"/>
                        <a:pt x="311" y="483"/>
                        <a:pt x="320" y="483"/>
                      </a:cubicBezTo>
                      <a:cubicBezTo>
                        <a:pt x="516" y="483"/>
                        <a:pt x="634" y="249"/>
                        <a:pt x="505" y="89"/>
                      </a:cubicBezTo>
                      <a:cubicBezTo>
                        <a:pt x="457" y="31"/>
                        <a:pt x="388"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2" name="Google Shape;4692;p31"/>
                <p:cNvSpPr/>
                <p:nvPr/>
              </p:nvSpPr>
              <p:spPr>
                <a:xfrm>
                  <a:off x="3941725" y="4074825"/>
                  <a:ext cx="15400" cy="11700"/>
                </a:xfrm>
                <a:custGeom>
                  <a:avLst/>
                  <a:gdLst/>
                  <a:ahLst/>
                  <a:cxnLst/>
                  <a:rect l="l" t="t" r="r" b="b"/>
                  <a:pathLst>
                    <a:path w="616" h="468" extrusionOk="0">
                      <a:moveTo>
                        <a:pt x="309" y="1"/>
                      </a:moveTo>
                      <a:cubicBezTo>
                        <a:pt x="257" y="1"/>
                        <a:pt x="205" y="18"/>
                        <a:pt x="162" y="55"/>
                      </a:cubicBezTo>
                      <a:cubicBezTo>
                        <a:pt x="1" y="183"/>
                        <a:pt x="78" y="444"/>
                        <a:pt x="284" y="466"/>
                      </a:cubicBezTo>
                      <a:cubicBezTo>
                        <a:pt x="293" y="467"/>
                        <a:pt x="302" y="468"/>
                        <a:pt x="310" y="468"/>
                      </a:cubicBezTo>
                      <a:cubicBezTo>
                        <a:pt x="501" y="468"/>
                        <a:pt x="615" y="241"/>
                        <a:pt x="489" y="87"/>
                      </a:cubicBezTo>
                      <a:cubicBezTo>
                        <a:pt x="444" y="31"/>
                        <a:pt x="377"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3" name="Google Shape;4693;p31"/>
                <p:cNvSpPr/>
                <p:nvPr/>
              </p:nvSpPr>
              <p:spPr>
                <a:xfrm>
                  <a:off x="3928475" y="4058325"/>
                  <a:ext cx="14775" cy="11150"/>
                </a:xfrm>
                <a:custGeom>
                  <a:avLst/>
                  <a:gdLst/>
                  <a:ahLst/>
                  <a:cxnLst/>
                  <a:rect l="l" t="t" r="r" b="b"/>
                  <a:pathLst>
                    <a:path w="591" h="446" extrusionOk="0">
                      <a:moveTo>
                        <a:pt x="295" y="0"/>
                      </a:moveTo>
                      <a:cubicBezTo>
                        <a:pt x="246" y="0"/>
                        <a:pt x="196" y="16"/>
                        <a:pt x="155" y="50"/>
                      </a:cubicBezTo>
                      <a:cubicBezTo>
                        <a:pt x="1" y="175"/>
                        <a:pt x="75" y="426"/>
                        <a:pt x="274" y="445"/>
                      </a:cubicBezTo>
                      <a:cubicBezTo>
                        <a:pt x="282" y="446"/>
                        <a:pt x="289" y="446"/>
                        <a:pt x="297" y="446"/>
                      </a:cubicBezTo>
                      <a:cubicBezTo>
                        <a:pt x="480" y="446"/>
                        <a:pt x="590" y="230"/>
                        <a:pt x="470" y="82"/>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4" name="Google Shape;4694;p31"/>
                <p:cNvSpPr/>
                <p:nvPr/>
              </p:nvSpPr>
              <p:spPr>
                <a:xfrm>
                  <a:off x="3915225" y="4041800"/>
                  <a:ext cx="14125" cy="10725"/>
                </a:xfrm>
                <a:custGeom>
                  <a:avLst/>
                  <a:gdLst/>
                  <a:ahLst/>
                  <a:cxnLst/>
                  <a:rect l="l" t="t" r="r" b="b"/>
                  <a:pathLst>
                    <a:path w="565" h="429" extrusionOk="0">
                      <a:moveTo>
                        <a:pt x="282" y="1"/>
                      </a:moveTo>
                      <a:cubicBezTo>
                        <a:pt x="235" y="1"/>
                        <a:pt x="187" y="16"/>
                        <a:pt x="148" y="48"/>
                      </a:cubicBezTo>
                      <a:cubicBezTo>
                        <a:pt x="0" y="167"/>
                        <a:pt x="71" y="405"/>
                        <a:pt x="261" y="428"/>
                      </a:cubicBezTo>
                      <a:cubicBezTo>
                        <a:pt x="269" y="428"/>
                        <a:pt x="276" y="429"/>
                        <a:pt x="284" y="429"/>
                      </a:cubicBezTo>
                      <a:cubicBezTo>
                        <a:pt x="460" y="429"/>
                        <a:pt x="564" y="222"/>
                        <a:pt x="450" y="81"/>
                      </a:cubicBezTo>
                      <a:cubicBezTo>
                        <a:pt x="407"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5" name="Google Shape;4695;p31"/>
                <p:cNvSpPr/>
                <p:nvPr/>
              </p:nvSpPr>
              <p:spPr>
                <a:xfrm>
                  <a:off x="3901975" y="4025225"/>
                  <a:ext cx="13475" cy="10275"/>
                </a:xfrm>
                <a:custGeom>
                  <a:avLst/>
                  <a:gdLst/>
                  <a:ahLst/>
                  <a:cxnLst/>
                  <a:rect l="l" t="t" r="r" b="b"/>
                  <a:pathLst>
                    <a:path w="539" h="411" extrusionOk="0">
                      <a:moveTo>
                        <a:pt x="269" y="1"/>
                      </a:moveTo>
                      <a:cubicBezTo>
                        <a:pt x="224" y="1"/>
                        <a:pt x="179" y="16"/>
                        <a:pt x="142" y="46"/>
                      </a:cubicBezTo>
                      <a:cubicBezTo>
                        <a:pt x="0" y="162"/>
                        <a:pt x="68" y="390"/>
                        <a:pt x="248" y="409"/>
                      </a:cubicBezTo>
                      <a:cubicBezTo>
                        <a:pt x="256" y="410"/>
                        <a:pt x="263" y="411"/>
                        <a:pt x="271" y="411"/>
                      </a:cubicBezTo>
                      <a:cubicBezTo>
                        <a:pt x="440" y="411"/>
                        <a:pt x="538" y="214"/>
                        <a:pt x="428" y="78"/>
                      </a:cubicBezTo>
                      <a:cubicBezTo>
                        <a:pt x="387" y="27"/>
                        <a:pt x="328"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6" name="Google Shape;4696;p31"/>
                <p:cNvSpPr/>
                <p:nvPr/>
              </p:nvSpPr>
              <p:spPr>
                <a:xfrm>
                  <a:off x="3888625" y="4008725"/>
                  <a:ext cx="12925" cy="9750"/>
                </a:xfrm>
                <a:custGeom>
                  <a:avLst/>
                  <a:gdLst/>
                  <a:ahLst/>
                  <a:cxnLst/>
                  <a:rect l="l" t="t" r="r" b="b"/>
                  <a:pathLst>
                    <a:path w="517" h="390" extrusionOk="0">
                      <a:moveTo>
                        <a:pt x="260" y="1"/>
                      </a:moveTo>
                      <a:cubicBezTo>
                        <a:pt x="217" y="1"/>
                        <a:pt x="173" y="15"/>
                        <a:pt x="136" y="44"/>
                      </a:cubicBezTo>
                      <a:cubicBezTo>
                        <a:pt x="1" y="153"/>
                        <a:pt x="68" y="372"/>
                        <a:pt x="238" y="388"/>
                      </a:cubicBezTo>
                      <a:cubicBezTo>
                        <a:pt x="246" y="389"/>
                        <a:pt x="254" y="389"/>
                        <a:pt x="262" y="389"/>
                      </a:cubicBezTo>
                      <a:cubicBezTo>
                        <a:pt x="422" y="389"/>
                        <a:pt x="516" y="202"/>
                        <a:pt x="412" y="73"/>
                      </a:cubicBezTo>
                      <a:cubicBezTo>
                        <a:pt x="374" y="26"/>
                        <a:pt x="318" y="1"/>
                        <a:pt x="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7" name="Google Shape;4697;p31"/>
                <p:cNvSpPr/>
                <p:nvPr/>
              </p:nvSpPr>
              <p:spPr>
                <a:xfrm>
                  <a:off x="3875375" y="3992175"/>
                  <a:ext cx="12300" cy="9325"/>
                </a:xfrm>
                <a:custGeom>
                  <a:avLst/>
                  <a:gdLst/>
                  <a:ahLst/>
                  <a:cxnLst/>
                  <a:rect l="l" t="t" r="r" b="b"/>
                  <a:pathLst>
                    <a:path w="492" h="373" extrusionOk="0">
                      <a:moveTo>
                        <a:pt x="248" y="1"/>
                      </a:moveTo>
                      <a:cubicBezTo>
                        <a:pt x="206" y="1"/>
                        <a:pt x="164" y="15"/>
                        <a:pt x="129" y="44"/>
                      </a:cubicBezTo>
                      <a:cubicBezTo>
                        <a:pt x="0" y="147"/>
                        <a:pt x="61" y="356"/>
                        <a:pt x="229" y="372"/>
                      </a:cubicBezTo>
                      <a:cubicBezTo>
                        <a:pt x="235" y="373"/>
                        <a:pt x="242" y="373"/>
                        <a:pt x="248" y="373"/>
                      </a:cubicBezTo>
                      <a:cubicBezTo>
                        <a:pt x="400" y="373"/>
                        <a:pt x="491" y="193"/>
                        <a:pt x="392" y="70"/>
                      </a:cubicBezTo>
                      <a:cubicBezTo>
                        <a:pt x="356" y="25"/>
                        <a:pt x="302" y="1"/>
                        <a:pt x="2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8" name="Google Shape;4698;p31"/>
                <p:cNvSpPr/>
                <p:nvPr/>
              </p:nvSpPr>
              <p:spPr>
                <a:xfrm>
                  <a:off x="3862125" y="3975675"/>
                  <a:ext cx="11650" cy="8875"/>
                </a:xfrm>
                <a:custGeom>
                  <a:avLst/>
                  <a:gdLst/>
                  <a:ahLst/>
                  <a:cxnLst/>
                  <a:rect l="l" t="t" r="r" b="b"/>
                  <a:pathLst>
                    <a:path w="466" h="355" extrusionOk="0">
                      <a:moveTo>
                        <a:pt x="233" y="0"/>
                      </a:moveTo>
                      <a:cubicBezTo>
                        <a:pt x="194" y="0"/>
                        <a:pt x="155" y="13"/>
                        <a:pt x="122" y="39"/>
                      </a:cubicBezTo>
                      <a:cubicBezTo>
                        <a:pt x="0" y="139"/>
                        <a:pt x="58" y="335"/>
                        <a:pt x="215" y="354"/>
                      </a:cubicBezTo>
                      <a:cubicBezTo>
                        <a:pt x="222" y="355"/>
                        <a:pt x="228" y="355"/>
                        <a:pt x="235" y="355"/>
                      </a:cubicBezTo>
                      <a:cubicBezTo>
                        <a:pt x="381" y="355"/>
                        <a:pt x="465" y="182"/>
                        <a:pt x="370" y="65"/>
                      </a:cubicBezTo>
                      <a:cubicBezTo>
                        <a:pt x="335" y="22"/>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9" name="Google Shape;4699;p31"/>
                <p:cNvSpPr/>
                <p:nvPr/>
              </p:nvSpPr>
              <p:spPr>
                <a:xfrm>
                  <a:off x="3848850" y="3959150"/>
                  <a:ext cx="11025" cy="8375"/>
                </a:xfrm>
                <a:custGeom>
                  <a:avLst/>
                  <a:gdLst/>
                  <a:ahLst/>
                  <a:cxnLst/>
                  <a:rect l="l" t="t" r="r" b="b"/>
                  <a:pathLst>
                    <a:path w="441" h="335" extrusionOk="0">
                      <a:moveTo>
                        <a:pt x="223" y="0"/>
                      </a:moveTo>
                      <a:cubicBezTo>
                        <a:pt x="185" y="0"/>
                        <a:pt x="148" y="13"/>
                        <a:pt x="117" y="38"/>
                      </a:cubicBezTo>
                      <a:cubicBezTo>
                        <a:pt x="1" y="131"/>
                        <a:pt x="55" y="318"/>
                        <a:pt x="203" y="334"/>
                      </a:cubicBezTo>
                      <a:cubicBezTo>
                        <a:pt x="210" y="334"/>
                        <a:pt x="216" y="335"/>
                        <a:pt x="222" y="335"/>
                      </a:cubicBezTo>
                      <a:cubicBezTo>
                        <a:pt x="359" y="335"/>
                        <a:pt x="440" y="171"/>
                        <a:pt x="351" y="60"/>
                      </a:cubicBezTo>
                      <a:cubicBezTo>
                        <a:pt x="319" y="21"/>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0" name="Google Shape;4700;p31"/>
                <p:cNvSpPr/>
                <p:nvPr/>
              </p:nvSpPr>
              <p:spPr>
                <a:xfrm>
                  <a:off x="3986250" y="4093425"/>
                  <a:ext cx="16500" cy="12550"/>
                </a:xfrm>
                <a:custGeom>
                  <a:avLst/>
                  <a:gdLst/>
                  <a:ahLst/>
                  <a:cxnLst/>
                  <a:rect l="l" t="t" r="r" b="b"/>
                  <a:pathLst>
                    <a:path w="660" h="502" extrusionOk="0">
                      <a:moveTo>
                        <a:pt x="331" y="0"/>
                      </a:moveTo>
                      <a:cubicBezTo>
                        <a:pt x="276" y="0"/>
                        <a:pt x="220" y="19"/>
                        <a:pt x="174" y="56"/>
                      </a:cubicBezTo>
                      <a:cubicBezTo>
                        <a:pt x="0" y="198"/>
                        <a:pt x="81" y="477"/>
                        <a:pt x="306" y="500"/>
                      </a:cubicBezTo>
                      <a:cubicBezTo>
                        <a:pt x="316" y="501"/>
                        <a:pt x="326" y="502"/>
                        <a:pt x="336" y="502"/>
                      </a:cubicBezTo>
                      <a:cubicBezTo>
                        <a:pt x="540" y="502"/>
                        <a:pt x="659" y="257"/>
                        <a:pt x="527" y="92"/>
                      </a:cubicBezTo>
                      <a:cubicBezTo>
                        <a:pt x="476" y="32"/>
                        <a:pt x="404" y="0"/>
                        <a:pt x="3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1" name="Google Shape;4701;p31"/>
                <p:cNvSpPr/>
                <p:nvPr/>
              </p:nvSpPr>
              <p:spPr>
                <a:xfrm>
                  <a:off x="3973000" y="4076850"/>
                  <a:ext cx="15850" cy="12075"/>
                </a:xfrm>
                <a:custGeom>
                  <a:avLst/>
                  <a:gdLst/>
                  <a:ahLst/>
                  <a:cxnLst/>
                  <a:rect l="l" t="t" r="r" b="b"/>
                  <a:pathLst>
                    <a:path w="634" h="483" extrusionOk="0">
                      <a:moveTo>
                        <a:pt x="316" y="1"/>
                      </a:moveTo>
                      <a:cubicBezTo>
                        <a:pt x="263" y="1"/>
                        <a:pt x="209" y="18"/>
                        <a:pt x="164" y="54"/>
                      </a:cubicBezTo>
                      <a:cubicBezTo>
                        <a:pt x="0" y="192"/>
                        <a:pt x="80" y="459"/>
                        <a:pt x="293" y="482"/>
                      </a:cubicBezTo>
                      <a:cubicBezTo>
                        <a:pt x="302" y="482"/>
                        <a:pt x="311" y="483"/>
                        <a:pt x="319" y="483"/>
                      </a:cubicBezTo>
                      <a:cubicBezTo>
                        <a:pt x="516" y="483"/>
                        <a:pt x="634" y="250"/>
                        <a:pt x="505" y="93"/>
                      </a:cubicBezTo>
                      <a:cubicBezTo>
                        <a:pt x="457" y="32"/>
                        <a:pt x="387" y="1"/>
                        <a:pt x="3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2" name="Google Shape;4702;p31"/>
                <p:cNvSpPr/>
                <p:nvPr/>
              </p:nvSpPr>
              <p:spPr>
                <a:xfrm>
                  <a:off x="3959650" y="4060350"/>
                  <a:ext cx="15300" cy="11625"/>
                </a:xfrm>
                <a:custGeom>
                  <a:avLst/>
                  <a:gdLst/>
                  <a:ahLst/>
                  <a:cxnLst/>
                  <a:rect l="l" t="t" r="r" b="b"/>
                  <a:pathLst>
                    <a:path w="612" h="465" extrusionOk="0">
                      <a:moveTo>
                        <a:pt x="307" y="1"/>
                      </a:moveTo>
                      <a:cubicBezTo>
                        <a:pt x="256" y="1"/>
                        <a:pt x="204" y="18"/>
                        <a:pt x="161" y="52"/>
                      </a:cubicBezTo>
                      <a:cubicBezTo>
                        <a:pt x="1" y="184"/>
                        <a:pt x="78" y="441"/>
                        <a:pt x="283" y="463"/>
                      </a:cubicBezTo>
                      <a:cubicBezTo>
                        <a:pt x="293" y="464"/>
                        <a:pt x="302" y="465"/>
                        <a:pt x="310" y="465"/>
                      </a:cubicBezTo>
                      <a:cubicBezTo>
                        <a:pt x="500" y="465"/>
                        <a:pt x="612" y="241"/>
                        <a:pt x="489" y="87"/>
                      </a:cubicBezTo>
                      <a:cubicBezTo>
                        <a:pt x="443" y="31"/>
                        <a:pt x="375" y="1"/>
                        <a:pt x="3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3" name="Google Shape;4703;p31"/>
                <p:cNvSpPr/>
                <p:nvPr/>
              </p:nvSpPr>
              <p:spPr>
                <a:xfrm>
                  <a:off x="3946400" y="4043800"/>
                  <a:ext cx="14675" cy="11150"/>
                </a:xfrm>
                <a:custGeom>
                  <a:avLst/>
                  <a:gdLst/>
                  <a:ahLst/>
                  <a:cxnLst/>
                  <a:rect l="l" t="t" r="r" b="b"/>
                  <a:pathLst>
                    <a:path w="587" h="446" extrusionOk="0">
                      <a:moveTo>
                        <a:pt x="295" y="1"/>
                      </a:moveTo>
                      <a:cubicBezTo>
                        <a:pt x="246" y="1"/>
                        <a:pt x="196" y="17"/>
                        <a:pt x="155" y="52"/>
                      </a:cubicBezTo>
                      <a:cubicBezTo>
                        <a:pt x="0" y="177"/>
                        <a:pt x="74" y="425"/>
                        <a:pt x="270" y="444"/>
                      </a:cubicBezTo>
                      <a:cubicBezTo>
                        <a:pt x="280" y="445"/>
                        <a:pt x="289" y="446"/>
                        <a:pt x="297" y="446"/>
                      </a:cubicBezTo>
                      <a:cubicBezTo>
                        <a:pt x="480" y="446"/>
                        <a:pt x="586" y="231"/>
                        <a:pt x="470" y="84"/>
                      </a:cubicBezTo>
                      <a:cubicBezTo>
                        <a:pt x="424" y="29"/>
                        <a:pt x="360"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4" name="Google Shape;4704;p31"/>
                <p:cNvSpPr/>
                <p:nvPr/>
              </p:nvSpPr>
              <p:spPr>
                <a:xfrm>
                  <a:off x="3933150" y="4027275"/>
                  <a:ext cx="14100" cy="10725"/>
                </a:xfrm>
                <a:custGeom>
                  <a:avLst/>
                  <a:gdLst/>
                  <a:ahLst/>
                  <a:cxnLst/>
                  <a:rect l="l" t="t" r="r" b="b"/>
                  <a:pathLst>
                    <a:path w="564" h="429" extrusionOk="0">
                      <a:moveTo>
                        <a:pt x="281" y="0"/>
                      </a:moveTo>
                      <a:cubicBezTo>
                        <a:pt x="234" y="0"/>
                        <a:pt x="187" y="16"/>
                        <a:pt x="148" y="48"/>
                      </a:cubicBezTo>
                      <a:cubicBezTo>
                        <a:pt x="0" y="170"/>
                        <a:pt x="71" y="408"/>
                        <a:pt x="260" y="427"/>
                      </a:cubicBezTo>
                      <a:cubicBezTo>
                        <a:pt x="268" y="428"/>
                        <a:pt x="276" y="428"/>
                        <a:pt x="284" y="428"/>
                      </a:cubicBezTo>
                      <a:cubicBezTo>
                        <a:pt x="459" y="428"/>
                        <a:pt x="564" y="222"/>
                        <a:pt x="447" y="80"/>
                      </a:cubicBezTo>
                      <a:cubicBezTo>
                        <a:pt x="405" y="27"/>
                        <a:pt x="343" y="0"/>
                        <a:pt x="2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5" name="Google Shape;4705;p31"/>
                <p:cNvSpPr/>
                <p:nvPr/>
              </p:nvSpPr>
              <p:spPr>
                <a:xfrm>
                  <a:off x="3919800" y="4010775"/>
                  <a:ext cx="13550" cy="10175"/>
                </a:xfrm>
                <a:custGeom>
                  <a:avLst/>
                  <a:gdLst/>
                  <a:ahLst/>
                  <a:cxnLst/>
                  <a:rect l="l" t="t" r="r" b="b"/>
                  <a:pathLst>
                    <a:path w="542" h="407" extrusionOk="0">
                      <a:moveTo>
                        <a:pt x="274" y="0"/>
                      </a:moveTo>
                      <a:cubicBezTo>
                        <a:pt x="228" y="0"/>
                        <a:pt x="183" y="15"/>
                        <a:pt x="145" y="46"/>
                      </a:cubicBezTo>
                      <a:cubicBezTo>
                        <a:pt x="1" y="158"/>
                        <a:pt x="71" y="390"/>
                        <a:pt x="251" y="406"/>
                      </a:cubicBezTo>
                      <a:cubicBezTo>
                        <a:pt x="259" y="407"/>
                        <a:pt x="267" y="407"/>
                        <a:pt x="274" y="407"/>
                      </a:cubicBezTo>
                      <a:cubicBezTo>
                        <a:pt x="441" y="407"/>
                        <a:pt x="542" y="210"/>
                        <a:pt x="431" y="75"/>
                      </a:cubicBezTo>
                      <a:cubicBezTo>
                        <a:pt x="391" y="26"/>
                        <a:pt x="333" y="0"/>
                        <a:pt x="2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6" name="Google Shape;4706;p31"/>
                <p:cNvSpPr/>
                <p:nvPr/>
              </p:nvSpPr>
              <p:spPr>
                <a:xfrm>
                  <a:off x="3906550" y="3994200"/>
                  <a:ext cx="12925" cy="9800"/>
                </a:xfrm>
                <a:custGeom>
                  <a:avLst/>
                  <a:gdLst/>
                  <a:ahLst/>
                  <a:cxnLst/>
                  <a:rect l="l" t="t" r="r" b="b"/>
                  <a:pathLst>
                    <a:path w="517" h="392" extrusionOk="0">
                      <a:moveTo>
                        <a:pt x="259" y="0"/>
                      </a:moveTo>
                      <a:cubicBezTo>
                        <a:pt x="215" y="0"/>
                        <a:pt x="171" y="14"/>
                        <a:pt x="135" y="44"/>
                      </a:cubicBezTo>
                      <a:cubicBezTo>
                        <a:pt x="0" y="153"/>
                        <a:pt x="65" y="371"/>
                        <a:pt x="238" y="391"/>
                      </a:cubicBezTo>
                      <a:cubicBezTo>
                        <a:pt x="246" y="391"/>
                        <a:pt x="254" y="392"/>
                        <a:pt x="261" y="392"/>
                      </a:cubicBezTo>
                      <a:cubicBezTo>
                        <a:pt x="421" y="392"/>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7" name="Google Shape;4707;p31"/>
                <p:cNvSpPr/>
                <p:nvPr/>
              </p:nvSpPr>
              <p:spPr>
                <a:xfrm>
                  <a:off x="3893300" y="3977700"/>
                  <a:ext cx="12275" cy="9350"/>
                </a:xfrm>
                <a:custGeom>
                  <a:avLst/>
                  <a:gdLst/>
                  <a:ahLst/>
                  <a:cxnLst/>
                  <a:rect l="l" t="t" r="r" b="b"/>
                  <a:pathLst>
                    <a:path w="491" h="374" extrusionOk="0">
                      <a:moveTo>
                        <a:pt x="244" y="1"/>
                      </a:moveTo>
                      <a:cubicBezTo>
                        <a:pt x="204" y="1"/>
                        <a:pt x="163" y="14"/>
                        <a:pt x="129" y="42"/>
                      </a:cubicBezTo>
                      <a:cubicBezTo>
                        <a:pt x="0" y="144"/>
                        <a:pt x="61" y="353"/>
                        <a:pt x="228" y="373"/>
                      </a:cubicBezTo>
                      <a:cubicBezTo>
                        <a:pt x="235" y="373"/>
                        <a:pt x="241" y="373"/>
                        <a:pt x="248" y="373"/>
                      </a:cubicBezTo>
                      <a:cubicBezTo>
                        <a:pt x="400" y="373"/>
                        <a:pt x="491" y="194"/>
                        <a:pt x="389" y="70"/>
                      </a:cubicBezTo>
                      <a:cubicBezTo>
                        <a:pt x="352" y="24"/>
                        <a:pt x="299" y="1"/>
                        <a:pt x="2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8" name="Google Shape;4708;p31"/>
                <p:cNvSpPr/>
                <p:nvPr/>
              </p:nvSpPr>
              <p:spPr>
                <a:xfrm>
                  <a:off x="3880025" y="3961150"/>
                  <a:ext cx="11650" cy="8875"/>
                </a:xfrm>
                <a:custGeom>
                  <a:avLst/>
                  <a:gdLst/>
                  <a:ahLst/>
                  <a:cxnLst/>
                  <a:rect l="l" t="t" r="r" b="b"/>
                  <a:pathLst>
                    <a:path w="466" h="355" extrusionOk="0">
                      <a:moveTo>
                        <a:pt x="233" y="0"/>
                      </a:moveTo>
                      <a:cubicBezTo>
                        <a:pt x="194" y="0"/>
                        <a:pt x="155" y="14"/>
                        <a:pt x="123" y="41"/>
                      </a:cubicBezTo>
                      <a:cubicBezTo>
                        <a:pt x="1" y="138"/>
                        <a:pt x="59" y="337"/>
                        <a:pt x="216" y="353"/>
                      </a:cubicBezTo>
                      <a:cubicBezTo>
                        <a:pt x="223" y="354"/>
                        <a:pt x="229" y="354"/>
                        <a:pt x="235" y="354"/>
                      </a:cubicBezTo>
                      <a:cubicBezTo>
                        <a:pt x="378" y="354"/>
                        <a:pt x="466" y="184"/>
                        <a:pt x="370" y="67"/>
                      </a:cubicBezTo>
                      <a:cubicBezTo>
                        <a:pt x="336" y="23"/>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9" name="Google Shape;4709;p31"/>
                <p:cNvSpPr/>
                <p:nvPr/>
              </p:nvSpPr>
              <p:spPr>
                <a:xfrm>
                  <a:off x="3866775" y="3944625"/>
                  <a:ext cx="11000" cy="8350"/>
                </a:xfrm>
                <a:custGeom>
                  <a:avLst/>
                  <a:gdLst/>
                  <a:ahLst/>
                  <a:cxnLst/>
                  <a:rect l="l" t="t" r="r" b="b"/>
                  <a:pathLst>
                    <a:path w="440" h="334" extrusionOk="0">
                      <a:moveTo>
                        <a:pt x="219" y="1"/>
                      </a:moveTo>
                      <a:cubicBezTo>
                        <a:pt x="182" y="1"/>
                        <a:pt x="144" y="13"/>
                        <a:pt x="113" y="37"/>
                      </a:cubicBezTo>
                      <a:cubicBezTo>
                        <a:pt x="1" y="130"/>
                        <a:pt x="55" y="317"/>
                        <a:pt x="203" y="333"/>
                      </a:cubicBezTo>
                      <a:cubicBezTo>
                        <a:pt x="210" y="334"/>
                        <a:pt x="216" y="334"/>
                        <a:pt x="222" y="334"/>
                      </a:cubicBezTo>
                      <a:cubicBezTo>
                        <a:pt x="359" y="334"/>
                        <a:pt x="440" y="174"/>
                        <a:pt x="351" y="63"/>
                      </a:cubicBezTo>
                      <a:cubicBezTo>
                        <a:pt x="318" y="22"/>
                        <a:pt x="268" y="1"/>
                        <a:pt x="2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0" name="Google Shape;4710;p31"/>
                <p:cNvSpPr/>
                <p:nvPr/>
              </p:nvSpPr>
              <p:spPr>
                <a:xfrm>
                  <a:off x="3853450" y="3928100"/>
                  <a:ext cx="10450" cy="7925"/>
                </a:xfrm>
                <a:custGeom>
                  <a:avLst/>
                  <a:gdLst/>
                  <a:ahLst/>
                  <a:cxnLst/>
                  <a:rect l="l" t="t" r="r" b="b"/>
                  <a:pathLst>
                    <a:path w="418" h="317" extrusionOk="0">
                      <a:moveTo>
                        <a:pt x="211" y="1"/>
                      </a:moveTo>
                      <a:cubicBezTo>
                        <a:pt x="176" y="1"/>
                        <a:pt x="140" y="12"/>
                        <a:pt x="109" y="36"/>
                      </a:cubicBezTo>
                      <a:cubicBezTo>
                        <a:pt x="0" y="123"/>
                        <a:pt x="55" y="300"/>
                        <a:pt x="193" y="316"/>
                      </a:cubicBezTo>
                      <a:cubicBezTo>
                        <a:pt x="199" y="317"/>
                        <a:pt x="206" y="317"/>
                        <a:pt x="212" y="317"/>
                      </a:cubicBezTo>
                      <a:cubicBezTo>
                        <a:pt x="342" y="317"/>
                        <a:pt x="417" y="163"/>
                        <a:pt x="334" y="59"/>
                      </a:cubicBezTo>
                      <a:cubicBezTo>
                        <a:pt x="302" y="21"/>
                        <a:pt x="257" y="1"/>
                        <a:pt x="2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1" name="Google Shape;4711;p31"/>
                <p:cNvSpPr/>
                <p:nvPr/>
              </p:nvSpPr>
              <p:spPr>
                <a:xfrm>
                  <a:off x="4017350" y="4095400"/>
                  <a:ext cx="17200" cy="13075"/>
                </a:xfrm>
                <a:custGeom>
                  <a:avLst/>
                  <a:gdLst/>
                  <a:ahLst/>
                  <a:cxnLst/>
                  <a:rect l="l" t="t" r="r" b="b"/>
                  <a:pathLst>
                    <a:path w="688" h="523" extrusionOk="0">
                      <a:moveTo>
                        <a:pt x="345" y="1"/>
                      </a:moveTo>
                      <a:cubicBezTo>
                        <a:pt x="288" y="1"/>
                        <a:pt x="231" y="19"/>
                        <a:pt x="183" y="58"/>
                      </a:cubicBezTo>
                      <a:cubicBezTo>
                        <a:pt x="0" y="202"/>
                        <a:pt x="87" y="495"/>
                        <a:pt x="318" y="520"/>
                      </a:cubicBezTo>
                      <a:cubicBezTo>
                        <a:pt x="329" y="522"/>
                        <a:pt x="339" y="522"/>
                        <a:pt x="349" y="522"/>
                      </a:cubicBezTo>
                      <a:cubicBezTo>
                        <a:pt x="559" y="522"/>
                        <a:pt x="688" y="271"/>
                        <a:pt x="550" y="99"/>
                      </a:cubicBezTo>
                      <a:cubicBezTo>
                        <a:pt x="498" y="35"/>
                        <a:pt x="422"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2" name="Google Shape;4712;p31"/>
                <p:cNvSpPr/>
                <p:nvPr/>
              </p:nvSpPr>
              <p:spPr>
                <a:xfrm>
                  <a:off x="4004075" y="4078875"/>
                  <a:ext cx="16600" cy="12625"/>
                </a:xfrm>
                <a:custGeom>
                  <a:avLst/>
                  <a:gdLst/>
                  <a:ahLst/>
                  <a:cxnLst/>
                  <a:rect l="l" t="t" r="r" b="b"/>
                  <a:pathLst>
                    <a:path w="664" h="505" extrusionOk="0">
                      <a:moveTo>
                        <a:pt x="333" y="1"/>
                      </a:moveTo>
                      <a:cubicBezTo>
                        <a:pt x="277" y="1"/>
                        <a:pt x="221" y="19"/>
                        <a:pt x="174" y="57"/>
                      </a:cubicBezTo>
                      <a:cubicBezTo>
                        <a:pt x="1" y="198"/>
                        <a:pt x="84" y="481"/>
                        <a:pt x="306" y="503"/>
                      </a:cubicBezTo>
                      <a:cubicBezTo>
                        <a:pt x="315" y="504"/>
                        <a:pt x="325" y="505"/>
                        <a:pt x="334" y="505"/>
                      </a:cubicBezTo>
                      <a:cubicBezTo>
                        <a:pt x="542" y="505"/>
                        <a:pt x="663" y="262"/>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3" name="Google Shape;4713;p31"/>
                <p:cNvSpPr/>
                <p:nvPr/>
              </p:nvSpPr>
              <p:spPr>
                <a:xfrm>
                  <a:off x="3990825" y="4062400"/>
                  <a:ext cx="15950" cy="12075"/>
                </a:xfrm>
                <a:custGeom>
                  <a:avLst/>
                  <a:gdLst/>
                  <a:ahLst/>
                  <a:cxnLst/>
                  <a:rect l="l" t="t" r="r" b="b"/>
                  <a:pathLst>
                    <a:path w="638" h="483" extrusionOk="0">
                      <a:moveTo>
                        <a:pt x="320" y="0"/>
                      </a:moveTo>
                      <a:cubicBezTo>
                        <a:pt x="266" y="0"/>
                        <a:pt x="212" y="18"/>
                        <a:pt x="168" y="54"/>
                      </a:cubicBezTo>
                      <a:cubicBezTo>
                        <a:pt x="1" y="189"/>
                        <a:pt x="81" y="459"/>
                        <a:pt x="296" y="481"/>
                      </a:cubicBezTo>
                      <a:cubicBezTo>
                        <a:pt x="305" y="482"/>
                        <a:pt x="314" y="482"/>
                        <a:pt x="323" y="482"/>
                      </a:cubicBezTo>
                      <a:cubicBezTo>
                        <a:pt x="519" y="482"/>
                        <a:pt x="638" y="249"/>
                        <a:pt x="508" y="89"/>
                      </a:cubicBezTo>
                      <a:cubicBezTo>
                        <a:pt x="461" y="30"/>
                        <a:pt x="390" y="0"/>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4" name="Google Shape;4714;p31"/>
                <p:cNvSpPr/>
                <p:nvPr/>
              </p:nvSpPr>
              <p:spPr>
                <a:xfrm>
                  <a:off x="3977575" y="4045825"/>
                  <a:ext cx="15300" cy="11700"/>
                </a:xfrm>
                <a:custGeom>
                  <a:avLst/>
                  <a:gdLst/>
                  <a:ahLst/>
                  <a:cxnLst/>
                  <a:rect l="l" t="t" r="r" b="b"/>
                  <a:pathLst>
                    <a:path w="612" h="468" extrusionOk="0">
                      <a:moveTo>
                        <a:pt x="309" y="1"/>
                      </a:moveTo>
                      <a:cubicBezTo>
                        <a:pt x="257" y="1"/>
                        <a:pt x="204" y="18"/>
                        <a:pt x="161" y="55"/>
                      </a:cubicBezTo>
                      <a:cubicBezTo>
                        <a:pt x="0" y="183"/>
                        <a:pt x="77" y="443"/>
                        <a:pt x="283" y="466"/>
                      </a:cubicBezTo>
                      <a:cubicBezTo>
                        <a:pt x="292" y="467"/>
                        <a:pt x="301" y="467"/>
                        <a:pt x="310" y="467"/>
                      </a:cubicBezTo>
                      <a:cubicBezTo>
                        <a:pt x="500" y="467"/>
                        <a:pt x="612" y="240"/>
                        <a:pt x="489" y="87"/>
                      </a:cubicBezTo>
                      <a:cubicBezTo>
                        <a:pt x="443" y="30"/>
                        <a:pt x="376"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5" name="Google Shape;4715;p31"/>
                <p:cNvSpPr/>
                <p:nvPr/>
              </p:nvSpPr>
              <p:spPr>
                <a:xfrm>
                  <a:off x="3964325" y="4029325"/>
                  <a:ext cx="14675" cy="11150"/>
                </a:xfrm>
                <a:custGeom>
                  <a:avLst/>
                  <a:gdLst/>
                  <a:ahLst/>
                  <a:cxnLst/>
                  <a:rect l="l" t="t" r="r" b="b"/>
                  <a:pathLst>
                    <a:path w="587" h="446" extrusionOk="0">
                      <a:moveTo>
                        <a:pt x="294" y="0"/>
                      </a:moveTo>
                      <a:cubicBezTo>
                        <a:pt x="245" y="0"/>
                        <a:pt x="196" y="16"/>
                        <a:pt x="154" y="49"/>
                      </a:cubicBezTo>
                      <a:cubicBezTo>
                        <a:pt x="0" y="175"/>
                        <a:pt x="74" y="425"/>
                        <a:pt x="270" y="445"/>
                      </a:cubicBezTo>
                      <a:cubicBezTo>
                        <a:pt x="278" y="445"/>
                        <a:pt x="286" y="446"/>
                        <a:pt x="293" y="446"/>
                      </a:cubicBezTo>
                      <a:cubicBezTo>
                        <a:pt x="479" y="446"/>
                        <a:pt x="586" y="230"/>
                        <a:pt x="466" y="81"/>
                      </a:cubicBezTo>
                      <a:cubicBezTo>
                        <a:pt x="422" y="28"/>
                        <a:pt x="358" y="0"/>
                        <a:pt x="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6" name="Google Shape;4716;p31"/>
                <p:cNvSpPr/>
                <p:nvPr/>
              </p:nvSpPr>
              <p:spPr>
                <a:xfrm>
                  <a:off x="3951050" y="4012800"/>
                  <a:ext cx="14025" cy="10650"/>
                </a:xfrm>
                <a:custGeom>
                  <a:avLst/>
                  <a:gdLst/>
                  <a:ahLst/>
                  <a:cxnLst/>
                  <a:rect l="l" t="t" r="r" b="b"/>
                  <a:pathLst>
                    <a:path w="561" h="426" extrusionOk="0">
                      <a:moveTo>
                        <a:pt x="282" y="1"/>
                      </a:moveTo>
                      <a:cubicBezTo>
                        <a:pt x="235" y="1"/>
                        <a:pt x="188" y="16"/>
                        <a:pt x="149" y="48"/>
                      </a:cubicBezTo>
                      <a:cubicBezTo>
                        <a:pt x="1" y="167"/>
                        <a:pt x="71" y="405"/>
                        <a:pt x="261" y="424"/>
                      </a:cubicBezTo>
                      <a:cubicBezTo>
                        <a:pt x="270" y="425"/>
                        <a:pt x="279" y="426"/>
                        <a:pt x="288" y="426"/>
                      </a:cubicBezTo>
                      <a:cubicBezTo>
                        <a:pt x="458" y="426"/>
                        <a:pt x="561" y="221"/>
                        <a:pt x="447" y="80"/>
                      </a:cubicBezTo>
                      <a:cubicBezTo>
                        <a:pt x="406"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7" name="Google Shape;4717;p31"/>
                <p:cNvSpPr/>
                <p:nvPr/>
              </p:nvSpPr>
              <p:spPr>
                <a:xfrm>
                  <a:off x="3937725" y="3996225"/>
                  <a:ext cx="13550" cy="10275"/>
                </a:xfrm>
                <a:custGeom>
                  <a:avLst/>
                  <a:gdLst/>
                  <a:ahLst/>
                  <a:cxnLst/>
                  <a:rect l="l" t="t" r="r" b="b"/>
                  <a:pathLst>
                    <a:path w="542" h="411" extrusionOk="0">
                      <a:moveTo>
                        <a:pt x="272" y="1"/>
                      </a:moveTo>
                      <a:cubicBezTo>
                        <a:pt x="226" y="1"/>
                        <a:pt x="180" y="16"/>
                        <a:pt x="142" y="46"/>
                      </a:cubicBezTo>
                      <a:cubicBezTo>
                        <a:pt x="0" y="162"/>
                        <a:pt x="68" y="390"/>
                        <a:pt x="251" y="409"/>
                      </a:cubicBezTo>
                      <a:cubicBezTo>
                        <a:pt x="259" y="410"/>
                        <a:pt x="266" y="410"/>
                        <a:pt x="274" y="410"/>
                      </a:cubicBezTo>
                      <a:cubicBezTo>
                        <a:pt x="441" y="410"/>
                        <a:pt x="542" y="213"/>
                        <a:pt x="431" y="78"/>
                      </a:cubicBezTo>
                      <a:cubicBezTo>
                        <a:pt x="391" y="27"/>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8" name="Google Shape;4718;p31"/>
                <p:cNvSpPr/>
                <p:nvPr/>
              </p:nvSpPr>
              <p:spPr>
                <a:xfrm>
                  <a:off x="3924450" y="3979725"/>
                  <a:ext cx="12925" cy="9750"/>
                </a:xfrm>
                <a:custGeom>
                  <a:avLst/>
                  <a:gdLst/>
                  <a:ahLst/>
                  <a:cxnLst/>
                  <a:rect l="l" t="t" r="r" b="b"/>
                  <a:pathLst>
                    <a:path w="517" h="390" extrusionOk="0">
                      <a:moveTo>
                        <a:pt x="258" y="1"/>
                      </a:moveTo>
                      <a:cubicBezTo>
                        <a:pt x="215" y="1"/>
                        <a:pt x="172" y="15"/>
                        <a:pt x="136" y="44"/>
                      </a:cubicBezTo>
                      <a:cubicBezTo>
                        <a:pt x="1" y="153"/>
                        <a:pt x="65" y="372"/>
                        <a:pt x="239" y="388"/>
                      </a:cubicBezTo>
                      <a:cubicBezTo>
                        <a:pt x="247" y="389"/>
                        <a:pt x="254" y="389"/>
                        <a:pt x="262" y="389"/>
                      </a:cubicBezTo>
                      <a:cubicBezTo>
                        <a:pt x="422" y="389"/>
                        <a:pt x="517" y="202"/>
                        <a:pt x="412" y="73"/>
                      </a:cubicBezTo>
                      <a:cubicBezTo>
                        <a:pt x="372" y="25"/>
                        <a:pt x="315"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9" name="Google Shape;4719;p31"/>
                <p:cNvSpPr/>
                <p:nvPr/>
              </p:nvSpPr>
              <p:spPr>
                <a:xfrm>
                  <a:off x="3911200" y="3963175"/>
                  <a:ext cx="12300" cy="9325"/>
                </a:xfrm>
                <a:custGeom>
                  <a:avLst/>
                  <a:gdLst/>
                  <a:ahLst/>
                  <a:cxnLst/>
                  <a:rect l="l" t="t" r="r" b="b"/>
                  <a:pathLst>
                    <a:path w="492" h="373" extrusionOk="0">
                      <a:moveTo>
                        <a:pt x="247" y="1"/>
                      </a:moveTo>
                      <a:cubicBezTo>
                        <a:pt x="206" y="1"/>
                        <a:pt x="164" y="15"/>
                        <a:pt x="129" y="44"/>
                      </a:cubicBezTo>
                      <a:cubicBezTo>
                        <a:pt x="1" y="147"/>
                        <a:pt x="62" y="356"/>
                        <a:pt x="226" y="372"/>
                      </a:cubicBezTo>
                      <a:cubicBezTo>
                        <a:pt x="232" y="372"/>
                        <a:pt x="239" y="373"/>
                        <a:pt x="245" y="373"/>
                      </a:cubicBezTo>
                      <a:cubicBezTo>
                        <a:pt x="401" y="373"/>
                        <a:pt x="491" y="193"/>
                        <a:pt x="390" y="70"/>
                      </a:cubicBezTo>
                      <a:cubicBezTo>
                        <a:pt x="353" y="24"/>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0" name="Google Shape;4720;p31"/>
                <p:cNvSpPr/>
                <p:nvPr/>
              </p:nvSpPr>
              <p:spPr>
                <a:xfrm>
                  <a:off x="3897950" y="3946675"/>
                  <a:ext cx="11650" cy="8875"/>
                </a:xfrm>
                <a:custGeom>
                  <a:avLst/>
                  <a:gdLst/>
                  <a:ahLst/>
                  <a:cxnLst/>
                  <a:rect l="l" t="t" r="r" b="b"/>
                  <a:pathLst>
                    <a:path w="466" h="355" extrusionOk="0">
                      <a:moveTo>
                        <a:pt x="232" y="0"/>
                      </a:moveTo>
                      <a:cubicBezTo>
                        <a:pt x="193" y="0"/>
                        <a:pt x="154" y="13"/>
                        <a:pt x="123" y="39"/>
                      </a:cubicBezTo>
                      <a:cubicBezTo>
                        <a:pt x="0" y="138"/>
                        <a:pt x="58" y="334"/>
                        <a:pt x="216" y="354"/>
                      </a:cubicBezTo>
                      <a:cubicBezTo>
                        <a:pt x="222" y="354"/>
                        <a:pt x="228" y="355"/>
                        <a:pt x="235" y="355"/>
                      </a:cubicBezTo>
                      <a:cubicBezTo>
                        <a:pt x="378" y="355"/>
                        <a:pt x="466" y="182"/>
                        <a:pt x="370" y="65"/>
                      </a:cubicBezTo>
                      <a:cubicBezTo>
                        <a:pt x="335" y="22"/>
                        <a:pt x="284" y="0"/>
                        <a:pt x="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1" name="Google Shape;4721;p31"/>
                <p:cNvSpPr/>
                <p:nvPr/>
              </p:nvSpPr>
              <p:spPr>
                <a:xfrm>
                  <a:off x="3884600" y="3930150"/>
                  <a:ext cx="11100" cy="8375"/>
                </a:xfrm>
                <a:custGeom>
                  <a:avLst/>
                  <a:gdLst/>
                  <a:ahLst/>
                  <a:cxnLst/>
                  <a:rect l="l" t="t" r="r" b="b"/>
                  <a:pathLst>
                    <a:path w="444" h="335" extrusionOk="0">
                      <a:moveTo>
                        <a:pt x="226" y="0"/>
                      </a:moveTo>
                      <a:cubicBezTo>
                        <a:pt x="189" y="0"/>
                        <a:pt x="151" y="12"/>
                        <a:pt x="120" y="38"/>
                      </a:cubicBezTo>
                      <a:cubicBezTo>
                        <a:pt x="1" y="131"/>
                        <a:pt x="59" y="317"/>
                        <a:pt x="207" y="333"/>
                      </a:cubicBezTo>
                      <a:cubicBezTo>
                        <a:pt x="213" y="334"/>
                        <a:pt x="219" y="334"/>
                        <a:pt x="226" y="334"/>
                      </a:cubicBezTo>
                      <a:cubicBezTo>
                        <a:pt x="362" y="334"/>
                        <a:pt x="444" y="171"/>
                        <a:pt x="354" y="60"/>
                      </a:cubicBezTo>
                      <a:cubicBezTo>
                        <a:pt x="322" y="21"/>
                        <a:pt x="274" y="0"/>
                        <a:pt x="2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2" name="Google Shape;4722;p31"/>
                <p:cNvSpPr/>
                <p:nvPr/>
              </p:nvSpPr>
              <p:spPr>
                <a:xfrm>
                  <a:off x="3871350" y="3913575"/>
                  <a:ext cx="10450" cy="7925"/>
                </a:xfrm>
                <a:custGeom>
                  <a:avLst/>
                  <a:gdLst/>
                  <a:ahLst/>
                  <a:cxnLst/>
                  <a:rect l="l" t="t" r="r" b="b"/>
                  <a:pathLst>
                    <a:path w="418" h="317" extrusionOk="0">
                      <a:moveTo>
                        <a:pt x="209" y="0"/>
                      </a:moveTo>
                      <a:cubicBezTo>
                        <a:pt x="174" y="0"/>
                        <a:pt x="139" y="12"/>
                        <a:pt x="110" y="36"/>
                      </a:cubicBezTo>
                      <a:cubicBezTo>
                        <a:pt x="1" y="126"/>
                        <a:pt x="55" y="302"/>
                        <a:pt x="194" y="315"/>
                      </a:cubicBezTo>
                      <a:cubicBezTo>
                        <a:pt x="200" y="316"/>
                        <a:pt x="207" y="316"/>
                        <a:pt x="213" y="316"/>
                      </a:cubicBezTo>
                      <a:cubicBezTo>
                        <a:pt x="343" y="316"/>
                        <a:pt x="417" y="165"/>
                        <a:pt x="332" y="61"/>
                      </a:cubicBezTo>
                      <a:cubicBezTo>
                        <a:pt x="301"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3" name="Google Shape;4723;p31"/>
                <p:cNvSpPr/>
                <p:nvPr/>
              </p:nvSpPr>
              <p:spPr>
                <a:xfrm>
                  <a:off x="4048525" y="4097525"/>
                  <a:ext cx="17850" cy="13500"/>
                </a:xfrm>
                <a:custGeom>
                  <a:avLst/>
                  <a:gdLst/>
                  <a:ahLst/>
                  <a:cxnLst/>
                  <a:rect l="l" t="t" r="r" b="b"/>
                  <a:pathLst>
                    <a:path w="714" h="540" extrusionOk="0">
                      <a:moveTo>
                        <a:pt x="358" y="0"/>
                      </a:moveTo>
                      <a:cubicBezTo>
                        <a:pt x="298" y="0"/>
                        <a:pt x="239" y="20"/>
                        <a:pt x="190" y="59"/>
                      </a:cubicBezTo>
                      <a:cubicBezTo>
                        <a:pt x="0" y="210"/>
                        <a:pt x="90" y="513"/>
                        <a:pt x="331" y="538"/>
                      </a:cubicBezTo>
                      <a:cubicBezTo>
                        <a:pt x="341" y="539"/>
                        <a:pt x="352" y="540"/>
                        <a:pt x="362" y="540"/>
                      </a:cubicBezTo>
                      <a:cubicBezTo>
                        <a:pt x="581" y="540"/>
                        <a:pt x="713" y="279"/>
                        <a:pt x="569" y="101"/>
                      </a:cubicBezTo>
                      <a:cubicBezTo>
                        <a:pt x="515" y="35"/>
                        <a:pt x="437" y="0"/>
                        <a:pt x="3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4" name="Google Shape;4724;p31"/>
                <p:cNvSpPr/>
                <p:nvPr/>
              </p:nvSpPr>
              <p:spPr>
                <a:xfrm>
                  <a:off x="4035250" y="4080925"/>
                  <a:ext cx="17150" cy="13000"/>
                </a:xfrm>
                <a:custGeom>
                  <a:avLst/>
                  <a:gdLst/>
                  <a:ahLst/>
                  <a:cxnLst/>
                  <a:rect l="l" t="t" r="r" b="b"/>
                  <a:pathLst>
                    <a:path w="686" h="520" extrusionOk="0">
                      <a:moveTo>
                        <a:pt x="345" y="0"/>
                      </a:moveTo>
                      <a:cubicBezTo>
                        <a:pt x="288" y="0"/>
                        <a:pt x="229" y="19"/>
                        <a:pt x="181" y="58"/>
                      </a:cubicBezTo>
                      <a:cubicBezTo>
                        <a:pt x="1" y="203"/>
                        <a:pt x="88" y="495"/>
                        <a:pt x="316" y="518"/>
                      </a:cubicBezTo>
                      <a:cubicBezTo>
                        <a:pt x="326" y="519"/>
                        <a:pt x="337" y="520"/>
                        <a:pt x="347" y="520"/>
                      </a:cubicBezTo>
                      <a:cubicBezTo>
                        <a:pt x="560" y="520"/>
                        <a:pt x="685" y="272"/>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5" name="Google Shape;4725;p31"/>
                <p:cNvSpPr/>
                <p:nvPr/>
              </p:nvSpPr>
              <p:spPr>
                <a:xfrm>
                  <a:off x="4022000" y="4064425"/>
                  <a:ext cx="16575" cy="12550"/>
                </a:xfrm>
                <a:custGeom>
                  <a:avLst/>
                  <a:gdLst/>
                  <a:ahLst/>
                  <a:cxnLst/>
                  <a:rect l="l" t="t" r="r" b="b"/>
                  <a:pathLst>
                    <a:path w="663" h="502" extrusionOk="0">
                      <a:moveTo>
                        <a:pt x="334" y="0"/>
                      </a:moveTo>
                      <a:cubicBezTo>
                        <a:pt x="278" y="0"/>
                        <a:pt x="221" y="19"/>
                        <a:pt x="174" y="56"/>
                      </a:cubicBezTo>
                      <a:cubicBezTo>
                        <a:pt x="0" y="198"/>
                        <a:pt x="84" y="477"/>
                        <a:pt x="306" y="500"/>
                      </a:cubicBezTo>
                      <a:cubicBezTo>
                        <a:pt x="316" y="501"/>
                        <a:pt x="326" y="501"/>
                        <a:pt x="336" y="501"/>
                      </a:cubicBezTo>
                      <a:cubicBezTo>
                        <a:pt x="543" y="501"/>
                        <a:pt x="662" y="257"/>
                        <a:pt x="528" y="92"/>
                      </a:cubicBezTo>
                      <a:cubicBezTo>
                        <a:pt x="478" y="31"/>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6" name="Google Shape;4726;p31"/>
                <p:cNvSpPr/>
                <p:nvPr/>
              </p:nvSpPr>
              <p:spPr>
                <a:xfrm>
                  <a:off x="4008750" y="4047850"/>
                  <a:ext cx="15950" cy="12075"/>
                </a:xfrm>
                <a:custGeom>
                  <a:avLst/>
                  <a:gdLst/>
                  <a:ahLst/>
                  <a:cxnLst/>
                  <a:rect l="l" t="t" r="r" b="b"/>
                  <a:pathLst>
                    <a:path w="638" h="483" extrusionOk="0">
                      <a:moveTo>
                        <a:pt x="318" y="1"/>
                      </a:moveTo>
                      <a:cubicBezTo>
                        <a:pt x="265" y="1"/>
                        <a:pt x="211" y="18"/>
                        <a:pt x="167" y="54"/>
                      </a:cubicBezTo>
                      <a:cubicBezTo>
                        <a:pt x="0" y="192"/>
                        <a:pt x="81" y="459"/>
                        <a:pt x="296" y="481"/>
                      </a:cubicBezTo>
                      <a:cubicBezTo>
                        <a:pt x="305" y="482"/>
                        <a:pt x="314" y="483"/>
                        <a:pt x="323" y="483"/>
                      </a:cubicBezTo>
                      <a:cubicBezTo>
                        <a:pt x="519" y="483"/>
                        <a:pt x="637" y="249"/>
                        <a:pt x="508" y="92"/>
                      </a:cubicBezTo>
                      <a:cubicBezTo>
                        <a:pt x="460" y="32"/>
                        <a:pt x="389"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7" name="Google Shape;4727;p31"/>
                <p:cNvSpPr/>
                <p:nvPr/>
              </p:nvSpPr>
              <p:spPr>
                <a:xfrm>
                  <a:off x="3995475" y="4031350"/>
                  <a:ext cx="15325" cy="11625"/>
                </a:xfrm>
                <a:custGeom>
                  <a:avLst/>
                  <a:gdLst/>
                  <a:ahLst/>
                  <a:cxnLst/>
                  <a:rect l="l" t="t" r="r" b="b"/>
                  <a:pathLst>
                    <a:path w="613" h="465" extrusionOk="0">
                      <a:moveTo>
                        <a:pt x="306" y="1"/>
                      </a:moveTo>
                      <a:cubicBezTo>
                        <a:pt x="255" y="1"/>
                        <a:pt x="204" y="17"/>
                        <a:pt x="162" y="52"/>
                      </a:cubicBezTo>
                      <a:cubicBezTo>
                        <a:pt x="1" y="184"/>
                        <a:pt x="78" y="441"/>
                        <a:pt x="284" y="463"/>
                      </a:cubicBezTo>
                      <a:cubicBezTo>
                        <a:pt x="293" y="464"/>
                        <a:pt x="302" y="465"/>
                        <a:pt x="311" y="465"/>
                      </a:cubicBezTo>
                      <a:cubicBezTo>
                        <a:pt x="500" y="465"/>
                        <a:pt x="612" y="241"/>
                        <a:pt x="489" y="87"/>
                      </a:cubicBezTo>
                      <a:cubicBezTo>
                        <a:pt x="442" y="30"/>
                        <a:pt x="374"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8" name="Google Shape;4728;p31"/>
                <p:cNvSpPr/>
                <p:nvPr/>
              </p:nvSpPr>
              <p:spPr>
                <a:xfrm>
                  <a:off x="3982225" y="4014800"/>
                  <a:ext cx="14675" cy="11150"/>
                </a:xfrm>
                <a:custGeom>
                  <a:avLst/>
                  <a:gdLst/>
                  <a:ahLst/>
                  <a:cxnLst/>
                  <a:rect l="l" t="t" r="r" b="b"/>
                  <a:pathLst>
                    <a:path w="587" h="446" extrusionOk="0">
                      <a:moveTo>
                        <a:pt x="293" y="0"/>
                      </a:moveTo>
                      <a:cubicBezTo>
                        <a:pt x="243" y="0"/>
                        <a:pt x="193" y="17"/>
                        <a:pt x="152" y="52"/>
                      </a:cubicBezTo>
                      <a:cubicBezTo>
                        <a:pt x="1" y="177"/>
                        <a:pt x="75" y="425"/>
                        <a:pt x="271" y="444"/>
                      </a:cubicBezTo>
                      <a:cubicBezTo>
                        <a:pt x="280" y="445"/>
                        <a:pt x="289" y="445"/>
                        <a:pt x="297" y="445"/>
                      </a:cubicBezTo>
                      <a:cubicBezTo>
                        <a:pt x="478" y="445"/>
                        <a:pt x="586" y="231"/>
                        <a:pt x="467" y="84"/>
                      </a:cubicBezTo>
                      <a:cubicBezTo>
                        <a:pt x="423" y="29"/>
                        <a:pt x="358" y="0"/>
                        <a:pt x="2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9" name="Google Shape;4729;p31"/>
                <p:cNvSpPr/>
                <p:nvPr/>
              </p:nvSpPr>
              <p:spPr>
                <a:xfrm>
                  <a:off x="3968900" y="3998250"/>
                  <a:ext cx="14125" cy="10750"/>
                </a:xfrm>
                <a:custGeom>
                  <a:avLst/>
                  <a:gdLst/>
                  <a:ahLst/>
                  <a:cxnLst/>
                  <a:rect l="l" t="t" r="r" b="b"/>
                  <a:pathLst>
                    <a:path w="565" h="430" extrusionOk="0">
                      <a:moveTo>
                        <a:pt x="284" y="1"/>
                      </a:moveTo>
                      <a:cubicBezTo>
                        <a:pt x="237" y="1"/>
                        <a:pt x="188" y="17"/>
                        <a:pt x="148" y="49"/>
                      </a:cubicBezTo>
                      <a:cubicBezTo>
                        <a:pt x="0" y="171"/>
                        <a:pt x="71" y="409"/>
                        <a:pt x="261" y="428"/>
                      </a:cubicBezTo>
                      <a:cubicBezTo>
                        <a:pt x="268" y="429"/>
                        <a:pt x="276" y="429"/>
                        <a:pt x="284" y="429"/>
                      </a:cubicBezTo>
                      <a:cubicBezTo>
                        <a:pt x="460" y="429"/>
                        <a:pt x="564" y="222"/>
                        <a:pt x="450" y="81"/>
                      </a:cubicBezTo>
                      <a:cubicBezTo>
                        <a:pt x="408" y="28"/>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0" name="Google Shape;4730;p31"/>
                <p:cNvSpPr/>
                <p:nvPr/>
              </p:nvSpPr>
              <p:spPr>
                <a:xfrm>
                  <a:off x="3955625" y="3981750"/>
                  <a:ext cx="13500" cy="10200"/>
                </a:xfrm>
                <a:custGeom>
                  <a:avLst/>
                  <a:gdLst/>
                  <a:ahLst/>
                  <a:cxnLst/>
                  <a:rect l="l" t="t" r="r" b="b"/>
                  <a:pathLst>
                    <a:path w="540" h="408" extrusionOk="0">
                      <a:moveTo>
                        <a:pt x="271" y="1"/>
                      </a:moveTo>
                      <a:cubicBezTo>
                        <a:pt x="226" y="1"/>
                        <a:pt x="180" y="16"/>
                        <a:pt x="142" y="47"/>
                      </a:cubicBezTo>
                      <a:cubicBezTo>
                        <a:pt x="1" y="159"/>
                        <a:pt x="68" y="390"/>
                        <a:pt x="252" y="407"/>
                      </a:cubicBezTo>
                      <a:cubicBezTo>
                        <a:pt x="259" y="407"/>
                        <a:pt x="267" y="408"/>
                        <a:pt x="275" y="408"/>
                      </a:cubicBezTo>
                      <a:cubicBezTo>
                        <a:pt x="441" y="408"/>
                        <a:pt x="539" y="211"/>
                        <a:pt x="432" y="76"/>
                      </a:cubicBezTo>
                      <a:cubicBezTo>
                        <a:pt x="390" y="26"/>
                        <a:pt x="330" y="1"/>
                        <a:pt x="2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1" name="Google Shape;4731;p31"/>
                <p:cNvSpPr/>
                <p:nvPr/>
              </p:nvSpPr>
              <p:spPr>
                <a:xfrm>
                  <a:off x="3942375" y="3965200"/>
                  <a:ext cx="12850" cy="9800"/>
                </a:xfrm>
                <a:custGeom>
                  <a:avLst/>
                  <a:gdLst/>
                  <a:ahLst/>
                  <a:cxnLst/>
                  <a:rect l="l" t="t" r="r" b="b"/>
                  <a:pathLst>
                    <a:path w="514" h="392" extrusionOk="0">
                      <a:moveTo>
                        <a:pt x="258" y="0"/>
                      </a:moveTo>
                      <a:cubicBezTo>
                        <a:pt x="215" y="0"/>
                        <a:pt x="172" y="14"/>
                        <a:pt x="136" y="43"/>
                      </a:cubicBezTo>
                      <a:cubicBezTo>
                        <a:pt x="1" y="153"/>
                        <a:pt x="65" y="371"/>
                        <a:pt x="238" y="390"/>
                      </a:cubicBezTo>
                      <a:cubicBezTo>
                        <a:pt x="246" y="391"/>
                        <a:pt x="254" y="392"/>
                        <a:pt x="261" y="392"/>
                      </a:cubicBezTo>
                      <a:cubicBezTo>
                        <a:pt x="421" y="392"/>
                        <a:pt x="513" y="201"/>
                        <a:pt x="409" y="72"/>
                      </a:cubicBezTo>
                      <a:cubicBezTo>
                        <a:pt x="370"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2" name="Google Shape;4732;p31"/>
                <p:cNvSpPr/>
                <p:nvPr/>
              </p:nvSpPr>
              <p:spPr>
                <a:xfrm>
                  <a:off x="3929125" y="3948625"/>
                  <a:ext cx="12275" cy="9350"/>
                </a:xfrm>
                <a:custGeom>
                  <a:avLst/>
                  <a:gdLst/>
                  <a:ahLst/>
                  <a:cxnLst/>
                  <a:rect l="l" t="t" r="r" b="b"/>
                  <a:pathLst>
                    <a:path w="491" h="374" extrusionOk="0">
                      <a:moveTo>
                        <a:pt x="247" y="1"/>
                      </a:moveTo>
                      <a:cubicBezTo>
                        <a:pt x="206" y="1"/>
                        <a:pt x="164" y="15"/>
                        <a:pt x="129" y="44"/>
                      </a:cubicBezTo>
                      <a:cubicBezTo>
                        <a:pt x="0" y="147"/>
                        <a:pt x="61" y="356"/>
                        <a:pt x="225" y="372"/>
                      </a:cubicBezTo>
                      <a:cubicBezTo>
                        <a:pt x="233" y="373"/>
                        <a:pt x="241" y="373"/>
                        <a:pt x="248" y="373"/>
                      </a:cubicBezTo>
                      <a:cubicBezTo>
                        <a:pt x="399" y="373"/>
                        <a:pt x="490" y="193"/>
                        <a:pt x="389" y="70"/>
                      </a:cubicBezTo>
                      <a:cubicBezTo>
                        <a:pt x="353" y="25"/>
                        <a:pt x="300"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3" name="Google Shape;4733;p31"/>
                <p:cNvSpPr/>
                <p:nvPr/>
              </p:nvSpPr>
              <p:spPr>
                <a:xfrm>
                  <a:off x="3915775" y="3932150"/>
                  <a:ext cx="11750" cy="8875"/>
                </a:xfrm>
                <a:custGeom>
                  <a:avLst/>
                  <a:gdLst/>
                  <a:ahLst/>
                  <a:cxnLst/>
                  <a:rect l="l" t="t" r="r" b="b"/>
                  <a:pathLst>
                    <a:path w="470" h="355" extrusionOk="0">
                      <a:moveTo>
                        <a:pt x="236" y="0"/>
                      </a:moveTo>
                      <a:cubicBezTo>
                        <a:pt x="197" y="0"/>
                        <a:pt x="158" y="14"/>
                        <a:pt x="126" y="41"/>
                      </a:cubicBezTo>
                      <a:cubicBezTo>
                        <a:pt x="1" y="138"/>
                        <a:pt x="62" y="337"/>
                        <a:pt x="216" y="353"/>
                      </a:cubicBezTo>
                      <a:cubicBezTo>
                        <a:pt x="223" y="354"/>
                        <a:pt x="229" y="354"/>
                        <a:pt x="236" y="354"/>
                      </a:cubicBezTo>
                      <a:cubicBezTo>
                        <a:pt x="382" y="354"/>
                        <a:pt x="469" y="184"/>
                        <a:pt x="374" y="67"/>
                      </a:cubicBezTo>
                      <a:cubicBezTo>
                        <a:pt x="339" y="23"/>
                        <a:pt x="288"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4" name="Google Shape;4734;p31"/>
                <p:cNvSpPr/>
                <p:nvPr/>
              </p:nvSpPr>
              <p:spPr>
                <a:xfrm>
                  <a:off x="3902525" y="3915625"/>
                  <a:ext cx="11100" cy="8350"/>
                </a:xfrm>
                <a:custGeom>
                  <a:avLst/>
                  <a:gdLst/>
                  <a:ahLst/>
                  <a:cxnLst/>
                  <a:rect l="l" t="t" r="r" b="b"/>
                  <a:pathLst>
                    <a:path w="444" h="334" extrusionOk="0">
                      <a:moveTo>
                        <a:pt x="221" y="1"/>
                      </a:moveTo>
                      <a:cubicBezTo>
                        <a:pt x="184" y="1"/>
                        <a:pt x="148" y="12"/>
                        <a:pt x="116" y="37"/>
                      </a:cubicBezTo>
                      <a:cubicBezTo>
                        <a:pt x="1" y="130"/>
                        <a:pt x="58" y="317"/>
                        <a:pt x="206" y="333"/>
                      </a:cubicBezTo>
                      <a:cubicBezTo>
                        <a:pt x="213" y="333"/>
                        <a:pt x="219" y="334"/>
                        <a:pt x="226" y="334"/>
                      </a:cubicBezTo>
                      <a:cubicBezTo>
                        <a:pt x="362" y="334"/>
                        <a:pt x="443" y="173"/>
                        <a:pt x="351" y="63"/>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5" name="Google Shape;4735;p31"/>
                <p:cNvSpPr/>
                <p:nvPr/>
              </p:nvSpPr>
              <p:spPr>
                <a:xfrm>
                  <a:off x="3889275" y="3899100"/>
                  <a:ext cx="10450" cy="7925"/>
                </a:xfrm>
                <a:custGeom>
                  <a:avLst/>
                  <a:gdLst/>
                  <a:ahLst/>
                  <a:cxnLst/>
                  <a:rect l="l" t="t" r="r" b="b"/>
                  <a:pathLst>
                    <a:path w="418" h="317" extrusionOk="0">
                      <a:moveTo>
                        <a:pt x="213" y="1"/>
                      </a:moveTo>
                      <a:cubicBezTo>
                        <a:pt x="178" y="1"/>
                        <a:pt x="142" y="12"/>
                        <a:pt x="113" y="36"/>
                      </a:cubicBezTo>
                      <a:cubicBezTo>
                        <a:pt x="0" y="123"/>
                        <a:pt x="55" y="300"/>
                        <a:pt x="193" y="316"/>
                      </a:cubicBezTo>
                      <a:cubicBezTo>
                        <a:pt x="200" y="316"/>
                        <a:pt x="206" y="317"/>
                        <a:pt x="212" y="317"/>
                      </a:cubicBezTo>
                      <a:cubicBezTo>
                        <a:pt x="342" y="317"/>
                        <a:pt x="417" y="163"/>
                        <a:pt x="335" y="59"/>
                      </a:cubicBezTo>
                      <a:cubicBezTo>
                        <a:pt x="304" y="20"/>
                        <a:pt x="258" y="1"/>
                        <a:pt x="2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6" name="Google Shape;4736;p31"/>
                <p:cNvSpPr/>
                <p:nvPr/>
              </p:nvSpPr>
              <p:spPr>
                <a:xfrm>
                  <a:off x="4079775" y="4099525"/>
                  <a:ext cx="18325" cy="13925"/>
                </a:xfrm>
                <a:custGeom>
                  <a:avLst/>
                  <a:gdLst/>
                  <a:ahLst/>
                  <a:cxnLst/>
                  <a:rect l="l" t="t" r="r" b="b"/>
                  <a:pathLst>
                    <a:path w="733" h="557" extrusionOk="0">
                      <a:moveTo>
                        <a:pt x="369" y="0"/>
                      </a:moveTo>
                      <a:cubicBezTo>
                        <a:pt x="307" y="0"/>
                        <a:pt x="245" y="21"/>
                        <a:pt x="193" y="63"/>
                      </a:cubicBezTo>
                      <a:cubicBezTo>
                        <a:pt x="0" y="220"/>
                        <a:pt x="93" y="532"/>
                        <a:pt x="341" y="555"/>
                      </a:cubicBezTo>
                      <a:cubicBezTo>
                        <a:pt x="351" y="556"/>
                        <a:pt x="361" y="556"/>
                        <a:pt x="371" y="556"/>
                      </a:cubicBezTo>
                      <a:cubicBezTo>
                        <a:pt x="598" y="556"/>
                        <a:pt x="733" y="286"/>
                        <a:pt x="585" y="102"/>
                      </a:cubicBezTo>
                      <a:cubicBezTo>
                        <a:pt x="529" y="35"/>
                        <a:pt x="449" y="0"/>
                        <a:pt x="3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7" name="Google Shape;4737;p31"/>
                <p:cNvSpPr/>
                <p:nvPr/>
              </p:nvSpPr>
              <p:spPr>
                <a:xfrm>
                  <a:off x="4066425" y="4082975"/>
                  <a:ext cx="17800" cy="13500"/>
                </a:xfrm>
                <a:custGeom>
                  <a:avLst/>
                  <a:gdLst/>
                  <a:ahLst/>
                  <a:cxnLst/>
                  <a:rect l="l" t="t" r="r" b="b"/>
                  <a:pathLst>
                    <a:path w="712" h="540" extrusionOk="0">
                      <a:moveTo>
                        <a:pt x="356" y="1"/>
                      </a:moveTo>
                      <a:cubicBezTo>
                        <a:pt x="298" y="1"/>
                        <a:pt x="238" y="20"/>
                        <a:pt x="187" y="60"/>
                      </a:cubicBezTo>
                      <a:cubicBezTo>
                        <a:pt x="1" y="211"/>
                        <a:pt x="91" y="513"/>
                        <a:pt x="328" y="539"/>
                      </a:cubicBezTo>
                      <a:cubicBezTo>
                        <a:pt x="338" y="539"/>
                        <a:pt x="347" y="540"/>
                        <a:pt x="356" y="540"/>
                      </a:cubicBezTo>
                      <a:cubicBezTo>
                        <a:pt x="581" y="540"/>
                        <a:pt x="711" y="281"/>
                        <a:pt x="566" y="102"/>
                      </a:cubicBezTo>
                      <a:cubicBezTo>
                        <a:pt x="513" y="35"/>
                        <a:pt x="435" y="1"/>
                        <a:pt x="3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8" name="Google Shape;4738;p31"/>
                <p:cNvSpPr/>
                <p:nvPr/>
              </p:nvSpPr>
              <p:spPr>
                <a:xfrm>
                  <a:off x="4053175" y="4066450"/>
                  <a:ext cx="17125" cy="13025"/>
                </a:xfrm>
                <a:custGeom>
                  <a:avLst/>
                  <a:gdLst/>
                  <a:ahLst/>
                  <a:cxnLst/>
                  <a:rect l="l" t="t" r="r" b="b"/>
                  <a:pathLst>
                    <a:path w="685" h="521" extrusionOk="0">
                      <a:moveTo>
                        <a:pt x="345" y="1"/>
                      </a:moveTo>
                      <a:cubicBezTo>
                        <a:pt x="287" y="1"/>
                        <a:pt x="229" y="20"/>
                        <a:pt x="180" y="59"/>
                      </a:cubicBezTo>
                      <a:cubicBezTo>
                        <a:pt x="0" y="203"/>
                        <a:pt x="87" y="493"/>
                        <a:pt x="315" y="518"/>
                      </a:cubicBezTo>
                      <a:cubicBezTo>
                        <a:pt x="326" y="519"/>
                        <a:pt x="336" y="520"/>
                        <a:pt x="346" y="520"/>
                      </a:cubicBezTo>
                      <a:cubicBezTo>
                        <a:pt x="559" y="520"/>
                        <a:pt x="685" y="269"/>
                        <a:pt x="547" y="97"/>
                      </a:cubicBezTo>
                      <a:cubicBezTo>
                        <a:pt x="496" y="33"/>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9" name="Google Shape;4739;p31"/>
                <p:cNvSpPr/>
                <p:nvPr/>
              </p:nvSpPr>
              <p:spPr>
                <a:xfrm>
                  <a:off x="4039925" y="4049875"/>
                  <a:ext cx="16575" cy="12625"/>
                </a:xfrm>
                <a:custGeom>
                  <a:avLst/>
                  <a:gdLst/>
                  <a:ahLst/>
                  <a:cxnLst/>
                  <a:rect l="l" t="t" r="r" b="b"/>
                  <a:pathLst>
                    <a:path w="663" h="505" extrusionOk="0">
                      <a:moveTo>
                        <a:pt x="331" y="1"/>
                      </a:moveTo>
                      <a:cubicBezTo>
                        <a:pt x="275" y="1"/>
                        <a:pt x="219" y="19"/>
                        <a:pt x="174" y="56"/>
                      </a:cubicBezTo>
                      <a:cubicBezTo>
                        <a:pt x="0" y="198"/>
                        <a:pt x="84" y="481"/>
                        <a:pt x="305" y="503"/>
                      </a:cubicBezTo>
                      <a:cubicBezTo>
                        <a:pt x="315" y="504"/>
                        <a:pt x="324" y="505"/>
                        <a:pt x="333" y="505"/>
                      </a:cubicBezTo>
                      <a:cubicBezTo>
                        <a:pt x="538" y="505"/>
                        <a:pt x="663" y="261"/>
                        <a:pt x="527" y="95"/>
                      </a:cubicBezTo>
                      <a:cubicBezTo>
                        <a:pt x="478" y="33"/>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0" name="Google Shape;4740;p31"/>
                <p:cNvSpPr/>
                <p:nvPr/>
              </p:nvSpPr>
              <p:spPr>
                <a:xfrm>
                  <a:off x="4026650" y="4033375"/>
                  <a:ext cx="15875" cy="12100"/>
                </a:xfrm>
                <a:custGeom>
                  <a:avLst/>
                  <a:gdLst/>
                  <a:ahLst/>
                  <a:cxnLst/>
                  <a:rect l="l" t="t" r="r" b="b"/>
                  <a:pathLst>
                    <a:path w="635" h="484" extrusionOk="0">
                      <a:moveTo>
                        <a:pt x="320" y="1"/>
                      </a:moveTo>
                      <a:cubicBezTo>
                        <a:pt x="266" y="1"/>
                        <a:pt x="212" y="18"/>
                        <a:pt x="168" y="54"/>
                      </a:cubicBezTo>
                      <a:cubicBezTo>
                        <a:pt x="1" y="189"/>
                        <a:pt x="81" y="459"/>
                        <a:pt x="293" y="482"/>
                      </a:cubicBezTo>
                      <a:cubicBezTo>
                        <a:pt x="303" y="483"/>
                        <a:pt x="312" y="483"/>
                        <a:pt x="321" y="483"/>
                      </a:cubicBezTo>
                      <a:cubicBezTo>
                        <a:pt x="519" y="483"/>
                        <a:pt x="635" y="250"/>
                        <a:pt x="509" y="90"/>
                      </a:cubicBezTo>
                      <a:cubicBezTo>
                        <a:pt x="461" y="31"/>
                        <a:pt x="391"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1" name="Google Shape;4741;p31"/>
                <p:cNvSpPr/>
                <p:nvPr/>
              </p:nvSpPr>
              <p:spPr>
                <a:xfrm>
                  <a:off x="4013400" y="4016825"/>
                  <a:ext cx="15325" cy="11675"/>
                </a:xfrm>
                <a:custGeom>
                  <a:avLst/>
                  <a:gdLst/>
                  <a:ahLst/>
                  <a:cxnLst/>
                  <a:rect l="l" t="t" r="r" b="b"/>
                  <a:pathLst>
                    <a:path w="613" h="467" extrusionOk="0">
                      <a:moveTo>
                        <a:pt x="308" y="1"/>
                      </a:moveTo>
                      <a:cubicBezTo>
                        <a:pt x="256" y="1"/>
                        <a:pt x="205" y="18"/>
                        <a:pt x="161" y="54"/>
                      </a:cubicBezTo>
                      <a:cubicBezTo>
                        <a:pt x="1" y="183"/>
                        <a:pt x="78" y="443"/>
                        <a:pt x="283" y="466"/>
                      </a:cubicBezTo>
                      <a:cubicBezTo>
                        <a:pt x="291" y="467"/>
                        <a:pt x="299" y="467"/>
                        <a:pt x="307" y="467"/>
                      </a:cubicBezTo>
                      <a:cubicBezTo>
                        <a:pt x="499" y="467"/>
                        <a:pt x="613" y="241"/>
                        <a:pt x="486" y="87"/>
                      </a:cubicBezTo>
                      <a:cubicBezTo>
                        <a:pt x="440" y="30"/>
                        <a:pt x="374" y="1"/>
                        <a:pt x="3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2" name="Google Shape;4742;p31"/>
                <p:cNvSpPr/>
                <p:nvPr/>
              </p:nvSpPr>
              <p:spPr>
                <a:xfrm>
                  <a:off x="4000075" y="4000325"/>
                  <a:ext cx="14750" cy="11150"/>
                </a:xfrm>
                <a:custGeom>
                  <a:avLst/>
                  <a:gdLst/>
                  <a:ahLst/>
                  <a:cxnLst/>
                  <a:rect l="l" t="t" r="r" b="b"/>
                  <a:pathLst>
                    <a:path w="590" h="446" extrusionOk="0">
                      <a:moveTo>
                        <a:pt x="295" y="0"/>
                      </a:moveTo>
                      <a:cubicBezTo>
                        <a:pt x="246" y="0"/>
                        <a:pt x="196" y="16"/>
                        <a:pt x="154" y="49"/>
                      </a:cubicBezTo>
                      <a:cubicBezTo>
                        <a:pt x="0" y="175"/>
                        <a:pt x="74" y="425"/>
                        <a:pt x="273" y="444"/>
                      </a:cubicBezTo>
                      <a:cubicBezTo>
                        <a:pt x="281" y="445"/>
                        <a:pt x="289" y="446"/>
                        <a:pt x="296" y="446"/>
                      </a:cubicBezTo>
                      <a:cubicBezTo>
                        <a:pt x="479" y="446"/>
                        <a:pt x="590" y="229"/>
                        <a:pt x="469" y="81"/>
                      </a:cubicBezTo>
                      <a:cubicBezTo>
                        <a:pt x="425" y="28"/>
                        <a:pt x="360"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3" name="Google Shape;4743;p31"/>
                <p:cNvSpPr/>
                <p:nvPr/>
              </p:nvSpPr>
              <p:spPr>
                <a:xfrm>
                  <a:off x="3986800" y="3983800"/>
                  <a:ext cx="14100" cy="10650"/>
                </a:xfrm>
                <a:custGeom>
                  <a:avLst/>
                  <a:gdLst/>
                  <a:ahLst/>
                  <a:cxnLst/>
                  <a:rect l="l" t="t" r="r" b="b"/>
                  <a:pathLst>
                    <a:path w="564" h="426" extrusionOk="0">
                      <a:moveTo>
                        <a:pt x="285" y="0"/>
                      </a:moveTo>
                      <a:cubicBezTo>
                        <a:pt x="237" y="0"/>
                        <a:pt x="189" y="16"/>
                        <a:pt x="149" y="48"/>
                      </a:cubicBezTo>
                      <a:cubicBezTo>
                        <a:pt x="1" y="167"/>
                        <a:pt x="72" y="405"/>
                        <a:pt x="261" y="424"/>
                      </a:cubicBezTo>
                      <a:cubicBezTo>
                        <a:pt x="270" y="425"/>
                        <a:pt x="279" y="426"/>
                        <a:pt x="288" y="426"/>
                      </a:cubicBezTo>
                      <a:cubicBezTo>
                        <a:pt x="462" y="426"/>
                        <a:pt x="564" y="221"/>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4" name="Google Shape;4744;p31"/>
                <p:cNvSpPr/>
                <p:nvPr/>
              </p:nvSpPr>
              <p:spPr>
                <a:xfrm>
                  <a:off x="3973550" y="3967225"/>
                  <a:ext cx="13475" cy="10275"/>
                </a:xfrm>
                <a:custGeom>
                  <a:avLst/>
                  <a:gdLst/>
                  <a:ahLst/>
                  <a:cxnLst/>
                  <a:rect l="l" t="t" r="r" b="b"/>
                  <a:pathLst>
                    <a:path w="539" h="411" extrusionOk="0">
                      <a:moveTo>
                        <a:pt x="269" y="1"/>
                      </a:moveTo>
                      <a:cubicBezTo>
                        <a:pt x="224" y="1"/>
                        <a:pt x="179" y="16"/>
                        <a:pt x="142" y="46"/>
                      </a:cubicBezTo>
                      <a:cubicBezTo>
                        <a:pt x="1" y="162"/>
                        <a:pt x="68" y="390"/>
                        <a:pt x="248" y="409"/>
                      </a:cubicBezTo>
                      <a:cubicBezTo>
                        <a:pt x="256" y="410"/>
                        <a:pt x="264" y="410"/>
                        <a:pt x="272" y="410"/>
                      </a:cubicBezTo>
                      <a:cubicBezTo>
                        <a:pt x="441" y="410"/>
                        <a:pt x="539" y="213"/>
                        <a:pt x="428" y="78"/>
                      </a:cubicBezTo>
                      <a:cubicBezTo>
                        <a:pt x="388" y="27"/>
                        <a:pt x="329"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5" name="Google Shape;4745;p31"/>
                <p:cNvSpPr/>
                <p:nvPr/>
              </p:nvSpPr>
              <p:spPr>
                <a:xfrm>
                  <a:off x="3960300" y="3950725"/>
                  <a:ext cx="12850" cy="9800"/>
                </a:xfrm>
                <a:custGeom>
                  <a:avLst/>
                  <a:gdLst/>
                  <a:ahLst/>
                  <a:cxnLst/>
                  <a:rect l="l" t="t" r="r" b="b"/>
                  <a:pathLst>
                    <a:path w="514" h="392" extrusionOk="0">
                      <a:moveTo>
                        <a:pt x="257" y="1"/>
                      </a:moveTo>
                      <a:cubicBezTo>
                        <a:pt x="215" y="1"/>
                        <a:pt x="171" y="15"/>
                        <a:pt x="135" y="44"/>
                      </a:cubicBezTo>
                      <a:cubicBezTo>
                        <a:pt x="0" y="153"/>
                        <a:pt x="65" y="372"/>
                        <a:pt x="238" y="391"/>
                      </a:cubicBezTo>
                      <a:cubicBezTo>
                        <a:pt x="245" y="392"/>
                        <a:pt x="251" y="392"/>
                        <a:pt x="257" y="392"/>
                      </a:cubicBezTo>
                      <a:cubicBezTo>
                        <a:pt x="417" y="392"/>
                        <a:pt x="514" y="203"/>
                        <a:pt x="408" y="73"/>
                      </a:cubicBezTo>
                      <a:cubicBezTo>
                        <a:pt x="370" y="25"/>
                        <a:pt x="314"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6" name="Google Shape;4746;p31"/>
                <p:cNvSpPr/>
                <p:nvPr/>
              </p:nvSpPr>
              <p:spPr>
                <a:xfrm>
                  <a:off x="3946950" y="3934175"/>
                  <a:ext cx="12300" cy="9325"/>
                </a:xfrm>
                <a:custGeom>
                  <a:avLst/>
                  <a:gdLst/>
                  <a:ahLst/>
                  <a:cxnLst/>
                  <a:rect l="l" t="t" r="r" b="b"/>
                  <a:pathLst>
                    <a:path w="492" h="373" extrusionOk="0">
                      <a:moveTo>
                        <a:pt x="249" y="0"/>
                      </a:moveTo>
                      <a:cubicBezTo>
                        <a:pt x="208" y="0"/>
                        <a:pt x="166" y="15"/>
                        <a:pt x="133" y="44"/>
                      </a:cubicBezTo>
                      <a:cubicBezTo>
                        <a:pt x="1" y="147"/>
                        <a:pt x="65" y="356"/>
                        <a:pt x="229" y="372"/>
                      </a:cubicBezTo>
                      <a:cubicBezTo>
                        <a:pt x="236" y="372"/>
                        <a:pt x="242" y="373"/>
                        <a:pt x="248" y="373"/>
                      </a:cubicBezTo>
                      <a:cubicBezTo>
                        <a:pt x="401" y="373"/>
                        <a:pt x="492" y="193"/>
                        <a:pt x="393" y="70"/>
                      </a:cubicBezTo>
                      <a:cubicBezTo>
                        <a:pt x="357" y="24"/>
                        <a:pt x="303" y="0"/>
                        <a:pt x="2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7" name="Google Shape;4747;p31"/>
                <p:cNvSpPr/>
                <p:nvPr/>
              </p:nvSpPr>
              <p:spPr>
                <a:xfrm>
                  <a:off x="3933700" y="3917600"/>
                  <a:ext cx="11650" cy="8875"/>
                </a:xfrm>
                <a:custGeom>
                  <a:avLst/>
                  <a:gdLst/>
                  <a:ahLst/>
                  <a:cxnLst/>
                  <a:rect l="l" t="t" r="r" b="b"/>
                  <a:pathLst>
                    <a:path w="466" h="355" extrusionOk="0">
                      <a:moveTo>
                        <a:pt x="236" y="0"/>
                      </a:moveTo>
                      <a:cubicBezTo>
                        <a:pt x="196" y="0"/>
                        <a:pt x="156" y="14"/>
                        <a:pt x="123" y="42"/>
                      </a:cubicBezTo>
                      <a:cubicBezTo>
                        <a:pt x="1" y="138"/>
                        <a:pt x="58" y="337"/>
                        <a:pt x="216" y="353"/>
                      </a:cubicBezTo>
                      <a:cubicBezTo>
                        <a:pt x="223" y="354"/>
                        <a:pt x="229" y="354"/>
                        <a:pt x="235" y="354"/>
                      </a:cubicBezTo>
                      <a:cubicBezTo>
                        <a:pt x="381" y="354"/>
                        <a:pt x="466" y="184"/>
                        <a:pt x="373" y="67"/>
                      </a:cubicBezTo>
                      <a:cubicBezTo>
                        <a:pt x="339" y="24"/>
                        <a:pt x="287"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8" name="Google Shape;4748;p31"/>
                <p:cNvSpPr/>
                <p:nvPr/>
              </p:nvSpPr>
              <p:spPr>
                <a:xfrm>
                  <a:off x="3920450" y="3901125"/>
                  <a:ext cx="11000" cy="8400"/>
                </a:xfrm>
                <a:custGeom>
                  <a:avLst/>
                  <a:gdLst/>
                  <a:ahLst/>
                  <a:cxnLst/>
                  <a:rect l="l" t="t" r="r" b="b"/>
                  <a:pathLst>
                    <a:path w="440" h="336" extrusionOk="0">
                      <a:moveTo>
                        <a:pt x="222" y="1"/>
                      </a:moveTo>
                      <a:cubicBezTo>
                        <a:pt x="185" y="1"/>
                        <a:pt x="147" y="13"/>
                        <a:pt x="116" y="39"/>
                      </a:cubicBezTo>
                      <a:cubicBezTo>
                        <a:pt x="0" y="132"/>
                        <a:pt x="55" y="318"/>
                        <a:pt x="203" y="334"/>
                      </a:cubicBezTo>
                      <a:cubicBezTo>
                        <a:pt x="209" y="335"/>
                        <a:pt x="216" y="335"/>
                        <a:pt x="222" y="335"/>
                      </a:cubicBezTo>
                      <a:cubicBezTo>
                        <a:pt x="358" y="335"/>
                        <a:pt x="440" y="172"/>
                        <a:pt x="351" y="61"/>
                      </a:cubicBezTo>
                      <a:cubicBezTo>
                        <a:pt x="318" y="21"/>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9" name="Google Shape;4749;p31"/>
                <p:cNvSpPr/>
                <p:nvPr/>
              </p:nvSpPr>
              <p:spPr>
                <a:xfrm>
                  <a:off x="3907200" y="3884650"/>
                  <a:ext cx="10450" cy="7900"/>
                </a:xfrm>
                <a:custGeom>
                  <a:avLst/>
                  <a:gdLst/>
                  <a:ahLst/>
                  <a:cxnLst/>
                  <a:rect l="l" t="t" r="r" b="b"/>
                  <a:pathLst>
                    <a:path w="418" h="316" extrusionOk="0">
                      <a:moveTo>
                        <a:pt x="209" y="0"/>
                      </a:moveTo>
                      <a:cubicBezTo>
                        <a:pt x="174" y="0"/>
                        <a:pt x="139" y="12"/>
                        <a:pt x="109" y="36"/>
                      </a:cubicBezTo>
                      <a:cubicBezTo>
                        <a:pt x="0" y="122"/>
                        <a:pt x="51" y="299"/>
                        <a:pt x="193" y="315"/>
                      </a:cubicBezTo>
                      <a:cubicBezTo>
                        <a:pt x="198" y="316"/>
                        <a:pt x="203" y="316"/>
                        <a:pt x="208"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0" name="Google Shape;4750;p31"/>
                <p:cNvSpPr/>
                <p:nvPr/>
              </p:nvSpPr>
              <p:spPr>
                <a:xfrm>
                  <a:off x="4110950" y="4101525"/>
                  <a:ext cx="18950" cy="14425"/>
                </a:xfrm>
                <a:custGeom>
                  <a:avLst/>
                  <a:gdLst/>
                  <a:ahLst/>
                  <a:cxnLst/>
                  <a:rect l="l" t="t" r="r" b="b"/>
                  <a:pathLst>
                    <a:path w="758" h="577" extrusionOk="0">
                      <a:moveTo>
                        <a:pt x="381" y="0"/>
                      </a:moveTo>
                      <a:cubicBezTo>
                        <a:pt x="317" y="0"/>
                        <a:pt x="252" y="22"/>
                        <a:pt x="199" y="67"/>
                      </a:cubicBezTo>
                      <a:cubicBezTo>
                        <a:pt x="0" y="227"/>
                        <a:pt x="93" y="549"/>
                        <a:pt x="350" y="574"/>
                      </a:cubicBezTo>
                      <a:cubicBezTo>
                        <a:pt x="362" y="576"/>
                        <a:pt x="374" y="576"/>
                        <a:pt x="385" y="576"/>
                      </a:cubicBezTo>
                      <a:cubicBezTo>
                        <a:pt x="618" y="576"/>
                        <a:pt x="758" y="298"/>
                        <a:pt x="604" y="108"/>
                      </a:cubicBezTo>
                      <a:cubicBezTo>
                        <a:pt x="548" y="37"/>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1" name="Google Shape;4751;p31"/>
                <p:cNvSpPr/>
                <p:nvPr/>
              </p:nvSpPr>
              <p:spPr>
                <a:xfrm>
                  <a:off x="4097600" y="4085000"/>
                  <a:ext cx="18500" cy="13975"/>
                </a:xfrm>
                <a:custGeom>
                  <a:avLst/>
                  <a:gdLst/>
                  <a:ahLst/>
                  <a:cxnLst/>
                  <a:rect l="l" t="t" r="r" b="b"/>
                  <a:pathLst>
                    <a:path w="740" h="559" extrusionOk="0">
                      <a:moveTo>
                        <a:pt x="369" y="1"/>
                      </a:moveTo>
                      <a:cubicBezTo>
                        <a:pt x="308" y="1"/>
                        <a:pt x="246" y="21"/>
                        <a:pt x="193" y="62"/>
                      </a:cubicBezTo>
                      <a:cubicBezTo>
                        <a:pt x="1" y="220"/>
                        <a:pt x="94" y="532"/>
                        <a:pt x="341" y="557"/>
                      </a:cubicBezTo>
                      <a:cubicBezTo>
                        <a:pt x="352" y="558"/>
                        <a:pt x="362" y="559"/>
                        <a:pt x="372" y="559"/>
                      </a:cubicBezTo>
                      <a:cubicBezTo>
                        <a:pt x="602" y="559"/>
                        <a:pt x="740" y="289"/>
                        <a:pt x="589" y="104"/>
                      </a:cubicBezTo>
                      <a:cubicBezTo>
                        <a:pt x="532" y="36"/>
                        <a:pt x="451" y="1"/>
                        <a:pt x="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2" name="Google Shape;4752;p31"/>
                <p:cNvSpPr/>
                <p:nvPr/>
              </p:nvSpPr>
              <p:spPr>
                <a:xfrm>
                  <a:off x="4084350" y="4068450"/>
                  <a:ext cx="17775" cy="13500"/>
                </a:xfrm>
                <a:custGeom>
                  <a:avLst/>
                  <a:gdLst/>
                  <a:ahLst/>
                  <a:cxnLst/>
                  <a:rect l="l" t="t" r="r" b="b"/>
                  <a:pathLst>
                    <a:path w="711" h="540" extrusionOk="0">
                      <a:moveTo>
                        <a:pt x="357" y="1"/>
                      </a:moveTo>
                      <a:cubicBezTo>
                        <a:pt x="297" y="1"/>
                        <a:pt x="237" y="21"/>
                        <a:pt x="187" y="62"/>
                      </a:cubicBezTo>
                      <a:cubicBezTo>
                        <a:pt x="0" y="213"/>
                        <a:pt x="90" y="512"/>
                        <a:pt x="328" y="538"/>
                      </a:cubicBezTo>
                      <a:cubicBezTo>
                        <a:pt x="339" y="539"/>
                        <a:pt x="349" y="540"/>
                        <a:pt x="359" y="540"/>
                      </a:cubicBezTo>
                      <a:cubicBezTo>
                        <a:pt x="582" y="540"/>
                        <a:pt x="710" y="279"/>
                        <a:pt x="566" y="101"/>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3" name="Google Shape;4753;p31"/>
                <p:cNvSpPr/>
                <p:nvPr/>
              </p:nvSpPr>
              <p:spPr>
                <a:xfrm>
                  <a:off x="4071100" y="4051925"/>
                  <a:ext cx="17125" cy="13000"/>
                </a:xfrm>
                <a:custGeom>
                  <a:avLst/>
                  <a:gdLst/>
                  <a:ahLst/>
                  <a:cxnLst/>
                  <a:rect l="l" t="t" r="r" b="b"/>
                  <a:pathLst>
                    <a:path w="685" h="520" extrusionOk="0">
                      <a:moveTo>
                        <a:pt x="345" y="0"/>
                      </a:moveTo>
                      <a:cubicBezTo>
                        <a:pt x="287" y="0"/>
                        <a:pt x="229" y="19"/>
                        <a:pt x="180" y="58"/>
                      </a:cubicBezTo>
                      <a:cubicBezTo>
                        <a:pt x="0" y="203"/>
                        <a:pt x="84" y="495"/>
                        <a:pt x="315" y="518"/>
                      </a:cubicBezTo>
                      <a:cubicBezTo>
                        <a:pt x="326" y="519"/>
                        <a:pt x="336" y="519"/>
                        <a:pt x="346" y="519"/>
                      </a:cubicBezTo>
                      <a:cubicBezTo>
                        <a:pt x="559" y="519"/>
                        <a:pt x="684" y="271"/>
                        <a:pt x="546" y="97"/>
                      </a:cubicBezTo>
                      <a:cubicBezTo>
                        <a:pt x="495"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4" name="Google Shape;4754;p31"/>
                <p:cNvSpPr/>
                <p:nvPr/>
              </p:nvSpPr>
              <p:spPr>
                <a:xfrm>
                  <a:off x="4057825" y="4035425"/>
                  <a:ext cx="16600" cy="12625"/>
                </a:xfrm>
                <a:custGeom>
                  <a:avLst/>
                  <a:gdLst/>
                  <a:ahLst/>
                  <a:cxnLst/>
                  <a:rect l="l" t="t" r="r" b="b"/>
                  <a:pathLst>
                    <a:path w="664" h="505" extrusionOk="0">
                      <a:moveTo>
                        <a:pt x="331" y="0"/>
                      </a:moveTo>
                      <a:cubicBezTo>
                        <a:pt x="276" y="0"/>
                        <a:pt x="220" y="19"/>
                        <a:pt x="174" y="56"/>
                      </a:cubicBezTo>
                      <a:cubicBezTo>
                        <a:pt x="1" y="197"/>
                        <a:pt x="84" y="477"/>
                        <a:pt x="306" y="503"/>
                      </a:cubicBezTo>
                      <a:cubicBezTo>
                        <a:pt x="315" y="504"/>
                        <a:pt x="324" y="504"/>
                        <a:pt x="333" y="504"/>
                      </a:cubicBezTo>
                      <a:cubicBezTo>
                        <a:pt x="539" y="504"/>
                        <a:pt x="663" y="261"/>
                        <a:pt x="528" y="95"/>
                      </a:cubicBezTo>
                      <a:cubicBezTo>
                        <a:pt x="478" y="32"/>
                        <a:pt x="405" y="0"/>
                        <a:pt x="3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5" name="Google Shape;4755;p31"/>
                <p:cNvSpPr/>
                <p:nvPr/>
              </p:nvSpPr>
              <p:spPr>
                <a:xfrm>
                  <a:off x="4044575" y="4018850"/>
                  <a:ext cx="15875" cy="12075"/>
                </a:xfrm>
                <a:custGeom>
                  <a:avLst/>
                  <a:gdLst/>
                  <a:ahLst/>
                  <a:cxnLst/>
                  <a:rect l="l" t="t" r="r" b="b"/>
                  <a:pathLst>
                    <a:path w="635" h="483" extrusionOk="0">
                      <a:moveTo>
                        <a:pt x="317" y="0"/>
                      </a:moveTo>
                      <a:cubicBezTo>
                        <a:pt x="265" y="0"/>
                        <a:pt x="212" y="18"/>
                        <a:pt x="168" y="54"/>
                      </a:cubicBezTo>
                      <a:cubicBezTo>
                        <a:pt x="1" y="192"/>
                        <a:pt x="81" y="459"/>
                        <a:pt x="293" y="481"/>
                      </a:cubicBezTo>
                      <a:cubicBezTo>
                        <a:pt x="302" y="482"/>
                        <a:pt x="311" y="483"/>
                        <a:pt x="320" y="483"/>
                      </a:cubicBezTo>
                      <a:cubicBezTo>
                        <a:pt x="519" y="483"/>
                        <a:pt x="634" y="249"/>
                        <a:pt x="508" y="92"/>
                      </a:cubicBezTo>
                      <a:cubicBezTo>
                        <a:pt x="459" y="32"/>
                        <a:pt x="388"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6" name="Google Shape;4756;p31"/>
                <p:cNvSpPr/>
                <p:nvPr/>
              </p:nvSpPr>
              <p:spPr>
                <a:xfrm>
                  <a:off x="4031250" y="4002350"/>
                  <a:ext cx="15375" cy="11625"/>
                </a:xfrm>
                <a:custGeom>
                  <a:avLst/>
                  <a:gdLst/>
                  <a:ahLst/>
                  <a:cxnLst/>
                  <a:rect l="l" t="t" r="r" b="b"/>
                  <a:pathLst>
                    <a:path w="615" h="465" extrusionOk="0">
                      <a:moveTo>
                        <a:pt x="306" y="1"/>
                      </a:moveTo>
                      <a:cubicBezTo>
                        <a:pt x="255" y="1"/>
                        <a:pt x="203" y="17"/>
                        <a:pt x="161" y="52"/>
                      </a:cubicBezTo>
                      <a:cubicBezTo>
                        <a:pt x="0" y="184"/>
                        <a:pt x="77" y="444"/>
                        <a:pt x="283" y="463"/>
                      </a:cubicBezTo>
                      <a:cubicBezTo>
                        <a:pt x="292" y="464"/>
                        <a:pt x="301" y="465"/>
                        <a:pt x="310" y="465"/>
                      </a:cubicBezTo>
                      <a:cubicBezTo>
                        <a:pt x="503" y="465"/>
                        <a:pt x="614" y="241"/>
                        <a:pt x="489" y="87"/>
                      </a:cubicBezTo>
                      <a:cubicBezTo>
                        <a:pt x="443" y="30"/>
                        <a:pt x="375"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7" name="Google Shape;4757;p31"/>
                <p:cNvSpPr/>
                <p:nvPr/>
              </p:nvSpPr>
              <p:spPr>
                <a:xfrm>
                  <a:off x="4017975" y="3985800"/>
                  <a:ext cx="14775" cy="11225"/>
                </a:xfrm>
                <a:custGeom>
                  <a:avLst/>
                  <a:gdLst/>
                  <a:ahLst/>
                  <a:cxnLst/>
                  <a:rect l="l" t="t" r="r" b="b"/>
                  <a:pathLst>
                    <a:path w="591" h="449" extrusionOk="0">
                      <a:moveTo>
                        <a:pt x="296" y="0"/>
                      </a:moveTo>
                      <a:cubicBezTo>
                        <a:pt x="247" y="0"/>
                        <a:pt x="197" y="17"/>
                        <a:pt x="155" y="52"/>
                      </a:cubicBezTo>
                      <a:cubicBezTo>
                        <a:pt x="1" y="177"/>
                        <a:pt x="75" y="425"/>
                        <a:pt x="274" y="447"/>
                      </a:cubicBezTo>
                      <a:cubicBezTo>
                        <a:pt x="282" y="448"/>
                        <a:pt x="290" y="448"/>
                        <a:pt x="297" y="448"/>
                      </a:cubicBezTo>
                      <a:cubicBezTo>
                        <a:pt x="480" y="448"/>
                        <a:pt x="590" y="232"/>
                        <a:pt x="470" y="84"/>
                      </a:cubicBezTo>
                      <a:cubicBezTo>
                        <a:pt x="426" y="29"/>
                        <a:pt x="362"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8" name="Google Shape;4758;p31"/>
                <p:cNvSpPr/>
                <p:nvPr/>
              </p:nvSpPr>
              <p:spPr>
                <a:xfrm>
                  <a:off x="4004725" y="3969250"/>
                  <a:ext cx="14125" cy="10725"/>
                </a:xfrm>
                <a:custGeom>
                  <a:avLst/>
                  <a:gdLst/>
                  <a:ahLst/>
                  <a:cxnLst/>
                  <a:rect l="l" t="t" r="r" b="b"/>
                  <a:pathLst>
                    <a:path w="565" h="429" extrusionOk="0">
                      <a:moveTo>
                        <a:pt x="284" y="1"/>
                      </a:moveTo>
                      <a:cubicBezTo>
                        <a:pt x="236" y="1"/>
                        <a:pt x="189" y="16"/>
                        <a:pt x="148" y="48"/>
                      </a:cubicBezTo>
                      <a:cubicBezTo>
                        <a:pt x="1" y="171"/>
                        <a:pt x="71" y="408"/>
                        <a:pt x="261" y="428"/>
                      </a:cubicBezTo>
                      <a:cubicBezTo>
                        <a:pt x="269" y="429"/>
                        <a:pt x="277" y="429"/>
                        <a:pt x="284" y="429"/>
                      </a:cubicBezTo>
                      <a:cubicBezTo>
                        <a:pt x="460" y="429"/>
                        <a:pt x="564" y="222"/>
                        <a:pt x="450" y="81"/>
                      </a:cubicBezTo>
                      <a:cubicBezTo>
                        <a:pt x="407" y="28"/>
                        <a:pt x="34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9" name="Google Shape;4759;p31"/>
                <p:cNvSpPr/>
                <p:nvPr/>
              </p:nvSpPr>
              <p:spPr>
                <a:xfrm>
                  <a:off x="3991475" y="3952750"/>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8"/>
                        <a:pt x="271" y="408"/>
                      </a:cubicBezTo>
                      <a:cubicBezTo>
                        <a:pt x="440" y="408"/>
                        <a:pt x="538" y="211"/>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0" name="Google Shape;4760;p31"/>
                <p:cNvSpPr/>
                <p:nvPr/>
              </p:nvSpPr>
              <p:spPr>
                <a:xfrm>
                  <a:off x="3978125" y="3936175"/>
                  <a:ext cx="12925" cy="9825"/>
                </a:xfrm>
                <a:custGeom>
                  <a:avLst/>
                  <a:gdLst/>
                  <a:ahLst/>
                  <a:cxnLst/>
                  <a:rect l="l" t="t" r="r" b="b"/>
                  <a:pathLst>
                    <a:path w="517" h="393" extrusionOk="0">
                      <a:moveTo>
                        <a:pt x="260" y="1"/>
                      </a:moveTo>
                      <a:cubicBezTo>
                        <a:pt x="217" y="1"/>
                        <a:pt x="173" y="15"/>
                        <a:pt x="136" y="44"/>
                      </a:cubicBezTo>
                      <a:cubicBezTo>
                        <a:pt x="1" y="153"/>
                        <a:pt x="68" y="372"/>
                        <a:pt x="239" y="391"/>
                      </a:cubicBezTo>
                      <a:cubicBezTo>
                        <a:pt x="246" y="392"/>
                        <a:pt x="254" y="393"/>
                        <a:pt x="262" y="393"/>
                      </a:cubicBezTo>
                      <a:cubicBezTo>
                        <a:pt x="421" y="393"/>
                        <a:pt x="517" y="202"/>
                        <a:pt x="412" y="73"/>
                      </a:cubicBezTo>
                      <a:cubicBezTo>
                        <a:pt x="374" y="26"/>
                        <a:pt x="318" y="1"/>
                        <a:pt x="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1" name="Google Shape;4761;p31"/>
                <p:cNvSpPr/>
                <p:nvPr/>
              </p:nvSpPr>
              <p:spPr>
                <a:xfrm>
                  <a:off x="3964875" y="3919700"/>
                  <a:ext cx="12275" cy="9275"/>
                </a:xfrm>
                <a:custGeom>
                  <a:avLst/>
                  <a:gdLst/>
                  <a:ahLst/>
                  <a:cxnLst/>
                  <a:rect l="l" t="t" r="r" b="b"/>
                  <a:pathLst>
                    <a:path w="491" h="371" extrusionOk="0">
                      <a:moveTo>
                        <a:pt x="246" y="0"/>
                      </a:moveTo>
                      <a:cubicBezTo>
                        <a:pt x="205" y="0"/>
                        <a:pt x="163" y="14"/>
                        <a:pt x="129" y="41"/>
                      </a:cubicBezTo>
                      <a:cubicBezTo>
                        <a:pt x="1" y="147"/>
                        <a:pt x="65" y="353"/>
                        <a:pt x="229" y="369"/>
                      </a:cubicBezTo>
                      <a:cubicBezTo>
                        <a:pt x="236" y="370"/>
                        <a:pt x="244" y="370"/>
                        <a:pt x="252" y="370"/>
                      </a:cubicBezTo>
                      <a:cubicBezTo>
                        <a:pt x="402" y="370"/>
                        <a:pt x="491" y="193"/>
                        <a:pt x="393" y="70"/>
                      </a:cubicBezTo>
                      <a:cubicBezTo>
                        <a:pt x="356" y="24"/>
                        <a:pt x="301" y="0"/>
                        <a:pt x="2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2" name="Google Shape;4762;p31"/>
                <p:cNvSpPr/>
                <p:nvPr/>
              </p:nvSpPr>
              <p:spPr>
                <a:xfrm>
                  <a:off x="3951625" y="3903150"/>
                  <a:ext cx="11650" cy="8850"/>
                </a:xfrm>
                <a:custGeom>
                  <a:avLst/>
                  <a:gdLst/>
                  <a:ahLst/>
                  <a:cxnLst/>
                  <a:rect l="l" t="t" r="r" b="b"/>
                  <a:pathLst>
                    <a:path w="466" h="354" extrusionOk="0">
                      <a:moveTo>
                        <a:pt x="234" y="0"/>
                      </a:moveTo>
                      <a:cubicBezTo>
                        <a:pt x="195" y="0"/>
                        <a:pt x="156" y="13"/>
                        <a:pt x="122" y="41"/>
                      </a:cubicBezTo>
                      <a:cubicBezTo>
                        <a:pt x="0" y="138"/>
                        <a:pt x="58" y="337"/>
                        <a:pt x="216" y="353"/>
                      </a:cubicBezTo>
                      <a:cubicBezTo>
                        <a:pt x="222" y="354"/>
                        <a:pt x="229" y="354"/>
                        <a:pt x="235" y="354"/>
                      </a:cubicBezTo>
                      <a:cubicBezTo>
                        <a:pt x="381" y="354"/>
                        <a:pt x="465" y="184"/>
                        <a:pt x="370" y="67"/>
                      </a:cubicBezTo>
                      <a:cubicBezTo>
                        <a:pt x="335" y="23"/>
                        <a:pt x="285"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3" name="Google Shape;4763;p31"/>
                <p:cNvSpPr/>
                <p:nvPr/>
              </p:nvSpPr>
              <p:spPr>
                <a:xfrm>
                  <a:off x="3938350" y="3886600"/>
                  <a:ext cx="11025" cy="8375"/>
                </a:xfrm>
                <a:custGeom>
                  <a:avLst/>
                  <a:gdLst/>
                  <a:ahLst/>
                  <a:cxnLst/>
                  <a:rect l="l" t="t" r="r" b="b"/>
                  <a:pathLst>
                    <a:path w="441" h="335" extrusionOk="0">
                      <a:moveTo>
                        <a:pt x="222" y="0"/>
                      </a:moveTo>
                      <a:cubicBezTo>
                        <a:pt x="185" y="0"/>
                        <a:pt x="147" y="13"/>
                        <a:pt x="117" y="38"/>
                      </a:cubicBezTo>
                      <a:cubicBezTo>
                        <a:pt x="1" y="131"/>
                        <a:pt x="56" y="318"/>
                        <a:pt x="203" y="334"/>
                      </a:cubicBezTo>
                      <a:cubicBezTo>
                        <a:pt x="210" y="334"/>
                        <a:pt x="216" y="335"/>
                        <a:pt x="223" y="335"/>
                      </a:cubicBezTo>
                      <a:cubicBezTo>
                        <a:pt x="359" y="335"/>
                        <a:pt x="440" y="174"/>
                        <a:pt x="351" y="64"/>
                      </a:cubicBezTo>
                      <a:cubicBezTo>
                        <a:pt x="318" y="22"/>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4" name="Google Shape;4764;p31"/>
                <p:cNvSpPr/>
                <p:nvPr/>
              </p:nvSpPr>
              <p:spPr>
                <a:xfrm>
                  <a:off x="3925100" y="3870100"/>
                  <a:ext cx="10450" cy="7925"/>
                </a:xfrm>
                <a:custGeom>
                  <a:avLst/>
                  <a:gdLst/>
                  <a:ahLst/>
                  <a:cxnLst/>
                  <a:rect l="l" t="t" r="r" b="b"/>
                  <a:pathLst>
                    <a:path w="418" h="317" extrusionOk="0">
                      <a:moveTo>
                        <a:pt x="210" y="1"/>
                      </a:moveTo>
                      <a:cubicBezTo>
                        <a:pt x="175" y="1"/>
                        <a:pt x="139" y="12"/>
                        <a:pt x="110" y="36"/>
                      </a:cubicBezTo>
                      <a:cubicBezTo>
                        <a:pt x="1" y="123"/>
                        <a:pt x="52" y="299"/>
                        <a:pt x="190" y="315"/>
                      </a:cubicBezTo>
                      <a:cubicBezTo>
                        <a:pt x="197" y="316"/>
                        <a:pt x="203" y="317"/>
                        <a:pt x="209" y="317"/>
                      </a:cubicBezTo>
                      <a:cubicBezTo>
                        <a:pt x="340" y="317"/>
                        <a:pt x="418" y="163"/>
                        <a:pt x="332" y="58"/>
                      </a:cubicBezTo>
                      <a:cubicBezTo>
                        <a:pt x="301" y="20"/>
                        <a:pt x="256"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5" name="Google Shape;4765;p31"/>
                <p:cNvSpPr/>
                <p:nvPr/>
              </p:nvSpPr>
              <p:spPr>
                <a:xfrm>
                  <a:off x="4128775" y="4087050"/>
                  <a:ext cx="19075" cy="14425"/>
                </a:xfrm>
                <a:custGeom>
                  <a:avLst/>
                  <a:gdLst/>
                  <a:ahLst/>
                  <a:cxnLst/>
                  <a:rect l="l" t="t" r="r" b="b"/>
                  <a:pathLst>
                    <a:path w="763" h="577" extrusionOk="0">
                      <a:moveTo>
                        <a:pt x="384" y="0"/>
                      </a:moveTo>
                      <a:cubicBezTo>
                        <a:pt x="320" y="0"/>
                        <a:pt x="256" y="21"/>
                        <a:pt x="203" y="64"/>
                      </a:cubicBezTo>
                      <a:cubicBezTo>
                        <a:pt x="1" y="225"/>
                        <a:pt x="97" y="549"/>
                        <a:pt x="354" y="575"/>
                      </a:cubicBezTo>
                      <a:cubicBezTo>
                        <a:pt x="364" y="576"/>
                        <a:pt x="375" y="576"/>
                        <a:pt x="385" y="576"/>
                      </a:cubicBezTo>
                      <a:cubicBezTo>
                        <a:pt x="621" y="576"/>
                        <a:pt x="762" y="297"/>
                        <a:pt x="608" y="106"/>
                      </a:cubicBezTo>
                      <a:cubicBezTo>
                        <a:pt x="551" y="36"/>
                        <a:pt x="468"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6" name="Google Shape;4766;p31"/>
                <p:cNvSpPr/>
                <p:nvPr/>
              </p:nvSpPr>
              <p:spPr>
                <a:xfrm>
                  <a:off x="4115525" y="4070525"/>
                  <a:ext cx="18400" cy="13925"/>
                </a:xfrm>
                <a:custGeom>
                  <a:avLst/>
                  <a:gdLst/>
                  <a:ahLst/>
                  <a:cxnLst/>
                  <a:rect l="l" t="t" r="r" b="b"/>
                  <a:pathLst>
                    <a:path w="736" h="557" extrusionOk="0">
                      <a:moveTo>
                        <a:pt x="370" y="0"/>
                      </a:moveTo>
                      <a:cubicBezTo>
                        <a:pt x="308" y="0"/>
                        <a:pt x="245" y="21"/>
                        <a:pt x="193" y="63"/>
                      </a:cubicBezTo>
                      <a:cubicBezTo>
                        <a:pt x="0" y="220"/>
                        <a:pt x="93" y="532"/>
                        <a:pt x="341" y="555"/>
                      </a:cubicBezTo>
                      <a:cubicBezTo>
                        <a:pt x="351" y="556"/>
                        <a:pt x="362" y="556"/>
                        <a:pt x="372" y="556"/>
                      </a:cubicBezTo>
                      <a:cubicBezTo>
                        <a:pt x="601" y="556"/>
                        <a:pt x="736" y="286"/>
                        <a:pt x="585" y="101"/>
                      </a:cubicBezTo>
                      <a:cubicBezTo>
                        <a:pt x="531" y="34"/>
                        <a:pt x="451" y="0"/>
                        <a:pt x="3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7" name="Google Shape;4767;p31"/>
                <p:cNvSpPr/>
                <p:nvPr/>
              </p:nvSpPr>
              <p:spPr>
                <a:xfrm>
                  <a:off x="4102275" y="4053975"/>
                  <a:ext cx="17775" cy="13525"/>
                </a:xfrm>
                <a:custGeom>
                  <a:avLst/>
                  <a:gdLst/>
                  <a:ahLst/>
                  <a:cxnLst/>
                  <a:rect l="l" t="t" r="r" b="b"/>
                  <a:pathLst>
                    <a:path w="711" h="541" extrusionOk="0">
                      <a:moveTo>
                        <a:pt x="354" y="0"/>
                      </a:moveTo>
                      <a:cubicBezTo>
                        <a:pt x="295" y="0"/>
                        <a:pt x="236" y="20"/>
                        <a:pt x="186" y="60"/>
                      </a:cubicBezTo>
                      <a:cubicBezTo>
                        <a:pt x="0" y="211"/>
                        <a:pt x="90" y="513"/>
                        <a:pt x="328" y="538"/>
                      </a:cubicBezTo>
                      <a:cubicBezTo>
                        <a:pt x="338" y="540"/>
                        <a:pt x="348" y="540"/>
                        <a:pt x="359" y="540"/>
                      </a:cubicBezTo>
                      <a:cubicBezTo>
                        <a:pt x="578" y="540"/>
                        <a:pt x="710" y="280"/>
                        <a:pt x="566" y="101"/>
                      </a:cubicBezTo>
                      <a:cubicBezTo>
                        <a:pt x="512" y="35"/>
                        <a:pt x="434" y="0"/>
                        <a:pt x="3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8" name="Google Shape;4768;p31"/>
                <p:cNvSpPr/>
                <p:nvPr/>
              </p:nvSpPr>
              <p:spPr>
                <a:xfrm>
                  <a:off x="4089000" y="4037400"/>
                  <a:ext cx="17150" cy="13050"/>
                </a:xfrm>
                <a:custGeom>
                  <a:avLst/>
                  <a:gdLst/>
                  <a:ahLst/>
                  <a:cxnLst/>
                  <a:rect l="l" t="t" r="r" b="b"/>
                  <a:pathLst>
                    <a:path w="686" h="522" extrusionOk="0">
                      <a:moveTo>
                        <a:pt x="342" y="1"/>
                      </a:moveTo>
                      <a:cubicBezTo>
                        <a:pt x="286" y="1"/>
                        <a:pt x="229" y="19"/>
                        <a:pt x="181" y="57"/>
                      </a:cubicBezTo>
                      <a:cubicBezTo>
                        <a:pt x="1" y="202"/>
                        <a:pt x="84" y="494"/>
                        <a:pt x="316" y="520"/>
                      </a:cubicBezTo>
                      <a:cubicBezTo>
                        <a:pt x="326" y="521"/>
                        <a:pt x="336" y="522"/>
                        <a:pt x="346" y="522"/>
                      </a:cubicBezTo>
                      <a:cubicBezTo>
                        <a:pt x="557" y="522"/>
                        <a:pt x="685" y="271"/>
                        <a:pt x="547" y="99"/>
                      </a:cubicBezTo>
                      <a:cubicBezTo>
                        <a:pt x="495" y="34"/>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9" name="Google Shape;4769;p31"/>
                <p:cNvSpPr/>
                <p:nvPr/>
              </p:nvSpPr>
              <p:spPr>
                <a:xfrm>
                  <a:off x="4075750" y="4020875"/>
                  <a:ext cx="16500" cy="12625"/>
                </a:xfrm>
                <a:custGeom>
                  <a:avLst/>
                  <a:gdLst/>
                  <a:ahLst/>
                  <a:cxnLst/>
                  <a:rect l="l" t="t" r="r" b="b"/>
                  <a:pathLst>
                    <a:path w="660" h="505" extrusionOk="0">
                      <a:moveTo>
                        <a:pt x="330" y="1"/>
                      </a:moveTo>
                      <a:cubicBezTo>
                        <a:pt x="275" y="1"/>
                        <a:pt x="220" y="19"/>
                        <a:pt x="174" y="56"/>
                      </a:cubicBezTo>
                      <a:cubicBezTo>
                        <a:pt x="0" y="198"/>
                        <a:pt x="81" y="481"/>
                        <a:pt x="306" y="503"/>
                      </a:cubicBezTo>
                      <a:cubicBezTo>
                        <a:pt x="315" y="504"/>
                        <a:pt x="324" y="504"/>
                        <a:pt x="333" y="504"/>
                      </a:cubicBezTo>
                      <a:cubicBezTo>
                        <a:pt x="538" y="504"/>
                        <a:pt x="660" y="261"/>
                        <a:pt x="524" y="95"/>
                      </a:cubicBezTo>
                      <a:cubicBezTo>
                        <a:pt x="475" y="33"/>
                        <a:pt x="403" y="1"/>
                        <a:pt x="3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0" name="Google Shape;4770;p31"/>
                <p:cNvSpPr/>
                <p:nvPr/>
              </p:nvSpPr>
              <p:spPr>
                <a:xfrm>
                  <a:off x="4062500" y="4004375"/>
                  <a:ext cx="15850" cy="12100"/>
                </a:xfrm>
                <a:custGeom>
                  <a:avLst/>
                  <a:gdLst/>
                  <a:ahLst/>
                  <a:cxnLst/>
                  <a:rect l="l" t="t" r="r" b="b"/>
                  <a:pathLst>
                    <a:path w="634" h="484" extrusionOk="0">
                      <a:moveTo>
                        <a:pt x="317" y="1"/>
                      </a:moveTo>
                      <a:cubicBezTo>
                        <a:pt x="264" y="1"/>
                        <a:pt x="210" y="18"/>
                        <a:pt x="164" y="54"/>
                      </a:cubicBezTo>
                      <a:cubicBezTo>
                        <a:pt x="0" y="189"/>
                        <a:pt x="81" y="459"/>
                        <a:pt x="293" y="482"/>
                      </a:cubicBezTo>
                      <a:cubicBezTo>
                        <a:pt x="302" y="483"/>
                        <a:pt x="311" y="483"/>
                        <a:pt x="319" y="483"/>
                      </a:cubicBezTo>
                      <a:cubicBezTo>
                        <a:pt x="516" y="483"/>
                        <a:pt x="634" y="250"/>
                        <a:pt x="505" y="90"/>
                      </a:cubicBezTo>
                      <a:cubicBezTo>
                        <a:pt x="457" y="31"/>
                        <a:pt x="388" y="1"/>
                        <a:pt x="3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1" name="Google Shape;4771;p31"/>
                <p:cNvSpPr/>
                <p:nvPr/>
              </p:nvSpPr>
              <p:spPr>
                <a:xfrm>
                  <a:off x="4049150" y="3987825"/>
                  <a:ext cx="15400" cy="11675"/>
                </a:xfrm>
                <a:custGeom>
                  <a:avLst/>
                  <a:gdLst/>
                  <a:ahLst/>
                  <a:cxnLst/>
                  <a:rect l="l" t="t" r="r" b="b"/>
                  <a:pathLst>
                    <a:path w="616" h="467" extrusionOk="0">
                      <a:moveTo>
                        <a:pt x="309" y="0"/>
                      </a:moveTo>
                      <a:cubicBezTo>
                        <a:pt x="257" y="0"/>
                        <a:pt x="205" y="18"/>
                        <a:pt x="161" y="54"/>
                      </a:cubicBezTo>
                      <a:cubicBezTo>
                        <a:pt x="1" y="183"/>
                        <a:pt x="78" y="443"/>
                        <a:pt x="284" y="466"/>
                      </a:cubicBezTo>
                      <a:cubicBezTo>
                        <a:pt x="291" y="466"/>
                        <a:pt x="299" y="467"/>
                        <a:pt x="307" y="467"/>
                      </a:cubicBezTo>
                      <a:cubicBezTo>
                        <a:pt x="499" y="467"/>
                        <a:pt x="616" y="241"/>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2" name="Google Shape;4772;p31"/>
                <p:cNvSpPr/>
                <p:nvPr/>
              </p:nvSpPr>
              <p:spPr>
                <a:xfrm>
                  <a:off x="4035900" y="3971300"/>
                  <a:ext cx="14675" cy="11175"/>
                </a:xfrm>
                <a:custGeom>
                  <a:avLst/>
                  <a:gdLst/>
                  <a:ahLst/>
                  <a:cxnLst/>
                  <a:rect l="l" t="t" r="r" b="b"/>
                  <a:pathLst>
                    <a:path w="587" h="447" extrusionOk="0">
                      <a:moveTo>
                        <a:pt x="295" y="1"/>
                      </a:moveTo>
                      <a:cubicBezTo>
                        <a:pt x="246" y="1"/>
                        <a:pt x="196" y="17"/>
                        <a:pt x="155" y="50"/>
                      </a:cubicBezTo>
                      <a:cubicBezTo>
                        <a:pt x="0" y="175"/>
                        <a:pt x="74" y="426"/>
                        <a:pt x="270" y="445"/>
                      </a:cubicBezTo>
                      <a:cubicBezTo>
                        <a:pt x="278" y="446"/>
                        <a:pt x="286" y="446"/>
                        <a:pt x="294" y="446"/>
                      </a:cubicBezTo>
                      <a:cubicBezTo>
                        <a:pt x="479" y="446"/>
                        <a:pt x="587" y="230"/>
                        <a:pt x="470" y="82"/>
                      </a:cubicBezTo>
                      <a:cubicBezTo>
                        <a:pt x="426" y="29"/>
                        <a:pt x="361"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3" name="Google Shape;4773;p31"/>
                <p:cNvSpPr/>
                <p:nvPr/>
              </p:nvSpPr>
              <p:spPr>
                <a:xfrm>
                  <a:off x="4022650" y="3954750"/>
                  <a:ext cx="14100" cy="10700"/>
                </a:xfrm>
                <a:custGeom>
                  <a:avLst/>
                  <a:gdLst/>
                  <a:ahLst/>
                  <a:cxnLst/>
                  <a:rect l="l" t="t" r="r" b="b"/>
                  <a:pathLst>
                    <a:path w="564" h="428" extrusionOk="0">
                      <a:moveTo>
                        <a:pt x="281" y="1"/>
                      </a:moveTo>
                      <a:cubicBezTo>
                        <a:pt x="234" y="1"/>
                        <a:pt x="187" y="17"/>
                        <a:pt x="148" y="50"/>
                      </a:cubicBezTo>
                      <a:cubicBezTo>
                        <a:pt x="0" y="169"/>
                        <a:pt x="71" y="407"/>
                        <a:pt x="261" y="426"/>
                      </a:cubicBezTo>
                      <a:cubicBezTo>
                        <a:pt x="270" y="427"/>
                        <a:pt x="279" y="428"/>
                        <a:pt x="287" y="428"/>
                      </a:cubicBezTo>
                      <a:cubicBezTo>
                        <a:pt x="461" y="428"/>
                        <a:pt x="563" y="223"/>
                        <a:pt x="447" y="82"/>
                      </a:cubicBezTo>
                      <a:cubicBezTo>
                        <a:pt x="405" y="29"/>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4" name="Google Shape;4774;p31"/>
                <p:cNvSpPr/>
                <p:nvPr/>
              </p:nvSpPr>
              <p:spPr>
                <a:xfrm>
                  <a:off x="4009375" y="3938225"/>
                  <a:ext cx="13500" cy="10275"/>
                </a:xfrm>
                <a:custGeom>
                  <a:avLst/>
                  <a:gdLst/>
                  <a:ahLst/>
                  <a:cxnLst/>
                  <a:rect l="l" t="t" r="r" b="b"/>
                  <a:pathLst>
                    <a:path w="540" h="411" extrusionOk="0">
                      <a:moveTo>
                        <a:pt x="271" y="0"/>
                      </a:moveTo>
                      <a:cubicBezTo>
                        <a:pt x="225" y="0"/>
                        <a:pt x="180" y="15"/>
                        <a:pt x="142" y="46"/>
                      </a:cubicBezTo>
                      <a:cubicBezTo>
                        <a:pt x="1" y="161"/>
                        <a:pt x="68" y="390"/>
                        <a:pt x="252" y="409"/>
                      </a:cubicBezTo>
                      <a:cubicBezTo>
                        <a:pt x="259" y="410"/>
                        <a:pt x="267" y="410"/>
                        <a:pt x="275" y="410"/>
                      </a:cubicBezTo>
                      <a:cubicBezTo>
                        <a:pt x="441" y="410"/>
                        <a:pt x="539" y="213"/>
                        <a:pt x="432" y="78"/>
                      </a:cubicBezTo>
                      <a:cubicBezTo>
                        <a:pt x="391" y="27"/>
                        <a:pt x="331" y="0"/>
                        <a:pt x="2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5" name="Google Shape;4775;p31"/>
                <p:cNvSpPr/>
                <p:nvPr/>
              </p:nvSpPr>
              <p:spPr>
                <a:xfrm>
                  <a:off x="3996050" y="3921725"/>
                  <a:ext cx="12925" cy="9800"/>
                </a:xfrm>
                <a:custGeom>
                  <a:avLst/>
                  <a:gdLst/>
                  <a:ahLst/>
                  <a:cxnLst/>
                  <a:rect l="l" t="t" r="r" b="b"/>
                  <a:pathLst>
                    <a:path w="517" h="392" extrusionOk="0">
                      <a:moveTo>
                        <a:pt x="259" y="0"/>
                      </a:moveTo>
                      <a:cubicBezTo>
                        <a:pt x="215" y="0"/>
                        <a:pt x="171" y="15"/>
                        <a:pt x="135" y="44"/>
                      </a:cubicBezTo>
                      <a:cubicBezTo>
                        <a:pt x="0" y="153"/>
                        <a:pt x="65" y="372"/>
                        <a:pt x="238" y="391"/>
                      </a:cubicBezTo>
                      <a:cubicBezTo>
                        <a:pt x="245" y="391"/>
                        <a:pt x="251" y="392"/>
                        <a:pt x="258" y="392"/>
                      </a:cubicBezTo>
                      <a:cubicBezTo>
                        <a:pt x="420" y="392"/>
                        <a:pt x="517" y="202"/>
                        <a:pt x="412" y="73"/>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6" name="Google Shape;4776;p31"/>
                <p:cNvSpPr/>
                <p:nvPr/>
              </p:nvSpPr>
              <p:spPr>
                <a:xfrm>
                  <a:off x="3982800" y="3905150"/>
                  <a:ext cx="12275" cy="9350"/>
                </a:xfrm>
                <a:custGeom>
                  <a:avLst/>
                  <a:gdLst/>
                  <a:ahLst/>
                  <a:cxnLst/>
                  <a:rect l="l" t="t" r="r" b="b"/>
                  <a:pathLst>
                    <a:path w="491" h="374" extrusionOk="0">
                      <a:moveTo>
                        <a:pt x="245" y="1"/>
                      </a:moveTo>
                      <a:cubicBezTo>
                        <a:pt x="204" y="1"/>
                        <a:pt x="163" y="14"/>
                        <a:pt x="129" y="42"/>
                      </a:cubicBezTo>
                      <a:cubicBezTo>
                        <a:pt x="0" y="148"/>
                        <a:pt x="61" y="353"/>
                        <a:pt x="225" y="373"/>
                      </a:cubicBezTo>
                      <a:cubicBezTo>
                        <a:pt x="232" y="373"/>
                        <a:pt x="238" y="373"/>
                        <a:pt x="245" y="373"/>
                      </a:cubicBezTo>
                      <a:cubicBezTo>
                        <a:pt x="397" y="373"/>
                        <a:pt x="491" y="194"/>
                        <a:pt x="389" y="70"/>
                      </a:cubicBezTo>
                      <a:cubicBezTo>
                        <a:pt x="352" y="24"/>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7" name="Google Shape;4777;p31"/>
                <p:cNvSpPr/>
                <p:nvPr/>
              </p:nvSpPr>
              <p:spPr>
                <a:xfrm>
                  <a:off x="3969525" y="3888650"/>
                  <a:ext cx="11650" cy="8825"/>
                </a:xfrm>
                <a:custGeom>
                  <a:avLst/>
                  <a:gdLst/>
                  <a:ahLst/>
                  <a:cxnLst/>
                  <a:rect l="l" t="t" r="r" b="b"/>
                  <a:pathLst>
                    <a:path w="466" h="353" extrusionOk="0">
                      <a:moveTo>
                        <a:pt x="232" y="1"/>
                      </a:moveTo>
                      <a:cubicBezTo>
                        <a:pt x="194" y="1"/>
                        <a:pt x="155" y="13"/>
                        <a:pt x="123" y="39"/>
                      </a:cubicBezTo>
                      <a:cubicBezTo>
                        <a:pt x="1" y="139"/>
                        <a:pt x="59" y="335"/>
                        <a:pt x="216" y="351"/>
                      </a:cubicBezTo>
                      <a:cubicBezTo>
                        <a:pt x="224" y="352"/>
                        <a:pt x="231" y="353"/>
                        <a:pt x="239" y="353"/>
                      </a:cubicBezTo>
                      <a:cubicBezTo>
                        <a:pt x="380" y="353"/>
                        <a:pt x="465" y="181"/>
                        <a:pt x="370" y="65"/>
                      </a:cubicBezTo>
                      <a:cubicBezTo>
                        <a:pt x="336" y="23"/>
                        <a:pt x="284" y="1"/>
                        <a:pt x="2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8" name="Google Shape;4778;p31"/>
                <p:cNvSpPr/>
                <p:nvPr/>
              </p:nvSpPr>
              <p:spPr>
                <a:xfrm>
                  <a:off x="3956275" y="3872125"/>
                  <a:ext cx="11025" cy="8400"/>
                </a:xfrm>
                <a:custGeom>
                  <a:avLst/>
                  <a:gdLst/>
                  <a:ahLst/>
                  <a:cxnLst/>
                  <a:rect l="l" t="t" r="r" b="b"/>
                  <a:pathLst>
                    <a:path w="441" h="336" extrusionOk="0">
                      <a:moveTo>
                        <a:pt x="222" y="1"/>
                      </a:moveTo>
                      <a:cubicBezTo>
                        <a:pt x="185" y="1"/>
                        <a:pt x="147" y="13"/>
                        <a:pt x="116" y="38"/>
                      </a:cubicBezTo>
                      <a:cubicBezTo>
                        <a:pt x="1" y="132"/>
                        <a:pt x="55" y="318"/>
                        <a:pt x="203" y="334"/>
                      </a:cubicBezTo>
                      <a:cubicBezTo>
                        <a:pt x="210" y="335"/>
                        <a:pt x="216" y="335"/>
                        <a:pt x="222" y="335"/>
                      </a:cubicBezTo>
                      <a:cubicBezTo>
                        <a:pt x="359" y="335"/>
                        <a:pt x="440" y="172"/>
                        <a:pt x="351" y="61"/>
                      </a:cubicBezTo>
                      <a:cubicBezTo>
                        <a:pt x="318" y="21"/>
                        <a:pt x="271"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9" name="Google Shape;4779;p31"/>
                <p:cNvSpPr/>
                <p:nvPr/>
              </p:nvSpPr>
              <p:spPr>
                <a:xfrm>
                  <a:off x="3943025" y="3855550"/>
                  <a:ext cx="10375" cy="7925"/>
                </a:xfrm>
                <a:custGeom>
                  <a:avLst/>
                  <a:gdLst/>
                  <a:ahLst/>
                  <a:cxnLst/>
                  <a:rect l="l" t="t" r="r" b="b"/>
                  <a:pathLst>
                    <a:path w="415" h="317" extrusionOk="0">
                      <a:moveTo>
                        <a:pt x="209" y="1"/>
                      </a:moveTo>
                      <a:cubicBezTo>
                        <a:pt x="173" y="1"/>
                        <a:pt x="137" y="12"/>
                        <a:pt x="106" y="36"/>
                      </a:cubicBezTo>
                      <a:cubicBezTo>
                        <a:pt x="0" y="126"/>
                        <a:pt x="52" y="303"/>
                        <a:pt x="190" y="316"/>
                      </a:cubicBezTo>
                      <a:cubicBezTo>
                        <a:pt x="197" y="317"/>
                        <a:pt x="203" y="317"/>
                        <a:pt x="209" y="317"/>
                      </a:cubicBezTo>
                      <a:cubicBezTo>
                        <a:pt x="339" y="317"/>
                        <a:pt x="414" y="166"/>
                        <a:pt x="331" y="59"/>
                      </a:cubicBezTo>
                      <a:cubicBezTo>
                        <a:pt x="300" y="21"/>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0" name="Google Shape;4780;p31"/>
                <p:cNvSpPr/>
                <p:nvPr/>
              </p:nvSpPr>
              <p:spPr>
                <a:xfrm>
                  <a:off x="4159950" y="4089075"/>
                  <a:ext cx="19675" cy="14900"/>
                </a:xfrm>
                <a:custGeom>
                  <a:avLst/>
                  <a:gdLst/>
                  <a:ahLst/>
                  <a:cxnLst/>
                  <a:rect l="l" t="t" r="r" b="b"/>
                  <a:pathLst>
                    <a:path w="787" h="596" extrusionOk="0">
                      <a:moveTo>
                        <a:pt x="395" y="0"/>
                      </a:moveTo>
                      <a:cubicBezTo>
                        <a:pt x="329" y="0"/>
                        <a:pt x="263" y="22"/>
                        <a:pt x="209" y="66"/>
                      </a:cubicBezTo>
                      <a:cubicBezTo>
                        <a:pt x="0" y="234"/>
                        <a:pt x="100" y="565"/>
                        <a:pt x="364" y="593"/>
                      </a:cubicBezTo>
                      <a:cubicBezTo>
                        <a:pt x="375" y="595"/>
                        <a:pt x="387" y="595"/>
                        <a:pt x="398" y="595"/>
                      </a:cubicBezTo>
                      <a:cubicBezTo>
                        <a:pt x="641" y="595"/>
                        <a:pt x="787" y="308"/>
                        <a:pt x="627" y="111"/>
                      </a:cubicBezTo>
                      <a:cubicBezTo>
                        <a:pt x="569" y="38"/>
                        <a:pt x="482" y="0"/>
                        <a:pt x="3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1" name="Google Shape;4781;p31"/>
                <p:cNvSpPr/>
                <p:nvPr/>
              </p:nvSpPr>
              <p:spPr>
                <a:xfrm>
                  <a:off x="4146700" y="4072525"/>
                  <a:ext cx="19025" cy="14425"/>
                </a:xfrm>
                <a:custGeom>
                  <a:avLst/>
                  <a:gdLst/>
                  <a:ahLst/>
                  <a:cxnLst/>
                  <a:rect l="l" t="t" r="r" b="b"/>
                  <a:pathLst>
                    <a:path w="761" h="577" extrusionOk="0">
                      <a:moveTo>
                        <a:pt x="382" y="0"/>
                      </a:moveTo>
                      <a:cubicBezTo>
                        <a:pt x="318" y="0"/>
                        <a:pt x="254" y="22"/>
                        <a:pt x="199" y="66"/>
                      </a:cubicBezTo>
                      <a:cubicBezTo>
                        <a:pt x="0" y="227"/>
                        <a:pt x="97" y="548"/>
                        <a:pt x="351" y="574"/>
                      </a:cubicBezTo>
                      <a:cubicBezTo>
                        <a:pt x="362" y="575"/>
                        <a:pt x="374" y="576"/>
                        <a:pt x="385" y="576"/>
                      </a:cubicBezTo>
                      <a:cubicBezTo>
                        <a:pt x="622" y="576"/>
                        <a:pt x="761" y="298"/>
                        <a:pt x="608" y="108"/>
                      </a:cubicBezTo>
                      <a:cubicBezTo>
                        <a:pt x="549" y="37"/>
                        <a:pt x="466" y="0"/>
                        <a:pt x="3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2" name="Google Shape;4782;p31"/>
                <p:cNvSpPr/>
                <p:nvPr/>
              </p:nvSpPr>
              <p:spPr>
                <a:xfrm>
                  <a:off x="4133425" y="4056000"/>
                  <a:ext cx="18425" cy="13975"/>
                </a:xfrm>
                <a:custGeom>
                  <a:avLst/>
                  <a:gdLst/>
                  <a:ahLst/>
                  <a:cxnLst/>
                  <a:rect l="l" t="t" r="r" b="b"/>
                  <a:pathLst>
                    <a:path w="737" h="559" extrusionOk="0">
                      <a:moveTo>
                        <a:pt x="368" y="1"/>
                      </a:moveTo>
                      <a:cubicBezTo>
                        <a:pt x="307" y="1"/>
                        <a:pt x="245" y="21"/>
                        <a:pt x="194" y="62"/>
                      </a:cubicBezTo>
                      <a:cubicBezTo>
                        <a:pt x="1" y="220"/>
                        <a:pt x="94" y="531"/>
                        <a:pt x="342" y="557"/>
                      </a:cubicBezTo>
                      <a:cubicBezTo>
                        <a:pt x="352" y="558"/>
                        <a:pt x="362" y="559"/>
                        <a:pt x="373" y="559"/>
                      </a:cubicBezTo>
                      <a:cubicBezTo>
                        <a:pt x="602" y="559"/>
                        <a:pt x="737" y="289"/>
                        <a:pt x="586" y="104"/>
                      </a:cubicBezTo>
                      <a:cubicBezTo>
                        <a:pt x="531" y="36"/>
                        <a:pt x="450"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3" name="Google Shape;4783;p31"/>
                <p:cNvSpPr/>
                <p:nvPr/>
              </p:nvSpPr>
              <p:spPr>
                <a:xfrm>
                  <a:off x="4120175" y="4039450"/>
                  <a:ext cx="17775" cy="13500"/>
                </a:xfrm>
                <a:custGeom>
                  <a:avLst/>
                  <a:gdLst/>
                  <a:ahLst/>
                  <a:cxnLst/>
                  <a:rect l="l" t="t" r="r" b="b"/>
                  <a:pathLst>
                    <a:path w="711" h="540" extrusionOk="0">
                      <a:moveTo>
                        <a:pt x="357" y="0"/>
                      </a:moveTo>
                      <a:cubicBezTo>
                        <a:pt x="297" y="0"/>
                        <a:pt x="237" y="20"/>
                        <a:pt x="187" y="62"/>
                      </a:cubicBezTo>
                      <a:cubicBezTo>
                        <a:pt x="1" y="213"/>
                        <a:pt x="87" y="512"/>
                        <a:pt x="328" y="538"/>
                      </a:cubicBezTo>
                      <a:cubicBezTo>
                        <a:pt x="339" y="539"/>
                        <a:pt x="349" y="539"/>
                        <a:pt x="359" y="539"/>
                      </a:cubicBezTo>
                      <a:cubicBezTo>
                        <a:pt x="579" y="539"/>
                        <a:pt x="711" y="279"/>
                        <a:pt x="566" y="101"/>
                      </a:cubicBezTo>
                      <a:cubicBezTo>
                        <a:pt x="513" y="35"/>
                        <a:pt x="436"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4" name="Google Shape;4784;p31"/>
                <p:cNvSpPr/>
                <p:nvPr/>
              </p:nvSpPr>
              <p:spPr>
                <a:xfrm>
                  <a:off x="4106925" y="4022900"/>
                  <a:ext cx="17125" cy="13025"/>
                </a:xfrm>
                <a:custGeom>
                  <a:avLst/>
                  <a:gdLst/>
                  <a:ahLst/>
                  <a:cxnLst/>
                  <a:rect l="l" t="t" r="r" b="b"/>
                  <a:pathLst>
                    <a:path w="685" h="521" extrusionOk="0">
                      <a:moveTo>
                        <a:pt x="345" y="1"/>
                      </a:moveTo>
                      <a:cubicBezTo>
                        <a:pt x="287" y="1"/>
                        <a:pt x="229" y="20"/>
                        <a:pt x="180" y="59"/>
                      </a:cubicBezTo>
                      <a:cubicBezTo>
                        <a:pt x="0" y="204"/>
                        <a:pt x="84" y="496"/>
                        <a:pt x="315" y="518"/>
                      </a:cubicBezTo>
                      <a:cubicBezTo>
                        <a:pt x="326" y="520"/>
                        <a:pt x="336" y="520"/>
                        <a:pt x="346" y="520"/>
                      </a:cubicBezTo>
                      <a:cubicBezTo>
                        <a:pt x="556" y="520"/>
                        <a:pt x="685" y="272"/>
                        <a:pt x="547" y="97"/>
                      </a:cubicBezTo>
                      <a:cubicBezTo>
                        <a:pt x="496" y="34"/>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5" name="Google Shape;4785;p31"/>
                <p:cNvSpPr/>
                <p:nvPr/>
              </p:nvSpPr>
              <p:spPr>
                <a:xfrm>
                  <a:off x="4093575" y="4006400"/>
                  <a:ext cx="16575" cy="12575"/>
                </a:xfrm>
                <a:custGeom>
                  <a:avLst/>
                  <a:gdLst/>
                  <a:ahLst/>
                  <a:cxnLst/>
                  <a:rect l="l" t="t" r="r" b="b"/>
                  <a:pathLst>
                    <a:path w="663" h="503" extrusionOk="0">
                      <a:moveTo>
                        <a:pt x="334" y="1"/>
                      </a:moveTo>
                      <a:cubicBezTo>
                        <a:pt x="278" y="1"/>
                        <a:pt x="222" y="19"/>
                        <a:pt x="174" y="57"/>
                      </a:cubicBezTo>
                      <a:cubicBezTo>
                        <a:pt x="1" y="198"/>
                        <a:pt x="84" y="478"/>
                        <a:pt x="309" y="500"/>
                      </a:cubicBezTo>
                      <a:cubicBezTo>
                        <a:pt x="320" y="502"/>
                        <a:pt x="330" y="502"/>
                        <a:pt x="340" y="502"/>
                      </a:cubicBezTo>
                      <a:cubicBezTo>
                        <a:pt x="543" y="502"/>
                        <a:pt x="663" y="258"/>
                        <a:pt x="528" y="92"/>
                      </a:cubicBezTo>
                      <a:cubicBezTo>
                        <a:pt x="479" y="32"/>
                        <a:pt x="40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6" name="Google Shape;4786;p31"/>
                <p:cNvSpPr/>
                <p:nvPr/>
              </p:nvSpPr>
              <p:spPr>
                <a:xfrm>
                  <a:off x="4080400" y="3989850"/>
                  <a:ext cx="15875" cy="12075"/>
                </a:xfrm>
                <a:custGeom>
                  <a:avLst/>
                  <a:gdLst/>
                  <a:ahLst/>
                  <a:cxnLst/>
                  <a:rect l="l" t="t" r="r" b="b"/>
                  <a:pathLst>
                    <a:path w="635" h="483" extrusionOk="0">
                      <a:moveTo>
                        <a:pt x="317" y="0"/>
                      </a:moveTo>
                      <a:cubicBezTo>
                        <a:pt x="264" y="0"/>
                        <a:pt x="210" y="18"/>
                        <a:pt x="165" y="54"/>
                      </a:cubicBezTo>
                      <a:cubicBezTo>
                        <a:pt x="1" y="192"/>
                        <a:pt x="81" y="459"/>
                        <a:pt x="293" y="481"/>
                      </a:cubicBezTo>
                      <a:cubicBezTo>
                        <a:pt x="302" y="482"/>
                        <a:pt x="311" y="482"/>
                        <a:pt x="320" y="482"/>
                      </a:cubicBezTo>
                      <a:cubicBezTo>
                        <a:pt x="517" y="482"/>
                        <a:pt x="635" y="249"/>
                        <a:pt x="505" y="92"/>
                      </a:cubicBezTo>
                      <a:cubicBezTo>
                        <a:pt x="458" y="32"/>
                        <a:pt x="388"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7" name="Google Shape;4787;p31"/>
                <p:cNvSpPr/>
                <p:nvPr/>
              </p:nvSpPr>
              <p:spPr>
                <a:xfrm>
                  <a:off x="4067075" y="3973350"/>
                  <a:ext cx="15300" cy="11625"/>
                </a:xfrm>
                <a:custGeom>
                  <a:avLst/>
                  <a:gdLst/>
                  <a:ahLst/>
                  <a:cxnLst/>
                  <a:rect l="l" t="t" r="r" b="b"/>
                  <a:pathLst>
                    <a:path w="612" h="465" extrusionOk="0">
                      <a:moveTo>
                        <a:pt x="307" y="0"/>
                      </a:moveTo>
                      <a:cubicBezTo>
                        <a:pt x="255" y="0"/>
                        <a:pt x="204" y="17"/>
                        <a:pt x="161" y="52"/>
                      </a:cubicBezTo>
                      <a:cubicBezTo>
                        <a:pt x="0" y="183"/>
                        <a:pt x="78" y="444"/>
                        <a:pt x="283" y="463"/>
                      </a:cubicBezTo>
                      <a:cubicBezTo>
                        <a:pt x="292" y="464"/>
                        <a:pt x="301" y="464"/>
                        <a:pt x="310" y="464"/>
                      </a:cubicBezTo>
                      <a:cubicBezTo>
                        <a:pt x="500" y="464"/>
                        <a:pt x="612" y="240"/>
                        <a:pt x="489" y="87"/>
                      </a:cubicBezTo>
                      <a:cubicBezTo>
                        <a:pt x="443" y="30"/>
                        <a:pt x="375"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8" name="Google Shape;4788;p31"/>
                <p:cNvSpPr/>
                <p:nvPr/>
              </p:nvSpPr>
              <p:spPr>
                <a:xfrm>
                  <a:off x="4053825" y="3956800"/>
                  <a:ext cx="14675" cy="11200"/>
                </a:xfrm>
                <a:custGeom>
                  <a:avLst/>
                  <a:gdLst/>
                  <a:ahLst/>
                  <a:cxnLst/>
                  <a:rect l="l" t="t" r="r" b="b"/>
                  <a:pathLst>
                    <a:path w="587" h="448" extrusionOk="0">
                      <a:moveTo>
                        <a:pt x="295" y="0"/>
                      </a:moveTo>
                      <a:cubicBezTo>
                        <a:pt x="246" y="0"/>
                        <a:pt x="196" y="17"/>
                        <a:pt x="154" y="52"/>
                      </a:cubicBezTo>
                      <a:cubicBezTo>
                        <a:pt x="0" y="177"/>
                        <a:pt x="74" y="424"/>
                        <a:pt x="270" y="447"/>
                      </a:cubicBezTo>
                      <a:cubicBezTo>
                        <a:pt x="278" y="448"/>
                        <a:pt x="286" y="448"/>
                        <a:pt x="294" y="448"/>
                      </a:cubicBezTo>
                      <a:cubicBezTo>
                        <a:pt x="479" y="448"/>
                        <a:pt x="587" y="232"/>
                        <a:pt x="469" y="84"/>
                      </a:cubicBezTo>
                      <a:cubicBezTo>
                        <a:pt x="424" y="29"/>
                        <a:pt x="359"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9" name="Google Shape;4789;p31"/>
                <p:cNvSpPr/>
                <p:nvPr/>
              </p:nvSpPr>
              <p:spPr>
                <a:xfrm>
                  <a:off x="4040475" y="3940250"/>
                  <a:ext cx="14200" cy="10725"/>
                </a:xfrm>
                <a:custGeom>
                  <a:avLst/>
                  <a:gdLst/>
                  <a:ahLst/>
                  <a:cxnLst/>
                  <a:rect l="l" t="t" r="r" b="b"/>
                  <a:pathLst>
                    <a:path w="568" h="429" extrusionOk="0">
                      <a:moveTo>
                        <a:pt x="285" y="1"/>
                      </a:moveTo>
                      <a:cubicBezTo>
                        <a:pt x="238" y="1"/>
                        <a:pt x="191" y="16"/>
                        <a:pt x="152" y="48"/>
                      </a:cubicBezTo>
                      <a:cubicBezTo>
                        <a:pt x="1" y="167"/>
                        <a:pt x="71" y="408"/>
                        <a:pt x="264" y="428"/>
                      </a:cubicBezTo>
                      <a:cubicBezTo>
                        <a:pt x="272" y="428"/>
                        <a:pt x="280" y="429"/>
                        <a:pt x="287" y="429"/>
                      </a:cubicBezTo>
                      <a:cubicBezTo>
                        <a:pt x="463" y="429"/>
                        <a:pt x="568" y="222"/>
                        <a:pt x="451" y="80"/>
                      </a:cubicBezTo>
                      <a:cubicBezTo>
                        <a:pt x="409" y="28"/>
                        <a:pt x="347"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0" name="Google Shape;4790;p31"/>
                <p:cNvSpPr/>
                <p:nvPr/>
              </p:nvSpPr>
              <p:spPr>
                <a:xfrm>
                  <a:off x="4027225" y="3923750"/>
                  <a:ext cx="13550" cy="10200"/>
                </a:xfrm>
                <a:custGeom>
                  <a:avLst/>
                  <a:gdLst/>
                  <a:ahLst/>
                  <a:cxnLst/>
                  <a:rect l="l" t="t" r="r" b="b"/>
                  <a:pathLst>
                    <a:path w="542" h="408" extrusionOk="0">
                      <a:moveTo>
                        <a:pt x="273" y="1"/>
                      </a:moveTo>
                      <a:cubicBezTo>
                        <a:pt x="227" y="1"/>
                        <a:pt x="181" y="16"/>
                        <a:pt x="142" y="46"/>
                      </a:cubicBezTo>
                      <a:cubicBezTo>
                        <a:pt x="0" y="159"/>
                        <a:pt x="68" y="390"/>
                        <a:pt x="251" y="406"/>
                      </a:cubicBezTo>
                      <a:cubicBezTo>
                        <a:pt x="259" y="407"/>
                        <a:pt x="267" y="407"/>
                        <a:pt x="274" y="407"/>
                      </a:cubicBezTo>
                      <a:cubicBezTo>
                        <a:pt x="441" y="407"/>
                        <a:pt x="542" y="210"/>
                        <a:pt x="431" y="75"/>
                      </a:cubicBezTo>
                      <a:cubicBezTo>
                        <a:pt x="391" y="26"/>
                        <a:pt x="332" y="1"/>
                        <a:pt x="2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1" name="Google Shape;4791;p31"/>
                <p:cNvSpPr/>
                <p:nvPr/>
              </p:nvSpPr>
              <p:spPr>
                <a:xfrm>
                  <a:off x="4013975" y="3907175"/>
                  <a:ext cx="12900" cy="9825"/>
                </a:xfrm>
                <a:custGeom>
                  <a:avLst/>
                  <a:gdLst/>
                  <a:ahLst/>
                  <a:cxnLst/>
                  <a:rect l="l" t="t" r="r" b="b"/>
                  <a:pathLst>
                    <a:path w="516" h="393" extrusionOk="0">
                      <a:moveTo>
                        <a:pt x="258" y="1"/>
                      </a:moveTo>
                      <a:cubicBezTo>
                        <a:pt x="215" y="1"/>
                        <a:pt x="171" y="15"/>
                        <a:pt x="135" y="44"/>
                      </a:cubicBezTo>
                      <a:cubicBezTo>
                        <a:pt x="0" y="153"/>
                        <a:pt x="64" y="372"/>
                        <a:pt x="238" y="391"/>
                      </a:cubicBezTo>
                      <a:cubicBezTo>
                        <a:pt x="246" y="392"/>
                        <a:pt x="253" y="392"/>
                        <a:pt x="261" y="392"/>
                      </a:cubicBezTo>
                      <a:cubicBezTo>
                        <a:pt x="421" y="392"/>
                        <a:pt x="516" y="202"/>
                        <a:pt x="411" y="73"/>
                      </a:cubicBezTo>
                      <a:cubicBezTo>
                        <a:pt x="373" y="25"/>
                        <a:pt x="316"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2" name="Google Shape;4792;p31"/>
                <p:cNvSpPr/>
                <p:nvPr/>
              </p:nvSpPr>
              <p:spPr>
                <a:xfrm>
                  <a:off x="4000700" y="3890700"/>
                  <a:ext cx="12275" cy="9275"/>
                </a:xfrm>
                <a:custGeom>
                  <a:avLst/>
                  <a:gdLst/>
                  <a:ahLst/>
                  <a:cxnLst/>
                  <a:rect l="l" t="t" r="r" b="b"/>
                  <a:pathLst>
                    <a:path w="491" h="371" extrusionOk="0">
                      <a:moveTo>
                        <a:pt x="245" y="0"/>
                      </a:moveTo>
                      <a:cubicBezTo>
                        <a:pt x="205" y="0"/>
                        <a:pt x="164" y="14"/>
                        <a:pt x="129" y="41"/>
                      </a:cubicBezTo>
                      <a:cubicBezTo>
                        <a:pt x="1" y="147"/>
                        <a:pt x="62" y="353"/>
                        <a:pt x="226" y="369"/>
                      </a:cubicBezTo>
                      <a:cubicBezTo>
                        <a:pt x="234" y="370"/>
                        <a:pt x="242" y="370"/>
                        <a:pt x="249" y="370"/>
                      </a:cubicBezTo>
                      <a:cubicBezTo>
                        <a:pt x="402" y="370"/>
                        <a:pt x="491" y="192"/>
                        <a:pt x="390"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3" name="Google Shape;4793;p31"/>
                <p:cNvSpPr/>
                <p:nvPr/>
              </p:nvSpPr>
              <p:spPr>
                <a:xfrm>
                  <a:off x="3987450" y="3874125"/>
                  <a:ext cx="11650" cy="8875"/>
                </a:xfrm>
                <a:custGeom>
                  <a:avLst/>
                  <a:gdLst/>
                  <a:ahLst/>
                  <a:cxnLst/>
                  <a:rect l="l" t="t" r="r" b="b"/>
                  <a:pathLst>
                    <a:path w="466" h="355" extrusionOk="0">
                      <a:moveTo>
                        <a:pt x="231" y="0"/>
                      </a:moveTo>
                      <a:cubicBezTo>
                        <a:pt x="192" y="0"/>
                        <a:pt x="154" y="13"/>
                        <a:pt x="123" y="39"/>
                      </a:cubicBezTo>
                      <a:cubicBezTo>
                        <a:pt x="1" y="138"/>
                        <a:pt x="58" y="338"/>
                        <a:pt x="216" y="354"/>
                      </a:cubicBezTo>
                      <a:cubicBezTo>
                        <a:pt x="222" y="354"/>
                        <a:pt x="229" y="355"/>
                        <a:pt x="235" y="355"/>
                      </a:cubicBezTo>
                      <a:cubicBezTo>
                        <a:pt x="378" y="355"/>
                        <a:pt x="466" y="185"/>
                        <a:pt x="370" y="68"/>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4" name="Google Shape;4794;p31"/>
                <p:cNvSpPr/>
                <p:nvPr/>
              </p:nvSpPr>
              <p:spPr>
                <a:xfrm>
                  <a:off x="3974200" y="3857600"/>
                  <a:ext cx="11000" cy="8375"/>
                </a:xfrm>
                <a:custGeom>
                  <a:avLst/>
                  <a:gdLst/>
                  <a:ahLst/>
                  <a:cxnLst/>
                  <a:rect l="l" t="t" r="r" b="b"/>
                  <a:pathLst>
                    <a:path w="440" h="335" extrusionOk="0">
                      <a:moveTo>
                        <a:pt x="221" y="0"/>
                      </a:moveTo>
                      <a:cubicBezTo>
                        <a:pt x="184" y="0"/>
                        <a:pt x="147" y="13"/>
                        <a:pt x="116" y="38"/>
                      </a:cubicBezTo>
                      <a:cubicBezTo>
                        <a:pt x="0" y="131"/>
                        <a:pt x="55" y="317"/>
                        <a:pt x="203" y="333"/>
                      </a:cubicBezTo>
                      <a:cubicBezTo>
                        <a:pt x="209" y="334"/>
                        <a:pt x="216" y="334"/>
                        <a:pt x="222" y="334"/>
                      </a:cubicBezTo>
                      <a:cubicBezTo>
                        <a:pt x="359" y="334"/>
                        <a:pt x="440" y="174"/>
                        <a:pt x="351" y="63"/>
                      </a:cubicBezTo>
                      <a:cubicBezTo>
                        <a:pt x="318" y="22"/>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5" name="Google Shape;4795;p31"/>
                <p:cNvSpPr/>
                <p:nvPr/>
              </p:nvSpPr>
              <p:spPr>
                <a:xfrm>
                  <a:off x="3960850" y="3841100"/>
                  <a:ext cx="10450" cy="7925"/>
                </a:xfrm>
                <a:custGeom>
                  <a:avLst/>
                  <a:gdLst/>
                  <a:ahLst/>
                  <a:cxnLst/>
                  <a:rect l="l" t="t" r="r" b="b"/>
                  <a:pathLst>
                    <a:path w="418" h="317" extrusionOk="0">
                      <a:moveTo>
                        <a:pt x="210" y="0"/>
                      </a:moveTo>
                      <a:cubicBezTo>
                        <a:pt x="175" y="0"/>
                        <a:pt x="139" y="12"/>
                        <a:pt x="110" y="36"/>
                      </a:cubicBezTo>
                      <a:cubicBezTo>
                        <a:pt x="1" y="123"/>
                        <a:pt x="52" y="299"/>
                        <a:pt x="194" y="315"/>
                      </a:cubicBezTo>
                      <a:cubicBezTo>
                        <a:pt x="200" y="316"/>
                        <a:pt x="207" y="316"/>
                        <a:pt x="213" y="316"/>
                      </a:cubicBezTo>
                      <a:cubicBezTo>
                        <a:pt x="343" y="316"/>
                        <a:pt x="418" y="162"/>
                        <a:pt x="335" y="58"/>
                      </a:cubicBezTo>
                      <a:cubicBezTo>
                        <a:pt x="302"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6" name="Google Shape;4796;p31"/>
                <p:cNvSpPr/>
                <p:nvPr/>
              </p:nvSpPr>
              <p:spPr>
                <a:xfrm>
                  <a:off x="4191125" y="4091100"/>
                  <a:ext cx="20250" cy="15350"/>
                </a:xfrm>
                <a:custGeom>
                  <a:avLst/>
                  <a:gdLst/>
                  <a:ahLst/>
                  <a:cxnLst/>
                  <a:rect l="l" t="t" r="r" b="b"/>
                  <a:pathLst>
                    <a:path w="810" h="614" extrusionOk="0">
                      <a:moveTo>
                        <a:pt x="409" y="1"/>
                      </a:moveTo>
                      <a:cubicBezTo>
                        <a:pt x="341" y="1"/>
                        <a:pt x="273" y="23"/>
                        <a:pt x="216" y="69"/>
                      </a:cubicBezTo>
                      <a:cubicBezTo>
                        <a:pt x="0" y="239"/>
                        <a:pt x="103" y="583"/>
                        <a:pt x="376" y="612"/>
                      </a:cubicBezTo>
                      <a:cubicBezTo>
                        <a:pt x="388" y="613"/>
                        <a:pt x="400" y="614"/>
                        <a:pt x="411" y="614"/>
                      </a:cubicBezTo>
                      <a:cubicBezTo>
                        <a:pt x="660" y="614"/>
                        <a:pt x="809" y="317"/>
                        <a:pt x="646" y="114"/>
                      </a:cubicBezTo>
                      <a:cubicBezTo>
                        <a:pt x="586" y="39"/>
                        <a:pt x="498" y="1"/>
                        <a:pt x="4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7" name="Google Shape;4797;p31"/>
                <p:cNvSpPr/>
                <p:nvPr/>
              </p:nvSpPr>
              <p:spPr>
                <a:xfrm>
                  <a:off x="4177875" y="4074525"/>
                  <a:ext cx="19675" cy="14900"/>
                </a:xfrm>
                <a:custGeom>
                  <a:avLst/>
                  <a:gdLst/>
                  <a:ahLst/>
                  <a:cxnLst/>
                  <a:rect l="l" t="t" r="r" b="b"/>
                  <a:pathLst>
                    <a:path w="787" h="596" extrusionOk="0">
                      <a:moveTo>
                        <a:pt x="393" y="1"/>
                      </a:moveTo>
                      <a:cubicBezTo>
                        <a:pt x="327" y="1"/>
                        <a:pt x="261" y="22"/>
                        <a:pt x="206" y="67"/>
                      </a:cubicBezTo>
                      <a:cubicBezTo>
                        <a:pt x="0" y="234"/>
                        <a:pt x="100" y="568"/>
                        <a:pt x="363" y="594"/>
                      </a:cubicBezTo>
                      <a:cubicBezTo>
                        <a:pt x="375" y="595"/>
                        <a:pt x="387" y="596"/>
                        <a:pt x="398" y="596"/>
                      </a:cubicBezTo>
                      <a:cubicBezTo>
                        <a:pt x="641" y="596"/>
                        <a:pt x="786" y="308"/>
                        <a:pt x="627" y="112"/>
                      </a:cubicBezTo>
                      <a:cubicBezTo>
                        <a:pt x="566" y="39"/>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8" name="Google Shape;4798;p31"/>
                <p:cNvSpPr/>
                <p:nvPr/>
              </p:nvSpPr>
              <p:spPr>
                <a:xfrm>
                  <a:off x="4164600" y="4058025"/>
                  <a:ext cx="19075" cy="14450"/>
                </a:xfrm>
                <a:custGeom>
                  <a:avLst/>
                  <a:gdLst/>
                  <a:ahLst/>
                  <a:cxnLst/>
                  <a:rect l="l" t="t" r="r" b="b"/>
                  <a:pathLst>
                    <a:path w="763" h="578" extrusionOk="0">
                      <a:moveTo>
                        <a:pt x="382" y="1"/>
                      </a:moveTo>
                      <a:cubicBezTo>
                        <a:pt x="318" y="1"/>
                        <a:pt x="254" y="22"/>
                        <a:pt x="200" y="65"/>
                      </a:cubicBezTo>
                      <a:cubicBezTo>
                        <a:pt x="1" y="225"/>
                        <a:pt x="97" y="550"/>
                        <a:pt x="351" y="576"/>
                      </a:cubicBezTo>
                      <a:cubicBezTo>
                        <a:pt x="362" y="577"/>
                        <a:pt x="372" y="577"/>
                        <a:pt x="382" y="577"/>
                      </a:cubicBezTo>
                      <a:cubicBezTo>
                        <a:pt x="621" y="577"/>
                        <a:pt x="762" y="298"/>
                        <a:pt x="605" y="106"/>
                      </a:cubicBezTo>
                      <a:cubicBezTo>
                        <a:pt x="548" y="37"/>
                        <a:pt x="466" y="1"/>
                        <a:pt x="3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9" name="Google Shape;4799;p31"/>
                <p:cNvSpPr/>
                <p:nvPr/>
              </p:nvSpPr>
              <p:spPr>
                <a:xfrm>
                  <a:off x="4151350" y="4041500"/>
                  <a:ext cx="18425" cy="13925"/>
                </a:xfrm>
                <a:custGeom>
                  <a:avLst/>
                  <a:gdLst/>
                  <a:ahLst/>
                  <a:cxnLst/>
                  <a:rect l="l" t="t" r="r" b="b"/>
                  <a:pathLst>
                    <a:path w="737" h="557" extrusionOk="0">
                      <a:moveTo>
                        <a:pt x="371" y="1"/>
                      </a:moveTo>
                      <a:cubicBezTo>
                        <a:pt x="308" y="1"/>
                        <a:pt x="245" y="22"/>
                        <a:pt x="193" y="64"/>
                      </a:cubicBezTo>
                      <a:cubicBezTo>
                        <a:pt x="1" y="221"/>
                        <a:pt x="94" y="533"/>
                        <a:pt x="341" y="555"/>
                      </a:cubicBezTo>
                      <a:cubicBezTo>
                        <a:pt x="352" y="556"/>
                        <a:pt x="362" y="557"/>
                        <a:pt x="372" y="557"/>
                      </a:cubicBezTo>
                      <a:cubicBezTo>
                        <a:pt x="601" y="557"/>
                        <a:pt x="736" y="287"/>
                        <a:pt x="586" y="102"/>
                      </a:cubicBezTo>
                      <a:cubicBezTo>
                        <a:pt x="531" y="35"/>
                        <a:pt x="451" y="1"/>
                        <a:pt x="3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0" name="Google Shape;4800;p31"/>
                <p:cNvSpPr/>
                <p:nvPr/>
              </p:nvSpPr>
              <p:spPr>
                <a:xfrm>
                  <a:off x="4138025" y="4024975"/>
                  <a:ext cx="17850" cy="13500"/>
                </a:xfrm>
                <a:custGeom>
                  <a:avLst/>
                  <a:gdLst/>
                  <a:ahLst/>
                  <a:cxnLst/>
                  <a:rect l="l" t="t" r="r" b="b"/>
                  <a:pathLst>
                    <a:path w="714" h="540" extrusionOk="0">
                      <a:moveTo>
                        <a:pt x="358" y="0"/>
                      </a:moveTo>
                      <a:cubicBezTo>
                        <a:pt x="299" y="0"/>
                        <a:pt x="239" y="20"/>
                        <a:pt x="190" y="59"/>
                      </a:cubicBezTo>
                      <a:cubicBezTo>
                        <a:pt x="0" y="210"/>
                        <a:pt x="90" y="513"/>
                        <a:pt x="331" y="538"/>
                      </a:cubicBezTo>
                      <a:cubicBezTo>
                        <a:pt x="342" y="539"/>
                        <a:pt x="352" y="540"/>
                        <a:pt x="362" y="540"/>
                      </a:cubicBezTo>
                      <a:cubicBezTo>
                        <a:pt x="582" y="540"/>
                        <a:pt x="713" y="279"/>
                        <a:pt x="569" y="101"/>
                      </a:cubicBezTo>
                      <a:cubicBezTo>
                        <a:pt x="516" y="35"/>
                        <a:pt x="437" y="0"/>
                        <a:pt x="3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1" name="Google Shape;4801;p31"/>
                <p:cNvSpPr/>
                <p:nvPr/>
              </p:nvSpPr>
              <p:spPr>
                <a:xfrm>
                  <a:off x="4124750" y="4008450"/>
                  <a:ext cx="17225" cy="13000"/>
                </a:xfrm>
                <a:custGeom>
                  <a:avLst/>
                  <a:gdLst/>
                  <a:ahLst/>
                  <a:cxnLst/>
                  <a:rect l="l" t="t" r="r" b="b"/>
                  <a:pathLst>
                    <a:path w="689" h="520" extrusionOk="0">
                      <a:moveTo>
                        <a:pt x="346" y="0"/>
                      </a:moveTo>
                      <a:cubicBezTo>
                        <a:pt x="289" y="0"/>
                        <a:pt x="231" y="19"/>
                        <a:pt x="184" y="58"/>
                      </a:cubicBezTo>
                      <a:cubicBezTo>
                        <a:pt x="1" y="203"/>
                        <a:pt x="88" y="495"/>
                        <a:pt x="319" y="518"/>
                      </a:cubicBezTo>
                      <a:cubicBezTo>
                        <a:pt x="329" y="519"/>
                        <a:pt x="340" y="520"/>
                        <a:pt x="350" y="520"/>
                      </a:cubicBezTo>
                      <a:cubicBezTo>
                        <a:pt x="563" y="520"/>
                        <a:pt x="688" y="269"/>
                        <a:pt x="550" y="97"/>
                      </a:cubicBezTo>
                      <a:cubicBezTo>
                        <a:pt x="498" y="33"/>
                        <a:pt x="422" y="0"/>
                        <a:pt x="3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2" name="Google Shape;4802;p31"/>
                <p:cNvSpPr/>
                <p:nvPr/>
              </p:nvSpPr>
              <p:spPr>
                <a:xfrm>
                  <a:off x="4111500" y="3991875"/>
                  <a:ext cx="16600" cy="12625"/>
                </a:xfrm>
                <a:custGeom>
                  <a:avLst/>
                  <a:gdLst/>
                  <a:ahLst/>
                  <a:cxnLst/>
                  <a:rect l="l" t="t" r="r" b="b"/>
                  <a:pathLst>
                    <a:path w="664" h="505" extrusionOk="0">
                      <a:moveTo>
                        <a:pt x="333" y="1"/>
                      </a:moveTo>
                      <a:cubicBezTo>
                        <a:pt x="277" y="1"/>
                        <a:pt x="221" y="19"/>
                        <a:pt x="174" y="56"/>
                      </a:cubicBezTo>
                      <a:cubicBezTo>
                        <a:pt x="1" y="198"/>
                        <a:pt x="84" y="480"/>
                        <a:pt x="306" y="503"/>
                      </a:cubicBezTo>
                      <a:cubicBezTo>
                        <a:pt x="315" y="504"/>
                        <a:pt x="324" y="504"/>
                        <a:pt x="333" y="504"/>
                      </a:cubicBezTo>
                      <a:cubicBezTo>
                        <a:pt x="542" y="504"/>
                        <a:pt x="663" y="261"/>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3" name="Google Shape;4803;p31"/>
                <p:cNvSpPr/>
                <p:nvPr/>
              </p:nvSpPr>
              <p:spPr>
                <a:xfrm>
                  <a:off x="4098250" y="3975375"/>
                  <a:ext cx="15950" cy="12075"/>
                </a:xfrm>
                <a:custGeom>
                  <a:avLst/>
                  <a:gdLst/>
                  <a:ahLst/>
                  <a:cxnLst/>
                  <a:rect l="l" t="t" r="r" b="b"/>
                  <a:pathLst>
                    <a:path w="638" h="483" extrusionOk="0">
                      <a:moveTo>
                        <a:pt x="319" y="1"/>
                      </a:moveTo>
                      <a:cubicBezTo>
                        <a:pt x="266" y="1"/>
                        <a:pt x="212" y="18"/>
                        <a:pt x="167" y="54"/>
                      </a:cubicBezTo>
                      <a:cubicBezTo>
                        <a:pt x="0" y="189"/>
                        <a:pt x="81" y="459"/>
                        <a:pt x="296" y="482"/>
                      </a:cubicBezTo>
                      <a:cubicBezTo>
                        <a:pt x="305" y="483"/>
                        <a:pt x="314" y="483"/>
                        <a:pt x="323" y="483"/>
                      </a:cubicBezTo>
                      <a:cubicBezTo>
                        <a:pt x="519" y="483"/>
                        <a:pt x="637" y="249"/>
                        <a:pt x="508" y="90"/>
                      </a:cubicBezTo>
                      <a:cubicBezTo>
                        <a:pt x="461" y="31"/>
                        <a:pt x="390" y="1"/>
                        <a:pt x="3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4" name="Google Shape;4804;p31"/>
                <p:cNvSpPr/>
                <p:nvPr/>
              </p:nvSpPr>
              <p:spPr>
                <a:xfrm>
                  <a:off x="4085000" y="3958825"/>
                  <a:ext cx="15325" cy="11675"/>
                </a:xfrm>
                <a:custGeom>
                  <a:avLst/>
                  <a:gdLst/>
                  <a:ahLst/>
                  <a:cxnLst/>
                  <a:rect l="l" t="t" r="r" b="b"/>
                  <a:pathLst>
                    <a:path w="613" h="467" extrusionOk="0">
                      <a:moveTo>
                        <a:pt x="307" y="0"/>
                      </a:moveTo>
                      <a:cubicBezTo>
                        <a:pt x="256" y="0"/>
                        <a:pt x="204" y="18"/>
                        <a:pt x="161" y="54"/>
                      </a:cubicBezTo>
                      <a:cubicBezTo>
                        <a:pt x="0" y="183"/>
                        <a:pt x="77" y="443"/>
                        <a:pt x="283" y="465"/>
                      </a:cubicBezTo>
                      <a:cubicBezTo>
                        <a:pt x="291" y="466"/>
                        <a:pt x="299" y="467"/>
                        <a:pt x="306" y="467"/>
                      </a:cubicBezTo>
                      <a:cubicBezTo>
                        <a:pt x="498" y="467"/>
                        <a:pt x="612" y="241"/>
                        <a:pt x="489" y="86"/>
                      </a:cubicBezTo>
                      <a:cubicBezTo>
                        <a:pt x="441" y="30"/>
                        <a:pt x="375"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5" name="Google Shape;4805;p31"/>
                <p:cNvSpPr/>
                <p:nvPr/>
              </p:nvSpPr>
              <p:spPr>
                <a:xfrm>
                  <a:off x="4071725" y="3942275"/>
                  <a:ext cx="14700" cy="11200"/>
                </a:xfrm>
                <a:custGeom>
                  <a:avLst/>
                  <a:gdLst/>
                  <a:ahLst/>
                  <a:cxnLst/>
                  <a:rect l="l" t="t" r="r" b="b"/>
                  <a:pathLst>
                    <a:path w="588" h="448" extrusionOk="0">
                      <a:moveTo>
                        <a:pt x="295" y="1"/>
                      </a:moveTo>
                      <a:cubicBezTo>
                        <a:pt x="245" y="1"/>
                        <a:pt x="196" y="17"/>
                        <a:pt x="155" y="51"/>
                      </a:cubicBezTo>
                      <a:cubicBezTo>
                        <a:pt x="1" y="176"/>
                        <a:pt x="75" y="424"/>
                        <a:pt x="271" y="446"/>
                      </a:cubicBezTo>
                      <a:cubicBezTo>
                        <a:pt x="279" y="447"/>
                        <a:pt x="287" y="447"/>
                        <a:pt x="294" y="447"/>
                      </a:cubicBezTo>
                      <a:cubicBezTo>
                        <a:pt x="479" y="447"/>
                        <a:pt x="587" y="231"/>
                        <a:pt x="467" y="83"/>
                      </a:cubicBezTo>
                      <a:cubicBezTo>
                        <a:pt x="423" y="29"/>
                        <a:pt x="359"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6" name="Google Shape;4806;p31"/>
                <p:cNvSpPr/>
                <p:nvPr/>
              </p:nvSpPr>
              <p:spPr>
                <a:xfrm>
                  <a:off x="4058400" y="3925750"/>
                  <a:ext cx="14100" cy="10700"/>
                </a:xfrm>
                <a:custGeom>
                  <a:avLst/>
                  <a:gdLst/>
                  <a:ahLst/>
                  <a:cxnLst/>
                  <a:rect l="l" t="t" r="r" b="b"/>
                  <a:pathLst>
                    <a:path w="564" h="428" extrusionOk="0">
                      <a:moveTo>
                        <a:pt x="283" y="1"/>
                      </a:moveTo>
                      <a:cubicBezTo>
                        <a:pt x="236" y="1"/>
                        <a:pt x="188" y="17"/>
                        <a:pt x="148" y="50"/>
                      </a:cubicBezTo>
                      <a:cubicBezTo>
                        <a:pt x="0" y="169"/>
                        <a:pt x="71" y="407"/>
                        <a:pt x="261" y="426"/>
                      </a:cubicBezTo>
                      <a:cubicBezTo>
                        <a:pt x="270" y="427"/>
                        <a:pt x="279" y="427"/>
                        <a:pt x="288" y="427"/>
                      </a:cubicBezTo>
                      <a:cubicBezTo>
                        <a:pt x="461" y="427"/>
                        <a:pt x="563" y="223"/>
                        <a:pt x="450" y="82"/>
                      </a:cubicBezTo>
                      <a:cubicBezTo>
                        <a:pt x="408" y="29"/>
                        <a:pt x="346" y="1"/>
                        <a:pt x="2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7" name="Google Shape;4807;p31"/>
                <p:cNvSpPr/>
                <p:nvPr/>
              </p:nvSpPr>
              <p:spPr>
                <a:xfrm>
                  <a:off x="4045150" y="3909225"/>
                  <a:ext cx="13475" cy="10275"/>
                </a:xfrm>
                <a:custGeom>
                  <a:avLst/>
                  <a:gdLst/>
                  <a:ahLst/>
                  <a:cxnLst/>
                  <a:rect l="l" t="t" r="r" b="b"/>
                  <a:pathLst>
                    <a:path w="539" h="411" extrusionOk="0">
                      <a:moveTo>
                        <a:pt x="270" y="0"/>
                      </a:moveTo>
                      <a:cubicBezTo>
                        <a:pt x="224" y="0"/>
                        <a:pt x="179" y="15"/>
                        <a:pt x="141" y="46"/>
                      </a:cubicBezTo>
                      <a:cubicBezTo>
                        <a:pt x="0" y="161"/>
                        <a:pt x="68" y="389"/>
                        <a:pt x="251" y="409"/>
                      </a:cubicBezTo>
                      <a:cubicBezTo>
                        <a:pt x="259" y="410"/>
                        <a:pt x="266" y="410"/>
                        <a:pt x="274" y="410"/>
                      </a:cubicBezTo>
                      <a:cubicBezTo>
                        <a:pt x="440" y="410"/>
                        <a:pt x="538" y="213"/>
                        <a:pt x="431" y="78"/>
                      </a:cubicBezTo>
                      <a:cubicBezTo>
                        <a:pt x="390" y="26"/>
                        <a:pt x="330"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8" name="Google Shape;4808;p31"/>
                <p:cNvSpPr/>
                <p:nvPr/>
              </p:nvSpPr>
              <p:spPr>
                <a:xfrm>
                  <a:off x="4031875" y="3892725"/>
                  <a:ext cx="12850" cy="9800"/>
                </a:xfrm>
                <a:custGeom>
                  <a:avLst/>
                  <a:gdLst/>
                  <a:ahLst/>
                  <a:cxnLst/>
                  <a:rect l="l" t="t" r="r" b="b"/>
                  <a:pathLst>
                    <a:path w="514" h="392" extrusionOk="0">
                      <a:moveTo>
                        <a:pt x="258" y="0"/>
                      </a:moveTo>
                      <a:cubicBezTo>
                        <a:pt x="215" y="0"/>
                        <a:pt x="172" y="15"/>
                        <a:pt x="136" y="44"/>
                      </a:cubicBezTo>
                      <a:cubicBezTo>
                        <a:pt x="1" y="153"/>
                        <a:pt x="65" y="371"/>
                        <a:pt x="239" y="391"/>
                      </a:cubicBezTo>
                      <a:cubicBezTo>
                        <a:pt x="245" y="391"/>
                        <a:pt x="252" y="392"/>
                        <a:pt x="258" y="392"/>
                      </a:cubicBezTo>
                      <a:cubicBezTo>
                        <a:pt x="420" y="392"/>
                        <a:pt x="514" y="202"/>
                        <a:pt x="409" y="73"/>
                      </a:cubicBezTo>
                      <a:cubicBezTo>
                        <a:pt x="371"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9" name="Google Shape;4809;p31"/>
                <p:cNvSpPr/>
                <p:nvPr/>
              </p:nvSpPr>
              <p:spPr>
                <a:xfrm>
                  <a:off x="4018625" y="3876150"/>
                  <a:ext cx="12300" cy="9350"/>
                </a:xfrm>
                <a:custGeom>
                  <a:avLst/>
                  <a:gdLst/>
                  <a:ahLst/>
                  <a:cxnLst/>
                  <a:rect l="l" t="t" r="r" b="b"/>
                  <a:pathLst>
                    <a:path w="492" h="374" extrusionOk="0">
                      <a:moveTo>
                        <a:pt x="245" y="0"/>
                      </a:moveTo>
                      <a:cubicBezTo>
                        <a:pt x="204" y="0"/>
                        <a:pt x="163" y="14"/>
                        <a:pt x="129" y="41"/>
                      </a:cubicBezTo>
                      <a:cubicBezTo>
                        <a:pt x="1" y="147"/>
                        <a:pt x="62" y="356"/>
                        <a:pt x="225" y="372"/>
                      </a:cubicBezTo>
                      <a:cubicBezTo>
                        <a:pt x="232" y="373"/>
                        <a:pt x="239" y="373"/>
                        <a:pt x="245" y="373"/>
                      </a:cubicBezTo>
                      <a:cubicBezTo>
                        <a:pt x="398" y="373"/>
                        <a:pt x="491" y="194"/>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0" name="Google Shape;4810;p31"/>
                <p:cNvSpPr/>
                <p:nvPr/>
              </p:nvSpPr>
              <p:spPr>
                <a:xfrm>
                  <a:off x="4005300" y="3859650"/>
                  <a:ext cx="11700" cy="8825"/>
                </a:xfrm>
                <a:custGeom>
                  <a:avLst/>
                  <a:gdLst/>
                  <a:ahLst/>
                  <a:cxnLst/>
                  <a:rect l="l" t="t" r="r" b="b"/>
                  <a:pathLst>
                    <a:path w="468" h="353" extrusionOk="0">
                      <a:moveTo>
                        <a:pt x="234" y="1"/>
                      </a:moveTo>
                      <a:cubicBezTo>
                        <a:pt x="195" y="1"/>
                        <a:pt x="155" y="13"/>
                        <a:pt x="122" y="39"/>
                      </a:cubicBezTo>
                      <a:cubicBezTo>
                        <a:pt x="0" y="139"/>
                        <a:pt x="61" y="335"/>
                        <a:pt x="215" y="351"/>
                      </a:cubicBezTo>
                      <a:cubicBezTo>
                        <a:pt x="223" y="352"/>
                        <a:pt x="231" y="352"/>
                        <a:pt x="238" y="352"/>
                      </a:cubicBezTo>
                      <a:cubicBezTo>
                        <a:pt x="382" y="352"/>
                        <a:pt x="468" y="181"/>
                        <a:pt x="373" y="65"/>
                      </a:cubicBezTo>
                      <a:cubicBezTo>
                        <a:pt x="338" y="23"/>
                        <a:pt x="286"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1" name="Google Shape;4811;p31"/>
                <p:cNvSpPr/>
                <p:nvPr/>
              </p:nvSpPr>
              <p:spPr>
                <a:xfrm>
                  <a:off x="3992025" y="3843100"/>
                  <a:ext cx="11100" cy="8400"/>
                </a:xfrm>
                <a:custGeom>
                  <a:avLst/>
                  <a:gdLst/>
                  <a:ahLst/>
                  <a:cxnLst/>
                  <a:rect l="l" t="t" r="r" b="b"/>
                  <a:pathLst>
                    <a:path w="444" h="336" extrusionOk="0">
                      <a:moveTo>
                        <a:pt x="223" y="0"/>
                      </a:moveTo>
                      <a:cubicBezTo>
                        <a:pt x="186" y="0"/>
                        <a:pt x="148" y="13"/>
                        <a:pt x="116" y="39"/>
                      </a:cubicBezTo>
                      <a:cubicBezTo>
                        <a:pt x="1" y="133"/>
                        <a:pt x="59" y="319"/>
                        <a:pt x="206" y="335"/>
                      </a:cubicBezTo>
                      <a:cubicBezTo>
                        <a:pt x="213" y="336"/>
                        <a:pt x="219" y="336"/>
                        <a:pt x="225" y="336"/>
                      </a:cubicBezTo>
                      <a:cubicBezTo>
                        <a:pt x="362" y="336"/>
                        <a:pt x="443" y="172"/>
                        <a:pt x="351" y="62"/>
                      </a:cubicBezTo>
                      <a:cubicBezTo>
                        <a:pt x="318" y="22"/>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2" name="Google Shape;4812;p31"/>
                <p:cNvSpPr/>
                <p:nvPr/>
              </p:nvSpPr>
              <p:spPr>
                <a:xfrm>
                  <a:off x="3978775" y="3826550"/>
                  <a:ext cx="10450" cy="7925"/>
                </a:xfrm>
                <a:custGeom>
                  <a:avLst/>
                  <a:gdLst/>
                  <a:ahLst/>
                  <a:cxnLst/>
                  <a:rect l="l" t="t" r="r" b="b"/>
                  <a:pathLst>
                    <a:path w="418" h="317" extrusionOk="0">
                      <a:moveTo>
                        <a:pt x="208" y="1"/>
                      </a:moveTo>
                      <a:cubicBezTo>
                        <a:pt x="174" y="1"/>
                        <a:pt x="139" y="13"/>
                        <a:pt x="110" y="36"/>
                      </a:cubicBezTo>
                      <a:cubicBezTo>
                        <a:pt x="0" y="126"/>
                        <a:pt x="52" y="303"/>
                        <a:pt x="193" y="316"/>
                      </a:cubicBezTo>
                      <a:cubicBezTo>
                        <a:pt x="200" y="316"/>
                        <a:pt x="206" y="317"/>
                        <a:pt x="212" y="317"/>
                      </a:cubicBezTo>
                      <a:cubicBezTo>
                        <a:pt x="340" y="317"/>
                        <a:pt x="417" y="166"/>
                        <a:pt x="331" y="62"/>
                      </a:cubicBezTo>
                      <a:cubicBezTo>
                        <a:pt x="300" y="21"/>
                        <a:pt x="255" y="1"/>
                        <a:pt x="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3" name="Google Shape;4813;p31"/>
                <p:cNvSpPr/>
                <p:nvPr/>
              </p:nvSpPr>
              <p:spPr>
                <a:xfrm>
                  <a:off x="4222300" y="4093100"/>
                  <a:ext cx="20875" cy="15850"/>
                </a:xfrm>
                <a:custGeom>
                  <a:avLst/>
                  <a:gdLst/>
                  <a:ahLst/>
                  <a:cxnLst/>
                  <a:rect l="l" t="t" r="r" b="b"/>
                  <a:pathLst>
                    <a:path w="835" h="634" extrusionOk="0">
                      <a:moveTo>
                        <a:pt x="421" y="1"/>
                      </a:moveTo>
                      <a:cubicBezTo>
                        <a:pt x="351" y="1"/>
                        <a:pt x="280" y="24"/>
                        <a:pt x="222" y="73"/>
                      </a:cubicBezTo>
                      <a:cubicBezTo>
                        <a:pt x="0" y="249"/>
                        <a:pt x="106" y="603"/>
                        <a:pt x="386" y="632"/>
                      </a:cubicBezTo>
                      <a:cubicBezTo>
                        <a:pt x="398" y="633"/>
                        <a:pt x="409" y="634"/>
                        <a:pt x="421" y="634"/>
                      </a:cubicBezTo>
                      <a:cubicBezTo>
                        <a:pt x="680" y="634"/>
                        <a:pt x="835" y="327"/>
                        <a:pt x="666" y="118"/>
                      </a:cubicBezTo>
                      <a:cubicBezTo>
                        <a:pt x="604" y="41"/>
                        <a:pt x="513" y="1"/>
                        <a:pt x="4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4" name="Google Shape;4814;p31"/>
                <p:cNvSpPr/>
                <p:nvPr/>
              </p:nvSpPr>
              <p:spPr>
                <a:xfrm>
                  <a:off x="4209050" y="4076550"/>
                  <a:ext cx="20225" cy="15375"/>
                </a:xfrm>
                <a:custGeom>
                  <a:avLst/>
                  <a:gdLst/>
                  <a:ahLst/>
                  <a:cxnLst/>
                  <a:rect l="l" t="t" r="r" b="b"/>
                  <a:pathLst>
                    <a:path w="809" h="615" extrusionOk="0">
                      <a:moveTo>
                        <a:pt x="407" y="1"/>
                      </a:moveTo>
                      <a:cubicBezTo>
                        <a:pt x="338" y="1"/>
                        <a:pt x="269" y="23"/>
                        <a:pt x="212" y="69"/>
                      </a:cubicBezTo>
                      <a:cubicBezTo>
                        <a:pt x="0" y="243"/>
                        <a:pt x="103" y="587"/>
                        <a:pt x="376" y="612"/>
                      </a:cubicBezTo>
                      <a:cubicBezTo>
                        <a:pt x="388" y="614"/>
                        <a:pt x="399" y="614"/>
                        <a:pt x="411" y="614"/>
                      </a:cubicBezTo>
                      <a:cubicBezTo>
                        <a:pt x="660" y="614"/>
                        <a:pt x="809" y="320"/>
                        <a:pt x="646" y="114"/>
                      </a:cubicBezTo>
                      <a:cubicBezTo>
                        <a:pt x="586" y="40"/>
                        <a:pt x="497"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5" name="Google Shape;4815;p31"/>
                <p:cNvSpPr/>
                <p:nvPr/>
              </p:nvSpPr>
              <p:spPr>
                <a:xfrm>
                  <a:off x="4195775" y="4060075"/>
                  <a:ext cx="19625" cy="14975"/>
                </a:xfrm>
                <a:custGeom>
                  <a:avLst/>
                  <a:gdLst/>
                  <a:ahLst/>
                  <a:cxnLst/>
                  <a:rect l="l" t="t" r="r" b="b"/>
                  <a:pathLst>
                    <a:path w="785" h="599" extrusionOk="0">
                      <a:moveTo>
                        <a:pt x="396" y="1"/>
                      </a:moveTo>
                      <a:cubicBezTo>
                        <a:pt x="329" y="1"/>
                        <a:pt x="262" y="23"/>
                        <a:pt x="206" y="69"/>
                      </a:cubicBezTo>
                      <a:cubicBezTo>
                        <a:pt x="1" y="233"/>
                        <a:pt x="100" y="568"/>
                        <a:pt x="364" y="597"/>
                      </a:cubicBezTo>
                      <a:cubicBezTo>
                        <a:pt x="374" y="598"/>
                        <a:pt x="385" y="598"/>
                        <a:pt x="395" y="598"/>
                      </a:cubicBezTo>
                      <a:cubicBezTo>
                        <a:pt x="640" y="598"/>
                        <a:pt x="785" y="309"/>
                        <a:pt x="624" y="111"/>
                      </a:cubicBezTo>
                      <a:cubicBezTo>
                        <a:pt x="566" y="39"/>
                        <a:pt x="481" y="1"/>
                        <a:pt x="3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6" name="Google Shape;4816;p31"/>
                <p:cNvSpPr/>
                <p:nvPr/>
              </p:nvSpPr>
              <p:spPr>
                <a:xfrm>
                  <a:off x="4182525" y="4043525"/>
                  <a:ext cx="19050" cy="14400"/>
                </a:xfrm>
                <a:custGeom>
                  <a:avLst/>
                  <a:gdLst/>
                  <a:ahLst/>
                  <a:cxnLst/>
                  <a:rect l="l" t="t" r="r" b="b"/>
                  <a:pathLst>
                    <a:path w="762" h="576" extrusionOk="0">
                      <a:moveTo>
                        <a:pt x="381" y="0"/>
                      </a:moveTo>
                      <a:cubicBezTo>
                        <a:pt x="317" y="0"/>
                        <a:pt x="253" y="22"/>
                        <a:pt x="200" y="66"/>
                      </a:cubicBezTo>
                      <a:cubicBezTo>
                        <a:pt x="1" y="227"/>
                        <a:pt x="97" y="548"/>
                        <a:pt x="351" y="574"/>
                      </a:cubicBezTo>
                      <a:cubicBezTo>
                        <a:pt x="363" y="575"/>
                        <a:pt x="374" y="576"/>
                        <a:pt x="386" y="576"/>
                      </a:cubicBezTo>
                      <a:cubicBezTo>
                        <a:pt x="622" y="576"/>
                        <a:pt x="761" y="298"/>
                        <a:pt x="605" y="108"/>
                      </a:cubicBezTo>
                      <a:cubicBezTo>
                        <a:pt x="548" y="37"/>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7" name="Google Shape;4817;p31"/>
                <p:cNvSpPr/>
                <p:nvPr/>
              </p:nvSpPr>
              <p:spPr>
                <a:xfrm>
                  <a:off x="4169275" y="4027000"/>
                  <a:ext cx="18400" cy="13975"/>
                </a:xfrm>
                <a:custGeom>
                  <a:avLst/>
                  <a:gdLst/>
                  <a:ahLst/>
                  <a:cxnLst/>
                  <a:rect l="l" t="t" r="r" b="b"/>
                  <a:pathLst>
                    <a:path w="736" h="559" extrusionOk="0">
                      <a:moveTo>
                        <a:pt x="366" y="1"/>
                      </a:moveTo>
                      <a:cubicBezTo>
                        <a:pt x="305" y="1"/>
                        <a:pt x="244" y="21"/>
                        <a:pt x="193" y="62"/>
                      </a:cubicBezTo>
                      <a:cubicBezTo>
                        <a:pt x="0" y="219"/>
                        <a:pt x="93" y="531"/>
                        <a:pt x="341" y="557"/>
                      </a:cubicBezTo>
                      <a:cubicBezTo>
                        <a:pt x="351" y="558"/>
                        <a:pt x="362" y="559"/>
                        <a:pt x="372" y="559"/>
                      </a:cubicBezTo>
                      <a:cubicBezTo>
                        <a:pt x="601" y="559"/>
                        <a:pt x="736" y="288"/>
                        <a:pt x="585" y="104"/>
                      </a:cubicBezTo>
                      <a:cubicBezTo>
                        <a:pt x="528" y="36"/>
                        <a:pt x="447" y="1"/>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8" name="Google Shape;4818;p31"/>
                <p:cNvSpPr/>
                <p:nvPr/>
              </p:nvSpPr>
              <p:spPr>
                <a:xfrm>
                  <a:off x="4155925" y="4010450"/>
                  <a:ext cx="17775" cy="13500"/>
                </a:xfrm>
                <a:custGeom>
                  <a:avLst/>
                  <a:gdLst/>
                  <a:ahLst/>
                  <a:cxnLst/>
                  <a:rect l="l" t="t" r="r" b="b"/>
                  <a:pathLst>
                    <a:path w="711" h="540" extrusionOk="0">
                      <a:moveTo>
                        <a:pt x="359" y="0"/>
                      </a:moveTo>
                      <a:cubicBezTo>
                        <a:pt x="300" y="0"/>
                        <a:pt x="240" y="20"/>
                        <a:pt x="190" y="62"/>
                      </a:cubicBezTo>
                      <a:cubicBezTo>
                        <a:pt x="1" y="210"/>
                        <a:pt x="91" y="512"/>
                        <a:pt x="329" y="538"/>
                      </a:cubicBezTo>
                      <a:cubicBezTo>
                        <a:pt x="339" y="539"/>
                        <a:pt x="350" y="539"/>
                        <a:pt x="360" y="539"/>
                      </a:cubicBezTo>
                      <a:cubicBezTo>
                        <a:pt x="582" y="539"/>
                        <a:pt x="711" y="279"/>
                        <a:pt x="570" y="101"/>
                      </a:cubicBezTo>
                      <a:cubicBezTo>
                        <a:pt x="515" y="35"/>
                        <a:pt x="437" y="0"/>
                        <a:pt x="3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9" name="Google Shape;4819;p31"/>
                <p:cNvSpPr/>
                <p:nvPr/>
              </p:nvSpPr>
              <p:spPr>
                <a:xfrm>
                  <a:off x="4142675" y="3993875"/>
                  <a:ext cx="17125" cy="13050"/>
                </a:xfrm>
                <a:custGeom>
                  <a:avLst/>
                  <a:gdLst/>
                  <a:ahLst/>
                  <a:cxnLst/>
                  <a:rect l="l" t="t" r="r" b="b"/>
                  <a:pathLst>
                    <a:path w="685" h="522" extrusionOk="0">
                      <a:moveTo>
                        <a:pt x="344" y="0"/>
                      </a:moveTo>
                      <a:cubicBezTo>
                        <a:pt x="287" y="0"/>
                        <a:pt x="229" y="20"/>
                        <a:pt x="180" y="60"/>
                      </a:cubicBezTo>
                      <a:cubicBezTo>
                        <a:pt x="1" y="204"/>
                        <a:pt x="87" y="494"/>
                        <a:pt x="315" y="519"/>
                      </a:cubicBezTo>
                      <a:cubicBezTo>
                        <a:pt x="326" y="520"/>
                        <a:pt x="336" y="521"/>
                        <a:pt x="346" y="521"/>
                      </a:cubicBezTo>
                      <a:cubicBezTo>
                        <a:pt x="559" y="521"/>
                        <a:pt x="685" y="270"/>
                        <a:pt x="547" y="98"/>
                      </a:cubicBezTo>
                      <a:cubicBezTo>
                        <a:pt x="496" y="34"/>
                        <a:pt x="420" y="0"/>
                        <a:pt x="3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0" name="Google Shape;4820;p31"/>
                <p:cNvSpPr/>
                <p:nvPr/>
              </p:nvSpPr>
              <p:spPr>
                <a:xfrm>
                  <a:off x="4129425" y="3977400"/>
                  <a:ext cx="16575" cy="12550"/>
                </a:xfrm>
                <a:custGeom>
                  <a:avLst/>
                  <a:gdLst/>
                  <a:ahLst/>
                  <a:cxnLst/>
                  <a:rect l="l" t="t" r="r" b="b"/>
                  <a:pathLst>
                    <a:path w="663" h="502" extrusionOk="0">
                      <a:moveTo>
                        <a:pt x="333" y="1"/>
                      </a:moveTo>
                      <a:cubicBezTo>
                        <a:pt x="278" y="1"/>
                        <a:pt x="221" y="19"/>
                        <a:pt x="174" y="57"/>
                      </a:cubicBezTo>
                      <a:cubicBezTo>
                        <a:pt x="0" y="198"/>
                        <a:pt x="84" y="478"/>
                        <a:pt x="306" y="500"/>
                      </a:cubicBezTo>
                      <a:cubicBezTo>
                        <a:pt x="316" y="501"/>
                        <a:pt x="326" y="502"/>
                        <a:pt x="336" y="502"/>
                      </a:cubicBezTo>
                      <a:cubicBezTo>
                        <a:pt x="540" y="502"/>
                        <a:pt x="662" y="258"/>
                        <a:pt x="527" y="92"/>
                      </a:cubicBezTo>
                      <a:cubicBezTo>
                        <a:pt x="478" y="32"/>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1" name="Google Shape;4821;p31"/>
                <p:cNvSpPr/>
                <p:nvPr/>
              </p:nvSpPr>
              <p:spPr>
                <a:xfrm>
                  <a:off x="4116150" y="3960850"/>
                  <a:ext cx="15875" cy="12075"/>
                </a:xfrm>
                <a:custGeom>
                  <a:avLst/>
                  <a:gdLst/>
                  <a:ahLst/>
                  <a:cxnLst/>
                  <a:rect l="l" t="t" r="r" b="b"/>
                  <a:pathLst>
                    <a:path w="635" h="483" extrusionOk="0">
                      <a:moveTo>
                        <a:pt x="319" y="0"/>
                      </a:moveTo>
                      <a:cubicBezTo>
                        <a:pt x="266" y="0"/>
                        <a:pt x="212" y="18"/>
                        <a:pt x="168" y="53"/>
                      </a:cubicBezTo>
                      <a:cubicBezTo>
                        <a:pt x="1" y="188"/>
                        <a:pt x="81" y="458"/>
                        <a:pt x="293" y="481"/>
                      </a:cubicBezTo>
                      <a:cubicBezTo>
                        <a:pt x="303" y="482"/>
                        <a:pt x="312" y="482"/>
                        <a:pt x="321" y="482"/>
                      </a:cubicBezTo>
                      <a:cubicBezTo>
                        <a:pt x="520" y="482"/>
                        <a:pt x="635" y="249"/>
                        <a:pt x="509" y="92"/>
                      </a:cubicBezTo>
                      <a:cubicBezTo>
                        <a:pt x="461" y="31"/>
                        <a:pt x="390"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2" name="Google Shape;4822;p31"/>
                <p:cNvSpPr/>
                <p:nvPr/>
              </p:nvSpPr>
              <p:spPr>
                <a:xfrm>
                  <a:off x="4102900" y="3944350"/>
                  <a:ext cx="15300" cy="11625"/>
                </a:xfrm>
                <a:custGeom>
                  <a:avLst/>
                  <a:gdLst/>
                  <a:ahLst/>
                  <a:cxnLst/>
                  <a:rect l="l" t="t" r="r" b="b"/>
                  <a:pathLst>
                    <a:path w="612" h="465" extrusionOk="0">
                      <a:moveTo>
                        <a:pt x="306" y="0"/>
                      </a:moveTo>
                      <a:cubicBezTo>
                        <a:pt x="255" y="0"/>
                        <a:pt x="204" y="17"/>
                        <a:pt x="161" y="51"/>
                      </a:cubicBezTo>
                      <a:cubicBezTo>
                        <a:pt x="1" y="183"/>
                        <a:pt x="78" y="444"/>
                        <a:pt x="284" y="463"/>
                      </a:cubicBezTo>
                      <a:cubicBezTo>
                        <a:pt x="293" y="464"/>
                        <a:pt x="302" y="464"/>
                        <a:pt x="311" y="464"/>
                      </a:cubicBezTo>
                      <a:cubicBezTo>
                        <a:pt x="500" y="464"/>
                        <a:pt x="612" y="240"/>
                        <a:pt x="486" y="87"/>
                      </a:cubicBezTo>
                      <a:cubicBezTo>
                        <a:pt x="440" y="30"/>
                        <a:pt x="373" y="0"/>
                        <a:pt x="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3" name="Google Shape;4823;p31"/>
                <p:cNvSpPr/>
                <p:nvPr/>
              </p:nvSpPr>
              <p:spPr>
                <a:xfrm>
                  <a:off x="4089575" y="3927775"/>
                  <a:ext cx="14750" cy="11225"/>
                </a:xfrm>
                <a:custGeom>
                  <a:avLst/>
                  <a:gdLst/>
                  <a:ahLst/>
                  <a:cxnLst/>
                  <a:rect l="l" t="t" r="r" b="b"/>
                  <a:pathLst>
                    <a:path w="590" h="449" extrusionOk="0">
                      <a:moveTo>
                        <a:pt x="296" y="1"/>
                      </a:moveTo>
                      <a:cubicBezTo>
                        <a:pt x="246" y="1"/>
                        <a:pt x="196" y="18"/>
                        <a:pt x="154" y="52"/>
                      </a:cubicBezTo>
                      <a:cubicBezTo>
                        <a:pt x="0" y="178"/>
                        <a:pt x="74" y="425"/>
                        <a:pt x="273" y="448"/>
                      </a:cubicBezTo>
                      <a:cubicBezTo>
                        <a:pt x="281" y="448"/>
                        <a:pt x="289" y="449"/>
                        <a:pt x="297" y="449"/>
                      </a:cubicBezTo>
                      <a:cubicBezTo>
                        <a:pt x="479" y="449"/>
                        <a:pt x="590" y="233"/>
                        <a:pt x="469" y="85"/>
                      </a:cubicBezTo>
                      <a:cubicBezTo>
                        <a:pt x="426" y="30"/>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4" name="Google Shape;4824;p31"/>
                <p:cNvSpPr/>
                <p:nvPr/>
              </p:nvSpPr>
              <p:spPr>
                <a:xfrm>
                  <a:off x="4076300" y="3911250"/>
                  <a:ext cx="14125" cy="10725"/>
                </a:xfrm>
                <a:custGeom>
                  <a:avLst/>
                  <a:gdLst/>
                  <a:ahLst/>
                  <a:cxnLst/>
                  <a:rect l="l" t="t" r="r" b="b"/>
                  <a:pathLst>
                    <a:path w="565" h="429" extrusionOk="0">
                      <a:moveTo>
                        <a:pt x="285" y="0"/>
                      </a:moveTo>
                      <a:cubicBezTo>
                        <a:pt x="237" y="0"/>
                        <a:pt x="189" y="16"/>
                        <a:pt x="149" y="48"/>
                      </a:cubicBezTo>
                      <a:cubicBezTo>
                        <a:pt x="1" y="167"/>
                        <a:pt x="72" y="408"/>
                        <a:pt x="261" y="427"/>
                      </a:cubicBezTo>
                      <a:cubicBezTo>
                        <a:pt x="269" y="428"/>
                        <a:pt x="277" y="429"/>
                        <a:pt x="285" y="429"/>
                      </a:cubicBezTo>
                      <a:cubicBezTo>
                        <a:pt x="460" y="429"/>
                        <a:pt x="565" y="222"/>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5" name="Google Shape;4825;p31"/>
                <p:cNvSpPr/>
                <p:nvPr/>
              </p:nvSpPr>
              <p:spPr>
                <a:xfrm>
                  <a:off x="4063050" y="3894750"/>
                  <a:ext cx="13475" cy="10200"/>
                </a:xfrm>
                <a:custGeom>
                  <a:avLst/>
                  <a:gdLst/>
                  <a:ahLst/>
                  <a:cxnLst/>
                  <a:rect l="l" t="t" r="r" b="b"/>
                  <a:pathLst>
                    <a:path w="539" h="408" extrusionOk="0">
                      <a:moveTo>
                        <a:pt x="271" y="1"/>
                      </a:moveTo>
                      <a:cubicBezTo>
                        <a:pt x="225" y="1"/>
                        <a:pt x="180" y="15"/>
                        <a:pt x="142" y="46"/>
                      </a:cubicBezTo>
                      <a:cubicBezTo>
                        <a:pt x="1" y="159"/>
                        <a:pt x="68" y="390"/>
                        <a:pt x="248" y="406"/>
                      </a:cubicBezTo>
                      <a:cubicBezTo>
                        <a:pt x="256" y="407"/>
                        <a:pt x="264" y="407"/>
                        <a:pt x="272" y="407"/>
                      </a:cubicBezTo>
                      <a:cubicBezTo>
                        <a:pt x="441" y="407"/>
                        <a:pt x="539" y="210"/>
                        <a:pt x="431" y="75"/>
                      </a:cubicBezTo>
                      <a:cubicBezTo>
                        <a:pt x="390" y="26"/>
                        <a:pt x="330" y="1"/>
                        <a:pt x="2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6" name="Google Shape;4826;p31"/>
                <p:cNvSpPr/>
                <p:nvPr/>
              </p:nvSpPr>
              <p:spPr>
                <a:xfrm>
                  <a:off x="4049800" y="3878175"/>
                  <a:ext cx="12825" cy="9825"/>
                </a:xfrm>
                <a:custGeom>
                  <a:avLst/>
                  <a:gdLst/>
                  <a:ahLst/>
                  <a:cxnLst/>
                  <a:rect l="l" t="t" r="r" b="b"/>
                  <a:pathLst>
                    <a:path w="513" h="393" extrusionOk="0">
                      <a:moveTo>
                        <a:pt x="258" y="1"/>
                      </a:moveTo>
                      <a:cubicBezTo>
                        <a:pt x="215" y="1"/>
                        <a:pt x="171" y="15"/>
                        <a:pt x="135" y="44"/>
                      </a:cubicBezTo>
                      <a:cubicBezTo>
                        <a:pt x="0" y="153"/>
                        <a:pt x="65" y="372"/>
                        <a:pt x="238" y="391"/>
                      </a:cubicBezTo>
                      <a:cubicBezTo>
                        <a:pt x="246" y="392"/>
                        <a:pt x="253" y="392"/>
                        <a:pt x="261" y="392"/>
                      </a:cubicBezTo>
                      <a:cubicBezTo>
                        <a:pt x="418" y="392"/>
                        <a:pt x="513" y="202"/>
                        <a:pt x="409" y="73"/>
                      </a:cubicBezTo>
                      <a:cubicBezTo>
                        <a:pt x="370" y="25"/>
                        <a:pt x="314"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7" name="Google Shape;4827;p31"/>
                <p:cNvSpPr/>
                <p:nvPr/>
              </p:nvSpPr>
              <p:spPr>
                <a:xfrm>
                  <a:off x="4036450" y="3861675"/>
                  <a:ext cx="12300" cy="9350"/>
                </a:xfrm>
                <a:custGeom>
                  <a:avLst/>
                  <a:gdLst/>
                  <a:ahLst/>
                  <a:cxnLst/>
                  <a:rect l="l" t="t" r="r" b="b"/>
                  <a:pathLst>
                    <a:path w="492" h="374" extrusionOk="0">
                      <a:moveTo>
                        <a:pt x="247" y="1"/>
                      </a:moveTo>
                      <a:cubicBezTo>
                        <a:pt x="205" y="1"/>
                        <a:pt x="164" y="14"/>
                        <a:pt x="130" y="42"/>
                      </a:cubicBezTo>
                      <a:cubicBezTo>
                        <a:pt x="1" y="145"/>
                        <a:pt x="65" y="354"/>
                        <a:pt x="229" y="373"/>
                      </a:cubicBezTo>
                      <a:cubicBezTo>
                        <a:pt x="236" y="374"/>
                        <a:pt x="242" y="374"/>
                        <a:pt x="249" y="374"/>
                      </a:cubicBezTo>
                      <a:cubicBezTo>
                        <a:pt x="401" y="374"/>
                        <a:pt x="492" y="194"/>
                        <a:pt x="393" y="71"/>
                      </a:cubicBezTo>
                      <a:cubicBezTo>
                        <a:pt x="356" y="25"/>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8" name="Google Shape;4828;p31"/>
                <p:cNvSpPr/>
                <p:nvPr/>
              </p:nvSpPr>
              <p:spPr>
                <a:xfrm>
                  <a:off x="4023200" y="3845125"/>
                  <a:ext cx="11725" cy="8875"/>
                </a:xfrm>
                <a:custGeom>
                  <a:avLst/>
                  <a:gdLst/>
                  <a:ahLst/>
                  <a:cxnLst/>
                  <a:rect l="l" t="t" r="r" b="b"/>
                  <a:pathLst>
                    <a:path w="469" h="355" extrusionOk="0">
                      <a:moveTo>
                        <a:pt x="234" y="0"/>
                      </a:moveTo>
                      <a:cubicBezTo>
                        <a:pt x="195" y="0"/>
                        <a:pt x="156" y="13"/>
                        <a:pt x="123" y="39"/>
                      </a:cubicBezTo>
                      <a:cubicBezTo>
                        <a:pt x="1" y="138"/>
                        <a:pt x="59" y="338"/>
                        <a:pt x="216" y="354"/>
                      </a:cubicBezTo>
                      <a:cubicBezTo>
                        <a:pt x="223" y="354"/>
                        <a:pt x="229" y="355"/>
                        <a:pt x="236" y="355"/>
                      </a:cubicBezTo>
                      <a:cubicBezTo>
                        <a:pt x="382" y="355"/>
                        <a:pt x="469" y="185"/>
                        <a:pt x="373" y="68"/>
                      </a:cubicBezTo>
                      <a:cubicBezTo>
                        <a:pt x="338" y="23"/>
                        <a:pt x="286"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9" name="Google Shape;4829;p31"/>
                <p:cNvSpPr/>
                <p:nvPr/>
              </p:nvSpPr>
              <p:spPr>
                <a:xfrm>
                  <a:off x="4009950" y="3828600"/>
                  <a:ext cx="11100" cy="8450"/>
                </a:xfrm>
                <a:custGeom>
                  <a:avLst/>
                  <a:gdLst/>
                  <a:ahLst/>
                  <a:cxnLst/>
                  <a:rect l="l" t="t" r="r" b="b"/>
                  <a:pathLst>
                    <a:path w="444" h="338" extrusionOk="0">
                      <a:moveTo>
                        <a:pt x="221" y="0"/>
                      </a:moveTo>
                      <a:cubicBezTo>
                        <a:pt x="184" y="0"/>
                        <a:pt x="147" y="13"/>
                        <a:pt x="116" y="38"/>
                      </a:cubicBezTo>
                      <a:cubicBezTo>
                        <a:pt x="0" y="131"/>
                        <a:pt x="55" y="320"/>
                        <a:pt x="203" y="337"/>
                      </a:cubicBezTo>
                      <a:cubicBezTo>
                        <a:pt x="208" y="337"/>
                        <a:pt x="214" y="337"/>
                        <a:pt x="219" y="337"/>
                      </a:cubicBezTo>
                      <a:cubicBezTo>
                        <a:pt x="360" y="337"/>
                        <a:pt x="444" y="175"/>
                        <a:pt x="351" y="63"/>
                      </a:cubicBezTo>
                      <a:cubicBezTo>
                        <a:pt x="318" y="21"/>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0" name="Google Shape;4830;p31"/>
                <p:cNvSpPr/>
                <p:nvPr/>
              </p:nvSpPr>
              <p:spPr>
                <a:xfrm>
                  <a:off x="3996700" y="3812100"/>
                  <a:ext cx="10450" cy="7925"/>
                </a:xfrm>
                <a:custGeom>
                  <a:avLst/>
                  <a:gdLst/>
                  <a:ahLst/>
                  <a:cxnLst/>
                  <a:rect l="l" t="t" r="r" b="b"/>
                  <a:pathLst>
                    <a:path w="418" h="317" extrusionOk="0">
                      <a:moveTo>
                        <a:pt x="209" y="0"/>
                      </a:moveTo>
                      <a:cubicBezTo>
                        <a:pt x="174" y="0"/>
                        <a:pt x="139" y="12"/>
                        <a:pt x="109" y="36"/>
                      </a:cubicBezTo>
                      <a:cubicBezTo>
                        <a:pt x="0" y="122"/>
                        <a:pt x="52" y="299"/>
                        <a:pt x="193" y="315"/>
                      </a:cubicBezTo>
                      <a:cubicBezTo>
                        <a:pt x="199" y="316"/>
                        <a:pt x="206" y="316"/>
                        <a:pt x="212" y="316"/>
                      </a:cubicBezTo>
                      <a:cubicBezTo>
                        <a:pt x="339" y="316"/>
                        <a:pt x="417" y="162"/>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1" name="Google Shape;4831;p31"/>
                <p:cNvSpPr/>
                <p:nvPr/>
              </p:nvSpPr>
              <p:spPr>
                <a:xfrm>
                  <a:off x="4253550" y="4095175"/>
                  <a:ext cx="21450" cy="16350"/>
                </a:xfrm>
                <a:custGeom>
                  <a:avLst/>
                  <a:gdLst/>
                  <a:ahLst/>
                  <a:cxnLst/>
                  <a:rect l="l" t="t" r="r" b="b"/>
                  <a:pathLst>
                    <a:path w="858" h="654" extrusionOk="0">
                      <a:moveTo>
                        <a:pt x="430" y="0"/>
                      </a:moveTo>
                      <a:cubicBezTo>
                        <a:pt x="358" y="0"/>
                        <a:pt x="285" y="24"/>
                        <a:pt x="225" y="73"/>
                      </a:cubicBezTo>
                      <a:cubicBezTo>
                        <a:pt x="0" y="256"/>
                        <a:pt x="110" y="623"/>
                        <a:pt x="399" y="652"/>
                      </a:cubicBezTo>
                      <a:cubicBezTo>
                        <a:pt x="411" y="653"/>
                        <a:pt x="422" y="653"/>
                        <a:pt x="433" y="653"/>
                      </a:cubicBezTo>
                      <a:cubicBezTo>
                        <a:pt x="699" y="653"/>
                        <a:pt x="858" y="334"/>
                        <a:pt x="682" y="121"/>
                      </a:cubicBezTo>
                      <a:cubicBezTo>
                        <a:pt x="618" y="41"/>
                        <a:pt x="525" y="0"/>
                        <a:pt x="4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2" name="Google Shape;4832;p31"/>
                <p:cNvSpPr/>
                <p:nvPr/>
              </p:nvSpPr>
              <p:spPr>
                <a:xfrm>
                  <a:off x="4240225" y="4078600"/>
                  <a:ext cx="20850" cy="15825"/>
                </a:xfrm>
                <a:custGeom>
                  <a:avLst/>
                  <a:gdLst/>
                  <a:ahLst/>
                  <a:cxnLst/>
                  <a:rect l="l" t="t" r="r" b="b"/>
                  <a:pathLst>
                    <a:path w="834" h="633" extrusionOk="0">
                      <a:moveTo>
                        <a:pt x="420" y="0"/>
                      </a:moveTo>
                      <a:cubicBezTo>
                        <a:pt x="349" y="0"/>
                        <a:pt x="278" y="24"/>
                        <a:pt x="219" y="71"/>
                      </a:cubicBezTo>
                      <a:cubicBezTo>
                        <a:pt x="0" y="248"/>
                        <a:pt x="106" y="601"/>
                        <a:pt x="386" y="630"/>
                      </a:cubicBezTo>
                      <a:cubicBezTo>
                        <a:pt x="399" y="632"/>
                        <a:pt x="411" y="632"/>
                        <a:pt x="424" y="632"/>
                      </a:cubicBezTo>
                      <a:cubicBezTo>
                        <a:pt x="681" y="632"/>
                        <a:pt x="834" y="327"/>
                        <a:pt x="665" y="119"/>
                      </a:cubicBezTo>
                      <a:cubicBezTo>
                        <a:pt x="603" y="41"/>
                        <a:pt x="512" y="0"/>
                        <a:pt x="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3" name="Google Shape;4833;p31"/>
                <p:cNvSpPr/>
                <p:nvPr/>
              </p:nvSpPr>
              <p:spPr>
                <a:xfrm>
                  <a:off x="4226950" y="4062100"/>
                  <a:ext cx="20250" cy="15350"/>
                </a:xfrm>
                <a:custGeom>
                  <a:avLst/>
                  <a:gdLst/>
                  <a:ahLst/>
                  <a:cxnLst/>
                  <a:rect l="l" t="t" r="r" b="b"/>
                  <a:pathLst>
                    <a:path w="810" h="614" extrusionOk="0">
                      <a:moveTo>
                        <a:pt x="407" y="1"/>
                      </a:moveTo>
                      <a:cubicBezTo>
                        <a:pt x="339" y="1"/>
                        <a:pt x="270" y="23"/>
                        <a:pt x="213" y="69"/>
                      </a:cubicBezTo>
                      <a:cubicBezTo>
                        <a:pt x="1" y="239"/>
                        <a:pt x="104" y="583"/>
                        <a:pt x="377" y="612"/>
                      </a:cubicBezTo>
                      <a:cubicBezTo>
                        <a:pt x="388" y="613"/>
                        <a:pt x="400" y="614"/>
                        <a:pt x="411" y="614"/>
                      </a:cubicBezTo>
                      <a:cubicBezTo>
                        <a:pt x="661" y="614"/>
                        <a:pt x="810" y="317"/>
                        <a:pt x="647" y="114"/>
                      </a:cubicBezTo>
                      <a:cubicBezTo>
                        <a:pt x="587" y="39"/>
                        <a:pt x="497"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4" name="Google Shape;4834;p31"/>
                <p:cNvSpPr/>
                <p:nvPr/>
              </p:nvSpPr>
              <p:spPr>
                <a:xfrm>
                  <a:off x="4213700" y="4045525"/>
                  <a:ext cx="19600" cy="14900"/>
                </a:xfrm>
                <a:custGeom>
                  <a:avLst/>
                  <a:gdLst/>
                  <a:ahLst/>
                  <a:cxnLst/>
                  <a:rect l="l" t="t" r="r" b="b"/>
                  <a:pathLst>
                    <a:path w="784" h="596" extrusionOk="0">
                      <a:moveTo>
                        <a:pt x="393" y="1"/>
                      </a:moveTo>
                      <a:cubicBezTo>
                        <a:pt x="328" y="1"/>
                        <a:pt x="262" y="22"/>
                        <a:pt x="206" y="67"/>
                      </a:cubicBezTo>
                      <a:cubicBezTo>
                        <a:pt x="0" y="234"/>
                        <a:pt x="100" y="568"/>
                        <a:pt x="364" y="594"/>
                      </a:cubicBezTo>
                      <a:cubicBezTo>
                        <a:pt x="375" y="595"/>
                        <a:pt x="387" y="596"/>
                        <a:pt x="398" y="596"/>
                      </a:cubicBezTo>
                      <a:cubicBezTo>
                        <a:pt x="641" y="596"/>
                        <a:pt x="784" y="308"/>
                        <a:pt x="624" y="112"/>
                      </a:cubicBezTo>
                      <a:cubicBezTo>
                        <a:pt x="565" y="38"/>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5" name="Google Shape;4835;p31"/>
                <p:cNvSpPr/>
                <p:nvPr/>
              </p:nvSpPr>
              <p:spPr>
                <a:xfrm>
                  <a:off x="4200450" y="4029050"/>
                  <a:ext cx="18950" cy="14425"/>
                </a:xfrm>
                <a:custGeom>
                  <a:avLst/>
                  <a:gdLst/>
                  <a:ahLst/>
                  <a:cxnLst/>
                  <a:rect l="l" t="t" r="r" b="b"/>
                  <a:pathLst>
                    <a:path w="758" h="577" extrusionOk="0">
                      <a:moveTo>
                        <a:pt x="381" y="1"/>
                      </a:moveTo>
                      <a:cubicBezTo>
                        <a:pt x="317" y="1"/>
                        <a:pt x="252" y="22"/>
                        <a:pt x="199" y="67"/>
                      </a:cubicBezTo>
                      <a:cubicBezTo>
                        <a:pt x="0" y="227"/>
                        <a:pt x="97" y="549"/>
                        <a:pt x="351" y="575"/>
                      </a:cubicBezTo>
                      <a:cubicBezTo>
                        <a:pt x="362" y="576"/>
                        <a:pt x="374" y="577"/>
                        <a:pt x="385" y="577"/>
                      </a:cubicBezTo>
                      <a:cubicBezTo>
                        <a:pt x="621" y="577"/>
                        <a:pt x="758" y="299"/>
                        <a:pt x="604" y="109"/>
                      </a:cubicBezTo>
                      <a:cubicBezTo>
                        <a:pt x="548" y="38"/>
                        <a:pt x="465" y="1"/>
                        <a:pt x="3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6" name="Google Shape;4836;p31"/>
                <p:cNvSpPr/>
                <p:nvPr/>
              </p:nvSpPr>
              <p:spPr>
                <a:xfrm>
                  <a:off x="4187175" y="4012500"/>
                  <a:ext cx="18350" cy="13925"/>
                </a:xfrm>
                <a:custGeom>
                  <a:avLst/>
                  <a:gdLst/>
                  <a:ahLst/>
                  <a:cxnLst/>
                  <a:rect l="l" t="t" r="r" b="b"/>
                  <a:pathLst>
                    <a:path w="734" h="557" extrusionOk="0">
                      <a:moveTo>
                        <a:pt x="370" y="1"/>
                      </a:moveTo>
                      <a:cubicBezTo>
                        <a:pt x="308" y="1"/>
                        <a:pt x="246" y="21"/>
                        <a:pt x="194" y="64"/>
                      </a:cubicBezTo>
                      <a:cubicBezTo>
                        <a:pt x="1" y="221"/>
                        <a:pt x="94" y="533"/>
                        <a:pt x="338" y="555"/>
                      </a:cubicBezTo>
                      <a:cubicBezTo>
                        <a:pt x="349" y="556"/>
                        <a:pt x="359" y="557"/>
                        <a:pt x="369" y="557"/>
                      </a:cubicBezTo>
                      <a:cubicBezTo>
                        <a:pt x="598" y="557"/>
                        <a:pt x="734" y="287"/>
                        <a:pt x="586" y="102"/>
                      </a:cubicBezTo>
                      <a:cubicBezTo>
                        <a:pt x="530" y="35"/>
                        <a:pt x="450" y="1"/>
                        <a:pt x="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7" name="Google Shape;4837;p31"/>
                <p:cNvSpPr/>
                <p:nvPr/>
              </p:nvSpPr>
              <p:spPr>
                <a:xfrm>
                  <a:off x="4173850" y="3995950"/>
                  <a:ext cx="17775" cy="13525"/>
                </a:xfrm>
                <a:custGeom>
                  <a:avLst/>
                  <a:gdLst/>
                  <a:ahLst/>
                  <a:cxnLst/>
                  <a:rect l="l" t="t" r="r" b="b"/>
                  <a:pathLst>
                    <a:path w="711" h="541" extrusionOk="0">
                      <a:moveTo>
                        <a:pt x="357" y="0"/>
                      </a:moveTo>
                      <a:cubicBezTo>
                        <a:pt x="297" y="0"/>
                        <a:pt x="237" y="20"/>
                        <a:pt x="187" y="60"/>
                      </a:cubicBezTo>
                      <a:cubicBezTo>
                        <a:pt x="0" y="211"/>
                        <a:pt x="90" y="513"/>
                        <a:pt x="328" y="539"/>
                      </a:cubicBezTo>
                      <a:cubicBezTo>
                        <a:pt x="339" y="540"/>
                        <a:pt x="349" y="541"/>
                        <a:pt x="359" y="541"/>
                      </a:cubicBezTo>
                      <a:cubicBezTo>
                        <a:pt x="582" y="541"/>
                        <a:pt x="711" y="280"/>
                        <a:pt x="566" y="102"/>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8" name="Google Shape;4838;p31"/>
                <p:cNvSpPr/>
                <p:nvPr/>
              </p:nvSpPr>
              <p:spPr>
                <a:xfrm>
                  <a:off x="4160600" y="3979400"/>
                  <a:ext cx="17125" cy="13050"/>
                </a:xfrm>
                <a:custGeom>
                  <a:avLst/>
                  <a:gdLst/>
                  <a:ahLst/>
                  <a:cxnLst/>
                  <a:rect l="l" t="t" r="r" b="b"/>
                  <a:pathLst>
                    <a:path w="685" h="522" extrusionOk="0">
                      <a:moveTo>
                        <a:pt x="342" y="0"/>
                      </a:moveTo>
                      <a:cubicBezTo>
                        <a:pt x="285" y="0"/>
                        <a:pt x="228" y="19"/>
                        <a:pt x="180" y="57"/>
                      </a:cubicBezTo>
                      <a:cubicBezTo>
                        <a:pt x="0" y="202"/>
                        <a:pt x="84" y="494"/>
                        <a:pt x="315" y="520"/>
                      </a:cubicBezTo>
                      <a:cubicBezTo>
                        <a:pt x="326" y="521"/>
                        <a:pt x="336" y="522"/>
                        <a:pt x="346" y="522"/>
                      </a:cubicBezTo>
                      <a:cubicBezTo>
                        <a:pt x="559" y="522"/>
                        <a:pt x="685" y="271"/>
                        <a:pt x="547" y="99"/>
                      </a:cubicBezTo>
                      <a:cubicBezTo>
                        <a:pt x="495" y="34"/>
                        <a:pt x="419" y="0"/>
                        <a:pt x="3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9" name="Google Shape;4839;p31"/>
                <p:cNvSpPr/>
                <p:nvPr/>
              </p:nvSpPr>
              <p:spPr>
                <a:xfrm>
                  <a:off x="4147325" y="3962875"/>
                  <a:ext cx="16600" cy="12625"/>
                </a:xfrm>
                <a:custGeom>
                  <a:avLst/>
                  <a:gdLst/>
                  <a:ahLst/>
                  <a:cxnLst/>
                  <a:rect l="l" t="t" r="r" b="b"/>
                  <a:pathLst>
                    <a:path w="664" h="505" extrusionOk="0">
                      <a:moveTo>
                        <a:pt x="332" y="0"/>
                      </a:moveTo>
                      <a:cubicBezTo>
                        <a:pt x="276" y="0"/>
                        <a:pt x="220" y="19"/>
                        <a:pt x="174" y="56"/>
                      </a:cubicBezTo>
                      <a:cubicBezTo>
                        <a:pt x="1" y="197"/>
                        <a:pt x="84" y="477"/>
                        <a:pt x="306" y="503"/>
                      </a:cubicBezTo>
                      <a:cubicBezTo>
                        <a:pt x="315" y="504"/>
                        <a:pt x="324" y="504"/>
                        <a:pt x="333" y="504"/>
                      </a:cubicBezTo>
                      <a:cubicBezTo>
                        <a:pt x="539" y="504"/>
                        <a:pt x="664" y="261"/>
                        <a:pt x="528" y="95"/>
                      </a:cubicBezTo>
                      <a:cubicBezTo>
                        <a:pt x="479" y="32"/>
                        <a:pt x="405"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0" name="Google Shape;4840;p31"/>
                <p:cNvSpPr/>
                <p:nvPr/>
              </p:nvSpPr>
              <p:spPr>
                <a:xfrm>
                  <a:off x="4134075" y="3946375"/>
                  <a:ext cx="15875" cy="12075"/>
                </a:xfrm>
                <a:custGeom>
                  <a:avLst/>
                  <a:gdLst/>
                  <a:ahLst/>
                  <a:cxnLst/>
                  <a:rect l="l" t="t" r="r" b="b"/>
                  <a:pathLst>
                    <a:path w="635" h="483" extrusionOk="0">
                      <a:moveTo>
                        <a:pt x="318" y="0"/>
                      </a:moveTo>
                      <a:cubicBezTo>
                        <a:pt x="265" y="0"/>
                        <a:pt x="212" y="18"/>
                        <a:pt x="168" y="54"/>
                      </a:cubicBezTo>
                      <a:cubicBezTo>
                        <a:pt x="1" y="189"/>
                        <a:pt x="81" y="459"/>
                        <a:pt x="293" y="481"/>
                      </a:cubicBezTo>
                      <a:cubicBezTo>
                        <a:pt x="302" y="482"/>
                        <a:pt x="311" y="483"/>
                        <a:pt x="320" y="483"/>
                      </a:cubicBezTo>
                      <a:cubicBezTo>
                        <a:pt x="519" y="483"/>
                        <a:pt x="634" y="249"/>
                        <a:pt x="505" y="89"/>
                      </a:cubicBezTo>
                      <a:cubicBezTo>
                        <a:pt x="458" y="31"/>
                        <a:pt x="388"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1" name="Google Shape;4841;p31"/>
                <p:cNvSpPr/>
                <p:nvPr/>
              </p:nvSpPr>
              <p:spPr>
                <a:xfrm>
                  <a:off x="4120750" y="3929825"/>
                  <a:ext cx="15400" cy="11675"/>
                </a:xfrm>
                <a:custGeom>
                  <a:avLst/>
                  <a:gdLst/>
                  <a:ahLst/>
                  <a:cxnLst/>
                  <a:rect l="l" t="t" r="r" b="b"/>
                  <a:pathLst>
                    <a:path w="616" h="467" extrusionOk="0">
                      <a:moveTo>
                        <a:pt x="310" y="0"/>
                      </a:moveTo>
                      <a:cubicBezTo>
                        <a:pt x="258" y="0"/>
                        <a:pt x="206" y="18"/>
                        <a:pt x="161" y="54"/>
                      </a:cubicBezTo>
                      <a:cubicBezTo>
                        <a:pt x="0" y="183"/>
                        <a:pt x="77" y="443"/>
                        <a:pt x="286" y="465"/>
                      </a:cubicBezTo>
                      <a:cubicBezTo>
                        <a:pt x="294" y="466"/>
                        <a:pt x="302" y="466"/>
                        <a:pt x="310" y="466"/>
                      </a:cubicBezTo>
                      <a:cubicBezTo>
                        <a:pt x="501" y="466"/>
                        <a:pt x="615" y="241"/>
                        <a:pt x="489" y="86"/>
                      </a:cubicBezTo>
                      <a:cubicBezTo>
                        <a:pt x="443" y="30"/>
                        <a:pt x="377" y="0"/>
                        <a:pt x="3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2" name="Google Shape;4842;p31"/>
                <p:cNvSpPr/>
                <p:nvPr/>
              </p:nvSpPr>
              <p:spPr>
                <a:xfrm>
                  <a:off x="4107475" y="3913300"/>
                  <a:ext cx="14775" cy="11175"/>
                </a:xfrm>
                <a:custGeom>
                  <a:avLst/>
                  <a:gdLst/>
                  <a:ahLst/>
                  <a:cxnLst/>
                  <a:rect l="l" t="t" r="r" b="b"/>
                  <a:pathLst>
                    <a:path w="591" h="447" extrusionOk="0">
                      <a:moveTo>
                        <a:pt x="296" y="1"/>
                      </a:moveTo>
                      <a:cubicBezTo>
                        <a:pt x="246" y="1"/>
                        <a:pt x="197" y="17"/>
                        <a:pt x="155" y="50"/>
                      </a:cubicBezTo>
                      <a:cubicBezTo>
                        <a:pt x="1" y="175"/>
                        <a:pt x="75" y="426"/>
                        <a:pt x="274" y="445"/>
                      </a:cubicBezTo>
                      <a:cubicBezTo>
                        <a:pt x="282" y="446"/>
                        <a:pt x="290" y="446"/>
                        <a:pt x="297" y="446"/>
                      </a:cubicBezTo>
                      <a:cubicBezTo>
                        <a:pt x="480" y="446"/>
                        <a:pt x="590" y="230"/>
                        <a:pt x="470" y="82"/>
                      </a:cubicBezTo>
                      <a:cubicBezTo>
                        <a:pt x="426" y="29"/>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3" name="Google Shape;4843;p31"/>
                <p:cNvSpPr/>
                <p:nvPr/>
              </p:nvSpPr>
              <p:spPr>
                <a:xfrm>
                  <a:off x="4094300" y="3896750"/>
                  <a:ext cx="14025" cy="10700"/>
                </a:xfrm>
                <a:custGeom>
                  <a:avLst/>
                  <a:gdLst/>
                  <a:ahLst/>
                  <a:cxnLst/>
                  <a:rect l="l" t="t" r="r" b="b"/>
                  <a:pathLst>
                    <a:path w="561" h="428" extrusionOk="0">
                      <a:moveTo>
                        <a:pt x="282" y="0"/>
                      </a:moveTo>
                      <a:cubicBezTo>
                        <a:pt x="235" y="0"/>
                        <a:pt x="188" y="16"/>
                        <a:pt x="149" y="50"/>
                      </a:cubicBezTo>
                      <a:cubicBezTo>
                        <a:pt x="1" y="169"/>
                        <a:pt x="72" y="406"/>
                        <a:pt x="261" y="426"/>
                      </a:cubicBezTo>
                      <a:cubicBezTo>
                        <a:pt x="270" y="427"/>
                        <a:pt x="279" y="427"/>
                        <a:pt x="288" y="427"/>
                      </a:cubicBezTo>
                      <a:cubicBezTo>
                        <a:pt x="458" y="427"/>
                        <a:pt x="561" y="222"/>
                        <a:pt x="448" y="79"/>
                      </a:cubicBezTo>
                      <a:cubicBezTo>
                        <a:pt x="406" y="28"/>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4" name="Google Shape;4844;p31"/>
                <p:cNvSpPr/>
                <p:nvPr/>
              </p:nvSpPr>
              <p:spPr>
                <a:xfrm>
                  <a:off x="4080975" y="3880200"/>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8"/>
                        <a:pt x="271" y="408"/>
                      </a:cubicBezTo>
                      <a:cubicBezTo>
                        <a:pt x="440" y="408"/>
                        <a:pt x="538" y="211"/>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5" name="Google Shape;4845;p31"/>
                <p:cNvSpPr/>
                <p:nvPr/>
              </p:nvSpPr>
              <p:spPr>
                <a:xfrm>
                  <a:off x="4067725" y="3863725"/>
                  <a:ext cx="12850" cy="9800"/>
                </a:xfrm>
                <a:custGeom>
                  <a:avLst/>
                  <a:gdLst/>
                  <a:ahLst/>
                  <a:cxnLst/>
                  <a:rect l="l" t="t" r="r" b="b"/>
                  <a:pathLst>
                    <a:path w="514" h="392" extrusionOk="0">
                      <a:moveTo>
                        <a:pt x="257" y="0"/>
                      </a:moveTo>
                      <a:cubicBezTo>
                        <a:pt x="214" y="0"/>
                        <a:pt x="171" y="14"/>
                        <a:pt x="135" y="43"/>
                      </a:cubicBezTo>
                      <a:cubicBezTo>
                        <a:pt x="0" y="153"/>
                        <a:pt x="64" y="371"/>
                        <a:pt x="235" y="391"/>
                      </a:cubicBezTo>
                      <a:cubicBezTo>
                        <a:pt x="241" y="391"/>
                        <a:pt x="248" y="391"/>
                        <a:pt x="254" y="391"/>
                      </a:cubicBezTo>
                      <a:cubicBezTo>
                        <a:pt x="416" y="391"/>
                        <a:pt x="513" y="202"/>
                        <a:pt x="408" y="72"/>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6" name="Google Shape;4846;p31"/>
                <p:cNvSpPr/>
                <p:nvPr/>
              </p:nvSpPr>
              <p:spPr>
                <a:xfrm>
                  <a:off x="4054375" y="3847225"/>
                  <a:ext cx="12300" cy="9350"/>
                </a:xfrm>
                <a:custGeom>
                  <a:avLst/>
                  <a:gdLst/>
                  <a:ahLst/>
                  <a:cxnLst/>
                  <a:rect l="l" t="t" r="r" b="b"/>
                  <a:pathLst>
                    <a:path w="492" h="374" extrusionOk="0">
                      <a:moveTo>
                        <a:pt x="246" y="1"/>
                      </a:moveTo>
                      <a:cubicBezTo>
                        <a:pt x="205" y="1"/>
                        <a:pt x="164" y="14"/>
                        <a:pt x="129" y="41"/>
                      </a:cubicBezTo>
                      <a:cubicBezTo>
                        <a:pt x="1" y="147"/>
                        <a:pt x="65" y="353"/>
                        <a:pt x="229" y="372"/>
                      </a:cubicBezTo>
                      <a:cubicBezTo>
                        <a:pt x="235" y="373"/>
                        <a:pt x="242" y="373"/>
                        <a:pt x="248" y="373"/>
                      </a:cubicBezTo>
                      <a:cubicBezTo>
                        <a:pt x="401" y="373"/>
                        <a:pt x="491" y="194"/>
                        <a:pt x="393" y="70"/>
                      </a:cubicBezTo>
                      <a:cubicBezTo>
                        <a:pt x="356" y="24"/>
                        <a:pt x="301"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7" name="Google Shape;4847;p31"/>
                <p:cNvSpPr/>
                <p:nvPr/>
              </p:nvSpPr>
              <p:spPr>
                <a:xfrm>
                  <a:off x="4041125" y="3830650"/>
                  <a:ext cx="11625" cy="8825"/>
                </a:xfrm>
                <a:custGeom>
                  <a:avLst/>
                  <a:gdLst/>
                  <a:ahLst/>
                  <a:cxnLst/>
                  <a:rect l="l" t="t" r="r" b="b"/>
                  <a:pathLst>
                    <a:path w="465" h="353" extrusionOk="0">
                      <a:moveTo>
                        <a:pt x="233" y="0"/>
                      </a:moveTo>
                      <a:cubicBezTo>
                        <a:pt x="195" y="0"/>
                        <a:pt x="156" y="13"/>
                        <a:pt x="122" y="39"/>
                      </a:cubicBezTo>
                      <a:cubicBezTo>
                        <a:pt x="0" y="139"/>
                        <a:pt x="58" y="335"/>
                        <a:pt x="216" y="351"/>
                      </a:cubicBezTo>
                      <a:cubicBezTo>
                        <a:pt x="223" y="352"/>
                        <a:pt x="231" y="352"/>
                        <a:pt x="238" y="352"/>
                      </a:cubicBezTo>
                      <a:cubicBezTo>
                        <a:pt x="382" y="352"/>
                        <a:pt x="465" y="181"/>
                        <a:pt x="373" y="65"/>
                      </a:cubicBezTo>
                      <a:cubicBezTo>
                        <a:pt x="336" y="23"/>
                        <a:pt x="285"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8" name="Google Shape;4848;p31"/>
                <p:cNvSpPr/>
                <p:nvPr/>
              </p:nvSpPr>
              <p:spPr>
                <a:xfrm>
                  <a:off x="4027875" y="3814100"/>
                  <a:ext cx="11000" cy="8400"/>
                </a:xfrm>
                <a:custGeom>
                  <a:avLst/>
                  <a:gdLst/>
                  <a:ahLst/>
                  <a:cxnLst/>
                  <a:rect l="l" t="t" r="r" b="b"/>
                  <a:pathLst>
                    <a:path w="440" h="336" extrusionOk="0">
                      <a:moveTo>
                        <a:pt x="221" y="0"/>
                      </a:moveTo>
                      <a:cubicBezTo>
                        <a:pt x="184" y="0"/>
                        <a:pt x="146" y="13"/>
                        <a:pt x="116" y="39"/>
                      </a:cubicBezTo>
                      <a:cubicBezTo>
                        <a:pt x="0" y="132"/>
                        <a:pt x="55" y="319"/>
                        <a:pt x="203" y="335"/>
                      </a:cubicBezTo>
                      <a:cubicBezTo>
                        <a:pt x="209" y="336"/>
                        <a:pt x="215" y="336"/>
                        <a:pt x="222" y="336"/>
                      </a:cubicBezTo>
                      <a:cubicBezTo>
                        <a:pt x="358" y="336"/>
                        <a:pt x="440" y="172"/>
                        <a:pt x="350" y="62"/>
                      </a:cubicBezTo>
                      <a:cubicBezTo>
                        <a:pt x="318" y="22"/>
                        <a:pt x="269"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9" name="Google Shape;4849;p31"/>
                <p:cNvSpPr/>
                <p:nvPr/>
              </p:nvSpPr>
              <p:spPr>
                <a:xfrm>
                  <a:off x="4014600" y="3797550"/>
                  <a:ext cx="10375" cy="7925"/>
                </a:xfrm>
                <a:custGeom>
                  <a:avLst/>
                  <a:gdLst/>
                  <a:ahLst/>
                  <a:cxnLst/>
                  <a:rect l="l" t="t" r="r" b="b"/>
                  <a:pathLst>
                    <a:path w="415" h="317" extrusionOk="0">
                      <a:moveTo>
                        <a:pt x="209" y="1"/>
                      </a:moveTo>
                      <a:cubicBezTo>
                        <a:pt x="174" y="1"/>
                        <a:pt x="139" y="12"/>
                        <a:pt x="110" y="36"/>
                      </a:cubicBezTo>
                      <a:cubicBezTo>
                        <a:pt x="1" y="126"/>
                        <a:pt x="52" y="303"/>
                        <a:pt x="194" y="316"/>
                      </a:cubicBezTo>
                      <a:cubicBezTo>
                        <a:pt x="200" y="316"/>
                        <a:pt x="206" y="317"/>
                        <a:pt x="213" y="317"/>
                      </a:cubicBezTo>
                      <a:cubicBezTo>
                        <a:pt x="340" y="317"/>
                        <a:pt x="415" y="166"/>
                        <a:pt x="332" y="62"/>
                      </a:cubicBezTo>
                      <a:cubicBezTo>
                        <a:pt x="301" y="21"/>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0" name="Google Shape;4850;p31"/>
                <p:cNvSpPr/>
                <p:nvPr/>
              </p:nvSpPr>
              <p:spPr>
                <a:xfrm>
                  <a:off x="4271375" y="4080650"/>
                  <a:ext cx="21525" cy="16250"/>
                </a:xfrm>
                <a:custGeom>
                  <a:avLst/>
                  <a:gdLst/>
                  <a:ahLst/>
                  <a:cxnLst/>
                  <a:rect l="l" t="t" r="r" b="b"/>
                  <a:pathLst>
                    <a:path w="861" h="650" extrusionOk="0">
                      <a:moveTo>
                        <a:pt x="431" y="1"/>
                      </a:moveTo>
                      <a:cubicBezTo>
                        <a:pt x="359" y="1"/>
                        <a:pt x="287" y="24"/>
                        <a:pt x="226" y="72"/>
                      </a:cubicBezTo>
                      <a:cubicBezTo>
                        <a:pt x="1" y="256"/>
                        <a:pt x="110" y="619"/>
                        <a:pt x="399" y="648"/>
                      </a:cubicBezTo>
                      <a:cubicBezTo>
                        <a:pt x="412" y="649"/>
                        <a:pt x="425" y="650"/>
                        <a:pt x="438" y="650"/>
                      </a:cubicBezTo>
                      <a:cubicBezTo>
                        <a:pt x="701" y="650"/>
                        <a:pt x="860" y="335"/>
                        <a:pt x="685" y="121"/>
                      </a:cubicBezTo>
                      <a:cubicBezTo>
                        <a:pt x="621" y="42"/>
                        <a:pt x="527" y="1"/>
                        <a:pt x="4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1" name="Google Shape;4851;p31"/>
                <p:cNvSpPr/>
                <p:nvPr/>
              </p:nvSpPr>
              <p:spPr>
                <a:xfrm>
                  <a:off x="4258125" y="4064100"/>
                  <a:ext cx="20900" cy="15850"/>
                </a:xfrm>
                <a:custGeom>
                  <a:avLst/>
                  <a:gdLst/>
                  <a:ahLst/>
                  <a:cxnLst/>
                  <a:rect l="l" t="t" r="r" b="b"/>
                  <a:pathLst>
                    <a:path w="836" h="634" extrusionOk="0">
                      <a:moveTo>
                        <a:pt x="418" y="0"/>
                      </a:moveTo>
                      <a:cubicBezTo>
                        <a:pt x="348" y="0"/>
                        <a:pt x="278" y="24"/>
                        <a:pt x="219" y="72"/>
                      </a:cubicBezTo>
                      <a:cubicBezTo>
                        <a:pt x="1" y="249"/>
                        <a:pt x="107" y="603"/>
                        <a:pt x="386" y="632"/>
                      </a:cubicBezTo>
                      <a:cubicBezTo>
                        <a:pt x="398" y="633"/>
                        <a:pt x="410" y="633"/>
                        <a:pt x="421" y="633"/>
                      </a:cubicBezTo>
                      <a:cubicBezTo>
                        <a:pt x="680" y="633"/>
                        <a:pt x="835" y="327"/>
                        <a:pt x="666" y="117"/>
                      </a:cubicBezTo>
                      <a:cubicBezTo>
                        <a:pt x="602" y="41"/>
                        <a:pt x="510" y="0"/>
                        <a:pt x="4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2" name="Google Shape;4852;p31"/>
                <p:cNvSpPr/>
                <p:nvPr/>
              </p:nvSpPr>
              <p:spPr>
                <a:xfrm>
                  <a:off x="4244875" y="4047550"/>
                  <a:ext cx="20250" cy="15375"/>
                </a:xfrm>
                <a:custGeom>
                  <a:avLst/>
                  <a:gdLst/>
                  <a:ahLst/>
                  <a:cxnLst/>
                  <a:rect l="l" t="t" r="r" b="b"/>
                  <a:pathLst>
                    <a:path w="810" h="615" extrusionOk="0">
                      <a:moveTo>
                        <a:pt x="406" y="1"/>
                      </a:moveTo>
                      <a:cubicBezTo>
                        <a:pt x="338" y="1"/>
                        <a:pt x="270" y="23"/>
                        <a:pt x="213" y="69"/>
                      </a:cubicBezTo>
                      <a:cubicBezTo>
                        <a:pt x="0" y="243"/>
                        <a:pt x="103" y="587"/>
                        <a:pt x="373" y="612"/>
                      </a:cubicBezTo>
                      <a:cubicBezTo>
                        <a:pt x="385" y="614"/>
                        <a:pt x="397" y="614"/>
                        <a:pt x="408" y="614"/>
                      </a:cubicBezTo>
                      <a:cubicBezTo>
                        <a:pt x="661" y="614"/>
                        <a:pt x="809" y="320"/>
                        <a:pt x="643" y="114"/>
                      </a:cubicBezTo>
                      <a:cubicBezTo>
                        <a:pt x="583" y="39"/>
                        <a:pt x="495" y="1"/>
                        <a:pt x="4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3" name="Google Shape;4853;p31"/>
                <p:cNvSpPr/>
                <p:nvPr/>
              </p:nvSpPr>
              <p:spPr>
                <a:xfrm>
                  <a:off x="4231625" y="4031075"/>
                  <a:ext cx="19600" cy="14900"/>
                </a:xfrm>
                <a:custGeom>
                  <a:avLst/>
                  <a:gdLst/>
                  <a:ahLst/>
                  <a:cxnLst/>
                  <a:rect l="l" t="t" r="r" b="b"/>
                  <a:pathLst>
                    <a:path w="784" h="596" extrusionOk="0">
                      <a:moveTo>
                        <a:pt x="392" y="0"/>
                      </a:moveTo>
                      <a:cubicBezTo>
                        <a:pt x="326" y="0"/>
                        <a:pt x="260" y="22"/>
                        <a:pt x="206" y="66"/>
                      </a:cubicBezTo>
                      <a:cubicBezTo>
                        <a:pt x="0" y="233"/>
                        <a:pt x="97" y="564"/>
                        <a:pt x="360" y="593"/>
                      </a:cubicBezTo>
                      <a:cubicBezTo>
                        <a:pt x="372" y="594"/>
                        <a:pt x="384" y="595"/>
                        <a:pt x="395" y="595"/>
                      </a:cubicBezTo>
                      <a:cubicBezTo>
                        <a:pt x="641" y="595"/>
                        <a:pt x="783" y="308"/>
                        <a:pt x="624" y="111"/>
                      </a:cubicBezTo>
                      <a:cubicBezTo>
                        <a:pt x="565" y="38"/>
                        <a:pt x="478" y="0"/>
                        <a:pt x="3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4" name="Google Shape;4854;p31"/>
                <p:cNvSpPr/>
                <p:nvPr/>
              </p:nvSpPr>
              <p:spPr>
                <a:xfrm>
                  <a:off x="4218275" y="4014500"/>
                  <a:ext cx="19050" cy="14425"/>
                </a:xfrm>
                <a:custGeom>
                  <a:avLst/>
                  <a:gdLst/>
                  <a:ahLst/>
                  <a:cxnLst/>
                  <a:rect l="l" t="t" r="r" b="b"/>
                  <a:pathLst>
                    <a:path w="762" h="577" extrusionOk="0">
                      <a:moveTo>
                        <a:pt x="384" y="1"/>
                      </a:moveTo>
                      <a:cubicBezTo>
                        <a:pt x="319" y="1"/>
                        <a:pt x="254" y="23"/>
                        <a:pt x="200" y="67"/>
                      </a:cubicBezTo>
                      <a:cubicBezTo>
                        <a:pt x="1" y="228"/>
                        <a:pt x="97" y="549"/>
                        <a:pt x="354" y="575"/>
                      </a:cubicBezTo>
                      <a:cubicBezTo>
                        <a:pt x="366" y="576"/>
                        <a:pt x="377" y="577"/>
                        <a:pt x="389" y="577"/>
                      </a:cubicBezTo>
                      <a:cubicBezTo>
                        <a:pt x="622" y="577"/>
                        <a:pt x="761" y="299"/>
                        <a:pt x="608" y="109"/>
                      </a:cubicBezTo>
                      <a:cubicBezTo>
                        <a:pt x="552" y="38"/>
                        <a:pt x="468" y="1"/>
                        <a:pt x="3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5" name="Google Shape;4855;p31"/>
                <p:cNvSpPr/>
                <p:nvPr/>
              </p:nvSpPr>
              <p:spPr>
                <a:xfrm>
                  <a:off x="4205025" y="3998050"/>
                  <a:ext cx="18425" cy="13925"/>
                </a:xfrm>
                <a:custGeom>
                  <a:avLst/>
                  <a:gdLst/>
                  <a:ahLst/>
                  <a:cxnLst/>
                  <a:rect l="l" t="t" r="r" b="b"/>
                  <a:pathLst>
                    <a:path w="737" h="557" extrusionOk="0">
                      <a:moveTo>
                        <a:pt x="372" y="0"/>
                      </a:moveTo>
                      <a:cubicBezTo>
                        <a:pt x="310" y="0"/>
                        <a:pt x="247" y="21"/>
                        <a:pt x="193" y="63"/>
                      </a:cubicBezTo>
                      <a:cubicBezTo>
                        <a:pt x="0" y="217"/>
                        <a:pt x="94" y="532"/>
                        <a:pt x="341" y="555"/>
                      </a:cubicBezTo>
                      <a:cubicBezTo>
                        <a:pt x="352" y="556"/>
                        <a:pt x="362" y="556"/>
                        <a:pt x="372" y="556"/>
                      </a:cubicBezTo>
                      <a:cubicBezTo>
                        <a:pt x="601" y="556"/>
                        <a:pt x="736" y="286"/>
                        <a:pt x="589" y="102"/>
                      </a:cubicBezTo>
                      <a:cubicBezTo>
                        <a:pt x="532" y="35"/>
                        <a:pt x="453" y="0"/>
                        <a:pt x="3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6" name="Google Shape;4856;p31"/>
                <p:cNvSpPr/>
                <p:nvPr/>
              </p:nvSpPr>
              <p:spPr>
                <a:xfrm>
                  <a:off x="4191775" y="3981450"/>
                  <a:ext cx="17775" cy="13500"/>
                </a:xfrm>
                <a:custGeom>
                  <a:avLst/>
                  <a:gdLst/>
                  <a:ahLst/>
                  <a:cxnLst/>
                  <a:rect l="l" t="t" r="r" b="b"/>
                  <a:pathLst>
                    <a:path w="711" h="540" extrusionOk="0">
                      <a:moveTo>
                        <a:pt x="357" y="0"/>
                      </a:moveTo>
                      <a:cubicBezTo>
                        <a:pt x="297" y="0"/>
                        <a:pt x="237" y="20"/>
                        <a:pt x="187" y="62"/>
                      </a:cubicBezTo>
                      <a:cubicBezTo>
                        <a:pt x="0" y="210"/>
                        <a:pt x="90" y="512"/>
                        <a:pt x="328" y="537"/>
                      </a:cubicBezTo>
                      <a:cubicBezTo>
                        <a:pt x="338" y="539"/>
                        <a:pt x="349" y="539"/>
                        <a:pt x="359" y="539"/>
                      </a:cubicBezTo>
                      <a:cubicBezTo>
                        <a:pt x="578" y="539"/>
                        <a:pt x="710" y="279"/>
                        <a:pt x="566" y="100"/>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7" name="Google Shape;4857;p31"/>
                <p:cNvSpPr/>
                <p:nvPr/>
              </p:nvSpPr>
              <p:spPr>
                <a:xfrm>
                  <a:off x="4178500" y="3964875"/>
                  <a:ext cx="17150" cy="13025"/>
                </a:xfrm>
                <a:custGeom>
                  <a:avLst/>
                  <a:gdLst/>
                  <a:ahLst/>
                  <a:cxnLst/>
                  <a:rect l="l" t="t" r="r" b="b"/>
                  <a:pathLst>
                    <a:path w="686" h="521" extrusionOk="0">
                      <a:moveTo>
                        <a:pt x="345" y="0"/>
                      </a:moveTo>
                      <a:cubicBezTo>
                        <a:pt x="287" y="0"/>
                        <a:pt x="229" y="19"/>
                        <a:pt x="181" y="60"/>
                      </a:cubicBezTo>
                      <a:cubicBezTo>
                        <a:pt x="1" y="204"/>
                        <a:pt x="84" y="493"/>
                        <a:pt x="316" y="519"/>
                      </a:cubicBezTo>
                      <a:cubicBezTo>
                        <a:pt x="326" y="520"/>
                        <a:pt x="336" y="521"/>
                        <a:pt x="346" y="521"/>
                      </a:cubicBezTo>
                      <a:cubicBezTo>
                        <a:pt x="557" y="521"/>
                        <a:pt x="685" y="270"/>
                        <a:pt x="547" y="98"/>
                      </a:cubicBezTo>
                      <a:cubicBezTo>
                        <a:pt x="496" y="34"/>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8" name="Google Shape;4858;p31"/>
                <p:cNvSpPr/>
                <p:nvPr/>
              </p:nvSpPr>
              <p:spPr>
                <a:xfrm>
                  <a:off x="4165250" y="3948400"/>
                  <a:ext cx="16500" cy="12550"/>
                </a:xfrm>
                <a:custGeom>
                  <a:avLst/>
                  <a:gdLst/>
                  <a:ahLst/>
                  <a:cxnLst/>
                  <a:rect l="l" t="t" r="r" b="b"/>
                  <a:pathLst>
                    <a:path w="660" h="502" extrusionOk="0">
                      <a:moveTo>
                        <a:pt x="331" y="1"/>
                      </a:moveTo>
                      <a:cubicBezTo>
                        <a:pt x="276" y="1"/>
                        <a:pt x="220" y="19"/>
                        <a:pt x="174" y="57"/>
                      </a:cubicBezTo>
                      <a:cubicBezTo>
                        <a:pt x="1" y="198"/>
                        <a:pt x="81" y="478"/>
                        <a:pt x="306" y="500"/>
                      </a:cubicBezTo>
                      <a:cubicBezTo>
                        <a:pt x="316" y="501"/>
                        <a:pt x="326" y="502"/>
                        <a:pt x="336" y="502"/>
                      </a:cubicBezTo>
                      <a:cubicBezTo>
                        <a:pt x="540" y="502"/>
                        <a:pt x="659" y="260"/>
                        <a:pt x="528" y="92"/>
                      </a:cubicBezTo>
                      <a:cubicBezTo>
                        <a:pt x="477" y="32"/>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9" name="Google Shape;4859;p31"/>
                <p:cNvSpPr/>
                <p:nvPr/>
              </p:nvSpPr>
              <p:spPr>
                <a:xfrm>
                  <a:off x="4152000" y="3931850"/>
                  <a:ext cx="15875" cy="12075"/>
                </a:xfrm>
                <a:custGeom>
                  <a:avLst/>
                  <a:gdLst/>
                  <a:ahLst/>
                  <a:cxnLst/>
                  <a:rect l="l" t="t" r="r" b="b"/>
                  <a:pathLst>
                    <a:path w="635" h="483" extrusionOk="0">
                      <a:moveTo>
                        <a:pt x="317" y="0"/>
                      </a:moveTo>
                      <a:cubicBezTo>
                        <a:pt x="264" y="0"/>
                        <a:pt x="211" y="18"/>
                        <a:pt x="167" y="53"/>
                      </a:cubicBezTo>
                      <a:cubicBezTo>
                        <a:pt x="0" y="188"/>
                        <a:pt x="81" y="458"/>
                        <a:pt x="293" y="481"/>
                      </a:cubicBezTo>
                      <a:cubicBezTo>
                        <a:pt x="302" y="482"/>
                        <a:pt x="311" y="482"/>
                        <a:pt x="320" y="482"/>
                      </a:cubicBezTo>
                      <a:cubicBezTo>
                        <a:pt x="516" y="482"/>
                        <a:pt x="634" y="249"/>
                        <a:pt x="505" y="92"/>
                      </a:cubicBezTo>
                      <a:cubicBezTo>
                        <a:pt x="457" y="31"/>
                        <a:pt x="387"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0" name="Google Shape;4860;p31"/>
                <p:cNvSpPr/>
                <p:nvPr/>
              </p:nvSpPr>
              <p:spPr>
                <a:xfrm>
                  <a:off x="4138650" y="3915350"/>
                  <a:ext cx="15400" cy="11625"/>
                </a:xfrm>
                <a:custGeom>
                  <a:avLst/>
                  <a:gdLst/>
                  <a:ahLst/>
                  <a:cxnLst/>
                  <a:rect l="l" t="t" r="r" b="b"/>
                  <a:pathLst>
                    <a:path w="616" h="465" extrusionOk="0">
                      <a:moveTo>
                        <a:pt x="307" y="0"/>
                      </a:moveTo>
                      <a:cubicBezTo>
                        <a:pt x="256" y="0"/>
                        <a:pt x="204" y="17"/>
                        <a:pt x="162" y="51"/>
                      </a:cubicBezTo>
                      <a:cubicBezTo>
                        <a:pt x="1" y="183"/>
                        <a:pt x="78" y="443"/>
                        <a:pt x="284" y="463"/>
                      </a:cubicBezTo>
                      <a:cubicBezTo>
                        <a:pt x="293" y="464"/>
                        <a:pt x="302" y="464"/>
                        <a:pt x="311" y="464"/>
                      </a:cubicBezTo>
                      <a:cubicBezTo>
                        <a:pt x="501" y="464"/>
                        <a:pt x="615" y="240"/>
                        <a:pt x="489" y="87"/>
                      </a:cubicBezTo>
                      <a:cubicBezTo>
                        <a:pt x="443" y="30"/>
                        <a:pt x="376"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1" name="Google Shape;4861;p31"/>
                <p:cNvSpPr/>
                <p:nvPr/>
              </p:nvSpPr>
              <p:spPr>
                <a:xfrm>
                  <a:off x="4125400" y="3898775"/>
                  <a:ext cx="14775" cy="11225"/>
                </a:xfrm>
                <a:custGeom>
                  <a:avLst/>
                  <a:gdLst/>
                  <a:ahLst/>
                  <a:cxnLst/>
                  <a:rect l="l" t="t" r="r" b="b"/>
                  <a:pathLst>
                    <a:path w="591" h="449" extrusionOk="0">
                      <a:moveTo>
                        <a:pt x="296" y="1"/>
                      </a:moveTo>
                      <a:cubicBezTo>
                        <a:pt x="247" y="1"/>
                        <a:pt x="196" y="18"/>
                        <a:pt x="155" y="52"/>
                      </a:cubicBezTo>
                      <a:cubicBezTo>
                        <a:pt x="1" y="178"/>
                        <a:pt x="74" y="425"/>
                        <a:pt x="274" y="448"/>
                      </a:cubicBezTo>
                      <a:cubicBezTo>
                        <a:pt x="282" y="448"/>
                        <a:pt x="289" y="449"/>
                        <a:pt x="297" y="449"/>
                      </a:cubicBezTo>
                      <a:cubicBezTo>
                        <a:pt x="479" y="449"/>
                        <a:pt x="590" y="232"/>
                        <a:pt x="470" y="84"/>
                      </a:cubicBezTo>
                      <a:cubicBezTo>
                        <a:pt x="426" y="30"/>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2" name="Google Shape;4862;p31"/>
                <p:cNvSpPr/>
                <p:nvPr/>
              </p:nvSpPr>
              <p:spPr>
                <a:xfrm>
                  <a:off x="4112150" y="3882250"/>
                  <a:ext cx="14125" cy="10725"/>
                </a:xfrm>
                <a:custGeom>
                  <a:avLst/>
                  <a:gdLst/>
                  <a:ahLst/>
                  <a:cxnLst/>
                  <a:rect l="l" t="t" r="r" b="b"/>
                  <a:pathLst>
                    <a:path w="565" h="429" extrusionOk="0">
                      <a:moveTo>
                        <a:pt x="282" y="0"/>
                      </a:moveTo>
                      <a:cubicBezTo>
                        <a:pt x="234" y="0"/>
                        <a:pt x="187" y="16"/>
                        <a:pt x="148" y="48"/>
                      </a:cubicBezTo>
                      <a:cubicBezTo>
                        <a:pt x="0" y="167"/>
                        <a:pt x="71" y="408"/>
                        <a:pt x="261" y="427"/>
                      </a:cubicBezTo>
                      <a:cubicBezTo>
                        <a:pt x="269" y="428"/>
                        <a:pt x="276" y="428"/>
                        <a:pt x="284" y="428"/>
                      </a:cubicBezTo>
                      <a:cubicBezTo>
                        <a:pt x="460" y="428"/>
                        <a:pt x="564" y="222"/>
                        <a:pt x="447" y="80"/>
                      </a:cubicBezTo>
                      <a:cubicBezTo>
                        <a:pt x="405" y="27"/>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3" name="Google Shape;4863;p31"/>
                <p:cNvSpPr/>
                <p:nvPr/>
              </p:nvSpPr>
              <p:spPr>
                <a:xfrm>
                  <a:off x="4098900" y="3865750"/>
                  <a:ext cx="13475" cy="10200"/>
                </a:xfrm>
                <a:custGeom>
                  <a:avLst/>
                  <a:gdLst/>
                  <a:ahLst/>
                  <a:cxnLst/>
                  <a:rect l="l" t="t" r="r" b="b"/>
                  <a:pathLst>
                    <a:path w="539" h="408" extrusionOk="0">
                      <a:moveTo>
                        <a:pt x="270" y="0"/>
                      </a:moveTo>
                      <a:cubicBezTo>
                        <a:pt x="225" y="0"/>
                        <a:pt x="179" y="15"/>
                        <a:pt x="141" y="46"/>
                      </a:cubicBezTo>
                      <a:cubicBezTo>
                        <a:pt x="0" y="158"/>
                        <a:pt x="68" y="390"/>
                        <a:pt x="247" y="406"/>
                      </a:cubicBezTo>
                      <a:cubicBezTo>
                        <a:pt x="255" y="407"/>
                        <a:pt x="263" y="407"/>
                        <a:pt x="271" y="407"/>
                      </a:cubicBezTo>
                      <a:cubicBezTo>
                        <a:pt x="437" y="407"/>
                        <a:pt x="538" y="210"/>
                        <a:pt x="427" y="75"/>
                      </a:cubicBezTo>
                      <a:cubicBezTo>
                        <a:pt x="387"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4" name="Google Shape;4864;p31"/>
                <p:cNvSpPr/>
                <p:nvPr/>
              </p:nvSpPr>
              <p:spPr>
                <a:xfrm>
                  <a:off x="4085550" y="3849175"/>
                  <a:ext cx="12925" cy="9825"/>
                </a:xfrm>
                <a:custGeom>
                  <a:avLst/>
                  <a:gdLst/>
                  <a:ahLst/>
                  <a:cxnLst/>
                  <a:rect l="l" t="t" r="r" b="b"/>
                  <a:pathLst>
                    <a:path w="517" h="393" extrusionOk="0">
                      <a:moveTo>
                        <a:pt x="259" y="1"/>
                      </a:moveTo>
                      <a:cubicBezTo>
                        <a:pt x="215" y="1"/>
                        <a:pt x="172" y="15"/>
                        <a:pt x="136" y="44"/>
                      </a:cubicBezTo>
                      <a:cubicBezTo>
                        <a:pt x="1" y="153"/>
                        <a:pt x="65" y="372"/>
                        <a:pt x="238" y="391"/>
                      </a:cubicBezTo>
                      <a:cubicBezTo>
                        <a:pt x="246" y="392"/>
                        <a:pt x="254" y="392"/>
                        <a:pt x="261" y="392"/>
                      </a:cubicBezTo>
                      <a:cubicBezTo>
                        <a:pt x="421" y="392"/>
                        <a:pt x="516" y="202"/>
                        <a:pt x="412" y="73"/>
                      </a:cubicBezTo>
                      <a:cubicBezTo>
                        <a:pt x="374" y="25"/>
                        <a:pt x="316" y="1"/>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5" name="Google Shape;4865;p31"/>
                <p:cNvSpPr/>
                <p:nvPr/>
              </p:nvSpPr>
              <p:spPr>
                <a:xfrm>
                  <a:off x="4072300" y="3832675"/>
                  <a:ext cx="12300" cy="9350"/>
                </a:xfrm>
                <a:custGeom>
                  <a:avLst/>
                  <a:gdLst/>
                  <a:ahLst/>
                  <a:cxnLst/>
                  <a:rect l="l" t="t" r="r" b="b"/>
                  <a:pathLst>
                    <a:path w="492" h="374" extrusionOk="0">
                      <a:moveTo>
                        <a:pt x="245" y="1"/>
                      </a:moveTo>
                      <a:cubicBezTo>
                        <a:pt x="204" y="1"/>
                        <a:pt x="163" y="14"/>
                        <a:pt x="129" y="42"/>
                      </a:cubicBezTo>
                      <a:cubicBezTo>
                        <a:pt x="0" y="145"/>
                        <a:pt x="61" y="353"/>
                        <a:pt x="228" y="373"/>
                      </a:cubicBezTo>
                      <a:cubicBezTo>
                        <a:pt x="235" y="373"/>
                        <a:pt x="242" y="374"/>
                        <a:pt x="248" y="374"/>
                      </a:cubicBezTo>
                      <a:cubicBezTo>
                        <a:pt x="400" y="374"/>
                        <a:pt x="491" y="194"/>
                        <a:pt x="392" y="71"/>
                      </a:cubicBezTo>
                      <a:cubicBezTo>
                        <a:pt x="354"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6" name="Google Shape;4866;p31"/>
                <p:cNvSpPr/>
                <p:nvPr/>
              </p:nvSpPr>
              <p:spPr>
                <a:xfrm>
                  <a:off x="4059050" y="3816175"/>
                  <a:ext cx="11700" cy="8825"/>
                </a:xfrm>
                <a:custGeom>
                  <a:avLst/>
                  <a:gdLst/>
                  <a:ahLst/>
                  <a:cxnLst/>
                  <a:rect l="l" t="t" r="r" b="b"/>
                  <a:pathLst>
                    <a:path w="468" h="353" extrusionOk="0">
                      <a:moveTo>
                        <a:pt x="235" y="1"/>
                      </a:moveTo>
                      <a:cubicBezTo>
                        <a:pt x="196" y="1"/>
                        <a:pt x="157" y="14"/>
                        <a:pt x="125" y="40"/>
                      </a:cubicBezTo>
                      <a:cubicBezTo>
                        <a:pt x="0" y="139"/>
                        <a:pt x="61" y="335"/>
                        <a:pt x="215" y="351"/>
                      </a:cubicBezTo>
                      <a:cubicBezTo>
                        <a:pt x="223" y="352"/>
                        <a:pt x="231" y="353"/>
                        <a:pt x="238" y="353"/>
                      </a:cubicBezTo>
                      <a:cubicBezTo>
                        <a:pt x="382" y="353"/>
                        <a:pt x="468" y="182"/>
                        <a:pt x="373" y="65"/>
                      </a:cubicBezTo>
                      <a:cubicBezTo>
                        <a:pt x="338" y="23"/>
                        <a:pt x="286" y="1"/>
                        <a:pt x="2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7" name="Google Shape;4867;p31"/>
                <p:cNvSpPr/>
                <p:nvPr/>
              </p:nvSpPr>
              <p:spPr>
                <a:xfrm>
                  <a:off x="4045775" y="3799600"/>
                  <a:ext cx="11025" cy="8375"/>
                </a:xfrm>
                <a:custGeom>
                  <a:avLst/>
                  <a:gdLst/>
                  <a:ahLst/>
                  <a:cxnLst/>
                  <a:rect l="l" t="t" r="r" b="b"/>
                  <a:pathLst>
                    <a:path w="441" h="335" extrusionOk="0">
                      <a:moveTo>
                        <a:pt x="221" y="0"/>
                      </a:moveTo>
                      <a:cubicBezTo>
                        <a:pt x="184" y="0"/>
                        <a:pt x="147" y="12"/>
                        <a:pt x="116" y="37"/>
                      </a:cubicBezTo>
                      <a:cubicBezTo>
                        <a:pt x="1" y="131"/>
                        <a:pt x="55" y="320"/>
                        <a:pt x="203" y="333"/>
                      </a:cubicBezTo>
                      <a:cubicBezTo>
                        <a:pt x="210" y="334"/>
                        <a:pt x="216" y="334"/>
                        <a:pt x="223" y="334"/>
                      </a:cubicBezTo>
                      <a:cubicBezTo>
                        <a:pt x="359" y="334"/>
                        <a:pt x="440" y="174"/>
                        <a:pt x="351" y="63"/>
                      </a:cubicBezTo>
                      <a:cubicBezTo>
                        <a:pt x="318" y="21"/>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8" name="Google Shape;4868;p31"/>
                <p:cNvSpPr/>
                <p:nvPr/>
              </p:nvSpPr>
              <p:spPr>
                <a:xfrm>
                  <a:off x="4032525" y="3783100"/>
                  <a:ext cx="10375" cy="7900"/>
                </a:xfrm>
                <a:custGeom>
                  <a:avLst/>
                  <a:gdLst/>
                  <a:ahLst/>
                  <a:cxnLst/>
                  <a:rect l="l" t="t" r="r" b="b"/>
                  <a:pathLst>
                    <a:path w="415" h="316" extrusionOk="0">
                      <a:moveTo>
                        <a:pt x="209" y="0"/>
                      </a:moveTo>
                      <a:cubicBezTo>
                        <a:pt x="173" y="0"/>
                        <a:pt x="137" y="12"/>
                        <a:pt x="107" y="35"/>
                      </a:cubicBezTo>
                      <a:cubicBezTo>
                        <a:pt x="0" y="122"/>
                        <a:pt x="52" y="299"/>
                        <a:pt x="190" y="315"/>
                      </a:cubicBezTo>
                      <a:cubicBezTo>
                        <a:pt x="195" y="316"/>
                        <a:pt x="201" y="316"/>
                        <a:pt x="206" y="316"/>
                      </a:cubicBezTo>
                      <a:cubicBezTo>
                        <a:pt x="338" y="316"/>
                        <a:pt x="415" y="163"/>
                        <a:pt x="331" y="58"/>
                      </a:cubicBezTo>
                      <a:cubicBezTo>
                        <a:pt x="301"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9" name="Google Shape;4869;p31"/>
                <p:cNvSpPr/>
                <p:nvPr/>
              </p:nvSpPr>
              <p:spPr>
                <a:xfrm>
                  <a:off x="4302550" y="4082675"/>
                  <a:ext cx="22075" cy="16725"/>
                </a:xfrm>
                <a:custGeom>
                  <a:avLst/>
                  <a:gdLst/>
                  <a:ahLst/>
                  <a:cxnLst/>
                  <a:rect l="l" t="t" r="r" b="b"/>
                  <a:pathLst>
                    <a:path w="883" h="669" extrusionOk="0">
                      <a:moveTo>
                        <a:pt x="444" y="1"/>
                      </a:moveTo>
                      <a:cubicBezTo>
                        <a:pt x="370" y="1"/>
                        <a:pt x="295" y="25"/>
                        <a:pt x="232" y="75"/>
                      </a:cubicBezTo>
                      <a:cubicBezTo>
                        <a:pt x="1" y="261"/>
                        <a:pt x="113" y="637"/>
                        <a:pt x="409" y="666"/>
                      </a:cubicBezTo>
                      <a:cubicBezTo>
                        <a:pt x="422" y="668"/>
                        <a:pt x="435" y="668"/>
                        <a:pt x="447" y="668"/>
                      </a:cubicBezTo>
                      <a:cubicBezTo>
                        <a:pt x="720" y="668"/>
                        <a:pt x="883" y="344"/>
                        <a:pt x="705" y="123"/>
                      </a:cubicBezTo>
                      <a:cubicBezTo>
                        <a:pt x="639" y="43"/>
                        <a:pt x="542" y="1"/>
                        <a:pt x="4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0" name="Google Shape;4870;p31"/>
                <p:cNvSpPr/>
                <p:nvPr/>
              </p:nvSpPr>
              <p:spPr>
                <a:xfrm>
                  <a:off x="4289300" y="4066125"/>
                  <a:ext cx="21425" cy="16325"/>
                </a:xfrm>
                <a:custGeom>
                  <a:avLst/>
                  <a:gdLst/>
                  <a:ahLst/>
                  <a:cxnLst/>
                  <a:rect l="l" t="t" r="r" b="b"/>
                  <a:pathLst>
                    <a:path w="857" h="653" extrusionOk="0">
                      <a:moveTo>
                        <a:pt x="429" y="1"/>
                      </a:moveTo>
                      <a:cubicBezTo>
                        <a:pt x="357" y="1"/>
                        <a:pt x="285" y="25"/>
                        <a:pt x="226" y="75"/>
                      </a:cubicBezTo>
                      <a:cubicBezTo>
                        <a:pt x="1" y="255"/>
                        <a:pt x="107" y="621"/>
                        <a:pt x="396" y="650"/>
                      </a:cubicBezTo>
                      <a:cubicBezTo>
                        <a:pt x="409" y="652"/>
                        <a:pt x="422" y="652"/>
                        <a:pt x="434" y="652"/>
                      </a:cubicBezTo>
                      <a:cubicBezTo>
                        <a:pt x="701" y="652"/>
                        <a:pt x="857" y="338"/>
                        <a:pt x="682" y="123"/>
                      </a:cubicBezTo>
                      <a:cubicBezTo>
                        <a:pt x="618" y="43"/>
                        <a:pt x="524" y="1"/>
                        <a:pt x="4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1" name="Google Shape;4871;p31"/>
                <p:cNvSpPr/>
                <p:nvPr/>
              </p:nvSpPr>
              <p:spPr>
                <a:xfrm>
                  <a:off x="4276050" y="4049600"/>
                  <a:ext cx="20850" cy="15825"/>
                </a:xfrm>
                <a:custGeom>
                  <a:avLst/>
                  <a:gdLst/>
                  <a:ahLst/>
                  <a:cxnLst/>
                  <a:rect l="l" t="t" r="r" b="b"/>
                  <a:pathLst>
                    <a:path w="834" h="633" extrusionOk="0">
                      <a:moveTo>
                        <a:pt x="417" y="0"/>
                      </a:moveTo>
                      <a:cubicBezTo>
                        <a:pt x="347" y="0"/>
                        <a:pt x="277" y="23"/>
                        <a:pt x="219" y="71"/>
                      </a:cubicBezTo>
                      <a:cubicBezTo>
                        <a:pt x="0" y="247"/>
                        <a:pt x="106" y="601"/>
                        <a:pt x="386" y="630"/>
                      </a:cubicBezTo>
                      <a:cubicBezTo>
                        <a:pt x="399" y="631"/>
                        <a:pt x="412" y="632"/>
                        <a:pt x="424" y="632"/>
                      </a:cubicBezTo>
                      <a:cubicBezTo>
                        <a:pt x="681" y="632"/>
                        <a:pt x="834" y="327"/>
                        <a:pt x="662" y="119"/>
                      </a:cubicBezTo>
                      <a:cubicBezTo>
                        <a:pt x="600" y="40"/>
                        <a:pt x="509" y="0"/>
                        <a:pt x="4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2" name="Google Shape;4872;p31"/>
                <p:cNvSpPr/>
                <p:nvPr/>
              </p:nvSpPr>
              <p:spPr>
                <a:xfrm>
                  <a:off x="4262800" y="4033100"/>
                  <a:ext cx="20225" cy="15350"/>
                </a:xfrm>
                <a:custGeom>
                  <a:avLst/>
                  <a:gdLst/>
                  <a:ahLst/>
                  <a:cxnLst/>
                  <a:rect l="l" t="t" r="r" b="b"/>
                  <a:pathLst>
                    <a:path w="809" h="614" extrusionOk="0">
                      <a:moveTo>
                        <a:pt x="406" y="0"/>
                      </a:moveTo>
                      <a:cubicBezTo>
                        <a:pt x="338" y="0"/>
                        <a:pt x="269" y="23"/>
                        <a:pt x="212" y="69"/>
                      </a:cubicBezTo>
                      <a:cubicBezTo>
                        <a:pt x="0" y="239"/>
                        <a:pt x="100" y="583"/>
                        <a:pt x="373" y="612"/>
                      </a:cubicBezTo>
                      <a:cubicBezTo>
                        <a:pt x="385" y="613"/>
                        <a:pt x="396" y="614"/>
                        <a:pt x="407" y="614"/>
                      </a:cubicBezTo>
                      <a:cubicBezTo>
                        <a:pt x="657" y="614"/>
                        <a:pt x="809" y="317"/>
                        <a:pt x="643" y="114"/>
                      </a:cubicBezTo>
                      <a:cubicBezTo>
                        <a:pt x="583" y="39"/>
                        <a:pt x="495" y="0"/>
                        <a:pt x="4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3" name="Google Shape;4873;p31"/>
                <p:cNvSpPr/>
                <p:nvPr/>
              </p:nvSpPr>
              <p:spPr>
                <a:xfrm>
                  <a:off x="4249450" y="4016525"/>
                  <a:ext cx="19675" cy="14900"/>
                </a:xfrm>
                <a:custGeom>
                  <a:avLst/>
                  <a:gdLst/>
                  <a:ahLst/>
                  <a:cxnLst/>
                  <a:rect l="l" t="t" r="r" b="b"/>
                  <a:pathLst>
                    <a:path w="787" h="596" extrusionOk="0">
                      <a:moveTo>
                        <a:pt x="395" y="0"/>
                      </a:moveTo>
                      <a:cubicBezTo>
                        <a:pt x="329" y="0"/>
                        <a:pt x="263" y="22"/>
                        <a:pt x="209" y="66"/>
                      </a:cubicBezTo>
                      <a:cubicBezTo>
                        <a:pt x="1" y="234"/>
                        <a:pt x="100" y="568"/>
                        <a:pt x="364" y="593"/>
                      </a:cubicBezTo>
                      <a:cubicBezTo>
                        <a:pt x="375" y="595"/>
                        <a:pt x="387" y="595"/>
                        <a:pt x="398" y="595"/>
                      </a:cubicBezTo>
                      <a:cubicBezTo>
                        <a:pt x="641" y="595"/>
                        <a:pt x="787" y="308"/>
                        <a:pt x="627" y="111"/>
                      </a:cubicBezTo>
                      <a:cubicBezTo>
                        <a:pt x="569" y="38"/>
                        <a:pt x="482" y="0"/>
                        <a:pt x="3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4" name="Google Shape;4874;p31"/>
                <p:cNvSpPr/>
                <p:nvPr/>
              </p:nvSpPr>
              <p:spPr>
                <a:xfrm>
                  <a:off x="4236200" y="4000050"/>
                  <a:ext cx="19050" cy="14400"/>
                </a:xfrm>
                <a:custGeom>
                  <a:avLst/>
                  <a:gdLst/>
                  <a:ahLst/>
                  <a:cxnLst/>
                  <a:rect l="l" t="t" r="r" b="b"/>
                  <a:pathLst>
                    <a:path w="762" h="576" extrusionOk="0">
                      <a:moveTo>
                        <a:pt x="384" y="0"/>
                      </a:moveTo>
                      <a:cubicBezTo>
                        <a:pt x="319" y="0"/>
                        <a:pt x="254" y="22"/>
                        <a:pt x="200" y="67"/>
                      </a:cubicBezTo>
                      <a:cubicBezTo>
                        <a:pt x="0" y="227"/>
                        <a:pt x="100" y="549"/>
                        <a:pt x="354" y="574"/>
                      </a:cubicBezTo>
                      <a:cubicBezTo>
                        <a:pt x="364" y="575"/>
                        <a:pt x="375" y="576"/>
                        <a:pt x="385" y="576"/>
                      </a:cubicBezTo>
                      <a:cubicBezTo>
                        <a:pt x="623" y="576"/>
                        <a:pt x="762" y="296"/>
                        <a:pt x="608" y="105"/>
                      </a:cubicBezTo>
                      <a:cubicBezTo>
                        <a:pt x="550" y="36"/>
                        <a:pt x="467"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5" name="Google Shape;4875;p31"/>
                <p:cNvSpPr/>
                <p:nvPr/>
              </p:nvSpPr>
              <p:spPr>
                <a:xfrm>
                  <a:off x="4222950" y="3983500"/>
                  <a:ext cx="18400" cy="13925"/>
                </a:xfrm>
                <a:custGeom>
                  <a:avLst/>
                  <a:gdLst/>
                  <a:ahLst/>
                  <a:cxnLst/>
                  <a:rect l="l" t="t" r="r" b="b"/>
                  <a:pathLst>
                    <a:path w="736" h="557" extrusionOk="0">
                      <a:moveTo>
                        <a:pt x="370" y="1"/>
                      </a:moveTo>
                      <a:cubicBezTo>
                        <a:pt x="308" y="1"/>
                        <a:pt x="245" y="21"/>
                        <a:pt x="193" y="63"/>
                      </a:cubicBezTo>
                      <a:cubicBezTo>
                        <a:pt x="0" y="221"/>
                        <a:pt x="93" y="533"/>
                        <a:pt x="341" y="555"/>
                      </a:cubicBezTo>
                      <a:cubicBezTo>
                        <a:pt x="351" y="556"/>
                        <a:pt x="362" y="557"/>
                        <a:pt x="372" y="557"/>
                      </a:cubicBezTo>
                      <a:cubicBezTo>
                        <a:pt x="601" y="557"/>
                        <a:pt x="736" y="287"/>
                        <a:pt x="585" y="102"/>
                      </a:cubicBezTo>
                      <a:cubicBezTo>
                        <a:pt x="531" y="35"/>
                        <a:pt x="451" y="1"/>
                        <a:pt x="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6" name="Google Shape;4876;p31"/>
                <p:cNvSpPr/>
                <p:nvPr/>
              </p:nvSpPr>
              <p:spPr>
                <a:xfrm>
                  <a:off x="4209675" y="3966975"/>
                  <a:ext cx="17775" cy="13500"/>
                </a:xfrm>
                <a:custGeom>
                  <a:avLst/>
                  <a:gdLst/>
                  <a:ahLst/>
                  <a:cxnLst/>
                  <a:rect l="l" t="t" r="r" b="b"/>
                  <a:pathLst>
                    <a:path w="711" h="540" extrusionOk="0">
                      <a:moveTo>
                        <a:pt x="355" y="0"/>
                      </a:moveTo>
                      <a:cubicBezTo>
                        <a:pt x="296" y="0"/>
                        <a:pt x="237" y="19"/>
                        <a:pt x="187" y="59"/>
                      </a:cubicBezTo>
                      <a:cubicBezTo>
                        <a:pt x="1" y="210"/>
                        <a:pt x="88" y="512"/>
                        <a:pt x="329" y="538"/>
                      </a:cubicBezTo>
                      <a:cubicBezTo>
                        <a:pt x="339" y="539"/>
                        <a:pt x="349" y="540"/>
                        <a:pt x="359" y="540"/>
                      </a:cubicBezTo>
                      <a:cubicBezTo>
                        <a:pt x="579" y="540"/>
                        <a:pt x="711" y="279"/>
                        <a:pt x="566" y="101"/>
                      </a:cubicBezTo>
                      <a:cubicBezTo>
                        <a:pt x="513" y="35"/>
                        <a:pt x="434" y="0"/>
                        <a:pt x="3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7" name="Google Shape;4877;p31"/>
                <p:cNvSpPr/>
                <p:nvPr/>
              </p:nvSpPr>
              <p:spPr>
                <a:xfrm>
                  <a:off x="4196350" y="3950400"/>
                  <a:ext cx="17200" cy="13050"/>
                </a:xfrm>
                <a:custGeom>
                  <a:avLst/>
                  <a:gdLst/>
                  <a:ahLst/>
                  <a:cxnLst/>
                  <a:rect l="l" t="t" r="r" b="b"/>
                  <a:pathLst>
                    <a:path w="688" h="522" extrusionOk="0">
                      <a:moveTo>
                        <a:pt x="345" y="0"/>
                      </a:moveTo>
                      <a:cubicBezTo>
                        <a:pt x="288" y="0"/>
                        <a:pt x="231" y="19"/>
                        <a:pt x="183" y="57"/>
                      </a:cubicBezTo>
                      <a:cubicBezTo>
                        <a:pt x="0" y="202"/>
                        <a:pt x="87" y="494"/>
                        <a:pt x="318" y="520"/>
                      </a:cubicBezTo>
                      <a:cubicBezTo>
                        <a:pt x="329" y="521"/>
                        <a:pt x="339" y="521"/>
                        <a:pt x="349" y="521"/>
                      </a:cubicBezTo>
                      <a:cubicBezTo>
                        <a:pt x="562" y="521"/>
                        <a:pt x="688" y="271"/>
                        <a:pt x="550" y="99"/>
                      </a:cubicBezTo>
                      <a:cubicBezTo>
                        <a:pt x="498" y="34"/>
                        <a:pt x="422"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8" name="Google Shape;4878;p31"/>
                <p:cNvSpPr/>
                <p:nvPr/>
              </p:nvSpPr>
              <p:spPr>
                <a:xfrm>
                  <a:off x="4183100" y="3933875"/>
                  <a:ext cx="16575" cy="12600"/>
                </a:xfrm>
                <a:custGeom>
                  <a:avLst/>
                  <a:gdLst/>
                  <a:ahLst/>
                  <a:cxnLst/>
                  <a:rect l="l" t="t" r="r" b="b"/>
                  <a:pathLst>
                    <a:path w="663" h="504" extrusionOk="0">
                      <a:moveTo>
                        <a:pt x="333" y="0"/>
                      </a:moveTo>
                      <a:cubicBezTo>
                        <a:pt x="278" y="0"/>
                        <a:pt x="222" y="19"/>
                        <a:pt x="177" y="56"/>
                      </a:cubicBezTo>
                      <a:cubicBezTo>
                        <a:pt x="0" y="197"/>
                        <a:pt x="84" y="477"/>
                        <a:pt x="305" y="503"/>
                      </a:cubicBezTo>
                      <a:cubicBezTo>
                        <a:pt x="315" y="504"/>
                        <a:pt x="324" y="504"/>
                        <a:pt x="333" y="504"/>
                      </a:cubicBezTo>
                      <a:cubicBezTo>
                        <a:pt x="541" y="504"/>
                        <a:pt x="663" y="261"/>
                        <a:pt x="527" y="94"/>
                      </a:cubicBezTo>
                      <a:cubicBezTo>
                        <a:pt x="478" y="32"/>
                        <a:pt x="405" y="0"/>
                        <a:pt x="3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9" name="Google Shape;4879;p31"/>
                <p:cNvSpPr/>
                <p:nvPr/>
              </p:nvSpPr>
              <p:spPr>
                <a:xfrm>
                  <a:off x="4169900" y="3917375"/>
                  <a:ext cx="15875" cy="12075"/>
                </a:xfrm>
                <a:custGeom>
                  <a:avLst/>
                  <a:gdLst/>
                  <a:ahLst/>
                  <a:cxnLst/>
                  <a:rect l="l" t="t" r="r" b="b"/>
                  <a:pathLst>
                    <a:path w="635" h="483" extrusionOk="0">
                      <a:moveTo>
                        <a:pt x="318" y="0"/>
                      </a:moveTo>
                      <a:cubicBezTo>
                        <a:pt x="265" y="0"/>
                        <a:pt x="211" y="18"/>
                        <a:pt x="165" y="54"/>
                      </a:cubicBezTo>
                      <a:cubicBezTo>
                        <a:pt x="1" y="189"/>
                        <a:pt x="81" y="459"/>
                        <a:pt x="293" y="481"/>
                      </a:cubicBezTo>
                      <a:cubicBezTo>
                        <a:pt x="303" y="482"/>
                        <a:pt x="311" y="483"/>
                        <a:pt x="320" y="483"/>
                      </a:cubicBezTo>
                      <a:cubicBezTo>
                        <a:pt x="517" y="483"/>
                        <a:pt x="635" y="249"/>
                        <a:pt x="506" y="89"/>
                      </a:cubicBezTo>
                      <a:cubicBezTo>
                        <a:pt x="458" y="31"/>
                        <a:pt x="389"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0" name="Google Shape;4880;p31"/>
                <p:cNvSpPr/>
                <p:nvPr/>
              </p:nvSpPr>
              <p:spPr>
                <a:xfrm>
                  <a:off x="4156575" y="3900825"/>
                  <a:ext cx="15325" cy="11675"/>
                </a:xfrm>
                <a:custGeom>
                  <a:avLst/>
                  <a:gdLst/>
                  <a:ahLst/>
                  <a:cxnLst/>
                  <a:rect l="l" t="t" r="r" b="b"/>
                  <a:pathLst>
                    <a:path w="613" h="467" extrusionOk="0">
                      <a:moveTo>
                        <a:pt x="309" y="0"/>
                      </a:moveTo>
                      <a:cubicBezTo>
                        <a:pt x="257" y="0"/>
                        <a:pt x="204" y="18"/>
                        <a:pt x="161" y="54"/>
                      </a:cubicBezTo>
                      <a:cubicBezTo>
                        <a:pt x="0" y="182"/>
                        <a:pt x="78" y="443"/>
                        <a:pt x="283" y="465"/>
                      </a:cubicBezTo>
                      <a:cubicBezTo>
                        <a:pt x="291" y="466"/>
                        <a:pt x="299" y="466"/>
                        <a:pt x="307" y="466"/>
                      </a:cubicBezTo>
                      <a:cubicBezTo>
                        <a:pt x="498" y="466"/>
                        <a:pt x="613" y="240"/>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1" name="Google Shape;4881;p31"/>
                <p:cNvSpPr/>
                <p:nvPr/>
              </p:nvSpPr>
              <p:spPr>
                <a:xfrm>
                  <a:off x="4143325" y="3884300"/>
                  <a:ext cx="14675" cy="11175"/>
                </a:xfrm>
                <a:custGeom>
                  <a:avLst/>
                  <a:gdLst/>
                  <a:ahLst/>
                  <a:cxnLst/>
                  <a:rect l="l" t="t" r="r" b="b"/>
                  <a:pathLst>
                    <a:path w="587" h="447" extrusionOk="0">
                      <a:moveTo>
                        <a:pt x="294" y="1"/>
                      </a:moveTo>
                      <a:cubicBezTo>
                        <a:pt x="245" y="1"/>
                        <a:pt x="196" y="16"/>
                        <a:pt x="154" y="50"/>
                      </a:cubicBezTo>
                      <a:cubicBezTo>
                        <a:pt x="0" y="175"/>
                        <a:pt x="74" y="426"/>
                        <a:pt x="270" y="445"/>
                      </a:cubicBezTo>
                      <a:cubicBezTo>
                        <a:pt x="278" y="446"/>
                        <a:pt x="286" y="446"/>
                        <a:pt x="294" y="446"/>
                      </a:cubicBezTo>
                      <a:cubicBezTo>
                        <a:pt x="479" y="446"/>
                        <a:pt x="587" y="230"/>
                        <a:pt x="466" y="82"/>
                      </a:cubicBezTo>
                      <a:cubicBezTo>
                        <a:pt x="422" y="29"/>
                        <a:pt x="358"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2" name="Google Shape;4882;p31"/>
                <p:cNvSpPr/>
                <p:nvPr/>
              </p:nvSpPr>
              <p:spPr>
                <a:xfrm>
                  <a:off x="4130050" y="3867750"/>
                  <a:ext cx="14025" cy="10700"/>
                </a:xfrm>
                <a:custGeom>
                  <a:avLst/>
                  <a:gdLst/>
                  <a:ahLst/>
                  <a:cxnLst/>
                  <a:rect l="l" t="t" r="r" b="b"/>
                  <a:pathLst>
                    <a:path w="561" h="428" extrusionOk="0">
                      <a:moveTo>
                        <a:pt x="281" y="0"/>
                      </a:moveTo>
                      <a:cubicBezTo>
                        <a:pt x="234" y="0"/>
                        <a:pt x="187" y="16"/>
                        <a:pt x="149" y="50"/>
                      </a:cubicBezTo>
                      <a:cubicBezTo>
                        <a:pt x="1" y="168"/>
                        <a:pt x="72" y="406"/>
                        <a:pt x="261" y="426"/>
                      </a:cubicBezTo>
                      <a:cubicBezTo>
                        <a:pt x="270" y="427"/>
                        <a:pt x="279" y="427"/>
                        <a:pt x="288" y="427"/>
                      </a:cubicBezTo>
                      <a:cubicBezTo>
                        <a:pt x="459" y="427"/>
                        <a:pt x="561" y="222"/>
                        <a:pt x="448" y="82"/>
                      </a:cubicBezTo>
                      <a:cubicBezTo>
                        <a:pt x="406" y="29"/>
                        <a:pt x="344" y="0"/>
                        <a:pt x="2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3" name="Google Shape;4883;p31"/>
                <p:cNvSpPr/>
                <p:nvPr/>
              </p:nvSpPr>
              <p:spPr>
                <a:xfrm>
                  <a:off x="4116725" y="3851200"/>
                  <a:ext cx="13550" cy="10275"/>
                </a:xfrm>
                <a:custGeom>
                  <a:avLst/>
                  <a:gdLst/>
                  <a:ahLst/>
                  <a:cxnLst/>
                  <a:rect l="l" t="t" r="r" b="b"/>
                  <a:pathLst>
                    <a:path w="542" h="411" extrusionOk="0">
                      <a:moveTo>
                        <a:pt x="272" y="1"/>
                      </a:moveTo>
                      <a:cubicBezTo>
                        <a:pt x="226" y="1"/>
                        <a:pt x="181" y="16"/>
                        <a:pt x="142" y="46"/>
                      </a:cubicBezTo>
                      <a:cubicBezTo>
                        <a:pt x="0" y="162"/>
                        <a:pt x="71" y="390"/>
                        <a:pt x="251" y="409"/>
                      </a:cubicBezTo>
                      <a:cubicBezTo>
                        <a:pt x="259" y="410"/>
                        <a:pt x="267" y="411"/>
                        <a:pt x="274" y="411"/>
                      </a:cubicBezTo>
                      <a:cubicBezTo>
                        <a:pt x="441" y="411"/>
                        <a:pt x="542" y="214"/>
                        <a:pt x="431" y="78"/>
                      </a:cubicBezTo>
                      <a:cubicBezTo>
                        <a:pt x="391" y="27"/>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4" name="Google Shape;4884;p31"/>
                <p:cNvSpPr/>
                <p:nvPr/>
              </p:nvSpPr>
              <p:spPr>
                <a:xfrm>
                  <a:off x="4103475" y="3834725"/>
                  <a:ext cx="12925" cy="9800"/>
                </a:xfrm>
                <a:custGeom>
                  <a:avLst/>
                  <a:gdLst/>
                  <a:ahLst/>
                  <a:cxnLst/>
                  <a:rect l="l" t="t" r="r" b="b"/>
                  <a:pathLst>
                    <a:path w="517" h="392" extrusionOk="0">
                      <a:moveTo>
                        <a:pt x="259" y="0"/>
                      </a:moveTo>
                      <a:cubicBezTo>
                        <a:pt x="215" y="0"/>
                        <a:pt x="171" y="14"/>
                        <a:pt x="135" y="43"/>
                      </a:cubicBezTo>
                      <a:cubicBezTo>
                        <a:pt x="0" y="153"/>
                        <a:pt x="64" y="371"/>
                        <a:pt x="238" y="390"/>
                      </a:cubicBezTo>
                      <a:cubicBezTo>
                        <a:pt x="245" y="391"/>
                        <a:pt x="251" y="391"/>
                        <a:pt x="258" y="391"/>
                      </a:cubicBezTo>
                      <a:cubicBezTo>
                        <a:pt x="420" y="391"/>
                        <a:pt x="517" y="202"/>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5" name="Google Shape;4885;p31"/>
                <p:cNvSpPr/>
                <p:nvPr/>
              </p:nvSpPr>
              <p:spPr>
                <a:xfrm>
                  <a:off x="4090200" y="3818150"/>
                  <a:ext cx="12300" cy="9350"/>
                </a:xfrm>
                <a:custGeom>
                  <a:avLst/>
                  <a:gdLst/>
                  <a:ahLst/>
                  <a:cxnLst/>
                  <a:rect l="l" t="t" r="r" b="b"/>
                  <a:pathLst>
                    <a:path w="492" h="374" extrusionOk="0">
                      <a:moveTo>
                        <a:pt x="247" y="1"/>
                      </a:moveTo>
                      <a:cubicBezTo>
                        <a:pt x="206" y="1"/>
                        <a:pt x="164" y="15"/>
                        <a:pt x="129" y="44"/>
                      </a:cubicBezTo>
                      <a:cubicBezTo>
                        <a:pt x="1" y="147"/>
                        <a:pt x="62" y="356"/>
                        <a:pt x="226" y="372"/>
                      </a:cubicBezTo>
                      <a:cubicBezTo>
                        <a:pt x="233" y="373"/>
                        <a:pt x="239" y="373"/>
                        <a:pt x="246" y="373"/>
                      </a:cubicBezTo>
                      <a:cubicBezTo>
                        <a:pt x="401" y="373"/>
                        <a:pt x="492" y="193"/>
                        <a:pt x="390" y="70"/>
                      </a:cubicBezTo>
                      <a:cubicBezTo>
                        <a:pt x="354" y="25"/>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6" name="Google Shape;4886;p31"/>
                <p:cNvSpPr/>
                <p:nvPr/>
              </p:nvSpPr>
              <p:spPr>
                <a:xfrm>
                  <a:off x="4076950" y="3801650"/>
                  <a:ext cx="11625" cy="8825"/>
                </a:xfrm>
                <a:custGeom>
                  <a:avLst/>
                  <a:gdLst/>
                  <a:ahLst/>
                  <a:cxnLst/>
                  <a:rect l="l" t="t" r="r" b="b"/>
                  <a:pathLst>
                    <a:path w="465" h="353" extrusionOk="0">
                      <a:moveTo>
                        <a:pt x="232" y="0"/>
                      </a:moveTo>
                      <a:cubicBezTo>
                        <a:pt x="193" y="0"/>
                        <a:pt x="155" y="13"/>
                        <a:pt x="123" y="39"/>
                      </a:cubicBezTo>
                      <a:cubicBezTo>
                        <a:pt x="1" y="139"/>
                        <a:pt x="59" y="335"/>
                        <a:pt x="216" y="351"/>
                      </a:cubicBezTo>
                      <a:cubicBezTo>
                        <a:pt x="224" y="352"/>
                        <a:pt x="231" y="352"/>
                        <a:pt x="238" y="352"/>
                      </a:cubicBezTo>
                      <a:cubicBezTo>
                        <a:pt x="380" y="352"/>
                        <a:pt x="465" y="181"/>
                        <a:pt x="370" y="65"/>
                      </a:cubicBezTo>
                      <a:cubicBezTo>
                        <a:pt x="335" y="23"/>
                        <a:pt x="284" y="0"/>
                        <a:pt x="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7" name="Google Shape;4887;p31"/>
                <p:cNvSpPr/>
                <p:nvPr/>
              </p:nvSpPr>
              <p:spPr>
                <a:xfrm>
                  <a:off x="4063625" y="3785125"/>
                  <a:ext cx="11075" cy="8375"/>
                </a:xfrm>
                <a:custGeom>
                  <a:avLst/>
                  <a:gdLst/>
                  <a:ahLst/>
                  <a:cxnLst/>
                  <a:rect l="l" t="t" r="r" b="b"/>
                  <a:pathLst>
                    <a:path w="443" h="335" extrusionOk="0">
                      <a:moveTo>
                        <a:pt x="223" y="1"/>
                      </a:moveTo>
                      <a:cubicBezTo>
                        <a:pt x="186" y="1"/>
                        <a:pt x="148" y="13"/>
                        <a:pt x="116" y="38"/>
                      </a:cubicBezTo>
                      <a:cubicBezTo>
                        <a:pt x="0" y="131"/>
                        <a:pt x="58" y="321"/>
                        <a:pt x="206" y="334"/>
                      </a:cubicBezTo>
                      <a:cubicBezTo>
                        <a:pt x="212" y="334"/>
                        <a:pt x="219" y="335"/>
                        <a:pt x="225" y="335"/>
                      </a:cubicBezTo>
                      <a:cubicBezTo>
                        <a:pt x="362" y="335"/>
                        <a:pt x="443" y="174"/>
                        <a:pt x="354" y="64"/>
                      </a:cubicBezTo>
                      <a:cubicBezTo>
                        <a:pt x="321" y="22"/>
                        <a:pt x="273" y="1"/>
                        <a:pt x="2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8" name="Google Shape;4888;p31"/>
                <p:cNvSpPr/>
                <p:nvPr/>
              </p:nvSpPr>
              <p:spPr>
                <a:xfrm>
                  <a:off x="4050350" y="3768550"/>
                  <a:ext cx="10450" cy="7925"/>
                </a:xfrm>
                <a:custGeom>
                  <a:avLst/>
                  <a:gdLst/>
                  <a:ahLst/>
                  <a:cxnLst/>
                  <a:rect l="l" t="t" r="r" b="b"/>
                  <a:pathLst>
                    <a:path w="418" h="317" extrusionOk="0">
                      <a:moveTo>
                        <a:pt x="209" y="1"/>
                      </a:moveTo>
                      <a:cubicBezTo>
                        <a:pt x="174" y="1"/>
                        <a:pt x="139" y="12"/>
                        <a:pt x="110" y="36"/>
                      </a:cubicBezTo>
                      <a:cubicBezTo>
                        <a:pt x="1" y="126"/>
                        <a:pt x="56" y="303"/>
                        <a:pt x="194" y="315"/>
                      </a:cubicBezTo>
                      <a:cubicBezTo>
                        <a:pt x="200" y="316"/>
                        <a:pt x="207" y="316"/>
                        <a:pt x="213" y="316"/>
                      </a:cubicBezTo>
                      <a:cubicBezTo>
                        <a:pt x="343" y="316"/>
                        <a:pt x="418" y="166"/>
                        <a:pt x="335" y="61"/>
                      </a:cubicBezTo>
                      <a:cubicBezTo>
                        <a:pt x="302" y="21"/>
                        <a:pt x="256"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9" name="Google Shape;4889;p31"/>
                <p:cNvSpPr/>
                <p:nvPr/>
              </p:nvSpPr>
              <p:spPr>
                <a:xfrm>
                  <a:off x="4333725" y="4084725"/>
                  <a:ext cx="22800" cy="17250"/>
                </a:xfrm>
                <a:custGeom>
                  <a:avLst/>
                  <a:gdLst/>
                  <a:ahLst/>
                  <a:cxnLst/>
                  <a:rect l="l" t="t" r="r" b="b"/>
                  <a:pathLst>
                    <a:path w="912" h="690" extrusionOk="0">
                      <a:moveTo>
                        <a:pt x="457" y="0"/>
                      </a:moveTo>
                      <a:cubicBezTo>
                        <a:pt x="382" y="0"/>
                        <a:pt x="306" y="25"/>
                        <a:pt x="242" y="77"/>
                      </a:cubicBezTo>
                      <a:cubicBezTo>
                        <a:pt x="1" y="269"/>
                        <a:pt x="116" y="655"/>
                        <a:pt x="422" y="687"/>
                      </a:cubicBezTo>
                      <a:cubicBezTo>
                        <a:pt x="435" y="689"/>
                        <a:pt x="448" y="689"/>
                        <a:pt x="460" y="689"/>
                      </a:cubicBezTo>
                      <a:cubicBezTo>
                        <a:pt x="743" y="689"/>
                        <a:pt x="912" y="356"/>
                        <a:pt x="724" y="128"/>
                      </a:cubicBezTo>
                      <a:cubicBezTo>
                        <a:pt x="656" y="44"/>
                        <a:pt x="557" y="0"/>
                        <a:pt x="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0" name="Google Shape;4890;p31"/>
                <p:cNvSpPr/>
                <p:nvPr/>
              </p:nvSpPr>
              <p:spPr>
                <a:xfrm>
                  <a:off x="4320475" y="4068175"/>
                  <a:ext cx="22075" cy="16750"/>
                </a:xfrm>
                <a:custGeom>
                  <a:avLst/>
                  <a:gdLst/>
                  <a:ahLst/>
                  <a:cxnLst/>
                  <a:rect l="l" t="t" r="r" b="b"/>
                  <a:pathLst>
                    <a:path w="883" h="670" extrusionOk="0">
                      <a:moveTo>
                        <a:pt x="445" y="0"/>
                      </a:moveTo>
                      <a:cubicBezTo>
                        <a:pt x="370" y="0"/>
                        <a:pt x="295" y="25"/>
                        <a:pt x="232" y="76"/>
                      </a:cubicBezTo>
                      <a:cubicBezTo>
                        <a:pt x="1" y="263"/>
                        <a:pt x="113" y="636"/>
                        <a:pt x="409" y="668"/>
                      </a:cubicBezTo>
                      <a:cubicBezTo>
                        <a:pt x="422" y="669"/>
                        <a:pt x="434" y="670"/>
                        <a:pt x="447" y="670"/>
                      </a:cubicBezTo>
                      <a:cubicBezTo>
                        <a:pt x="720" y="670"/>
                        <a:pt x="883" y="346"/>
                        <a:pt x="704" y="125"/>
                      </a:cubicBezTo>
                      <a:cubicBezTo>
                        <a:pt x="639" y="43"/>
                        <a:pt x="542" y="0"/>
                        <a:pt x="4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1" name="Google Shape;4891;p31"/>
                <p:cNvSpPr/>
                <p:nvPr/>
              </p:nvSpPr>
              <p:spPr>
                <a:xfrm>
                  <a:off x="4307225" y="4051650"/>
                  <a:ext cx="21425" cy="16250"/>
                </a:xfrm>
                <a:custGeom>
                  <a:avLst/>
                  <a:gdLst/>
                  <a:ahLst/>
                  <a:cxnLst/>
                  <a:rect l="l" t="t" r="r" b="b"/>
                  <a:pathLst>
                    <a:path w="857" h="650" extrusionOk="0">
                      <a:moveTo>
                        <a:pt x="428" y="0"/>
                      </a:moveTo>
                      <a:cubicBezTo>
                        <a:pt x="357" y="0"/>
                        <a:pt x="285" y="24"/>
                        <a:pt x="225" y="72"/>
                      </a:cubicBezTo>
                      <a:cubicBezTo>
                        <a:pt x="0" y="255"/>
                        <a:pt x="110" y="619"/>
                        <a:pt x="396" y="648"/>
                      </a:cubicBezTo>
                      <a:cubicBezTo>
                        <a:pt x="409" y="649"/>
                        <a:pt x="421" y="650"/>
                        <a:pt x="434" y="650"/>
                      </a:cubicBezTo>
                      <a:cubicBezTo>
                        <a:pt x="700" y="650"/>
                        <a:pt x="856" y="335"/>
                        <a:pt x="682" y="120"/>
                      </a:cubicBezTo>
                      <a:cubicBezTo>
                        <a:pt x="617" y="42"/>
                        <a:pt x="523" y="0"/>
                        <a:pt x="4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2" name="Google Shape;4892;p31"/>
                <p:cNvSpPr/>
                <p:nvPr/>
              </p:nvSpPr>
              <p:spPr>
                <a:xfrm>
                  <a:off x="4293975" y="4035100"/>
                  <a:ext cx="20875" cy="15850"/>
                </a:xfrm>
                <a:custGeom>
                  <a:avLst/>
                  <a:gdLst/>
                  <a:ahLst/>
                  <a:cxnLst/>
                  <a:rect l="l" t="t" r="r" b="b"/>
                  <a:pathLst>
                    <a:path w="835" h="634" extrusionOk="0">
                      <a:moveTo>
                        <a:pt x="417" y="0"/>
                      </a:moveTo>
                      <a:cubicBezTo>
                        <a:pt x="347" y="0"/>
                        <a:pt x="277" y="24"/>
                        <a:pt x="219" y="72"/>
                      </a:cubicBezTo>
                      <a:cubicBezTo>
                        <a:pt x="0" y="249"/>
                        <a:pt x="103" y="602"/>
                        <a:pt x="386" y="631"/>
                      </a:cubicBezTo>
                      <a:cubicBezTo>
                        <a:pt x="397" y="633"/>
                        <a:pt x="409" y="633"/>
                        <a:pt x="420" y="633"/>
                      </a:cubicBezTo>
                      <a:cubicBezTo>
                        <a:pt x="679" y="633"/>
                        <a:pt x="834" y="327"/>
                        <a:pt x="662" y="117"/>
                      </a:cubicBezTo>
                      <a:cubicBezTo>
                        <a:pt x="600" y="41"/>
                        <a:pt x="509" y="0"/>
                        <a:pt x="4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3" name="Google Shape;4893;p31"/>
                <p:cNvSpPr/>
                <p:nvPr/>
              </p:nvSpPr>
              <p:spPr>
                <a:xfrm>
                  <a:off x="4280700" y="4018550"/>
                  <a:ext cx="20250" cy="15350"/>
                </a:xfrm>
                <a:custGeom>
                  <a:avLst/>
                  <a:gdLst/>
                  <a:ahLst/>
                  <a:cxnLst/>
                  <a:rect l="l" t="t" r="r" b="b"/>
                  <a:pathLst>
                    <a:path w="810" h="614" extrusionOk="0">
                      <a:moveTo>
                        <a:pt x="406" y="1"/>
                      </a:moveTo>
                      <a:cubicBezTo>
                        <a:pt x="338" y="1"/>
                        <a:pt x="270" y="23"/>
                        <a:pt x="213" y="69"/>
                      </a:cubicBezTo>
                      <a:cubicBezTo>
                        <a:pt x="1" y="243"/>
                        <a:pt x="100" y="586"/>
                        <a:pt x="374" y="612"/>
                      </a:cubicBezTo>
                      <a:cubicBezTo>
                        <a:pt x="385" y="613"/>
                        <a:pt x="397" y="614"/>
                        <a:pt x="408" y="614"/>
                      </a:cubicBezTo>
                      <a:cubicBezTo>
                        <a:pt x="658" y="614"/>
                        <a:pt x="809" y="320"/>
                        <a:pt x="643" y="114"/>
                      </a:cubicBezTo>
                      <a:cubicBezTo>
                        <a:pt x="583" y="39"/>
                        <a:pt x="495" y="1"/>
                        <a:pt x="4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4" name="Google Shape;4894;p31"/>
                <p:cNvSpPr/>
                <p:nvPr/>
              </p:nvSpPr>
              <p:spPr>
                <a:xfrm>
                  <a:off x="4267375" y="4002075"/>
                  <a:ext cx="19675" cy="14875"/>
                </a:xfrm>
                <a:custGeom>
                  <a:avLst/>
                  <a:gdLst/>
                  <a:ahLst/>
                  <a:cxnLst/>
                  <a:rect l="l" t="t" r="r" b="b"/>
                  <a:pathLst>
                    <a:path w="787" h="595" extrusionOk="0">
                      <a:moveTo>
                        <a:pt x="393" y="0"/>
                      </a:moveTo>
                      <a:cubicBezTo>
                        <a:pt x="327" y="0"/>
                        <a:pt x="261" y="22"/>
                        <a:pt x="206" y="66"/>
                      </a:cubicBezTo>
                      <a:cubicBezTo>
                        <a:pt x="0" y="233"/>
                        <a:pt x="100" y="564"/>
                        <a:pt x="363" y="593"/>
                      </a:cubicBezTo>
                      <a:cubicBezTo>
                        <a:pt x="375" y="594"/>
                        <a:pt x="387" y="595"/>
                        <a:pt x="398" y="595"/>
                      </a:cubicBezTo>
                      <a:cubicBezTo>
                        <a:pt x="641" y="595"/>
                        <a:pt x="787" y="307"/>
                        <a:pt x="627" y="111"/>
                      </a:cubicBezTo>
                      <a:cubicBezTo>
                        <a:pt x="567" y="38"/>
                        <a:pt x="480" y="0"/>
                        <a:pt x="3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5" name="Google Shape;4895;p31"/>
                <p:cNvSpPr/>
                <p:nvPr/>
              </p:nvSpPr>
              <p:spPr>
                <a:xfrm>
                  <a:off x="4254100" y="3985550"/>
                  <a:ext cx="19075" cy="14450"/>
                </a:xfrm>
                <a:custGeom>
                  <a:avLst/>
                  <a:gdLst/>
                  <a:ahLst/>
                  <a:cxnLst/>
                  <a:rect l="l" t="t" r="r" b="b"/>
                  <a:pathLst>
                    <a:path w="763" h="578" extrusionOk="0">
                      <a:moveTo>
                        <a:pt x="383" y="0"/>
                      </a:moveTo>
                      <a:cubicBezTo>
                        <a:pt x="318" y="0"/>
                        <a:pt x="253" y="22"/>
                        <a:pt x="200" y="65"/>
                      </a:cubicBezTo>
                      <a:cubicBezTo>
                        <a:pt x="1" y="229"/>
                        <a:pt x="101" y="550"/>
                        <a:pt x="354" y="576"/>
                      </a:cubicBezTo>
                      <a:cubicBezTo>
                        <a:pt x="365" y="577"/>
                        <a:pt x="375" y="577"/>
                        <a:pt x="385" y="577"/>
                      </a:cubicBezTo>
                      <a:cubicBezTo>
                        <a:pt x="624" y="577"/>
                        <a:pt x="762" y="295"/>
                        <a:pt x="605" y="107"/>
                      </a:cubicBezTo>
                      <a:cubicBezTo>
                        <a:pt x="549" y="36"/>
                        <a:pt x="466" y="0"/>
                        <a:pt x="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6" name="Google Shape;4896;p31"/>
                <p:cNvSpPr/>
                <p:nvPr/>
              </p:nvSpPr>
              <p:spPr>
                <a:xfrm>
                  <a:off x="4240850" y="3969000"/>
                  <a:ext cx="18425" cy="13975"/>
                </a:xfrm>
                <a:custGeom>
                  <a:avLst/>
                  <a:gdLst/>
                  <a:ahLst/>
                  <a:cxnLst/>
                  <a:rect l="l" t="t" r="r" b="b"/>
                  <a:pathLst>
                    <a:path w="737" h="559" extrusionOk="0">
                      <a:moveTo>
                        <a:pt x="368" y="0"/>
                      </a:moveTo>
                      <a:cubicBezTo>
                        <a:pt x="306" y="0"/>
                        <a:pt x="245" y="20"/>
                        <a:pt x="194" y="62"/>
                      </a:cubicBezTo>
                      <a:cubicBezTo>
                        <a:pt x="1" y="219"/>
                        <a:pt x="94" y="531"/>
                        <a:pt x="341" y="557"/>
                      </a:cubicBezTo>
                      <a:cubicBezTo>
                        <a:pt x="352" y="558"/>
                        <a:pt x="362" y="558"/>
                        <a:pt x="372" y="558"/>
                      </a:cubicBezTo>
                      <a:cubicBezTo>
                        <a:pt x="601" y="558"/>
                        <a:pt x="736" y="288"/>
                        <a:pt x="586" y="103"/>
                      </a:cubicBezTo>
                      <a:cubicBezTo>
                        <a:pt x="531" y="36"/>
                        <a:pt x="449" y="0"/>
                        <a:pt x="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7" name="Google Shape;4897;p31"/>
                <p:cNvSpPr/>
                <p:nvPr/>
              </p:nvSpPr>
              <p:spPr>
                <a:xfrm>
                  <a:off x="4227600" y="3952425"/>
                  <a:ext cx="17775" cy="13500"/>
                </a:xfrm>
                <a:custGeom>
                  <a:avLst/>
                  <a:gdLst/>
                  <a:ahLst/>
                  <a:cxnLst/>
                  <a:rect l="l" t="t" r="r" b="b"/>
                  <a:pathLst>
                    <a:path w="711" h="540" extrusionOk="0">
                      <a:moveTo>
                        <a:pt x="357" y="1"/>
                      </a:moveTo>
                      <a:cubicBezTo>
                        <a:pt x="297" y="1"/>
                        <a:pt x="237" y="21"/>
                        <a:pt x="187" y="63"/>
                      </a:cubicBezTo>
                      <a:cubicBezTo>
                        <a:pt x="0" y="211"/>
                        <a:pt x="87" y="513"/>
                        <a:pt x="328" y="538"/>
                      </a:cubicBezTo>
                      <a:cubicBezTo>
                        <a:pt x="339" y="539"/>
                        <a:pt x="349" y="540"/>
                        <a:pt x="359" y="540"/>
                      </a:cubicBezTo>
                      <a:cubicBezTo>
                        <a:pt x="579" y="540"/>
                        <a:pt x="710" y="279"/>
                        <a:pt x="566" y="101"/>
                      </a:cubicBezTo>
                      <a:cubicBezTo>
                        <a:pt x="513" y="36"/>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8" name="Google Shape;4898;p31"/>
                <p:cNvSpPr/>
                <p:nvPr/>
              </p:nvSpPr>
              <p:spPr>
                <a:xfrm>
                  <a:off x="4214250" y="3935900"/>
                  <a:ext cx="17225" cy="13000"/>
                </a:xfrm>
                <a:custGeom>
                  <a:avLst/>
                  <a:gdLst/>
                  <a:ahLst/>
                  <a:cxnLst/>
                  <a:rect l="l" t="t" r="r" b="b"/>
                  <a:pathLst>
                    <a:path w="689" h="520" extrusionOk="0">
                      <a:moveTo>
                        <a:pt x="347" y="0"/>
                      </a:moveTo>
                      <a:cubicBezTo>
                        <a:pt x="289" y="0"/>
                        <a:pt x="231" y="19"/>
                        <a:pt x="184" y="58"/>
                      </a:cubicBezTo>
                      <a:cubicBezTo>
                        <a:pt x="1" y="203"/>
                        <a:pt x="88" y="492"/>
                        <a:pt x="316" y="518"/>
                      </a:cubicBezTo>
                      <a:cubicBezTo>
                        <a:pt x="326" y="519"/>
                        <a:pt x="337" y="520"/>
                        <a:pt x="347" y="520"/>
                      </a:cubicBezTo>
                      <a:cubicBezTo>
                        <a:pt x="560" y="520"/>
                        <a:pt x="689" y="269"/>
                        <a:pt x="551" y="97"/>
                      </a:cubicBezTo>
                      <a:cubicBezTo>
                        <a:pt x="498" y="33"/>
                        <a:pt x="422" y="0"/>
                        <a:pt x="3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9" name="Google Shape;4899;p31"/>
                <p:cNvSpPr/>
                <p:nvPr/>
              </p:nvSpPr>
              <p:spPr>
                <a:xfrm>
                  <a:off x="4201000" y="3919400"/>
                  <a:ext cx="16600" cy="12550"/>
                </a:xfrm>
                <a:custGeom>
                  <a:avLst/>
                  <a:gdLst/>
                  <a:ahLst/>
                  <a:cxnLst/>
                  <a:rect l="l" t="t" r="r" b="b"/>
                  <a:pathLst>
                    <a:path w="664" h="502" extrusionOk="0">
                      <a:moveTo>
                        <a:pt x="334" y="0"/>
                      </a:moveTo>
                      <a:cubicBezTo>
                        <a:pt x="278" y="0"/>
                        <a:pt x="222" y="19"/>
                        <a:pt x="174" y="56"/>
                      </a:cubicBezTo>
                      <a:cubicBezTo>
                        <a:pt x="1" y="198"/>
                        <a:pt x="84" y="477"/>
                        <a:pt x="306" y="500"/>
                      </a:cubicBezTo>
                      <a:cubicBezTo>
                        <a:pt x="315" y="501"/>
                        <a:pt x="324" y="501"/>
                        <a:pt x="333" y="501"/>
                      </a:cubicBezTo>
                      <a:cubicBezTo>
                        <a:pt x="539" y="501"/>
                        <a:pt x="663" y="261"/>
                        <a:pt x="528" y="92"/>
                      </a:cubicBezTo>
                      <a:cubicBezTo>
                        <a:pt x="479" y="32"/>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0" name="Google Shape;4900;p31"/>
                <p:cNvSpPr/>
                <p:nvPr/>
              </p:nvSpPr>
              <p:spPr>
                <a:xfrm>
                  <a:off x="4187750" y="3902825"/>
                  <a:ext cx="15950" cy="12100"/>
                </a:xfrm>
                <a:custGeom>
                  <a:avLst/>
                  <a:gdLst/>
                  <a:ahLst/>
                  <a:cxnLst/>
                  <a:rect l="l" t="t" r="r" b="b"/>
                  <a:pathLst>
                    <a:path w="638" h="484" extrusionOk="0">
                      <a:moveTo>
                        <a:pt x="318" y="1"/>
                      </a:moveTo>
                      <a:cubicBezTo>
                        <a:pt x="265" y="1"/>
                        <a:pt x="212" y="18"/>
                        <a:pt x="168" y="54"/>
                      </a:cubicBezTo>
                      <a:cubicBezTo>
                        <a:pt x="0" y="189"/>
                        <a:pt x="81" y="459"/>
                        <a:pt x="296" y="482"/>
                      </a:cubicBezTo>
                      <a:cubicBezTo>
                        <a:pt x="305" y="483"/>
                        <a:pt x="314" y="483"/>
                        <a:pt x="323" y="483"/>
                      </a:cubicBezTo>
                      <a:cubicBezTo>
                        <a:pt x="519" y="483"/>
                        <a:pt x="637" y="250"/>
                        <a:pt x="508" y="93"/>
                      </a:cubicBezTo>
                      <a:cubicBezTo>
                        <a:pt x="460" y="32"/>
                        <a:pt x="390"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1" name="Google Shape;4901;p31"/>
                <p:cNvSpPr/>
                <p:nvPr/>
              </p:nvSpPr>
              <p:spPr>
                <a:xfrm>
                  <a:off x="4174500" y="3886325"/>
                  <a:ext cx="15300" cy="11625"/>
                </a:xfrm>
                <a:custGeom>
                  <a:avLst/>
                  <a:gdLst/>
                  <a:ahLst/>
                  <a:cxnLst/>
                  <a:rect l="l" t="t" r="r" b="b"/>
                  <a:pathLst>
                    <a:path w="612" h="465" extrusionOk="0">
                      <a:moveTo>
                        <a:pt x="306" y="1"/>
                      </a:moveTo>
                      <a:cubicBezTo>
                        <a:pt x="255" y="1"/>
                        <a:pt x="204" y="18"/>
                        <a:pt x="161" y="52"/>
                      </a:cubicBezTo>
                      <a:cubicBezTo>
                        <a:pt x="0" y="184"/>
                        <a:pt x="77" y="444"/>
                        <a:pt x="283" y="463"/>
                      </a:cubicBezTo>
                      <a:cubicBezTo>
                        <a:pt x="292" y="465"/>
                        <a:pt x="301" y="465"/>
                        <a:pt x="310" y="465"/>
                      </a:cubicBezTo>
                      <a:cubicBezTo>
                        <a:pt x="500" y="465"/>
                        <a:pt x="611" y="241"/>
                        <a:pt x="489" y="87"/>
                      </a:cubicBezTo>
                      <a:cubicBezTo>
                        <a:pt x="441" y="31"/>
                        <a:pt x="373"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2" name="Google Shape;4902;p31"/>
                <p:cNvSpPr/>
                <p:nvPr/>
              </p:nvSpPr>
              <p:spPr>
                <a:xfrm>
                  <a:off x="4161225" y="3869775"/>
                  <a:ext cx="14700" cy="11225"/>
                </a:xfrm>
                <a:custGeom>
                  <a:avLst/>
                  <a:gdLst/>
                  <a:ahLst/>
                  <a:cxnLst/>
                  <a:rect l="l" t="t" r="r" b="b"/>
                  <a:pathLst>
                    <a:path w="588" h="449" extrusionOk="0">
                      <a:moveTo>
                        <a:pt x="294" y="1"/>
                      </a:moveTo>
                      <a:cubicBezTo>
                        <a:pt x="245" y="1"/>
                        <a:pt x="195" y="17"/>
                        <a:pt x="155" y="52"/>
                      </a:cubicBezTo>
                      <a:cubicBezTo>
                        <a:pt x="1" y="177"/>
                        <a:pt x="75" y="425"/>
                        <a:pt x="271" y="447"/>
                      </a:cubicBezTo>
                      <a:cubicBezTo>
                        <a:pt x="279" y="448"/>
                        <a:pt x="287" y="449"/>
                        <a:pt x="294" y="449"/>
                      </a:cubicBezTo>
                      <a:cubicBezTo>
                        <a:pt x="479" y="449"/>
                        <a:pt x="587" y="232"/>
                        <a:pt x="467" y="84"/>
                      </a:cubicBezTo>
                      <a:cubicBezTo>
                        <a:pt x="423" y="30"/>
                        <a:pt x="359"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3" name="Google Shape;4903;p31"/>
                <p:cNvSpPr/>
                <p:nvPr/>
              </p:nvSpPr>
              <p:spPr>
                <a:xfrm>
                  <a:off x="4147900" y="3853250"/>
                  <a:ext cx="14125" cy="10725"/>
                </a:xfrm>
                <a:custGeom>
                  <a:avLst/>
                  <a:gdLst/>
                  <a:ahLst/>
                  <a:cxnLst/>
                  <a:rect l="l" t="t" r="r" b="b"/>
                  <a:pathLst>
                    <a:path w="565" h="429" extrusionOk="0">
                      <a:moveTo>
                        <a:pt x="285" y="0"/>
                      </a:moveTo>
                      <a:cubicBezTo>
                        <a:pt x="238" y="0"/>
                        <a:pt x="190" y="16"/>
                        <a:pt x="151" y="48"/>
                      </a:cubicBezTo>
                      <a:cubicBezTo>
                        <a:pt x="0" y="167"/>
                        <a:pt x="71" y="408"/>
                        <a:pt x="261" y="427"/>
                      </a:cubicBezTo>
                      <a:cubicBezTo>
                        <a:pt x="269" y="428"/>
                        <a:pt x="276" y="428"/>
                        <a:pt x="284" y="428"/>
                      </a:cubicBezTo>
                      <a:cubicBezTo>
                        <a:pt x="460" y="428"/>
                        <a:pt x="564" y="222"/>
                        <a:pt x="450" y="80"/>
                      </a:cubicBezTo>
                      <a:cubicBezTo>
                        <a:pt x="408"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4" name="Google Shape;4904;p31"/>
                <p:cNvSpPr/>
                <p:nvPr/>
              </p:nvSpPr>
              <p:spPr>
                <a:xfrm>
                  <a:off x="4134650" y="3836750"/>
                  <a:ext cx="13475" cy="10200"/>
                </a:xfrm>
                <a:custGeom>
                  <a:avLst/>
                  <a:gdLst/>
                  <a:ahLst/>
                  <a:cxnLst/>
                  <a:rect l="l" t="t" r="r" b="b"/>
                  <a:pathLst>
                    <a:path w="539" h="408" extrusionOk="0">
                      <a:moveTo>
                        <a:pt x="273" y="0"/>
                      </a:moveTo>
                      <a:cubicBezTo>
                        <a:pt x="227" y="0"/>
                        <a:pt x="181" y="15"/>
                        <a:pt x="142" y="46"/>
                      </a:cubicBezTo>
                      <a:cubicBezTo>
                        <a:pt x="0" y="158"/>
                        <a:pt x="68" y="390"/>
                        <a:pt x="251" y="406"/>
                      </a:cubicBezTo>
                      <a:cubicBezTo>
                        <a:pt x="259" y="407"/>
                        <a:pt x="266" y="407"/>
                        <a:pt x="274" y="407"/>
                      </a:cubicBezTo>
                      <a:cubicBezTo>
                        <a:pt x="440" y="407"/>
                        <a:pt x="538" y="210"/>
                        <a:pt x="431" y="75"/>
                      </a:cubicBezTo>
                      <a:cubicBezTo>
                        <a:pt x="391" y="26"/>
                        <a:pt x="332" y="0"/>
                        <a:pt x="2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5" name="Google Shape;4905;p31"/>
                <p:cNvSpPr/>
                <p:nvPr/>
              </p:nvSpPr>
              <p:spPr>
                <a:xfrm>
                  <a:off x="4121375" y="3820175"/>
                  <a:ext cx="12850" cy="9800"/>
                </a:xfrm>
                <a:custGeom>
                  <a:avLst/>
                  <a:gdLst/>
                  <a:ahLst/>
                  <a:cxnLst/>
                  <a:rect l="l" t="t" r="r" b="b"/>
                  <a:pathLst>
                    <a:path w="514" h="392" extrusionOk="0">
                      <a:moveTo>
                        <a:pt x="258" y="0"/>
                      </a:moveTo>
                      <a:cubicBezTo>
                        <a:pt x="215" y="0"/>
                        <a:pt x="172" y="15"/>
                        <a:pt x="136" y="44"/>
                      </a:cubicBezTo>
                      <a:cubicBezTo>
                        <a:pt x="1" y="156"/>
                        <a:pt x="65" y="371"/>
                        <a:pt x="239" y="391"/>
                      </a:cubicBezTo>
                      <a:cubicBezTo>
                        <a:pt x="246" y="392"/>
                        <a:pt x="254" y="392"/>
                        <a:pt x="262" y="392"/>
                      </a:cubicBezTo>
                      <a:cubicBezTo>
                        <a:pt x="421" y="392"/>
                        <a:pt x="513" y="201"/>
                        <a:pt x="409" y="73"/>
                      </a:cubicBezTo>
                      <a:cubicBezTo>
                        <a:pt x="371" y="25"/>
                        <a:pt x="315"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6" name="Google Shape;4906;p31"/>
                <p:cNvSpPr/>
                <p:nvPr/>
              </p:nvSpPr>
              <p:spPr>
                <a:xfrm>
                  <a:off x="4108125" y="3803675"/>
                  <a:ext cx="12275" cy="9275"/>
                </a:xfrm>
                <a:custGeom>
                  <a:avLst/>
                  <a:gdLst/>
                  <a:ahLst/>
                  <a:cxnLst/>
                  <a:rect l="l" t="t" r="r" b="b"/>
                  <a:pathLst>
                    <a:path w="491" h="371" extrusionOk="0">
                      <a:moveTo>
                        <a:pt x="245" y="1"/>
                      </a:moveTo>
                      <a:cubicBezTo>
                        <a:pt x="204" y="1"/>
                        <a:pt x="164" y="14"/>
                        <a:pt x="129" y="42"/>
                      </a:cubicBezTo>
                      <a:cubicBezTo>
                        <a:pt x="1" y="144"/>
                        <a:pt x="62" y="353"/>
                        <a:pt x="226" y="369"/>
                      </a:cubicBezTo>
                      <a:cubicBezTo>
                        <a:pt x="233" y="370"/>
                        <a:pt x="241" y="371"/>
                        <a:pt x="249" y="371"/>
                      </a:cubicBezTo>
                      <a:cubicBezTo>
                        <a:pt x="399" y="371"/>
                        <a:pt x="490" y="193"/>
                        <a:pt x="389"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7" name="Google Shape;4907;p31"/>
                <p:cNvSpPr/>
                <p:nvPr/>
              </p:nvSpPr>
              <p:spPr>
                <a:xfrm>
                  <a:off x="4094800" y="3787125"/>
                  <a:ext cx="11725" cy="8875"/>
                </a:xfrm>
                <a:custGeom>
                  <a:avLst/>
                  <a:gdLst/>
                  <a:ahLst/>
                  <a:cxnLst/>
                  <a:rect l="l" t="t" r="r" b="b"/>
                  <a:pathLst>
                    <a:path w="469" h="355" extrusionOk="0">
                      <a:moveTo>
                        <a:pt x="236" y="0"/>
                      </a:moveTo>
                      <a:cubicBezTo>
                        <a:pt x="197" y="0"/>
                        <a:pt x="157" y="14"/>
                        <a:pt x="125" y="42"/>
                      </a:cubicBezTo>
                      <a:cubicBezTo>
                        <a:pt x="0" y="138"/>
                        <a:pt x="61" y="337"/>
                        <a:pt x="215" y="353"/>
                      </a:cubicBezTo>
                      <a:cubicBezTo>
                        <a:pt x="222" y="354"/>
                        <a:pt x="229" y="354"/>
                        <a:pt x="235" y="354"/>
                      </a:cubicBezTo>
                      <a:cubicBezTo>
                        <a:pt x="381" y="354"/>
                        <a:pt x="468" y="184"/>
                        <a:pt x="373" y="67"/>
                      </a:cubicBezTo>
                      <a:cubicBezTo>
                        <a:pt x="338" y="23"/>
                        <a:pt x="287"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8" name="Google Shape;4908;p31"/>
                <p:cNvSpPr/>
                <p:nvPr/>
              </p:nvSpPr>
              <p:spPr>
                <a:xfrm>
                  <a:off x="4081525" y="3770575"/>
                  <a:ext cx="11100" cy="8400"/>
                </a:xfrm>
                <a:custGeom>
                  <a:avLst/>
                  <a:gdLst/>
                  <a:ahLst/>
                  <a:cxnLst/>
                  <a:rect l="l" t="t" r="r" b="b"/>
                  <a:pathLst>
                    <a:path w="444" h="336" extrusionOk="0">
                      <a:moveTo>
                        <a:pt x="224" y="1"/>
                      </a:moveTo>
                      <a:cubicBezTo>
                        <a:pt x="187" y="1"/>
                        <a:pt x="149" y="13"/>
                        <a:pt x="117" y="38"/>
                      </a:cubicBezTo>
                      <a:cubicBezTo>
                        <a:pt x="1" y="132"/>
                        <a:pt x="59" y="321"/>
                        <a:pt x="207" y="334"/>
                      </a:cubicBezTo>
                      <a:cubicBezTo>
                        <a:pt x="213" y="335"/>
                        <a:pt x="220" y="335"/>
                        <a:pt x="226" y="335"/>
                      </a:cubicBezTo>
                      <a:cubicBezTo>
                        <a:pt x="362" y="335"/>
                        <a:pt x="443" y="175"/>
                        <a:pt x="354" y="64"/>
                      </a:cubicBezTo>
                      <a:cubicBezTo>
                        <a:pt x="322" y="22"/>
                        <a:pt x="273" y="1"/>
                        <a:pt x="2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9" name="Google Shape;4909;p31"/>
                <p:cNvSpPr/>
                <p:nvPr/>
              </p:nvSpPr>
              <p:spPr>
                <a:xfrm>
                  <a:off x="4068275" y="3754075"/>
                  <a:ext cx="10475" cy="7925"/>
                </a:xfrm>
                <a:custGeom>
                  <a:avLst/>
                  <a:gdLst/>
                  <a:ahLst/>
                  <a:cxnLst/>
                  <a:rect l="l" t="t" r="r" b="b"/>
                  <a:pathLst>
                    <a:path w="419" h="317" extrusionOk="0">
                      <a:moveTo>
                        <a:pt x="210" y="1"/>
                      </a:moveTo>
                      <a:cubicBezTo>
                        <a:pt x="175" y="1"/>
                        <a:pt x="139" y="13"/>
                        <a:pt x="110" y="36"/>
                      </a:cubicBezTo>
                      <a:cubicBezTo>
                        <a:pt x="1" y="123"/>
                        <a:pt x="52" y="300"/>
                        <a:pt x="193" y="316"/>
                      </a:cubicBezTo>
                      <a:cubicBezTo>
                        <a:pt x="199" y="316"/>
                        <a:pt x="204" y="317"/>
                        <a:pt x="209" y="317"/>
                      </a:cubicBezTo>
                      <a:cubicBezTo>
                        <a:pt x="338" y="317"/>
                        <a:pt x="418" y="164"/>
                        <a:pt x="332" y="59"/>
                      </a:cubicBezTo>
                      <a:cubicBezTo>
                        <a:pt x="301" y="21"/>
                        <a:pt x="255"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0" name="Google Shape;4910;p31"/>
                <p:cNvSpPr/>
                <p:nvPr/>
              </p:nvSpPr>
              <p:spPr>
                <a:xfrm>
                  <a:off x="4338400" y="4053675"/>
                  <a:ext cx="22075" cy="16725"/>
                </a:xfrm>
                <a:custGeom>
                  <a:avLst/>
                  <a:gdLst/>
                  <a:ahLst/>
                  <a:cxnLst/>
                  <a:rect l="l" t="t" r="r" b="b"/>
                  <a:pathLst>
                    <a:path w="883" h="669" extrusionOk="0">
                      <a:moveTo>
                        <a:pt x="442" y="1"/>
                      </a:moveTo>
                      <a:cubicBezTo>
                        <a:pt x="368" y="1"/>
                        <a:pt x="294" y="25"/>
                        <a:pt x="232" y="75"/>
                      </a:cubicBezTo>
                      <a:cubicBezTo>
                        <a:pt x="0" y="261"/>
                        <a:pt x="113" y="637"/>
                        <a:pt x="408" y="666"/>
                      </a:cubicBezTo>
                      <a:cubicBezTo>
                        <a:pt x="421" y="668"/>
                        <a:pt x="434" y="668"/>
                        <a:pt x="447" y="668"/>
                      </a:cubicBezTo>
                      <a:cubicBezTo>
                        <a:pt x="720" y="668"/>
                        <a:pt x="882" y="344"/>
                        <a:pt x="704" y="123"/>
                      </a:cubicBezTo>
                      <a:cubicBezTo>
                        <a:pt x="636" y="43"/>
                        <a:pt x="540" y="1"/>
                        <a:pt x="4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1" name="Google Shape;4911;p31"/>
                <p:cNvSpPr/>
                <p:nvPr/>
              </p:nvSpPr>
              <p:spPr>
                <a:xfrm>
                  <a:off x="4325125" y="4037125"/>
                  <a:ext cx="21450" cy="16325"/>
                </a:xfrm>
                <a:custGeom>
                  <a:avLst/>
                  <a:gdLst/>
                  <a:ahLst/>
                  <a:cxnLst/>
                  <a:rect l="l" t="t" r="r" b="b"/>
                  <a:pathLst>
                    <a:path w="858" h="653" extrusionOk="0">
                      <a:moveTo>
                        <a:pt x="430" y="1"/>
                      </a:moveTo>
                      <a:cubicBezTo>
                        <a:pt x="358" y="1"/>
                        <a:pt x="286" y="25"/>
                        <a:pt x="226" y="75"/>
                      </a:cubicBezTo>
                      <a:cubicBezTo>
                        <a:pt x="1" y="255"/>
                        <a:pt x="107" y="621"/>
                        <a:pt x="396" y="650"/>
                      </a:cubicBezTo>
                      <a:cubicBezTo>
                        <a:pt x="409" y="651"/>
                        <a:pt x="422" y="652"/>
                        <a:pt x="435" y="652"/>
                      </a:cubicBezTo>
                      <a:cubicBezTo>
                        <a:pt x="701" y="652"/>
                        <a:pt x="857" y="338"/>
                        <a:pt x="682" y="123"/>
                      </a:cubicBezTo>
                      <a:cubicBezTo>
                        <a:pt x="618" y="43"/>
                        <a:pt x="524" y="1"/>
                        <a:pt x="4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2" name="Google Shape;4912;p31"/>
                <p:cNvSpPr/>
                <p:nvPr/>
              </p:nvSpPr>
              <p:spPr>
                <a:xfrm>
                  <a:off x="4311875" y="4020600"/>
                  <a:ext cx="20800" cy="15800"/>
                </a:xfrm>
                <a:custGeom>
                  <a:avLst/>
                  <a:gdLst/>
                  <a:ahLst/>
                  <a:cxnLst/>
                  <a:rect l="l" t="t" r="r" b="b"/>
                  <a:pathLst>
                    <a:path w="832" h="632" extrusionOk="0">
                      <a:moveTo>
                        <a:pt x="418" y="0"/>
                      </a:moveTo>
                      <a:cubicBezTo>
                        <a:pt x="348" y="0"/>
                        <a:pt x="278" y="23"/>
                        <a:pt x="219" y="71"/>
                      </a:cubicBezTo>
                      <a:cubicBezTo>
                        <a:pt x="1" y="247"/>
                        <a:pt x="104" y="601"/>
                        <a:pt x="386" y="630"/>
                      </a:cubicBezTo>
                      <a:cubicBezTo>
                        <a:pt x="399" y="631"/>
                        <a:pt x="412" y="632"/>
                        <a:pt x="425" y="632"/>
                      </a:cubicBezTo>
                      <a:cubicBezTo>
                        <a:pt x="681" y="632"/>
                        <a:pt x="831" y="327"/>
                        <a:pt x="663" y="119"/>
                      </a:cubicBezTo>
                      <a:cubicBezTo>
                        <a:pt x="601" y="40"/>
                        <a:pt x="510" y="0"/>
                        <a:pt x="4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3" name="Google Shape;4913;p31"/>
                <p:cNvSpPr/>
                <p:nvPr/>
              </p:nvSpPr>
              <p:spPr>
                <a:xfrm>
                  <a:off x="4298550" y="4004100"/>
                  <a:ext cx="20250" cy="15350"/>
                </a:xfrm>
                <a:custGeom>
                  <a:avLst/>
                  <a:gdLst/>
                  <a:ahLst/>
                  <a:cxnLst/>
                  <a:rect l="l" t="t" r="r" b="b"/>
                  <a:pathLst>
                    <a:path w="810" h="614" extrusionOk="0">
                      <a:moveTo>
                        <a:pt x="407" y="0"/>
                      </a:moveTo>
                      <a:cubicBezTo>
                        <a:pt x="338" y="0"/>
                        <a:pt x="269" y="23"/>
                        <a:pt x="212" y="69"/>
                      </a:cubicBezTo>
                      <a:cubicBezTo>
                        <a:pt x="0" y="239"/>
                        <a:pt x="103" y="583"/>
                        <a:pt x="376" y="612"/>
                      </a:cubicBezTo>
                      <a:cubicBezTo>
                        <a:pt x="388" y="613"/>
                        <a:pt x="399" y="614"/>
                        <a:pt x="411" y="614"/>
                      </a:cubicBezTo>
                      <a:cubicBezTo>
                        <a:pt x="660" y="614"/>
                        <a:pt x="809" y="316"/>
                        <a:pt x="646" y="114"/>
                      </a:cubicBezTo>
                      <a:cubicBezTo>
                        <a:pt x="586" y="39"/>
                        <a:pt x="497" y="0"/>
                        <a:pt x="4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4" name="Google Shape;4914;p31"/>
                <p:cNvSpPr/>
                <p:nvPr/>
              </p:nvSpPr>
              <p:spPr>
                <a:xfrm>
                  <a:off x="4285275" y="3987525"/>
                  <a:ext cx="19625" cy="14900"/>
                </a:xfrm>
                <a:custGeom>
                  <a:avLst/>
                  <a:gdLst/>
                  <a:ahLst/>
                  <a:cxnLst/>
                  <a:rect l="l" t="t" r="r" b="b"/>
                  <a:pathLst>
                    <a:path w="785" h="596" extrusionOk="0">
                      <a:moveTo>
                        <a:pt x="394" y="0"/>
                      </a:moveTo>
                      <a:cubicBezTo>
                        <a:pt x="328" y="0"/>
                        <a:pt x="262" y="22"/>
                        <a:pt x="207" y="66"/>
                      </a:cubicBezTo>
                      <a:cubicBezTo>
                        <a:pt x="1" y="233"/>
                        <a:pt x="101" y="568"/>
                        <a:pt x="364" y="593"/>
                      </a:cubicBezTo>
                      <a:cubicBezTo>
                        <a:pt x="376" y="595"/>
                        <a:pt x="387" y="595"/>
                        <a:pt x="399" y="595"/>
                      </a:cubicBezTo>
                      <a:cubicBezTo>
                        <a:pt x="642" y="595"/>
                        <a:pt x="784" y="308"/>
                        <a:pt x="624" y="111"/>
                      </a:cubicBezTo>
                      <a:cubicBezTo>
                        <a:pt x="566" y="38"/>
                        <a:pt x="480" y="0"/>
                        <a:pt x="3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5" name="Google Shape;4915;p31"/>
                <p:cNvSpPr/>
                <p:nvPr/>
              </p:nvSpPr>
              <p:spPr>
                <a:xfrm>
                  <a:off x="4272025" y="3971050"/>
                  <a:ext cx="19050" cy="14400"/>
                </a:xfrm>
                <a:custGeom>
                  <a:avLst/>
                  <a:gdLst/>
                  <a:ahLst/>
                  <a:cxnLst/>
                  <a:rect l="l" t="t" r="r" b="b"/>
                  <a:pathLst>
                    <a:path w="762" h="576" extrusionOk="0">
                      <a:moveTo>
                        <a:pt x="383" y="0"/>
                      </a:moveTo>
                      <a:cubicBezTo>
                        <a:pt x="318" y="0"/>
                        <a:pt x="253" y="22"/>
                        <a:pt x="200" y="66"/>
                      </a:cubicBezTo>
                      <a:cubicBezTo>
                        <a:pt x="1" y="227"/>
                        <a:pt x="97" y="552"/>
                        <a:pt x="354" y="574"/>
                      </a:cubicBezTo>
                      <a:cubicBezTo>
                        <a:pt x="365" y="575"/>
                        <a:pt x="375" y="576"/>
                        <a:pt x="385" y="576"/>
                      </a:cubicBezTo>
                      <a:cubicBezTo>
                        <a:pt x="624" y="576"/>
                        <a:pt x="762" y="296"/>
                        <a:pt x="605" y="105"/>
                      </a:cubicBezTo>
                      <a:cubicBezTo>
                        <a:pt x="549" y="36"/>
                        <a:pt x="466" y="0"/>
                        <a:pt x="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6" name="Google Shape;4916;p31"/>
                <p:cNvSpPr/>
                <p:nvPr/>
              </p:nvSpPr>
              <p:spPr>
                <a:xfrm>
                  <a:off x="4258775" y="3954500"/>
                  <a:ext cx="18425" cy="13925"/>
                </a:xfrm>
                <a:custGeom>
                  <a:avLst/>
                  <a:gdLst/>
                  <a:ahLst/>
                  <a:cxnLst/>
                  <a:rect l="l" t="t" r="r" b="b"/>
                  <a:pathLst>
                    <a:path w="737" h="557" extrusionOk="0">
                      <a:moveTo>
                        <a:pt x="371" y="0"/>
                      </a:moveTo>
                      <a:cubicBezTo>
                        <a:pt x="308" y="0"/>
                        <a:pt x="245" y="21"/>
                        <a:pt x="193" y="63"/>
                      </a:cubicBezTo>
                      <a:cubicBezTo>
                        <a:pt x="0" y="221"/>
                        <a:pt x="94" y="532"/>
                        <a:pt x="341" y="555"/>
                      </a:cubicBezTo>
                      <a:cubicBezTo>
                        <a:pt x="352" y="556"/>
                        <a:pt x="362" y="557"/>
                        <a:pt x="372" y="557"/>
                      </a:cubicBezTo>
                      <a:cubicBezTo>
                        <a:pt x="601" y="557"/>
                        <a:pt x="736" y="286"/>
                        <a:pt x="585" y="102"/>
                      </a:cubicBezTo>
                      <a:cubicBezTo>
                        <a:pt x="531" y="35"/>
                        <a:pt x="451" y="0"/>
                        <a:pt x="3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7" name="Google Shape;4917;p31"/>
                <p:cNvSpPr/>
                <p:nvPr/>
              </p:nvSpPr>
              <p:spPr>
                <a:xfrm>
                  <a:off x="4245425" y="3937925"/>
                  <a:ext cx="17875" cy="13550"/>
                </a:xfrm>
                <a:custGeom>
                  <a:avLst/>
                  <a:gdLst/>
                  <a:ahLst/>
                  <a:cxnLst/>
                  <a:rect l="l" t="t" r="r" b="b"/>
                  <a:pathLst>
                    <a:path w="715" h="542" extrusionOk="0">
                      <a:moveTo>
                        <a:pt x="360" y="1"/>
                      </a:moveTo>
                      <a:cubicBezTo>
                        <a:pt x="300" y="1"/>
                        <a:pt x="239" y="20"/>
                        <a:pt x="187" y="61"/>
                      </a:cubicBezTo>
                      <a:cubicBezTo>
                        <a:pt x="1" y="212"/>
                        <a:pt x="91" y="514"/>
                        <a:pt x="329" y="540"/>
                      </a:cubicBezTo>
                      <a:cubicBezTo>
                        <a:pt x="339" y="541"/>
                        <a:pt x="350" y="542"/>
                        <a:pt x="360" y="542"/>
                      </a:cubicBezTo>
                      <a:cubicBezTo>
                        <a:pt x="582" y="542"/>
                        <a:pt x="714" y="281"/>
                        <a:pt x="570" y="100"/>
                      </a:cubicBezTo>
                      <a:cubicBezTo>
                        <a:pt x="515" y="34"/>
                        <a:pt x="438" y="1"/>
                        <a:pt x="3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8" name="Google Shape;4918;p31"/>
                <p:cNvSpPr/>
                <p:nvPr/>
              </p:nvSpPr>
              <p:spPr>
                <a:xfrm>
                  <a:off x="4232175" y="3921375"/>
                  <a:ext cx="17150" cy="13075"/>
                </a:xfrm>
                <a:custGeom>
                  <a:avLst/>
                  <a:gdLst/>
                  <a:ahLst/>
                  <a:cxnLst/>
                  <a:rect l="l" t="t" r="r" b="b"/>
                  <a:pathLst>
                    <a:path w="686" h="523" extrusionOk="0">
                      <a:moveTo>
                        <a:pt x="342" y="1"/>
                      </a:moveTo>
                      <a:cubicBezTo>
                        <a:pt x="286" y="1"/>
                        <a:pt x="228" y="20"/>
                        <a:pt x="181" y="58"/>
                      </a:cubicBezTo>
                      <a:cubicBezTo>
                        <a:pt x="1" y="202"/>
                        <a:pt x="87" y="495"/>
                        <a:pt x="316" y="521"/>
                      </a:cubicBezTo>
                      <a:cubicBezTo>
                        <a:pt x="326" y="522"/>
                        <a:pt x="336" y="522"/>
                        <a:pt x="346" y="522"/>
                      </a:cubicBezTo>
                      <a:cubicBezTo>
                        <a:pt x="559" y="522"/>
                        <a:pt x="685" y="271"/>
                        <a:pt x="547" y="100"/>
                      </a:cubicBezTo>
                      <a:cubicBezTo>
                        <a:pt x="495" y="35"/>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9" name="Google Shape;4919;p31"/>
                <p:cNvSpPr/>
                <p:nvPr/>
              </p:nvSpPr>
              <p:spPr>
                <a:xfrm>
                  <a:off x="4218925" y="3904875"/>
                  <a:ext cx="16575" cy="12525"/>
                </a:xfrm>
                <a:custGeom>
                  <a:avLst/>
                  <a:gdLst/>
                  <a:ahLst/>
                  <a:cxnLst/>
                  <a:rect l="l" t="t" r="r" b="b"/>
                  <a:pathLst>
                    <a:path w="663" h="501" extrusionOk="0">
                      <a:moveTo>
                        <a:pt x="332" y="0"/>
                      </a:moveTo>
                      <a:cubicBezTo>
                        <a:pt x="277" y="0"/>
                        <a:pt x="221" y="18"/>
                        <a:pt x="174" y="56"/>
                      </a:cubicBezTo>
                      <a:cubicBezTo>
                        <a:pt x="0" y="197"/>
                        <a:pt x="84" y="477"/>
                        <a:pt x="306" y="499"/>
                      </a:cubicBezTo>
                      <a:cubicBezTo>
                        <a:pt x="316" y="500"/>
                        <a:pt x="326" y="501"/>
                        <a:pt x="336" y="501"/>
                      </a:cubicBezTo>
                      <a:cubicBezTo>
                        <a:pt x="540" y="501"/>
                        <a:pt x="662" y="260"/>
                        <a:pt x="527" y="94"/>
                      </a:cubicBezTo>
                      <a:cubicBezTo>
                        <a:pt x="478" y="32"/>
                        <a:pt x="406"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0" name="Google Shape;4920;p31"/>
                <p:cNvSpPr/>
                <p:nvPr/>
              </p:nvSpPr>
              <p:spPr>
                <a:xfrm>
                  <a:off x="4205675" y="3888375"/>
                  <a:ext cx="15950" cy="12075"/>
                </a:xfrm>
                <a:custGeom>
                  <a:avLst/>
                  <a:gdLst/>
                  <a:ahLst/>
                  <a:cxnLst/>
                  <a:rect l="l" t="t" r="r" b="b"/>
                  <a:pathLst>
                    <a:path w="638" h="483" extrusionOk="0">
                      <a:moveTo>
                        <a:pt x="319" y="0"/>
                      </a:moveTo>
                      <a:cubicBezTo>
                        <a:pt x="266" y="0"/>
                        <a:pt x="212" y="18"/>
                        <a:pt x="167" y="54"/>
                      </a:cubicBezTo>
                      <a:cubicBezTo>
                        <a:pt x="0" y="189"/>
                        <a:pt x="80" y="459"/>
                        <a:pt x="293" y="481"/>
                      </a:cubicBezTo>
                      <a:cubicBezTo>
                        <a:pt x="302" y="482"/>
                        <a:pt x="311" y="483"/>
                        <a:pt x="320" y="483"/>
                      </a:cubicBezTo>
                      <a:cubicBezTo>
                        <a:pt x="519" y="483"/>
                        <a:pt x="637" y="249"/>
                        <a:pt x="508" y="89"/>
                      </a:cubicBezTo>
                      <a:cubicBezTo>
                        <a:pt x="460" y="31"/>
                        <a:pt x="390"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1" name="Google Shape;4921;p31"/>
                <p:cNvSpPr/>
                <p:nvPr/>
              </p:nvSpPr>
              <p:spPr>
                <a:xfrm>
                  <a:off x="4192400" y="3871800"/>
                  <a:ext cx="15325" cy="11700"/>
                </a:xfrm>
                <a:custGeom>
                  <a:avLst/>
                  <a:gdLst/>
                  <a:ahLst/>
                  <a:cxnLst/>
                  <a:rect l="l" t="t" r="r" b="b"/>
                  <a:pathLst>
                    <a:path w="613" h="468" extrusionOk="0">
                      <a:moveTo>
                        <a:pt x="308" y="1"/>
                      </a:moveTo>
                      <a:cubicBezTo>
                        <a:pt x="257" y="1"/>
                        <a:pt x="205" y="18"/>
                        <a:pt x="162" y="55"/>
                      </a:cubicBezTo>
                      <a:cubicBezTo>
                        <a:pt x="1" y="183"/>
                        <a:pt x="78" y="444"/>
                        <a:pt x="284" y="466"/>
                      </a:cubicBezTo>
                      <a:cubicBezTo>
                        <a:pt x="292" y="467"/>
                        <a:pt x="299" y="467"/>
                        <a:pt x="307" y="467"/>
                      </a:cubicBezTo>
                      <a:cubicBezTo>
                        <a:pt x="499" y="467"/>
                        <a:pt x="613" y="241"/>
                        <a:pt x="489" y="87"/>
                      </a:cubicBezTo>
                      <a:cubicBezTo>
                        <a:pt x="442" y="30"/>
                        <a:pt x="375" y="1"/>
                        <a:pt x="3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2" name="Google Shape;4922;p31"/>
                <p:cNvSpPr/>
                <p:nvPr/>
              </p:nvSpPr>
              <p:spPr>
                <a:xfrm>
                  <a:off x="4179150" y="3855300"/>
                  <a:ext cx="14775" cy="11150"/>
                </a:xfrm>
                <a:custGeom>
                  <a:avLst/>
                  <a:gdLst/>
                  <a:ahLst/>
                  <a:cxnLst/>
                  <a:rect l="l" t="t" r="r" b="b"/>
                  <a:pathLst>
                    <a:path w="591" h="446" extrusionOk="0">
                      <a:moveTo>
                        <a:pt x="295" y="0"/>
                      </a:moveTo>
                      <a:cubicBezTo>
                        <a:pt x="246" y="0"/>
                        <a:pt x="196" y="16"/>
                        <a:pt x="155" y="49"/>
                      </a:cubicBezTo>
                      <a:cubicBezTo>
                        <a:pt x="1" y="175"/>
                        <a:pt x="74" y="425"/>
                        <a:pt x="274" y="445"/>
                      </a:cubicBezTo>
                      <a:cubicBezTo>
                        <a:pt x="282" y="445"/>
                        <a:pt x="289" y="446"/>
                        <a:pt x="297" y="446"/>
                      </a:cubicBezTo>
                      <a:cubicBezTo>
                        <a:pt x="479" y="446"/>
                        <a:pt x="590" y="230"/>
                        <a:pt x="470" y="82"/>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3" name="Google Shape;4923;p31"/>
                <p:cNvSpPr/>
                <p:nvPr/>
              </p:nvSpPr>
              <p:spPr>
                <a:xfrm>
                  <a:off x="4165825" y="3838750"/>
                  <a:ext cx="14100" cy="10750"/>
                </a:xfrm>
                <a:custGeom>
                  <a:avLst/>
                  <a:gdLst/>
                  <a:ahLst/>
                  <a:cxnLst/>
                  <a:rect l="l" t="t" r="r" b="b"/>
                  <a:pathLst>
                    <a:path w="564" h="430" extrusionOk="0">
                      <a:moveTo>
                        <a:pt x="283" y="0"/>
                      </a:moveTo>
                      <a:cubicBezTo>
                        <a:pt x="236" y="0"/>
                        <a:pt x="188" y="16"/>
                        <a:pt x="148" y="49"/>
                      </a:cubicBezTo>
                      <a:cubicBezTo>
                        <a:pt x="0" y="168"/>
                        <a:pt x="71" y="406"/>
                        <a:pt x="260" y="429"/>
                      </a:cubicBezTo>
                      <a:cubicBezTo>
                        <a:pt x="268" y="429"/>
                        <a:pt x="276" y="430"/>
                        <a:pt x="284" y="430"/>
                      </a:cubicBezTo>
                      <a:cubicBezTo>
                        <a:pt x="460" y="430"/>
                        <a:pt x="564" y="223"/>
                        <a:pt x="450" y="82"/>
                      </a:cubicBezTo>
                      <a:cubicBezTo>
                        <a:pt x="408" y="28"/>
                        <a:pt x="346" y="0"/>
                        <a:pt x="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4" name="Google Shape;4924;p31"/>
                <p:cNvSpPr/>
                <p:nvPr/>
              </p:nvSpPr>
              <p:spPr>
                <a:xfrm>
                  <a:off x="4152550" y="3822200"/>
                  <a:ext cx="13500" cy="10275"/>
                </a:xfrm>
                <a:custGeom>
                  <a:avLst/>
                  <a:gdLst/>
                  <a:ahLst/>
                  <a:cxnLst/>
                  <a:rect l="l" t="t" r="r" b="b"/>
                  <a:pathLst>
                    <a:path w="540" h="411" extrusionOk="0">
                      <a:moveTo>
                        <a:pt x="270" y="1"/>
                      </a:moveTo>
                      <a:cubicBezTo>
                        <a:pt x="225" y="1"/>
                        <a:pt x="180" y="16"/>
                        <a:pt x="142" y="46"/>
                      </a:cubicBezTo>
                      <a:cubicBezTo>
                        <a:pt x="1" y="162"/>
                        <a:pt x="68" y="390"/>
                        <a:pt x="251" y="409"/>
                      </a:cubicBezTo>
                      <a:cubicBezTo>
                        <a:pt x="259" y="410"/>
                        <a:pt x="267" y="411"/>
                        <a:pt x="275" y="411"/>
                      </a:cubicBezTo>
                      <a:cubicBezTo>
                        <a:pt x="441" y="411"/>
                        <a:pt x="539" y="214"/>
                        <a:pt x="431" y="78"/>
                      </a:cubicBezTo>
                      <a:cubicBezTo>
                        <a:pt x="389" y="27"/>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5" name="Google Shape;4925;p31"/>
                <p:cNvSpPr/>
                <p:nvPr/>
              </p:nvSpPr>
              <p:spPr>
                <a:xfrm>
                  <a:off x="4139300" y="3805700"/>
                  <a:ext cx="12825" cy="9750"/>
                </a:xfrm>
                <a:custGeom>
                  <a:avLst/>
                  <a:gdLst/>
                  <a:ahLst/>
                  <a:cxnLst/>
                  <a:rect l="l" t="t" r="r" b="b"/>
                  <a:pathLst>
                    <a:path w="513" h="390" extrusionOk="0">
                      <a:moveTo>
                        <a:pt x="258" y="1"/>
                      </a:moveTo>
                      <a:cubicBezTo>
                        <a:pt x="215" y="1"/>
                        <a:pt x="172" y="15"/>
                        <a:pt x="136" y="44"/>
                      </a:cubicBezTo>
                      <a:cubicBezTo>
                        <a:pt x="1" y="153"/>
                        <a:pt x="65" y="372"/>
                        <a:pt x="235" y="388"/>
                      </a:cubicBezTo>
                      <a:cubicBezTo>
                        <a:pt x="243" y="389"/>
                        <a:pt x="251" y="389"/>
                        <a:pt x="258" y="389"/>
                      </a:cubicBezTo>
                      <a:cubicBezTo>
                        <a:pt x="418" y="389"/>
                        <a:pt x="513" y="202"/>
                        <a:pt x="409" y="73"/>
                      </a:cubicBezTo>
                      <a:cubicBezTo>
                        <a:pt x="370" y="26"/>
                        <a:pt x="314"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6" name="Google Shape;4926;p31"/>
                <p:cNvSpPr/>
                <p:nvPr/>
              </p:nvSpPr>
              <p:spPr>
                <a:xfrm>
                  <a:off x="4126050" y="3789150"/>
                  <a:ext cx="12200" cy="9325"/>
                </a:xfrm>
                <a:custGeom>
                  <a:avLst/>
                  <a:gdLst/>
                  <a:ahLst/>
                  <a:cxnLst/>
                  <a:rect l="l" t="t" r="r" b="b"/>
                  <a:pathLst>
                    <a:path w="488" h="373" extrusionOk="0">
                      <a:moveTo>
                        <a:pt x="243" y="0"/>
                      </a:moveTo>
                      <a:cubicBezTo>
                        <a:pt x="203" y="0"/>
                        <a:pt x="162" y="13"/>
                        <a:pt x="129" y="41"/>
                      </a:cubicBezTo>
                      <a:cubicBezTo>
                        <a:pt x="0" y="147"/>
                        <a:pt x="61" y="356"/>
                        <a:pt x="225" y="372"/>
                      </a:cubicBezTo>
                      <a:cubicBezTo>
                        <a:pt x="232" y="373"/>
                        <a:pt x="238" y="373"/>
                        <a:pt x="245" y="373"/>
                      </a:cubicBezTo>
                      <a:cubicBezTo>
                        <a:pt x="397" y="373"/>
                        <a:pt x="488" y="193"/>
                        <a:pt x="389" y="70"/>
                      </a:cubicBezTo>
                      <a:cubicBezTo>
                        <a:pt x="352" y="24"/>
                        <a:pt x="298" y="0"/>
                        <a:pt x="2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7" name="Google Shape;4927;p31"/>
                <p:cNvSpPr/>
                <p:nvPr/>
              </p:nvSpPr>
              <p:spPr>
                <a:xfrm>
                  <a:off x="4112700" y="3772650"/>
                  <a:ext cx="11725" cy="8800"/>
                </a:xfrm>
                <a:custGeom>
                  <a:avLst/>
                  <a:gdLst/>
                  <a:ahLst/>
                  <a:cxnLst/>
                  <a:rect l="l" t="t" r="r" b="b"/>
                  <a:pathLst>
                    <a:path w="469" h="352" extrusionOk="0">
                      <a:moveTo>
                        <a:pt x="235" y="0"/>
                      </a:moveTo>
                      <a:cubicBezTo>
                        <a:pt x="196" y="0"/>
                        <a:pt x="156" y="13"/>
                        <a:pt x="123" y="39"/>
                      </a:cubicBezTo>
                      <a:cubicBezTo>
                        <a:pt x="1" y="139"/>
                        <a:pt x="62" y="335"/>
                        <a:pt x="216" y="351"/>
                      </a:cubicBezTo>
                      <a:cubicBezTo>
                        <a:pt x="224" y="352"/>
                        <a:pt x="231" y="352"/>
                        <a:pt x="239" y="352"/>
                      </a:cubicBezTo>
                      <a:cubicBezTo>
                        <a:pt x="383" y="352"/>
                        <a:pt x="468" y="181"/>
                        <a:pt x="374" y="65"/>
                      </a:cubicBezTo>
                      <a:cubicBezTo>
                        <a:pt x="339" y="22"/>
                        <a:pt x="287" y="0"/>
                        <a:pt x="2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8" name="Google Shape;4928;p31"/>
                <p:cNvSpPr/>
                <p:nvPr/>
              </p:nvSpPr>
              <p:spPr>
                <a:xfrm>
                  <a:off x="4099450" y="3756075"/>
                  <a:ext cx="11100" cy="8425"/>
                </a:xfrm>
                <a:custGeom>
                  <a:avLst/>
                  <a:gdLst/>
                  <a:ahLst/>
                  <a:cxnLst/>
                  <a:rect l="l" t="t" r="r" b="b"/>
                  <a:pathLst>
                    <a:path w="444" h="337" extrusionOk="0">
                      <a:moveTo>
                        <a:pt x="221" y="1"/>
                      </a:moveTo>
                      <a:cubicBezTo>
                        <a:pt x="184" y="1"/>
                        <a:pt x="147" y="13"/>
                        <a:pt x="116" y="40"/>
                      </a:cubicBezTo>
                      <a:cubicBezTo>
                        <a:pt x="1" y="133"/>
                        <a:pt x="55" y="319"/>
                        <a:pt x="206" y="336"/>
                      </a:cubicBezTo>
                      <a:cubicBezTo>
                        <a:pt x="213" y="336"/>
                        <a:pt x="219" y="337"/>
                        <a:pt x="225" y="337"/>
                      </a:cubicBezTo>
                      <a:cubicBezTo>
                        <a:pt x="362" y="337"/>
                        <a:pt x="443" y="173"/>
                        <a:pt x="351" y="62"/>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9" name="Google Shape;4929;p31"/>
                <p:cNvSpPr/>
                <p:nvPr/>
              </p:nvSpPr>
              <p:spPr>
                <a:xfrm>
                  <a:off x="4086200" y="3739550"/>
                  <a:ext cx="10350" cy="7925"/>
                </a:xfrm>
                <a:custGeom>
                  <a:avLst/>
                  <a:gdLst/>
                  <a:ahLst/>
                  <a:cxnLst/>
                  <a:rect l="l" t="t" r="r" b="b"/>
                  <a:pathLst>
                    <a:path w="414" h="317" extrusionOk="0">
                      <a:moveTo>
                        <a:pt x="208" y="1"/>
                      </a:moveTo>
                      <a:cubicBezTo>
                        <a:pt x="173" y="1"/>
                        <a:pt x="139" y="12"/>
                        <a:pt x="110" y="36"/>
                      </a:cubicBezTo>
                      <a:cubicBezTo>
                        <a:pt x="0" y="126"/>
                        <a:pt x="52" y="302"/>
                        <a:pt x="190" y="315"/>
                      </a:cubicBezTo>
                      <a:cubicBezTo>
                        <a:pt x="196" y="316"/>
                        <a:pt x="203" y="316"/>
                        <a:pt x="209" y="316"/>
                      </a:cubicBezTo>
                      <a:cubicBezTo>
                        <a:pt x="339" y="316"/>
                        <a:pt x="414" y="165"/>
                        <a:pt x="331" y="61"/>
                      </a:cubicBezTo>
                      <a:cubicBezTo>
                        <a:pt x="300" y="21"/>
                        <a:pt x="254" y="1"/>
                        <a:pt x="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0" name="Google Shape;4930;p31"/>
                <p:cNvSpPr/>
                <p:nvPr/>
              </p:nvSpPr>
              <p:spPr>
                <a:xfrm>
                  <a:off x="4343050" y="4022675"/>
                  <a:ext cx="21450" cy="16300"/>
                </a:xfrm>
                <a:custGeom>
                  <a:avLst/>
                  <a:gdLst/>
                  <a:ahLst/>
                  <a:cxnLst/>
                  <a:rect l="l" t="t" r="r" b="b"/>
                  <a:pathLst>
                    <a:path w="858" h="652" extrusionOk="0">
                      <a:moveTo>
                        <a:pt x="429" y="0"/>
                      </a:moveTo>
                      <a:cubicBezTo>
                        <a:pt x="357" y="0"/>
                        <a:pt x="285" y="24"/>
                        <a:pt x="226" y="74"/>
                      </a:cubicBezTo>
                      <a:cubicBezTo>
                        <a:pt x="1" y="258"/>
                        <a:pt x="107" y="621"/>
                        <a:pt x="396" y="650"/>
                      </a:cubicBezTo>
                      <a:cubicBezTo>
                        <a:pt x="408" y="651"/>
                        <a:pt x="420" y="651"/>
                        <a:pt x="431" y="651"/>
                      </a:cubicBezTo>
                      <a:cubicBezTo>
                        <a:pt x="699" y="651"/>
                        <a:pt x="858" y="338"/>
                        <a:pt x="682" y="123"/>
                      </a:cubicBezTo>
                      <a:cubicBezTo>
                        <a:pt x="618" y="42"/>
                        <a:pt x="524" y="0"/>
                        <a:pt x="4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1" name="Google Shape;4931;p31"/>
                <p:cNvSpPr/>
                <p:nvPr/>
              </p:nvSpPr>
              <p:spPr>
                <a:xfrm>
                  <a:off x="4329725" y="4006100"/>
                  <a:ext cx="20875" cy="15850"/>
                </a:xfrm>
                <a:custGeom>
                  <a:avLst/>
                  <a:gdLst/>
                  <a:ahLst/>
                  <a:cxnLst/>
                  <a:rect l="l" t="t" r="r" b="b"/>
                  <a:pathLst>
                    <a:path w="835" h="634" extrusionOk="0">
                      <a:moveTo>
                        <a:pt x="420" y="0"/>
                      </a:moveTo>
                      <a:cubicBezTo>
                        <a:pt x="351" y="0"/>
                        <a:pt x="280" y="23"/>
                        <a:pt x="222" y="72"/>
                      </a:cubicBezTo>
                      <a:cubicBezTo>
                        <a:pt x="0" y="249"/>
                        <a:pt x="106" y="602"/>
                        <a:pt x="386" y="631"/>
                      </a:cubicBezTo>
                      <a:cubicBezTo>
                        <a:pt x="398" y="632"/>
                        <a:pt x="409" y="633"/>
                        <a:pt x="420" y="633"/>
                      </a:cubicBezTo>
                      <a:cubicBezTo>
                        <a:pt x="680" y="633"/>
                        <a:pt x="835" y="326"/>
                        <a:pt x="665" y="117"/>
                      </a:cubicBezTo>
                      <a:cubicBezTo>
                        <a:pt x="603" y="40"/>
                        <a:pt x="512" y="0"/>
                        <a:pt x="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2" name="Google Shape;4932;p31"/>
                <p:cNvSpPr/>
                <p:nvPr/>
              </p:nvSpPr>
              <p:spPr>
                <a:xfrm>
                  <a:off x="4316450" y="3989550"/>
                  <a:ext cx="20250" cy="15350"/>
                </a:xfrm>
                <a:custGeom>
                  <a:avLst/>
                  <a:gdLst/>
                  <a:ahLst/>
                  <a:cxnLst/>
                  <a:rect l="l" t="t" r="r" b="b"/>
                  <a:pathLst>
                    <a:path w="810" h="614" extrusionOk="0">
                      <a:moveTo>
                        <a:pt x="407" y="1"/>
                      </a:moveTo>
                      <a:cubicBezTo>
                        <a:pt x="338" y="1"/>
                        <a:pt x="270" y="23"/>
                        <a:pt x="213" y="69"/>
                      </a:cubicBezTo>
                      <a:cubicBezTo>
                        <a:pt x="1" y="242"/>
                        <a:pt x="104" y="586"/>
                        <a:pt x="374" y="612"/>
                      </a:cubicBezTo>
                      <a:cubicBezTo>
                        <a:pt x="386" y="613"/>
                        <a:pt x="397" y="614"/>
                        <a:pt x="409" y="614"/>
                      </a:cubicBezTo>
                      <a:cubicBezTo>
                        <a:pt x="661" y="614"/>
                        <a:pt x="810" y="320"/>
                        <a:pt x="647" y="114"/>
                      </a:cubicBezTo>
                      <a:cubicBezTo>
                        <a:pt x="585" y="39"/>
                        <a:pt x="496"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3" name="Google Shape;4933;p31"/>
                <p:cNvSpPr/>
                <p:nvPr/>
              </p:nvSpPr>
              <p:spPr>
                <a:xfrm>
                  <a:off x="4303200" y="3973050"/>
                  <a:ext cx="19600" cy="14900"/>
                </a:xfrm>
                <a:custGeom>
                  <a:avLst/>
                  <a:gdLst/>
                  <a:ahLst/>
                  <a:cxnLst/>
                  <a:rect l="l" t="t" r="r" b="b"/>
                  <a:pathLst>
                    <a:path w="784" h="596" extrusionOk="0">
                      <a:moveTo>
                        <a:pt x="393" y="1"/>
                      </a:moveTo>
                      <a:cubicBezTo>
                        <a:pt x="328" y="1"/>
                        <a:pt x="262" y="23"/>
                        <a:pt x="206" y="67"/>
                      </a:cubicBezTo>
                      <a:cubicBezTo>
                        <a:pt x="1" y="234"/>
                        <a:pt x="100" y="565"/>
                        <a:pt x="364" y="594"/>
                      </a:cubicBezTo>
                      <a:cubicBezTo>
                        <a:pt x="375" y="595"/>
                        <a:pt x="387" y="596"/>
                        <a:pt x="398" y="596"/>
                      </a:cubicBezTo>
                      <a:cubicBezTo>
                        <a:pt x="641" y="596"/>
                        <a:pt x="784" y="308"/>
                        <a:pt x="624" y="112"/>
                      </a:cubicBezTo>
                      <a:cubicBezTo>
                        <a:pt x="566" y="39"/>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4" name="Google Shape;4934;p31"/>
                <p:cNvSpPr/>
                <p:nvPr/>
              </p:nvSpPr>
              <p:spPr>
                <a:xfrm>
                  <a:off x="4289950" y="3956475"/>
                  <a:ext cx="18950" cy="14450"/>
                </a:xfrm>
                <a:custGeom>
                  <a:avLst/>
                  <a:gdLst/>
                  <a:ahLst/>
                  <a:cxnLst/>
                  <a:rect l="l" t="t" r="r" b="b"/>
                  <a:pathLst>
                    <a:path w="758" h="578" extrusionOk="0">
                      <a:moveTo>
                        <a:pt x="379" y="1"/>
                      </a:moveTo>
                      <a:cubicBezTo>
                        <a:pt x="316" y="1"/>
                        <a:pt x="252" y="22"/>
                        <a:pt x="200" y="65"/>
                      </a:cubicBezTo>
                      <a:cubicBezTo>
                        <a:pt x="0" y="228"/>
                        <a:pt x="94" y="550"/>
                        <a:pt x="351" y="576"/>
                      </a:cubicBezTo>
                      <a:cubicBezTo>
                        <a:pt x="362" y="577"/>
                        <a:pt x="374" y="578"/>
                        <a:pt x="385" y="578"/>
                      </a:cubicBezTo>
                      <a:cubicBezTo>
                        <a:pt x="619" y="578"/>
                        <a:pt x="758" y="300"/>
                        <a:pt x="604" y="110"/>
                      </a:cubicBezTo>
                      <a:cubicBezTo>
                        <a:pt x="548" y="38"/>
                        <a:pt x="463"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5" name="Google Shape;4935;p31"/>
                <p:cNvSpPr/>
                <p:nvPr/>
              </p:nvSpPr>
              <p:spPr>
                <a:xfrm>
                  <a:off x="4276700" y="3940000"/>
                  <a:ext cx="18400" cy="13975"/>
                </a:xfrm>
                <a:custGeom>
                  <a:avLst/>
                  <a:gdLst/>
                  <a:ahLst/>
                  <a:cxnLst/>
                  <a:rect l="l" t="t" r="r" b="b"/>
                  <a:pathLst>
                    <a:path w="736" h="559" extrusionOk="0">
                      <a:moveTo>
                        <a:pt x="366" y="0"/>
                      </a:moveTo>
                      <a:cubicBezTo>
                        <a:pt x="305" y="0"/>
                        <a:pt x="244" y="20"/>
                        <a:pt x="193" y="62"/>
                      </a:cubicBezTo>
                      <a:cubicBezTo>
                        <a:pt x="0" y="219"/>
                        <a:pt x="93" y="531"/>
                        <a:pt x="341" y="556"/>
                      </a:cubicBezTo>
                      <a:cubicBezTo>
                        <a:pt x="351" y="558"/>
                        <a:pt x="362" y="558"/>
                        <a:pt x="372" y="558"/>
                      </a:cubicBezTo>
                      <a:cubicBezTo>
                        <a:pt x="601" y="558"/>
                        <a:pt x="736" y="288"/>
                        <a:pt x="585" y="103"/>
                      </a:cubicBezTo>
                      <a:cubicBezTo>
                        <a:pt x="528" y="35"/>
                        <a:pt x="447" y="0"/>
                        <a:pt x="3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6" name="Google Shape;4936;p31"/>
                <p:cNvSpPr/>
                <p:nvPr/>
              </p:nvSpPr>
              <p:spPr>
                <a:xfrm>
                  <a:off x="4263350" y="3923425"/>
                  <a:ext cx="17775" cy="13500"/>
                </a:xfrm>
                <a:custGeom>
                  <a:avLst/>
                  <a:gdLst/>
                  <a:ahLst/>
                  <a:cxnLst/>
                  <a:rect l="l" t="t" r="r" b="b"/>
                  <a:pathLst>
                    <a:path w="711" h="540" extrusionOk="0">
                      <a:moveTo>
                        <a:pt x="357" y="1"/>
                      </a:moveTo>
                      <a:cubicBezTo>
                        <a:pt x="297" y="1"/>
                        <a:pt x="237" y="21"/>
                        <a:pt x="187" y="63"/>
                      </a:cubicBezTo>
                      <a:cubicBezTo>
                        <a:pt x="1" y="210"/>
                        <a:pt x="91" y="512"/>
                        <a:pt x="328" y="538"/>
                      </a:cubicBezTo>
                      <a:cubicBezTo>
                        <a:pt x="339" y="539"/>
                        <a:pt x="349" y="540"/>
                        <a:pt x="359" y="540"/>
                      </a:cubicBezTo>
                      <a:cubicBezTo>
                        <a:pt x="582" y="540"/>
                        <a:pt x="711" y="279"/>
                        <a:pt x="566" y="101"/>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7" name="Google Shape;4937;p31"/>
                <p:cNvSpPr/>
                <p:nvPr/>
              </p:nvSpPr>
              <p:spPr>
                <a:xfrm>
                  <a:off x="4250100" y="3906900"/>
                  <a:ext cx="17225" cy="13075"/>
                </a:xfrm>
                <a:custGeom>
                  <a:avLst/>
                  <a:gdLst/>
                  <a:ahLst/>
                  <a:cxnLst/>
                  <a:rect l="l" t="t" r="r" b="b"/>
                  <a:pathLst>
                    <a:path w="689" h="523" extrusionOk="0">
                      <a:moveTo>
                        <a:pt x="345" y="0"/>
                      </a:moveTo>
                      <a:cubicBezTo>
                        <a:pt x="287" y="0"/>
                        <a:pt x="229" y="19"/>
                        <a:pt x="180" y="58"/>
                      </a:cubicBezTo>
                      <a:cubicBezTo>
                        <a:pt x="0" y="206"/>
                        <a:pt x="87" y="495"/>
                        <a:pt x="318" y="521"/>
                      </a:cubicBezTo>
                      <a:cubicBezTo>
                        <a:pt x="328" y="522"/>
                        <a:pt x="337" y="522"/>
                        <a:pt x="346" y="522"/>
                      </a:cubicBezTo>
                      <a:cubicBezTo>
                        <a:pt x="561" y="522"/>
                        <a:pt x="689" y="270"/>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8" name="Google Shape;4938;p31"/>
                <p:cNvSpPr/>
                <p:nvPr/>
              </p:nvSpPr>
              <p:spPr>
                <a:xfrm>
                  <a:off x="4236850" y="3890400"/>
                  <a:ext cx="16575" cy="12550"/>
                </a:xfrm>
                <a:custGeom>
                  <a:avLst/>
                  <a:gdLst/>
                  <a:ahLst/>
                  <a:cxnLst/>
                  <a:rect l="l" t="t" r="r" b="b"/>
                  <a:pathLst>
                    <a:path w="663" h="502" extrusionOk="0">
                      <a:moveTo>
                        <a:pt x="332" y="0"/>
                      </a:moveTo>
                      <a:cubicBezTo>
                        <a:pt x="276" y="0"/>
                        <a:pt x="220" y="19"/>
                        <a:pt x="174" y="56"/>
                      </a:cubicBezTo>
                      <a:cubicBezTo>
                        <a:pt x="0" y="198"/>
                        <a:pt x="84" y="477"/>
                        <a:pt x="305" y="500"/>
                      </a:cubicBezTo>
                      <a:cubicBezTo>
                        <a:pt x="315" y="501"/>
                        <a:pt x="324" y="501"/>
                        <a:pt x="333" y="501"/>
                      </a:cubicBezTo>
                      <a:cubicBezTo>
                        <a:pt x="538" y="501"/>
                        <a:pt x="663" y="261"/>
                        <a:pt x="527" y="92"/>
                      </a:cubicBezTo>
                      <a:cubicBezTo>
                        <a:pt x="478" y="32"/>
                        <a:pt x="405"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9" name="Google Shape;4939;p31"/>
                <p:cNvSpPr/>
                <p:nvPr/>
              </p:nvSpPr>
              <p:spPr>
                <a:xfrm>
                  <a:off x="4223575" y="3873825"/>
                  <a:ext cx="15875" cy="12075"/>
                </a:xfrm>
                <a:custGeom>
                  <a:avLst/>
                  <a:gdLst/>
                  <a:ahLst/>
                  <a:cxnLst/>
                  <a:rect l="l" t="t" r="r" b="b"/>
                  <a:pathLst>
                    <a:path w="635" h="483" extrusionOk="0">
                      <a:moveTo>
                        <a:pt x="319" y="0"/>
                      </a:moveTo>
                      <a:cubicBezTo>
                        <a:pt x="266" y="0"/>
                        <a:pt x="212" y="18"/>
                        <a:pt x="168" y="54"/>
                      </a:cubicBezTo>
                      <a:cubicBezTo>
                        <a:pt x="1" y="189"/>
                        <a:pt x="81" y="459"/>
                        <a:pt x="293" y="481"/>
                      </a:cubicBezTo>
                      <a:cubicBezTo>
                        <a:pt x="302" y="482"/>
                        <a:pt x="312" y="483"/>
                        <a:pt x="320" y="483"/>
                      </a:cubicBezTo>
                      <a:cubicBezTo>
                        <a:pt x="519" y="483"/>
                        <a:pt x="635" y="249"/>
                        <a:pt x="509" y="89"/>
                      </a:cubicBezTo>
                      <a:cubicBezTo>
                        <a:pt x="459" y="31"/>
                        <a:pt x="389"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0" name="Google Shape;4940;p31"/>
                <p:cNvSpPr/>
                <p:nvPr/>
              </p:nvSpPr>
              <p:spPr>
                <a:xfrm>
                  <a:off x="4210250" y="3857325"/>
                  <a:ext cx="15375" cy="11625"/>
                </a:xfrm>
                <a:custGeom>
                  <a:avLst/>
                  <a:gdLst/>
                  <a:ahLst/>
                  <a:cxnLst/>
                  <a:rect l="l" t="t" r="r" b="b"/>
                  <a:pathLst>
                    <a:path w="615" h="465" extrusionOk="0">
                      <a:moveTo>
                        <a:pt x="309" y="1"/>
                      </a:moveTo>
                      <a:cubicBezTo>
                        <a:pt x="258" y="1"/>
                        <a:pt x="207" y="18"/>
                        <a:pt x="164" y="52"/>
                      </a:cubicBezTo>
                      <a:cubicBezTo>
                        <a:pt x="0" y="184"/>
                        <a:pt x="77" y="444"/>
                        <a:pt x="286" y="463"/>
                      </a:cubicBezTo>
                      <a:cubicBezTo>
                        <a:pt x="295" y="464"/>
                        <a:pt x="304" y="465"/>
                        <a:pt x="313" y="465"/>
                      </a:cubicBezTo>
                      <a:cubicBezTo>
                        <a:pt x="503" y="465"/>
                        <a:pt x="615" y="241"/>
                        <a:pt x="489" y="87"/>
                      </a:cubicBezTo>
                      <a:cubicBezTo>
                        <a:pt x="443" y="30"/>
                        <a:pt x="376"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1" name="Google Shape;4941;p31"/>
                <p:cNvSpPr/>
                <p:nvPr/>
              </p:nvSpPr>
              <p:spPr>
                <a:xfrm>
                  <a:off x="4197000" y="3840800"/>
                  <a:ext cx="14750" cy="11200"/>
                </a:xfrm>
                <a:custGeom>
                  <a:avLst/>
                  <a:gdLst/>
                  <a:ahLst/>
                  <a:cxnLst/>
                  <a:rect l="l" t="t" r="r" b="b"/>
                  <a:pathLst>
                    <a:path w="590" h="448" extrusionOk="0">
                      <a:moveTo>
                        <a:pt x="297" y="1"/>
                      </a:moveTo>
                      <a:cubicBezTo>
                        <a:pt x="247" y="1"/>
                        <a:pt x="196" y="17"/>
                        <a:pt x="154" y="51"/>
                      </a:cubicBezTo>
                      <a:cubicBezTo>
                        <a:pt x="0" y="176"/>
                        <a:pt x="74" y="424"/>
                        <a:pt x="273" y="446"/>
                      </a:cubicBezTo>
                      <a:cubicBezTo>
                        <a:pt x="281" y="447"/>
                        <a:pt x="289" y="447"/>
                        <a:pt x="296" y="447"/>
                      </a:cubicBezTo>
                      <a:cubicBezTo>
                        <a:pt x="479" y="447"/>
                        <a:pt x="590" y="231"/>
                        <a:pt x="469" y="83"/>
                      </a:cubicBezTo>
                      <a:cubicBezTo>
                        <a:pt x="426" y="29"/>
                        <a:pt x="362" y="1"/>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2" name="Google Shape;4942;p31"/>
                <p:cNvSpPr/>
                <p:nvPr/>
              </p:nvSpPr>
              <p:spPr>
                <a:xfrm>
                  <a:off x="4183725" y="3824225"/>
                  <a:ext cx="14125" cy="10750"/>
                </a:xfrm>
                <a:custGeom>
                  <a:avLst/>
                  <a:gdLst/>
                  <a:ahLst/>
                  <a:cxnLst/>
                  <a:rect l="l" t="t" r="r" b="b"/>
                  <a:pathLst>
                    <a:path w="565" h="430" extrusionOk="0">
                      <a:moveTo>
                        <a:pt x="284" y="1"/>
                      </a:moveTo>
                      <a:cubicBezTo>
                        <a:pt x="236" y="1"/>
                        <a:pt x="189" y="17"/>
                        <a:pt x="149" y="49"/>
                      </a:cubicBezTo>
                      <a:cubicBezTo>
                        <a:pt x="1" y="168"/>
                        <a:pt x="71" y="409"/>
                        <a:pt x="261" y="428"/>
                      </a:cubicBezTo>
                      <a:cubicBezTo>
                        <a:pt x="269" y="429"/>
                        <a:pt x="277" y="429"/>
                        <a:pt x="284" y="429"/>
                      </a:cubicBezTo>
                      <a:cubicBezTo>
                        <a:pt x="460" y="429"/>
                        <a:pt x="565" y="223"/>
                        <a:pt x="451" y="81"/>
                      </a:cubicBezTo>
                      <a:cubicBezTo>
                        <a:pt x="407" y="28"/>
                        <a:pt x="346"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3" name="Google Shape;4943;p31"/>
                <p:cNvSpPr/>
                <p:nvPr/>
              </p:nvSpPr>
              <p:spPr>
                <a:xfrm>
                  <a:off x="4170475" y="3807750"/>
                  <a:ext cx="13475" cy="10175"/>
                </a:xfrm>
                <a:custGeom>
                  <a:avLst/>
                  <a:gdLst/>
                  <a:ahLst/>
                  <a:cxnLst/>
                  <a:rect l="l" t="t" r="r" b="b"/>
                  <a:pathLst>
                    <a:path w="539" h="407" extrusionOk="0">
                      <a:moveTo>
                        <a:pt x="270" y="0"/>
                      </a:moveTo>
                      <a:cubicBezTo>
                        <a:pt x="225" y="0"/>
                        <a:pt x="180" y="15"/>
                        <a:pt x="142" y="46"/>
                      </a:cubicBezTo>
                      <a:cubicBezTo>
                        <a:pt x="0" y="158"/>
                        <a:pt x="68" y="390"/>
                        <a:pt x="248" y="406"/>
                      </a:cubicBezTo>
                      <a:cubicBezTo>
                        <a:pt x="256" y="406"/>
                        <a:pt x="264" y="407"/>
                        <a:pt x="271" y="407"/>
                      </a:cubicBezTo>
                      <a:cubicBezTo>
                        <a:pt x="440"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4" name="Google Shape;4944;p31"/>
                <p:cNvSpPr/>
                <p:nvPr/>
              </p:nvSpPr>
              <p:spPr>
                <a:xfrm>
                  <a:off x="4157225" y="3791175"/>
                  <a:ext cx="12825" cy="9800"/>
                </a:xfrm>
                <a:custGeom>
                  <a:avLst/>
                  <a:gdLst/>
                  <a:ahLst/>
                  <a:cxnLst/>
                  <a:rect l="l" t="t" r="r" b="b"/>
                  <a:pathLst>
                    <a:path w="513" h="392" extrusionOk="0">
                      <a:moveTo>
                        <a:pt x="257" y="0"/>
                      </a:moveTo>
                      <a:cubicBezTo>
                        <a:pt x="214" y="0"/>
                        <a:pt x="171" y="14"/>
                        <a:pt x="135" y="43"/>
                      </a:cubicBezTo>
                      <a:cubicBezTo>
                        <a:pt x="0" y="156"/>
                        <a:pt x="64" y="371"/>
                        <a:pt x="238" y="391"/>
                      </a:cubicBezTo>
                      <a:cubicBezTo>
                        <a:pt x="246" y="391"/>
                        <a:pt x="253" y="392"/>
                        <a:pt x="261" y="392"/>
                      </a:cubicBezTo>
                      <a:cubicBezTo>
                        <a:pt x="418" y="392"/>
                        <a:pt x="513" y="201"/>
                        <a:pt x="408" y="72"/>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5" name="Google Shape;4945;p31"/>
                <p:cNvSpPr/>
                <p:nvPr/>
              </p:nvSpPr>
              <p:spPr>
                <a:xfrm>
                  <a:off x="4143950" y="3774675"/>
                  <a:ext cx="12275" cy="9275"/>
                </a:xfrm>
                <a:custGeom>
                  <a:avLst/>
                  <a:gdLst/>
                  <a:ahLst/>
                  <a:cxnLst/>
                  <a:rect l="l" t="t" r="r" b="b"/>
                  <a:pathLst>
                    <a:path w="491" h="371" extrusionOk="0">
                      <a:moveTo>
                        <a:pt x="245" y="1"/>
                      </a:moveTo>
                      <a:cubicBezTo>
                        <a:pt x="205" y="1"/>
                        <a:pt x="164" y="14"/>
                        <a:pt x="129" y="41"/>
                      </a:cubicBezTo>
                      <a:cubicBezTo>
                        <a:pt x="1" y="144"/>
                        <a:pt x="62" y="353"/>
                        <a:pt x="226" y="369"/>
                      </a:cubicBezTo>
                      <a:cubicBezTo>
                        <a:pt x="234" y="370"/>
                        <a:pt x="241" y="371"/>
                        <a:pt x="249" y="371"/>
                      </a:cubicBezTo>
                      <a:cubicBezTo>
                        <a:pt x="399" y="371"/>
                        <a:pt x="491" y="193"/>
                        <a:pt x="390" y="70"/>
                      </a:cubicBezTo>
                      <a:cubicBezTo>
                        <a:pt x="353" y="24"/>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6" name="Google Shape;4946;p31"/>
                <p:cNvSpPr/>
                <p:nvPr/>
              </p:nvSpPr>
              <p:spPr>
                <a:xfrm>
                  <a:off x="4130625" y="3758125"/>
                  <a:ext cx="11650" cy="8875"/>
                </a:xfrm>
                <a:custGeom>
                  <a:avLst/>
                  <a:gdLst/>
                  <a:ahLst/>
                  <a:cxnLst/>
                  <a:rect l="l" t="t" r="r" b="b"/>
                  <a:pathLst>
                    <a:path w="466" h="355" extrusionOk="0">
                      <a:moveTo>
                        <a:pt x="234" y="0"/>
                      </a:moveTo>
                      <a:cubicBezTo>
                        <a:pt x="195" y="0"/>
                        <a:pt x="156" y="14"/>
                        <a:pt x="123" y="41"/>
                      </a:cubicBezTo>
                      <a:cubicBezTo>
                        <a:pt x="0" y="138"/>
                        <a:pt x="58" y="337"/>
                        <a:pt x="216" y="353"/>
                      </a:cubicBezTo>
                      <a:cubicBezTo>
                        <a:pt x="222" y="354"/>
                        <a:pt x="229" y="354"/>
                        <a:pt x="235" y="354"/>
                      </a:cubicBezTo>
                      <a:cubicBezTo>
                        <a:pt x="381" y="354"/>
                        <a:pt x="465" y="184"/>
                        <a:pt x="370" y="67"/>
                      </a:cubicBezTo>
                      <a:cubicBezTo>
                        <a:pt x="335" y="23"/>
                        <a:pt x="285"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7" name="Google Shape;4947;p31"/>
                <p:cNvSpPr/>
                <p:nvPr/>
              </p:nvSpPr>
              <p:spPr>
                <a:xfrm>
                  <a:off x="4117375" y="3741575"/>
                  <a:ext cx="11075" cy="8375"/>
                </a:xfrm>
                <a:custGeom>
                  <a:avLst/>
                  <a:gdLst/>
                  <a:ahLst/>
                  <a:cxnLst/>
                  <a:rect l="l" t="t" r="r" b="b"/>
                  <a:pathLst>
                    <a:path w="443" h="335" extrusionOk="0">
                      <a:moveTo>
                        <a:pt x="221" y="1"/>
                      </a:moveTo>
                      <a:cubicBezTo>
                        <a:pt x="184" y="1"/>
                        <a:pt x="147" y="13"/>
                        <a:pt x="116" y="38"/>
                      </a:cubicBezTo>
                      <a:cubicBezTo>
                        <a:pt x="0" y="131"/>
                        <a:pt x="55" y="321"/>
                        <a:pt x="203" y="334"/>
                      </a:cubicBezTo>
                      <a:cubicBezTo>
                        <a:pt x="209" y="335"/>
                        <a:pt x="216" y="335"/>
                        <a:pt x="222" y="335"/>
                      </a:cubicBezTo>
                      <a:cubicBezTo>
                        <a:pt x="362" y="335"/>
                        <a:pt x="443" y="174"/>
                        <a:pt x="350" y="64"/>
                      </a:cubicBezTo>
                      <a:cubicBezTo>
                        <a:pt x="318" y="22"/>
                        <a:pt x="269"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8" name="Google Shape;4948;p31"/>
                <p:cNvSpPr/>
                <p:nvPr/>
              </p:nvSpPr>
              <p:spPr>
                <a:xfrm>
                  <a:off x="4104100" y="3725075"/>
                  <a:ext cx="10400" cy="7925"/>
                </a:xfrm>
                <a:custGeom>
                  <a:avLst/>
                  <a:gdLst/>
                  <a:ahLst/>
                  <a:cxnLst/>
                  <a:rect l="l" t="t" r="r" b="b"/>
                  <a:pathLst>
                    <a:path w="416" h="317" extrusionOk="0">
                      <a:moveTo>
                        <a:pt x="210" y="1"/>
                      </a:moveTo>
                      <a:cubicBezTo>
                        <a:pt x="175" y="1"/>
                        <a:pt x="140" y="12"/>
                        <a:pt x="110" y="36"/>
                      </a:cubicBezTo>
                      <a:cubicBezTo>
                        <a:pt x="1" y="123"/>
                        <a:pt x="52" y="300"/>
                        <a:pt x="194" y="316"/>
                      </a:cubicBezTo>
                      <a:cubicBezTo>
                        <a:pt x="199" y="316"/>
                        <a:pt x="204" y="316"/>
                        <a:pt x="209" y="316"/>
                      </a:cubicBezTo>
                      <a:cubicBezTo>
                        <a:pt x="338" y="316"/>
                        <a:pt x="415" y="164"/>
                        <a:pt x="332" y="59"/>
                      </a:cubicBezTo>
                      <a:cubicBezTo>
                        <a:pt x="301" y="20"/>
                        <a:pt x="256"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9" name="Google Shape;4949;p31"/>
                <p:cNvSpPr/>
                <p:nvPr/>
              </p:nvSpPr>
              <p:spPr>
                <a:xfrm>
                  <a:off x="4347625" y="3991625"/>
                  <a:ext cx="20900" cy="15850"/>
                </a:xfrm>
                <a:custGeom>
                  <a:avLst/>
                  <a:gdLst/>
                  <a:ahLst/>
                  <a:cxnLst/>
                  <a:rect l="l" t="t" r="r" b="b"/>
                  <a:pathLst>
                    <a:path w="836" h="634" extrusionOk="0">
                      <a:moveTo>
                        <a:pt x="418" y="1"/>
                      </a:moveTo>
                      <a:cubicBezTo>
                        <a:pt x="348" y="1"/>
                        <a:pt x="278" y="24"/>
                        <a:pt x="219" y="73"/>
                      </a:cubicBezTo>
                      <a:cubicBezTo>
                        <a:pt x="1" y="249"/>
                        <a:pt x="107" y="603"/>
                        <a:pt x="386" y="632"/>
                      </a:cubicBezTo>
                      <a:cubicBezTo>
                        <a:pt x="398" y="633"/>
                        <a:pt x="410" y="634"/>
                        <a:pt x="421" y="634"/>
                      </a:cubicBezTo>
                      <a:cubicBezTo>
                        <a:pt x="680" y="634"/>
                        <a:pt x="835" y="327"/>
                        <a:pt x="666" y="118"/>
                      </a:cubicBezTo>
                      <a:cubicBezTo>
                        <a:pt x="602" y="41"/>
                        <a:pt x="510" y="1"/>
                        <a:pt x="4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0" name="Google Shape;4950;p31"/>
                <p:cNvSpPr/>
                <p:nvPr/>
              </p:nvSpPr>
              <p:spPr>
                <a:xfrm>
                  <a:off x="4334375" y="3975100"/>
                  <a:ext cx="20250" cy="15350"/>
                </a:xfrm>
                <a:custGeom>
                  <a:avLst/>
                  <a:gdLst/>
                  <a:ahLst/>
                  <a:cxnLst/>
                  <a:rect l="l" t="t" r="r" b="b"/>
                  <a:pathLst>
                    <a:path w="810" h="614" extrusionOk="0">
                      <a:moveTo>
                        <a:pt x="406" y="0"/>
                      </a:moveTo>
                      <a:cubicBezTo>
                        <a:pt x="338" y="0"/>
                        <a:pt x="270" y="22"/>
                        <a:pt x="213" y="68"/>
                      </a:cubicBezTo>
                      <a:cubicBezTo>
                        <a:pt x="1" y="239"/>
                        <a:pt x="103" y="583"/>
                        <a:pt x="373" y="611"/>
                      </a:cubicBezTo>
                      <a:cubicBezTo>
                        <a:pt x="385" y="613"/>
                        <a:pt x="397" y="613"/>
                        <a:pt x="408" y="613"/>
                      </a:cubicBezTo>
                      <a:cubicBezTo>
                        <a:pt x="661" y="613"/>
                        <a:pt x="809" y="316"/>
                        <a:pt x="643" y="113"/>
                      </a:cubicBezTo>
                      <a:cubicBezTo>
                        <a:pt x="583" y="39"/>
                        <a:pt x="495" y="0"/>
                        <a:pt x="4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1" name="Google Shape;4951;p31"/>
                <p:cNvSpPr/>
                <p:nvPr/>
              </p:nvSpPr>
              <p:spPr>
                <a:xfrm>
                  <a:off x="4321125" y="3958525"/>
                  <a:ext cx="19600" cy="14900"/>
                </a:xfrm>
                <a:custGeom>
                  <a:avLst/>
                  <a:gdLst/>
                  <a:ahLst/>
                  <a:cxnLst/>
                  <a:rect l="l" t="t" r="r" b="b"/>
                  <a:pathLst>
                    <a:path w="784" h="596" extrusionOk="0">
                      <a:moveTo>
                        <a:pt x="393" y="0"/>
                      </a:moveTo>
                      <a:cubicBezTo>
                        <a:pt x="327" y="0"/>
                        <a:pt x="261" y="22"/>
                        <a:pt x="206" y="66"/>
                      </a:cubicBezTo>
                      <a:cubicBezTo>
                        <a:pt x="0" y="233"/>
                        <a:pt x="97" y="567"/>
                        <a:pt x="363" y="593"/>
                      </a:cubicBezTo>
                      <a:cubicBezTo>
                        <a:pt x="375" y="594"/>
                        <a:pt x="387" y="595"/>
                        <a:pt x="398" y="595"/>
                      </a:cubicBezTo>
                      <a:cubicBezTo>
                        <a:pt x="641" y="595"/>
                        <a:pt x="783" y="308"/>
                        <a:pt x="624" y="111"/>
                      </a:cubicBezTo>
                      <a:cubicBezTo>
                        <a:pt x="565" y="38"/>
                        <a:pt x="480" y="0"/>
                        <a:pt x="3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2" name="Google Shape;4952;p31"/>
                <p:cNvSpPr/>
                <p:nvPr/>
              </p:nvSpPr>
              <p:spPr>
                <a:xfrm>
                  <a:off x="4307775" y="3942025"/>
                  <a:ext cx="19075" cy="14425"/>
                </a:xfrm>
                <a:custGeom>
                  <a:avLst/>
                  <a:gdLst/>
                  <a:ahLst/>
                  <a:cxnLst/>
                  <a:rect l="l" t="t" r="r" b="b"/>
                  <a:pathLst>
                    <a:path w="763" h="577" extrusionOk="0">
                      <a:moveTo>
                        <a:pt x="384" y="0"/>
                      </a:moveTo>
                      <a:cubicBezTo>
                        <a:pt x="320" y="0"/>
                        <a:pt x="256" y="21"/>
                        <a:pt x="203" y="64"/>
                      </a:cubicBezTo>
                      <a:cubicBezTo>
                        <a:pt x="1" y="225"/>
                        <a:pt x="97" y="549"/>
                        <a:pt x="354" y="575"/>
                      </a:cubicBezTo>
                      <a:cubicBezTo>
                        <a:pt x="365" y="576"/>
                        <a:pt x="375" y="577"/>
                        <a:pt x="385" y="577"/>
                      </a:cubicBezTo>
                      <a:cubicBezTo>
                        <a:pt x="621" y="577"/>
                        <a:pt x="762" y="297"/>
                        <a:pt x="608" y="106"/>
                      </a:cubicBezTo>
                      <a:cubicBezTo>
                        <a:pt x="552" y="36"/>
                        <a:pt x="468"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3" name="Google Shape;4953;p31"/>
                <p:cNvSpPr/>
                <p:nvPr/>
              </p:nvSpPr>
              <p:spPr>
                <a:xfrm>
                  <a:off x="4294525" y="3925500"/>
                  <a:ext cx="18425" cy="13925"/>
                </a:xfrm>
                <a:custGeom>
                  <a:avLst/>
                  <a:gdLst/>
                  <a:ahLst/>
                  <a:cxnLst/>
                  <a:rect l="l" t="t" r="r" b="b"/>
                  <a:pathLst>
                    <a:path w="737" h="557" extrusionOk="0">
                      <a:moveTo>
                        <a:pt x="372" y="0"/>
                      </a:moveTo>
                      <a:cubicBezTo>
                        <a:pt x="310" y="0"/>
                        <a:pt x="247" y="21"/>
                        <a:pt x="193" y="63"/>
                      </a:cubicBezTo>
                      <a:cubicBezTo>
                        <a:pt x="0" y="221"/>
                        <a:pt x="97" y="532"/>
                        <a:pt x="341" y="555"/>
                      </a:cubicBezTo>
                      <a:cubicBezTo>
                        <a:pt x="352" y="556"/>
                        <a:pt x="362" y="556"/>
                        <a:pt x="372" y="556"/>
                      </a:cubicBezTo>
                      <a:cubicBezTo>
                        <a:pt x="601" y="556"/>
                        <a:pt x="736" y="286"/>
                        <a:pt x="585" y="102"/>
                      </a:cubicBezTo>
                      <a:cubicBezTo>
                        <a:pt x="531" y="35"/>
                        <a:pt x="452" y="0"/>
                        <a:pt x="3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4" name="Google Shape;4954;p31"/>
                <p:cNvSpPr/>
                <p:nvPr/>
              </p:nvSpPr>
              <p:spPr>
                <a:xfrm>
                  <a:off x="4281275" y="3908925"/>
                  <a:ext cx="17775" cy="13550"/>
                </a:xfrm>
                <a:custGeom>
                  <a:avLst/>
                  <a:gdLst/>
                  <a:ahLst/>
                  <a:cxnLst/>
                  <a:rect l="l" t="t" r="r" b="b"/>
                  <a:pathLst>
                    <a:path w="711" h="542" extrusionOk="0">
                      <a:moveTo>
                        <a:pt x="357" y="1"/>
                      </a:moveTo>
                      <a:cubicBezTo>
                        <a:pt x="297" y="1"/>
                        <a:pt x="237" y="21"/>
                        <a:pt x="187" y="61"/>
                      </a:cubicBezTo>
                      <a:cubicBezTo>
                        <a:pt x="0" y="212"/>
                        <a:pt x="90" y="514"/>
                        <a:pt x="328" y="540"/>
                      </a:cubicBezTo>
                      <a:cubicBezTo>
                        <a:pt x="339" y="541"/>
                        <a:pt x="349" y="541"/>
                        <a:pt x="359" y="541"/>
                      </a:cubicBezTo>
                      <a:cubicBezTo>
                        <a:pt x="581" y="541"/>
                        <a:pt x="710" y="281"/>
                        <a:pt x="566" y="103"/>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5" name="Google Shape;4955;p31"/>
                <p:cNvSpPr/>
                <p:nvPr/>
              </p:nvSpPr>
              <p:spPr>
                <a:xfrm>
                  <a:off x="4268000" y="3892375"/>
                  <a:ext cx="17150" cy="13075"/>
                </a:xfrm>
                <a:custGeom>
                  <a:avLst/>
                  <a:gdLst/>
                  <a:ahLst/>
                  <a:cxnLst/>
                  <a:rect l="l" t="t" r="r" b="b"/>
                  <a:pathLst>
                    <a:path w="686" h="523" extrusionOk="0">
                      <a:moveTo>
                        <a:pt x="343" y="1"/>
                      </a:moveTo>
                      <a:cubicBezTo>
                        <a:pt x="286" y="1"/>
                        <a:pt x="229" y="19"/>
                        <a:pt x="181" y="58"/>
                      </a:cubicBezTo>
                      <a:cubicBezTo>
                        <a:pt x="1" y="202"/>
                        <a:pt x="85" y="495"/>
                        <a:pt x="316" y="520"/>
                      </a:cubicBezTo>
                      <a:cubicBezTo>
                        <a:pt x="326" y="522"/>
                        <a:pt x="337" y="522"/>
                        <a:pt x="347" y="522"/>
                      </a:cubicBezTo>
                      <a:cubicBezTo>
                        <a:pt x="560" y="522"/>
                        <a:pt x="685" y="271"/>
                        <a:pt x="547" y="99"/>
                      </a:cubicBezTo>
                      <a:cubicBezTo>
                        <a:pt x="496" y="35"/>
                        <a:pt x="419" y="1"/>
                        <a:pt x="3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6" name="Google Shape;4956;p31"/>
                <p:cNvSpPr/>
                <p:nvPr/>
              </p:nvSpPr>
              <p:spPr>
                <a:xfrm>
                  <a:off x="4254750" y="3875850"/>
                  <a:ext cx="16525" cy="12625"/>
                </a:xfrm>
                <a:custGeom>
                  <a:avLst/>
                  <a:gdLst/>
                  <a:ahLst/>
                  <a:cxnLst/>
                  <a:rect l="l" t="t" r="r" b="b"/>
                  <a:pathLst>
                    <a:path w="661" h="505" extrusionOk="0">
                      <a:moveTo>
                        <a:pt x="330" y="1"/>
                      </a:moveTo>
                      <a:cubicBezTo>
                        <a:pt x="275" y="1"/>
                        <a:pt x="220" y="19"/>
                        <a:pt x="174" y="57"/>
                      </a:cubicBezTo>
                      <a:cubicBezTo>
                        <a:pt x="1" y="198"/>
                        <a:pt x="81" y="478"/>
                        <a:pt x="306" y="503"/>
                      </a:cubicBezTo>
                      <a:cubicBezTo>
                        <a:pt x="315" y="504"/>
                        <a:pt x="324" y="505"/>
                        <a:pt x="333" y="505"/>
                      </a:cubicBezTo>
                      <a:cubicBezTo>
                        <a:pt x="539" y="505"/>
                        <a:pt x="660" y="262"/>
                        <a:pt x="528" y="95"/>
                      </a:cubicBezTo>
                      <a:cubicBezTo>
                        <a:pt x="477" y="33"/>
                        <a:pt x="403" y="1"/>
                        <a:pt x="3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7" name="Google Shape;4957;p31"/>
                <p:cNvSpPr/>
                <p:nvPr/>
              </p:nvSpPr>
              <p:spPr>
                <a:xfrm>
                  <a:off x="4241500" y="3859350"/>
                  <a:ext cx="15875" cy="12100"/>
                </a:xfrm>
                <a:custGeom>
                  <a:avLst/>
                  <a:gdLst/>
                  <a:ahLst/>
                  <a:cxnLst/>
                  <a:rect l="l" t="t" r="r" b="b"/>
                  <a:pathLst>
                    <a:path w="635" h="484" extrusionOk="0">
                      <a:moveTo>
                        <a:pt x="318" y="1"/>
                      </a:moveTo>
                      <a:cubicBezTo>
                        <a:pt x="264" y="1"/>
                        <a:pt x="210" y="19"/>
                        <a:pt x="164" y="55"/>
                      </a:cubicBezTo>
                      <a:cubicBezTo>
                        <a:pt x="0" y="190"/>
                        <a:pt x="81" y="459"/>
                        <a:pt x="293" y="482"/>
                      </a:cubicBezTo>
                      <a:cubicBezTo>
                        <a:pt x="302" y="483"/>
                        <a:pt x="311" y="483"/>
                        <a:pt x="320" y="483"/>
                      </a:cubicBezTo>
                      <a:cubicBezTo>
                        <a:pt x="516" y="483"/>
                        <a:pt x="634" y="250"/>
                        <a:pt x="505" y="90"/>
                      </a:cubicBezTo>
                      <a:cubicBezTo>
                        <a:pt x="457" y="31"/>
                        <a:pt x="388"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8" name="Google Shape;4958;p31"/>
                <p:cNvSpPr/>
                <p:nvPr/>
              </p:nvSpPr>
              <p:spPr>
                <a:xfrm>
                  <a:off x="4228150" y="3842800"/>
                  <a:ext cx="15400" cy="11625"/>
                </a:xfrm>
                <a:custGeom>
                  <a:avLst/>
                  <a:gdLst/>
                  <a:ahLst/>
                  <a:cxnLst/>
                  <a:rect l="l" t="t" r="r" b="b"/>
                  <a:pathLst>
                    <a:path w="616" h="465" extrusionOk="0">
                      <a:moveTo>
                        <a:pt x="307" y="0"/>
                      </a:moveTo>
                      <a:cubicBezTo>
                        <a:pt x="256" y="0"/>
                        <a:pt x="204" y="17"/>
                        <a:pt x="162" y="51"/>
                      </a:cubicBezTo>
                      <a:cubicBezTo>
                        <a:pt x="1" y="183"/>
                        <a:pt x="78" y="440"/>
                        <a:pt x="284" y="463"/>
                      </a:cubicBezTo>
                      <a:cubicBezTo>
                        <a:pt x="293" y="464"/>
                        <a:pt x="302" y="464"/>
                        <a:pt x="311" y="464"/>
                      </a:cubicBezTo>
                      <a:cubicBezTo>
                        <a:pt x="501" y="464"/>
                        <a:pt x="615" y="240"/>
                        <a:pt x="489" y="87"/>
                      </a:cubicBezTo>
                      <a:cubicBezTo>
                        <a:pt x="444" y="30"/>
                        <a:pt x="376"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9" name="Google Shape;4959;p31"/>
                <p:cNvSpPr/>
                <p:nvPr/>
              </p:nvSpPr>
              <p:spPr>
                <a:xfrm>
                  <a:off x="4214900" y="3826300"/>
                  <a:ext cx="14775" cy="11150"/>
                </a:xfrm>
                <a:custGeom>
                  <a:avLst/>
                  <a:gdLst/>
                  <a:ahLst/>
                  <a:cxnLst/>
                  <a:rect l="l" t="t" r="r" b="b"/>
                  <a:pathLst>
                    <a:path w="591" h="446" extrusionOk="0">
                      <a:moveTo>
                        <a:pt x="295" y="0"/>
                      </a:moveTo>
                      <a:cubicBezTo>
                        <a:pt x="246" y="0"/>
                        <a:pt x="196" y="16"/>
                        <a:pt x="155" y="49"/>
                      </a:cubicBezTo>
                      <a:cubicBezTo>
                        <a:pt x="1" y="175"/>
                        <a:pt x="75" y="425"/>
                        <a:pt x="274" y="445"/>
                      </a:cubicBezTo>
                      <a:cubicBezTo>
                        <a:pt x="282" y="445"/>
                        <a:pt x="289" y="446"/>
                        <a:pt x="297" y="446"/>
                      </a:cubicBezTo>
                      <a:cubicBezTo>
                        <a:pt x="480" y="446"/>
                        <a:pt x="590" y="230"/>
                        <a:pt x="470" y="81"/>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0" name="Google Shape;4960;p31"/>
                <p:cNvSpPr/>
                <p:nvPr/>
              </p:nvSpPr>
              <p:spPr>
                <a:xfrm>
                  <a:off x="4201650" y="3809800"/>
                  <a:ext cx="14100" cy="10725"/>
                </a:xfrm>
                <a:custGeom>
                  <a:avLst/>
                  <a:gdLst/>
                  <a:ahLst/>
                  <a:cxnLst/>
                  <a:rect l="l" t="t" r="r" b="b"/>
                  <a:pathLst>
                    <a:path w="564" h="429" extrusionOk="0">
                      <a:moveTo>
                        <a:pt x="280" y="1"/>
                      </a:moveTo>
                      <a:cubicBezTo>
                        <a:pt x="233" y="1"/>
                        <a:pt x="187" y="16"/>
                        <a:pt x="148" y="47"/>
                      </a:cubicBezTo>
                      <a:cubicBezTo>
                        <a:pt x="0" y="169"/>
                        <a:pt x="71" y="407"/>
                        <a:pt x="261" y="426"/>
                      </a:cubicBezTo>
                      <a:cubicBezTo>
                        <a:pt x="270" y="428"/>
                        <a:pt x="279" y="428"/>
                        <a:pt x="287" y="428"/>
                      </a:cubicBezTo>
                      <a:cubicBezTo>
                        <a:pt x="461" y="428"/>
                        <a:pt x="564" y="220"/>
                        <a:pt x="450" y="79"/>
                      </a:cubicBezTo>
                      <a:cubicBezTo>
                        <a:pt x="406" y="28"/>
                        <a:pt x="343" y="1"/>
                        <a:pt x="2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1" name="Google Shape;4961;p31"/>
                <p:cNvSpPr/>
                <p:nvPr/>
              </p:nvSpPr>
              <p:spPr>
                <a:xfrm>
                  <a:off x="4188400" y="3793200"/>
                  <a:ext cx="13475" cy="10275"/>
                </a:xfrm>
                <a:custGeom>
                  <a:avLst/>
                  <a:gdLst/>
                  <a:ahLst/>
                  <a:cxnLst/>
                  <a:rect l="l" t="t" r="r" b="b"/>
                  <a:pathLst>
                    <a:path w="539" h="411" extrusionOk="0">
                      <a:moveTo>
                        <a:pt x="269" y="1"/>
                      </a:moveTo>
                      <a:cubicBezTo>
                        <a:pt x="224" y="1"/>
                        <a:pt x="179" y="16"/>
                        <a:pt x="142" y="46"/>
                      </a:cubicBezTo>
                      <a:cubicBezTo>
                        <a:pt x="0" y="162"/>
                        <a:pt x="68" y="390"/>
                        <a:pt x="248" y="409"/>
                      </a:cubicBezTo>
                      <a:cubicBezTo>
                        <a:pt x="255" y="410"/>
                        <a:pt x="263" y="410"/>
                        <a:pt x="271" y="410"/>
                      </a:cubicBezTo>
                      <a:cubicBezTo>
                        <a:pt x="437" y="410"/>
                        <a:pt x="538" y="213"/>
                        <a:pt x="428" y="78"/>
                      </a:cubicBezTo>
                      <a:cubicBezTo>
                        <a:pt x="387" y="27"/>
                        <a:pt x="328"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2" name="Google Shape;4962;p31"/>
                <p:cNvSpPr/>
                <p:nvPr/>
              </p:nvSpPr>
              <p:spPr>
                <a:xfrm>
                  <a:off x="4175050" y="3776700"/>
                  <a:ext cx="12925" cy="9750"/>
                </a:xfrm>
                <a:custGeom>
                  <a:avLst/>
                  <a:gdLst/>
                  <a:ahLst/>
                  <a:cxnLst/>
                  <a:rect l="l" t="t" r="r" b="b"/>
                  <a:pathLst>
                    <a:path w="517" h="390" extrusionOk="0">
                      <a:moveTo>
                        <a:pt x="261" y="1"/>
                      </a:moveTo>
                      <a:cubicBezTo>
                        <a:pt x="218" y="1"/>
                        <a:pt x="175" y="15"/>
                        <a:pt x="139" y="44"/>
                      </a:cubicBezTo>
                      <a:cubicBezTo>
                        <a:pt x="1" y="153"/>
                        <a:pt x="68" y="372"/>
                        <a:pt x="238" y="388"/>
                      </a:cubicBezTo>
                      <a:cubicBezTo>
                        <a:pt x="246" y="389"/>
                        <a:pt x="254" y="389"/>
                        <a:pt x="262" y="389"/>
                      </a:cubicBezTo>
                      <a:cubicBezTo>
                        <a:pt x="422" y="389"/>
                        <a:pt x="516" y="202"/>
                        <a:pt x="412" y="73"/>
                      </a:cubicBezTo>
                      <a:cubicBezTo>
                        <a:pt x="374" y="25"/>
                        <a:pt x="318" y="1"/>
                        <a:pt x="2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3" name="Google Shape;4963;p31"/>
                <p:cNvSpPr/>
                <p:nvPr/>
              </p:nvSpPr>
              <p:spPr>
                <a:xfrm>
                  <a:off x="4161800" y="3760125"/>
                  <a:ext cx="12300" cy="9350"/>
                </a:xfrm>
                <a:custGeom>
                  <a:avLst/>
                  <a:gdLst/>
                  <a:ahLst/>
                  <a:cxnLst/>
                  <a:rect l="l" t="t" r="r" b="b"/>
                  <a:pathLst>
                    <a:path w="492" h="374" extrusionOk="0">
                      <a:moveTo>
                        <a:pt x="246" y="1"/>
                      </a:moveTo>
                      <a:cubicBezTo>
                        <a:pt x="205" y="1"/>
                        <a:pt x="163" y="14"/>
                        <a:pt x="129" y="42"/>
                      </a:cubicBezTo>
                      <a:cubicBezTo>
                        <a:pt x="0" y="148"/>
                        <a:pt x="61" y="357"/>
                        <a:pt x="229" y="373"/>
                      </a:cubicBezTo>
                      <a:cubicBezTo>
                        <a:pt x="235" y="373"/>
                        <a:pt x="242" y="374"/>
                        <a:pt x="248" y="374"/>
                      </a:cubicBezTo>
                      <a:cubicBezTo>
                        <a:pt x="400" y="374"/>
                        <a:pt x="491" y="194"/>
                        <a:pt x="392" y="71"/>
                      </a:cubicBezTo>
                      <a:cubicBezTo>
                        <a:pt x="356" y="25"/>
                        <a:pt x="301"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4" name="Google Shape;4964;p31"/>
                <p:cNvSpPr/>
                <p:nvPr/>
              </p:nvSpPr>
              <p:spPr>
                <a:xfrm>
                  <a:off x="4148550" y="3743625"/>
                  <a:ext cx="11625" cy="8825"/>
                </a:xfrm>
                <a:custGeom>
                  <a:avLst/>
                  <a:gdLst/>
                  <a:ahLst/>
                  <a:cxnLst/>
                  <a:rect l="l" t="t" r="r" b="b"/>
                  <a:pathLst>
                    <a:path w="465" h="353" extrusionOk="0">
                      <a:moveTo>
                        <a:pt x="233" y="1"/>
                      </a:moveTo>
                      <a:cubicBezTo>
                        <a:pt x="194" y="1"/>
                        <a:pt x="155" y="14"/>
                        <a:pt x="122" y="40"/>
                      </a:cubicBezTo>
                      <a:cubicBezTo>
                        <a:pt x="0" y="139"/>
                        <a:pt x="58" y="335"/>
                        <a:pt x="215" y="351"/>
                      </a:cubicBezTo>
                      <a:cubicBezTo>
                        <a:pt x="223" y="352"/>
                        <a:pt x="231" y="353"/>
                        <a:pt x="238" y="353"/>
                      </a:cubicBezTo>
                      <a:cubicBezTo>
                        <a:pt x="382" y="353"/>
                        <a:pt x="464" y="182"/>
                        <a:pt x="370" y="65"/>
                      </a:cubicBezTo>
                      <a:cubicBezTo>
                        <a:pt x="335" y="23"/>
                        <a:pt x="284" y="1"/>
                        <a:pt x="2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5" name="Google Shape;4965;p31"/>
                <p:cNvSpPr/>
                <p:nvPr/>
              </p:nvSpPr>
              <p:spPr>
                <a:xfrm>
                  <a:off x="4135275" y="3727075"/>
                  <a:ext cx="11025" cy="8425"/>
                </a:xfrm>
                <a:custGeom>
                  <a:avLst/>
                  <a:gdLst/>
                  <a:ahLst/>
                  <a:cxnLst/>
                  <a:rect l="l" t="t" r="r" b="b"/>
                  <a:pathLst>
                    <a:path w="441" h="337" extrusionOk="0">
                      <a:moveTo>
                        <a:pt x="222" y="1"/>
                      </a:moveTo>
                      <a:cubicBezTo>
                        <a:pt x="184" y="1"/>
                        <a:pt x="147" y="13"/>
                        <a:pt x="117" y="40"/>
                      </a:cubicBezTo>
                      <a:cubicBezTo>
                        <a:pt x="1" y="133"/>
                        <a:pt x="55" y="319"/>
                        <a:pt x="203" y="335"/>
                      </a:cubicBezTo>
                      <a:cubicBezTo>
                        <a:pt x="210" y="336"/>
                        <a:pt x="216" y="336"/>
                        <a:pt x="222" y="336"/>
                      </a:cubicBezTo>
                      <a:cubicBezTo>
                        <a:pt x="359" y="336"/>
                        <a:pt x="440" y="173"/>
                        <a:pt x="351" y="62"/>
                      </a:cubicBezTo>
                      <a:cubicBezTo>
                        <a:pt x="318" y="22"/>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6" name="Google Shape;4966;p31"/>
                <p:cNvSpPr/>
                <p:nvPr/>
              </p:nvSpPr>
              <p:spPr>
                <a:xfrm>
                  <a:off x="4122025" y="3710550"/>
                  <a:ext cx="10375" cy="7925"/>
                </a:xfrm>
                <a:custGeom>
                  <a:avLst/>
                  <a:gdLst/>
                  <a:ahLst/>
                  <a:cxnLst/>
                  <a:rect l="l" t="t" r="r" b="b"/>
                  <a:pathLst>
                    <a:path w="415" h="317" extrusionOk="0">
                      <a:moveTo>
                        <a:pt x="209" y="0"/>
                      </a:moveTo>
                      <a:cubicBezTo>
                        <a:pt x="174" y="0"/>
                        <a:pt x="139" y="12"/>
                        <a:pt x="110" y="35"/>
                      </a:cubicBezTo>
                      <a:cubicBezTo>
                        <a:pt x="1" y="125"/>
                        <a:pt x="52" y="302"/>
                        <a:pt x="190" y="315"/>
                      </a:cubicBezTo>
                      <a:cubicBezTo>
                        <a:pt x="197" y="316"/>
                        <a:pt x="203" y="316"/>
                        <a:pt x="210" y="316"/>
                      </a:cubicBezTo>
                      <a:cubicBezTo>
                        <a:pt x="339" y="316"/>
                        <a:pt x="414" y="165"/>
                        <a:pt x="332" y="61"/>
                      </a:cubicBezTo>
                      <a:cubicBezTo>
                        <a:pt x="300"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7" name="Google Shape;4967;p31"/>
                <p:cNvSpPr/>
                <p:nvPr/>
              </p:nvSpPr>
              <p:spPr>
                <a:xfrm>
                  <a:off x="4338950" y="3944050"/>
                  <a:ext cx="19700" cy="14900"/>
                </a:xfrm>
                <a:custGeom>
                  <a:avLst/>
                  <a:gdLst/>
                  <a:ahLst/>
                  <a:cxnLst/>
                  <a:rect l="l" t="t" r="r" b="b"/>
                  <a:pathLst>
                    <a:path w="788" h="596" extrusionOk="0">
                      <a:moveTo>
                        <a:pt x="395" y="1"/>
                      </a:moveTo>
                      <a:cubicBezTo>
                        <a:pt x="330" y="1"/>
                        <a:pt x="264" y="22"/>
                        <a:pt x="210" y="67"/>
                      </a:cubicBezTo>
                      <a:cubicBezTo>
                        <a:pt x="1" y="234"/>
                        <a:pt x="100" y="565"/>
                        <a:pt x="364" y="594"/>
                      </a:cubicBezTo>
                      <a:cubicBezTo>
                        <a:pt x="376" y="595"/>
                        <a:pt x="387" y="596"/>
                        <a:pt x="398" y="596"/>
                      </a:cubicBezTo>
                      <a:cubicBezTo>
                        <a:pt x="642" y="596"/>
                        <a:pt x="787" y="308"/>
                        <a:pt x="627" y="112"/>
                      </a:cubicBezTo>
                      <a:cubicBezTo>
                        <a:pt x="569" y="38"/>
                        <a:pt x="482" y="1"/>
                        <a:pt x="3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8" name="Google Shape;4968;p31"/>
                <p:cNvSpPr/>
                <p:nvPr/>
              </p:nvSpPr>
              <p:spPr>
                <a:xfrm>
                  <a:off x="4325700" y="3927475"/>
                  <a:ext cx="19050" cy="14450"/>
                </a:xfrm>
                <a:custGeom>
                  <a:avLst/>
                  <a:gdLst/>
                  <a:ahLst/>
                  <a:cxnLst/>
                  <a:rect l="l" t="t" r="r" b="b"/>
                  <a:pathLst>
                    <a:path w="762" h="578" extrusionOk="0">
                      <a:moveTo>
                        <a:pt x="381" y="1"/>
                      </a:moveTo>
                      <a:cubicBezTo>
                        <a:pt x="317" y="1"/>
                        <a:pt x="253" y="22"/>
                        <a:pt x="200" y="64"/>
                      </a:cubicBezTo>
                      <a:cubicBezTo>
                        <a:pt x="0" y="228"/>
                        <a:pt x="97" y="550"/>
                        <a:pt x="354" y="575"/>
                      </a:cubicBezTo>
                      <a:cubicBezTo>
                        <a:pt x="366" y="577"/>
                        <a:pt x="377" y="577"/>
                        <a:pt x="388" y="577"/>
                      </a:cubicBezTo>
                      <a:cubicBezTo>
                        <a:pt x="622" y="577"/>
                        <a:pt x="761" y="300"/>
                        <a:pt x="608" y="109"/>
                      </a:cubicBezTo>
                      <a:cubicBezTo>
                        <a:pt x="549" y="38"/>
                        <a:pt x="465" y="1"/>
                        <a:pt x="3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9" name="Google Shape;4969;p31"/>
                <p:cNvSpPr/>
                <p:nvPr/>
              </p:nvSpPr>
              <p:spPr>
                <a:xfrm>
                  <a:off x="4312450" y="3910975"/>
                  <a:ext cx="18400" cy="13975"/>
                </a:xfrm>
                <a:custGeom>
                  <a:avLst/>
                  <a:gdLst/>
                  <a:ahLst/>
                  <a:cxnLst/>
                  <a:rect l="l" t="t" r="r" b="b"/>
                  <a:pathLst>
                    <a:path w="736" h="559" extrusionOk="0">
                      <a:moveTo>
                        <a:pt x="369" y="1"/>
                      </a:moveTo>
                      <a:cubicBezTo>
                        <a:pt x="307" y="1"/>
                        <a:pt x="245" y="21"/>
                        <a:pt x="193" y="62"/>
                      </a:cubicBezTo>
                      <a:cubicBezTo>
                        <a:pt x="0" y="220"/>
                        <a:pt x="93" y="532"/>
                        <a:pt x="341" y="557"/>
                      </a:cubicBezTo>
                      <a:cubicBezTo>
                        <a:pt x="351" y="558"/>
                        <a:pt x="362" y="559"/>
                        <a:pt x="372" y="559"/>
                      </a:cubicBezTo>
                      <a:cubicBezTo>
                        <a:pt x="601" y="559"/>
                        <a:pt x="736" y="289"/>
                        <a:pt x="585" y="104"/>
                      </a:cubicBezTo>
                      <a:cubicBezTo>
                        <a:pt x="530" y="36"/>
                        <a:pt x="450" y="1"/>
                        <a:pt x="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0" name="Google Shape;4970;p31"/>
                <p:cNvSpPr/>
                <p:nvPr/>
              </p:nvSpPr>
              <p:spPr>
                <a:xfrm>
                  <a:off x="4299175" y="3894425"/>
                  <a:ext cx="17775" cy="13500"/>
                </a:xfrm>
                <a:custGeom>
                  <a:avLst/>
                  <a:gdLst/>
                  <a:ahLst/>
                  <a:cxnLst/>
                  <a:rect l="l" t="t" r="r" b="b"/>
                  <a:pathLst>
                    <a:path w="711" h="540" extrusionOk="0">
                      <a:moveTo>
                        <a:pt x="357" y="1"/>
                      </a:moveTo>
                      <a:cubicBezTo>
                        <a:pt x="298" y="1"/>
                        <a:pt x="237" y="21"/>
                        <a:pt x="187" y="62"/>
                      </a:cubicBezTo>
                      <a:cubicBezTo>
                        <a:pt x="1" y="210"/>
                        <a:pt x="91" y="512"/>
                        <a:pt x="329" y="538"/>
                      </a:cubicBezTo>
                      <a:cubicBezTo>
                        <a:pt x="339" y="539"/>
                        <a:pt x="349" y="540"/>
                        <a:pt x="359" y="540"/>
                      </a:cubicBezTo>
                      <a:cubicBezTo>
                        <a:pt x="579" y="540"/>
                        <a:pt x="711" y="279"/>
                        <a:pt x="567" y="101"/>
                      </a:cubicBezTo>
                      <a:cubicBezTo>
                        <a:pt x="514" y="35"/>
                        <a:pt x="436"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1" name="Google Shape;4971;p31"/>
                <p:cNvSpPr/>
                <p:nvPr/>
              </p:nvSpPr>
              <p:spPr>
                <a:xfrm>
                  <a:off x="4285925" y="3877900"/>
                  <a:ext cx="17150" cy="13000"/>
                </a:xfrm>
                <a:custGeom>
                  <a:avLst/>
                  <a:gdLst/>
                  <a:ahLst/>
                  <a:cxnLst/>
                  <a:rect l="l" t="t" r="r" b="b"/>
                  <a:pathLst>
                    <a:path w="686" h="520" extrusionOk="0">
                      <a:moveTo>
                        <a:pt x="345" y="0"/>
                      </a:moveTo>
                      <a:cubicBezTo>
                        <a:pt x="288" y="0"/>
                        <a:pt x="229" y="19"/>
                        <a:pt x="181" y="58"/>
                      </a:cubicBezTo>
                      <a:cubicBezTo>
                        <a:pt x="1" y="203"/>
                        <a:pt x="84" y="492"/>
                        <a:pt x="316" y="518"/>
                      </a:cubicBezTo>
                      <a:cubicBezTo>
                        <a:pt x="326" y="519"/>
                        <a:pt x="336" y="519"/>
                        <a:pt x="346" y="519"/>
                      </a:cubicBezTo>
                      <a:cubicBezTo>
                        <a:pt x="557" y="519"/>
                        <a:pt x="685" y="269"/>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2" name="Google Shape;4972;p31"/>
                <p:cNvSpPr/>
                <p:nvPr/>
              </p:nvSpPr>
              <p:spPr>
                <a:xfrm>
                  <a:off x="4272600" y="3861400"/>
                  <a:ext cx="16575" cy="12525"/>
                </a:xfrm>
                <a:custGeom>
                  <a:avLst/>
                  <a:gdLst/>
                  <a:ahLst/>
                  <a:cxnLst/>
                  <a:rect l="l" t="t" r="r" b="b"/>
                  <a:pathLst>
                    <a:path w="663" h="501" extrusionOk="0">
                      <a:moveTo>
                        <a:pt x="334" y="0"/>
                      </a:moveTo>
                      <a:cubicBezTo>
                        <a:pt x="279" y="0"/>
                        <a:pt x="223" y="18"/>
                        <a:pt x="177" y="56"/>
                      </a:cubicBezTo>
                      <a:cubicBezTo>
                        <a:pt x="0" y="198"/>
                        <a:pt x="84" y="477"/>
                        <a:pt x="305" y="500"/>
                      </a:cubicBezTo>
                      <a:cubicBezTo>
                        <a:pt x="315" y="501"/>
                        <a:pt x="324" y="501"/>
                        <a:pt x="333" y="501"/>
                      </a:cubicBezTo>
                      <a:cubicBezTo>
                        <a:pt x="541" y="501"/>
                        <a:pt x="663" y="261"/>
                        <a:pt x="527" y="91"/>
                      </a:cubicBezTo>
                      <a:cubicBezTo>
                        <a:pt x="478" y="31"/>
                        <a:pt x="406"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3" name="Google Shape;4973;p31"/>
                <p:cNvSpPr/>
                <p:nvPr/>
              </p:nvSpPr>
              <p:spPr>
                <a:xfrm>
                  <a:off x="4259425" y="3844825"/>
                  <a:ext cx="15850" cy="12075"/>
                </a:xfrm>
                <a:custGeom>
                  <a:avLst/>
                  <a:gdLst/>
                  <a:ahLst/>
                  <a:cxnLst/>
                  <a:rect l="l" t="t" r="r" b="b"/>
                  <a:pathLst>
                    <a:path w="634" h="483" extrusionOk="0">
                      <a:moveTo>
                        <a:pt x="316" y="1"/>
                      </a:moveTo>
                      <a:cubicBezTo>
                        <a:pt x="263" y="1"/>
                        <a:pt x="209" y="18"/>
                        <a:pt x="164" y="54"/>
                      </a:cubicBezTo>
                      <a:cubicBezTo>
                        <a:pt x="0" y="189"/>
                        <a:pt x="80" y="459"/>
                        <a:pt x="293" y="481"/>
                      </a:cubicBezTo>
                      <a:cubicBezTo>
                        <a:pt x="302" y="482"/>
                        <a:pt x="311" y="483"/>
                        <a:pt x="319" y="483"/>
                      </a:cubicBezTo>
                      <a:cubicBezTo>
                        <a:pt x="516" y="483"/>
                        <a:pt x="634" y="249"/>
                        <a:pt x="505" y="92"/>
                      </a:cubicBezTo>
                      <a:cubicBezTo>
                        <a:pt x="457" y="32"/>
                        <a:pt x="387" y="1"/>
                        <a:pt x="3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4" name="Google Shape;4974;p31"/>
                <p:cNvSpPr/>
                <p:nvPr/>
              </p:nvSpPr>
              <p:spPr>
                <a:xfrm>
                  <a:off x="4246075" y="3828325"/>
                  <a:ext cx="15375" cy="11625"/>
                </a:xfrm>
                <a:custGeom>
                  <a:avLst/>
                  <a:gdLst/>
                  <a:ahLst/>
                  <a:cxnLst/>
                  <a:rect l="l" t="t" r="r" b="b"/>
                  <a:pathLst>
                    <a:path w="615" h="465" extrusionOk="0">
                      <a:moveTo>
                        <a:pt x="307" y="1"/>
                      </a:moveTo>
                      <a:cubicBezTo>
                        <a:pt x="256" y="1"/>
                        <a:pt x="204" y="17"/>
                        <a:pt x="161" y="52"/>
                      </a:cubicBezTo>
                      <a:cubicBezTo>
                        <a:pt x="1" y="184"/>
                        <a:pt x="78" y="444"/>
                        <a:pt x="283" y="463"/>
                      </a:cubicBezTo>
                      <a:cubicBezTo>
                        <a:pt x="293" y="464"/>
                        <a:pt x="302" y="465"/>
                        <a:pt x="310" y="465"/>
                      </a:cubicBezTo>
                      <a:cubicBezTo>
                        <a:pt x="500" y="465"/>
                        <a:pt x="615" y="241"/>
                        <a:pt x="489" y="87"/>
                      </a:cubicBezTo>
                      <a:cubicBezTo>
                        <a:pt x="443" y="30"/>
                        <a:pt x="375" y="1"/>
                        <a:pt x="3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5" name="Google Shape;4975;p31"/>
                <p:cNvSpPr/>
                <p:nvPr/>
              </p:nvSpPr>
              <p:spPr>
                <a:xfrm>
                  <a:off x="4232825" y="3811775"/>
                  <a:ext cx="14750" cy="11225"/>
                </a:xfrm>
                <a:custGeom>
                  <a:avLst/>
                  <a:gdLst/>
                  <a:ahLst/>
                  <a:cxnLst/>
                  <a:rect l="l" t="t" r="r" b="b"/>
                  <a:pathLst>
                    <a:path w="590" h="449" extrusionOk="0">
                      <a:moveTo>
                        <a:pt x="295" y="0"/>
                      </a:moveTo>
                      <a:cubicBezTo>
                        <a:pt x="246" y="0"/>
                        <a:pt x="196" y="17"/>
                        <a:pt x="155" y="52"/>
                      </a:cubicBezTo>
                      <a:cubicBezTo>
                        <a:pt x="0" y="174"/>
                        <a:pt x="74" y="425"/>
                        <a:pt x="270" y="447"/>
                      </a:cubicBezTo>
                      <a:cubicBezTo>
                        <a:pt x="278" y="448"/>
                        <a:pt x="286" y="448"/>
                        <a:pt x="294" y="448"/>
                      </a:cubicBezTo>
                      <a:cubicBezTo>
                        <a:pt x="479" y="448"/>
                        <a:pt x="590" y="232"/>
                        <a:pt x="470" y="84"/>
                      </a:cubicBezTo>
                      <a:cubicBezTo>
                        <a:pt x="424" y="29"/>
                        <a:pt x="360"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6" name="Google Shape;4976;p31"/>
                <p:cNvSpPr/>
                <p:nvPr/>
              </p:nvSpPr>
              <p:spPr>
                <a:xfrm>
                  <a:off x="4219575" y="3795225"/>
                  <a:ext cx="14025" cy="10725"/>
                </a:xfrm>
                <a:custGeom>
                  <a:avLst/>
                  <a:gdLst/>
                  <a:ahLst/>
                  <a:cxnLst/>
                  <a:rect l="l" t="t" r="r" b="b"/>
                  <a:pathLst>
                    <a:path w="561" h="429" extrusionOk="0">
                      <a:moveTo>
                        <a:pt x="281" y="1"/>
                      </a:moveTo>
                      <a:cubicBezTo>
                        <a:pt x="234" y="1"/>
                        <a:pt x="187" y="17"/>
                        <a:pt x="148" y="49"/>
                      </a:cubicBezTo>
                      <a:cubicBezTo>
                        <a:pt x="0" y="167"/>
                        <a:pt x="71" y="409"/>
                        <a:pt x="260" y="428"/>
                      </a:cubicBezTo>
                      <a:cubicBezTo>
                        <a:pt x="268" y="429"/>
                        <a:pt x="276" y="429"/>
                        <a:pt x="283" y="429"/>
                      </a:cubicBezTo>
                      <a:cubicBezTo>
                        <a:pt x="456" y="429"/>
                        <a:pt x="561" y="222"/>
                        <a:pt x="447" y="81"/>
                      </a:cubicBezTo>
                      <a:cubicBezTo>
                        <a:pt x="405" y="28"/>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7" name="Google Shape;4977;p31"/>
                <p:cNvSpPr/>
                <p:nvPr/>
              </p:nvSpPr>
              <p:spPr>
                <a:xfrm>
                  <a:off x="4206225" y="3778750"/>
                  <a:ext cx="13475" cy="10250"/>
                </a:xfrm>
                <a:custGeom>
                  <a:avLst/>
                  <a:gdLst/>
                  <a:ahLst/>
                  <a:cxnLst/>
                  <a:rect l="l" t="t" r="r" b="b"/>
                  <a:pathLst>
                    <a:path w="539" h="410" extrusionOk="0">
                      <a:moveTo>
                        <a:pt x="272" y="0"/>
                      </a:moveTo>
                      <a:cubicBezTo>
                        <a:pt x="227" y="0"/>
                        <a:pt x="181" y="15"/>
                        <a:pt x="142" y="46"/>
                      </a:cubicBezTo>
                      <a:cubicBezTo>
                        <a:pt x="1" y="161"/>
                        <a:pt x="68" y="389"/>
                        <a:pt x="251" y="409"/>
                      </a:cubicBezTo>
                      <a:cubicBezTo>
                        <a:pt x="259" y="410"/>
                        <a:pt x="267" y="410"/>
                        <a:pt x="274" y="410"/>
                      </a:cubicBezTo>
                      <a:cubicBezTo>
                        <a:pt x="441" y="410"/>
                        <a:pt x="539" y="213"/>
                        <a:pt x="431" y="78"/>
                      </a:cubicBezTo>
                      <a:cubicBezTo>
                        <a:pt x="391" y="26"/>
                        <a:pt x="332" y="0"/>
                        <a:pt x="2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8" name="Google Shape;4978;p31"/>
                <p:cNvSpPr/>
                <p:nvPr/>
              </p:nvSpPr>
              <p:spPr>
                <a:xfrm>
                  <a:off x="4192975" y="3762175"/>
                  <a:ext cx="12925" cy="9800"/>
                </a:xfrm>
                <a:custGeom>
                  <a:avLst/>
                  <a:gdLst/>
                  <a:ahLst/>
                  <a:cxnLst/>
                  <a:rect l="l" t="t" r="r" b="b"/>
                  <a:pathLst>
                    <a:path w="517" h="392" extrusionOk="0">
                      <a:moveTo>
                        <a:pt x="259" y="0"/>
                      </a:moveTo>
                      <a:cubicBezTo>
                        <a:pt x="215" y="0"/>
                        <a:pt x="171" y="14"/>
                        <a:pt x="135" y="43"/>
                      </a:cubicBezTo>
                      <a:cubicBezTo>
                        <a:pt x="0" y="156"/>
                        <a:pt x="65" y="371"/>
                        <a:pt x="238" y="390"/>
                      </a:cubicBezTo>
                      <a:cubicBezTo>
                        <a:pt x="246" y="391"/>
                        <a:pt x="254" y="392"/>
                        <a:pt x="261" y="392"/>
                      </a:cubicBezTo>
                      <a:cubicBezTo>
                        <a:pt x="421" y="392"/>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9" name="Google Shape;4979;p31"/>
                <p:cNvSpPr/>
                <p:nvPr/>
              </p:nvSpPr>
              <p:spPr>
                <a:xfrm>
                  <a:off x="4179725" y="3745675"/>
                  <a:ext cx="12250" cy="9275"/>
                </a:xfrm>
                <a:custGeom>
                  <a:avLst/>
                  <a:gdLst/>
                  <a:ahLst/>
                  <a:cxnLst/>
                  <a:rect l="l" t="t" r="r" b="b"/>
                  <a:pathLst>
                    <a:path w="490" h="371" extrusionOk="0">
                      <a:moveTo>
                        <a:pt x="244" y="0"/>
                      </a:moveTo>
                      <a:cubicBezTo>
                        <a:pt x="204" y="0"/>
                        <a:pt x="163" y="14"/>
                        <a:pt x="129" y="41"/>
                      </a:cubicBezTo>
                      <a:cubicBezTo>
                        <a:pt x="0" y="144"/>
                        <a:pt x="61" y="353"/>
                        <a:pt x="225" y="369"/>
                      </a:cubicBezTo>
                      <a:cubicBezTo>
                        <a:pt x="233" y="370"/>
                        <a:pt x="241" y="370"/>
                        <a:pt x="248" y="370"/>
                      </a:cubicBezTo>
                      <a:cubicBezTo>
                        <a:pt x="401" y="370"/>
                        <a:pt x="490" y="193"/>
                        <a:pt x="389" y="70"/>
                      </a:cubicBezTo>
                      <a:cubicBezTo>
                        <a:pt x="352" y="24"/>
                        <a:pt x="299" y="0"/>
                        <a:pt x="2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0" name="Google Shape;4980;p31"/>
                <p:cNvSpPr/>
                <p:nvPr/>
              </p:nvSpPr>
              <p:spPr>
                <a:xfrm>
                  <a:off x="4166450" y="3729100"/>
                  <a:ext cx="11650" cy="8875"/>
                </a:xfrm>
                <a:custGeom>
                  <a:avLst/>
                  <a:gdLst/>
                  <a:ahLst/>
                  <a:cxnLst/>
                  <a:rect l="l" t="t" r="r" b="b"/>
                  <a:pathLst>
                    <a:path w="466" h="355" extrusionOk="0">
                      <a:moveTo>
                        <a:pt x="231" y="0"/>
                      </a:moveTo>
                      <a:cubicBezTo>
                        <a:pt x="193" y="0"/>
                        <a:pt x="154" y="13"/>
                        <a:pt x="123" y="39"/>
                      </a:cubicBezTo>
                      <a:cubicBezTo>
                        <a:pt x="1" y="139"/>
                        <a:pt x="59" y="338"/>
                        <a:pt x="216" y="354"/>
                      </a:cubicBezTo>
                      <a:cubicBezTo>
                        <a:pt x="223" y="355"/>
                        <a:pt x="229" y="355"/>
                        <a:pt x="235" y="355"/>
                      </a:cubicBezTo>
                      <a:cubicBezTo>
                        <a:pt x="378" y="355"/>
                        <a:pt x="466" y="185"/>
                        <a:pt x="370" y="68"/>
                      </a:cubicBezTo>
                      <a:cubicBezTo>
                        <a:pt x="335" y="24"/>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1" name="Google Shape;4981;p31"/>
                <p:cNvSpPr/>
                <p:nvPr/>
              </p:nvSpPr>
              <p:spPr>
                <a:xfrm>
                  <a:off x="4153200" y="3712575"/>
                  <a:ext cx="11000" cy="8375"/>
                </a:xfrm>
                <a:custGeom>
                  <a:avLst/>
                  <a:gdLst/>
                  <a:ahLst/>
                  <a:cxnLst/>
                  <a:rect l="l" t="t" r="r" b="b"/>
                  <a:pathLst>
                    <a:path w="440" h="335" extrusionOk="0">
                      <a:moveTo>
                        <a:pt x="221" y="1"/>
                      </a:moveTo>
                      <a:cubicBezTo>
                        <a:pt x="184" y="1"/>
                        <a:pt x="147" y="13"/>
                        <a:pt x="116" y="38"/>
                      </a:cubicBezTo>
                      <a:cubicBezTo>
                        <a:pt x="1" y="131"/>
                        <a:pt x="55" y="321"/>
                        <a:pt x="203" y="334"/>
                      </a:cubicBezTo>
                      <a:cubicBezTo>
                        <a:pt x="210" y="334"/>
                        <a:pt x="216" y="335"/>
                        <a:pt x="222" y="335"/>
                      </a:cubicBezTo>
                      <a:cubicBezTo>
                        <a:pt x="359" y="335"/>
                        <a:pt x="440" y="174"/>
                        <a:pt x="351" y="64"/>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2" name="Google Shape;4982;p31"/>
                <p:cNvSpPr/>
                <p:nvPr/>
              </p:nvSpPr>
              <p:spPr>
                <a:xfrm>
                  <a:off x="4139875" y="3696075"/>
                  <a:ext cx="10450" cy="7925"/>
                </a:xfrm>
                <a:custGeom>
                  <a:avLst/>
                  <a:gdLst/>
                  <a:ahLst/>
                  <a:cxnLst/>
                  <a:rect l="l" t="t" r="r" b="b"/>
                  <a:pathLst>
                    <a:path w="418" h="317" extrusionOk="0">
                      <a:moveTo>
                        <a:pt x="209" y="1"/>
                      </a:moveTo>
                      <a:cubicBezTo>
                        <a:pt x="174" y="1"/>
                        <a:pt x="139" y="12"/>
                        <a:pt x="109" y="36"/>
                      </a:cubicBezTo>
                      <a:cubicBezTo>
                        <a:pt x="0" y="123"/>
                        <a:pt x="55" y="300"/>
                        <a:pt x="193" y="316"/>
                      </a:cubicBezTo>
                      <a:cubicBezTo>
                        <a:pt x="198" y="316"/>
                        <a:pt x="204" y="316"/>
                        <a:pt x="209" y="316"/>
                      </a:cubicBezTo>
                      <a:cubicBezTo>
                        <a:pt x="341" y="316"/>
                        <a:pt x="418" y="164"/>
                        <a:pt x="331" y="58"/>
                      </a:cubicBezTo>
                      <a:cubicBezTo>
                        <a:pt x="300" y="20"/>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3" name="Google Shape;4983;p31"/>
                <p:cNvSpPr/>
                <p:nvPr/>
              </p:nvSpPr>
              <p:spPr>
                <a:xfrm>
                  <a:off x="4343625" y="3913025"/>
                  <a:ext cx="19050" cy="14425"/>
                </a:xfrm>
                <a:custGeom>
                  <a:avLst/>
                  <a:gdLst/>
                  <a:ahLst/>
                  <a:cxnLst/>
                  <a:rect l="l" t="t" r="r" b="b"/>
                  <a:pathLst>
                    <a:path w="762" h="577" extrusionOk="0">
                      <a:moveTo>
                        <a:pt x="381" y="0"/>
                      </a:moveTo>
                      <a:cubicBezTo>
                        <a:pt x="318" y="0"/>
                        <a:pt x="253" y="21"/>
                        <a:pt x="199" y="64"/>
                      </a:cubicBezTo>
                      <a:cubicBezTo>
                        <a:pt x="0" y="225"/>
                        <a:pt x="97" y="549"/>
                        <a:pt x="350" y="575"/>
                      </a:cubicBezTo>
                      <a:cubicBezTo>
                        <a:pt x="361" y="576"/>
                        <a:pt x="371" y="577"/>
                        <a:pt x="382" y="577"/>
                      </a:cubicBezTo>
                      <a:cubicBezTo>
                        <a:pt x="620" y="577"/>
                        <a:pt x="761" y="297"/>
                        <a:pt x="604" y="106"/>
                      </a:cubicBezTo>
                      <a:cubicBezTo>
                        <a:pt x="548" y="36"/>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4" name="Google Shape;4984;p31"/>
                <p:cNvSpPr/>
                <p:nvPr/>
              </p:nvSpPr>
              <p:spPr>
                <a:xfrm>
                  <a:off x="4330350" y="3896500"/>
                  <a:ext cx="18425" cy="13925"/>
                </a:xfrm>
                <a:custGeom>
                  <a:avLst/>
                  <a:gdLst/>
                  <a:ahLst/>
                  <a:cxnLst/>
                  <a:rect l="l" t="t" r="r" b="b"/>
                  <a:pathLst>
                    <a:path w="737" h="557" extrusionOk="0">
                      <a:moveTo>
                        <a:pt x="371" y="0"/>
                      </a:moveTo>
                      <a:cubicBezTo>
                        <a:pt x="309" y="0"/>
                        <a:pt x="246" y="21"/>
                        <a:pt x="194" y="63"/>
                      </a:cubicBezTo>
                      <a:cubicBezTo>
                        <a:pt x="1" y="220"/>
                        <a:pt x="94" y="532"/>
                        <a:pt x="341" y="555"/>
                      </a:cubicBezTo>
                      <a:cubicBezTo>
                        <a:pt x="352" y="556"/>
                        <a:pt x="362" y="556"/>
                        <a:pt x="372" y="556"/>
                      </a:cubicBezTo>
                      <a:cubicBezTo>
                        <a:pt x="601" y="556"/>
                        <a:pt x="737" y="286"/>
                        <a:pt x="586" y="101"/>
                      </a:cubicBezTo>
                      <a:cubicBezTo>
                        <a:pt x="531" y="35"/>
                        <a:pt x="452" y="0"/>
                        <a:pt x="3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5" name="Google Shape;4985;p31"/>
                <p:cNvSpPr/>
                <p:nvPr/>
              </p:nvSpPr>
              <p:spPr>
                <a:xfrm>
                  <a:off x="4317100" y="3879925"/>
                  <a:ext cx="17775" cy="13550"/>
                </a:xfrm>
                <a:custGeom>
                  <a:avLst/>
                  <a:gdLst/>
                  <a:ahLst/>
                  <a:cxnLst/>
                  <a:rect l="l" t="t" r="r" b="b"/>
                  <a:pathLst>
                    <a:path w="711" h="542" extrusionOk="0">
                      <a:moveTo>
                        <a:pt x="357" y="1"/>
                      </a:moveTo>
                      <a:cubicBezTo>
                        <a:pt x="297" y="1"/>
                        <a:pt x="237" y="20"/>
                        <a:pt x="187" y="61"/>
                      </a:cubicBezTo>
                      <a:cubicBezTo>
                        <a:pt x="1" y="212"/>
                        <a:pt x="87" y="514"/>
                        <a:pt x="328" y="540"/>
                      </a:cubicBezTo>
                      <a:cubicBezTo>
                        <a:pt x="339" y="541"/>
                        <a:pt x="349" y="541"/>
                        <a:pt x="359" y="541"/>
                      </a:cubicBezTo>
                      <a:cubicBezTo>
                        <a:pt x="579" y="541"/>
                        <a:pt x="711" y="281"/>
                        <a:pt x="566" y="102"/>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6" name="Google Shape;4986;p31"/>
                <p:cNvSpPr/>
                <p:nvPr/>
              </p:nvSpPr>
              <p:spPr>
                <a:xfrm>
                  <a:off x="4303775" y="3863375"/>
                  <a:ext cx="17200" cy="13050"/>
                </a:xfrm>
                <a:custGeom>
                  <a:avLst/>
                  <a:gdLst/>
                  <a:ahLst/>
                  <a:cxnLst/>
                  <a:rect l="l" t="t" r="r" b="b"/>
                  <a:pathLst>
                    <a:path w="688" h="522" extrusionOk="0">
                      <a:moveTo>
                        <a:pt x="345" y="1"/>
                      </a:moveTo>
                      <a:cubicBezTo>
                        <a:pt x="288" y="1"/>
                        <a:pt x="231" y="19"/>
                        <a:pt x="183" y="57"/>
                      </a:cubicBezTo>
                      <a:cubicBezTo>
                        <a:pt x="0" y="202"/>
                        <a:pt x="87" y="495"/>
                        <a:pt x="315" y="520"/>
                      </a:cubicBezTo>
                      <a:cubicBezTo>
                        <a:pt x="326" y="521"/>
                        <a:pt x="336" y="522"/>
                        <a:pt x="346" y="522"/>
                      </a:cubicBezTo>
                      <a:cubicBezTo>
                        <a:pt x="559" y="522"/>
                        <a:pt x="688" y="271"/>
                        <a:pt x="546" y="99"/>
                      </a:cubicBezTo>
                      <a:cubicBezTo>
                        <a:pt x="497" y="35"/>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7" name="Google Shape;4987;p31"/>
                <p:cNvSpPr/>
                <p:nvPr/>
              </p:nvSpPr>
              <p:spPr>
                <a:xfrm>
                  <a:off x="4290500" y="3846850"/>
                  <a:ext cx="16600" cy="12625"/>
                </a:xfrm>
                <a:custGeom>
                  <a:avLst/>
                  <a:gdLst/>
                  <a:ahLst/>
                  <a:cxnLst/>
                  <a:rect l="l" t="t" r="r" b="b"/>
                  <a:pathLst>
                    <a:path w="664" h="505" extrusionOk="0">
                      <a:moveTo>
                        <a:pt x="333" y="1"/>
                      </a:moveTo>
                      <a:cubicBezTo>
                        <a:pt x="277" y="1"/>
                        <a:pt x="221" y="19"/>
                        <a:pt x="174" y="56"/>
                      </a:cubicBezTo>
                      <a:cubicBezTo>
                        <a:pt x="1" y="198"/>
                        <a:pt x="84" y="477"/>
                        <a:pt x="306" y="503"/>
                      </a:cubicBezTo>
                      <a:cubicBezTo>
                        <a:pt x="315" y="504"/>
                        <a:pt x="324" y="505"/>
                        <a:pt x="333" y="505"/>
                      </a:cubicBezTo>
                      <a:cubicBezTo>
                        <a:pt x="539" y="505"/>
                        <a:pt x="663" y="261"/>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8" name="Google Shape;4988;p31"/>
                <p:cNvSpPr/>
                <p:nvPr/>
              </p:nvSpPr>
              <p:spPr>
                <a:xfrm>
                  <a:off x="4277250" y="3830350"/>
                  <a:ext cx="15950" cy="12100"/>
                </a:xfrm>
                <a:custGeom>
                  <a:avLst/>
                  <a:gdLst/>
                  <a:ahLst/>
                  <a:cxnLst/>
                  <a:rect l="l" t="t" r="r" b="b"/>
                  <a:pathLst>
                    <a:path w="638" h="484" extrusionOk="0">
                      <a:moveTo>
                        <a:pt x="320" y="1"/>
                      </a:moveTo>
                      <a:cubicBezTo>
                        <a:pt x="266" y="1"/>
                        <a:pt x="212" y="18"/>
                        <a:pt x="168" y="54"/>
                      </a:cubicBezTo>
                      <a:cubicBezTo>
                        <a:pt x="1" y="189"/>
                        <a:pt x="81" y="459"/>
                        <a:pt x="296" y="482"/>
                      </a:cubicBezTo>
                      <a:cubicBezTo>
                        <a:pt x="305" y="483"/>
                        <a:pt x="314" y="483"/>
                        <a:pt x="323" y="483"/>
                      </a:cubicBezTo>
                      <a:cubicBezTo>
                        <a:pt x="519" y="483"/>
                        <a:pt x="638" y="250"/>
                        <a:pt x="508" y="90"/>
                      </a:cubicBezTo>
                      <a:cubicBezTo>
                        <a:pt x="461" y="31"/>
                        <a:pt x="390"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9" name="Google Shape;4989;p31"/>
                <p:cNvSpPr/>
                <p:nvPr/>
              </p:nvSpPr>
              <p:spPr>
                <a:xfrm>
                  <a:off x="4264000" y="3813800"/>
                  <a:ext cx="15400" cy="11675"/>
                </a:xfrm>
                <a:custGeom>
                  <a:avLst/>
                  <a:gdLst/>
                  <a:ahLst/>
                  <a:cxnLst/>
                  <a:rect l="l" t="t" r="r" b="b"/>
                  <a:pathLst>
                    <a:path w="616" h="467" extrusionOk="0">
                      <a:moveTo>
                        <a:pt x="310" y="1"/>
                      </a:moveTo>
                      <a:cubicBezTo>
                        <a:pt x="258" y="1"/>
                        <a:pt x="206" y="18"/>
                        <a:pt x="161" y="54"/>
                      </a:cubicBezTo>
                      <a:cubicBezTo>
                        <a:pt x="0" y="183"/>
                        <a:pt x="77" y="443"/>
                        <a:pt x="286" y="466"/>
                      </a:cubicBezTo>
                      <a:cubicBezTo>
                        <a:pt x="294" y="466"/>
                        <a:pt x="302" y="467"/>
                        <a:pt x="310" y="467"/>
                      </a:cubicBezTo>
                      <a:cubicBezTo>
                        <a:pt x="501" y="467"/>
                        <a:pt x="615" y="241"/>
                        <a:pt x="489" y="87"/>
                      </a:cubicBezTo>
                      <a:cubicBezTo>
                        <a:pt x="443" y="30"/>
                        <a:pt x="377" y="1"/>
                        <a:pt x="3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0" name="Google Shape;4990;p31"/>
                <p:cNvSpPr/>
                <p:nvPr/>
              </p:nvSpPr>
              <p:spPr>
                <a:xfrm>
                  <a:off x="4250750" y="3797300"/>
                  <a:ext cx="14650" cy="11150"/>
                </a:xfrm>
                <a:custGeom>
                  <a:avLst/>
                  <a:gdLst/>
                  <a:ahLst/>
                  <a:cxnLst/>
                  <a:rect l="l" t="t" r="r" b="b"/>
                  <a:pathLst>
                    <a:path w="586" h="446" extrusionOk="0">
                      <a:moveTo>
                        <a:pt x="294" y="0"/>
                      </a:moveTo>
                      <a:cubicBezTo>
                        <a:pt x="245" y="0"/>
                        <a:pt x="196" y="16"/>
                        <a:pt x="154" y="49"/>
                      </a:cubicBezTo>
                      <a:cubicBezTo>
                        <a:pt x="0" y="174"/>
                        <a:pt x="74" y="425"/>
                        <a:pt x="270" y="444"/>
                      </a:cubicBezTo>
                      <a:cubicBezTo>
                        <a:pt x="279" y="445"/>
                        <a:pt x="288" y="446"/>
                        <a:pt x="297" y="446"/>
                      </a:cubicBezTo>
                      <a:cubicBezTo>
                        <a:pt x="480" y="446"/>
                        <a:pt x="586" y="228"/>
                        <a:pt x="466" y="81"/>
                      </a:cubicBezTo>
                      <a:cubicBezTo>
                        <a:pt x="422" y="28"/>
                        <a:pt x="358" y="0"/>
                        <a:pt x="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1" name="Google Shape;4991;p31"/>
                <p:cNvSpPr/>
                <p:nvPr/>
              </p:nvSpPr>
              <p:spPr>
                <a:xfrm>
                  <a:off x="4237400" y="3780725"/>
                  <a:ext cx="14200" cy="10775"/>
                </a:xfrm>
                <a:custGeom>
                  <a:avLst/>
                  <a:gdLst/>
                  <a:ahLst/>
                  <a:cxnLst/>
                  <a:rect l="l" t="t" r="r" b="b"/>
                  <a:pathLst>
                    <a:path w="568" h="431" extrusionOk="0">
                      <a:moveTo>
                        <a:pt x="285" y="1"/>
                      </a:moveTo>
                      <a:cubicBezTo>
                        <a:pt x="237" y="1"/>
                        <a:pt x="189" y="17"/>
                        <a:pt x="148" y="50"/>
                      </a:cubicBezTo>
                      <a:cubicBezTo>
                        <a:pt x="1" y="169"/>
                        <a:pt x="71" y="407"/>
                        <a:pt x="261" y="429"/>
                      </a:cubicBezTo>
                      <a:cubicBezTo>
                        <a:pt x="269" y="430"/>
                        <a:pt x="277" y="431"/>
                        <a:pt x="284" y="431"/>
                      </a:cubicBezTo>
                      <a:cubicBezTo>
                        <a:pt x="460" y="431"/>
                        <a:pt x="567" y="224"/>
                        <a:pt x="450" y="79"/>
                      </a:cubicBezTo>
                      <a:cubicBezTo>
                        <a:pt x="409" y="28"/>
                        <a:pt x="347"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2" name="Google Shape;4992;p31"/>
                <p:cNvSpPr/>
                <p:nvPr/>
              </p:nvSpPr>
              <p:spPr>
                <a:xfrm>
                  <a:off x="4224150" y="3764200"/>
                  <a:ext cx="13475" cy="10275"/>
                </a:xfrm>
                <a:custGeom>
                  <a:avLst/>
                  <a:gdLst/>
                  <a:ahLst/>
                  <a:cxnLst/>
                  <a:rect l="l" t="t" r="r" b="b"/>
                  <a:pathLst>
                    <a:path w="539" h="411" extrusionOk="0">
                      <a:moveTo>
                        <a:pt x="272" y="0"/>
                      </a:moveTo>
                      <a:cubicBezTo>
                        <a:pt x="226" y="0"/>
                        <a:pt x="180" y="15"/>
                        <a:pt x="142" y="46"/>
                      </a:cubicBezTo>
                      <a:cubicBezTo>
                        <a:pt x="0" y="162"/>
                        <a:pt x="68" y="390"/>
                        <a:pt x="251" y="409"/>
                      </a:cubicBezTo>
                      <a:cubicBezTo>
                        <a:pt x="259" y="410"/>
                        <a:pt x="266" y="410"/>
                        <a:pt x="274" y="410"/>
                      </a:cubicBezTo>
                      <a:cubicBezTo>
                        <a:pt x="440" y="410"/>
                        <a:pt x="538" y="213"/>
                        <a:pt x="431" y="78"/>
                      </a:cubicBezTo>
                      <a:cubicBezTo>
                        <a:pt x="391" y="27"/>
                        <a:pt x="332" y="0"/>
                        <a:pt x="2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3" name="Google Shape;4993;p31"/>
                <p:cNvSpPr/>
                <p:nvPr/>
              </p:nvSpPr>
              <p:spPr>
                <a:xfrm>
                  <a:off x="4210875" y="3747700"/>
                  <a:ext cx="12950" cy="9800"/>
                </a:xfrm>
                <a:custGeom>
                  <a:avLst/>
                  <a:gdLst/>
                  <a:ahLst/>
                  <a:cxnLst/>
                  <a:rect l="l" t="t" r="r" b="b"/>
                  <a:pathLst>
                    <a:path w="518" h="392" extrusionOk="0">
                      <a:moveTo>
                        <a:pt x="258" y="1"/>
                      </a:moveTo>
                      <a:cubicBezTo>
                        <a:pt x="215" y="1"/>
                        <a:pt x="172" y="15"/>
                        <a:pt x="136" y="44"/>
                      </a:cubicBezTo>
                      <a:cubicBezTo>
                        <a:pt x="1" y="153"/>
                        <a:pt x="65" y="372"/>
                        <a:pt x="239" y="391"/>
                      </a:cubicBezTo>
                      <a:cubicBezTo>
                        <a:pt x="245" y="392"/>
                        <a:pt x="252" y="392"/>
                        <a:pt x="258" y="392"/>
                      </a:cubicBezTo>
                      <a:cubicBezTo>
                        <a:pt x="420" y="392"/>
                        <a:pt x="517" y="203"/>
                        <a:pt x="412" y="73"/>
                      </a:cubicBezTo>
                      <a:cubicBezTo>
                        <a:pt x="372" y="25"/>
                        <a:pt x="315"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4" name="Google Shape;4994;p31"/>
                <p:cNvSpPr/>
                <p:nvPr/>
              </p:nvSpPr>
              <p:spPr>
                <a:xfrm>
                  <a:off x="4197625" y="3731125"/>
                  <a:ext cx="12300" cy="9350"/>
                </a:xfrm>
                <a:custGeom>
                  <a:avLst/>
                  <a:gdLst/>
                  <a:ahLst/>
                  <a:cxnLst/>
                  <a:rect l="l" t="t" r="r" b="b"/>
                  <a:pathLst>
                    <a:path w="492" h="374" extrusionOk="0">
                      <a:moveTo>
                        <a:pt x="245" y="1"/>
                      </a:moveTo>
                      <a:cubicBezTo>
                        <a:pt x="205" y="1"/>
                        <a:pt x="164" y="14"/>
                        <a:pt x="129" y="42"/>
                      </a:cubicBezTo>
                      <a:cubicBezTo>
                        <a:pt x="1" y="148"/>
                        <a:pt x="62" y="357"/>
                        <a:pt x="226" y="373"/>
                      </a:cubicBezTo>
                      <a:cubicBezTo>
                        <a:pt x="232" y="373"/>
                        <a:pt x="239" y="374"/>
                        <a:pt x="245" y="374"/>
                      </a:cubicBezTo>
                      <a:cubicBezTo>
                        <a:pt x="398" y="374"/>
                        <a:pt x="491" y="194"/>
                        <a:pt x="390"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5" name="Google Shape;4995;p31"/>
                <p:cNvSpPr/>
                <p:nvPr/>
              </p:nvSpPr>
              <p:spPr>
                <a:xfrm>
                  <a:off x="4184375" y="3714625"/>
                  <a:ext cx="11625" cy="8825"/>
                </a:xfrm>
                <a:custGeom>
                  <a:avLst/>
                  <a:gdLst/>
                  <a:ahLst/>
                  <a:cxnLst/>
                  <a:rect l="l" t="t" r="r" b="b"/>
                  <a:pathLst>
                    <a:path w="465" h="353" extrusionOk="0">
                      <a:moveTo>
                        <a:pt x="232" y="1"/>
                      </a:moveTo>
                      <a:cubicBezTo>
                        <a:pt x="193" y="1"/>
                        <a:pt x="154" y="13"/>
                        <a:pt x="123" y="40"/>
                      </a:cubicBezTo>
                      <a:cubicBezTo>
                        <a:pt x="0" y="139"/>
                        <a:pt x="58" y="335"/>
                        <a:pt x="216" y="351"/>
                      </a:cubicBezTo>
                      <a:cubicBezTo>
                        <a:pt x="223" y="352"/>
                        <a:pt x="231" y="353"/>
                        <a:pt x="238" y="353"/>
                      </a:cubicBezTo>
                      <a:cubicBezTo>
                        <a:pt x="379" y="353"/>
                        <a:pt x="465" y="181"/>
                        <a:pt x="370" y="65"/>
                      </a:cubicBezTo>
                      <a:cubicBezTo>
                        <a:pt x="335" y="23"/>
                        <a:pt x="284" y="1"/>
                        <a:pt x="2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6" name="Google Shape;4996;p31"/>
                <p:cNvSpPr/>
                <p:nvPr/>
              </p:nvSpPr>
              <p:spPr>
                <a:xfrm>
                  <a:off x="4171025" y="3698100"/>
                  <a:ext cx="11100" cy="8400"/>
                </a:xfrm>
                <a:custGeom>
                  <a:avLst/>
                  <a:gdLst/>
                  <a:ahLst/>
                  <a:cxnLst/>
                  <a:rect l="l" t="t" r="r" b="b"/>
                  <a:pathLst>
                    <a:path w="444" h="336" extrusionOk="0">
                      <a:moveTo>
                        <a:pt x="223" y="1"/>
                      </a:moveTo>
                      <a:cubicBezTo>
                        <a:pt x="185" y="1"/>
                        <a:pt x="148" y="13"/>
                        <a:pt x="117" y="39"/>
                      </a:cubicBezTo>
                      <a:cubicBezTo>
                        <a:pt x="1" y="132"/>
                        <a:pt x="56" y="318"/>
                        <a:pt x="203" y="334"/>
                      </a:cubicBezTo>
                      <a:cubicBezTo>
                        <a:pt x="210" y="335"/>
                        <a:pt x="217" y="335"/>
                        <a:pt x="223" y="335"/>
                      </a:cubicBezTo>
                      <a:cubicBezTo>
                        <a:pt x="362" y="335"/>
                        <a:pt x="443" y="172"/>
                        <a:pt x="351" y="61"/>
                      </a:cubicBezTo>
                      <a:cubicBezTo>
                        <a:pt x="319" y="21"/>
                        <a:pt x="271" y="1"/>
                        <a:pt x="2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7" name="Google Shape;4997;p31"/>
                <p:cNvSpPr/>
                <p:nvPr/>
              </p:nvSpPr>
              <p:spPr>
                <a:xfrm>
                  <a:off x="4157775" y="3681550"/>
                  <a:ext cx="10475" cy="7975"/>
                </a:xfrm>
                <a:custGeom>
                  <a:avLst/>
                  <a:gdLst/>
                  <a:ahLst/>
                  <a:cxnLst/>
                  <a:rect l="l" t="t" r="r" b="b"/>
                  <a:pathLst>
                    <a:path w="419" h="319" extrusionOk="0">
                      <a:moveTo>
                        <a:pt x="209" y="0"/>
                      </a:moveTo>
                      <a:cubicBezTo>
                        <a:pt x="174" y="0"/>
                        <a:pt x="139" y="12"/>
                        <a:pt x="110" y="35"/>
                      </a:cubicBezTo>
                      <a:cubicBezTo>
                        <a:pt x="1" y="125"/>
                        <a:pt x="52" y="302"/>
                        <a:pt x="194" y="318"/>
                      </a:cubicBezTo>
                      <a:cubicBezTo>
                        <a:pt x="199" y="319"/>
                        <a:pt x="204" y="319"/>
                        <a:pt x="209" y="319"/>
                      </a:cubicBezTo>
                      <a:cubicBezTo>
                        <a:pt x="341" y="319"/>
                        <a:pt x="418" y="166"/>
                        <a:pt x="332" y="61"/>
                      </a:cubicBezTo>
                      <a:cubicBezTo>
                        <a:pt x="301"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8" name="Google Shape;4998;p31"/>
                <p:cNvSpPr/>
                <p:nvPr/>
              </p:nvSpPr>
              <p:spPr>
                <a:xfrm>
                  <a:off x="4348275" y="3881975"/>
                  <a:ext cx="18425" cy="13975"/>
                </a:xfrm>
                <a:custGeom>
                  <a:avLst/>
                  <a:gdLst/>
                  <a:ahLst/>
                  <a:cxnLst/>
                  <a:rect l="l" t="t" r="r" b="b"/>
                  <a:pathLst>
                    <a:path w="737" h="559" extrusionOk="0">
                      <a:moveTo>
                        <a:pt x="368" y="1"/>
                      </a:moveTo>
                      <a:cubicBezTo>
                        <a:pt x="306" y="1"/>
                        <a:pt x="244" y="21"/>
                        <a:pt x="193" y="62"/>
                      </a:cubicBezTo>
                      <a:cubicBezTo>
                        <a:pt x="0" y="220"/>
                        <a:pt x="94" y="531"/>
                        <a:pt x="341" y="557"/>
                      </a:cubicBezTo>
                      <a:cubicBezTo>
                        <a:pt x="352" y="558"/>
                        <a:pt x="362" y="559"/>
                        <a:pt x="372" y="559"/>
                      </a:cubicBezTo>
                      <a:cubicBezTo>
                        <a:pt x="601" y="559"/>
                        <a:pt x="736" y="289"/>
                        <a:pt x="585" y="104"/>
                      </a:cubicBezTo>
                      <a:cubicBezTo>
                        <a:pt x="530" y="36"/>
                        <a:pt x="449"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9" name="Google Shape;4999;p31"/>
                <p:cNvSpPr/>
                <p:nvPr/>
              </p:nvSpPr>
              <p:spPr>
                <a:xfrm>
                  <a:off x="4335025" y="3865425"/>
                  <a:ext cx="17775" cy="13500"/>
                </a:xfrm>
                <a:custGeom>
                  <a:avLst/>
                  <a:gdLst/>
                  <a:ahLst/>
                  <a:cxnLst/>
                  <a:rect l="l" t="t" r="r" b="b"/>
                  <a:pathLst>
                    <a:path w="711" h="540" extrusionOk="0">
                      <a:moveTo>
                        <a:pt x="357" y="0"/>
                      </a:moveTo>
                      <a:cubicBezTo>
                        <a:pt x="297" y="0"/>
                        <a:pt x="237" y="21"/>
                        <a:pt x="187" y="62"/>
                      </a:cubicBezTo>
                      <a:cubicBezTo>
                        <a:pt x="0" y="210"/>
                        <a:pt x="87" y="512"/>
                        <a:pt x="328" y="538"/>
                      </a:cubicBezTo>
                      <a:cubicBezTo>
                        <a:pt x="338" y="539"/>
                        <a:pt x="349" y="540"/>
                        <a:pt x="359" y="540"/>
                      </a:cubicBezTo>
                      <a:cubicBezTo>
                        <a:pt x="578" y="540"/>
                        <a:pt x="710" y="279"/>
                        <a:pt x="566" y="101"/>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0" name="Google Shape;5000;p31"/>
                <p:cNvSpPr/>
                <p:nvPr/>
              </p:nvSpPr>
              <p:spPr>
                <a:xfrm>
                  <a:off x="4321675" y="3848875"/>
                  <a:ext cx="17250" cy="13100"/>
                </a:xfrm>
                <a:custGeom>
                  <a:avLst/>
                  <a:gdLst/>
                  <a:ahLst/>
                  <a:cxnLst/>
                  <a:rect l="l" t="t" r="r" b="b"/>
                  <a:pathLst>
                    <a:path w="690" h="524" extrusionOk="0">
                      <a:moveTo>
                        <a:pt x="345" y="1"/>
                      </a:moveTo>
                      <a:cubicBezTo>
                        <a:pt x="288" y="1"/>
                        <a:pt x="229" y="20"/>
                        <a:pt x="181" y="59"/>
                      </a:cubicBezTo>
                      <a:cubicBezTo>
                        <a:pt x="1" y="207"/>
                        <a:pt x="88" y="496"/>
                        <a:pt x="319" y="522"/>
                      </a:cubicBezTo>
                      <a:cubicBezTo>
                        <a:pt x="328" y="523"/>
                        <a:pt x="337" y="523"/>
                        <a:pt x="346" y="523"/>
                      </a:cubicBezTo>
                      <a:cubicBezTo>
                        <a:pt x="561" y="523"/>
                        <a:pt x="689" y="270"/>
                        <a:pt x="547" y="98"/>
                      </a:cubicBezTo>
                      <a:cubicBezTo>
                        <a:pt x="496" y="34"/>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1" name="Google Shape;5001;p31"/>
                <p:cNvSpPr/>
                <p:nvPr/>
              </p:nvSpPr>
              <p:spPr>
                <a:xfrm>
                  <a:off x="4308425" y="3832400"/>
                  <a:ext cx="16575" cy="12550"/>
                </a:xfrm>
                <a:custGeom>
                  <a:avLst/>
                  <a:gdLst/>
                  <a:ahLst/>
                  <a:cxnLst/>
                  <a:rect l="l" t="t" r="r" b="b"/>
                  <a:pathLst>
                    <a:path w="663" h="502" extrusionOk="0">
                      <a:moveTo>
                        <a:pt x="334" y="0"/>
                      </a:moveTo>
                      <a:cubicBezTo>
                        <a:pt x="278" y="0"/>
                        <a:pt x="221" y="18"/>
                        <a:pt x="174" y="56"/>
                      </a:cubicBezTo>
                      <a:cubicBezTo>
                        <a:pt x="0" y="197"/>
                        <a:pt x="84" y="477"/>
                        <a:pt x="306" y="499"/>
                      </a:cubicBezTo>
                      <a:cubicBezTo>
                        <a:pt x="316" y="501"/>
                        <a:pt x="326" y="501"/>
                        <a:pt x="336" y="501"/>
                      </a:cubicBezTo>
                      <a:cubicBezTo>
                        <a:pt x="543" y="501"/>
                        <a:pt x="662" y="257"/>
                        <a:pt x="528" y="91"/>
                      </a:cubicBezTo>
                      <a:cubicBezTo>
                        <a:pt x="478" y="31"/>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2" name="Google Shape;5002;p31"/>
                <p:cNvSpPr/>
                <p:nvPr/>
              </p:nvSpPr>
              <p:spPr>
                <a:xfrm>
                  <a:off x="4295175" y="3815825"/>
                  <a:ext cx="15950" cy="12075"/>
                </a:xfrm>
                <a:custGeom>
                  <a:avLst/>
                  <a:gdLst/>
                  <a:ahLst/>
                  <a:cxnLst/>
                  <a:rect l="l" t="t" r="r" b="b"/>
                  <a:pathLst>
                    <a:path w="638" h="483" extrusionOk="0">
                      <a:moveTo>
                        <a:pt x="318" y="0"/>
                      </a:moveTo>
                      <a:cubicBezTo>
                        <a:pt x="265" y="0"/>
                        <a:pt x="211" y="18"/>
                        <a:pt x="167" y="54"/>
                      </a:cubicBezTo>
                      <a:cubicBezTo>
                        <a:pt x="0" y="189"/>
                        <a:pt x="81" y="459"/>
                        <a:pt x="293" y="481"/>
                      </a:cubicBezTo>
                      <a:cubicBezTo>
                        <a:pt x="302" y="482"/>
                        <a:pt x="311" y="483"/>
                        <a:pt x="320" y="483"/>
                      </a:cubicBezTo>
                      <a:cubicBezTo>
                        <a:pt x="519" y="483"/>
                        <a:pt x="637" y="249"/>
                        <a:pt x="508" y="92"/>
                      </a:cubicBezTo>
                      <a:cubicBezTo>
                        <a:pt x="460" y="32"/>
                        <a:pt x="389"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3" name="Google Shape;5003;p31"/>
                <p:cNvSpPr/>
                <p:nvPr/>
              </p:nvSpPr>
              <p:spPr>
                <a:xfrm>
                  <a:off x="4281900" y="3799325"/>
                  <a:ext cx="15325" cy="11625"/>
                </a:xfrm>
                <a:custGeom>
                  <a:avLst/>
                  <a:gdLst/>
                  <a:ahLst/>
                  <a:cxnLst/>
                  <a:rect l="l" t="t" r="r" b="b"/>
                  <a:pathLst>
                    <a:path w="613" h="465" extrusionOk="0">
                      <a:moveTo>
                        <a:pt x="306" y="1"/>
                      </a:moveTo>
                      <a:cubicBezTo>
                        <a:pt x="255" y="1"/>
                        <a:pt x="204" y="17"/>
                        <a:pt x="162" y="52"/>
                      </a:cubicBezTo>
                      <a:cubicBezTo>
                        <a:pt x="1" y="183"/>
                        <a:pt x="78" y="444"/>
                        <a:pt x="284" y="463"/>
                      </a:cubicBezTo>
                      <a:cubicBezTo>
                        <a:pt x="293" y="464"/>
                        <a:pt x="302" y="465"/>
                        <a:pt x="311" y="465"/>
                      </a:cubicBezTo>
                      <a:cubicBezTo>
                        <a:pt x="500" y="465"/>
                        <a:pt x="612" y="241"/>
                        <a:pt x="486" y="87"/>
                      </a:cubicBezTo>
                      <a:cubicBezTo>
                        <a:pt x="440" y="30"/>
                        <a:pt x="373"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4" name="Google Shape;5004;p31"/>
                <p:cNvSpPr/>
                <p:nvPr/>
              </p:nvSpPr>
              <p:spPr>
                <a:xfrm>
                  <a:off x="4268575" y="3782775"/>
                  <a:ext cx="14750" cy="11225"/>
                </a:xfrm>
                <a:custGeom>
                  <a:avLst/>
                  <a:gdLst/>
                  <a:ahLst/>
                  <a:cxnLst/>
                  <a:rect l="l" t="t" r="r" b="b"/>
                  <a:pathLst>
                    <a:path w="590" h="449" extrusionOk="0">
                      <a:moveTo>
                        <a:pt x="296" y="0"/>
                      </a:moveTo>
                      <a:cubicBezTo>
                        <a:pt x="246" y="0"/>
                        <a:pt x="196" y="17"/>
                        <a:pt x="155" y="52"/>
                      </a:cubicBezTo>
                      <a:cubicBezTo>
                        <a:pt x="0" y="174"/>
                        <a:pt x="74" y="424"/>
                        <a:pt x="274" y="447"/>
                      </a:cubicBezTo>
                      <a:cubicBezTo>
                        <a:pt x="282" y="448"/>
                        <a:pt x="289" y="448"/>
                        <a:pt x="297" y="448"/>
                      </a:cubicBezTo>
                      <a:cubicBezTo>
                        <a:pt x="482" y="448"/>
                        <a:pt x="590" y="232"/>
                        <a:pt x="470" y="84"/>
                      </a:cubicBezTo>
                      <a:cubicBezTo>
                        <a:pt x="426" y="29"/>
                        <a:pt x="361"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5" name="Google Shape;5005;p31"/>
                <p:cNvSpPr/>
                <p:nvPr/>
              </p:nvSpPr>
              <p:spPr>
                <a:xfrm>
                  <a:off x="4255325" y="3766225"/>
                  <a:ext cx="14125" cy="10725"/>
                </a:xfrm>
                <a:custGeom>
                  <a:avLst/>
                  <a:gdLst/>
                  <a:ahLst/>
                  <a:cxnLst/>
                  <a:rect l="l" t="t" r="r" b="b"/>
                  <a:pathLst>
                    <a:path w="565" h="429" extrusionOk="0">
                      <a:moveTo>
                        <a:pt x="284" y="1"/>
                      </a:moveTo>
                      <a:cubicBezTo>
                        <a:pt x="237" y="1"/>
                        <a:pt x="188" y="16"/>
                        <a:pt x="148" y="48"/>
                      </a:cubicBezTo>
                      <a:cubicBezTo>
                        <a:pt x="0" y="167"/>
                        <a:pt x="71" y="408"/>
                        <a:pt x="261" y="428"/>
                      </a:cubicBezTo>
                      <a:cubicBezTo>
                        <a:pt x="268" y="428"/>
                        <a:pt x="276" y="429"/>
                        <a:pt x="284" y="429"/>
                      </a:cubicBezTo>
                      <a:cubicBezTo>
                        <a:pt x="460" y="429"/>
                        <a:pt x="564" y="222"/>
                        <a:pt x="450" y="81"/>
                      </a:cubicBezTo>
                      <a:cubicBezTo>
                        <a:pt x="408" y="28"/>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6" name="Google Shape;5006;p31"/>
                <p:cNvSpPr/>
                <p:nvPr/>
              </p:nvSpPr>
              <p:spPr>
                <a:xfrm>
                  <a:off x="4242050" y="3749725"/>
                  <a:ext cx="13500" cy="10200"/>
                </a:xfrm>
                <a:custGeom>
                  <a:avLst/>
                  <a:gdLst/>
                  <a:ahLst/>
                  <a:cxnLst/>
                  <a:rect l="l" t="t" r="r" b="b"/>
                  <a:pathLst>
                    <a:path w="540" h="408" extrusionOk="0">
                      <a:moveTo>
                        <a:pt x="272" y="1"/>
                      </a:moveTo>
                      <a:cubicBezTo>
                        <a:pt x="226" y="1"/>
                        <a:pt x="180" y="16"/>
                        <a:pt x="142" y="46"/>
                      </a:cubicBezTo>
                      <a:cubicBezTo>
                        <a:pt x="1" y="159"/>
                        <a:pt x="68" y="390"/>
                        <a:pt x="252" y="406"/>
                      </a:cubicBezTo>
                      <a:cubicBezTo>
                        <a:pt x="259" y="407"/>
                        <a:pt x="267" y="408"/>
                        <a:pt x="275" y="408"/>
                      </a:cubicBezTo>
                      <a:cubicBezTo>
                        <a:pt x="441" y="408"/>
                        <a:pt x="539" y="211"/>
                        <a:pt x="432" y="75"/>
                      </a:cubicBezTo>
                      <a:cubicBezTo>
                        <a:pt x="392" y="26"/>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7" name="Google Shape;5007;p31"/>
                <p:cNvSpPr/>
                <p:nvPr/>
              </p:nvSpPr>
              <p:spPr>
                <a:xfrm>
                  <a:off x="4228800" y="3733150"/>
                  <a:ext cx="12925" cy="9825"/>
                </a:xfrm>
                <a:custGeom>
                  <a:avLst/>
                  <a:gdLst/>
                  <a:ahLst/>
                  <a:cxnLst/>
                  <a:rect l="l" t="t" r="r" b="b"/>
                  <a:pathLst>
                    <a:path w="517" h="393" extrusionOk="0">
                      <a:moveTo>
                        <a:pt x="259" y="1"/>
                      </a:moveTo>
                      <a:cubicBezTo>
                        <a:pt x="215" y="1"/>
                        <a:pt x="172" y="15"/>
                        <a:pt x="136" y="44"/>
                      </a:cubicBezTo>
                      <a:cubicBezTo>
                        <a:pt x="1" y="157"/>
                        <a:pt x="65" y="372"/>
                        <a:pt x="238" y="391"/>
                      </a:cubicBezTo>
                      <a:cubicBezTo>
                        <a:pt x="246" y="392"/>
                        <a:pt x="254" y="393"/>
                        <a:pt x="261" y="393"/>
                      </a:cubicBezTo>
                      <a:cubicBezTo>
                        <a:pt x="421" y="393"/>
                        <a:pt x="516" y="202"/>
                        <a:pt x="412" y="73"/>
                      </a:cubicBezTo>
                      <a:cubicBezTo>
                        <a:pt x="374" y="26"/>
                        <a:pt x="317" y="1"/>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8" name="Google Shape;5008;p31"/>
                <p:cNvSpPr/>
                <p:nvPr/>
              </p:nvSpPr>
              <p:spPr>
                <a:xfrm>
                  <a:off x="4215550" y="3716675"/>
                  <a:ext cx="12200" cy="9350"/>
                </a:xfrm>
                <a:custGeom>
                  <a:avLst/>
                  <a:gdLst/>
                  <a:ahLst/>
                  <a:cxnLst/>
                  <a:rect l="l" t="t" r="r" b="b"/>
                  <a:pathLst>
                    <a:path w="488" h="374" extrusionOk="0">
                      <a:moveTo>
                        <a:pt x="243" y="0"/>
                      </a:moveTo>
                      <a:cubicBezTo>
                        <a:pt x="203" y="0"/>
                        <a:pt x="162" y="14"/>
                        <a:pt x="129" y="41"/>
                      </a:cubicBezTo>
                      <a:cubicBezTo>
                        <a:pt x="0" y="144"/>
                        <a:pt x="61" y="353"/>
                        <a:pt x="225" y="372"/>
                      </a:cubicBezTo>
                      <a:cubicBezTo>
                        <a:pt x="232" y="373"/>
                        <a:pt x="238" y="373"/>
                        <a:pt x="245" y="373"/>
                      </a:cubicBezTo>
                      <a:cubicBezTo>
                        <a:pt x="397" y="373"/>
                        <a:pt x="488" y="193"/>
                        <a:pt x="389" y="70"/>
                      </a:cubicBezTo>
                      <a:cubicBezTo>
                        <a:pt x="352" y="24"/>
                        <a:pt x="298" y="0"/>
                        <a:pt x="2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9" name="Google Shape;5009;p31"/>
                <p:cNvSpPr/>
                <p:nvPr/>
              </p:nvSpPr>
              <p:spPr>
                <a:xfrm>
                  <a:off x="4202200" y="3700100"/>
                  <a:ext cx="11750" cy="8875"/>
                </a:xfrm>
                <a:custGeom>
                  <a:avLst/>
                  <a:gdLst/>
                  <a:ahLst/>
                  <a:cxnLst/>
                  <a:rect l="l" t="t" r="r" b="b"/>
                  <a:pathLst>
                    <a:path w="470" h="355" extrusionOk="0">
                      <a:moveTo>
                        <a:pt x="236" y="1"/>
                      </a:moveTo>
                      <a:cubicBezTo>
                        <a:pt x="196" y="1"/>
                        <a:pt x="156" y="14"/>
                        <a:pt x="123" y="42"/>
                      </a:cubicBezTo>
                      <a:cubicBezTo>
                        <a:pt x="1" y="139"/>
                        <a:pt x="62" y="338"/>
                        <a:pt x="216" y="354"/>
                      </a:cubicBezTo>
                      <a:cubicBezTo>
                        <a:pt x="223" y="355"/>
                        <a:pt x="229" y="355"/>
                        <a:pt x="236" y="355"/>
                      </a:cubicBezTo>
                      <a:cubicBezTo>
                        <a:pt x="382" y="355"/>
                        <a:pt x="469" y="185"/>
                        <a:pt x="374" y="68"/>
                      </a:cubicBezTo>
                      <a:cubicBezTo>
                        <a:pt x="339" y="24"/>
                        <a:pt x="288" y="1"/>
                        <a:pt x="2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0" name="Google Shape;5010;p31"/>
                <p:cNvSpPr/>
                <p:nvPr/>
              </p:nvSpPr>
              <p:spPr>
                <a:xfrm>
                  <a:off x="4188950" y="3683575"/>
                  <a:ext cx="11100" cy="8375"/>
                </a:xfrm>
                <a:custGeom>
                  <a:avLst/>
                  <a:gdLst/>
                  <a:ahLst/>
                  <a:cxnLst/>
                  <a:rect l="l" t="t" r="r" b="b"/>
                  <a:pathLst>
                    <a:path w="444" h="335" extrusionOk="0">
                      <a:moveTo>
                        <a:pt x="223" y="0"/>
                      </a:moveTo>
                      <a:cubicBezTo>
                        <a:pt x="186" y="0"/>
                        <a:pt x="148" y="13"/>
                        <a:pt x="116" y="38"/>
                      </a:cubicBezTo>
                      <a:cubicBezTo>
                        <a:pt x="1" y="131"/>
                        <a:pt x="55" y="321"/>
                        <a:pt x="206" y="334"/>
                      </a:cubicBezTo>
                      <a:cubicBezTo>
                        <a:pt x="213" y="334"/>
                        <a:pt x="219" y="335"/>
                        <a:pt x="226" y="335"/>
                      </a:cubicBezTo>
                      <a:cubicBezTo>
                        <a:pt x="362" y="335"/>
                        <a:pt x="443" y="174"/>
                        <a:pt x="354" y="64"/>
                      </a:cubicBezTo>
                      <a:cubicBezTo>
                        <a:pt x="320" y="22"/>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1" name="Google Shape;5011;p31"/>
                <p:cNvSpPr/>
                <p:nvPr/>
              </p:nvSpPr>
              <p:spPr>
                <a:xfrm>
                  <a:off x="4175700" y="3667075"/>
                  <a:ext cx="10450" cy="7925"/>
                </a:xfrm>
                <a:custGeom>
                  <a:avLst/>
                  <a:gdLst/>
                  <a:ahLst/>
                  <a:cxnLst/>
                  <a:rect l="l" t="t" r="r" b="b"/>
                  <a:pathLst>
                    <a:path w="418" h="317" extrusionOk="0">
                      <a:moveTo>
                        <a:pt x="209" y="0"/>
                      </a:moveTo>
                      <a:cubicBezTo>
                        <a:pt x="174" y="0"/>
                        <a:pt x="139" y="12"/>
                        <a:pt x="110" y="36"/>
                      </a:cubicBezTo>
                      <a:cubicBezTo>
                        <a:pt x="0" y="123"/>
                        <a:pt x="52" y="299"/>
                        <a:pt x="193" y="315"/>
                      </a:cubicBezTo>
                      <a:cubicBezTo>
                        <a:pt x="198" y="316"/>
                        <a:pt x="204" y="316"/>
                        <a:pt x="209"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2" name="Google Shape;5012;p31"/>
                <p:cNvSpPr/>
                <p:nvPr/>
              </p:nvSpPr>
              <p:spPr>
                <a:xfrm>
                  <a:off x="4339600" y="3834375"/>
                  <a:ext cx="17125" cy="13050"/>
                </a:xfrm>
                <a:custGeom>
                  <a:avLst/>
                  <a:gdLst/>
                  <a:ahLst/>
                  <a:cxnLst/>
                  <a:rect l="l" t="t" r="r" b="b"/>
                  <a:pathLst>
                    <a:path w="685" h="522" extrusionOk="0">
                      <a:moveTo>
                        <a:pt x="342" y="1"/>
                      </a:moveTo>
                      <a:cubicBezTo>
                        <a:pt x="285" y="1"/>
                        <a:pt x="228" y="19"/>
                        <a:pt x="180" y="57"/>
                      </a:cubicBezTo>
                      <a:cubicBezTo>
                        <a:pt x="0" y="202"/>
                        <a:pt x="84" y="494"/>
                        <a:pt x="315" y="520"/>
                      </a:cubicBezTo>
                      <a:cubicBezTo>
                        <a:pt x="326" y="521"/>
                        <a:pt x="336" y="522"/>
                        <a:pt x="346" y="522"/>
                      </a:cubicBezTo>
                      <a:cubicBezTo>
                        <a:pt x="559" y="522"/>
                        <a:pt x="685" y="271"/>
                        <a:pt x="547" y="99"/>
                      </a:cubicBezTo>
                      <a:cubicBezTo>
                        <a:pt x="495" y="34"/>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3" name="Google Shape;5013;p31"/>
                <p:cNvSpPr/>
                <p:nvPr/>
              </p:nvSpPr>
              <p:spPr>
                <a:xfrm>
                  <a:off x="4326350" y="3817850"/>
                  <a:ext cx="16575" cy="12625"/>
                </a:xfrm>
                <a:custGeom>
                  <a:avLst/>
                  <a:gdLst/>
                  <a:ahLst/>
                  <a:cxnLst/>
                  <a:rect l="l" t="t" r="r" b="b"/>
                  <a:pathLst>
                    <a:path w="663" h="505" extrusionOk="0">
                      <a:moveTo>
                        <a:pt x="331" y="1"/>
                      </a:moveTo>
                      <a:cubicBezTo>
                        <a:pt x="275" y="1"/>
                        <a:pt x="219" y="19"/>
                        <a:pt x="174" y="56"/>
                      </a:cubicBezTo>
                      <a:cubicBezTo>
                        <a:pt x="0" y="198"/>
                        <a:pt x="84" y="477"/>
                        <a:pt x="305" y="503"/>
                      </a:cubicBezTo>
                      <a:cubicBezTo>
                        <a:pt x="315" y="504"/>
                        <a:pt x="324" y="504"/>
                        <a:pt x="333" y="504"/>
                      </a:cubicBezTo>
                      <a:cubicBezTo>
                        <a:pt x="538" y="504"/>
                        <a:pt x="663" y="261"/>
                        <a:pt x="527" y="95"/>
                      </a:cubicBezTo>
                      <a:cubicBezTo>
                        <a:pt x="478" y="33"/>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4" name="Google Shape;5014;p31"/>
                <p:cNvSpPr/>
                <p:nvPr/>
              </p:nvSpPr>
              <p:spPr>
                <a:xfrm>
                  <a:off x="4313075" y="3801350"/>
                  <a:ext cx="15875" cy="12100"/>
                </a:xfrm>
                <a:custGeom>
                  <a:avLst/>
                  <a:gdLst/>
                  <a:ahLst/>
                  <a:cxnLst/>
                  <a:rect l="l" t="t" r="r" b="b"/>
                  <a:pathLst>
                    <a:path w="635" h="484" extrusionOk="0">
                      <a:moveTo>
                        <a:pt x="320" y="1"/>
                      </a:moveTo>
                      <a:cubicBezTo>
                        <a:pt x="266" y="1"/>
                        <a:pt x="212" y="18"/>
                        <a:pt x="168" y="54"/>
                      </a:cubicBezTo>
                      <a:cubicBezTo>
                        <a:pt x="1" y="189"/>
                        <a:pt x="81" y="459"/>
                        <a:pt x="293" y="482"/>
                      </a:cubicBezTo>
                      <a:cubicBezTo>
                        <a:pt x="303" y="483"/>
                        <a:pt x="312" y="483"/>
                        <a:pt x="321" y="483"/>
                      </a:cubicBezTo>
                      <a:cubicBezTo>
                        <a:pt x="519" y="483"/>
                        <a:pt x="635" y="250"/>
                        <a:pt x="509" y="90"/>
                      </a:cubicBezTo>
                      <a:cubicBezTo>
                        <a:pt x="461" y="31"/>
                        <a:pt x="391"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5" name="Google Shape;5015;p31"/>
                <p:cNvSpPr/>
                <p:nvPr/>
              </p:nvSpPr>
              <p:spPr>
                <a:xfrm>
                  <a:off x="4299750" y="3784800"/>
                  <a:ext cx="15400" cy="11675"/>
                </a:xfrm>
                <a:custGeom>
                  <a:avLst/>
                  <a:gdLst/>
                  <a:ahLst/>
                  <a:cxnLst/>
                  <a:rect l="l" t="t" r="r" b="b"/>
                  <a:pathLst>
                    <a:path w="616" h="467" extrusionOk="0">
                      <a:moveTo>
                        <a:pt x="310" y="0"/>
                      </a:moveTo>
                      <a:cubicBezTo>
                        <a:pt x="258" y="0"/>
                        <a:pt x="206" y="18"/>
                        <a:pt x="161" y="54"/>
                      </a:cubicBezTo>
                      <a:cubicBezTo>
                        <a:pt x="0" y="183"/>
                        <a:pt x="78" y="443"/>
                        <a:pt x="286" y="466"/>
                      </a:cubicBezTo>
                      <a:cubicBezTo>
                        <a:pt x="294" y="466"/>
                        <a:pt x="302" y="467"/>
                        <a:pt x="310" y="467"/>
                      </a:cubicBezTo>
                      <a:cubicBezTo>
                        <a:pt x="502" y="467"/>
                        <a:pt x="616" y="241"/>
                        <a:pt x="489" y="86"/>
                      </a:cubicBezTo>
                      <a:cubicBezTo>
                        <a:pt x="443" y="30"/>
                        <a:pt x="377" y="0"/>
                        <a:pt x="3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6" name="Google Shape;5016;p31"/>
                <p:cNvSpPr/>
                <p:nvPr/>
              </p:nvSpPr>
              <p:spPr>
                <a:xfrm>
                  <a:off x="4286500" y="3768275"/>
                  <a:ext cx="14725" cy="11175"/>
                </a:xfrm>
                <a:custGeom>
                  <a:avLst/>
                  <a:gdLst/>
                  <a:ahLst/>
                  <a:cxnLst/>
                  <a:rect l="l" t="t" r="r" b="b"/>
                  <a:pathLst>
                    <a:path w="589" h="447" extrusionOk="0">
                      <a:moveTo>
                        <a:pt x="295" y="1"/>
                      </a:moveTo>
                      <a:cubicBezTo>
                        <a:pt x="246" y="1"/>
                        <a:pt x="196" y="17"/>
                        <a:pt x="154" y="50"/>
                      </a:cubicBezTo>
                      <a:cubicBezTo>
                        <a:pt x="0" y="175"/>
                        <a:pt x="74" y="426"/>
                        <a:pt x="273" y="445"/>
                      </a:cubicBezTo>
                      <a:cubicBezTo>
                        <a:pt x="282" y="446"/>
                        <a:pt x="291" y="447"/>
                        <a:pt x="300" y="447"/>
                      </a:cubicBezTo>
                      <a:cubicBezTo>
                        <a:pt x="480" y="447"/>
                        <a:pt x="589" y="229"/>
                        <a:pt x="469" y="82"/>
                      </a:cubicBezTo>
                      <a:cubicBezTo>
                        <a:pt x="425" y="29"/>
                        <a:pt x="360"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7" name="Google Shape;5017;p31"/>
                <p:cNvSpPr/>
                <p:nvPr/>
              </p:nvSpPr>
              <p:spPr>
                <a:xfrm>
                  <a:off x="4273225" y="3751725"/>
                  <a:ext cx="14125" cy="10775"/>
                </a:xfrm>
                <a:custGeom>
                  <a:avLst/>
                  <a:gdLst/>
                  <a:ahLst/>
                  <a:cxnLst/>
                  <a:rect l="l" t="t" r="r" b="b"/>
                  <a:pathLst>
                    <a:path w="565" h="431" extrusionOk="0">
                      <a:moveTo>
                        <a:pt x="284" y="1"/>
                      </a:moveTo>
                      <a:cubicBezTo>
                        <a:pt x="236" y="1"/>
                        <a:pt x="189" y="17"/>
                        <a:pt x="149" y="50"/>
                      </a:cubicBezTo>
                      <a:cubicBezTo>
                        <a:pt x="1" y="169"/>
                        <a:pt x="72" y="407"/>
                        <a:pt x="261" y="429"/>
                      </a:cubicBezTo>
                      <a:cubicBezTo>
                        <a:pt x="269" y="430"/>
                        <a:pt x="277" y="430"/>
                        <a:pt x="284" y="430"/>
                      </a:cubicBezTo>
                      <a:cubicBezTo>
                        <a:pt x="460" y="430"/>
                        <a:pt x="565" y="224"/>
                        <a:pt x="451" y="82"/>
                      </a:cubicBezTo>
                      <a:cubicBezTo>
                        <a:pt x="409" y="29"/>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8" name="Google Shape;5018;p31"/>
                <p:cNvSpPr/>
                <p:nvPr/>
              </p:nvSpPr>
              <p:spPr>
                <a:xfrm>
                  <a:off x="4259975" y="3735200"/>
                  <a:ext cx="13475" cy="10275"/>
                </a:xfrm>
                <a:custGeom>
                  <a:avLst/>
                  <a:gdLst/>
                  <a:ahLst/>
                  <a:cxnLst/>
                  <a:rect l="l" t="t" r="r" b="b"/>
                  <a:pathLst>
                    <a:path w="539" h="411" extrusionOk="0">
                      <a:moveTo>
                        <a:pt x="269" y="0"/>
                      </a:moveTo>
                      <a:cubicBezTo>
                        <a:pt x="224" y="0"/>
                        <a:pt x="179" y="15"/>
                        <a:pt x="142" y="46"/>
                      </a:cubicBezTo>
                      <a:cubicBezTo>
                        <a:pt x="1" y="161"/>
                        <a:pt x="68" y="390"/>
                        <a:pt x="248" y="409"/>
                      </a:cubicBezTo>
                      <a:cubicBezTo>
                        <a:pt x="256" y="410"/>
                        <a:pt x="264" y="410"/>
                        <a:pt x="272" y="410"/>
                      </a:cubicBezTo>
                      <a:cubicBezTo>
                        <a:pt x="441" y="410"/>
                        <a:pt x="539" y="213"/>
                        <a:pt x="428" y="78"/>
                      </a:cubicBezTo>
                      <a:cubicBezTo>
                        <a:pt x="388" y="27"/>
                        <a:pt x="329" y="0"/>
                        <a:pt x="2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9" name="Google Shape;5019;p31"/>
                <p:cNvSpPr/>
                <p:nvPr/>
              </p:nvSpPr>
              <p:spPr>
                <a:xfrm>
                  <a:off x="4246725" y="3718700"/>
                  <a:ext cx="12825" cy="9725"/>
                </a:xfrm>
                <a:custGeom>
                  <a:avLst/>
                  <a:gdLst/>
                  <a:ahLst/>
                  <a:cxnLst/>
                  <a:rect l="l" t="t" r="r" b="b"/>
                  <a:pathLst>
                    <a:path w="513" h="389" extrusionOk="0">
                      <a:moveTo>
                        <a:pt x="257" y="0"/>
                      </a:moveTo>
                      <a:cubicBezTo>
                        <a:pt x="215" y="0"/>
                        <a:pt x="171" y="15"/>
                        <a:pt x="135" y="44"/>
                      </a:cubicBezTo>
                      <a:cubicBezTo>
                        <a:pt x="0" y="153"/>
                        <a:pt x="65" y="371"/>
                        <a:pt x="238" y="388"/>
                      </a:cubicBezTo>
                      <a:cubicBezTo>
                        <a:pt x="246" y="388"/>
                        <a:pt x="253" y="389"/>
                        <a:pt x="261" y="389"/>
                      </a:cubicBezTo>
                      <a:cubicBezTo>
                        <a:pt x="418" y="389"/>
                        <a:pt x="513" y="201"/>
                        <a:pt x="408" y="73"/>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0" name="Google Shape;5020;p31"/>
                <p:cNvSpPr/>
                <p:nvPr/>
              </p:nvSpPr>
              <p:spPr>
                <a:xfrm>
                  <a:off x="4233375" y="3702125"/>
                  <a:ext cx="12300" cy="9350"/>
                </a:xfrm>
                <a:custGeom>
                  <a:avLst/>
                  <a:gdLst/>
                  <a:ahLst/>
                  <a:cxnLst/>
                  <a:rect l="l" t="t" r="r" b="b"/>
                  <a:pathLst>
                    <a:path w="492" h="374" extrusionOk="0">
                      <a:moveTo>
                        <a:pt x="246" y="1"/>
                      </a:moveTo>
                      <a:cubicBezTo>
                        <a:pt x="205" y="1"/>
                        <a:pt x="164" y="14"/>
                        <a:pt x="129" y="41"/>
                      </a:cubicBezTo>
                      <a:cubicBezTo>
                        <a:pt x="1" y="147"/>
                        <a:pt x="62" y="356"/>
                        <a:pt x="229" y="372"/>
                      </a:cubicBezTo>
                      <a:cubicBezTo>
                        <a:pt x="236" y="373"/>
                        <a:pt x="242" y="373"/>
                        <a:pt x="248" y="373"/>
                      </a:cubicBezTo>
                      <a:cubicBezTo>
                        <a:pt x="401" y="373"/>
                        <a:pt x="492" y="194"/>
                        <a:pt x="393" y="70"/>
                      </a:cubicBezTo>
                      <a:cubicBezTo>
                        <a:pt x="356" y="24"/>
                        <a:pt x="302"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1" name="Google Shape;5021;p31"/>
                <p:cNvSpPr/>
                <p:nvPr/>
              </p:nvSpPr>
              <p:spPr>
                <a:xfrm>
                  <a:off x="4220125" y="3685625"/>
                  <a:ext cx="11650" cy="8825"/>
                </a:xfrm>
                <a:custGeom>
                  <a:avLst/>
                  <a:gdLst/>
                  <a:ahLst/>
                  <a:cxnLst/>
                  <a:rect l="l" t="t" r="r" b="b"/>
                  <a:pathLst>
                    <a:path w="466" h="353" extrusionOk="0">
                      <a:moveTo>
                        <a:pt x="234" y="1"/>
                      </a:moveTo>
                      <a:cubicBezTo>
                        <a:pt x="195" y="1"/>
                        <a:pt x="156" y="13"/>
                        <a:pt x="123" y="39"/>
                      </a:cubicBezTo>
                      <a:cubicBezTo>
                        <a:pt x="1" y="139"/>
                        <a:pt x="58" y="335"/>
                        <a:pt x="216" y="351"/>
                      </a:cubicBezTo>
                      <a:cubicBezTo>
                        <a:pt x="224" y="352"/>
                        <a:pt x="231" y="353"/>
                        <a:pt x="239" y="353"/>
                      </a:cubicBezTo>
                      <a:cubicBezTo>
                        <a:pt x="382" y="353"/>
                        <a:pt x="465" y="181"/>
                        <a:pt x="373" y="65"/>
                      </a:cubicBezTo>
                      <a:cubicBezTo>
                        <a:pt x="337" y="23"/>
                        <a:pt x="285"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2" name="Google Shape;5022;p31"/>
                <p:cNvSpPr/>
                <p:nvPr/>
              </p:nvSpPr>
              <p:spPr>
                <a:xfrm>
                  <a:off x="4206875" y="3669100"/>
                  <a:ext cx="11075" cy="8400"/>
                </a:xfrm>
                <a:custGeom>
                  <a:avLst/>
                  <a:gdLst/>
                  <a:ahLst/>
                  <a:cxnLst/>
                  <a:rect l="l" t="t" r="r" b="b"/>
                  <a:pathLst>
                    <a:path w="443" h="336" extrusionOk="0">
                      <a:moveTo>
                        <a:pt x="222" y="1"/>
                      </a:moveTo>
                      <a:cubicBezTo>
                        <a:pt x="185" y="1"/>
                        <a:pt x="147" y="13"/>
                        <a:pt x="116" y="38"/>
                      </a:cubicBezTo>
                      <a:cubicBezTo>
                        <a:pt x="0" y="132"/>
                        <a:pt x="55" y="318"/>
                        <a:pt x="203" y="334"/>
                      </a:cubicBezTo>
                      <a:cubicBezTo>
                        <a:pt x="209" y="335"/>
                        <a:pt x="216" y="335"/>
                        <a:pt x="222" y="335"/>
                      </a:cubicBezTo>
                      <a:cubicBezTo>
                        <a:pt x="362" y="335"/>
                        <a:pt x="443" y="172"/>
                        <a:pt x="351" y="61"/>
                      </a:cubicBezTo>
                      <a:cubicBezTo>
                        <a:pt x="318" y="21"/>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3" name="Google Shape;5023;p31"/>
                <p:cNvSpPr/>
                <p:nvPr/>
              </p:nvSpPr>
              <p:spPr>
                <a:xfrm>
                  <a:off x="4193625" y="3652550"/>
                  <a:ext cx="10450" cy="7975"/>
                </a:xfrm>
                <a:custGeom>
                  <a:avLst/>
                  <a:gdLst/>
                  <a:ahLst/>
                  <a:cxnLst/>
                  <a:rect l="l" t="t" r="r" b="b"/>
                  <a:pathLst>
                    <a:path w="418" h="319" extrusionOk="0">
                      <a:moveTo>
                        <a:pt x="208" y="0"/>
                      </a:moveTo>
                      <a:cubicBezTo>
                        <a:pt x="173" y="0"/>
                        <a:pt x="138" y="12"/>
                        <a:pt x="109" y="35"/>
                      </a:cubicBezTo>
                      <a:cubicBezTo>
                        <a:pt x="0" y="125"/>
                        <a:pt x="51" y="302"/>
                        <a:pt x="193" y="318"/>
                      </a:cubicBezTo>
                      <a:cubicBezTo>
                        <a:pt x="198" y="318"/>
                        <a:pt x="204" y="319"/>
                        <a:pt x="209" y="319"/>
                      </a:cubicBezTo>
                      <a:cubicBezTo>
                        <a:pt x="341" y="319"/>
                        <a:pt x="418" y="166"/>
                        <a:pt x="331" y="61"/>
                      </a:cubicBezTo>
                      <a:cubicBezTo>
                        <a:pt x="300" y="21"/>
                        <a:pt x="254" y="0"/>
                        <a:pt x="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4" name="Google Shape;5024;p31"/>
                <p:cNvSpPr/>
                <p:nvPr/>
              </p:nvSpPr>
              <p:spPr>
                <a:xfrm>
                  <a:off x="4344250" y="3803375"/>
                  <a:ext cx="16600" cy="12550"/>
                </a:xfrm>
                <a:custGeom>
                  <a:avLst/>
                  <a:gdLst/>
                  <a:ahLst/>
                  <a:cxnLst/>
                  <a:rect l="l" t="t" r="r" b="b"/>
                  <a:pathLst>
                    <a:path w="664" h="502" extrusionOk="0">
                      <a:moveTo>
                        <a:pt x="333" y="1"/>
                      </a:moveTo>
                      <a:cubicBezTo>
                        <a:pt x="277" y="1"/>
                        <a:pt x="220" y="19"/>
                        <a:pt x="174" y="57"/>
                      </a:cubicBezTo>
                      <a:cubicBezTo>
                        <a:pt x="1" y="198"/>
                        <a:pt x="84" y="478"/>
                        <a:pt x="306" y="500"/>
                      </a:cubicBezTo>
                      <a:cubicBezTo>
                        <a:pt x="315" y="501"/>
                        <a:pt x="324" y="502"/>
                        <a:pt x="333" y="502"/>
                      </a:cubicBezTo>
                      <a:cubicBezTo>
                        <a:pt x="539" y="502"/>
                        <a:pt x="663" y="259"/>
                        <a:pt x="528" y="92"/>
                      </a:cubicBezTo>
                      <a:cubicBezTo>
                        <a:pt x="479" y="32"/>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5" name="Google Shape;5025;p31"/>
                <p:cNvSpPr/>
                <p:nvPr/>
              </p:nvSpPr>
              <p:spPr>
                <a:xfrm>
                  <a:off x="4331000" y="3786825"/>
                  <a:ext cx="15875" cy="12075"/>
                </a:xfrm>
                <a:custGeom>
                  <a:avLst/>
                  <a:gdLst/>
                  <a:ahLst/>
                  <a:cxnLst/>
                  <a:rect l="l" t="t" r="r" b="b"/>
                  <a:pathLst>
                    <a:path w="635" h="483" extrusionOk="0">
                      <a:moveTo>
                        <a:pt x="317" y="0"/>
                      </a:moveTo>
                      <a:cubicBezTo>
                        <a:pt x="265" y="0"/>
                        <a:pt x="212" y="18"/>
                        <a:pt x="168" y="54"/>
                      </a:cubicBezTo>
                      <a:cubicBezTo>
                        <a:pt x="1" y="189"/>
                        <a:pt x="81" y="458"/>
                        <a:pt x="293" y="481"/>
                      </a:cubicBezTo>
                      <a:cubicBezTo>
                        <a:pt x="302" y="482"/>
                        <a:pt x="311" y="482"/>
                        <a:pt x="320" y="482"/>
                      </a:cubicBezTo>
                      <a:cubicBezTo>
                        <a:pt x="516" y="482"/>
                        <a:pt x="634" y="249"/>
                        <a:pt x="505" y="92"/>
                      </a:cubicBezTo>
                      <a:cubicBezTo>
                        <a:pt x="457" y="31"/>
                        <a:pt x="387"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6" name="Google Shape;5026;p31"/>
                <p:cNvSpPr/>
                <p:nvPr/>
              </p:nvSpPr>
              <p:spPr>
                <a:xfrm>
                  <a:off x="4317675" y="3770325"/>
                  <a:ext cx="15375" cy="11625"/>
                </a:xfrm>
                <a:custGeom>
                  <a:avLst/>
                  <a:gdLst/>
                  <a:ahLst/>
                  <a:cxnLst/>
                  <a:rect l="l" t="t" r="r" b="b"/>
                  <a:pathLst>
                    <a:path w="615" h="465" extrusionOk="0">
                      <a:moveTo>
                        <a:pt x="306" y="0"/>
                      </a:moveTo>
                      <a:cubicBezTo>
                        <a:pt x="255" y="0"/>
                        <a:pt x="203" y="17"/>
                        <a:pt x="161" y="52"/>
                      </a:cubicBezTo>
                      <a:cubicBezTo>
                        <a:pt x="0" y="183"/>
                        <a:pt x="77" y="444"/>
                        <a:pt x="283" y="463"/>
                      </a:cubicBezTo>
                      <a:cubicBezTo>
                        <a:pt x="292" y="464"/>
                        <a:pt x="301" y="464"/>
                        <a:pt x="310" y="464"/>
                      </a:cubicBezTo>
                      <a:cubicBezTo>
                        <a:pt x="503" y="464"/>
                        <a:pt x="614" y="240"/>
                        <a:pt x="489" y="87"/>
                      </a:cubicBezTo>
                      <a:cubicBezTo>
                        <a:pt x="443" y="30"/>
                        <a:pt x="375" y="0"/>
                        <a:pt x="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7" name="Google Shape;5027;p31"/>
                <p:cNvSpPr/>
                <p:nvPr/>
              </p:nvSpPr>
              <p:spPr>
                <a:xfrm>
                  <a:off x="4304400" y="3753775"/>
                  <a:ext cx="14775" cy="11200"/>
                </a:xfrm>
                <a:custGeom>
                  <a:avLst/>
                  <a:gdLst/>
                  <a:ahLst/>
                  <a:cxnLst/>
                  <a:rect l="l" t="t" r="r" b="b"/>
                  <a:pathLst>
                    <a:path w="591" h="448" extrusionOk="0">
                      <a:moveTo>
                        <a:pt x="296" y="0"/>
                      </a:moveTo>
                      <a:cubicBezTo>
                        <a:pt x="247" y="0"/>
                        <a:pt x="197" y="17"/>
                        <a:pt x="155" y="52"/>
                      </a:cubicBezTo>
                      <a:cubicBezTo>
                        <a:pt x="1" y="174"/>
                        <a:pt x="75" y="424"/>
                        <a:pt x="274" y="447"/>
                      </a:cubicBezTo>
                      <a:cubicBezTo>
                        <a:pt x="282" y="448"/>
                        <a:pt x="290" y="448"/>
                        <a:pt x="297" y="448"/>
                      </a:cubicBezTo>
                      <a:cubicBezTo>
                        <a:pt x="480" y="448"/>
                        <a:pt x="590" y="232"/>
                        <a:pt x="470" y="84"/>
                      </a:cubicBezTo>
                      <a:cubicBezTo>
                        <a:pt x="426" y="29"/>
                        <a:pt x="362"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8" name="Google Shape;5028;p31"/>
                <p:cNvSpPr/>
                <p:nvPr/>
              </p:nvSpPr>
              <p:spPr>
                <a:xfrm>
                  <a:off x="4291150" y="3737225"/>
                  <a:ext cx="14050" cy="10725"/>
                </a:xfrm>
                <a:custGeom>
                  <a:avLst/>
                  <a:gdLst/>
                  <a:ahLst/>
                  <a:cxnLst/>
                  <a:rect l="l" t="t" r="r" b="b"/>
                  <a:pathLst>
                    <a:path w="562" h="429" extrusionOk="0">
                      <a:moveTo>
                        <a:pt x="282" y="1"/>
                      </a:moveTo>
                      <a:cubicBezTo>
                        <a:pt x="235" y="1"/>
                        <a:pt x="187" y="16"/>
                        <a:pt x="148" y="48"/>
                      </a:cubicBezTo>
                      <a:cubicBezTo>
                        <a:pt x="1" y="167"/>
                        <a:pt x="71" y="408"/>
                        <a:pt x="261" y="427"/>
                      </a:cubicBezTo>
                      <a:cubicBezTo>
                        <a:pt x="269" y="428"/>
                        <a:pt x="276" y="429"/>
                        <a:pt x="284" y="429"/>
                      </a:cubicBezTo>
                      <a:cubicBezTo>
                        <a:pt x="457" y="429"/>
                        <a:pt x="561" y="222"/>
                        <a:pt x="447" y="80"/>
                      </a:cubicBezTo>
                      <a:cubicBezTo>
                        <a:pt x="405"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9" name="Google Shape;5029;p31"/>
                <p:cNvSpPr/>
                <p:nvPr/>
              </p:nvSpPr>
              <p:spPr>
                <a:xfrm>
                  <a:off x="4277900" y="3720725"/>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7"/>
                        <a:pt x="271" y="407"/>
                      </a:cubicBezTo>
                      <a:cubicBezTo>
                        <a:pt x="440" y="407"/>
                        <a:pt x="538" y="210"/>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0" name="Google Shape;5030;p31"/>
                <p:cNvSpPr/>
                <p:nvPr/>
              </p:nvSpPr>
              <p:spPr>
                <a:xfrm>
                  <a:off x="4264625" y="3704150"/>
                  <a:ext cx="12850" cy="9825"/>
                </a:xfrm>
                <a:custGeom>
                  <a:avLst/>
                  <a:gdLst/>
                  <a:ahLst/>
                  <a:cxnLst/>
                  <a:rect l="l" t="t" r="r" b="b"/>
                  <a:pathLst>
                    <a:path w="514" h="393" extrusionOk="0">
                      <a:moveTo>
                        <a:pt x="257" y="1"/>
                      </a:moveTo>
                      <a:cubicBezTo>
                        <a:pt x="214" y="1"/>
                        <a:pt x="170" y="15"/>
                        <a:pt x="133" y="44"/>
                      </a:cubicBezTo>
                      <a:cubicBezTo>
                        <a:pt x="1" y="156"/>
                        <a:pt x="65" y="372"/>
                        <a:pt x="239" y="391"/>
                      </a:cubicBezTo>
                      <a:cubicBezTo>
                        <a:pt x="246" y="392"/>
                        <a:pt x="254" y="392"/>
                        <a:pt x="261" y="392"/>
                      </a:cubicBezTo>
                      <a:cubicBezTo>
                        <a:pt x="418" y="392"/>
                        <a:pt x="514" y="202"/>
                        <a:pt x="409" y="73"/>
                      </a:cubicBezTo>
                      <a:cubicBezTo>
                        <a:pt x="371" y="25"/>
                        <a:pt x="315"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1" name="Google Shape;5031;p31"/>
                <p:cNvSpPr/>
                <p:nvPr/>
              </p:nvSpPr>
              <p:spPr>
                <a:xfrm>
                  <a:off x="4251300" y="3687650"/>
                  <a:ext cx="12275" cy="9300"/>
                </a:xfrm>
                <a:custGeom>
                  <a:avLst/>
                  <a:gdLst/>
                  <a:ahLst/>
                  <a:cxnLst/>
                  <a:rect l="l" t="t" r="r" b="b"/>
                  <a:pathLst>
                    <a:path w="491" h="372" extrusionOk="0">
                      <a:moveTo>
                        <a:pt x="247" y="1"/>
                      </a:moveTo>
                      <a:cubicBezTo>
                        <a:pt x="206" y="1"/>
                        <a:pt x="164" y="14"/>
                        <a:pt x="129" y="42"/>
                      </a:cubicBezTo>
                      <a:cubicBezTo>
                        <a:pt x="1" y="145"/>
                        <a:pt x="62" y="354"/>
                        <a:pt x="229" y="370"/>
                      </a:cubicBezTo>
                      <a:cubicBezTo>
                        <a:pt x="236" y="371"/>
                        <a:pt x="244" y="371"/>
                        <a:pt x="252" y="371"/>
                      </a:cubicBezTo>
                      <a:cubicBezTo>
                        <a:pt x="402" y="371"/>
                        <a:pt x="491" y="193"/>
                        <a:pt x="393" y="68"/>
                      </a:cubicBezTo>
                      <a:cubicBezTo>
                        <a:pt x="356" y="24"/>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2" name="Google Shape;5032;p31"/>
                <p:cNvSpPr/>
                <p:nvPr/>
              </p:nvSpPr>
              <p:spPr>
                <a:xfrm>
                  <a:off x="4238050" y="3671100"/>
                  <a:ext cx="11650" cy="8875"/>
                </a:xfrm>
                <a:custGeom>
                  <a:avLst/>
                  <a:gdLst/>
                  <a:ahLst/>
                  <a:cxnLst/>
                  <a:rect l="l" t="t" r="r" b="b"/>
                  <a:pathLst>
                    <a:path w="466" h="355" extrusionOk="0">
                      <a:moveTo>
                        <a:pt x="234" y="1"/>
                      </a:moveTo>
                      <a:cubicBezTo>
                        <a:pt x="195" y="1"/>
                        <a:pt x="156" y="14"/>
                        <a:pt x="122" y="42"/>
                      </a:cubicBezTo>
                      <a:cubicBezTo>
                        <a:pt x="0" y="138"/>
                        <a:pt x="58" y="338"/>
                        <a:pt x="216" y="354"/>
                      </a:cubicBezTo>
                      <a:cubicBezTo>
                        <a:pt x="222" y="354"/>
                        <a:pt x="229" y="355"/>
                        <a:pt x="235" y="355"/>
                      </a:cubicBezTo>
                      <a:cubicBezTo>
                        <a:pt x="381" y="355"/>
                        <a:pt x="465" y="185"/>
                        <a:pt x="370" y="68"/>
                      </a:cubicBezTo>
                      <a:cubicBezTo>
                        <a:pt x="335" y="24"/>
                        <a:pt x="285"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3" name="Google Shape;5033;p31"/>
                <p:cNvSpPr/>
                <p:nvPr/>
              </p:nvSpPr>
              <p:spPr>
                <a:xfrm>
                  <a:off x="4224775" y="3654575"/>
                  <a:ext cx="11025" cy="8375"/>
                </a:xfrm>
                <a:custGeom>
                  <a:avLst/>
                  <a:gdLst/>
                  <a:ahLst/>
                  <a:cxnLst/>
                  <a:rect l="l" t="t" r="r" b="b"/>
                  <a:pathLst>
                    <a:path w="441" h="335" extrusionOk="0">
                      <a:moveTo>
                        <a:pt x="222" y="0"/>
                      </a:moveTo>
                      <a:cubicBezTo>
                        <a:pt x="185" y="0"/>
                        <a:pt x="147" y="13"/>
                        <a:pt x="117" y="38"/>
                      </a:cubicBezTo>
                      <a:cubicBezTo>
                        <a:pt x="1" y="131"/>
                        <a:pt x="56" y="321"/>
                        <a:pt x="203" y="333"/>
                      </a:cubicBezTo>
                      <a:cubicBezTo>
                        <a:pt x="210" y="334"/>
                        <a:pt x="216" y="334"/>
                        <a:pt x="223" y="334"/>
                      </a:cubicBezTo>
                      <a:cubicBezTo>
                        <a:pt x="359" y="334"/>
                        <a:pt x="440" y="174"/>
                        <a:pt x="351" y="63"/>
                      </a:cubicBezTo>
                      <a:cubicBezTo>
                        <a:pt x="318" y="22"/>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4" name="Google Shape;5034;p31"/>
                <p:cNvSpPr/>
                <p:nvPr/>
              </p:nvSpPr>
              <p:spPr>
                <a:xfrm>
                  <a:off x="4211525" y="3638075"/>
                  <a:ext cx="10400" cy="7900"/>
                </a:xfrm>
                <a:custGeom>
                  <a:avLst/>
                  <a:gdLst/>
                  <a:ahLst/>
                  <a:cxnLst/>
                  <a:rect l="l" t="t" r="r" b="b"/>
                  <a:pathLst>
                    <a:path w="416" h="316" extrusionOk="0">
                      <a:moveTo>
                        <a:pt x="210" y="0"/>
                      </a:moveTo>
                      <a:cubicBezTo>
                        <a:pt x="175" y="0"/>
                        <a:pt x="139" y="12"/>
                        <a:pt x="110" y="36"/>
                      </a:cubicBezTo>
                      <a:cubicBezTo>
                        <a:pt x="1" y="122"/>
                        <a:pt x="52" y="299"/>
                        <a:pt x="190" y="315"/>
                      </a:cubicBezTo>
                      <a:cubicBezTo>
                        <a:pt x="196" y="316"/>
                        <a:pt x="201" y="316"/>
                        <a:pt x="206" y="316"/>
                      </a:cubicBezTo>
                      <a:cubicBezTo>
                        <a:pt x="338" y="316"/>
                        <a:pt x="415" y="163"/>
                        <a:pt x="332" y="58"/>
                      </a:cubicBezTo>
                      <a:cubicBezTo>
                        <a:pt x="301"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5" name="Google Shape;5035;p31"/>
                <p:cNvSpPr/>
                <p:nvPr/>
              </p:nvSpPr>
              <p:spPr>
                <a:xfrm>
                  <a:off x="4348925" y="3772350"/>
                  <a:ext cx="15950" cy="12075"/>
                </a:xfrm>
                <a:custGeom>
                  <a:avLst/>
                  <a:gdLst/>
                  <a:ahLst/>
                  <a:cxnLst/>
                  <a:rect l="l" t="t" r="r" b="b"/>
                  <a:pathLst>
                    <a:path w="638" h="483" extrusionOk="0">
                      <a:moveTo>
                        <a:pt x="318" y="1"/>
                      </a:moveTo>
                      <a:cubicBezTo>
                        <a:pt x="265" y="1"/>
                        <a:pt x="211" y="18"/>
                        <a:pt x="167" y="54"/>
                      </a:cubicBezTo>
                      <a:cubicBezTo>
                        <a:pt x="0" y="192"/>
                        <a:pt x="81" y="459"/>
                        <a:pt x="293" y="482"/>
                      </a:cubicBezTo>
                      <a:cubicBezTo>
                        <a:pt x="302" y="482"/>
                        <a:pt x="311" y="483"/>
                        <a:pt x="320" y="483"/>
                      </a:cubicBezTo>
                      <a:cubicBezTo>
                        <a:pt x="519" y="483"/>
                        <a:pt x="637" y="253"/>
                        <a:pt x="508" y="93"/>
                      </a:cubicBezTo>
                      <a:cubicBezTo>
                        <a:pt x="460" y="32"/>
                        <a:pt x="389"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6" name="Google Shape;5036;p31"/>
                <p:cNvSpPr/>
                <p:nvPr/>
              </p:nvSpPr>
              <p:spPr>
                <a:xfrm>
                  <a:off x="4335575" y="3755800"/>
                  <a:ext cx="15400" cy="11675"/>
                </a:xfrm>
                <a:custGeom>
                  <a:avLst/>
                  <a:gdLst/>
                  <a:ahLst/>
                  <a:cxnLst/>
                  <a:rect l="l" t="t" r="r" b="b"/>
                  <a:pathLst>
                    <a:path w="616" h="467" extrusionOk="0">
                      <a:moveTo>
                        <a:pt x="309" y="0"/>
                      </a:moveTo>
                      <a:cubicBezTo>
                        <a:pt x="257" y="0"/>
                        <a:pt x="205" y="18"/>
                        <a:pt x="161" y="54"/>
                      </a:cubicBezTo>
                      <a:cubicBezTo>
                        <a:pt x="1" y="183"/>
                        <a:pt x="78" y="443"/>
                        <a:pt x="284" y="465"/>
                      </a:cubicBezTo>
                      <a:cubicBezTo>
                        <a:pt x="291" y="466"/>
                        <a:pt x="299" y="467"/>
                        <a:pt x="307" y="467"/>
                      </a:cubicBezTo>
                      <a:cubicBezTo>
                        <a:pt x="499" y="467"/>
                        <a:pt x="616" y="241"/>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7" name="Google Shape;5037;p31"/>
                <p:cNvSpPr/>
                <p:nvPr/>
              </p:nvSpPr>
              <p:spPr>
                <a:xfrm>
                  <a:off x="4322325" y="3739275"/>
                  <a:ext cx="14750" cy="11175"/>
                </a:xfrm>
                <a:custGeom>
                  <a:avLst/>
                  <a:gdLst/>
                  <a:ahLst/>
                  <a:cxnLst/>
                  <a:rect l="l" t="t" r="r" b="b"/>
                  <a:pathLst>
                    <a:path w="590" h="447" extrusionOk="0">
                      <a:moveTo>
                        <a:pt x="294" y="1"/>
                      </a:moveTo>
                      <a:cubicBezTo>
                        <a:pt x="245" y="1"/>
                        <a:pt x="196" y="17"/>
                        <a:pt x="155" y="50"/>
                      </a:cubicBezTo>
                      <a:cubicBezTo>
                        <a:pt x="0" y="175"/>
                        <a:pt x="74" y="426"/>
                        <a:pt x="270" y="445"/>
                      </a:cubicBezTo>
                      <a:cubicBezTo>
                        <a:pt x="280" y="446"/>
                        <a:pt x="288" y="447"/>
                        <a:pt x="297" y="447"/>
                      </a:cubicBezTo>
                      <a:cubicBezTo>
                        <a:pt x="481" y="447"/>
                        <a:pt x="589" y="229"/>
                        <a:pt x="470" y="82"/>
                      </a:cubicBezTo>
                      <a:cubicBezTo>
                        <a:pt x="424" y="29"/>
                        <a:pt x="359"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8" name="Google Shape;5038;p31"/>
                <p:cNvSpPr/>
                <p:nvPr/>
              </p:nvSpPr>
              <p:spPr>
                <a:xfrm>
                  <a:off x="4309075" y="3722725"/>
                  <a:ext cx="14100" cy="10775"/>
                </a:xfrm>
                <a:custGeom>
                  <a:avLst/>
                  <a:gdLst/>
                  <a:ahLst/>
                  <a:cxnLst/>
                  <a:rect l="l" t="t" r="r" b="b"/>
                  <a:pathLst>
                    <a:path w="564" h="431" extrusionOk="0">
                      <a:moveTo>
                        <a:pt x="281" y="1"/>
                      </a:moveTo>
                      <a:cubicBezTo>
                        <a:pt x="234" y="1"/>
                        <a:pt x="187" y="17"/>
                        <a:pt x="148" y="50"/>
                      </a:cubicBezTo>
                      <a:cubicBezTo>
                        <a:pt x="0" y="169"/>
                        <a:pt x="71" y="407"/>
                        <a:pt x="260" y="429"/>
                      </a:cubicBezTo>
                      <a:cubicBezTo>
                        <a:pt x="268" y="430"/>
                        <a:pt x="276" y="430"/>
                        <a:pt x="284" y="430"/>
                      </a:cubicBezTo>
                      <a:cubicBezTo>
                        <a:pt x="460" y="430"/>
                        <a:pt x="564" y="224"/>
                        <a:pt x="447" y="82"/>
                      </a:cubicBezTo>
                      <a:cubicBezTo>
                        <a:pt x="405" y="29"/>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9" name="Google Shape;5039;p31"/>
                <p:cNvSpPr/>
                <p:nvPr/>
              </p:nvSpPr>
              <p:spPr>
                <a:xfrm>
                  <a:off x="4295725" y="3706200"/>
                  <a:ext cx="13575" cy="10250"/>
                </a:xfrm>
                <a:custGeom>
                  <a:avLst/>
                  <a:gdLst/>
                  <a:ahLst/>
                  <a:cxnLst/>
                  <a:rect l="l" t="t" r="r" b="b"/>
                  <a:pathLst>
                    <a:path w="543" h="410" extrusionOk="0">
                      <a:moveTo>
                        <a:pt x="273" y="0"/>
                      </a:moveTo>
                      <a:cubicBezTo>
                        <a:pt x="228" y="0"/>
                        <a:pt x="183" y="15"/>
                        <a:pt x="145" y="46"/>
                      </a:cubicBezTo>
                      <a:cubicBezTo>
                        <a:pt x="1" y="161"/>
                        <a:pt x="71" y="389"/>
                        <a:pt x="251" y="409"/>
                      </a:cubicBezTo>
                      <a:cubicBezTo>
                        <a:pt x="259" y="410"/>
                        <a:pt x="267" y="410"/>
                        <a:pt x="274" y="410"/>
                      </a:cubicBezTo>
                      <a:cubicBezTo>
                        <a:pt x="441" y="410"/>
                        <a:pt x="542" y="213"/>
                        <a:pt x="431" y="78"/>
                      </a:cubicBezTo>
                      <a:cubicBezTo>
                        <a:pt x="391" y="26"/>
                        <a:pt x="332" y="0"/>
                        <a:pt x="2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0" name="Google Shape;5040;p31"/>
                <p:cNvSpPr/>
                <p:nvPr/>
              </p:nvSpPr>
              <p:spPr>
                <a:xfrm>
                  <a:off x="4282475" y="3689700"/>
                  <a:ext cx="12925" cy="9725"/>
                </a:xfrm>
                <a:custGeom>
                  <a:avLst/>
                  <a:gdLst/>
                  <a:ahLst/>
                  <a:cxnLst/>
                  <a:rect l="l" t="t" r="r" b="b"/>
                  <a:pathLst>
                    <a:path w="517" h="389" extrusionOk="0">
                      <a:moveTo>
                        <a:pt x="259" y="0"/>
                      </a:moveTo>
                      <a:cubicBezTo>
                        <a:pt x="215" y="0"/>
                        <a:pt x="171" y="14"/>
                        <a:pt x="135" y="44"/>
                      </a:cubicBezTo>
                      <a:cubicBezTo>
                        <a:pt x="0" y="153"/>
                        <a:pt x="65" y="371"/>
                        <a:pt x="238" y="387"/>
                      </a:cubicBezTo>
                      <a:cubicBezTo>
                        <a:pt x="246" y="388"/>
                        <a:pt x="254" y="389"/>
                        <a:pt x="262" y="389"/>
                      </a:cubicBezTo>
                      <a:cubicBezTo>
                        <a:pt x="421" y="389"/>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1" name="Google Shape;5041;p31"/>
                <p:cNvSpPr/>
                <p:nvPr/>
              </p:nvSpPr>
              <p:spPr>
                <a:xfrm>
                  <a:off x="4269225" y="3673125"/>
                  <a:ext cx="12275" cy="9350"/>
                </a:xfrm>
                <a:custGeom>
                  <a:avLst/>
                  <a:gdLst/>
                  <a:ahLst/>
                  <a:cxnLst/>
                  <a:rect l="l" t="t" r="r" b="b"/>
                  <a:pathLst>
                    <a:path w="491" h="374" extrusionOk="0">
                      <a:moveTo>
                        <a:pt x="245" y="0"/>
                      </a:moveTo>
                      <a:cubicBezTo>
                        <a:pt x="204" y="0"/>
                        <a:pt x="163" y="14"/>
                        <a:pt x="129" y="41"/>
                      </a:cubicBezTo>
                      <a:cubicBezTo>
                        <a:pt x="0" y="147"/>
                        <a:pt x="61" y="356"/>
                        <a:pt x="225" y="372"/>
                      </a:cubicBezTo>
                      <a:cubicBezTo>
                        <a:pt x="232" y="373"/>
                        <a:pt x="238" y="373"/>
                        <a:pt x="245" y="373"/>
                      </a:cubicBezTo>
                      <a:cubicBezTo>
                        <a:pt x="400" y="373"/>
                        <a:pt x="491" y="194"/>
                        <a:pt x="392" y="70"/>
                      </a:cubicBezTo>
                      <a:cubicBezTo>
                        <a:pt x="354"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2" name="Google Shape;5042;p31"/>
                <p:cNvSpPr/>
                <p:nvPr/>
              </p:nvSpPr>
              <p:spPr>
                <a:xfrm>
                  <a:off x="4255875" y="3656625"/>
                  <a:ext cx="11725" cy="8825"/>
                </a:xfrm>
                <a:custGeom>
                  <a:avLst/>
                  <a:gdLst/>
                  <a:ahLst/>
                  <a:cxnLst/>
                  <a:rect l="l" t="t" r="r" b="b"/>
                  <a:pathLst>
                    <a:path w="469" h="353" extrusionOk="0">
                      <a:moveTo>
                        <a:pt x="235" y="0"/>
                      </a:moveTo>
                      <a:cubicBezTo>
                        <a:pt x="196" y="0"/>
                        <a:pt x="156" y="13"/>
                        <a:pt x="123" y="39"/>
                      </a:cubicBezTo>
                      <a:cubicBezTo>
                        <a:pt x="1" y="139"/>
                        <a:pt x="62" y="335"/>
                        <a:pt x="216" y="351"/>
                      </a:cubicBezTo>
                      <a:cubicBezTo>
                        <a:pt x="224" y="352"/>
                        <a:pt x="231" y="352"/>
                        <a:pt x="239" y="352"/>
                      </a:cubicBezTo>
                      <a:cubicBezTo>
                        <a:pt x="383" y="352"/>
                        <a:pt x="468" y="181"/>
                        <a:pt x="373" y="65"/>
                      </a:cubicBezTo>
                      <a:cubicBezTo>
                        <a:pt x="339" y="23"/>
                        <a:pt x="287" y="0"/>
                        <a:pt x="2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3" name="Google Shape;5043;p31"/>
                <p:cNvSpPr/>
                <p:nvPr/>
              </p:nvSpPr>
              <p:spPr>
                <a:xfrm>
                  <a:off x="4242700" y="3640100"/>
                  <a:ext cx="11025" cy="8375"/>
                </a:xfrm>
                <a:custGeom>
                  <a:avLst/>
                  <a:gdLst/>
                  <a:ahLst/>
                  <a:cxnLst/>
                  <a:rect l="l" t="t" r="r" b="b"/>
                  <a:pathLst>
                    <a:path w="441" h="335" extrusionOk="0">
                      <a:moveTo>
                        <a:pt x="222" y="1"/>
                      </a:moveTo>
                      <a:cubicBezTo>
                        <a:pt x="185" y="1"/>
                        <a:pt x="147" y="13"/>
                        <a:pt x="116" y="38"/>
                      </a:cubicBezTo>
                      <a:cubicBezTo>
                        <a:pt x="1" y="131"/>
                        <a:pt x="55" y="318"/>
                        <a:pt x="203" y="334"/>
                      </a:cubicBezTo>
                      <a:cubicBezTo>
                        <a:pt x="210" y="335"/>
                        <a:pt x="216" y="335"/>
                        <a:pt x="222" y="335"/>
                      </a:cubicBezTo>
                      <a:cubicBezTo>
                        <a:pt x="359" y="335"/>
                        <a:pt x="440" y="171"/>
                        <a:pt x="351" y="61"/>
                      </a:cubicBezTo>
                      <a:cubicBezTo>
                        <a:pt x="318" y="21"/>
                        <a:pt x="271"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4" name="Google Shape;5044;p31"/>
                <p:cNvSpPr/>
                <p:nvPr/>
              </p:nvSpPr>
              <p:spPr>
                <a:xfrm>
                  <a:off x="4229375" y="3623525"/>
                  <a:ext cx="10450" cy="7925"/>
                </a:xfrm>
                <a:custGeom>
                  <a:avLst/>
                  <a:gdLst/>
                  <a:ahLst/>
                  <a:cxnLst/>
                  <a:rect l="l" t="t" r="r" b="b"/>
                  <a:pathLst>
                    <a:path w="418" h="317" extrusionOk="0">
                      <a:moveTo>
                        <a:pt x="212" y="1"/>
                      </a:moveTo>
                      <a:cubicBezTo>
                        <a:pt x="176" y="1"/>
                        <a:pt x="140" y="12"/>
                        <a:pt x="109" y="36"/>
                      </a:cubicBezTo>
                      <a:cubicBezTo>
                        <a:pt x="0" y="123"/>
                        <a:pt x="52" y="300"/>
                        <a:pt x="193" y="316"/>
                      </a:cubicBezTo>
                      <a:cubicBezTo>
                        <a:pt x="199" y="316"/>
                        <a:pt x="206" y="317"/>
                        <a:pt x="212" y="317"/>
                      </a:cubicBezTo>
                      <a:cubicBezTo>
                        <a:pt x="342" y="317"/>
                        <a:pt x="417" y="163"/>
                        <a:pt x="334" y="58"/>
                      </a:cubicBezTo>
                      <a:cubicBezTo>
                        <a:pt x="303" y="20"/>
                        <a:pt x="258" y="1"/>
                        <a:pt x="2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5" name="Google Shape;5045;p31"/>
                <p:cNvSpPr/>
                <p:nvPr/>
              </p:nvSpPr>
              <p:spPr>
                <a:xfrm>
                  <a:off x="4340250" y="3724750"/>
                  <a:ext cx="14675" cy="11225"/>
                </a:xfrm>
                <a:custGeom>
                  <a:avLst/>
                  <a:gdLst/>
                  <a:ahLst/>
                  <a:cxnLst/>
                  <a:rect l="l" t="t" r="r" b="b"/>
                  <a:pathLst>
                    <a:path w="587" h="449" extrusionOk="0">
                      <a:moveTo>
                        <a:pt x="295" y="1"/>
                      </a:moveTo>
                      <a:cubicBezTo>
                        <a:pt x="246" y="1"/>
                        <a:pt x="196" y="18"/>
                        <a:pt x="154" y="52"/>
                      </a:cubicBezTo>
                      <a:cubicBezTo>
                        <a:pt x="0" y="174"/>
                        <a:pt x="74" y="425"/>
                        <a:pt x="270" y="448"/>
                      </a:cubicBezTo>
                      <a:cubicBezTo>
                        <a:pt x="278" y="448"/>
                        <a:pt x="286" y="449"/>
                        <a:pt x="294" y="449"/>
                      </a:cubicBezTo>
                      <a:cubicBezTo>
                        <a:pt x="479" y="449"/>
                        <a:pt x="587" y="233"/>
                        <a:pt x="469" y="84"/>
                      </a:cubicBezTo>
                      <a:cubicBezTo>
                        <a:pt x="424" y="30"/>
                        <a:pt x="359"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6" name="Google Shape;5046;p31"/>
                <p:cNvSpPr/>
                <p:nvPr/>
              </p:nvSpPr>
              <p:spPr>
                <a:xfrm>
                  <a:off x="4326975" y="3708225"/>
                  <a:ext cx="14050" cy="10725"/>
                </a:xfrm>
                <a:custGeom>
                  <a:avLst/>
                  <a:gdLst/>
                  <a:ahLst/>
                  <a:cxnLst/>
                  <a:rect l="l" t="t" r="r" b="b"/>
                  <a:pathLst>
                    <a:path w="562" h="429" extrusionOk="0">
                      <a:moveTo>
                        <a:pt x="282" y="0"/>
                      </a:moveTo>
                      <a:cubicBezTo>
                        <a:pt x="235" y="0"/>
                        <a:pt x="188" y="16"/>
                        <a:pt x="149" y="48"/>
                      </a:cubicBezTo>
                      <a:cubicBezTo>
                        <a:pt x="1" y="167"/>
                        <a:pt x="72" y="408"/>
                        <a:pt x="258" y="427"/>
                      </a:cubicBezTo>
                      <a:cubicBezTo>
                        <a:pt x="266" y="428"/>
                        <a:pt x="274" y="429"/>
                        <a:pt x="281" y="429"/>
                      </a:cubicBezTo>
                      <a:cubicBezTo>
                        <a:pt x="457" y="429"/>
                        <a:pt x="562" y="222"/>
                        <a:pt x="448" y="80"/>
                      </a:cubicBezTo>
                      <a:cubicBezTo>
                        <a:pt x="406" y="27"/>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7" name="Google Shape;5047;p31"/>
                <p:cNvSpPr/>
                <p:nvPr/>
              </p:nvSpPr>
              <p:spPr>
                <a:xfrm>
                  <a:off x="4313725" y="3691725"/>
                  <a:ext cx="13475" cy="10200"/>
                </a:xfrm>
                <a:custGeom>
                  <a:avLst/>
                  <a:gdLst/>
                  <a:ahLst/>
                  <a:cxnLst/>
                  <a:rect l="l" t="t" r="r" b="b"/>
                  <a:pathLst>
                    <a:path w="539" h="408" extrusionOk="0">
                      <a:moveTo>
                        <a:pt x="270" y="0"/>
                      </a:moveTo>
                      <a:cubicBezTo>
                        <a:pt x="225" y="0"/>
                        <a:pt x="180" y="15"/>
                        <a:pt x="142" y="46"/>
                      </a:cubicBezTo>
                      <a:cubicBezTo>
                        <a:pt x="1" y="159"/>
                        <a:pt x="68" y="390"/>
                        <a:pt x="248" y="406"/>
                      </a:cubicBezTo>
                      <a:cubicBezTo>
                        <a:pt x="256" y="407"/>
                        <a:pt x="264" y="407"/>
                        <a:pt x="272" y="407"/>
                      </a:cubicBezTo>
                      <a:cubicBezTo>
                        <a:pt x="441"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8" name="Google Shape;5048;p31"/>
                <p:cNvSpPr/>
                <p:nvPr/>
              </p:nvSpPr>
              <p:spPr>
                <a:xfrm>
                  <a:off x="4300400" y="3675150"/>
                  <a:ext cx="12900" cy="9825"/>
                </a:xfrm>
                <a:custGeom>
                  <a:avLst/>
                  <a:gdLst/>
                  <a:ahLst/>
                  <a:cxnLst/>
                  <a:rect l="l" t="t" r="r" b="b"/>
                  <a:pathLst>
                    <a:path w="516" h="393" extrusionOk="0">
                      <a:moveTo>
                        <a:pt x="257" y="1"/>
                      </a:moveTo>
                      <a:cubicBezTo>
                        <a:pt x="214" y="1"/>
                        <a:pt x="171" y="15"/>
                        <a:pt x="135" y="44"/>
                      </a:cubicBezTo>
                      <a:cubicBezTo>
                        <a:pt x="0" y="156"/>
                        <a:pt x="64" y="372"/>
                        <a:pt x="238" y="391"/>
                      </a:cubicBezTo>
                      <a:cubicBezTo>
                        <a:pt x="246" y="392"/>
                        <a:pt x="253" y="392"/>
                        <a:pt x="261" y="392"/>
                      </a:cubicBezTo>
                      <a:cubicBezTo>
                        <a:pt x="421" y="392"/>
                        <a:pt x="516" y="202"/>
                        <a:pt x="411" y="73"/>
                      </a:cubicBezTo>
                      <a:cubicBezTo>
                        <a:pt x="371" y="25"/>
                        <a:pt x="314"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9" name="Google Shape;5049;p31"/>
                <p:cNvSpPr/>
                <p:nvPr/>
              </p:nvSpPr>
              <p:spPr>
                <a:xfrm>
                  <a:off x="4287125" y="3658650"/>
                  <a:ext cx="12275" cy="9275"/>
                </a:xfrm>
                <a:custGeom>
                  <a:avLst/>
                  <a:gdLst/>
                  <a:ahLst/>
                  <a:cxnLst/>
                  <a:rect l="l" t="t" r="r" b="b"/>
                  <a:pathLst>
                    <a:path w="491" h="371" extrusionOk="0">
                      <a:moveTo>
                        <a:pt x="245" y="1"/>
                      </a:moveTo>
                      <a:cubicBezTo>
                        <a:pt x="205" y="1"/>
                        <a:pt x="164" y="14"/>
                        <a:pt x="129" y="42"/>
                      </a:cubicBezTo>
                      <a:cubicBezTo>
                        <a:pt x="1" y="145"/>
                        <a:pt x="62" y="354"/>
                        <a:pt x="226" y="370"/>
                      </a:cubicBezTo>
                      <a:cubicBezTo>
                        <a:pt x="234" y="371"/>
                        <a:pt x="241" y="371"/>
                        <a:pt x="249" y="371"/>
                      </a:cubicBezTo>
                      <a:cubicBezTo>
                        <a:pt x="399" y="371"/>
                        <a:pt x="491" y="193"/>
                        <a:pt x="390"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0" name="Google Shape;5050;p31"/>
                <p:cNvSpPr/>
                <p:nvPr/>
              </p:nvSpPr>
              <p:spPr>
                <a:xfrm>
                  <a:off x="4273875" y="3642100"/>
                  <a:ext cx="11650" cy="8875"/>
                </a:xfrm>
                <a:custGeom>
                  <a:avLst/>
                  <a:gdLst/>
                  <a:ahLst/>
                  <a:cxnLst/>
                  <a:rect l="l" t="t" r="r" b="b"/>
                  <a:pathLst>
                    <a:path w="466" h="355" extrusionOk="0">
                      <a:moveTo>
                        <a:pt x="231" y="0"/>
                      </a:moveTo>
                      <a:cubicBezTo>
                        <a:pt x="192" y="0"/>
                        <a:pt x="154" y="13"/>
                        <a:pt x="123" y="39"/>
                      </a:cubicBezTo>
                      <a:cubicBezTo>
                        <a:pt x="1" y="138"/>
                        <a:pt x="58" y="337"/>
                        <a:pt x="216" y="354"/>
                      </a:cubicBezTo>
                      <a:cubicBezTo>
                        <a:pt x="222" y="354"/>
                        <a:pt x="229" y="355"/>
                        <a:pt x="235" y="355"/>
                      </a:cubicBezTo>
                      <a:cubicBezTo>
                        <a:pt x="378" y="355"/>
                        <a:pt x="466" y="184"/>
                        <a:pt x="370" y="68"/>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1" name="Google Shape;5051;p31"/>
                <p:cNvSpPr/>
                <p:nvPr/>
              </p:nvSpPr>
              <p:spPr>
                <a:xfrm>
                  <a:off x="4260550" y="3625575"/>
                  <a:ext cx="11075" cy="8375"/>
                </a:xfrm>
                <a:custGeom>
                  <a:avLst/>
                  <a:gdLst/>
                  <a:ahLst/>
                  <a:cxnLst/>
                  <a:rect l="l" t="t" r="r" b="b"/>
                  <a:pathLst>
                    <a:path w="443" h="335" extrusionOk="0">
                      <a:moveTo>
                        <a:pt x="224" y="0"/>
                      </a:moveTo>
                      <a:cubicBezTo>
                        <a:pt x="187" y="0"/>
                        <a:pt x="150" y="13"/>
                        <a:pt x="119" y="38"/>
                      </a:cubicBezTo>
                      <a:cubicBezTo>
                        <a:pt x="0" y="131"/>
                        <a:pt x="58" y="320"/>
                        <a:pt x="206" y="333"/>
                      </a:cubicBezTo>
                      <a:cubicBezTo>
                        <a:pt x="212" y="334"/>
                        <a:pt x="219" y="334"/>
                        <a:pt x="225" y="334"/>
                      </a:cubicBezTo>
                      <a:cubicBezTo>
                        <a:pt x="361" y="334"/>
                        <a:pt x="443" y="174"/>
                        <a:pt x="354" y="63"/>
                      </a:cubicBezTo>
                      <a:cubicBezTo>
                        <a:pt x="321" y="21"/>
                        <a:pt x="273" y="0"/>
                        <a:pt x="2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2" name="Google Shape;5052;p31"/>
                <p:cNvSpPr/>
                <p:nvPr/>
              </p:nvSpPr>
              <p:spPr>
                <a:xfrm>
                  <a:off x="4247275" y="3609075"/>
                  <a:ext cx="10475" cy="7900"/>
                </a:xfrm>
                <a:custGeom>
                  <a:avLst/>
                  <a:gdLst/>
                  <a:ahLst/>
                  <a:cxnLst/>
                  <a:rect l="l" t="t" r="r" b="b"/>
                  <a:pathLst>
                    <a:path w="419" h="316" extrusionOk="0">
                      <a:moveTo>
                        <a:pt x="210" y="0"/>
                      </a:moveTo>
                      <a:cubicBezTo>
                        <a:pt x="175" y="0"/>
                        <a:pt x="139" y="12"/>
                        <a:pt x="110" y="36"/>
                      </a:cubicBezTo>
                      <a:cubicBezTo>
                        <a:pt x="1" y="122"/>
                        <a:pt x="55" y="299"/>
                        <a:pt x="194" y="315"/>
                      </a:cubicBezTo>
                      <a:cubicBezTo>
                        <a:pt x="199" y="316"/>
                        <a:pt x="204" y="316"/>
                        <a:pt x="210" y="316"/>
                      </a:cubicBezTo>
                      <a:cubicBezTo>
                        <a:pt x="341" y="316"/>
                        <a:pt x="418" y="163"/>
                        <a:pt x="332" y="58"/>
                      </a:cubicBezTo>
                      <a:cubicBezTo>
                        <a:pt x="301"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3" name="Google Shape;5053;p31"/>
                <p:cNvSpPr/>
                <p:nvPr/>
              </p:nvSpPr>
              <p:spPr>
                <a:xfrm>
                  <a:off x="4344825" y="3693725"/>
                  <a:ext cx="14125" cy="10775"/>
                </a:xfrm>
                <a:custGeom>
                  <a:avLst/>
                  <a:gdLst/>
                  <a:ahLst/>
                  <a:cxnLst/>
                  <a:rect l="l" t="t" r="r" b="b"/>
                  <a:pathLst>
                    <a:path w="565" h="431" extrusionOk="0">
                      <a:moveTo>
                        <a:pt x="283" y="1"/>
                      </a:moveTo>
                      <a:cubicBezTo>
                        <a:pt x="236" y="1"/>
                        <a:pt x="188" y="16"/>
                        <a:pt x="148" y="50"/>
                      </a:cubicBezTo>
                      <a:cubicBezTo>
                        <a:pt x="0" y="169"/>
                        <a:pt x="71" y="406"/>
                        <a:pt x="261" y="429"/>
                      </a:cubicBezTo>
                      <a:cubicBezTo>
                        <a:pt x="269" y="430"/>
                        <a:pt x="276" y="430"/>
                        <a:pt x="284" y="430"/>
                      </a:cubicBezTo>
                      <a:cubicBezTo>
                        <a:pt x="460" y="430"/>
                        <a:pt x="564" y="223"/>
                        <a:pt x="450" y="82"/>
                      </a:cubicBezTo>
                      <a:cubicBezTo>
                        <a:pt x="408" y="29"/>
                        <a:pt x="346" y="1"/>
                        <a:pt x="2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4" name="Google Shape;5054;p31"/>
                <p:cNvSpPr/>
                <p:nvPr/>
              </p:nvSpPr>
              <p:spPr>
                <a:xfrm>
                  <a:off x="4331575" y="3677200"/>
                  <a:ext cx="13475" cy="10250"/>
                </a:xfrm>
                <a:custGeom>
                  <a:avLst/>
                  <a:gdLst/>
                  <a:ahLst/>
                  <a:cxnLst/>
                  <a:rect l="l" t="t" r="r" b="b"/>
                  <a:pathLst>
                    <a:path w="539" h="410" extrusionOk="0">
                      <a:moveTo>
                        <a:pt x="270" y="0"/>
                      </a:moveTo>
                      <a:cubicBezTo>
                        <a:pt x="224" y="0"/>
                        <a:pt x="179" y="15"/>
                        <a:pt x="141" y="45"/>
                      </a:cubicBezTo>
                      <a:cubicBezTo>
                        <a:pt x="0" y="161"/>
                        <a:pt x="68" y="389"/>
                        <a:pt x="251" y="409"/>
                      </a:cubicBezTo>
                      <a:cubicBezTo>
                        <a:pt x="259" y="409"/>
                        <a:pt x="266" y="410"/>
                        <a:pt x="274" y="410"/>
                      </a:cubicBezTo>
                      <a:cubicBezTo>
                        <a:pt x="440" y="410"/>
                        <a:pt x="538" y="213"/>
                        <a:pt x="431" y="78"/>
                      </a:cubicBezTo>
                      <a:cubicBezTo>
                        <a:pt x="390" y="26"/>
                        <a:pt x="330"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5" name="Google Shape;5055;p31"/>
                <p:cNvSpPr/>
                <p:nvPr/>
              </p:nvSpPr>
              <p:spPr>
                <a:xfrm>
                  <a:off x="4318300" y="3660700"/>
                  <a:ext cx="12850" cy="9725"/>
                </a:xfrm>
                <a:custGeom>
                  <a:avLst/>
                  <a:gdLst/>
                  <a:ahLst/>
                  <a:cxnLst/>
                  <a:rect l="l" t="t" r="r" b="b"/>
                  <a:pathLst>
                    <a:path w="514" h="389" extrusionOk="0">
                      <a:moveTo>
                        <a:pt x="258" y="0"/>
                      </a:moveTo>
                      <a:cubicBezTo>
                        <a:pt x="215" y="0"/>
                        <a:pt x="172" y="14"/>
                        <a:pt x="136" y="43"/>
                      </a:cubicBezTo>
                      <a:cubicBezTo>
                        <a:pt x="1" y="153"/>
                        <a:pt x="65" y="371"/>
                        <a:pt x="239" y="387"/>
                      </a:cubicBezTo>
                      <a:cubicBezTo>
                        <a:pt x="246" y="388"/>
                        <a:pt x="254" y="389"/>
                        <a:pt x="262" y="389"/>
                      </a:cubicBezTo>
                      <a:cubicBezTo>
                        <a:pt x="421" y="389"/>
                        <a:pt x="513" y="201"/>
                        <a:pt x="409" y="72"/>
                      </a:cubicBezTo>
                      <a:cubicBezTo>
                        <a:pt x="371"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6" name="Google Shape;5056;p31"/>
                <p:cNvSpPr/>
                <p:nvPr/>
              </p:nvSpPr>
              <p:spPr>
                <a:xfrm>
                  <a:off x="4305050" y="3644125"/>
                  <a:ext cx="12300" cy="9350"/>
                </a:xfrm>
                <a:custGeom>
                  <a:avLst/>
                  <a:gdLst/>
                  <a:ahLst/>
                  <a:cxnLst/>
                  <a:rect l="l" t="t" r="r" b="b"/>
                  <a:pathLst>
                    <a:path w="492" h="374" extrusionOk="0">
                      <a:moveTo>
                        <a:pt x="245" y="0"/>
                      </a:moveTo>
                      <a:cubicBezTo>
                        <a:pt x="204" y="0"/>
                        <a:pt x="163" y="14"/>
                        <a:pt x="129" y="41"/>
                      </a:cubicBezTo>
                      <a:cubicBezTo>
                        <a:pt x="0" y="147"/>
                        <a:pt x="62" y="356"/>
                        <a:pt x="225" y="372"/>
                      </a:cubicBezTo>
                      <a:cubicBezTo>
                        <a:pt x="232" y="373"/>
                        <a:pt x="239" y="373"/>
                        <a:pt x="245" y="373"/>
                      </a:cubicBezTo>
                      <a:cubicBezTo>
                        <a:pt x="398" y="373"/>
                        <a:pt x="491" y="193"/>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7" name="Google Shape;5057;p31"/>
                <p:cNvSpPr/>
                <p:nvPr/>
              </p:nvSpPr>
              <p:spPr>
                <a:xfrm>
                  <a:off x="4291800" y="3627625"/>
                  <a:ext cx="11575" cy="8800"/>
                </a:xfrm>
                <a:custGeom>
                  <a:avLst/>
                  <a:gdLst/>
                  <a:ahLst/>
                  <a:cxnLst/>
                  <a:rect l="l" t="t" r="r" b="b"/>
                  <a:pathLst>
                    <a:path w="463" h="352" extrusionOk="0">
                      <a:moveTo>
                        <a:pt x="231" y="0"/>
                      </a:moveTo>
                      <a:cubicBezTo>
                        <a:pt x="192" y="0"/>
                        <a:pt x="152" y="13"/>
                        <a:pt x="119" y="39"/>
                      </a:cubicBezTo>
                      <a:cubicBezTo>
                        <a:pt x="0" y="139"/>
                        <a:pt x="58" y="335"/>
                        <a:pt x="212" y="351"/>
                      </a:cubicBezTo>
                      <a:cubicBezTo>
                        <a:pt x="219" y="352"/>
                        <a:pt x="225" y="352"/>
                        <a:pt x="232" y="352"/>
                      </a:cubicBezTo>
                      <a:cubicBezTo>
                        <a:pt x="378" y="352"/>
                        <a:pt x="462" y="182"/>
                        <a:pt x="370" y="65"/>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8" name="Google Shape;5058;p31"/>
                <p:cNvSpPr/>
                <p:nvPr/>
              </p:nvSpPr>
              <p:spPr>
                <a:xfrm>
                  <a:off x="4278450" y="3611100"/>
                  <a:ext cx="11100" cy="8375"/>
                </a:xfrm>
                <a:custGeom>
                  <a:avLst/>
                  <a:gdLst/>
                  <a:ahLst/>
                  <a:cxnLst/>
                  <a:rect l="l" t="t" r="r" b="b"/>
                  <a:pathLst>
                    <a:path w="444" h="335" extrusionOk="0">
                      <a:moveTo>
                        <a:pt x="226" y="0"/>
                      </a:moveTo>
                      <a:cubicBezTo>
                        <a:pt x="188" y="0"/>
                        <a:pt x="151" y="13"/>
                        <a:pt x="120" y="38"/>
                      </a:cubicBezTo>
                      <a:cubicBezTo>
                        <a:pt x="1" y="131"/>
                        <a:pt x="59" y="318"/>
                        <a:pt x="206" y="334"/>
                      </a:cubicBezTo>
                      <a:cubicBezTo>
                        <a:pt x="213" y="334"/>
                        <a:pt x="219" y="335"/>
                        <a:pt x="225" y="335"/>
                      </a:cubicBezTo>
                      <a:cubicBezTo>
                        <a:pt x="362" y="335"/>
                        <a:pt x="443" y="171"/>
                        <a:pt x="354" y="61"/>
                      </a:cubicBezTo>
                      <a:cubicBezTo>
                        <a:pt x="322" y="21"/>
                        <a:pt x="274" y="0"/>
                        <a:pt x="2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9" name="Google Shape;5059;p31"/>
                <p:cNvSpPr/>
                <p:nvPr/>
              </p:nvSpPr>
              <p:spPr>
                <a:xfrm>
                  <a:off x="4265200" y="3594525"/>
                  <a:ext cx="10450" cy="7925"/>
                </a:xfrm>
                <a:custGeom>
                  <a:avLst/>
                  <a:gdLst/>
                  <a:ahLst/>
                  <a:cxnLst/>
                  <a:rect l="l" t="t" r="r" b="b"/>
                  <a:pathLst>
                    <a:path w="418" h="317" extrusionOk="0">
                      <a:moveTo>
                        <a:pt x="210" y="1"/>
                      </a:moveTo>
                      <a:cubicBezTo>
                        <a:pt x="174" y="1"/>
                        <a:pt x="139" y="12"/>
                        <a:pt x="110" y="36"/>
                      </a:cubicBezTo>
                      <a:cubicBezTo>
                        <a:pt x="0" y="126"/>
                        <a:pt x="52" y="303"/>
                        <a:pt x="193" y="315"/>
                      </a:cubicBezTo>
                      <a:cubicBezTo>
                        <a:pt x="200" y="316"/>
                        <a:pt x="206" y="317"/>
                        <a:pt x="212" y="317"/>
                      </a:cubicBezTo>
                      <a:cubicBezTo>
                        <a:pt x="342" y="317"/>
                        <a:pt x="417" y="163"/>
                        <a:pt x="331" y="58"/>
                      </a:cubicBezTo>
                      <a:cubicBezTo>
                        <a:pt x="301" y="20"/>
                        <a:pt x="255"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0" name="Google Shape;5060;p31"/>
                <p:cNvSpPr/>
                <p:nvPr/>
              </p:nvSpPr>
              <p:spPr>
                <a:xfrm>
                  <a:off x="4336225" y="3646150"/>
                  <a:ext cx="12825" cy="9825"/>
                </a:xfrm>
                <a:custGeom>
                  <a:avLst/>
                  <a:gdLst/>
                  <a:ahLst/>
                  <a:cxnLst/>
                  <a:rect l="l" t="t" r="r" b="b"/>
                  <a:pathLst>
                    <a:path w="513" h="393" extrusionOk="0">
                      <a:moveTo>
                        <a:pt x="258" y="0"/>
                      </a:moveTo>
                      <a:cubicBezTo>
                        <a:pt x="215" y="0"/>
                        <a:pt x="171" y="15"/>
                        <a:pt x="135" y="44"/>
                      </a:cubicBezTo>
                      <a:cubicBezTo>
                        <a:pt x="0" y="156"/>
                        <a:pt x="65" y="371"/>
                        <a:pt x="238" y="391"/>
                      </a:cubicBezTo>
                      <a:cubicBezTo>
                        <a:pt x="246" y="392"/>
                        <a:pt x="254" y="392"/>
                        <a:pt x="261" y="392"/>
                      </a:cubicBezTo>
                      <a:cubicBezTo>
                        <a:pt x="421" y="392"/>
                        <a:pt x="513" y="202"/>
                        <a:pt x="409" y="73"/>
                      </a:cubicBezTo>
                      <a:cubicBezTo>
                        <a:pt x="370"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1" name="Google Shape;5061;p31"/>
                <p:cNvSpPr/>
                <p:nvPr/>
              </p:nvSpPr>
              <p:spPr>
                <a:xfrm>
                  <a:off x="4322875" y="3629650"/>
                  <a:ext cx="12275" cy="9275"/>
                </a:xfrm>
                <a:custGeom>
                  <a:avLst/>
                  <a:gdLst/>
                  <a:ahLst/>
                  <a:cxnLst/>
                  <a:rect l="l" t="t" r="r" b="b"/>
                  <a:pathLst>
                    <a:path w="491" h="371" extrusionOk="0">
                      <a:moveTo>
                        <a:pt x="247" y="1"/>
                      </a:moveTo>
                      <a:cubicBezTo>
                        <a:pt x="206" y="1"/>
                        <a:pt x="166" y="14"/>
                        <a:pt x="133" y="42"/>
                      </a:cubicBezTo>
                      <a:cubicBezTo>
                        <a:pt x="1" y="145"/>
                        <a:pt x="62" y="353"/>
                        <a:pt x="229" y="369"/>
                      </a:cubicBezTo>
                      <a:cubicBezTo>
                        <a:pt x="237" y="370"/>
                        <a:pt x="245" y="371"/>
                        <a:pt x="252" y="371"/>
                      </a:cubicBezTo>
                      <a:cubicBezTo>
                        <a:pt x="402" y="371"/>
                        <a:pt x="491" y="193"/>
                        <a:pt x="393" y="71"/>
                      </a:cubicBezTo>
                      <a:cubicBezTo>
                        <a:pt x="356" y="25"/>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2" name="Google Shape;5062;p31"/>
                <p:cNvSpPr/>
                <p:nvPr/>
              </p:nvSpPr>
              <p:spPr>
                <a:xfrm>
                  <a:off x="4309625" y="3613075"/>
                  <a:ext cx="11650" cy="8900"/>
                </a:xfrm>
                <a:custGeom>
                  <a:avLst/>
                  <a:gdLst/>
                  <a:ahLst/>
                  <a:cxnLst/>
                  <a:rect l="l" t="t" r="r" b="b"/>
                  <a:pathLst>
                    <a:path w="466" h="356" extrusionOk="0">
                      <a:moveTo>
                        <a:pt x="234" y="1"/>
                      </a:moveTo>
                      <a:cubicBezTo>
                        <a:pt x="195" y="1"/>
                        <a:pt x="156" y="13"/>
                        <a:pt x="123" y="39"/>
                      </a:cubicBezTo>
                      <a:cubicBezTo>
                        <a:pt x="1" y="139"/>
                        <a:pt x="59" y="338"/>
                        <a:pt x="216" y="354"/>
                      </a:cubicBezTo>
                      <a:cubicBezTo>
                        <a:pt x="223" y="355"/>
                        <a:pt x="229" y="355"/>
                        <a:pt x="236" y="355"/>
                      </a:cubicBezTo>
                      <a:cubicBezTo>
                        <a:pt x="381" y="355"/>
                        <a:pt x="466" y="185"/>
                        <a:pt x="373" y="68"/>
                      </a:cubicBezTo>
                      <a:cubicBezTo>
                        <a:pt x="338" y="24"/>
                        <a:pt x="286"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3" name="Google Shape;5063;p31"/>
                <p:cNvSpPr/>
                <p:nvPr/>
              </p:nvSpPr>
              <p:spPr>
                <a:xfrm>
                  <a:off x="4296375" y="3596550"/>
                  <a:ext cx="11075" cy="8400"/>
                </a:xfrm>
                <a:custGeom>
                  <a:avLst/>
                  <a:gdLst/>
                  <a:ahLst/>
                  <a:cxnLst/>
                  <a:rect l="l" t="t" r="r" b="b"/>
                  <a:pathLst>
                    <a:path w="443" h="336" extrusionOk="0">
                      <a:moveTo>
                        <a:pt x="221" y="1"/>
                      </a:moveTo>
                      <a:cubicBezTo>
                        <a:pt x="184" y="1"/>
                        <a:pt x="147" y="13"/>
                        <a:pt x="116" y="38"/>
                      </a:cubicBezTo>
                      <a:cubicBezTo>
                        <a:pt x="0" y="132"/>
                        <a:pt x="55" y="321"/>
                        <a:pt x="206" y="334"/>
                      </a:cubicBezTo>
                      <a:cubicBezTo>
                        <a:pt x="213" y="335"/>
                        <a:pt x="219" y="335"/>
                        <a:pt x="225" y="335"/>
                      </a:cubicBezTo>
                      <a:cubicBezTo>
                        <a:pt x="362" y="335"/>
                        <a:pt x="443" y="175"/>
                        <a:pt x="351" y="64"/>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4" name="Google Shape;5064;p31"/>
                <p:cNvSpPr/>
                <p:nvPr/>
              </p:nvSpPr>
              <p:spPr>
                <a:xfrm>
                  <a:off x="4283125" y="3580075"/>
                  <a:ext cx="10450" cy="7900"/>
                </a:xfrm>
                <a:custGeom>
                  <a:avLst/>
                  <a:gdLst/>
                  <a:ahLst/>
                  <a:cxnLst/>
                  <a:rect l="l" t="t" r="r" b="b"/>
                  <a:pathLst>
                    <a:path w="418" h="316" extrusionOk="0">
                      <a:moveTo>
                        <a:pt x="209" y="0"/>
                      </a:moveTo>
                      <a:cubicBezTo>
                        <a:pt x="174" y="0"/>
                        <a:pt x="139" y="12"/>
                        <a:pt x="109" y="35"/>
                      </a:cubicBezTo>
                      <a:cubicBezTo>
                        <a:pt x="0" y="122"/>
                        <a:pt x="52" y="299"/>
                        <a:pt x="193" y="315"/>
                      </a:cubicBezTo>
                      <a:cubicBezTo>
                        <a:pt x="198" y="315"/>
                        <a:pt x="203" y="316"/>
                        <a:pt x="208"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5" name="Google Shape;5065;p31"/>
                <p:cNvSpPr/>
                <p:nvPr/>
              </p:nvSpPr>
              <p:spPr>
                <a:xfrm>
                  <a:off x="4340800" y="3615125"/>
                  <a:ext cx="12300" cy="9325"/>
                </a:xfrm>
                <a:custGeom>
                  <a:avLst/>
                  <a:gdLst/>
                  <a:ahLst/>
                  <a:cxnLst/>
                  <a:rect l="l" t="t" r="r" b="b"/>
                  <a:pathLst>
                    <a:path w="492" h="373" extrusionOk="0">
                      <a:moveTo>
                        <a:pt x="245" y="0"/>
                      </a:moveTo>
                      <a:cubicBezTo>
                        <a:pt x="204" y="0"/>
                        <a:pt x="164" y="13"/>
                        <a:pt x="129" y="41"/>
                      </a:cubicBezTo>
                      <a:cubicBezTo>
                        <a:pt x="1" y="147"/>
                        <a:pt x="62" y="356"/>
                        <a:pt x="226" y="372"/>
                      </a:cubicBezTo>
                      <a:cubicBezTo>
                        <a:pt x="232" y="373"/>
                        <a:pt x="239" y="373"/>
                        <a:pt x="245" y="373"/>
                      </a:cubicBezTo>
                      <a:cubicBezTo>
                        <a:pt x="398" y="373"/>
                        <a:pt x="491" y="193"/>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6" name="Google Shape;5066;p31"/>
                <p:cNvSpPr/>
                <p:nvPr/>
              </p:nvSpPr>
              <p:spPr>
                <a:xfrm>
                  <a:off x="4327550" y="3598625"/>
                  <a:ext cx="11650" cy="8800"/>
                </a:xfrm>
                <a:custGeom>
                  <a:avLst/>
                  <a:gdLst/>
                  <a:ahLst/>
                  <a:cxnLst/>
                  <a:rect l="l" t="t" r="r" b="b"/>
                  <a:pathLst>
                    <a:path w="466" h="352" extrusionOk="0">
                      <a:moveTo>
                        <a:pt x="233" y="0"/>
                      </a:moveTo>
                      <a:cubicBezTo>
                        <a:pt x="195" y="0"/>
                        <a:pt x="156" y="13"/>
                        <a:pt x="122" y="39"/>
                      </a:cubicBezTo>
                      <a:cubicBezTo>
                        <a:pt x="0" y="139"/>
                        <a:pt x="58" y="335"/>
                        <a:pt x="216" y="351"/>
                      </a:cubicBezTo>
                      <a:cubicBezTo>
                        <a:pt x="222" y="351"/>
                        <a:pt x="229" y="352"/>
                        <a:pt x="235" y="352"/>
                      </a:cubicBezTo>
                      <a:cubicBezTo>
                        <a:pt x="381" y="352"/>
                        <a:pt x="465" y="182"/>
                        <a:pt x="370" y="65"/>
                      </a:cubicBezTo>
                      <a:cubicBezTo>
                        <a:pt x="335" y="22"/>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7" name="Google Shape;5067;p31"/>
                <p:cNvSpPr/>
                <p:nvPr/>
              </p:nvSpPr>
              <p:spPr>
                <a:xfrm>
                  <a:off x="4314300" y="3582100"/>
                  <a:ext cx="11000" cy="8375"/>
                </a:xfrm>
                <a:custGeom>
                  <a:avLst/>
                  <a:gdLst/>
                  <a:ahLst/>
                  <a:cxnLst/>
                  <a:rect l="l" t="t" r="r" b="b"/>
                  <a:pathLst>
                    <a:path w="440" h="335" extrusionOk="0">
                      <a:moveTo>
                        <a:pt x="222" y="0"/>
                      </a:moveTo>
                      <a:cubicBezTo>
                        <a:pt x="184" y="0"/>
                        <a:pt x="147" y="13"/>
                        <a:pt x="116" y="38"/>
                      </a:cubicBezTo>
                      <a:cubicBezTo>
                        <a:pt x="0" y="131"/>
                        <a:pt x="55" y="318"/>
                        <a:pt x="203" y="334"/>
                      </a:cubicBezTo>
                      <a:cubicBezTo>
                        <a:pt x="209" y="334"/>
                        <a:pt x="215" y="335"/>
                        <a:pt x="222" y="335"/>
                      </a:cubicBezTo>
                      <a:cubicBezTo>
                        <a:pt x="358" y="335"/>
                        <a:pt x="440" y="171"/>
                        <a:pt x="350" y="60"/>
                      </a:cubicBezTo>
                      <a:cubicBezTo>
                        <a:pt x="318" y="21"/>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8" name="Google Shape;5068;p31"/>
                <p:cNvSpPr/>
                <p:nvPr/>
              </p:nvSpPr>
              <p:spPr>
                <a:xfrm>
                  <a:off x="4301025" y="3565550"/>
                  <a:ext cx="10450" cy="7900"/>
                </a:xfrm>
                <a:custGeom>
                  <a:avLst/>
                  <a:gdLst/>
                  <a:ahLst/>
                  <a:cxnLst/>
                  <a:rect l="l" t="t" r="r" b="b"/>
                  <a:pathLst>
                    <a:path w="418" h="316" extrusionOk="0">
                      <a:moveTo>
                        <a:pt x="208" y="0"/>
                      </a:moveTo>
                      <a:cubicBezTo>
                        <a:pt x="173" y="0"/>
                        <a:pt x="139" y="11"/>
                        <a:pt x="110" y="35"/>
                      </a:cubicBezTo>
                      <a:cubicBezTo>
                        <a:pt x="1" y="125"/>
                        <a:pt x="52" y="301"/>
                        <a:pt x="190" y="314"/>
                      </a:cubicBezTo>
                      <a:cubicBezTo>
                        <a:pt x="197" y="315"/>
                        <a:pt x="203" y="315"/>
                        <a:pt x="210" y="315"/>
                      </a:cubicBezTo>
                      <a:cubicBezTo>
                        <a:pt x="340" y="315"/>
                        <a:pt x="418" y="161"/>
                        <a:pt x="332" y="57"/>
                      </a:cubicBezTo>
                      <a:cubicBezTo>
                        <a:pt x="300" y="20"/>
                        <a:pt x="254" y="0"/>
                        <a:pt x="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069" name="Google Shape;5069;p31"/>
            <p:cNvSpPr/>
            <p:nvPr/>
          </p:nvSpPr>
          <p:spPr>
            <a:xfrm>
              <a:off x="6928153" y="3892363"/>
              <a:ext cx="2245086" cy="1279539"/>
            </a:xfrm>
            <a:custGeom>
              <a:avLst/>
              <a:gdLst/>
              <a:ahLst/>
              <a:cxnLst/>
              <a:rect l="l" t="t" r="r" b="b"/>
              <a:pathLst>
                <a:path w="37331" h="21276" extrusionOk="0">
                  <a:moveTo>
                    <a:pt x="37218" y="21247"/>
                  </a:moveTo>
                  <a:lnTo>
                    <a:pt x="37331" y="1"/>
                  </a:lnTo>
                  <a:cubicBezTo>
                    <a:pt x="34220" y="322"/>
                    <a:pt x="28249" y="2074"/>
                    <a:pt x="24232" y="10391"/>
                  </a:cubicBezTo>
                  <a:cubicBezTo>
                    <a:pt x="18977" y="21276"/>
                    <a:pt x="5772" y="13730"/>
                    <a:pt x="0" y="2104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1">
  <p:cSld name="CUSTOM_7_1">
    <p:spTree>
      <p:nvGrpSpPr>
        <p:cNvPr id="1" name="Shape 5070"/>
        <p:cNvGrpSpPr/>
        <p:nvPr/>
      </p:nvGrpSpPr>
      <p:grpSpPr>
        <a:xfrm>
          <a:off x="0" y="0"/>
          <a:ext cx="0" cy="0"/>
          <a:chOff x="0" y="0"/>
          <a:chExt cx="0" cy="0"/>
        </a:xfrm>
      </p:grpSpPr>
      <p:grpSp>
        <p:nvGrpSpPr>
          <p:cNvPr id="5071" name="Google Shape;5071;p32"/>
          <p:cNvGrpSpPr/>
          <p:nvPr/>
        </p:nvGrpSpPr>
        <p:grpSpPr>
          <a:xfrm>
            <a:off x="6114063" y="3359804"/>
            <a:ext cx="3043729" cy="1815277"/>
            <a:chOff x="6114063" y="3342014"/>
            <a:chExt cx="3043729" cy="1815277"/>
          </a:xfrm>
        </p:grpSpPr>
        <p:sp>
          <p:nvSpPr>
            <p:cNvPr id="5072" name="Google Shape;5072;p32"/>
            <p:cNvSpPr/>
            <p:nvPr/>
          </p:nvSpPr>
          <p:spPr>
            <a:xfrm flipH="1">
              <a:off x="6114063" y="3342014"/>
              <a:ext cx="3043729" cy="1815277"/>
            </a:xfrm>
            <a:custGeom>
              <a:avLst/>
              <a:gdLst/>
              <a:ahLst/>
              <a:cxnLst/>
              <a:rect l="l" t="t" r="r" b="b"/>
              <a:pathLst>
                <a:path w="49653" h="29613" extrusionOk="0">
                  <a:moveTo>
                    <a:pt x="0" y="29439"/>
                  </a:moveTo>
                  <a:lnTo>
                    <a:pt x="0" y="1"/>
                  </a:lnTo>
                  <a:cubicBezTo>
                    <a:pt x="4146" y="467"/>
                    <a:pt x="12103" y="2942"/>
                    <a:pt x="17399" y="14495"/>
                  </a:cubicBezTo>
                  <a:cubicBezTo>
                    <a:pt x="24332" y="29612"/>
                    <a:pt x="42004" y="19258"/>
                    <a:pt x="49653" y="2943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3" name="Google Shape;5073;p32"/>
            <p:cNvSpPr/>
            <p:nvPr/>
          </p:nvSpPr>
          <p:spPr>
            <a:xfrm flipH="1">
              <a:off x="6621933" y="3945857"/>
              <a:ext cx="2535858" cy="1200744"/>
            </a:xfrm>
            <a:custGeom>
              <a:avLst/>
              <a:gdLst/>
              <a:ahLst/>
              <a:cxnLst/>
              <a:rect l="l" t="t" r="r" b="b"/>
              <a:pathLst>
                <a:path w="41368" h="19588" extrusionOk="0">
                  <a:moveTo>
                    <a:pt x="0" y="19588"/>
                  </a:moveTo>
                  <a:lnTo>
                    <a:pt x="0" y="0"/>
                  </a:lnTo>
                  <a:cubicBezTo>
                    <a:pt x="4236" y="10885"/>
                    <a:pt x="16574" y="8590"/>
                    <a:pt x="28972" y="12032"/>
                  </a:cubicBezTo>
                  <a:cubicBezTo>
                    <a:pt x="35756" y="13915"/>
                    <a:pt x="39414" y="16811"/>
                    <a:pt x="41368" y="1958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4" name="Google Shape;5074;p32"/>
            <p:cNvSpPr/>
            <p:nvPr/>
          </p:nvSpPr>
          <p:spPr>
            <a:xfrm flipH="1">
              <a:off x="8333858" y="4521075"/>
              <a:ext cx="823933" cy="625505"/>
            </a:xfrm>
            <a:custGeom>
              <a:avLst/>
              <a:gdLst/>
              <a:ahLst/>
              <a:cxnLst/>
              <a:rect l="l" t="t" r="r" b="b"/>
              <a:pathLst>
                <a:path w="13441" h="10204" extrusionOk="0">
                  <a:moveTo>
                    <a:pt x="0" y="0"/>
                  </a:moveTo>
                  <a:cubicBezTo>
                    <a:pt x="4223" y="816"/>
                    <a:pt x="12797" y="3313"/>
                    <a:pt x="13440" y="10204"/>
                  </a:cubicBezTo>
                  <a:lnTo>
                    <a:pt x="0" y="10204"/>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75" name="Google Shape;5075;p32"/>
          <p:cNvSpPr/>
          <p:nvPr/>
        </p:nvSpPr>
        <p:spPr>
          <a:xfrm rot="-5400000" flipH="1">
            <a:off x="-455434" y="3427982"/>
            <a:ext cx="2177919" cy="1294611"/>
          </a:xfrm>
          <a:custGeom>
            <a:avLst/>
            <a:gdLst/>
            <a:ahLst/>
            <a:cxnLst/>
            <a:rect l="l" t="t" r="r" b="b"/>
            <a:pathLst>
              <a:path w="35098" h="20864" extrusionOk="0">
                <a:moveTo>
                  <a:pt x="35050" y="84"/>
                </a:moveTo>
                <a:lnTo>
                  <a:pt x="35098" y="20864"/>
                </a:lnTo>
                <a:cubicBezTo>
                  <a:pt x="32167" y="20542"/>
                  <a:pt x="26549" y="18807"/>
                  <a:pt x="22789" y="10660"/>
                </a:cubicBezTo>
                <a:cubicBezTo>
                  <a:pt x="17872" y="0"/>
                  <a:pt x="5416" y="7340"/>
                  <a:pt x="0" y="164"/>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6" name="Google Shape;5076;p32"/>
          <p:cNvSpPr/>
          <p:nvPr/>
        </p:nvSpPr>
        <p:spPr>
          <a:xfrm rot="10800000">
            <a:off x="6560890" y="-6889"/>
            <a:ext cx="2603805" cy="1232918"/>
          </a:xfrm>
          <a:custGeom>
            <a:avLst/>
            <a:gdLst/>
            <a:ahLst/>
            <a:cxnLst/>
            <a:rect l="l" t="t" r="r" b="b"/>
            <a:pathLst>
              <a:path w="41368" h="19588" extrusionOk="0">
                <a:moveTo>
                  <a:pt x="0" y="19588"/>
                </a:moveTo>
                <a:lnTo>
                  <a:pt x="0" y="0"/>
                </a:lnTo>
                <a:cubicBezTo>
                  <a:pt x="4236" y="10885"/>
                  <a:pt x="16574" y="8590"/>
                  <a:pt x="28972" y="12032"/>
                </a:cubicBezTo>
                <a:cubicBezTo>
                  <a:pt x="35756" y="13915"/>
                  <a:pt x="39414" y="16811"/>
                  <a:pt x="41368" y="1958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7" name="Google Shape;5077;p32"/>
          <p:cNvSpPr/>
          <p:nvPr/>
        </p:nvSpPr>
        <p:spPr>
          <a:xfrm>
            <a:off x="-13800" y="-13728"/>
            <a:ext cx="952376" cy="853730"/>
          </a:xfrm>
          <a:custGeom>
            <a:avLst/>
            <a:gdLst/>
            <a:ahLst/>
            <a:cxnLst/>
            <a:rect l="l" t="t" r="r" b="b"/>
            <a:pathLst>
              <a:path w="10311" h="9243" extrusionOk="0">
                <a:moveTo>
                  <a:pt x="10310" y="0"/>
                </a:moveTo>
                <a:cubicBezTo>
                  <a:pt x="9517" y="2880"/>
                  <a:pt x="7048" y="8735"/>
                  <a:pt x="94" y="9243"/>
                </a:cubicBezTo>
                <a:lnTo>
                  <a:pt x="1" y="103"/>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2">
  <p:cSld name="CUSTOM_7_1_1">
    <p:spTree>
      <p:nvGrpSpPr>
        <p:cNvPr id="1" name="Shape 5078"/>
        <p:cNvGrpSpPr/>
        <p:nvPr/>
      </p:nvGrpSpPr>
      <p:grpSpPr>
        <a:xfrm>
          <a:off x="0" y="0"/>
          <a:ext cx="0" cy="0"/>
          <a:chOff x="0" y="0"/>
          <a:chExt cx="0" cy="0"/>
        </a:xfrm>
      </p:grpSpPr>
      <p:sp>
        <p:nvSpPr>
          <p:cNvPr id="5079" name="Google Shape;5079;p33"/>
          <p:cNvSpPr/>
          <p:nvPr/>
        </p:nvSpPr>
        <p:spPr>
          <a:xfrm rot="10800000">
            <a:off x="7389578" y="3893699"/>
            <a:ext cx="1775117" cy="1277426"/>
          </a:xfrm>
          <a:custGeom>
            <a:avLst/>
            <a:gdLst/>
            <a:ahLst/>
            <a:cxnLst/>
            <a:rect l="l" t="t" r="r" b="b"/>
            <a:pathLst>
              <a:path w="33231" h="23914" extrusionOk="0">
                <a:moveTo>
                  <a:pt x="58" y="100"/>
                </a:moveTo>
                <a:lnTo>
                  <a:pt x="0" y="23914"/>
                </a:lnTo>
                <a:cubicBezTo>
                  <a:pt x="2770" y="23544"/>
                  <a:pt x="8089" y="21555"/>
                  <a:pt x="11653" y="12219"/>
                </a:cubicBezTo>
                <a:cubicBezTo>
                  <a:pt x="16313" y="0"/>
                  <a:pt x="28101" y="8407"/>
                  <a:pt x="33230" y="18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80" name="Google Shape;5080;p33"/>
          <p:cNvGrpSpPr/>
          <p:nvPr/>
        </p:nvGrpSpPr>
        <p:grpSpPr>
          <a:xfrm flipH="1">
            <a:off x="-6899" y="-6878"/>
            <a:ext cx="3010666" cy="1569939"/>
            <a:chOff x="6154029" y="-6878"/>
            <a:chExt cx="3010666" cy="1569939"/>
          </a:xfrm>
        </p:grpSpPr>
        <p:sp>
          <p:nvSpPr>
            <p:cNvPr id="5081" name="Google Shape;5081;p33"/>
            <p:cNvSpPr/>
            <p:nvPr/>
          </p:nvSpPr>
          <p:spPr>
            <a:xfrm>
              <a:off x="6154029" y="-6878"/>
              <a:ext cx="3010661" cy="1569939"/>
            </a:xfrm>
            <a:custGeom>
              <a:avLst/>
              <a:gdLst/>
              <a:ahLst/>
              <a:cxnLst/>
              <a:rect l="l" t="t" r="r" b="b"/>
              <a:pathLst>
                <a:path w="38910" h="20290" extrusionOk="0">
                  <a:moveTo>
                    <a:pt x="38887" y="1"/>
                  </a:moveTo>
                  <a:lnTo>
                    <a:pt x="38910" y="20289"/>
                  </a:lnTo>
                  <a:cubicBezTo>
                    <a:pt x="34915" y="9022"/>
                    <a:pt x="23320" y="11410"/>
                    <a:pt x="11660" y="7858"/>
                  </a:cubicBezTo>
                  <a:cubicBezTo>
                    <a:pt x="5284" y="5914"/>
                    <a:pt x="1842" y="2916"/>
                    <a:pt x="1" y="4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2" name="Google Shape;5082;p33"/>
            <p:cNvSpPr/>
            <p:nvPr/>
          </p:nvSpPr>
          <p:spPr>
            <a:xfrm>
              <a:off x="8426525" y="-6851"/>
              <a:ext cx="738170" cy="797783"/>
            </a:xfrm>
            <a:custGeom>
              <a:avLst/>
              <a:gdLst/>
              <a:ahLst/>
              <a:cxnLst/>
              <a:rect l="l" t="t" r="r" b="b"/>
              <a:pathLst>
                <a:path w="10513" h="11362" extrusionOk="0">
                  <a:moveTo>
                    <a:pt x="1" y="17"/>
                  </a:moveTo>
                  <a:cubicBezTo>
                    <a:pt x="846" y="3587"/>
                    <a:pt x="3426" y="10828"/>
                    <a:pt x="10513" y="11361"/>
                  </a:cubicBezTo>
                  <a:lnTo>
                    <a:pt x="104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3">
  <p:cSld name="CUSTOM_7_1_1_1">
    <p:spTree>
      <p:nvGrpSpPr>
        <p:cNvPr id="1" name="Shape 5083"/>
        <p:cNvGrpSpPr/>
        <p:nvPr/>
      </p:nvGrpSpPr>
      <p:grpSpPr>
        <a:xfrm>
          <a:off x="0" y="0"/>
          <a:ext cx="0" cy="0"/>
          <a:chOff x="0" y="0"/>
          <a:chExt cx="0" cy="0"/>
        </a:xfrm>
      </p:grpSpPr>
      <p:sp>
        <p:nvSpPr>
          <p:cNvPr id="5084" name="Google Shape;5084;p34"/>
          <p:cNvSpPr/>
          <p:nvPr/>
        </p:nvSpPr>
        <p:spPr>
          <a:xfrm flipH="1">
            <a:off x="6417291" y="3551751"/>
            <a:ext cx="2750822" cy="1605593"/>
          </a:xfrm>
          <a:custGeom>
            <a:avLst/>
            <a:gdLst/>
            <a:ahLst/>
            <a:cxnLst/>
            <a:rect l="l" t="t" r="r" b="b"/>
            <a:pathLst>
              <a:path w="33402" h="19496" extrusionOk="0">
                <a:moveTo>
                  <a:pt x="1" y="19495"/>
                </a:moveTo>
                <a:lnTo>
                  <a:pt x="1" y="1"/>
                </a:lnTo>
                <a:cubicBezTo>
                  <a:pt x="2453" y="16275"/>
                  <a:pt x="13103" y="11972"/>
                  <a:pt x="24345" y="14623"/>
                </a:cubicBezTo>
                <a:cubicBezTo>
                  <a:pt x="28806" y="15677"/>
                  <a:pt x="31624" y="17522"/>
                  <a:pt x="33401" y="1949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85" name="Google Shape;5085;p34"/>
          <p:cNvGrpSpPr/>
          <p:nvPr/>
        </p:nvGrpSpPr>
        <p:grpSpPr>
          <a:xfrm flipH="1">
            <a:off x="-25759" y="2224271"/>
            <a:ext cx="2125048" cy="2942622"/>
            <a:chOff x="7038150" y="2206481"/>
            <a:chExt cx="2125048" cy="2942622"/>
          </a:xfrm>
        </p:grpSpPr>
        <p:sp>
          <p:nvSpPr>
            <p:cNvPr id="5086" name="Google Shape;5086;p34"/>
            <p:cNvSpPr/>
            <p:nvPr/>
          </p:nvSpPr>
          <p:spPr>
            <a:xfrm>
              <a:off x="7038150" y="2206481"/>
              <a:ext cx="2125048" cy="2942326"/>
            </a:xfrm>
            <a:custGeom>
              <a:avLst/>
              <a:gdLst/>
              <a:ahLst/>
              <a:cxnLst/>
              <a:rect l="l" t="t" r="r" b="b"/>
              <a:pathLst>
                <a:path w="30670" h="42467" extrusionOk="0">
                  <a:moveTo>
                    <a:pt x="30492" y="42467"/>
                  </a:moveTo>
                  <a:lnTo>
                    <a:pt x="0" y="42467"/>
                  </a:lnTo>
                  <a:cubicBezTo>
                    <a:pt x="482" y="38922"/>
                    <a:pt x="3047" y="32119"/>
                    <a:pt x="15012" y="27587"/>
                  </a:cubicBezTo>
                  <a:cubicBezTo>
                    <a:pt x="30669" y="21658"/>
                    <a:pt x="19945" y="6541"/>
                    <a:pt x="304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7" name="Google Shape;5087;p34"/>
            <p:cNvSpPr/>
            <p:nvPr/>
          </p:nvSpPr>
          <p:spPr>
            <a:xfrm>
              <a:off x="7745077" y="2454523"/>
              <a:ext cx="1405843" cy="2694286"/>
            </a:xfrm>
            <a:custGeom>
              <a:avLst/>
              <a:gdLst/>
              <a:ahLst/>
              <a:cxnLst/>
              <a:rect l="l" t="t" r="r" b="b"/>
              <a:pathLst>
                <a:path w="20290" h="38887" extrusionOk="0">
                  <a:moveTo>
                    <a:pt x="20289" y="38887"/>
                  </a:moveTo>
                  <a:lnTo>
                    <a:pt x="1" y="38887"/>
                  </a:lnTo>
                  <a:cubicBezTo>
                    <a:pt x="11272" y="34905"/>
                    <a:pt x="8897" y="23307"/>
                    <a:pt x="12461" y="11651"/>
                  </a:cubicBezTo>
                  <a:cubicBezTo>
                    <a:pt x="14411" y="5278"/>
                    <a:pt x="17413" y="1839"/>
                    <a:pt x="202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8" name="Google Shape;5088;p34"/>
            <p:cNvSpPr/>
            <p:nvPr/>
          </p:nvSpPr>
          <p:spPr>
            <a:xfrm>
              <a:off x="8418263" y="4184447"/>
              <a:ext cx="732646" cy="964655"/>
            </a:xfrm>
            <a:custGeom>
              <a:avLst/>
              <a:gdLst/>
              <a:ahLst/>
              <a:cxnLst/>
              <a:rect l="l" t="t" r="r" b="b"/>
              <a:pathLst>
                <a:path w="10574" h="13923" extrusionOk="0">
                  <a:moveTo>
                    <a:pt x="0" y="13922"/>
                  </a:moveTo>
                  <a:cubicBezTo>
                    <a:pt x="848" y="9545"/>
                    <a:pt x="3436" y="666"/>
                    <a:pt x="10573" y="0"/>
                  </a:cubicBezTo>
                  <a:lnTo>
                    <a:pt x="10573" y="13922"/>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16050" y="445025"/>
            <a:ext cx="79119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Font typeface="Paytone One"/>
              <a:buNone/>
              <a:defRPr sz="2800">
                <a:solidFill>
                  <a:schemeClr val="dk1"/>
                </a:solidFill>
                <a:latin typeface="Paytone One"/>
                <a:ea typeface="Paytone One"/>
                <a:cs typeface="Paytone One"/>
                <a:sym typeface="Paytone One"/>
              </a:defRPr>
            </a:lvl1pPr>
            <a:lvl2pPr lvl="1">
              <a:spcBef>
                <a:spcPts val="0"/>
              </a:spcBef>
              <a:spcAft>
                <a:spcPts val="0"/>
              </a:spcAft>
              <a:buClr>
                <a:schemeClr val="dk1"/>
              </a:buClr>
              <a:buSzPts val="2800"/>
              <a:buFont typeface="Paytone One"/>
              <a:buNone/>
              <a:defRPr sz="2800">
                <a:solidFill>
                  <a:schemeClr val="dk1"/>
                </a:solidFill>
                <a:latin typeface="Paytone One"/>
                <a:ea typeface="Paytone One"/>
                <a:cs typeface="Paytone One"/>
                <a:sym typeface="Paytone One"/>
              </a:defRPr>
            </a:lvl2pPr>
            <a:lvl3pPr lvl="2">
              <a:spcBef>
                <a:spcPts val="0"/>
              </a:spcBef>
              <a:spcAft>
                <a:spcPts val="0"/>
              </a:spcAft>
              <a:buClr>
                <a:schemeClr val="dk1"/>
              </a:buClr>
              <a:buSzPts val="2800"/>
              <a:buFont typeface="Paytone One"/>
              <a:buNone/>
              <a:defRPr sz="2800">
                <a:solidFill>
                  <a:schemeClr val="dk1"/>
                </a:solidFill>
                <a:latin typeface="Paytone One"/>
                <a:ea typeface="Paytone One"/>
                <a:cs typeface="Paytone One"/>
                <a:sym typeface="Paytone One"/>
              </a:defRPr>
            </a:lvl3pPr>
            <a:lvl4pPr lvl="3">
              <a:spcBef>
                <a:spcPts val="0"/>
              </a:spcBef>
              <a:spcAft>
                <a:spcPts val="0"/>
              </a:spcAft>
              <a:buClr>
                <a:schemeClr val="dk1"/>
              </a:buClr>
              <a:buSzPts val="2800"/>
              <a:buFont typeface="Paytone One"/>
              <a:buNone/>
              <a:defRPr sz="2800">
                <a:solidFill>
                  <a:schemeClr val="dk1"/>
                </a:solidFill>
                <a:latin typeface="Paytone One"/>
                <a:ea typeface="Paytone One"/>
                <a:cs typeface="Paytone One"/>
                <a:sym typeface="Paytone One"/>
              </a:defRPr>
            </a:lvl4pPr>
            <a:lvl5pPr lvl="4">
              <a:spcBef>
                <a:spcPts val="0"/>
              </a:spcBef>
              <a:spcAft>
                <a:spcPts val="0"/>
              </a:spcAft>
              <a:buClr>
                <a:schemeClr val="dk1"/>
              </a:buClr>
              <a:buSzPts val="2800"/>
              <a:buFont typeface="Paytone One"/>
              <a:buNone/>
              <a:defRPr sz="2800">
                <a:solidFill>
                  <a:schemeClr val="dk1"/>
                </a:solidFill>
                <a:latin typeface="Paytone One"/>
                <a:ea typeface="Paytone One"/>
                <a:cs typeface="Paytone One"/>
                <a:sym typeface="Paytone One"/>
              </a:defRPr>
            </a:lvl5pPr>
            <a:lvl6pPr lvl="5">
              <a:spcBef>
                <a:spcPts val="0"/>
              </a:spcBef>
              <a:spcAft>
                <a:spcPts val="0"/>
              </a:spcAft>
              <a:buClr>
                <a:schemeClr val="dk1"/>
              </a:buClr>
              <a:buSzPts val="2800"/>
              <a:buFont typeface="Paytone One"/>
              <a:buNone/>
              <a:defRPr sz="2800">
                <a:solidFill>
                  <a:schemeClr val="dk1"/>
                </a:solidFill>
                <a:latin typeface="Paytone One"/>
                <a:ea typeface="Paytone One"/>
                <a:cs typeface="Paytone One"/>
                <a:sym typeface="Paytone One"/>
              </a:defRPr>
            </a:lvl6pPr>
            <a:lvl7pPr lvl="6">
              <a:spcBef>
                <a:spcPts val="0"/>
              </a:spcBef>
              <a:spcAft>
                <a:spcPts val="0"/>
              </a:spcAft>
              <a:buClr>
                <a:schemeClr val="dk1"/>
              </a:buClr>
              <a:buSzPts val="2800"/>
              <a:buFont typeface="Paytone One"/>
              <a:buNone/>
              <a:defRPr sz="2800">
                <a:solidFill>
                  <a:schemeClr val="dk1"/>
                </a:solidFill>
                <a:latin typeface="Paytone One"/>
                <a:ea typeface="Paytone One"/>
                <a:cs typeface="Paytone One"/>
                <a:sym typeface="Paytone One"/>
              </a:defRPr>
            </a:lvl7pPr>
            <a:lvl8pPr lvl="7">
              <a:spcBef>
                <a:spcPts val="0"/>
              </a:spcBef>
              <a:spcAft>
                <a:spcPts val="0"/>
              </a:spcAft>
              <a:buClr>
                <a:schemeClr val="dk1"/>
              </a:buClr>
              <a:buSzPts val="2800"/>
              <a:buFont typeface="Paytone One"/>
              <a:buNone/>
              <a:defRPr sz="2800">
                <a:solidFill>
                  <a:schemeClr val="dk1"/>
                </a:solidFill>
                <a:latin typeface="Paytone One"/>
                <a:ea typeface="Paytone One"/>
                <a:cs typeface="Paytone One"/>
                <a:sym typeface="Paytone One"/>
              </a:defRPr>
            </a:lvl8pPr>
            <a:lvl9pPr lvl="8">
              <a:spcBef>
                <a:spcPts val="0"/>
              </a:spcBef>
              <a:spcAft>
                <a:spcPts val="0"/>
              </a:spcAft>
              <a:buClr>
                <a:schemeClr val="dk1"/>
              </a:buClr>
              <a:buSzPts val="2800"/>
              <a:buFont typeface="Paytone One"/>
              <a:buNone/>
              <a:defRPr sz="2800">
                <a:solidFill>
                  <a:schemeClr val="dk1"/>
                </a:solidFill>
                <a:latin typeface="Paytone One"/>
                <a:ea typeface="Paytone One"/>
                <a:cs typeface="Paytone One"/>
                <a:sym typeface="Paytone One"/>
              </a:defRPr>
            </a:lvl9pPr>
          </a:lstStyle>
          <a:p>
            <a:endParaRPr/>
          </a:p>
        </p:txBody>
      </p:sp>
      <p:sp>
        <p:nvSpPr>
          <p:cNvPr id="7" name="Google Shape;7;p1"/>
          <p:cNvSpPr txBox="1">
            <a:spLocks noGrp="1"/>
          </p:cNvSpPr>
          <p:nvPr>
            <p:ph type="body" idx="1"/>
          </p:nvPr>
        </p:nvSpPr>
        <p:spPr>
          <a:xfrm>
            <a:off x="616050" y="1152475"/>
            <a:ext cx="79119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1"/>
              </a:buClr>
              <a:buSzPts val="1800"/>
              <a:buFont typeface="Asap"/>
              <a:buChar char="●"/>
              <a:defRPr sz="1800">
                <a:solidFill>
                  <a:schemeClr val="dk1"/>
                </a:solidFill>
                <a:latin typeface="Asap"/>
                <a:ea typeface="Asap"/>
                <a:cs typeface="Asap"/>
                <a:sym typeface="Asap"/>
              </a:defRPr>
            </a:lvl1pPr>
            <a:lvl2pPr marL="914400" lvl="1"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2pPr>
            <a:lvl3pPr marL="1371600" lvl="2"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3pPr>
            <a:lvl4pPr marL="1828800" lvl="3"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4pPr>
            <a:lvl5pPr marL="2286000" lvl="4"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5pPr>
            <a:lvl6pPr marL="2743200" lvl="5"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6pPr>
            <a:lvl7pPr marL="3200400" lvl="6"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7pPr>
            <a:lvl8pPr marL="3657600" lvl="7"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8pPr>
            <a:lvl9pPr marL="4114800" lvl="8"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5" r:id="rId5"/>
    <p:sldLayoutId id="2147483658" r:id="rId6"/>
    <p:sldLayoutId id="2147483659" r:id="rId7"/>
    <p:sldLayoutId id="2147483660" r:id="rId8"/>
    <p:sldLayoutId id="2147483666" r:id="rId9"/>
    <p:sldLayoutId id="2147483667" r:id="rId10"/>
    <p:sldLayoutId id="2147483668" r:id="rId11"/>
    <p:sldLayoutId id="2147483669" r:id="rId12"/>
    <p:sldLayoutId id="2147483670" r:id="rId13"/>
    <p:sldLayoutId id="2147483677" r:id="rId14"/>
    <p:sldLayoutId id="2147483678" r:id="rId15"/>
    <p:sldLayoutId id="2147483679" r:id="rId16"/>
    <p:sldLayoutId id="2147483680"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9.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9.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10.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11.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11.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3F3F3"/>
        </a:solidFill>
        <a:effectLst/>
      </p:bgPr>
    </p:bg>
    <p:spTree>
      <p:nvGrpSpPr>
        <p:cNvPr id="1" name="Shape 5098"/>
        <p:cNvGrpSpPr/>
        <p:nvPr/>
      </p:nvGrpSpPr>
      <p:grpSpPr>
        <a:xfrm>
          <a:off x="0" y="0"/>
          <a:ext cx="0" cy="0"/>
          <a:chOff x="0" y="0"/>
          <a:chExt cx="0" cy="0"/>
        </a:xfrm>
      </p:grpSpPr>
      <p:sp>
        <p:nvSpPr>
          <p:cNvPr id="5100" name="Google Shape;5100;p38"/>
          <p:cNvSpPr/>
          <p:nvPr/>
        </p:nvSpPr>
        <p:spPr>
          <a:xfrm>
            <a:off x="-495503" y="4054331"/>
            <a:ext cx="2036515" cy="1078407"/>
          </a:xfrm>
          <a:custGeom>
            <a:avLst/>
            <a:gdLst/>
            <a:ahLst/>
            <a:cxnLst/>
            <a:rect l="l" t="t" r="r" b="b"/>
            <a:pathLst>
              <a:path w="40343" h="21362" extrusionOk="0">
                <a:moveTo>
                  <a:pt x="0" y="21362"/>
                </a:moveTo>
                <a:lnTo>
                  <a:pt x="0" y="0"/>
                </a:lnTo>
                <a:cubicBezTo>
                  <a:pt x="4133" y="11868"/>
                  <a:pt x="16162" y="9368"/>
                  <a:pt x="28255" y="13122"/>
                </a:cubicBezTo>
                <a:cubicBezTo>
                  <a:pt x="34869" y="15175"/>
                  <a:pt x="38436" y="18338"/>
                  <a:pt x="40342" y="2136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1" name="Google Shape;5101;p38"/>
          <p:cNvSpPr txBox="1">
            <a:spLocks noGrp="1"/>
          </p:cNvSpPr>
          <p:nvPr>
            <p:ph type="ctrTitle"/>
          </p:nvPr>
        </p:nvSpPr>
        <p:spPr>
          <a:xfrm>
            <a:off x="1206368" y="1182879"/>
            <a:ext cx="6947700" cy="1364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Effective Team Work and </a:t>
            </a:r>
            <a:r>
              <a:rPr lang="ro-RO" dirty="0"/>
              <a:t> </a:t>
            </a:r>
            <a:r>
              <a:rPr lang="en-US" dirty="0">
                <a:solidFill>
                  <a:schemeClr val="bg2"/>
                </a:solidFill>
              </a:rPr>
              <a:t>Communication</a:t>
            </a:r>
            <a:endParaRPr dirty="0">
              <a:solidFill>
                <a:schemeClr val="bg2"/>
              </a:solidFill>
            </a:endParaRPr>
          </a:p>
        </p:txBody>
      </p:sp>
      <p:sp>
        <p:nvSpPr>
          <p:cNvPr id="5102" name="Google Shape;5102;p38"/>
          <p:cNvSpPr txBox="1">
            <a:spLocks noGrp="1"/>
          </p:cNvSpPr>
          <p:nvPr>
            <p:ph type="subTitle" idx="1"/>
          </p:nvPr>
        </p:nvSpPr>
        <p:spPr>
          <a:xfrm>
            <a:off x="915580" y="1614254"/>
            <a:ext cx="7712560" cy="3557648"/>
          </a:xfrm>
          <a:prstGeom prst="rect">
            <a:avLst/>
          </a:prstGeom>
        </p:spPr>
        <p:txBody>
          <a:bodyPr spcFirstLastPara="1" wrap="square" lIns="91425" tIns="91425" rIns="91425" bIns="91425" anchor="ctr" anchorCtr="0">
            <a:noAutofit/>
          </a:bodyPr>
          <a:lstStyle/>
          <a:p>
            <a:pPr marL="0" lvl="0" indent="0" algn="just" rtl="0">
              <a:spcBef>
                <a:spcPts val="0"/>
              </a:spcBef>
              <a:spcAft>
                <a:spcPts val="0"/>
              </a:spcAft>
              <a:buClr>
                <a:schemeClr val="dk1"/>
              </a:buClr>
              <a:buSzPts val="1100"/>
            </a:pPr>
            <a:r>
              <a:rPr lang="ro-RO" sz="2000" b="1" dirty="0">
                <a:latin typeface="+mn-lt"/>
              </a:rPr>
              <a:t>                        </a:t>
            </a:r>
            <a:r>
              <a:rPr lang="en" sz="2400" b="1" dirty="0">
                <a:latin typeface="+mn-lt"/>
              </a:rPr>
              <a:t>Group Member’s Name &amp; ID:</a:t>
            </a:r>
            <a:endParaRPr lang="ro-RO" sz="2400" b="1" dirty="0">
              <a:latin typeface="+mn-lt"/>
            </a:endParaRPr>
          </a:p>
          <a:p>
            <a:pPr marL="285750" lvl="0" indent="-285750" rtl="0">
              <a:spcBef>
                <a:spcPts val="0"/>
              </a:spcBef>
              <a:spcAft>
                <a:spcPts val="0"/>
              </a:spcAft>
              <a:buClr>
                <a:schemeClr val="dk1"/>
              </a:buClr>
              <a:buSzPts val="1100"/>
              <a:buFont typeface="Wingdings" panose="05000000000000000000" pitchFamily="2" charset="2"/>
              <a:buChar char="v"/>
            </a:pPr>
            <a:r>
              <a:rPr lang="ro-RO" sz="1800" b="1" dirty="0"/>
              <a:t> Andreea Ciorascu 2121532</a:t>
            </a:r>
            <a:endParaRPr lang="en" sz="1800" b="1" dirty="0"/>
          </a:p>
          <a:p>
            <a:pPr marL="285750" lvl="0" indent="-285750" rtl="0">
              <a:spcBef>
                <a:spcPts val="0"/>
              </a:spcBef>
              <a:spcAft>
                <a:spcPts val="0"/>
              </a:spcAft>
              <a:buClr>
                <a:schemeClr val="dk1"/>
              </a:buClr>
              <a:buSzPts val="1100"/>
              <a:buFont typeface="Wingdings" panose="05000000000000000000" pitchFamily="2" charset="2"/>
              <a:buChar char="v"/>
            </a:pPr>
            <a:r>
              <a:rPr lang="ro-RO" sz="1800" b="1" dirty="0"/>
              <a:t> Daniela Luncasu   2119889 </a:t>
            </a:r>
          </a:p>
          <a:p>
            <a:pPr marL="285750" lvl="0" indent="-285750" rtl="0">
              <a:spcBef>
                <a:spcPts val="0"/>
              </a:spcBef>
              <a:spcAft>
                <a:spcPts val="0"/>
              </a:spcAft>
              <a:buClr>
                <a:schemeClr val="dk1"/>
              </a:buClr>
              <a:buSzPts val="1100"/>
              <a:buFont typeface="Wingdings" panose="05000000000000000000" pitchFamily="2" charset="2"/>
              <a:buChar char="v"/>
            </a:pPr>
            <a:r>
              <a:rPr lang="ro-RO" sz="1800" b="1" dirty="0"/>
              <a:t>Laura Tibucanu     2120494</a:t>
            </a:r>
          </a:p>
          <a:p>
            <a:pPr marL="285750" lvl="0" indent="-285750" rtl="0">
              <a:spcBef>
                <a:spcPts val="0"/>
              </a:spcBef>
              <a:spcAft>
                <a:spcPts val="0"/>
              </a:spcAft>
              <a:buClr>
                <a:schemeClr val="dk1"/>
              </a:buClr>
              <a:buSzPts val="1100"/>
              <a:buFont typeface="Wingdings" panose="05000000000000000000" pitchFamily="2" charset="2"/>
              <a:buChar char="v"/>
            </a:pPr>
            <a:r>
              <a:rPr lang="ro-RO" sz="1800" b="1" dirty="0"/>
              <a:t>Corin Rentea         2113708</a:t>
            </a:r>
          </a:p>
          <a:p>
            <a:pPr marL="285750" lvl="0" indent="-285750" rtl="0">
              <a:spcBef>
                <a:spcPts val="0"/>
              </a:spcBef>
              <a:spcAft>
                <a:spcPts val="0"/>
              </a:spcAft>
              <a:buClr>
                <a:schemeClr val="dk1"/>
              </a:buClr>
              <a:buSzPts val="1100"/>
              <a:buFont typeface="Wingdings" panose="05000000000000000000" pitchFamily="2" charset="2"/>
              <a:buChar char="v"/>
            </a:pPr>
            <a:endParaRPr lang="ro-RO" sz="1800" b="1" dirty="0"/>
          </a:p>
          <a:p>
            <a:pPr marL="0" lvl="0" indent="0" algn="just" rtl="0">
              <a:spcBef>
                <a:spcPts val="0"/>
              </a:spcBef>
              <a:spcAft>
                <a:spcPts val="0"/>
              </a:spcAft>
              <a:buClr>
                <a:schemeClr val="dk1"/>
              </a:buClr>
              <a:buSzPts val="1100"/>
            </a:pPr>
            <a:r>
              <a:rPr lang="ro-RO" sz="2000" b="1" dirty="0"/>
              <a:t>                                          </a:t>
            </a:r>
            <a:r>
              <a:rPr lang="ro-RO" sz="2400" b="1" dirty="0"/>
              <a:t> </a:t>
            </a:r>
            <a:r>
              <a:rPr lang="en" sz="2400" b="1" dirty="0"/>
              <a:t>Lecturer</a:t>
            </a:r>
            <a:r>
              <a:rPr lang="en" sz="2000" b="1" dirty="0"/>
              <a:t>:</a:t>
            </a:r>
            <a:r>
              <a:rPr lang="ro-RO" sz="2000" b="1" dirty="0"/>
              <a:t> </a:t>
            </a:r>
            <a:r>
              <a:rPr lang="ro-RO" sz="1800" b="1" dirty="0"/>
              <a:t>Lloyd  Beharry</a:t>
            </a:r>
            <a:endParaRPr sz="1800" b="1" dirty="0"/>
          </a:p>
        </p:txBody>
      </p:sp>
      <p:sp>
        <p:nvSpPr>
          <p:cNvPr id="5103" name="Google Shape;5103;p38"/>
          <p:cNvSpPr/>
          <p:nvPr/>
        </p:nvSpPr>
        <p:spPr>
          <a:xfrm>
            <a:off x="1098156" y="4284464"/>
            <a:ext cx="198691" cy="198691"/>
          </a:xfrm>
          <a:custGeom>
            <a:avLst/>
            <a:gdLst/>
            <a:ahLst/>
            <a:cxnLst/>
            <a:rect l="l" t="t" r="r" b="b"/>
            <a:pathLst>
              <a:path w="2372" h="2372" extrusionOk="0">
                <a:moveTo>
                  <a:pt x="1591" y="0"/>
                </a:moveTo>
                <a:lnTo>
                  <a:pt x="771" y="3"/>
                </a:lnTo>
                <a:lnTo>
                  <a:pt x="775" y="778"/>
                </a:lnTo>
                <a:lnTo>
                  <a:pt x="0" y="781"/>
                </a:lnTo>
                <a:lnTo>
                  <a:pt x="3" y="1604"/>
                </a:lnTo>
                <a:lnTo>
                  <a:pt x="778" y="1601"/>
                </a:lnTo>
                <a:lnTo>
                  <a:pt x="781" y="2372"/>
                </a:lnTo>
                <a:lnTo>
                  <a:pt x="1601" y="2369"/>
                </a:lnTo>
                <a:lnTo>
                  <a:pt x="1601" y="1594"/>
                </a:lnTo>
                <a:lnTo>
                  <a:pt x="2372" y="1591"/>
                </a:lnTo>
                <a:lnTo>
                  <a:pt x="2369" y="771"/>
                </a:lnTo>
                <a:lnTo>
                  <a:pt x="1597" y="775"/>
                </a:lnTo>
                <a:lnTo>
                  <a:pt x="159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04" name="Google Shape;5104;p38"/>
          <p:cNvGrpSpPr/>
          <p:nvPr/>
        </p:nvGrpSpPr>
        <p:grpSpPr>
          <a:xfrm>
            <a:off x="6928153" y="2793741"/>
            <a:ext cx="2245086" cy="2378160"/>
            <a:chOff x="6928153" y="2793741"/>
            <a:chExt cx="2245086" cy="2378160"/>
          </a:xfrm>
        </p:grpSpPr>
        <p:grpSp>
          <p:nvGrpSpPr>
            <p:cNvPr id="5105" name="Google Shape;5105;p38"/>
            <p:cNvGrpSpPr/>
            <p:nvPr/>
          </p:nvGrpSpPr>
          <p:grpSpPr>
            <a:xfrm>
              <a:off x="7123441" y="2793741"/>
              <a:ext cx="2036531" cy="2155481"/>
              <a:chOff x="3844200" y="3565550"/>
              <a:chExt cx="524325" cy="554950"/>
            </a:xfrm>
          </p:grpSpPr>
          <p:sp>
            <p:nvSpPr>
              <p:cNvPr id="5106" name="Google Shape;5106;p38"/>
              <p:cNvSpPr/>
              <p:nvPr/>
            </p:nvSpPr>
            <p:spPr>
              <a:xfrm>
                <a:off x="3937150" y="4105850"/>
                <a:ext cx="15950" cy="12100"/>
              </a:xfrm>
              <a:custGeom>
                <a:avLst/>
                <a:gdLst/>
                <a:ahLst/>
                <a:cxnLst/>
                <a:rect l="l" t="t" r="r" b="b"/>
                <a:pathLst>
                  <a:path w="638" h="484" extrusionOk="0">
                    <a:moveTo>
                      <a:pt x="319" y="1"/>
                    </a:moveTo>
                    <a:cubicBezTo>
                      <a:pt x="265" y="1"/>
                      <a:pt x="212" y="18"/>
                      <a:pt x="168" y="54"/>
                    </a:cubicBezTo>
                    <a:cubicBezTo>
                      <a:pt x="1" y="192"/>
                      <a:pt x="81" y="459"/>
                      <a:pt x="293" y="482"/>
                    </a:cubicBezTo>
                    <a:cubicBezTo>
                      <a:pt x="302" y="483"/>
                      <a:pt x="312" y="483"/>
                      <a:pt x="320" y="483"/>
                    </a:cubicBezTo>
                    <a:cubicBezTo>
                      <a:pt x="520" y="483"/>
                      <a:pt x="638" y="250"/>
                      <a:pt x="509" y="93"/>
                    </a:cubicBezTo>
                    <a:cubicBezTo>
                      <a:pt x="461" y="32"/>
                      <a:pt x="390" y="1"/>
                      <a:pt x="3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7" name="Google Shape;5107;p38"/>
              <p:cNvSpPr/>
              <p:nvPr/>
            </p:nvSpPr>
            <p:spPr>
              <a:xfrm>
                <a:off x="3923900" y="4089375"/>
                <a:ext cx="15300" cy="11625"/>
              </a:xfrm>
              <a:custGeom>
                <a:avLst/>
                <a:gdLst/>
                <a:ahLst/>
                <a:cxnLst/>
                <a:rect l="l" t="t" r="r" b="b"/>
                <a:pathLst>
                  <a:path w="612" h="465" extrusionOk="0">
                    <a:moveTo>
                      <a:pt x="305" y="0"/>
                    </a:moveTo>
                    <a:cubicBezTo>
                      <a:pt x="254" y="0"/>
                      <a:pt x="202" y="17"/>
                      <a:pt x="158" y="51"/>
                    </a:cubicBezTo>
                    <a:cubicBezTo>
                      <a:pt x="0" y="183"/>
                      <a:pt x="74" y="440"/>
                      <a:pt x="280" y="463"/>
                    </a:cubicBezTo>
                    <a:cubicBezTo>
                      <a:pt x="289" y="464"/>
                      <a:pt x="298" y="464"/>
                      <a:pt x="307" y="464"/>
                    </a:cubicBezTo>
                    <a:cubicBezTo>
                      <a:pt x="497" y="464"/>
                      <a:pt x="612" y="240"/>
                      <a:pt x="486" y="87"/>
                    </a:cubicBezTo>
                    <a:cubicBezTo>
                      <a:pt x="440" y="30"/>
                      <a:pt x="373" y="0"/>
                      <a:pt x="3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8" name="Google Shape;5108;p38"/>
              <p:cNvSpPr/>
              <p:nvPr/>
            </p:nvSpPr>
            <p:spPr>
              <a:xfrm>
                <a:off x="3910575" y="4072850"/>
                <a:ext cx="14750" cy="11175"/>
              </a:xfrm>
              <a:custGeom>
                <a:avLst/>
                <a:gdLst/>
                <a:ahLst/>
                <a:cxnLst/>
                <a:rect l="l" t="t" r="r" b="b"/>
                <a:pathLst>
                  <a:path w="590" h="447" extrusionOk="0">
                    <a:moveTo>
                      <a:pt x="297" y="0"/>
                    </a:moveTo>
                    <a:cubicBezTo>
                      <a:pt x="247" y="0"/>
                      <a:pt x="196" y="17"/>
                      <a:pt x="154" y="50"/>
                    </a:cubicBezTo>
                    <a:cubicBezTo>
                      <a:pt x="0" y="176"/>
                      <a:pt x="74" y="423"/>
                      <a:pt x="273" y="445"/>
                    </a:cubicBezTo>
                    <a:cubicBezTo>
                      <a:pt x="281" y="446"/>
                      <a:pt x="289" y="447"/>
                      <a:pt x="296" y="447"/>
                    </a:cubicBezTo>
                    <a:cubicBezTo>
                      <a:pt x="479" y="447"/>
                      <a:pt x="590" y="230"/>
                      <a:pt x="469" y="82"/>
                    </a:cubicBezTo>
                    <a:cubicBezTo>
                      <a:pt x="426" y="28"/>
                      <a:pt x="362" y="0"/>
                      <a:pt x="2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9" name="Google Shape;5109;p38"/>
              <p:cNvSpPr/>
              <p:nvPr/>
            </p:nvSpPr>
            <p:spPr>
              <a:xfrm>
                <a:off x="3897300" y="4056275"/>
                <a:ext cx="14125" cy="10725"/>
              </a:xfrm>
              <a:custGeom>
                <a:avLst/>
                <a:gdLst/>
                <a:ahLst/>
                <a:cxnLst/>
                <a:rect l="l" t="t" r="r" b="b"/>
                <a:pathLst>
                  <a:path w="565" h="429" extrusionOk="0">
                    <a:moveTo>
                      <a:pt x="285" y="0"/>
                    </a:moveTo>
                    <a:cubicBezTo>
                      <a:pt x="237" y="0"/>
                      <a:pt x="189" y="16"/>
                      <a:pt x="149" y="48"/>
                    </a:cubicBezTo>
                    <a:cubicBezTo>
                      <a:pt x="1" y="170"/>
                      <a:pt x="71" y="408"/>
                      <a:pt x="261" y="427"/>
                    </a:cubicBezTo>
                    <a:cubicBezTo>
                      <a:pt x="269" y="428"/>
                      <a:pt x="277" y="428"/>
                      <a:pt x="284" y="428"/>
                    </a:cubicBezTo>
                    <a:cubicBezTo>
                      <a:pt x="460" y="428"/>
                      <a:pt x="565" y="222"/>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0" name="Google Shape;5110;p38"/>
              <p:cNvSpPr/>
              <p:nvPr/>
            </p:nvSpPr>
            <p:spPr>
              <a:xfrm>
                <a:off x="3884050" y="4039775"/>
                <a:ext cx="13475" cy="10200"/>
              </a:xfrm>
              <a:custGeom>
                <a:avLst/>
                <a:gdLst/>
                <a:ahLst/>
                <a:cxnLst/>
                <a:rect l="l" t="t" r="r" b="b"/>
                <a:pathLst>
                  <a:path w="539" h="408" extrusionOk="0">
                    <a:moveTo>
                      <a:pt x="270" y="0"/>
                    </a:moveTo>
                    <a:cubicBezTo>
                      <a:pt x="225" y="0"/>
                      <a:pt x="180" y="15"/>
                      <a:pt x="142" y="46"/>
                    </a:cubicBezTo>
                    <a:cubicBezTo>
                      <a:pt x="0" y="158"/>
                      <a:pt x="68" y="390"/>
                      <a:pt x="248" y="406"/>
                    </a:cubicBezTo>
                    <a:cubicBezTo>
                      <a:pt x="256" y="407"/>
                      <a:pt x="264" y="407"/>
                      <a:pt x="271" y="407"/>
                    </a:cubicBezTo>
                    <a:cubicBezTo>
                      <a:pt x="440"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1" name="Google Shape;5111;p38"/>
              <p:cNvSpPr/>
              <p:nvPr/>
            </p:nvSpPr>
            <p:spPr>
              <a:xfrm>
                <a:off x="3870800" y="4023200"/>
                <a:ext cx="12825" cy="9825"/>
              </a:xfrm>
              <a:custGeom>
                <a:avLst/>
                <a:gdLst/>
                <a:ahLst/>
                <a:cxnLst/>
                <a:rect l="l" t="t" r="r" b="b"/>
                <a:pathLst>
                  <a:path w="513" h="393" extrusionOk="0">
                    <a:moveTo>
                      <a:pt x="257" y="0"/>
                    </a:moveTo>
                    <a:cubicBezTo>
                      <a:pt x="214" y="0"/>
                      <a:pt x="171" y="15"/>
                      <a:pt x="135" y="44"/>
                    </a:cubicBezTo>
                    <a:cubicBezTo>
                      <a:pt x="0" y="153"/>
                      <a:pt x="64" y="371"/>
                      <a:pt x="238" y="391"/>
                    </a:cubicBezTo>
                    <a:cubicBezTo>
                      <a:pt x="246" y="392"/>
                      <a:pt x="253" y="392"/>
                      <a:pt x="261" y="392"/>
                    </a:cubicBezTo>
                    <a:cubicBezTo>
                      <a:pt x="418" y="392"/>
                      <a:pt x="513" y="202"/>
                      <a:pt x="408" y="73"/>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2" name="Google Shape;5112;p38"/>
              <p:cNvSpPr/>
              <p:nvPr/>
            </p:nvSpPr>
            <p:spPr>
              <a:xfrm>
                <a:off x="3857450" y="4006700"/>
                <a:ext cx="12300" cy="9350"/>
              </a:xfrm>
              <a:custGeom>
                <a:avLst/>
                <a:gdLst/>
                <a:ahLst/>
                <a:cxnLst/>
                <a:rect l="l" t="t" r="r" b="b"/>
                <a:pathLst>
                  <a:path w="492" h="374" extrusionOk="0">
                    <a:moveTo>
                      <a:pt x="247" y="1"/>
                    </a:moveTo>
                    <a:cubicBezTo>
                      <a:pt x="206" y="1"/>
                      <a:pt x="166" y="14"/>
                      <a:pt x="132" y="42"/>
                    </a:cubicBezTo>
                    <a:cubicBezTo>
                      <a:pt x="1" y="144"/>
                      <a:pt x="65" y="353"/>
                      <a:pt x="229" y="373"/>
                    </a:cubicBezTo>
                    <a:cubicBezTo>
                      <a:pt x="235" y="373"/>
                      <a:pt x="242" y="374"/>
                      <a:pt x="248" y="374"/>
                    </a:cubicBezTo>
                    <a:cubicBezTo>
                      <a:pt x="401" y="374"/>
                      <a:pt x="492" y="194"/>
                      <a:pt x="393" y="71"/>
                    </a:cubicBezTo>
                    <a:cubicBezTo>
                      <a:pt x="356" y="25"/>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3" name="Google Shape;5113;p38"/>
              <p:cNvSpPr/>
              <p:nvPr/>
            </p:nvSpPr>
            <p:spPr>
              <a:xfrm>
                <a:off x="3844200" y="3990175"/>
                <a:ext cx="11650" cy="8850"/>
              </a:xfrm>
              <a:custGeom>
                <a:avLst/>
                <a:gdLst/>
                <a:ahLst/>
                <a:cxnLst/>
                <a:rect l="l" t="t" r="r" b="b"/>
                <a:pathLst>
                  <a:path w="466" h="354" extrusionOk="0">
                    <a:moveTo>
                      <a:pt x="235" y="1"/>
                    </a:moveTo>
                    <a:cubicBezTo>
                      <a:pt x="196" y="1"/>
                      <a:pt x="156" y="14"/>
                      <a:pt x="123" y="41"/>
                    </a:cubicBezTo>
                    <a:cubicBezTo>
                      <a:pt x="0" y="137"/>
                      <a:pt x="58" y="336"/>
                      <a:pt x="216" y="352"/>
                    </a:cubicBezTo>
                    <a:cubicBezTo>
                      <a:pt x="222" y="353"/>
                      <a:pt x="229" y="353"/>
                      <a:pt x="235" y="353"/>
                    </a:cubicBezTo>
                    <a:cubicBezTo>
                      <a:pt x="381" y="353"/>
                      <a:pt x="465" y="183"/>
                      <a:pt x="370" y="66"/>
                    </a:cubicBezTo>
                    <a:cubicBezTo>
                      <a:pt x="336" y="23"/>
                      <a:pt x="286" y="1"/>
                      <a:pt x="2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4" name="Google Shape;5114;p38"/>
              <p:cNvSpPr/>
              <p:nvPr/>
            </p:nvSpPr>
            <p:spPr>
              <a:xfrm>
                <a:off x="3968325" y="4107900"/>
                <a:ext cx="16525" cy="12600"/>
              </a:xfrm>
              <a:custGeom>
                <a:avLst/>
                <a:gdLst/>
                <a:ahLst/>
                <a:cxnLst/>
                <a:rect l="l" t="t" r="r" b="b"/>
                <a:pathLst>
                  <a:path w="661" h="504" extrusionOk="0">
                    <a:moveTo>
                      <a:pt x="330" y="0"/>
                    </a:moveTo>
                    <a:cubicBezTo>
                      <a:pt x="275" y="0"/>
                      <a:pt x="220" y="18"/>
                      <a:pt x="174" y="56"/>
                    </a:cubicBezTo>
                    <a:cubicBezTo>
                      <a:pt x="1" y="197"/>
                      <a:pt x="84" y="480"/>
                      <a:pt x="306" y="503"/>
                    </a:cubicBezTo>
                    <a:cubicBezTo>
                      <a:pt x="315" y="503"/>
                      <a:pt x="324" y="504"/>
                      <a:pt x="333" y="504"/>
                    </a:cubicBezTo>
                    <a:cubicBezTo>
                      <a:pt x="539" y="504"/>
                      <a:pt x="660" y="261"/>
                      <a:pt x="528" y="94"/>
                    </a:cubicBezTo>
                    <a:cubicBezTo>
                      <a:pt x="477" y="32"/>
                      <a:pt x="403" y="0"/>
                      <a:pt x="3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5" name="Google Shape;5115;p38"/>
              <p:cNvSpPr/>
              <p:nvPr/>
            </p:nvSpPr>
            <p:spPr>
              <a:xfrm>
                <a:off x="3955075" y="4091400"/>
                <a:ext cx="15875" cy="12075"/>
              </a:xfrm>
              <a:custGeom>
                <a:avLst/>
                <a:gdLst/>
                <a:ahLst/>
                <a:cxnLst/>
                <a:rect l="l" t="t" r="r" b="b"/>
                <a:pathLst>
                  <a:path w="635" h="483" extrusionOk="0">
                    <a:moveTo>
                      <a:pt x="318" y="0"/>
                    </a:moveTo>
                    <a:cubicBezTo>
                      <a:pt x="264" y="0"/>
                      <a:pt x="210" y="18"/>
                      <a:pt x="164" y="54"/>
                    </a:cubicBezTo>
                    <a:cubicBezTo>
                      <a:pt x="0" y="189"/>
                      <a:pt x="81" y="459"/>
                      <a:pt x="293" y="481"/>
                    </a:cubicBezTo>
                    <a:cubicBezTo>
                      <a:pt x="302" y="482"/>
                      <a:pt x="311" y="483"/>
                      <a:pt x="320" y="483"/>
                    </a:cubicBezTo>
                    <a:cubicBezTo>
                      <a:pt x="516" y="483"/>
                      <a:pt x="634" y="249"/>
                      <a:pt x="505" y="89"/>
                    </a:cubicBezTo>
                    <a:cubicBezTo>
                      <a:pt x="457" y="31"/>
                      <a:pt x="388"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6" name="Google Shape;5116;p38"/>
              <p:cNvSpPr/>
              <p:nvPr/>
            </p:nvSpPr>
            <p:spPr>
              <a:xfrm>
                <a:off x="3941725" y="4074825"/>
                <a:ext cx="15400" cy="11700"/>
              </a:xfrm>
              <a:custGeom>
                <a:avLst/>
                <a:gdLst/>
                <a:ahLst/>
                <a:cxnLst/>
                <a:rect l="l" t="t" r="r" b="b"/>
                <a:pathLst>
                  <a:path w="616" h="468" extrusionOk="0">
                    <a:moveTo>
                      <a:pt x="309" y="1"/>
                    </a:moveTo>
                    <a:cubicBezTo>
                      <a:pt x="257" y="1"/>
                      <a:pt x="205" y="18"/>
                      <a:pt x="162" y="55"/>
                    </a:cubicBezTo>
                    <a:cubicBezTo>
                      <a:pt x="1" y="183"/>
                      <a:pt x="78" y="444"/>
                      <a:pt x="284" y="466"/>
                    </a:cubicBezTo>
                    <a:cubicBezTo>
                      <a:pt x="293" y="467"/>
                      <a:pt x="302" y="468"/>
                      <a:pt x="310" y="468"/>
                    </a:cubicBezTo>
                    <a:cubicBezTo>
                      <a:pt x="501" y="468"/>
                      <a:pt x="615" y="241"/>
                      <a:pt x="489" y="87"/>
                    </a:cubicBezTo>
                    <a:cubicBezTo>
                      <a:pt x="444" y="31"/>
                      <a:pt x="377"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7" name="Google Shape;5117;p38"/>
              <p:cNvSpPr/>
              <p:nvPr/>
            </p:nvSpPr>
            <p:spPr>
              <a:xfrm>
                <a:off x="3928475" y="4058325"/>
                <a:ext cx="14775" cy="11150"/>
              </a:xfrm>
              <a:custGeom>
                <a:avLst/>
                <a:gdLst/>
                <a:ahLst/>
                <a:cxnLst/>
                <a:rect l="l" t="t" r="r" b="b"/>
                <a:pathLst>
                  <a:path w="591" h="446" extrusionOk="0">
                    <a:moveTo>
                      <a:pt x="295" y="0"/>
                    </a:moveTo>
                    <a:cubicBezTo>
                      <a:pt x="246" y="0"/>
                      <a:pt x="196" y="16"/>
                      <a:pt x="155" y="50"/>
                    </a:cubicBezTo>
                    <a:cubicBezTo>
                      <a:pt x="1" y="175"/>
                      <a:pt x="75" y="426"/>
                      <a:pt x="274" y="445"/>
                    </a:cubicBezTo>
                    <a:cubicBezTo>
                      <a:pt x="282" y="446"/>
                      <a:pt x="289" y="446"/>
                      <a:pt x="297" y="446"/>
                    </a:cubicBezTo>
                    <a:cubicBezTo>
                      <a:pt x="480" y="446"/>
                      <a:pt x="590" y="230"/>
                      <a:pt x="470" y="82"/>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8" name="Google Shape;5118;p38"/>
              <p:cNvSpPr/>
              <p:nvPr/>
            </p:nvSpPr>
            <p:spPr>
              <a:xfrm>
                <a:off x="3915225" y="4041800"/>
                <a:ext cx="14125" cy="10725"/>
              </a:xfrm>
              <a:custGeom>
                <a:avLst/>
                <a:gdLst/>
                <a:ahLst/>
                <a:cxnLst/>
                <a:rect l="l" t="t" r="r" b="b"/>
                <a:pathLst>
                  <a:path w="565" h="429" extrusionOk="0">
                    <a:moveTo>
                      <a:pt x="282" y="1"/>
                    </a:moveTo>
                    <a:cubicBezTo>
                      <a:pt x="235" y="1"/>
                      <a:pt x="187" y="16"/>
                      <a:pt x="148" y="48"/>
                    </a:cubicBezTo>
                    <a:cubicBezTo>
                      <a:pt x="0" y="167"/>
                      <a:pt x="71" y="405"/>
                      <a:pt x="261" y="428"/>
                    </a:cubicBezTo>
                    <a:cubicBezTo>
                      <a:pt x="269" y="428"/>
                      <a:pt x="276" y="429"/>
                      <a:pt x="284" y="429"/>
                    </a:cubicBezTo>
                    <a:cubicBezTo>
                      <a:pt x="460" y="429"/>
                      <a:pt x="564" y="222"/>
                      <a:pt x="450" y="81"/>
                    </a:cubicBezTo>
                    <a:cubicBezTo>
                      <a:pt x="407"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9" name="Google Shape;5119;p38"/>
              <p:cNvSpPr/>
              <p:nvPr/>
            </p:nvSpPr>
            <p:spPr>
              <a:xfrm>
                <a:off x="3901975" y="4025225"/>
                <a:ext cx="13475" cy="10275"/>
              </a:xfrm>
              <a:custGeom>
                <a:avLst/>
                <a:gdLst/>
                <a:ahLst/>
                <a:cxnLst/>
                <a:rect l="l" t="t" r="r" b="b"/>
                <a:pathLst>
                  <a:path w="539" h="411" extrusionOk="0">
                    <a:moveTo>
                      <a:pt x="269" y="1"/>
                    </a:moveTo>
                    <a:cubicBezTo>
                      <a:pt x="224" y="1"/>
                      <a:pt x="179" y="16"/>
                      <a:pt x="142" y="46"/>
                    </a:cubicBezTo>
                    <a:cubicBezTo>
                      <a:pt x="0" y="162"/>
                      <a:pt x="68" y="390"/>
                      <a:pt x="248" y="409"/>
                    </a:cubicBezTo>
                    <a:cubicBezTo>
                      <a:pt x="256" y="410"/>
                      <a:pt x="263" y="411"/>
                      <a:pt x="271" y="411"/>
                    </a:cubicBezTo>
                    <a:cubicBezTo>
                      <a:pt x="440" y="411"/>
                      <a:pt x="538" y="214"/>
                      <a:pt x="428" y="78"/>
                    </a:cubicBezTo>
                    <a:cubicBezTo>
                      <a:pt x="387" y="27"/>
                      <a:pt x="328"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0" name="Google Shape;5120;p38"/>
              <p:cNvSpPr/>
              <p:nvPr/>
            </p:nvSpPr>
            <p:spPr>
              <a:xfrm>
                <a:off x="3888625" y="4008725"/>
                <a:ext cx="12925" cy="9750"/>
              </a:xfrm>
              <a:custGeom>
                <a:avLst/>
                <a:gdLst/>
                <a:ahLst/>
                <a:cxnLst/>
                <a:rect l="l" t="t" r="r" b="b"/>
                <a:pathLst>
                  <a:path w="517" h="390" extrusionOk="0">
                    <a:moveTo>
                      <a:pt x="260" y="1"/>
                    </a:moveTo>
                    <a:cubicBezTo>
                      <a:pt x="217" y="1"/>
                      <a:pt x="173" y="15"/>
                      <a:pt x="136" y="44"/>
                    </a:cubicBezTo>
                    <a:cubicBezTo>
                      <a:pt x="1" y="153"/>
                      <a:pt x="68" y="372"/>
                      <a:pt x="238" y="388"/>
                    </a:cubicBezTo>
                    <a:cubicBezTo>
                      <a:pt x="246" y="389"/>
                      <a:pt x="254" y="389"/>
                      <a:pt x="262" y="389"/>
                    </a:cubicBezTo>
                    <a:cubicBezTo>
                      <a:pt x="422" y="389"/>
                      <a:pt x="516" y="202"/>
                      <a:pt x="412" y="73"/>
                    </a:cubicBezTo>
                    <a:cubicBezTo>
                      <a:pt x="374" y="26"/>
                      <a:pt x="318" y="1"/>
                      <a:pt x="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1" name="Google Shape;5121;p38"/>
              <p:cNvSpPr/>
              <p:nvPr/>
            </p:nvSpPr>
            <p:spPr>
              <a:xfrm>
                <a:off x="3875375" y="3992175"/>
                <a:ext cx="12300" cy="9325"/>
              </a:xfrm>
              <a:custGeom>
                <a:avLst/>
                <a:gdLst/>
                <a:ahLst/>
                <a:cxnLst/>
                <a:rect l="l" t="t" r="r" b="b"/>
                <a:pathLst>
                  <a:path w="492" h="373" extrusionOk="0">
                    <a:moveTo>
                      <a:pt x="248" y="1"/>
                    </a:moveTo>
                    <a:cubicBezTo>
                      <a:pt x="206" y="1"/>
                      <a:pt x="164" y="15"/>
                      <a:pt x="129" y="44"/>
                    </a:cubicBezTo>
                    <a:cubicBezTo>
                      <a:pt x="0" y="147"/>
                      <a:pt x="61" y="356"/>
                      <a:pt x="229" y="372"/>
                    </a:cubicBezTo>
                    <a:cubicBezTo>
                      <a:pt x="235" y="373"/>
                      <a:pt x="242" y="373"/>
                      <a:pt x="248" y="373"/>
                    </a:cubicBezTo>
                    <a:cubicBezTo>
                      <a:pt x="400" y="373"/>
                      <a:pt x="491" y="193"/>
                      <a:pt x="392" y="70"/>
                    </a:cubicBezTo>
                    <a:cubicBezTo>
                      <a:pt x="356" y="25"/>
                      <a:pt x="302" y="1"/>
                      <a:pt x="2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2" name="Google Shape;5122;p38"/>
              <p:cNvSpPr/>
              <p:nvPr/>
            </p:nvSpPr>
            <p:spPr>
              <a:xfrm>
                <a:off x="3862125" y="3975675"/>
                <a:ext cx="11650" cy="8875"/>
              </a:xfrm>
              <a:custGeom>
                <a:avLst/>
                <a:gdLst/>
                <a:ahLst/>
                <a:cxnLst/>
                <a:rect l="l" t="t" r="r" b="b"/>
                <a:pathLst>
                  <a:path w="466" h="355" extrusionOk="0">
                    <a:moveTo>
                      <a:pt x="233" y="0"/>
                    </a:moveTo>
                    <a:cubicBezTo>
                      <a:pt x="194" y="0"/>
                      <a:pt x="155" y="13"/>
                      <a:pt x="122" y="39"/>
                    </a:cubicBezTo>
                    <a:cubicBezTo>
                      <a:pt x="0" y="139"/>
                      <a:pt x="58" y="335"/>
                      <a:pt x="215" y="354"/>
                    </a:cubicBezTo>
                    <a:cubicBezTo>
                      <a:pt x="222" y="355"/>
                      <a:pt x="228" y="355"/>
                      <a:pt x="235" y="355"/>
                    </a:cubicBezTo>
                    <a:cubicBezTo>
                      <a:pt x="381" y="355"/>
                      <a:pt x="465" y="182"/>
                      <a:pt x="370" y="65"/>
                    </a:cubicBezTo>
                    <a:cubicBezTo>
                      <a:pt x="335" y="22"/>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3" name="Google Shape;5123;p38"/>
              <p:cNvSpPr/>
              <p:nvPr/>
            </p:nvSpPr>
            <p:spPr>
              <a:xfrm>
                <a:off x="3848850" y="3959150"/>
                <a:ext cx="11025" cy="8375"/>
              </a:xfrm>
              <a:custGeom>
                <a:avLst/>
                <a:gdLst/>
                <a:ahLst/>
                <a:cxnLst/>
                <a:rect l="l" t="t" r="r" b="b"/>
                <a:pathLst>
                  <a:path w="441" h="335" extrusionOk="0">
                    <a:moveTo>
                      <a:pt x="223" y="0"/>
                    </a:moveTo>
                    <a:cubicBezTo>
                      <a:pt x="185" y="0"/>
                      <a:pt x="148" y="13"/>
                      <a:pt x="117" y="38"/>
                    </a:cubicBezTo>
                    <a:cubicBezTo>
                      <a:pt x="1" y="131"/>
                      <a:pt x="55" y="318"/>
                      <a:pt x="203" y="334"/>
                    </a:cubicBezTo>
                    <a:cubicBezTo>
                      <a:pt x="210" y="334"/>
                      <a:pt x="216" y="335"/>
                      <a:pt x="222" y="335"/>
                    </a:cubicBezTo>
                    <a:cubicBezTo>
                      <a:pt x="359" y="335"/>
                      <a:pt x="440" y="171"/>
                      <a:pt x="351" y="60"/>
                    </a:cubicBezTo>
                    <a:cubicBezTo>
                      <a:pt x="319" y="21"/>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4" name="Google Shape;5124;p38"/>
              <p:cNvSpPr/>
              <p:nvPr/>
            </p:nvSpPr>
            <p:spPr>
              <a:xfrm>
                <a:off x="3986250" y="4093425"/>
                <a:ext cx="16500" cy="12550"/>
              </a:xfrm>
              <a:custGeom>
                <a:avLst/>
                <a:gdLst/>
                <a:ahLst/>
                <a:cxnLst/>
                <a:rect l="l" t="t" r="r" b="b"/>
                <a:pathLst>
                  <a:path w="660" h="502" extrusionOk="0">
                    <a:moveTo>
                      <a:pt x="331" y="0"/>
                    </a:moveTo>
                    <a:cubicBezTo>
                      <a:pt x="276" y="0"/>
                      <a:pt x="220" y="19"/>
                      <a:pt x="174" y="56"/>
                    </a:cubicBezTo>
                    <a:cubicBezTo>
                      <a:pt x="0" y="198"/>
                      <a:pt x="81" y="477"/>
                      <a:pt x="306" y="500"/>
                    </a:cubicBezTo>
                    <a:cubicBezTo>
                      <a:pt x="316" y="501"/>
                      <a:pt x="326" y="502"/>
                      <a:pt x="336" y="502"/>
                    </a:cubicBezTo>
                    <a:cubicBezTo>
                      <a:pt x="540" y="502"/>
                      <a:pt x="659" y="257"/>
                      <a:pt x="527" y="92"/>
                    </a:cubicBezTo>
                    <a:cubicBezTo>
                      <a:pt x="476" y="32"/>
                      <a:pt x="404" y="0"/>
                      <a:pt x="3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5" name="Google Shape;5125;p38"/>
              <p:cNvSpPr/>
              <p:nvPr/>
            </p:nvSpPr>
            <p:spPr>
              <a:xfrm>
                <a:off x="3973000" y="4076850"/>
                <a:ext cx="15850" cy="12075"/>
              </a:xfrm>
              <a:custGeom>
                <a:avLst/>
                <a:gdLst/>
                <a:ahLst/>
                <a:cxnLst/>
                <a:rect l="l" t="t" r="r" b="b"/>
                <a:pathLst>
                  <a:path w="634" h="483" extrusionOk="0">
                    <a:moveTo>
                      <a:pt x="316" y="1"/>
                    </a:moveTo>
                    <a:cubicBezTo>
                      <a:pt x="263" y="1"/>
                      <a:pt x="209" y="18"/>
                      <a:pt x="164" y="54"/>
                    </a:cubicBezTo>
                    <a:cubicBezTo>
                      <a:pt x="0" y="192"/>
                      <a:pt x="80" y="459"/>
                      <a:pt x="293" y="482"/>
                    </a:cubicBezTo>
                    <a:cubicBezTo>
                      <a:pt x="302" y="482"/>
                      <a:pt x="311" y="483"/>
                      <a:pt x="319" y="483"/>
                    </a:cubicBezTo>
                    <a:cubicBezTo>
                      <a:pt x="516" y="483"/>
                      <a:pt x="634" y="250"/>
                      <a:pt x="505" y="93"/>
                    </a:cubicBezTo>
                    <a:cubicBezTo>
                      <a:pt x="457" y="32"/>
                      <a:pt x="387" y="1"/>
                      <a:pt x="3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6" name="Google Shape;5126;p38"/>
              <p:cNvSpPr/>
              <p:nvPr/>
            </p:nvSpPr>
            <p:spPr>
              <a:xfrm>
                <a:off x="3959650" y="4060350"/>
                <a:ext cx="15300" cy="11625"/>
              </a:xfrm>
              <a:custGeom>
                <a:avLst/>
                <a:gdLst/>
                <a:ahLst/>
                <a:cxnLst/>
                <a:rect l="l" t="t" r="r" b="b"/>
                <a:pathLst>
                  <a:path w="612" h="465" extrusionOk="0">
                    <a:moveTo>
                      <a:pt x="307" y="1"/>
                    </a:moveTo>
                    <a:cubicBezTo>
                      <a:pt x="256" y="1"/>
                      <a:pt x="204" y="18"/>
                      <a:pt x="161" y="52"/>
                    </a:cubicBezTo>
                    <a:cubicBezTo>
                      <a:pt x="1" y="184"/>
                      <a:pt x="78" y="441"/>
                      <a:pt x="283" y="463"/>
                    </a:cubicBezTo>
                    <a:cubicBezTo>
                      <a:pt x="293" y="464"/>
                      <a:pt x="302" y="465"/>
                      <a:pt x="310" y="465"/>
                    </a:cubicBezTo>
                    <a:cubicBezTo>
                      <a:pt x="500" y="465"/>
                      <a:pt x="612" y="241"/>
                      <a:pt x="489" y="87"/>
                    </a:cubicBezTo>
                    <a:cubicBezTo>
                      <a:pt x="443" y="31"/>
                      <a:pt x="375" y="1"/>
                      <a:pt x="3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7" name="Google Shape;5127;p38"/>
              <p:cNvSpPr/>
              <p:nvPr/>
            </p:nvSpPr>
            <p:spPr>
              <a:xfrm>
                <a:off x="3946400" y="4043800"/>
                <a:ext cx="14675" cy="11150"/>
              </a:xfrm>
              <a:custGeom>
                <a:avLst/>
                <a:gdLst/>
                <a:ahLst/>
                <a:cxnLst/>
                <a:rect l="l" t="t" r="r" b="b"/>
                <a:pathLst>
                  <a:path w="587" h="446" extrusionOk="0">
                    <a:moveTo>
                      <a:pt x="295" y="1"/>
                    </a:moveTo>
                    <a:cubicBezTo>
                      <a:pt x="246" y="1"/>
                      <a:pt x="196" y="17"/>
                      <a:pt x="155" y="52"/>
                    </a:cubicBezTo>
                    <a:cubicBezTo>
                      <a:pt x="0" y="177"/>
                      <a:pt x="74" y="425"/>
                      <a:pt x="270" y="444"/>
                    </a:cubicBezTo>
                    <a:cubicBezTo>
                      <a:pt x="280" y="445"/>
                      <a:pt x="289" y="446"/>
                      <a:pt x="297" y="446"/>
                    </a:cubicBezTo>
                    <a:cubicBezTo>
                      <a:pt x="480" y="446"/>
                      <a:pt x="586" y="231"/>
                      <a:pt x="470" y="84"/>
                    </a:cubicBezTo>
                    <a:cubicBezTo>
                      <a:pt x="424" y="29"/>
                      <a:pt x="360"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8" name="Google Shape;5128;p38"/>
              <p:cNvSpPr/>
              <p:nvPr/>
            </p:nvSpPr>
            <p:spPr>
              <a:xfrm>
                <a:off x="3933150" y="4027275"/>
                <a:ext cx="14100" cy="10725"/>
              </a:xfrm>
              <a:custGeom>
                <a:avLst/>
                <a:gdLst/>
                <a:ahLst/>
                <a:cxnLst/>
                <a:rect l="l" t="t" r="r" b="b"/>
                <a:pathLst>
                  <a:path w="564" h="429" extrusionOk="0">
                    <a:moveTo>
                      <a:pt x="281" y="0"/>
                    </a:moveTo>
                    <a:cubicBezTo>
                      <a:pt x="234" y="0"/>
                      <a:pt x="187" y="16"/>
                      <a:pt x="148" y="48"/>
                    </a:cubicBezTo>
                    <a:cubicBezTo>
                      <a:pt x="0" y="170"/>
                      <a:pt x="71" y="408"/>
                      <a:pt x="260" y="427"/>
                    </a:cubicBezTo>
                    <a:cubicBezTo>
                      <a:pt x="268" y="428"/>
                      <a:pt x="276" y="428"/>
                      <a:pt x="284" y="428"/>
                    </a:cubicBezTo>
                    <a:cubicBezTo>
                      <a:pt x="459" y="428"/>
                      <a:pt x="564" y="222"/>
                      <a:pt x="447" y="80"/>
                    </a:cubicBezTo>
                    <a:cubicBezTo>
                      <a:pt x="405" y="27"/>
                      <a:pt x="343" y="0"/>
                      <a:pt x="2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9" name="Google Shape;5129;p38"/>
              <p:cNvSpPr/>
              <p:nvPr/>
            </p:nvSpPr>
            <p:spPr>
              <a:xfrm>
                <a:off x="3919800" y="4010775"/>
                <a:ext cx="13550" cy="10175"/>
              </a:xfrm>
              <a:custGeom>
                <a:avLst/>
                <a:gdLst/>
                <a:ahLst/>
                <a:cxnLst/>
                <a:rect l="l" t="t" r="r" b="b"/>
                <a:pathLst>
                  <a:path w="542" h="407" extrusionOk="0">
                    <a:moveTo>
                      <a:pt x="274" y="0"/>
                    </a:moveTo>
                    <a:cubicBezTo>
                      <a:pt x="228" y="0"/>
                      <a:pt x="183" y="15"/>
                      <a:pt x="145" y="46"/>
                    </a:cubicBezTo>
                    <a:cubicBezTo>
                      <a:pt x="1" y="158"/>
                      <a:pt x="71" y="390"/>
                      <a:pt x="251" y="406"/>
                    </a:cubicBezTo>
                    <a:cubicBezTo>
                      <a:pt x="259" y="407"/>
                      <a:pt x="267" y="407"/>
                      <a:pt x="274" y="407"/>
                    </a:cubicBezTo>
                    <a:cubicBezTo>
                      <a:pt x="441" y="407"/>
                      <a:pt x="542" y="210"/>
                      <a:pt x="431" y="75"/>
                    </a:cubicBezTo>
                    <a:cubicBezTo>
                      <a:pt x="391" y="26"/>
                      <a:pt x="333" y="0"/>
                      <a:pt x="2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0" name="Google Shape;5130;p38"/>
              <p:cNvSpPr/>
              <p:nvPr/>
            </p:nvSpPr>
            <p:spPr>
              <a:xfrm>
                <a:off x="3906550" y="3994200"/>
                <a:ext cx="12925" cy="9800"/>
              </a:xfrm>
              <a:custGeom>
                <a:avLst/>
                <a:gdLst/>
                <a:ahLst/>
                <a:cxnLst/>
                <a:rect l="l" t="t" r="r" b="b"/>
                <a:pathLst>
                  <a:path w="517" h="392" extrusionOk="0">
                    <a:moveTo>
                      <a:pt x="259" y="0"/>
                    </a:moveTo>
                    <a:cubicBezTo>
                      <a:pt x="215" y="0"/>
                      <a:pt x="171" y="14"/>
                      <a:pt x="135" y="44"/>
                    </a:cubicBezTo>
                    <a:cubicBezTo>
                      <a:pt x="0" y="153"/>
                      <a:pt x="65" y="371"/>
                      <a:pt x="238" y="391"/>
                    </a:cubicBezTo>
                    <a:cubicBezTo>
                      <a:pt x="246" y="391"/>
                      <a:pt x="254" y="392"/>
                      <a:pt x="261" y="392"/>
                    </a:cubicBezTo>
                    <a:cubicBezTo>
                      <a:pt x="421" y="392"/>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1" name="Google Shape;5131;p38"/>
              <p:cNvSpPr/>
              <p:nvPr/>
            </p:nvSpPr>
            <p:spPr>
              <a:xfrm>
                <a:off x="3893300" y="3977700"/>
                <a:ext cx="12275" cy="9350"/>
              </a:xfrm>
              <a:custGeom>
                <a:avLst/>
                <a:gdLst/>
                <a:ahLst/>
                <a:cxnLst/>
                <a:rect l="l" t="t" r="r" b="b"/>
                <a:pathLst>
                  <a:path w="491" h="374" extrusionOk="0">
                    <a:moveTo>
                      <a:pt x="244" y="1"/>
                    </a:moveTo>
                    <a:cubicBezTo>
                      <a:pt x="204" y="1"/>
                      <a:pt x="163" y="14"/>
                      <a:pt x="129" y="42"/>
                    </a:cubicBezTo>
                    <a:cubicBezTo>
                      <a:pt x="0" y="144"/>
                      <a:pt x="61" y="353"/>
                      <a:pt x="228" y="373"/>
                    </a:cubicBezTo>
                    <a:cubicBezTo>
                      <a:pt x="235" y="373"/>
                      <a:pt x="241" y="373"/>
                      <a:pt x="248" y="373"/>
                    </a:cubicBezTo>
                    <a:cubicBezTo>
                      <a:pt x="400" y="373"/>
                      <a:pt x="491" y="194"/>
                      <a:pt x="389" y="70"/>
                    </a:cubicBezTo>
                    <a:cubicBezTo>
                      <a:pt x="352" y="24"/>
                      <a:pt x="299" y="1"/>
                      <a:pt x="2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2" name="Google Shape;5132;p38"/>
              <p:cNvSpPr/>
              <p:nvPr/>
            </p:nvSpPr>
            <p:spPr>
              <a:xfrm>
                <a:off x="3880025" y="3961150"/>
                <a:ext cx="11650" cy="8875"/>
              </a:xfrm>
              <a:custGeom>
                <a:avLst/>
                <a:gdLst/>
                <a:ahLst/>
                <a:cxnLst/>
                <a:rect l="l" t="t" r="r" b="b"/>
                <a:pathLst>
                  <a:path w="466" h="355" extrusionOk="0">
                    <a:moveTo>
                      <a:pt x="233" y="0"/>
                    </a:moveTo>
                    <a:cubicBezTo>
                      <a:pt x="194" y="0"/>
                      <a:pt x="155" y="14"/>
                      <a:pt x="123" y="41"/>
                    </a:cubicBezTo>
                    <a:cubicBezTo>
                      <a:pt x="1" y="138"/>
                      <a:pt x="59" y="337"/>
                      <a:pt x="216" y="353"/>
                    </a:cubicBezTo>
                    <a:cubicBezTo>
                      <a:pt x="223" y="354"/>
                      <a:pt x="229" y="354"/>
                      <a:pt x="235" y="354"/>
                    </a:cubicBezTo>
                    <a:cubicBezTo>
                      <a:pt x="378" y="354"/>
                      <a:pt x="466" y="184"/>
                      <a:pt x="370" y="67"/>
                    </a:cubicBezTo>
                    <a:cubicBezTo>
                      <a:pt x="336" y="23"/>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3" name="Google Shape;5133;p38"/>
              <p:cNvSpPr/>
              <p:nvPr/>
            </p:nvSpPr>
            <p:spPr>
              <a:xfrm>
                <a:off x="3866775" y="3944625"/>
                <a:ext cx="11000" cy="8350"/>
              </a:xfrm>
              <a:custGeom>
                <a:avLst/>
                <a:gdLst/>
                <a:ahLst/>
                <a:cxnLst/>
                <a:rect l="l" t="t" r="r" b="b"/>
                <a:pathLst>
                  <a:path w="440" h="334" extrusionOk="0">
                    <a:moveTo>
                      <a:pt x="219" y="1"/>
                    </a:moveTo>
                    <a:cubicBezTo>
                      <a:pt x="182" y="1"/>
                      <a:pt x="144" y="13"/>
                      <a:pt x="113" y="37"/>
                    </a:cubicBezTo>
                    <a:cubicBezTo>
                      <a:pt x="1" y="130"/>
                      <a:pt x="55" y="317"/>
                      <a:pt x="203" y="333"/>
                    </a:cubicBezTo>
                    <a:cubicBezTo>
                      <a:pt x="210" y="334"/>
                      <a:pt x="216" y="334"/>
                      <a:pt x="222" y="334"/>
                    </a:cubicBezTo>
                    <a:cubicBezTo>
                      <a:pt x="359" y="334"/>
                      <a:pt x="440" y="174"/>
                      <a:pt x="351" y="63"/>
                    </a:cubicBezTo>
                    <a:cubicBezTo>
                      <a:pt x="318" y="22"/>
                      <a:pt x="268" y="1"/>
                      <a:pt x="2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4" name="Google Shape;5134;p38"/>
              <p:cNvSpPr/>
              <p:nvPr/>
            </p:nvSpPr>
            <p:spPr>
              <a:xfrm>
                <a:off x="3853450" y="3928100"/>
                <a:ext cx="10450" cy="7925"/>
              </a:xfrm>
              <a:custGeom>
                <a:avLst/>
                <a:gdLst/>
                <a:ahLst/>
                <a:cxnLst/>
                <a:rect l="l" t="t" r="r" b="b"/>
                <a:pathLst>
                  <a:path w="418" h="317" extrusionOk="0">
                    <a:moveTo>
                      <a:pt x="211" y="1"/>
                    </a:moveTo>
                    <a:cubicBezTo>
                      <a:pt x="176" y="1"/>
                      <a:pt x="140" y="12"/>
                      <a:pt x="109" y="36"/>
                    </a:cubicBezTo>
                    <a:cubicBezTo>
                      <a:pt x="0" y="123"/>
                      <a:pt x="55" y="300"/>
                      <a:pt x="193" y="316"/>
                    </a:cubicBezTo>
                    <a:cubicBezTo>
                      <a:pt x="199" y="317"/>
                      <a:pt x="206" y="317"/>
                      <a:pt x="212" y="317"/>
                    </a:cubicBezTo>
                    <a:cubicBezTo>
                      <a:pt x="342" y="317"/>
                      <a:pt x="417" y="163"/>
                      <a:pt x="334" y="59"/>
                    </a:cubicBezTo>
                    <a:cubicBezTo>
                      <a:pt x="302" y="21"/>
                      <a:pt x="257" y="1"/>
                      <a:pt x="2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5" name="Google Shape;5135;p38"/>
              <p:cNvSpPr/>
              <p:nvPr/>
            </p:nvSpPr>
            <p:spPr>
              <a:xfrm>
                <a:off x="4017350" y="4095400"/>
                <a:ext cx="17200" cy="13075"/>
              </a:xfrm>
              <a:custGeom>
                <a:avLst/>
                <a:gdLst/>
                <a:ahLst/>
                <a:cxnLst/>
                <a:rect l="l" t="t" r="r" b="b"/>
                <a:pathLst>
                  <a:path w="688" h="523" extrusionOk="0">
                    <a:moveTo>
                      <a:pt x="345" y="1"/>
                    </a:moveTo>
                    <a:cubicBezTo>
                      <a:pt x="288" y="1"/>
                      <a:pt x="231" y="19"/>
                      <a:pt x="183" y="58"/>
                    </a:cubicBezTo>
                    <a:cubicBezTo>
                      <a:pt x="0" y="202"/>
                      <a:pt x="87" y="495"/>
                      <a:pt x="318" y="520"/>
                    </a:cubicBezTo>
                    <a:cubicBezTo>
                      <a:pt x="329" y="522"/>
                      <a:pt x="339" y="522"/>
                      <a:pt x="349" y="522"/>
                    </a:cubicBezTo>
                    <a:cubicBezTo>
                      <a:pt x="559" y="522"/>
                      <a:pt x="688" y="271"/>
                      <a:pt x="550" y="99"/>
                    </a:cubicBezTo>
                    <a:cubicBezTo>
                      <a:pt x="498" y="35"/>
                      <a:pt x="422"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6" name="Google Shape;5136;p38"/>
              <p:cNvSpPr/>
              <p:nvPr/>
            </p:nvSpPr>
            <p:spPr>
              <a:xfrm>
                <a:off x="4004075" y="4078875"/>
                <a:ext cx="16600" cy="12625"/>
              </a:xfrm>
              <a:custGeom>
                <a:avLst/>
                <a:gdLst/>
                <a:ahLst/>
                <a:cxnLst/>
                <a:rect l="l" t="t" r="r" b="b"/>
                <a:pathLst>
                  <a:path w="664" h="505" extrusionOk="0">
                    <a:moveTo>
                      <a:pt x="333" y="1"/>
                    </a:moveTo>
                    <a:cubicBezTo>
                      <a:pt x="277" y="1"/>
                      <a:pt x="221" y="19"/>
                      <a:pt x="174" y="57"/>
                    </a:cubicBezTo>
                    <a:cubicBezTo>
                      <a:pt x="1" y="198"/>
                      <a:pt x="84" y="481"/>
                      <a:pt x="306" y="503"/>
                    </a:cubicBezTo>
                    <a:cubicBezTo>
                      <a:pt x="315" y="504"/>
                      <a:pt x="325" y="505"/>
                      <a:pt x="334" y="505"/>
                    </a:cubicBezTo>
                    <a:cubicBezTo>
                      <a:pt x="542" y="505"/>
                      <a:pt x="663" y="262"/>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7" name="Google Shape;5137;p38"/>
              <p:cNvSpPr/>
              <p:nvPr/>
            </p:nvSpPr>
            <p:spPr>
              <a:xfrm>
                <a:off x="3990825" y="4062400"/>
                <a:ext cx="15950" cy="12075"/>
              </a:xfrm>
              <a:custGeom>
                <a:avLst/>
                <a:gdLst/>
                <a:ahLst/>
                <a:cxnLst/>
                <a:rect l="l" t="t" r="r" b="b"/>
                <a:pathLst>
                  <a:path w="638" h="483" extrusionOk="0">
                    <a:moveTo>
                      <a:pt x="320" y="0"/>
                    </a:moveTo>
                    <a:cubicBezTo>
                      <a:pt x="266" y="0"/>
                      <a:pt x="212" y="18"/>
                      <a:pt x="168" y="54"/>
                    </a:cubicBezTo>
                    <a:cubicBezTo>
                      <a:pt x="1" y="189"/>
                      <a:pt x="81" y="459"/>
                      <a:pt x="296" y="481"/>
                    </a:cubicBezTo>
                    <a:cubicBezTo>
                      <a:pt x="305" y="482"/>
                      <a:pt x="314" y="482"/>
                      <a:pt x="323" y="482"/>
                    </a:cubicBezTo>
                    <a:cubicBezTo>
                      <a:pt x="519" y="482"/>
                      <a:pt x="638" y="249"/>
                      <a:pt x="508" y="89"/>
                    </a:cubicBezTo>
                    <a:cubicBezTo>
                      <a:pt x="461" y="30"/>
                      <a:pt x="390" y="0"/>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8" name="Google Shape;5138;p38"/>
              <p:cNvSpPr/>
              <p:nvPr/>
            </p:nvSpPr>
            <p:spPr>
              <a:xfrm>
                <a:off x="3977575" y="4045825"/>
                <a:ext cx="15300" cy="11700"/>
              </a:xfrm>
              <a:custGeom>
                <a:avLst/>
                <a:gdLst/>
                <a:ahLst/>
                <a:cxnLst/>
                <a:rect l="l" t="t" r="r" b="b"/>
                <a:pathLst>
                  <a:path w="612" h="468" extrusionOk="0">
                    <a:moveTo>
                      <a:pt x="309" y="1"/>
                    </a:moveTo>
                    <a:cubicBezTo>
                      <a:pt x="257" y="1"/>
                      <a:pt x="204" y="18"/>
                      <a:pt x="161" y="55"/>
                    </a:cubicBezTo>
                    <a:cubicBezTo>
                      <a:pt x="0" y="183"/>
                      <a:pt x="77" y="443"/>
                      <a:pt x="283" y="466"/>
                    </a:cubicBezTo>
                    <a:cubicBezTo>
                      <a:pt x="292" y="467"/>
                      <a:pt x="301" y="467"/>
                      <a:pt x="310" y="467"/>
                    </a:cubicBezTo>
                    <a:cubicBezTo>
                      <a:pt x="500" y="467"/>
                      <a:pt x="612" y="240"/>
                      <a:pt x="489" y="87"/>
                    </a:cubicBezTo>
                    <a:cubicBezTo>
                      <a:pt x="443" y="30"/>
                      <a:pt x="376"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9" name="Google Shape;5139;p38"/>
              <p:cNvSpPr/>
              <p:nvPr/>
            </p:nvSpPr>
            <p:spPr>
              <a:xfrm>
                <a:off x="3964325" y="4029325"/>
                <a:ext cx="14675" cy="11150"/>
              </a:xfrm>
              <a:custGeom>
                <a:avLst/>
                <a:gdLst/>
                <a:ahLst/>
                <a:cxnLst/>
                <a:rect l="l" t="t" r="r" b="b"/>
                <a:pathLst>
                  <a:path w="587" h="446" extrusionOk="0">
                    <a:moveTo>
                      <a:pt x="294" y="0"/>
                    </a:moveTo>
                    <a:cubicBezTo>
                      <a:pt x="245" y="0"/>
                      <a:pt x="196" y="16"/>
                      <a:pt x="154" y="49"/>
                    </a:cubicBezTo>
                    <a:cubicBezTo>
                      <a:pt x="0" y="175"/>
                      <a:pt x="74" y="425"/>
                      <a:pt x="270" y="445"/>
                    </a:cubicBezTo>
                    <a:cubicBezTo>
                      <a:pt x="278" y="445"/>
                      <a:pt x="286" y="446"/>
                      <a:pt x="293" y="446"/>
                    </a:cubicBezTo>
                    <a:cubicBezTo>
                      <a:pt x="479" y="446"/>
                      <a:pt x="586" y="230"/>
                      <a:pt x="466" y="81"/>
                    </a:cubicBezTo>
                    <a:cubicBezTo>
                      <a:pt x="422" y="28"/>
                      <a:pt x="358" y="0"/>
                      <a:pt x="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0" name="Google Shape;5140;p38"/>
              <p:cNvSpPr/>
              <p:nvPr/>
            </p:nvSpPr>
            <p:spPr>
              <a:xfrm>
                <a:off x="3951050" y="4012800"/>
                <a:ext cx="14025" cy="10650"/>
              </a:xfrm>
              <a:custGeom>
                <a:avLst/>
                <a:gdLst/>
                <a:ahLst/>
                <a:cxnLst/>
                <a:rect l="l" t="t" r="r" b="b"/>
                <a:pathLst>
                  <a:path w="561" h="426" extrusionOk="0">
                    <a:moveTo>
                      <a:pt x="282" y="1"/>
                    </a:moveTo>
                    <a:cubicBezTo>
                      <a:pt x="235" y="1"/>
                      <a:pt x="188" y="16"/>
                      <a:pt x="149" y="48"/>
                    </a:cubicBezTo>
                    <a:cubicBezTo>
                      <a:pt x="1" y="167"/>
                      <a:pt x="71" y="405"/>
                      <a:pt x="261" y="424"/>
                    </a:cubicBezTo>
                    <a:cubicBezTo>
                      <a:pt x="270" y="425"/>
                      <a:pt x="279" y="426"/>
                      <a:pt x="288" y="426"/>
                    </a:cubicBezTo>
                    <a:cubicBezTo>
                      <a:pt x="458" y="426"/>
                      <a:pt x="561" y="221"/>
                      <a:pt x="447" y="80"/>
                    </a:cubicBezTo>
                    <a:cubicBezTo>
                      <a:pt x="406"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1" name="Google Shape;5141;p38"/>
              <p:cNvSpPr/>
              <p:nvPr/>
            </p:nvSpPr>
            <p:spPr>
              <a:xfrm>
                <a:off x="3937725" y="3996225"/>
                <a:ext cx="13550" cy="10275"/>
              </a:xfrm>
              <a:custGeom>
                <a:avLst/>
                <a:gdLst/>
                <a:ahLst/>
                <a:cxnLst/>
                <a:rect l="l" t="t" r="r" b="b"/>
                <a:pathLst>
                  <a:path w="542" h="411" extrusionOk="0">
                    <a:moveTo>
                      <a:pt x="272" y="1"/>
                    </a:moveTo>
                    <a:cubicBezTo>
                      <a:pt x="226" y="1"/>
                      <a:pt x="180" y="16"/>
                      <a:pt x="142" y="46"/>
                    </a:cubicBezTo>
                    <a:cubicBezTo>
                      <a:pt x="0" y="162"/>
                      <a:pt x="68" y="390"/>
                      <a:pt x="251" y="409"/>
                    </a:cubicBezTo>
                    <a:cubicBezTo>
                      <a:pt x="259" y="410"/>
                      <a:pt x="266" y="410"/>
                      <a:pt x="274" y="410"/>
                    </a:cubicBezTo>
                    <a:cubicBezTo>
                      <a:pt x="441" y="410"/>
                      <a:pt x="542" y="213"/>
                      <a:pt x="431" y="78"/>
                    </a:cubicBezTo>
                    <a:cubicBezTo>
                      <a:pt x="391" y="27"/>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2" name="Google Shape;5142;p38"/>
              <p:cNvSpPr/>
              <p:nvPr/>
            </p:nvSpPr>
            <p:spPr>
              <a:xfrm>
                <a:off x="3924450" y="3979725"/>
                <a:ext cx="12925" cy="9750"/>
              </a:xfrm>
              <a:custGeom>
                <a:avLst/>
                <a:gdLst/>
                <a:ahLst/>
                <a:cxnLst/>
                <a:rect l="l" t="t" r="r" b="b"/>
                <a:pathLst>
                  <a:path w="517" h="390" extrusionOk="0">
                    <a:moveTo>
                      <a:pt x="258" y="1"/>
                    </a:moveTo>
                    <a:cubicBezTo>
                      <a:pt x="215" y="1"/>
                      <a:pt x="172" y="15"/>
                      <a:pt x="136" y="44"/>
                    </a:cubicBezTo>
                    <a:cubicBezTo>
                      <a:pt x="1" y="153"/>
                      <a:pt x="65" y="372"/>
                      <a:pt x="239" y="388"/>
                    </a:cubicBezTo>
                    <a:cubicBezTo>
                      <a:pt x="247" y="389"/>
                      <a:pt x="254" y="389"/>
                      <a:pt x="262" y="389"/>
                    </a:cubicBezTo>
                    <a:cubicBezTo>
                      <a:pt x="422" y="389"/>
                      <a:pt x="517" y="202"/>
                      <a:pt x="412" y="73"/>
                    </a:cubicBezTo>
                    <a:cubicBezTo>
                      <a:pt x="372" y="25"/>
                      <a:pt x="315"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3" name="Google Shape;5143;p38"/>
              <p:cNvSpPr/>
              <p:nvPr/>
            </p:nvSpPr>
            <p:spPr>
              <a:xfrm>
                <a:off x="3911200" y="3963175"/>
                <a:ext cx="12300" cy="9325"/>
              </a:xfrm>
              <a:custGeom>
                <a:avLst/>
                <a:gdLst/>
                <a:ahLst/>
                <a:cxnLst/>
                <a:rect l="l" t="t" r="r" b="b"/>
                <a:pathLst>
                  <a:path w="492" h="373" extrusionOk="0">
                    <a:moveTo>
                      <a:pt x="247" y="1"/>
                    </a:moveTo>
                    <a:cubicBezTo>
                      <a:pt x="206" y="1"/>
                      <a:pt x="164" y="15"/>
                      <a:pt x="129" y="44"/>
                    </a:cubicBezTo>
                    <a:cubicBezTo>
                      <a:pt x="1" y="147"/>
                      <a:pt x="62" y="356"/>
                      <a:pt x="226" y="372"/>
                    </a:cubicBezTo>
                    <a:cubicBezTo>
                      <a:pt x="232" y="372"/>
                      <a:pt x="239" y="373"/>
                      <a:pt x="245" y="373"/>
                    </a:cubicBezTo>
                    <a:cubicBezTo>
                      <a:pt x="401" y="373"/>
                      <a:pt x="491" y="193"/>
                      <a:pt x="390" y="70"/>
                    </a:cubicBezTo>
                    <a:cubicBezTo>
                      <a:pt x="353" y="24"/>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4" name="Google Shape;5144;p38"/>
              <p:cNvSpPr/>
              <p:nvPr/>
            </p:nvSpPr>
            <p:spPr>
              <a:xfrm>
                <a:off x="3897950" y="3946675"/>
                <a:ext cx="11650" cy="8875"/>
              </a:xfrm>
              <a:custGeom>
                <a:avLst/>
                <a:gdLst/>
                <a:ahLst/>
                <a:cxnLst/>
                <a:rect l="l" t="t" r="r" b="b"/>
                <a:pathLst>
                  <a:path w="466" h="355" extrusionOk="0">
                    <a:moveTo>
                      <a:pt x="232" y="0"/>
                    </a:moveTo>
                    <a:cubicBezTo>
                      <a:pt x="193" y="0"/>
                      <a:pt x="154" y="13"/>
                      <a:pt x="123" y="39"/>
                    </a:cubicBezTo>
                    <a:cubicBezTo>
                      <a:pt x="0" y="138"/>
                      <a:pt x="58" y="334"/>
                      <a:pt x="216" y="354"/>
                    </a:cubicBezTo>
                    <a:cubicBezTo>
                      <a:pt x="222" y="354"/>
                      <a:pt x="228" y="355"/>
                      <a:pt x="235" y="355"/>
                    </a:cubicBezTo>
                    <a:cubicBezTo>
                      <a:pt x="378" y="355"/>
                      <a:pt x="466" y="182"/>
                      <a:pt x="370" y="65"/>
                    </a:cubicBezTo>
                    <a:cubicBezTo>
                      <a:pt x="335" y="22"/>
                      <a:pt x="284" y="0"/>
                      <a:pt x="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5" name="Google Shape;5145;p38"/>
              <p:cNvSpPr/>
              <p:nvPr/>
            </p:nvSpPr>
            <p:spPr>
              <a:xfrm>
                <a:off x="3884600" y="3930150"/>
                <a:ext cx="11100" cy="8375"/>
              </a:xfrm>
              <a:custGeom>
                <a:avLst/>
                <a:gdLst/>
                <a:ahLst/>
                <a:cxnLst/>
                <a:rect l="l" t="t" r="r" b="b"/>
                <a:pathLst>
                  <a:path w="444" h="335" extrusionOk="0">
                    <a:moveTo>
                      <a:pt x="226" y="0"/>
                    </a:moveTo>
                    <a:cubicBezTo>
                      <a:pt x="189" y="0"/>
                      <a:pt x="151" y="12"/>
                      <a:pt x="120" y="38"/>
                    </a:cubicBezTo>
                    <a:cubicBezTo>
                      <a:pt x="1" y="131"/>
                      <a:pt x="59" y="317"/>
                      <a:pt x="207" y="333"/>
                    </a:cubicBezTo>
                    <a:cubicBezTo>
                      <a:pt x="213" y="334"/>
                      <a:pt x="219" y="334"/>
                      <a:pt x="226" y="334"/>
                    </a:cubicBezTo>
                    <a:cubicBezTo>
                      <a:pt x="362" y="334"/>
                      <a:pt x="444" y="171"/>
                      <a:pt x="354" y="60"/>
                    </a:cubicBezTo>
                    <a:cubicBezTo>
                      <a:pt x="322" y="21"/>
                      <a:pt x="274" y="0"/>
                      <a:pt x="2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6" name="Google Shape;5146;p38"/>
              <p:cNvSpPr/>
              <p:nvPr/>
            </p:nvSpPr>
            <p:spPr>
              <a:xfrm>
                <a:off x="3871350" y="3913575"/>
                <a:ext cx="10450" cy="7925"/>
              </a:xfrm>
              <a:custGeom>
                <a:avLst/>
                <a:gdLst/>
                <a:ahLst/>
                <a:cxnLst/>
                <a:rect l="l" t="t" r="r" b="b"/>
                <a:pathLst>
                  <a:path w="418" h="317" extrusionOk="0">
                    <a:moveTo>
                      <a:pt x="209" y="0"/>
                    </a:moveTo>
                    <a:cubicBezTo>
                      <a:pt x="174" y="0"/>
                      <a:pt x="139" y="12"/>
                      <a:pt x="110" y="36"/>
                    </a:cubicBezTo>
                    <a:cubicBezTo>
                      <a:pt x="1" y="126"/>
                      <a:pt x="55" y="302"/>
                      <a:pt x="194" y="315"/>
                    </a:cubicBezTo>
                    <a:cubicBezTo>
                      <a:pt x="200" y="316"/>
                      <a:pt x="207" y="316"/>
                      <a:pt x="213" y="316"/>
                    </a:cubicBezTo>
                    <a:cubicBezTo>
                      <a:pt x="343" y="316"/>
                      <a:pt x="417" y="165"/>
                      <a:pt x="332" y="61"/>
                    </a:cubicBezTo>
                    <a:cubicBezTo>
                      <a:pt x="301"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7" name="Google Shape;5147;p38"/>
              <p:cNvSpPr/>
              <p:nvPr/>
            </p:nvSpPr>
            <p:spPr>
              <a:xfrm>
                <a:off x="4048525" y="4097525"/>
                <a:ext cx="17850" cy="13500"/>
              </a:xfrm>
              <a:custGeom>
                <a:avLst/>
                <a:gdLst/>
                <a:ahLst/>
                <a:cxnLst/>
                <a:rect l="l" t="t" r="r" b="b"/>
                <a:pathLst>
                  <a:path w="714" h="540" extrusionOk="0">
                    <a:moveTo>
                      <a:pt x="358" y="0"/>
                    </a:moveTo>
                    <a:cubicBezTo>
                      <a:pt x="298" y="0"/>
                      <a:pt x="239" y="20"/>
                      <a:pt x="190" y="59"/>
                    </a:cubicBezTo>
                    <a:cubicBezTo>
                      <a:pt x="0" y="210"/>
                      <a:pt x="90" y="513"/>
                      <a:pt x="331" y="538"/>
                    </a:cubicBezTo>
                    <a:cubicBezTo>
                      <a:pt x="341" y="539"/>
                      <a:pt x="352" y="540"/>
                      <a:pt x="362" y="540"/>
                    </a:cubicBezTo>
                    <a:cubicBezTo>
                      <a:pt x="581" y="540"/>
                      <a:pt x="713" y="279"/>
                      <a:pt x="569" y="101"/>
                    </a:cubicBezTo>
                    <a:cubicBezTo>
                      <a:pt x="515" y="35"/>
                      <a:pt x="437" y="0"/>
                      <a:pt x="3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8" name="Google Shape;5148;p38"/>
              <p:cNvSpPr/>
              <p:nvPr/>
            </p:nvSpPr>
            <p:spPr>
              <a:xfrm>
                <a:off x="4035250" y="4080925"/>
                <a:ext cx="17150" cy="13000"/>
              </a:xfrm>
              <a:custGeom>
                <a:avLst/>
                <a:gdLst/>
                <a:ahLst/>
                <a:cxnLst/>
                <a:rect l="l" t="t" r="r" b="b"/>
                <a:pathLst>
                  <a:path w="686" h="520" extrusionOk="0">
                    <a:moveTo>
                      <a:pt x="345" y="0"/>
                    </a:moveTo>
                    <a:cubicBezTo>
                      <a:pt x="288" y="0"/>
                      <a:pt x="229" y="19"/>
                      <a:pt x="181" y="58"/>
                    </a:cubicBezTo>
                    <a:cubicBezTo>
                      <a:pt x="1" y="203"/>
                      <a:pt x="88" y="495"/>
                      <a:pt x="316" y="518"/>
                    </a:cubicBezTo>
                    <a:cubicBezTo>
                      <a:pt x="326" y="519"/>
                      <a:pt x="337" y="520"/>
                      <a:pt x="347" y="520"/>
                    </a:cubicBezTo>
                    <a:cubicBezTo>
                      <a:pt x="560" y="520"/>
                      <a:pt x="685" y="272"/>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9" name="Google Shape;5149;p38"/>
              <p:cNvSpPr/>
              <p:nvPr/>
            </p:nvSpPr>
            <p:spPr>
              <a:xfrm>
                <a:off x="4022000" y="4064425"/>
                <a:ext cx="16575" cy="12550"/>
              </a:xfrm>
              <a:custGeom>
                <a:avLst/>
                <a:gdLst/>
                <a:ahLst/>
                <a:cxnLst/>
                <a:rect l="l" t="t" r="r" b="b"/>
                <a:pathLst>
                  <a:path w="663" h="502" extrusionOk="0">
                    <a:moveTo>
                      <a:pt x="334" y="0"/>
                    </a:moveTo>
                    <a:cubicBezTo>
                      <a:pt x="278" y="0"/>
                      <a:pt x="221" y="19"/>
                      <a:pt x="174" y="56"/>
                    </a:cubicBezTo>
                    <a:cubicBezTo>
                      <a:pt x="0" y="198"/>
                      <a:pt x="84" y="477"/>
                      <a:pt x="306" y="500"/>
                    </a:cubicBezTo>
                    <a:cubicBezTo>
                      <a:pt x="316" y="501"/>
                      <a:pt x="326" y="501"/>
                      <a:pt x="336" y="501"/>
                    </a:cubicBezTo>
                    <a:cubicBezTo>
                      <a:pt x="543" y="501"/>
                      <a:pt x="662" y="257"/>
                      <a:pt x="528" y="92"/>
                    </a:cubicBezTo>
                    <a:cubicBezTo>
                      <a:pt x="478" y="31"/>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0" name="Google Shape;5150;p38"/>
              <p:cNvSpPr/>
              <p:nvPr/>
            </p:nvSpPr>
            <p:spPr>
              <a:xfrm>
                <a:off x="4008750" y="4047850"/>
                <a:ext cx="15950" cy="12075"/>
              </a:xfrm>
              <a:custGeom>
                <a:avLst/>
                <a:gdLst/>
                <a:ahLst/>
                <a:cxnLst/>
                <a:rect l="l" t="t" r="r" b="b"/>
                <a:pathLst>
                  <a:path w="638" h="483" extrusionOk="0">
                    <a:moveTo>
                      <a:pt x="318" y="1"/>
                    </a:moveTo>
                    <a:cubicBezTo>
                      <a:pt x="265" y="1"/>
                      <a:pt x="211" y="18"/>
                      <a:pt x="167" y="54"/>
                    </a:cubicBezTo>
                    <a:cubicBezTo>
                      <a:pt x="0" y="192"/>
                      <a:pt x="81" y="459"/>
                      <a:pt x="296" y="481"/>
                    </a:cubicBezTo>
                    <a:cubicBezTo>
                      <a:pt x="305" y="482"/>
                      <a:pt x="314" y="483"/>
                      <a:pt x="323" y="483"/>
                    </a:cubicBezTo>
                    <a:cubicBezTo>
                      <a:pt x="519" y="483"/>
                      <a:pt x="637" y="249"/>
                      <a:pt x="508" y="92"/>
                    </a:cubicBezTo>
                    <a:cubicBezTo>
                      <a:pt x="460" y="32"/>
                      <a:pt x="389"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1" name="Google Shape;5151;p38"/>
              <p:cNvSpPr/>
              <p:nvPr/>
            </p:nvSpPr>
            <p:spPr>
              <a:xfrm>
                <a:off x="3995475" y="4031350"/>
                <a:ext cx="15325" cy="11625"/>
              </a:xfrm>
              <a:custGeom>
                <a:avLst/>
                <a:gdLst/>
                <a:ahLst/>
                <a:cxnLst/>
                <a:rect l="l" t="t" r="r" b="b"/>
                <a:pathLst>
                  <a:path w="613" h="465" extrusionOk="0">
                    <a:moveTo>
                      <a:pt x="306" y="1"/>
                    </a:moveTo>
                    <a:cubicBezTo>
                      <a:pt x="255" y="1"/>
                      <a:pt x="204" y="17"/>
                      <a:pt x="162" y="52"/>
                    </a:cubicBezTo>
                    <a:cubicBezTo>
                      <a:pt x="1" y="184"/>
                      <a:pt x="78" y="441"/>
                      <a:pt x="284" y="463"/>
                    </a:cubicBezTo>
                    <a:cubicBezTo>
                      <a:pt x="293" y="464"/>
                      <a:pt x="302" y="465"/>
                      <a:pt x="311" y="465"/>
                    </a:cubicBezTo>
                    <a:cubicBezTo>
                      <a:pt x="500" y="465"/>
                      <a:pt x="612" y="241"/>
                      <a:pt x="489" y="87"/>
                    </a:cubicBezTo>
                    <a:cubicBezTo>
                      <a:pt x="442" y="30"/>
                      <a:pt x="374"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2" name="Google Shape;5152;p38"/>
              <p:cNvSpPr/>
              <p:nvPr/>
            </p:nvSpPr>
            <p:spPr>
              <a:xfrm>
                <a:off x="3982225" y="4014800"/>
                <a:ext cx="14675" cy="11150"/>
              </a:xfrm>
              <a:custGeom>
                <a:avLst/>
                <a:gdLst/>
                <a:ahLst/>
                <a:cxnLst/>
                <a:rect l="l" t="t" r="r" b="b"/>
                <a:pathLst>
                  <a:path w="587" h="446" extrusionOk="0">
                    <a:moveTo>
                      <a:pt x="293" y="0"/>
                    </a:moveTo>
                    <a:cubicBezTo>
                      <a:pt x="243" y="0"/>
                      <a:pt x="193" y="17"/>
                      <a:pt x="152" y="52"/>
                    </a:cubicBezTo>
                    <a:cubicBezTo>
                      <a:pt x="1" y="177"/>
                      <a:pt x="75" y="425"/>
                      <a:pt x="271" y="444"/>
                    </a:cubicBezTo>
                    <a:cubicBezTo>
                      <a:pt x="280" y="445"/>
                      <a:pt x="289" y="445"/>
                      <a:pt x="297" y="445"/>
                    </a:cubicBezTo>
                    <a:cubicBezTo>
                      <a:pt x="478" y="445"/>
                      <a:pt x="586" y="231"/>
                      <a:pt x="467" y="84"/>
                    </a:cubicBezTo>
                    <a:cubicBezTo>
                      <a:pt x="423" y="29"/>
                      <a:pt x="358" y="0"/>
                      <a:pt x="2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3" name="Google Shape;5153;p38"/>
              <p:cNvSpPr/>
              <p:nvPr/>
            </p:nvSpPr>
            <p:spPr>
              <a:xfrm>
                <a:off x="3968900" y="3998250"/>
                <a:ext cx="14125" cy="10750"/>
              </a:xfrm>
              <a:custGeom>
                <a:avLst/>
                <a:gdLst/>
                <a:ahLst/>
                <a:cxnLst/>
                <a:rect l="l" t="t" r="r" b="b"/>
                <a:pathLst>
                  <a:path w="565" h="430" extrusionOk="0">
                    <a:moveTo>
                      <a:pt x="284" y="1"/>
                    </a:moveTo>
                    <a:cubicBezTo>
                      <a:pt x="237" y="1"/>
                      <a:pt x="188" y="17"/>
                      <a:pt x="148" y="49"/>
                    </a:cubicBezTo>
                    <a:cubicBezTo>
                      <a:pt x="0" y="171"/>
                      <a:pt x="71" y="409"/>
                      <a:pt x="261" y="428"/>
                    </a:cubicBezTo>
                    <a:cubicBezTo>
                      <a:pt x="268" y="429"/>
                      <a:pt x="276" y="429"/>
                      <a:pt x="284" y="429"/>
                    </a:cubicBezTo>
                    <a:cubicBezTo>
                      <a:pt x="460" y="429"/>
                      <a:pt x="564" y="222"/>
                      <a:pt x="450" y="81"/>
                    </a:cubicBezTo>
                    <a:cubicBezTo>
                      <a:pt x="408" y="28"/>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4" name="Google Shape;5154;p38"/>
              <p:cNvSpPr/>
              <p:nvPr/>
            </p:nvSpPr>
            <p:spPr>
              <a:xfrm>
                <a:off x="3955625" y="3981750"/>
                <a:ext cx="13500" cy="10200"/>
              </a:xfrm>
              <a:custGeom>
                <a:avLst/>
                <a:gdLst/>
                <a:ahLst/>
                <a:cxnLst/>
                <a:rect l="l" t="t" r="r" b="b"/>
                <a:pathLst>
                  <a:path w="540" h="408" extrusionOk="0">
                    <a:moveTo>
                      <a:pt x="271" y="1"/>
                    </a:moveTo>
                    <a:cubicBezTo>
                      <a:pt x="226" y="1"/>
                      <a:pt x="180" y="16"/>
                      <a:pt x="142" y="47"/>
                    </a:cubicBezTo>
                    <a:cubicBezTo>
                      <a:pt x="1" y="159"/>
                      <a:pt x="68" y="390"/>
                      <a:pt x="252" y="407"/>
                    </a:cubicBezTo>
                    <a:cubicBezTo>
                      <a:pt x="259" y="407"/>
                      <a:pt x="267" y="408"/>
                      <a:pt x="275" y="408"/>
                    </a:cubicBezTo>
                    <a:cubicBezTo>
                      <a:pt x="441" y="408"/>
                      <a:pt x="539" y="211"/>
                      <a:pt x="432" y="76"/>
                    </a:cubicBezTo>
                    <a:cubicBezTo>
                      <a:pt x="390" y="26"/>
                      <a:pt x="330" y="1"/>
                      <a:pt x="2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5" name="Google Shape;5155;p38"/>
              <p:cNvSpPr/>
              <p:nvPr/>
            </p:nvSpPr>
            <p:spPr>
              <a:xfrm>
                <a:off x="3942375" y="3965200"/>
                <a:ext cx="12850" cy="9800"/>
              </a:xfrm>
              <a:custGeom>
                <a:avLst/>
                <a:gdLst/>
                <a:ahLst/>
                <a:cxnLst/>
                <a:rect l="l" t="t" r="r" b="b"/>
                <a:pathLst>
                  <a:path w="514" h="392" extrusionOk="0">
                    <a:moveTo>
                      <a:pt x="258" y="0"/>
                    </a:moveTo>
                    <a:cubicBezTo>
                      <a:pt x="215" y="0"/>
                      <a:pt x="172" y="14"/>
                      <a:pt x="136" y="43"/>
                    </a:cubicBezTo>
                    <a:cubicBezTo>
                      <a:pt x="1" y="153"/>
                      <a:pt x="65" y="371"/>
                      <a:pt x="238" y="390"/>
                    </a:cubicBezTo>
                    <a:cubicBezTo>
                      <a:pt x="246" y="391"/>
                      <a:pt x="254" y="392"/>
                      <a:pt x="261" y="392"/>
                    </a:cubicBezTo>
                    <a:cubicBezTo>
                      <a:pt x="421" y="392"/>
                      <a:pt x="513" y="201"/>
                      <a:pt x="409" y="72"/>
                    </a:cubicBezTo>
                    <a:cubicBezTo>
                      <a:pt x="370"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6" name="Google Shape;5156;p38"/>
              <p:cNvSpPr/>
              <p:nvPr/>
            </p:nvSpPr>
            <p:spPr>
              <a:xfrm>
                <a:off x="3929125" y="3948625"/>
                <a:ext cx="12275" cy="9350"/>
              </a:xfrm>
              <a:custGeom>
                <a:avLst/>
                <a:gdLst/>
                <a:ahLst/>
                <a:cxnLst/>
                <a:rect l="l" t="t" r="r" b="b"/>
                <a:pathLst>
                  <a:path w="491" h="374" extrusionOk="0">
                    <a:moveTo>
                      <a:pt x="247" y="1"/>
                    </a:moveTo>
                    <a:cubicBezTo>
                      <a:pt x="206" y="1"/>
                      <a:pt x="164" y="15"/>
                      <a:pt x="129" y="44"/>
                    </a:cubicBezTo>
                    <a:cubicBezTo>
                      <a:pt x="0" y="147"/>
                      <a:pt x="61" y="356"/>
                      <a:pt x="225" y="372"/>
                    </a:cubicBezTo>
                    <a:cubicBezTo>
                      <a:pt x="233" y="373"/>
                      <a:pt x="241" y="373"/>
                      <a:pt x="248" y="373"/>
                    </a:cubicBezTo>
                    <a:cubicBezTo>
                      <a:pt x="399" y="373"/>
                      <a:pt x="490" y="193"/>
                      <a:pt x="389" y="70"/>
                    </a:cubicBezTo>
                    <a:cubicBezTo>
                      <a:pt x="353" y="25"/>
                      <a:pt x="300"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7" name="Google Shape;5157;p38"/>
              <p:cNvSpPr/>
              <p:nvPr/>
            </p:nvSpPr>
            <p:spPr>
              <a:xfrm>
                <a:off x="3915775" y="3932150"/>
                <a:ext cx="11750" cy="8875"/>
              </a:xfrm>
              <a:custGeom>
                <a:avLst/>
                <a:gdLst/>
                <a:ahLst/>
                <a:cxnLst/>
                <a:rect l="l" t="t" r="r" b="b"/>
                <a:pathLst>
                  <a:path w="470" h="355" extrusionOk="0">
                    <a:moveTo>
                      <a:pt x="236" y="0"/>
                    </a:moveTo>
                    <a:cubicBezTo>
                      <a:pt x="197" y="0"/>
                      <a:pt x="158" y="14"/>
                      <a:pt x="126" y="41"/>
                    </a:cubicBezTo>
                    <a:cubicBezTo>
                      <a:pt x="1" y="138"/>
                      <a:pt x="62" y="337"/>
                      <a:pt x="216" y="353"/>
                    </a:cubicBezTo>
                    <a:cubicBezTo>
                      <a:pt x="223" y="354"/>
                      <a:pt x="229" y="354"/>
                      <a:pt x="236" y="354"/>
                    </a:cubicBezTo>
                    <a:cubicBezTo>
                      <a:pt x="382" y="354"/>
                      <a:pt x="469" y="184"/>
                      <a:pt x="374" y="67"/>
                    </a:cubicBezTo>
                    <a:cubicBezTo>
                      <a:pt x="339" y="23"/>
                      <a:pt x="288"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8" name="Google Shape;5158;p38"/>
              <p:cNvSpPr/>
              <p:nvPr/>
            </p:nvSpPr>
            <p:spPr>
              <a:xfrm>
                <a:off x="3902525" y="3915625"/>
                <a:ext cx="11100" cy="8350"/>
              </a:xfrm>
              <a:custGeom>
                <a:avLst/>
                <a:gdLst/>
                <a:ahLst/>
                <a:cxnLst/>
                <a:rect l="l" t="t" r="r" b="b"/>
                <a:pathLst>
                  <a:path w="444" h="334" extrusionOk="0">
                    <a:moveTo>
                      <a:pt x="221" y="1"/>
                    </a:moveTo>
                    <a:cubicBezTo>
                      <a:pt x="184" y="1"/>
                      <a:pt x="148" y="12"/>
                      <a:pt x="116" y="37"/>
                    </a:cubicBezTo>
                    <a:cubicBezTo>
                      <a:pt x="1" y="130"/>
                      <a:pt x="58" y="317"/>
                      <a:pt x="206" y="333"/>
                    </a:cubicBezTo>
                    <a:cubicBezTo>
                      <a:pt x="213" y="333"/>
                      <a:pt x="219" y="334"/>
                      <a:pt x="226" y="334"/>
                    </a:cubicBezTo>
                    <a:cubicBezTo>
                      <a:pt x="362" y="334"/>
                      <a:pt x="443" y="173"/>
                      <a:pt x="351" y="63"/>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9" name="Google Shape;5159;p38"/>
              <p:cNvSpPr/>
              <p:nvPr/>
            </p:nvSpPr>
            <p:spPr>
              <a:xfrm>
                <a:off x="3889275" y="3899100"/>
                <a:ext cx="10450" cy="7925"/>
              </a:xfrm>
              <a:custGeom>
                <a:avLst/>
                <a:gdLst/>
                <a:ahLst/>
                <a:cxnLst/>
                <a:rect l="l" t="t" r="r" b="b"/>
                <a:pathLst>
                  <a:path w="418" h="317" extrusionOk="0">
                    <a:moveTo>
                      <a:pt x="213" y="1"/>
                    </a:moveTo>
                    <a:cubicBezTo>
                      <a:pt x="178" y="1"/>
                      <a:pt x="142" y="12"/>
                      <a:pt x="113" y="36"/>
                    </a:cubicBezTo>
                    <a:cubicBezTo>
                      <a:pt x="0" y="123"/>
                      <a:pt x="55" y="300"/>
                      <a:pt x="193" y="316"/>
                    </a:cubicBezTo>
                    <a:cubicBezTo>
                      <a:pt x="200" y="316"/>
                      <a:pt x="206" y="317"/>
                      <a:pt x="212" y="317"/>
                    </a:cubicBezTo>
                    <a:cubicBezTo>
                      <a:pt x="342" y="317"/>
                      <a:pt x="417" y="163"/>
                      <a:pt x="335" y="59"/>
                    </a:cubicBezTo>
                    <a:cubicBezTo>
                      <a:pt x="304" y="20"/>
                      <a:pt x="258" y="1"/>
                      <a:pt x="2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0" name="Google Shape;5160;p38"/>
              <p:cNvSpPr/>
              <p:nvPr/>
            </p:nvSpPr>
            <p:spPr>
              <a:xfrm>
                <a:off x="4079775" y="4099525"/>
                <a:ext cx="18325" cy="13925"/>
              </a:xfrm>
              <a:custGeom>
                <a:avLst/>
                <a:gdLst/>
                <a:ahLst/>
                <a:cxnLst/>
                <a:rect l="l" t="t" r="r" b="b"/>
                <a:pathLst>
                  <a:path w="733" h="557" extrusionOk="0">
                    <a:moveTo>
                      <a:pt x="369" y="0"/>
                    </a:moveTo>
                    <a:cubicBezTo>
                      <a:pt x="307" y="0"/>
                      <a:pt x="245" y="21"/>
                      <a:pt x="193" y="63"/>
                    </a:cubicBezTo>
                    <a:cubicBezTo>
                      <a:pt x="0" y="220"/>
                      <a:pt x="93" y="532"/>
                      <a:pt x="341" y="555"/>
                    </a:cubicBezTo>
                    <a:cubicBezTo>
                      <a:pt x="351" y="556"/>
                      <a:pt x="361" y="556"/>
                      <a:pt x="371" y="556"/>
                    </a:cubicBezTo>
                    <a:cubicBezTo>
                      <a:pt x="598" y="556"/>
                      <a:pt x="733" y="286"/>
                      <a:pt x="585" y="102"/>
                    </a:cubicBezTo>
                    <a:cubicBezTo>
                      <a:pt x="529" y="35"/>
                      <a:pt x="449" y="0"/>
                      <a:pt x="3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1" name="Google Shape;5161;p38"/>
              <p:cNvSpPr/>
              <p:nvPr/>
            </p:nvSpPr>
            <p:spPr>
              <a:xfrm>
                <a:off x="4066425" y="4082975"/>
                <a:ext cx="17800" cy="13500"/>
              </a:xfrm>
              <a:custGeom>
                <a:avLst/>
                <a:gdLst/>
                <a:ahLst/>
                <a:cxnLst/>
                <a:rect l="l" t="t" r="r" b="b"/>
                <a:pathLst>
                  <a:path w="712" h="540" extrusionOk="0">
                    <a:moveTo>
                      <a:pt x="356" y="1"/>
                    </a:moveTo>
                    <a:cubicBezTo>
                      <a:pt x="298" y="1"/>
                      <a:pt x="238" y="20"/>
                      <a:pt x="187" y="60"/>
                    </a:cubicBezTo>
                    <a:cubicBezTo>
                      <a:pt x="1" y="211"/>
                      <a:pt x="91" y="513"/>
                      <a:pt x="328" y="539"/>
                    </a:cubicBezTo>
                    <a:cubicBezTo>
                      <a:pt x="338" y="539"/>
                      <a:pt x="347" y="540"/>
                      <a:pt x="356" y="540"/>
                    </a:cubicBezTo>
                    <a:cubicBezTo>
                      <a:pt x="581" y="540"/>
                      <a:pt x="711" y="281"/>
                      <a:pt x="566" y="102"/>
                    </a:cubicBezTo>
                    <a:cubicBezTo>
                      <a:pt x="513" y="35"/>
                      <a:pt x="435" y="1"/>
                      <a:pt x="3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2" name="Google Shape;5162;p38"/>
              <p:cNvSpPr/>
              <p:nvPr/>
            </p:nvSpPr>
            <p:spPr>
              <a:xfrm>
                <a:off x="4053175" y="4066450"/>
                <a:ext cx="17125" cy="13025"/>
              </a:xfrm>
              <a:custGeom>
                <a:avLst/>
                <a:gdLst/>
                <a:ahLst/>
                <a:cxnLst/>
                <a:rect l="l" t="t" r="r" b="b"/>
                <a:pathLst>
                  <a:path w="685" h="521" extrusionOk="0">
                    <a:moveTo>
                      <a:pt x="345" y="1"/>
                    </a:moveTo>
                    <a:cubicBezTo>
                      <a:pt x="287" y="1"/>
                      <a:pt x="229" y="20"/>
                      <a:pt x="180" y="59"/>
                    </a:cubicBezTo>
                    <a:cubicBezTo>
                      <a:pt x="0" y="203"/>
                      <a:pt x="87" y="493"/>
                      <a:pt x="315" y="518"/>
                    </a:cubicBezTo>
                    <a:cubicBezTo>
                      <a:pt x="326" y="519"/>
                      <a:pt x="336" y="520"/>
                      <a:pt x="346" y="520"/>
                    </a:cubicBezTo>
                    <a:cubicBezTo>
                      <a:pt x="559" y="520"/>
                      <a:pt x="685" y="269"/>
                      <a:pt x="547" y="97"/>
                    </a:cubicBezTo>
                    <a:cubicBezTo>
                      <a:pt x="496" y="33"/>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3" name="Google Shape;5163;p38"/>
              <p:cNvSpPr/>
              <p:nvPr/>
            </p:nvSpPr>
            <p:spPr>
              <a:xfrm>
                <a:off x="4039925" y="4049875"/>
                <a:ext cx="16575" cy="12625"/>
              </a:xfrm>
              <a:custGeom>
                <a:avLst/>
                <a:gdLst/>
                <a:ahLst/>
                <a:cxnLst/>
                <a:rect l="l" t="t" r="r" b="b"/>
                <a:pathLst>
                  <a:path w="663" h="505" extrusionOk="0">
                    <a:moveTo>
                      <a:pt x="331" y="1"/>
                    </a:moveTo>
                    <a:cubicBezTo>
                      <a:pt x="275" y="1"/>
                      <a:pt x="219" y="19"/>
                      <a:pt x="174" y="56"/>
                    </a:cubicBezTo>
                    <a:cubicBezTo>
                      <a:pt x="0" y="198"/>
                      <a:pt x="84" y="481"/>
                      <a:pt x="305" y="503"/>
                    </a:cubicBezTo>
                    <a:cubicBezTo>
                      <a:pt x="315" y="504"/>
                      <a:pt x="324" y="505"/>
                      <a:pt x="333" y="505"/>
                    </a:cubicBezTo>
                    <a:cubicBezTo>
                      <a:pt x="538" y="505"/>
                      <a:pt x="663" y="261"/>
                      <a:pt x="527" y="95"/>
                    </a:cubicBezTo>
                    <a:cubicBezTo>
                      <a:pt x="478" y="33"/>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4" name="Google Shape;5164;p38"/>
              <p:cNvSpPr/>
              <p:nvPr/>
            </p:nvSpPr>
            <p:spPr>
              <a:xfrm>
                <a:off x="4026650" y="4033375"/>
                <a:ext cx="15875" cy="12100"/>
              </a:xfrm>
              <a:custGeom>
                <a:avLst/>
                <a:gdLst/>
                <a:ahLst/>
                <a:cxnLst/>
                <a:rect l="l" t="t" r="r" b="b"/>
                <a:pathLst>
                  <a:path w="635" h="484" extrusionOk="0">
                    <a:moveTo>
                      <a:pt x="320" y="1"/>
                    </a:moveTo>
                    <a:cubicBezTo>
                      <a:pt x="266" y="1"/>
                      <a:pt x="212" y="18"/>
                      <a:pt x="168" y="54"/>
                    </a:cubicBezTo>
                    <a:cubicBezTo>
                      <a:pt x="1" y="189"/>
                      <a:pt x="81" y="459"/>
                      <a:pt x="293" y="482"/>
                    </a:cubicBezTo>
                    <a:cubicBezTo>
                      <a:pt x="303" y="483"/>
                      <a:pt x="312" y="483"/>
                      <a:pt x="321" y="483"/>
                    </a:cubicBezTo>
                    <a:cubicBezTo>
                      <a:pt x="519" y="483"/>
                      <a:pt x="635" y="250"/>
                      <a:pt x="509" y="90"/>
                    </a:cubicBezTo>
                    <a:cubicBezTo>
                      <a:pt x="461" y="31"/>
                      <a:pt x="391"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5" name="Google Shape;5165;p38"/>
              <p:cNvSpPr/>
              <p:nvPr/>
            </p:nvSpPr>
            <p:spPr>
              <a:xfrm>
                <a:off x="4013400" y="4016825"/>
                <a:ext cx="15325" cy="11675"/>
              </a:xfrm>
              <a:custGeom>
                <a:avLst/>
                <a:gdLst/>
                <a:ahLst/>
                <a:cxnLst/>
                <a:rect l="l" t="t" r="r" b="b"/>
                <a:pathLst>
                  <a:path w="613" h="467" extrusionOk="0">
                    <a:moveTo>
                      <a:pt x="308" y="1"/>
                    </a:moveTo>
                    <a:cubicBezTo>
                      <a:pt x="256" y="1"/>
                      <a:pt x="205" y="18"/>
                      <a:pt x="161" y="54"/>
                    </a:cubicBezTo>
                    <a:cubicBezTo>
                      <a:pt x="1" y="183"/>
                      <a:pt x="78" y="443"/>
                      <a:pt x="283" y="466"/>
                    </a:cubicBezTo>
                    <a:cubicBezTo>
                      <a:pt x="291" y="467"/>
                      <a:pt x="299" y="467"/>
                      <a:pt x="307" y="467"/>
                    </a:cubicBezTo>
                    <a:cubicBezTo>
                      <a:pt x="499" y="467"/>
                      <a:pt x="613" y="241"/>
                      <a:pt x="486" y="87"/>
                    </a:cubicBezTo>
                    <a:cubicBezTo>
                      <a:pt x="440" y="30"/>
                      <a:pt x="374" y="1"/>
                      <a:pt x="3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6" name="Google Shape;5166;p38"/>
              <p:cNvSpPr/>
              <p:nvPr/>
            </p:nvSpPr>
            <p:spPr>
              <a:xfrm>
                <a:off x="4000075" y="4000325"/>
                <a:ext cx="14750" cy="11150"/>
              </a:xfrm>
              <a:custGeom>
                <a:avLst/>
                <a:gdLst/>
                <a:ahLst/>
                <a:cxnLst/>
                <a:rect l="l" t="t" r="r" b="b"/>
                <a:pathLst>
                  <a:path w="590" h="446" extrusionOk="0">
                    <a:moveTo>
                      <a:pt x="295" y="0"/>
                    </a:moveTo>
                    <a:cubicBezTo>
                      <a:pt x="246" y="0"/>
                      <a:pt x="196" y="16"/>
                      <a:pt x="154" y="49"/>
                    </a:cubicBezTo>
                    <a:cubicBezTo>
                      <a:pt x="0" y="175"/>
                      <a:pt x="74" y="425"/>
                      <a:pt x="273" y="444"/>
                    </a:cubicBezTo>
                    <a:cubicBezTo>
                      <a:pt x="281" y="445"/>
                      <a:pt x="289" y="446"/>
                      <a:pt x="296" y="446"/>
                    </a:cubicBezTo>
                    <a:cubicBezTo>
                      <a:pt x="479" y="446"/>
                      <a:pt x="590" y="229"/>
                      <a:pt x="469" y="81"/>
                    </a:cubicBezTo>
                    <a:cubicBezTo>
                      <a:pt x="425" y="28"/>
                      <a:pt x="360"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7" name="Google Shape;5167;p38"/>
              <p:cNvSpPr/>
              <p:nvPr/>
            </p:nvSpPr>
            <p:spPr>
              <a:xfrm>
                <a:off x="3986800" y="3983800"/>
                <a:ext cx="14100" cy="10650"/>
              </a:xfrm>
              <a:custGeom>
                <a:avLst/>
                <a:gdLst/>
                <a:ahLst/>
                <a:cxnLst/>
                <a:rect l="l" t="t" r="r" b="b"/>
                <a:pathLst>
                  <a:path w="564" h="426" extrusionOk="0">
                    <a:moveTo>
                      <a:pt x="285" y="0"/>
                    </a:moveTo>
                    <a:cubicBezTo>
                      <a:pt x="237" y="0"/>
                      <a:pt x="189" y="16"/>
                      <a:pt x="149" y="48"/>
                    </a:cubicBezTo>
                    <a:cubicBezTo>
                      <a:pt x="1" y="167"/>
                      <a:pt x="72" y="405"/>
                      <a:pt x="261" y="424"/>
                    </a:cubicBezTo>
                    <a:cubicBezTo>
                      <a:pt x="270" y="425"/>
                      <a:pt x="279" y="426"/>
                      <a:pt x="288" y="426"/>
                    </a:cubicBezTo>
                    <a:cubicBezTo>
                      <a:pt x="462" y="426"/>
                      <a:pt x="564" y="221"/>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8" name="Google Shape;5168;p38"/>
              <p:cNvSpPr/>
              <p:nvPr/>
            </p:nvSpPr>
            <p:spPr>
              <a:xfrm>
                <a:off x="3973550" y="3967225"/>
                <a:ext cx="13475" cy="10275"/>
              </a:xfrm>
              <a:custGeom>
                <a:avLst/>
                <a:gdLst/>
                <a:ahLst/>
                <a:cxnLst/>
                <a:rect l="l" t="t" r="r" b="b"/>
                <a:pathLst>
                  <a:path w="539" h="411" extrusionOk="0">
                    <a:moveTo>
                      <a:pt x="269" y="1"/>
                    </a:moveTo>
                    <a:cubicBezTo>
                      <a:pt x="224" y="1"/>
                      <a:pt x="179" y="16"/>
                      <a:pt x="142" y="46"/>
                    </a:cubicBezTo>
                    <a:cubicBezTo>
                      <a:pt x="1" y="162"/>
                      <a:pt x="68" y="390"/>
                      <a:pt x="248" y="409"/>
                    </a:cubicBezTo>
                    <a:cubicBezTo>
                      <a:pt x="256" y="410"/>
                      <a:pt x="264" y="410"/>
                      <a:pt x="272" y="410"/>
                    </a:cubicBezTo>
                    <a:cubicBezTo>
                      <a:pt x="441" y="410"/>
                      <a:pt x="539" y="213"/>
                      <a:pt x="428" y="78"/>
                    </a:cubicBezTo>
                    <a:cubicBezTo>
                      <a:pt x="388" y="27"/>
                      <a:pt x="329"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9" name="Google Shape;5169;p38"/>
              <p:cNvSpPr/>
              <p:nvPr/>
            </p:nvSpPr>
            <p:spPr>
              <a:xfrm>
                <a:off x="3960300" y="3950725"/>
                <a:ext cx="12850" cy="9800"/>
              </a:xfrm>
              <a:custGeom>
                <a:avLst/>
                <a:gdLst/>
                <a:ahLst/>
                <a:cxnLst/>
                <a:rect l="l" t="t" r="r" b="b"/>
                <a:pathLst>
                  <a:path w="514" h="392" extrusionOk="0">
                    <a:moveTo>
                      <a:pt x="257" y="1"/>
                    </a:moveTo>
                    <a:cubicBezTo>
                      <a:pt x="215" y="1"/>
                      <a:pt x="171" y="15"/>
                      <a:pt x="135" y="44"/>
                    </a:cubicBezTo>
                    <a:cubicBezTo>
                      <a:pt x="0" y="153"/>
                      <a:pt x="65" y="372"/>
                      <a:pt x="238" y="391"/>
                    </a:cubicBezTo>
                    <a:cubicBezTo>
                      <a:pt x="245" y="392"/>
                      <a:pt x="251" y="392"/>
                      <a:pt x="257" y="392"/>
                    </a:cubicBezTo>
                    <a:cubicBezTo>
                      <a:pt x="417" y="392"/>
                      <a:pt x="514" y="203"/>
                      <a:pt x="408" y="73"/>
                    </a:cubicBezTo>
                    <a:cubicBezTo>
                      <a:pt x="370" y="25"/>
                      <a:pt x="314"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0" name="Google Shape;5170;p38"/>
              <p:cNvSpPr/>
              <p:nvPr/>
            </p:nvSpPr>
            <p:spPr>
              <a:xfrm>
                <a:off x="3946950" y="3934175"/>
                <a:ext cx="12300" cy="9325"/>
              </a:xfrm>
              <a:custGeom>
                <a:avLst/>
                <a:gdLst/>
                <a:ahLst/>
                <a:cxnLst/>
                <a:rect l="l" t="t" r="r" b="b"/>
                <a:pathLst>
                  <a:path w="492" h="373" extrusionOk="0">
                    <a:moveTo>
                      <a:pt x="249" y="0"/>
                    </a:moveTo>
                    <a:cubicBezTo>
                      <a:pt x="208" y="0"/>
                      <a:pt x="166" y="15"/>
                      <a:pt x="133" y="44"/>
                    </a:cubicBezTo>
                    <a:cubicBezTo>
                      <a:pt x="1" y="147"/>
                      <a:pt x="65" y="356"/>
                      <a:pt x="229" y="372"/>
                    </a:cubicBezTo>
                    <a:cubicBezTo>
                      <a:pt x="236" y="372"/>
                      <a:pt x="242" y="373"/>
                      <a:pt x="248" y="373"/>
                    </a:cubicBezTo>
                    <a:cubicBezTo>
                      <a:pt x="401" y="373"/>
                      <a:pt x="492" y="193"/>
                      <a:pt x="393" y="70"/>
                    </a:cubicBezTo>
                    <a:cubicBezTo>
                      <a:pt x="357" y="24"/>
                      <a:pt x="303" y="0"/>
                      <a:pt x="2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1" name="Google Shape;5171;p38"/>
              <p:cNvSpPr/>
              <p:nvPr/>
            </p:nvSpPr>
            <p:spPr>
              <a:xfrm>
                <a:off x="3933700" y="3917600"/>
                <a:ext cx="11650" cy="8875"/>
              </a:xfrm>
              <a:custGeom>
                <a:avLst/>
                <a:gdLst/>
                <a:ahLst/>
                <a:cxnLst/>
                <a:rect l="l" t="t" r="r" b="b"/>
                <a:pathLst>
                  <a:path w="466" h="355" extrusionOk="0">
                    <a:moveTo>
                      <a:pt x="236" y="0"/>
                    </a:moveTo>
                    <a:cubicBezTo>
                      <a:pt x="196" y="0"/>
                      <a:pt x="156" y="14"/>
                      <a:pt x="123" y="42"/>
                    </a:cubicBezTo>
                    <a:cubicBezTo>
                      <a:pt x="1" y="138"/>
                      <a:pt x="58" y="337"/>
                      <a:pt x="216" y="353"/>
                    </a:cubicBezTo>
                    <a:cubicBezTo>
                      <a:pt x="223" y="354"/>
                      <a:pt x="229" y="354"/>
                      <a:pt x="235" y="354"/>
                    </a:cubicBezTo>
                    <a:cubicBezTo>
                      <a:pt x="381" y="354"/>
                      <a:pt x="466" y="184"/>
                      <a:pt x="373" y="67"/>
                    </a:cubicBezTo>
                    <a:cubicBezTo>
                      <a:pt x="339" y="24"/>
                      <a:pt x="287"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2" name="Google Shape;5172;p38"/>
              <p:cNvSpPr/>
              <p:nvPr/>
            </p:nvSpPr>
            <p:spPr>
              <a:xfrm>
                <a:off x="3920450" y="3901125"/>
                <a:ext cx="11000" cy="8400"/>
              </a:xfrm>
              <a:custGeom>
                <a:avLst/>
                <a:gdLst/>
                <a:ahLst/>
                <a:cxnLst/>
                <a:rect l="l" t="t" r="r" b="b"/>
                <a:pathLst>
                  <a:path w="440" h="336" extrusionOk="0">
                    <a:moveTo>
                      <a:pt x="222" y="1"/>
                    </a:moveTo>
                    <a:cubicBezTo>
                      <a:pt x="185" y="1"/>
                      <a:pt x="147" y="13"/>
                      <a:pt x="116" y="39"/>
                    </a:cubicBezTo>
                    <a:cubicBezTo>
                      <a:pt x="0" y="132"/>
                      <a:pt x="55" y="318"/>
                      <a:pt x="203" y="334"/>
                    </a:cubicBezTo>
                    <a:cubicBezTo>
                      <a:pt x="209" y="335"/>
                      <a:pt x="216" y="335"/>
                      <a:pt x="222" y="335"/>
                    </a:cubicBezTo>
                    <a:cubicBezTo>
                      <a:pt x="358" y="335"/>
                      <a:pt x="440" y="172"/>
                      <a:pt x="351" y="61"/>
                    </a:cubicBezTo>
                    <a:cubicBezTo>
                      <a:pt x="318" y="21"/>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3" name="Google Shape;5173;p38"/>
              <p:cNvSpPr/>
              <p:nvPr/>
            </p:nvSpPr>
            <p:spPr>
              <a:xfrm>
                <a:off x="3907200" y="3884650"/>
                <a:ext cx="10450" cy="7900"/>
              </a:xfrm>
              <a:custGeom>
                <a:avLst/>
                <a:gdLst/>
                <a:ahLst/>
                <a:cxnLst/>
                <a:rect l="l" t="t" r="r" b="b"/>
                <a:pathLst>
                  <a:path w="418" h="316" extrusionOk="0">
                    <a:moveTo>
                      <a:pt x="209" y="0"/>
                    </a:moveTo>
                    <a:cubicBezTo>
                      <a:pt x="174" y="0"/>
                      <a:pt x="139" y="12"/>
                      <a:pt x="109" y="36"/>
                    </a:cubicBezTo>
                    <a:cubicBezTo>
                      <a:pt x="0" y="122"/>
                      <a:pt x="51" y="299"/>
                      <a:pt x="193" y="315"/>
                    </a:cubicBezTo>
                    <a:cubicBezTo>
                      <a:pt x="198" y="316"/>
                      <a:pt x="203" y="316"/>
                      <a:pt x="208"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4" name="Google Shape;5174;p38"/>
              <p:cNvSpPr/>
              <p:nvPr/>
            </p:nvSpPr>
            <p:spPr>
              <a:xfrm>
                <a:off x="4110950" y="4101525"/>
                <a:ext cx="18950" cy="14425"/>
              </a:xfrm>
              <a:custGeom>
                <a:avLst/>
                <a:gdLst/>
                <a:ahLst/>
                <a:cxnLst/>
                <a:rect l="l" t="t" r="r" b="b"/>
                <a:pathLst>
                  <a:path w="758" h="577" extrusionOk="0">
                    <a:moveTo>
                      <a:pt x="381" y="0"/>
                    </a:moveTo>
                    <a:cubicBezTo>
                      <a:pt x="317" y="0"/>
                      <a:pt x="252" y="22"/>
                      <a:pt x="199" y="67"/>
                    </a:cubicBezTo>
                    <a:cubicBezTo>
                      <a:pt x="0" y="227"/>
                      <a:pt x="93" y="549"/>
                      <a:pt x="350" y="574"/>
                    </a:cubicBezTo>
                    <a:cubicBezTo>
                      <a:pt x="362" y="576"/>
                      <a:pt x="374" y="576"/>
                      <a:pt x="385" y="576"/>
                    </a:cubicBezTo>
                    <a:cubicBezTo>
                      <a:pt x="618" y="576"/>
                      <a:pt x="758" y="298"/>
                      <a:pt x="604" y="108"/>
                    </a:cubicBezTo>
                    <a:cubicBezTo>
                      <a:pt x="548" y="37"/>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5" name="Google Shape;5175;p38"/>
              <p:cNvSpPr/>
              <p:nvPr/>
            </p:nvSpPr>
            <p:spPr>
              <a:xfrm>
                <a:off x="4097600" y="4085000"/>
                <a:ext cx="18500" cy="13975"/>
              </a:xfrm>
              <a:custGeom>
                <a:avLst/>
                <a:gdLst/>
                <a:ahLst/>
                <a:cxnLst/>
                <a:rect l="l" t="t" r="r" b="b"/>
                <a:pathLst>
                  <a:path w="740" h="559" extrusionOk="0">
                    <a:moveTo>
                      <a:pt x="369" y="1"/>
                    </a:moveTo>
                    <a:cubicBezTo>
                      <a:pt x="308" y="1"/>
                      <a:pt x="246" y="21"/>
                      <a:pt x="193" y="62"/>
                    </a:cubicBezTo>
                    <a:cubicBezTo>
                      <a:pt x="1" y="220"/>
                      <a:pt x="94" y="532"/>
                      <a:pt x="341" y="557"/>
                    </a:cubicBezTo>
                    <a:cubicBezTo>
                      <a:pt x="352" y="558"/>
                      <a:pt x="362" y="559"/>
                      <a:pt x="372" y="559"/>
                    </a:cubicBezTo>
                    <a:cubicBezTo>
                      <a:pt x="602" y="559"/>
                      <a:pt x="740" y="289"/>
                      <a:pt x="589" y="104"/>
                    </a:cubicBezTo>
                    <a:cubicBezTo>
                      <a:pt x="532" y="36"/>
                      <a:pt x="451" y="1"/>
                      <a:pt x="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6" name="Google Shape;5176;p38"/>
              <p:cNvSpPr/>
              <p:nvPr/>
            </p:nvSpPr>
            <p:spPr>
              <a:xfrm>
                <a:off x="4084350" y="4068450"/>
                <a:ext cx="17775" cy="13500"/>
              </a:xfrm>
              <a:custGeom>
                <a:avLst/>
                <a:gdLst/>
                <a:ahLst/>
                <a:cxnLst/>
                <a:rect l="l" t="t" r="r" b="b"/>
                <a:pathLst>
                  <a:path w="711" h="540" extrusionOk="0">
                    <a:moveTo>
                      <a:pt x="357" y="1"/>
                    </a:moveTo>
                    <a:cubicBezTo>
                      <a:pt x="297" y="1"/>
                      <a:pt x="237" y="21"/>
                      <a:pt x="187" y="62"/>
                    </a:cubicBezTo>
                    <a:cubicBezTo>
                      <a:pt x="0" y="213"/>
                      <a:pt x="90" y="512"/>
                      <a:pt x="328" y="538"/>
                    </a:cubicBezTo>
                    <a:cubicBezTo>
                      <a:pt x="339" y="539"/>
                      <a:pt x="349" y="540"/>
                      <a:pt x="359" y="540"/>
                    </a:cubicBezTo>
                    <a:cubicBezTo>
                      <a:pt x="582" y="540"/>
                      <a:pt x="710" y="279"/>
                      <a:pt x="566" y="101"/>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7" name="Google Shape;5177;p38"/>
              <p:cNvSpPr/>
              <p:nvPr/>
            </p:nvSpPr>
            <p:spPr>
              <a:xfrm>
                <a:off x="4071100" y="4051925"/>
                <a:ext cx="17125" cy="13000"/>
              </a:xfrm>
              <a:custGeom>
                <a:avLst/>
                <a:gdLst/>
                <a:ahLst/>
                <a:cxnLst/>
                <a:rect l="l" t="t" r="r" b="b"/>
                <a:pathLst>
                  <a:path w="685" h="520" extrusionOk="0">
                    <a:moveTo>
                      <a:pt x="345" y="0"/>
                    </a:moveTo>
                    <a:cubicBezTo>
                      <a:pt x="287" y="0"/>
                      <a:pt x="229" y="19"/>
                      <a:pt x="180" y="58"/>
                    </a:cubicBezTo>
                    <a:cubicBezTo>
                      <a:pt x="0" y="203"/>
                      <a:pt x="84" y="495"/>
                      <a:pt x="315" y="518"/>
                    </a:cubicBezTo>
                    <a:cubicBezTo>
                      <a:pt x="326" y="519"/>
                      <a:pt x="336" y="519"/>
                      <a:pt x="346" y="519"/>
                    </a:cubicBezTo>
                    <a:cubicBezTo>
                      <a:pt x="559" y="519"/>
                      <a:pt x="684" y="271"/>
                      <a:pt x="546" y="97"/>
                    </a:cubicBezTo>
                    <a:cubicBezTo>
                      <a:pt x="495"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8" name="Google Shape;5178;p38"/>
              <p:cNvSpPr/>
              <p:nvPr/>
            </p:nvSpPr>
            <p:spPr>
              <a:xfrm>
                <a:off x="4057825" y="4035425"/>
                <a:ext cx="16600" cy="12625"/>
              </a:xfrm>
              <a:custGeom>
                <a:avLst/>
                <a:gdLst/>
                <a:ahLst/>
                <a:cxnLst/>
                <a:rect l="l" t="t" r="r" b="b"/>
                <a:pathLst>
                  <a:path w="664" h="505" extrusionOk="0">
                    <a:moveTo>
                      <a:pt x="331" y="0"/>
                    </a:moveTo>
                    <a:cubicBezTo>
                      <a:pt x="276" y="0"/>
                      <a:pt x="220" y="19"/>
                      <a:pt x="174" y="56"/>
                    </a:cubicBezTo>
                    <a:cubicBezTo>
                      <a:pt x="1" y="197"/>
                      <a:pt x="84" y="477"/>
                      <a:pt x="306" y="503"/>
                    </a:cubicBezTo>
                    <a:cubicBezTo>
                      <a:pt x="315" y="504"/>
                      <a:pt x="324" y="504"/>
                      <a:pt x="333" y="504"/>
                    </a:cubicBezTo>
                    <a:cubicBezTo>
                      <a:pt x="539" y="504"/>
                      <a:pt x="663" y="261"/>
                      <a:pt x="528" y="95"/>
                    </a:cubicBezTo>
                    <a:cubicBezTo>
                      <a:pt x="478" y="32"/>
                      <a:pt x="405" y="0"/>
                      <a:pt x="3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9" name="Google Shape;5179;p38"/>
              <p:cNvSpPr/>
              <p:nvPr/>
            </p:nvSpPr>
            <p:spPr>
              <a:xfrm>
                <a:off x="4044575" y="4018850"/>
                <a:ext cx="15875" cy="12075"/>
              </a:xfrm>
              <a:custGeom>
                <a:avLst/>
                <a:gdLst/>
                <a:ahLst/>
                <a:cxnLst/>
                <a:rect l="l" t="t" r="r" b="b"/>
                <a:pathLst>
                  <a:path w="635" h="483" extrusionOk="0">
                    <a:moveTo>
                      <a:pt x="317" y="0"/>
                    </a:moveTo>
                    <a:cubicBezTo>
                      <a:pt x="265" y="0"/>
                      <a:pt x="212" y="18"/>
                      <a:pt x="168" y="54"/>
                    </a:cubicBezTo>
                    <a:cubicBezTo>
                      <a:pt x="1" y="192"/>
                      <a:pt x="81" y="459"/>
                      <a:pt x="293" y="481"/>
                    </a:cubicBezTo>
                    <a:cubicBezTo>
                      <a:pt x="302" y="482"/>
                      <a:pt x="311" y="483"/>
                      <a:pt x="320" y="483"/>
                    </a:cubicBezTo>
                    <a:cubicBezTo>
                      <a:pt x="519" y="483"/>
                      <a:pt x="634" y="249"/>
                      <a:pt x="508" y="92"/>
                    </a:cubicBezTo>
                    <a:cubicBezTo>
                      <a:pt x="459" y="32"/>
                      <a:pt x="388"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0" name="Google Shape;5180;p38"/>
              <p:cNvSpPr/>
              <p:nvPr/>
            </p:nvSpPr>
            <p:spPr>
              <a:xfrm>
                <a:off x="4031250" y="4002350"/>
                <a:ext cx="15375" cy="11625"/>
              </a:xfrm>
              <a:custGeom>
                <a:avLst/>
                <a:gdLst/>
                <a:ahLst/>
                <a:cxnLst/>
                <a:rect l="l" t="t" r="r" b="b"/>
                <a:pathLst>
                  <a:path w="615" h="465" extrusionOk="0">
                    <a:moveTo>
                      <a:pt x="306" y="1"/>
                    </a:moveTo>
                    <a:cubicBezTo>
                      <a:pt x="255" y="1"/>
                      <a:pt x="203" y="17"/>
                      <a:pt x="161" y="52"/>
                    </a:cubicBezTo>
                    <a:cubicBezTo>
                      <a:pt x="0" y="184"/>
                      <a:pt x="77" y="444"/>
                      <a:pt x="283" y="463"/>
                    </a:cubicBezTo>
                    <a:cubicBezTo>
                      <a:pt x="292" y="464"/>
                      <a:pt x="301" y="465"/>
                      <a:pt x="310" y="465"/>
                    </a:cubicBezTo>
                    <a:cubicBezTo>
                      <a:pt x="503" y="465"/>
                      <a:pt x="614" y="241"/>
                      <a:pt x="489" y="87"/>
                    </a:cubicBezTo>
                    <a:cubicBezTo>
                      <a:pt x="443" y="30"/>
                      <a:pt x="375"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1" name="Google Shape;5181;p38"/>
              <p:cNvSpPr/>
              <p:nvPr/>
            </p:nvSpPr>
            <p:spPr>
              <a:xfrm>
                <a:off x="4017975" y="3985800"/>
                <a:ext cx="14775" cy="11225"/>
              </a:xfrm>
              <a:custGeom>
                <a:avLst/>
                <a:gdLst/>
                <a:ahLst/>
                <a:cxnLst/>
                <a:rect l="l" t="t" r="r" b="b"/>
                <a:pathLst>
                  <a:path w="591" h="449" extrusionOk="0">
                    <a:moveTo>
                      <a:pt x="296" y="0"/>
                    </a:moveTo>
                    <a:cubicBezTo>
                      <a:pt x="247" y="0"/>
                      <a:pt x="197" y="17"/>
                      <a:pt x="155" y="52"/>
                    </a:cubicBezTo>
                    <a:cubicBezTo>
                      <a:pt x="1" y="177"/>
                      <a:pt x="75" y="425"/>
                      <a:pt x="274" y="447"/>
                    </a:cubicBezTo>
                    <a:cubicBezTo>
                      <a:pt x="282" y="448"/>
                      <a:pt x="290" y="448"/>
                      <a:pt x="297" y="448"/>
                    </a:cubicBezTo>
                    <a:cubicBezTo>
                      <a:pt x="480" y="448"/>
                      <a:pt x="590" y="232"/>
                      <a:pt x="470" y="84"/>
                    </a:cubicBezTo>
                    <a:cubicBezTo>
                      <a:pt x="426" y="29"/>
                      <a:pt x="362"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2" name="Google Shape;5182;p38"/>
              <p:cNvSpPr/>
              <p:nvPr/>
            </p:nvSpPr>
            <p:spPr>
              <a:xfrm>
                <a:off x="4004725" y="3969250"/>
                <a:ext cx="14125" cy="10725"/>
              </a:xfrm>
              <a:custGeom>
                <a:avLst/>
                <a:gdLst/>
                <a:ahLst/>
                <a:cxnLst/>
                <a:rect l="l" t="t" r="r" b="b"/>
                <a:pathLst>
                  <a:path w="565" h="429" extrusionOk="0">
                    <a:moveTo>
                      <a:pt x="284" y="1"/>
                    </a:moveTo>
                    <a:cubicBezTo>
                      <a:pt x="236" y="1"/>
                      <a:pt x="189" y="16"/>
                      <a:pt x="148" y="48"/>
                    </a:cubicBezTo>
                    <a:cubicBezTo>
                      <a:pt x="1" y="171"/>
                      <a:pt x="71" y="408"/>
                      <a:pt x="261" y="428"/>
                    </a:cubicBezTo>
                    <a:cubicBezTo>
                      <a:pt x="269" y="429"/>
                      <a:pt x="277" y="429"/>
                      <a:pt x="284" y="429"/>
                    </a:cubicBezTo>
                    <a:cubicBezTo>
                      <a:pt x="460" y="429"/>
                      <a:pt x="564" y="222"/>
                      <a:pt x="450" y="81"/>
                    </a:cubicBezTo>
                    <a:cubicBezTo>
                      <a:pt x="407" y="28"/>
                      <a:pt x="34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3" name="Google Shape;5183;p38"/>
              <p:cNvSpPr/>
              <p:nvPr/>
            </p:nvSpPr>
            <p:spPr>
              <a:xfrm>
                <a:off x="3991475" y="3952750"/>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8"/>
                      <a:pt x="271" y="408"/>
                    </a:cubicBezTo>
                    <a:cubicBezTo>
                      <a:pt x="440" y="408"/>
                      <a:pt x="538" y="211"/>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4" name="Google Shape;5184;p38"/>
              <p:cNvSpPr/>
              <p:nvPr/>
            </p:nvSpPr>
            <p:spPr>
              <a:xfrm>
                <a:off x="3978125" y="3936175"/>
                <a:ext cx="12925" cy="9825"/>
              </a:xfrm>
              <a:custGeom>
                <a:avLst/>
                <a:gdLst/>
                <a:ahLst/>
                <a:cxnLst/>
                <a:rect l="l" t="t" r="r" b="b"/>
                <a:pathLst>
                  <a:path w="517" h="393" extrusionOk="0">
                    <a:moveTo>
                      <a:pt x="260" y="1"/>
                    </a:moveTo>
                    <a:cubicBezTo>
                      <a:pt x="217" y="1"/>
                      <a:pt x="173" y="15"/>
                      <a:pt x="136" y="44"/>
                    </a:cubicBezTo>
                    <a:cubicBezTo>
                      <a:pt x="1" y="153"/>
                      <a:pt x="68" y="372"/>
                      <a:pt x="239" y="391"/>
                    </a:cubicBezTo>
                    <a:cubicBezTo>
                      <a:pt x="246" y="392"/>
                      <a:pt x="254" y="393"/>
                      <a:pt x="262" y="393"/>
                    </a:cubicBezTo>
                    <a:cubicBezTo>
                      <a:pt x="421" y="393"/>
                      <a:pt x="517" y="202"/>
                      <a:pt x="412" y="73"/>
                    </a:cubicBezTo>
                    <a:cubicBezTo>
                      <a:pt x="374" y="26"/>
                      <a:pt x="318" y="1"/>
                      <a:pt x="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5" name="Google Shape;5185;p38"/>
              <p:cNvSpPr/>
              <p:nvPr/>
            </p:nvSpPr>
            <p:spPr>
              <a:xfrm>
                <a:off x="3964875" y="3919700"/>
                <a:ext cx="12275" cy="9275"/>
              </a:xfrm>
              <a:custGeom>
                <a:avLst/>
                <a:gdLst/>
                <a:ahLst/>
                <a:cxnLst/>
                <a:rect l="l" t="t" r="r" b="b"/>
                <a:pathLst>
                  <a:path w="491" h="371" extrusionOk="0">
                    <a:moveTo>
                      <a:pt x="246" y="0"/>
                    </a:moveTo>
                    <a:cubicBezTo>
                      <a:pt x="205" y="0"/>
                      <a:pt x="163" y="14"/>
                      <a:pt x="129" y="41"/>
                    </a:cubicBezTo>
                    <a:cubicBezTo>
                      <a:pt x="1" y="147"/>
                      <a:pt x="65" y="353"/>
                      <a:pt x="229" y="369"/>
                    </a:cubicBezTo>
                    <a:cubicBezTo>
                      <a:pt x="236" y="370"/>
                      <a:pt x="244" y="370"/>
                      <a:pt x="252" y="370"/>
                    </a:cubicBezTo>
                    <a:cubicBezTo>
                      <a:pt x="402" y="370"/>
                      <a:pt x="491" y="193"/>
                      <a:pt x="393" y="70"/>
                    </a:cubicBezTo>
                    <a:cubicBezTo>
                      <a:pt x="356" y="24"/>
                      <a:pt x="301" y="0"/>
                      <a:pt x="2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6" name="Google Shape;5186;p38"/>
              <p:cNvSpPr/>
              <p:nvPr/>
            </p:nvSpPr>
            <p:spPr>
              <a:xfrm>
                <a:off x="3951625" y="3903150"/>
                <a:ext cx="11650" cy="8850"/>
              </a:xfrm>
              <a:custGeom>
                <a:avLst/>
                <a:gdLst/>
                <a:ahLst/>
                <a:cxnLst/>
                <a:rect l="l" t="t" r="r" b="b"/>
                <a:pathLst>
                  <a:path w="466" h="354" extrusionOk="0">
                    <a:moveTo>
                      <a:pt x="234" y="0"/>
                    </a:moveTo>
                    <a:cubicBezTo>
                      <a:pt x="195" y="0"/>
                      <a:pt x="156" y="13"/>
                      <a:pt x="122" y="41"/>
                    </a:cubicBezTo>
                    <a:cubicBezTo>
                      <a:pt x="0" y="138"/>
                      <a:pt x="58" y="337"/>
                      <a:pt x="216" y="353"/>
                    </a:cubicBezTo>
                    <a:cubicBezTo>
                      <a:pt x="222" y="354"/>
                      <a:pt x="229" y="354"/>
                      <a:pt x="235" y="354"/>
                    </a:cubicBezTo>
                    <a:cubicBezTo>
                      <a:pt x="381" y="354"/>
                      <a:pt x="465" y="184"/>
                      <a:pt x="370" y="67"/>
                    </a:cubicBezTo>
                    <a:cubicBezTo>
                      <a:pt x="335" y="23"/>
                      <a:pt x="285"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7" name="Google Shape;5187;p38"/>
              <p:cNvSpPr/>
              <p:nvPr/>
            </p:nvSpPr>
            <p:spPr>
              <a:xfrm>
                <a:off x="3938350" y="3886600"/>
                <a:ext cx="11025" cy="8375"/>
              </a:xfrm>
              <a:custGeom>
                <a:avLst/>
                <a:gdLst/>
                <a:ahLst/>
                <a:cxnLst/>
                <a:rect l="l" t="t" r="r" b="b"/>
                <a:pathLst>
                  <a:path w="441" h="335" extrusionOk="0">
                    <a:moveTo>
                      <a:pt x="222" y="0"/>
                    </a:moveTo>
                    <a:cubicBezTo>
                      <a:pt x="185" y="0"/>
                      <a:pt x="147" y="13"/>
                      <a:pt x="117" y="38"/>
                    </a:cubicBezTo>
                    <a:cubicBezTo>
                      <a:pt x="1" y="131"/>
                      <a:pt x="56" y="318"/>
                      <a:pt x="203" y="334"/>
                    </a:cubicBezTo>
                    <a:cubicBezTo>
                      <a:pt x="210" y="334"/>
                      <a:pt x="216" y="335"/>
                      <a:pt x="223" y="335"/>
                    </a:cubicBezTo>
                    <a:cubicBezTo>
                      <a:pt x="359" y="335"/>
                      <a:pt x="440" y="174"/>
                      <a:pt x="351" y="64"/>
                    </a:cubicBezTo>
                    <a:cubicBezTo>
                      <a:pt x="318" y="22"/>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8" name="Google Shape;5188;p38"/>
              <p:cNvSpPr/>
              <p:nvPr/>
            </p:nvSpPr>
            <p:spPr>
              <a:xfrm>
                <a:off x="3925100" y="3870100"/>
                <a:ext cx="10450" cy="7925"/>
              </a:xfrm>
              <a:custGeom>
                <a:avLst/>
                <a:gdLst/>
                <a:ahLst/>
                <a:cxnLst/>
                <a:rect l="l" t="t" r="r" b="b"/>
                <a:pathLst>
                  <a:path w="418" h="317" extrusionOk="0">
                    <a:moveTo>
                      <a:pt x="210" y="1"/>
                    </a:moveTo>
                    <a:cubicBezTo>
                      <a:pt x="175" y="1"/>
                      <a:pt x="139" y="12"/>
                      <a:pt x="110" y="36"/>
                    </a:cubicBezTo>
                    <a:cubicBezTo>
                      <a:pt x="1" y="123"/>
                      <a:pt x="52" y="299"/>
                      <a:pt x="190" y="315"/>
                    </a:cubicBezTo>
                    <a:cubicBezTo>
                      <a:pt x="197" y="316"/>
                      <a:pt x="203" y="317"/>
                      <a:pt x="209" y="317"/>
                    </a:cubicBezTo>
                    <a:cubicBezTo>
                      <a:pt x="340" y="317"/>
                      <a:pt x="418" y="163"/>
                      <a:pt x="332" y="58"/>
                    </a:cubicBezTo>
                    <a:cubicBezTo>
                      <a:pt x="301" y="20"/>
                      <a:pt x="256"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9" name="Google Shape;5189;p38"/>
              <p:cNvSpPr/>
              <p:nvPr/>
            </p:nvSpPr>
            <p:spPr>
              <a:xfrm>
                <a:off x="4128775" y="4087050"/>
                <a:ext cx="19075" cy="14425"/>
              </a:xfrm>
              <a:custGeom>
                <a:avLst/>
                <a:gdLst/>
                <a:ahLst/>
                <a:cxnLst/>
                <a:rect l="l" t="t" r="r" b="b"/>
                <a:pathLst>
                  <a:path w="763" h="577" extrusionOk="0">
                    <a:moveTo>
                      <a:pt x="384" y="0"/>
                    </a:moveTo>
                    <a:cubicBezTo>
                      <a:pt x="320" y="0"/>
                      <a:pt x="256" y="21"/>
                      <a:pt x="203" y="64"/>
                    </a:cubicBezTo>
                    <a:cubicBezTo>
                      <a:pt x="1" y="225"/>
                      <a:pt x="97" y="549"/>
                      <a:pt x="354" y="575"/>
                    </a:cubicBezTo>
                    <a:cubicBezTo>
                      <a:pt x="364" y="576"/>
                      <a:pt x="375" y="576"/>
                      <a:pt x="385" y="576"/>
                    </a:cubicBezTo>
                    <a:cubicBezTo>
                      <a:pt x="621" y="576"/>
                      <a:pt x="762" y="297"/>
                      <a:pt x="608" y="106"/>
                    </a:cubicBezTo>
                    <a:cubicBezTo>
                      <a:pt x="551" y="36"/>
                      <a:pt x="468"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0" name="Google Shape;5190;p38"/>
              <p:cNvSpPr/>
              <p:nvPr/>
            </p:nvSpPr>
            <p:spPr>
              <a:xfrm>
                <a:off x="4115525" y="4070525"/>
                <a:ext cx="18400" cy="13925"/>
              </a:xfrm>
              <a:custGeom>
                <a:avLst/>
                <a:gdLst/>
                <a:ahLst/>
                <a:cxnLst/>
                <a:rect l="l" t="t" r="r" b="b"/>
                <a:pathLst>
                  <a:path w="736" h="557" extrusionOk="0">
                    <a:moveTo>
                      <a:pt x="370" y="0"/>
                    </a:moveTo>
                    <a:cubicBezTo>
                      <a:pt x="308" y="0"/>
                      <a:pt x="245" y="21"/>
                      <a:pt x="193" y="63"/>
                    </a:cubicBezTo>
                    <a:cubicBezTo>
                      <a:pt x="0" y="220"/>
                      <a:pt x="93" y="532"/>
                      <a:pt x="341" y="555"/>
                    </a:cubicBezTo>
                    <a:cubicBezTo>
                      <a:pt x="351" y="556"/>
                      <a:pt x="362" y="556"/>
                      <a:pt x="372" y="556"/>
                    </a:cubicBezTo>
                    <a:cubicBezTo>
                      <a:pt x="601" y="556"/>
                      <a:pt x="736" y="286"/>
                      <a:pt x="585" y="101"/>
                    </a:cubicBezTo>
                    <a:cubicBezTo>
                      <a:pt x="531" y="34"/>
                      <a:pt x="451" y="0"/>
                      <a:pt x="3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1" name="Google Shape;5191;p38"/>
              <p:cNvSpPr/>
              <p:nvPr/>
            </p:nvSpPr>
            <p:spPr>
              <a:xfrm>
                <a:off x="4102275" y="4053975"/>
                <a:ext cx="17775" cy="13525"/>
              </a:xfrm>
              <a:custGeom>
                <a:avLst/>
                <a:gdLst/>
                <a:ahLst/>
                <a:cxnLst/>
                <a:rect l="l" t="t" r="r" b="b"/>
                <a:pathLst>
                  <a:path w="711" h="541" extrusionOk="0">
                    <a:moveTo>
                      <a:pt x="354" y="0"/>
                    </a:moveTo>
                    <a:cubicBezTo>
                      <a:pt x="295" y="0"/>
                      <a:pt x="236" y="20"/>
                      <a:pt x="186" y="60"/>
                    </a:cubicBezTo>
                    <a:cubicBezTo>
                      <a:pt x="0" y="211"/>
                      <a:pt x="90" y="513"/>
                      <a:pt x="328" y="538"/>
                    </a:cubicBezTo>
                    <a:cubicBezTo>
                      <a:pt x="338" y="540"/>
                      <a:pt x="348" y="540"/>
                      <a:pt x="359" y="540"/>
                    </a:cubicBezTo>
                    <a:cubicBezTo>
                      <a:pt x="578" y="540"/>
                      <a:pt x="710" y="280"/>
                      <a:pt x="566" y="101"/>
                    </a:cubicBezTo>
                    <a:cubicBezTo>
                      <a:pt x="512" y="35"/>
                      <a:pt x="434" y="0"/>
                      <a:pt x="3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2" name="Google Shape;5192;p38"/>
              <p:cNvSpPr/>
              <p:nvPr/>
            </p:nvSpPr>
            <p:spPr>
              <a:xfrm>
                <a:off x="4089000" y="4037400"/>
                <a:ext cx="17150" cy="13050"/>
              </a:xfrm>
              <a:custGeom>
                <a:avLst/>
                <a:gdLst/>
                <a:ahLst/>
                <a:cxnLst/>
                <a:rect l="l" t="t" r="r" b="b"/>
                <a:pathLst>
                  <a:path w="686" h="522" extrusionOk="0">
                    <a:moveTo>
                      <a:pt x="342" y="1"/>
                    </a:moveTo>
                    <a:cubicBezTo>
                      <a:pt x="286" y="1"/>
                      <a:pt x="229" y="19"/>
                      <a:pt x="181" y="57"/>
                    </a:cubicBezTo>
                    <a:cubicBezTo>
                      <a:pt x="1" y="202"/>
                      <a:pt x="84" y="494"/>
                      <a:pt x="316" y="520"/>
                    </a:cubicBezTo>
                    <a:cubicBezTo>
                      <a:pt x="326" y="521"/>
                      <a:pt x="336" y="522"/>
                      <a:pt x="346" y="522"/>
                    </a:cubicBezTo>
                    <a:cubicBezTo>
                      <a:pt x="557" y="522"/>
                      <a:pt x="685" y="271"/>
                      <a:pt x="547" y="99"/>
                    </a:cubicBezTo>
                    <a:cubicBezTo>
                      <a:pt x="495" y="34"/>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3" name="Google Shape;5193;p38"/>
              <p:cNvSpPr/>
              <p:nvPr/>
            </p:nvSpPr>
            <p:spPr>
              <a:xfrm>
                <a:off x="4075750" y="4020875"/>
                <a:ext cx="16500" cy="12625"/>
              </a:xfrm>
              <a:custGeom>
                <a:avLst/>
                <a:gdLst/>
                <a:ahLst/>
                <a:cxnLst/>
                <a:rect l="l" t="t" r="r" b="b"/>
                <a:pathLst>
                  <a:path w="660" h="505" extrusionOk="0">
                    <a:moveTo>
                      <a:pt x="330" y="1"/>
                    </a:moveTo>
                    <a:cubicBezTo>
                      <a:pt x="275" y="1"/>
                      <a:pt x="220" y="19"/>
                      <a:pt x="174" y="56"/>
                    </a:cubicBezTo>
                    <a:cubicBezTo>
                      <a:pt x="0" y="198"/>
                      <a:pt x="81" y="481"/>
                      <a:pt x="306" y="503"/>
                    </a:cubicBezTo>
                    <a:cubicBezTo>
                      <a:pt x="315" y="504"/>
                      <a:pt x="324" y="504"/>
                      <a:pt x="333" y="504"/>
                    </a:cubicBezTo>
                    <a:cubicBezTo>
                      <a:pt x="538" y="504"/>
                      <a:pt x="660" y="261"/>
                      <a:pt x="524" y="95"/>
                    </a:cubicBezTo>
                    <a:cubicBezTo>
                      <a:pt x="475" y="33"/>
                      <a:pt x="403" y="1"/>
                      <a:pt x="3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4" name="Google Shape;5194;p38"/>
              <p:cNvSpPr/>
              <p:nvPr/>
            </p:nvSpPr>
            <p:spPr>
              <a:xfrm>
                <a:off x="4062500" y="4004375"/>
                <a:ext cx="15850" cy="12100"/>
              </a:xfrm>
              <a:custGeom>
                <a:avLst/>
                <a:gdLst/>
                <a:ahLst/>
                <a:cxnLst/>
                <a:rect l="l" t="t" r="r" b="b"/>
                <a:pathLst>
                  <a:path w="634" h="484" extrusionOk="0">
                    <a:moveTo>
                      <a:pt x="317" y="1"/>
                    </a:moveTo>
                    <a:cubicBezTo>
                      <a:pt x="264" y="1"/>
                      <a:pt x="210" y="18"/>
                      <a:pt x="164" y="54"/>
                    </a:cubicBezTo>
                    <a:cubicBezTo>
                      <a:pt x="0" y="189"/>
                      <a:pt x="81" y="459"/>
                      <a:pt x="293" y="482"/>
                    </a:cubicBezTo>
                    <a:cubicBezTo>
                      <a:pt x="302" y="483"/>
                      <a:pt x="311" y="483"/>
                      <a:pt x="319" y="483"/>
                    </a:cubicBezTo>
                    <a:cubicBezTo>
                      <a:pt x="516" y="483"/>
                      <a:pt x="634" y="250"/>
                      <a:pt x="505" y="90"/>
                    </a:cubicBezTo>
                    <a:cubicBezTo>
                      <a:pt x="457" y="31"/>
                      <a:pt x="388" y="1"/>
                      <a:pt x="3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5" name="Google Shape;5195;p38"/>
              <p:cNvSpPr/>
              <p:nvPr/>
            </p:nvSpPr>
            <p:spPr>
              <a:xfrm>
                <a:off x="4049150" y="3987825"/>
                <a:ext cx="15400" cy="11675"/>
              </a:xfrm>
              <a:custGeom>
                <a:avLst/>
                <a:gdLst/>
                <a:ahLst/>
                <a:cxnLst/>
                <a:rect l="l" t="t" r="r" b="b"/>
                <a:pathLst>
                  <a:path w="616" h="467" extrusionOk="0">
                    <a:moveTo>
                      <a:pt x="309" y="0"/>
                    </a:moveTo>
                    <a:cubicBezTo>
                      <a:pt x="257" y="0"/>
                      <a:pt x="205" y="18"/>
                      <a:pt x="161" y="54"/>
                    </a:cubicBezTo>
                    <a:cubicBezTo>
                      <a:pt x="1" y="183"/>
                      <a:pt x="78" y="443"/>
                      <a:pt x="284" y="466"/>
                    </a:cubicBezTo>
                    <a:cubicBezTo>
                      <a:pt x="291" y="466"/>
                      <a:pt x="299" y="467"/>
                      <a:pt x="307" y="467"/>
                    </a:cubicBezTo>
                    <a:cubicBezTo>
                      <a:pt x="499" y="467"/>
                      <a:pt x="616" y="241"/>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6" name="Google Shape;5196;p38"/>
              <p:cNvSpPr/>
              <p:nvPr/>
            </p:nvSpPr>
            <p:spPr>
              <a:xfrm>
                <a:off x="4035900" y="3971300"/>
                <a:ext cx="14675" cy="11175"/>
              </a:xfrm>
              <a:custGeom>
                <a:avLst/>
                <a:gdLst/>
                <a:ahLst/>
                <a:cxnLst/>
                <a:rect l="l" t="t" r="r" b="b"/>
                <a:pathLst>
                  <a:path w="587" h="447" extrusionOk="0">
                    <a:moveTo>
                      <a:pt x="295" y="1"/>
                    </a:moveTo>
                    <a:cubicBezTo>
                      <a:pt x="246" y="1"/>
                      <a:pt x="196" y="17"/>
                      <a:pt x="155" y="50"/>
                    </a:cubicBezTo>
                    <a:cubicBezTo>
                      <a:pt x="0" y="175"/>
                      <a:pt x="74" y="426"/>
                      <a:pt x="270" y="445"/>
                    </a:cubicBezTo>
                    <a:cubicBezTo>
                      <a:pt x="278" y="446"/>
                      <a:pt x="286" y="446"/>
                      <a:pt x="294" y="446"/>
                    </a:cubicBezTo>
                    <a:cubicBezTo>
                      <a:pt x="479" y="446"/>
                      <a:pt x="587" y="230"/>
                      <a:pt x="470" y="82"/>
                    </a:cubicBezTo>
                    <a:cubicBezTo>
                      <a:pt x="426" y="29"/>
                      <a:pt x="361"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7" name="Google Shape;5197;p38"/>
              <p:cNvSpPr/>
              <p:nvPr/>
            </p:nvSpPr>
            <p:spPr>
              <a:xfrm>
                <a:off x="4022650" y="3954750"/>
                <a:ext cx="14100" cy="10700"/>
              </a:xfrm>
              <a:custGeom>
                <a:avLst/>
                <a:gdLst/>
                <a:ahLst/>
                <a:cxnLst/>
                <a:rect l="l" t="t" r="r" b="b"/>
                <a:pathLst>
                  <a:path w="564" h="428" extrusionOk="0">
                    <a:moveTo>
                      <a:pt x="281" y="1"/>
                    </a:moveTo>
                    <a:cubicBezTo>
                      <a:pt x="234" y="1"/>
                      <a:pt x="187" y="17"/>
                      <a:pt x="148" y="50"/>
                    </a:cubicBezTo>
                    <a:cubicBezTo>
                      <a:pt x="0" y="169"/>
                      <a:pt x="71" y="407"/>
                      <a:pt x="261" y="426"/>
                    </a:cubicBezTo>
                    <a:cubicBezTo>
                      <a:pt x="270" y="427"/>
                      <a:pt x="279" y="428"/>
                      <a:pt x="287" y="428"/>
                    </a:cubicBezTo>
                    <a:cubicBezTo>
                      <a:pt x="461" y="428"/>
                      <a:pt x="563" y="223"/>
                      <a:pt x="447" y="82"/>
                    </a:cubicBezTo>
                    <a:cubicBezTo>
                      <a:pt x="405" y="29"/>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8" name="Google Shape;5198;p38"/>
              <p:cNvSpPr/>
              <p:nvPr/>
            </p:nvSpPr>
            <p:spPr>
              <a:xfrm>
                <a:off x="4009375" y="3938225"/>
                <a:ext cx="13500" cy="10275"/>
              </a:xfrm>
              <a:custGeom>
                <a:avLst/>
                <a:gdLst/>
                <a:ahLst/>
                <a:cxnLst/>
                <a:rect l="l" t="t" r="r" b="b"/>
                <a:pathLst>
                  <a:path w="540" h="411" extrusionOk="0">
                    <a:moveTo>
                      <a:pt x="271" y="0"/>
                    </a:moveTo>
                    <a:cubicBezTo>
                      <a:pt x="225" y="0"/>
                      <a:pt x="180" y="15"/>
                      <a:pt x="142" y="46"/>
                    </a:cubicBezTo>
                    <a:cubicBezTo>
                      <a:pt x="1" y="161"/>
                      <a:pt x="68" y="390"/>
                      <a:pt x="252" y="409"/>
                    </a:cubicBezTo>
                    <a:cubicBezTo>
                      <a:pt x="259" y="410"/>
                      <a:pt x="267" y="410"/>
                      <a:pt x="275" y="410"/>
                    </a:cubicBezTo>
                    <a:cubicBezTo>
                      <a:pt x="441" y="410"/>
                      <a:pt x="539" y="213"/>
                      <a:pt x="432" y="78"/>
                    </a:cubicBezTo>
                    <a:cubicBezTo>
                      <a:pt x="391" y="27"/>
                      <a:pt x="331" y="0"/>
                      <a:pt x="2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9" name="Google Shape;5199;p38"/>
              <p:cNvSpPr/>
              <p:nvPr/>
            </p:nvSpPr>
            <p:spPr>
              <a:xfrm>
                <a:off x="3996050" y="3921725"/>
                <a:ext cx="12925" cy="9800"/>
              </a:xfrm>
              <a:custGeom>
                <a:avLst/>
                <a:gdLst/>
                <a:ahLst/>
                <a:cxnLst/>
                <a:rect l="l" t="t" r="r" b="b"/>
                <a:pathLst>
                  <a:path w="517" h="392" extrusionOk="0">
                    <a:moveTo>
                      <a:pt x="259" y="0"/>
                    </a:moveTo>
                    <a:cubicBezTo>
                      <a:pt x="215" y="0"/>
                      <a:pt x="171" y="15"/>
                      <a:pt x="135" y="44"/>
                    </a:cubicBezTo>
                    <a:cubicBezTo>
                      <a:pt x="0" y="153"/>
                      <a:pt x="65" y="372"/>
                      <a:pt x="238" y="391"/>
                    </a:cubicBezTo>
                    <a:cubicBezTo>
                      <a:pt x="245" y="391"/>
                      <a:pt x="251" y="392"/>
                      <a:pt x="258" y="392"/>
                    </a:cubicBezTo>
                    <a:cubicBezTo>
                      <a:pt x="420" y="392"/>
                      <a:pt x="517" y="202"/>
                      <a:pt x="412" y="73"/>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0" name="Google Shape;5200;p38"/>
              <p:cNvSpPr/>
              <p:nvPr/>
            </p:nvSpPr>
            <p:spPr>
              <a:xfrm>
                <a:off x="3982800" y="3905150"/>
                <a:ext cx="12275" cy="9350"/>
              </a:xfrm>
              <a:custGeom>
                <a:avLst/>
                <a:gdLst/>
                <a:ahLst/>
                <a:cxnLst/>
                <a:rect l="l" t="t" r="r" b="b"/>
                <a:pathLst>
                  <a:path w="491" h="374" extrusionOk="0">
                    <a:moveTo>
                      <a:pt x="245" y="1"/>
                    </a:moveTo>
                    <a:cubicBezTo>
                      <a:pt x="204" y="1"/>
                      <a:pt x="163" y="14"/>
                      <a:pt x="129" y="42"/>
                    </a:cubicBezTo>
                    <a:cubicBezTo>
                      <a:pt x="0" y="148"/>
                      <a:pt x="61" y="353"/>
                      <a:pt x="225" y="373"/>
                    </a:cubicBezTo>
                    <a:cubicBezTo>
                      <a:pt x="232" y="373"/>
                      <a:pt x="238" y="373"/>
                      <a:pt x="245" y="373"/>
                    </a:cubicBezTo>
                    <a:cubicBezTo>
                      <a:pt x="397" y="373"/>
                      <a:pt x="491" y="194"/>
                      <a:pt x="389" y="70"/>
                    </a:cubicBezTo>
                    <a:cubicBezTo>
                      <a:pt x="352" y="24"/>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1" name="Google Shape;5201;p38"/>
              <p:cNvSpPr/>
              <p:nvPr/>
            </p:nvSpPr>
            <p:spPr>
              <a:xfrm>
                <a:off x="3969525" y="3888650"/>
                <a:ext cx="11650" cy="8825"/>
              </a:xfrm>
              <a:custGeom>
                <a:avLst/>
                <a:gdLst/>
                <a:ahLst/>
                <a:cxnLst/>
                <a:rect l="l" t="t" r="r" b="b"/>
                <a:pathLst>
                  <a:path w="466" h="353" extrusionOk="0">
                    <a:moveTo>
                      <a:pt x="232" y="1"/>
                    </a:moveTo>
                    <a:cubicBezTo>
                      <a:pt x="194" y="1"/>
                      <a:pt x="155" y="13"/>
                      <a:pt x="123" y="39"/>
                    </a:cubicBezTo>
                    <a:cubicBezTo>
                      <a:pt x="1" y="139"/>
                      <a:pt x="59" y="335"/>
                      <a:pt x="216" y="351"/>
                    </a:cubicBezTo>
                    <a:cubicBezTo>
                      <a:pt x="224" y="352"/>
                      <a:pt x="231" y="353"/>
                      <a:pt x="239" y="353"/>
                    </a:cubicBezTo>
                    <a:cubicBezTo>
                      <a:pt x="380" y="353"/>
                      <a:pt x="465" y="181"/>
                      <a:pt x="370" y="65"/>
                    </a:cubicBezTo>
                    <a:cubicBezTo>
                      <a:pt x="336" y="23"/>
                      <a:pt x="284" y="1"/>
                      <a:pt x="2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2" name="Google Shape;5202;p38"/>
              <p:cNvSpPr/>
              <p:nvPr/>
            </p:nvSpPr>
            <p:spPr>
              <a:xfrm>
                <a:off x="3956275" y="3872125"/>
                <a:ext cx="11025" cy="8400"/>
              </a:xfrm>
              <a:custGeom>
                <a:avLst/>
                <a:gdLst/>
                <a:ahLst/>
                <a:cxnLst/>
                <a:rect l="l" t="t" r="r" b="b"/>
                <a:pathLst>
                  <a:path w="441" h="336" extrusionOk="0">
                    <a:moveTo>
                      <a:pt x="222" y="1"/>
                    </a:moveTo>
                    <a:cubicBezTo>
                      <a:pt x="185" y="1"/>
                      <a:pt x="147" y="13"/>
                      <a:pt x="116" y="38"/>
                    </a:cubicBezTo>
                    <a:cubicBezTo>
                      <a:pt x="1" y="132"/>
                      <a:pt x="55" y="318"/>
                      <a:pt x="203" y="334"/>
                    </a:cubicBezTo>
                    <a:cubicBezTo>
                      <a:pt x="210" y="335"/>
                      <a:pt x="216" y="335"/>
                      <a:pt x="222" y="335"/>
                    </a:cubicBezTo>
                    <a:cubicBezTo>
                      <a:pt x="359" y="335"/>
                      <a:pt x="440" y="172"/>
                      <a:pt x="351" y="61"/>
                    </a:cubicBezTo>
                    <a:cubicBezTo>
                      <a:pt x="318" y="21"/>
                      <a:pt x="271"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3" name="Google Shape;5203;p38"/>
              <p:cNvSpPr/>
              <p:nvPr/>
            </p:nvSpPr>
            <p:spPr>
              <a:xfrm>
                <a:off x="3943025" y="3855550"/>
                <a:ext cx="10375" cy="7925"/>
              </a:xfrm>
              <a:custGeom>
                <a:avLst/>
                <a:gdLst/>
                <a:ahLst/>
                <a:cxnLst/>
                <a:rect l="l" t="t" r="r" b="b"/>
                <a:pathLst>
                  <a:path w="415" h="317" extrusionOk="0">
                    <a:moveTo>
                      <a:pt x="209" y="1"/>
                    </a:moveTo>
                    <a:cubicBezTo>
                      <a:pt x="173" y="1"/>
                      <a:pt x="137" y="12"/>
                      <a:pt x="106" y="36"/>
                    </a:cubicBezTo>
                    <a:cubicBezTo>
                      <a:pt x="0" y="126"/>
                      <a:pt x="52" y="303"/>
                      <a:pt x="190" y="316"/>
                    </a:cubicBezTo>
                    <a:cubicBezTo>
                      <a:pt x="197" y="317"/>
                      <a:pt x="203" y="317"/>
                      <a:pt x="209" y="317"/>
                    </a:cubicBezTo>
                    <a:cubicBezTo>
                      <a:pt x="339" y="317"/>
                      <a:pt x="414" y="166"/>
                      <a:pt x="331" y="59"/>
                    </a:cubicBezTo>
                    <a:cubicBezTo>
                      <a:pt x="300" y="21"/>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4" name="Google Shape;5204;p38"/>
              <p:cNvSpPr/>
              <p:nvPr/>
            </p:nvSpPr>
            <p:spPr>
              <a:xfrm>
                <a:off x="4159950" y="4089075"/>
                <a:ext cx="19675" cy="14900"/>
              </a:xfrm>
              <a:custGeom>
                <a:avLst/>
                <a:gdLst/>
                <a:ahLst/>
                <a:cxnLst/>
                <a:rect l="l" t="t" r="r" b="b"/>
                <a:pathLst>
                  <a:path w="787" h="596" extrusionOk="0">
                    <a:moveTo>
                      <a:pt x="395" y="0"/>
                    </a:moveTo>
                    <a:cubicBezTo>
                      <a:pt x="329" y="0"/>
                      <a:pt x="263" y="22"/>
                      <a:pt x="209" y="66"/>
                    </a:cubicBezTo>
                    <a:cubicBezTo>
                      <a:pt x="0" y="234"/>
                      <a:pt x="100" y="565"/>
                      <a:pt x="364" y="593"/>
                    </a:cubicBezTo>
                    <a:cubicBezTo>
                      <a:pt x="375" y="595"/>
                      <a:pt x="387" y="595"/>
                      <a:pt x="398" y="595"/>
                    </a:cubicBezTo>
                    <a:cubicBezTo>
                      <a:pt x="641" y="595"/>
                      <a:pt x="787" y="308"/>
                      <a:pt x="627" y="111"/>
                    </a:cubicBezTo>
                    <a:cubicBezTo>
                      <a:pt x="569" y="38"/>
                      <a:pt x="482" y="0"/>
                      <a:pt x="3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5" name="Google Shape;5205;p38"/>
              <p:cNvSpPr/>
              <p:nvPr/>
            </p:nvSpPr>
            <p:spPr>
              <a:xfrm>
                <a:off x="4146700" y="4072525"/>
                <a:ext cx="19025" cy="14425"/>
              </a:xfrm>
              <a:custGeom>
                <a:avLst/>
                <a:gdLst/>
                <a:ahLst/>
                <a:cxnLst/>
                <a:rect l="l" t="t" r="r" b="b"/>
                <a:pathLst>
                  <a:path w="761" h="577" extrusionOk="0">
                    <a:moveTo>
                      <a:pt x="382" y="0"/>
                    </a:moveTo>
                    <a:cubicBezTo>
                      <a:pt x="318" y="0"/>
                      <a:pt x="254" y="22"/>
                      <a:pt x="199" y="66"/>
                    </a:cubicBezTo>
                    <a:cubicBezTo>
                      <a:pt x="0" y="227"/>
                      <a:pt x="97" y="548"/>
                      <a:pt x="351" y="574"/>
                    </a:cubicBezTo>
                    <a:cubicBezTo>
                      <a:pt x="362" y="575"/>
                      <a:pt x="374" y="576"/>
                      <a:pt x="385" y="576"/>
                    </a:cubicBezTo>
                    <a:cubicBezTo>
                      <a:pt x="622" y="576"/>
                      <a:pt x="761" y="298"/>
                      <a:pt x="608" y="108"/>
                    </a:cubicBezTo>
                    <a:cubicBezTo>
                      <a:pt x="549" y="37"/>
                      <a:pt x="466" y="0"/>
                      <a:pt x="3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6" name="Google Shape;5206;p38"/>
              <p:cNvSpPr/>
              <p:nvPr/>
            </p:nvSpPr>
            <p:spPr>
              <a:xfrm>
                <a:off x="4133425" y="4056000"/>
                <a:ext cx="18425" cy="13975"/>
              </a:xfrm>
              <a:custGeom>
                <a:avLst/>
                <a:gdLst/>
                <a:ahLst/>
                <a:cxnLst/>
                <a:rect l="l" t="t" r="r" b="b"/>
                <a:pathLst>
                  <a:path w="737" h="559" extrusionOk="0">
                    <a:moveTo>
                      <a:pt x="368" y="1"/>
                    </a:moveTo>
                    <a:cubicBezTo>
                      <a:pt x="307" y="1"/>
                      <a:pt x="245" y="21"/>
                      <a:pt x="194" y="62"/>
                    </a:cubicBezTo>
                    <a:cubicBezTo>
                      <a:pt x="1" y="220"/>
                      <a:pt x="94" y="531"/>
                      <a:pt x="342" y="557"/>
                    </a:cubicBezTo>
                    <a:cubicBezTo>
                      <a:pt x="352" y="558"/>
                      <a:pt x="362" y="559"/>
                      <a:pt x="373" y="559"/>
                    </a:cubicBezTo>
                    <a:cubicBezTo>
                      <a:pt x="602" y="559"/>
                      <a:pt x="737" y="289"/>
                      <a:pt x="586" y="104"/>
                    </a:cubicBezTo>
                    <a:cubicBezTo>
                      <a:pt x="531" y="36"/>
                      <a:pt x="450"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7" name="Google Shape;5207;p38"/>
              <p:cNvSpPr/>
              <p:nvPr/>
            </p:nvSpPr>
            <p:spPr>
              <a:xfrm>
                <a:off x="4120175" y="4039450"/>
                <a:ext cx="17775" cy="13500"/>
              </a:xfrm>
              <a:custGeom>
                <a:avLst/>
                <a:gdLst/>
                <a:ahLst/>
                <a:cxnLst/>
                <a:rect l="l" t="t" r="r" b="b"/>
                <a:pathLst>
                  <a:path w="711" h="540" extrusionOk="0">
                    <a:moveTo>
                      <a:pt x="357" y="0"/>
                    </a:moveTo>
                    <a:cubicBezTo>
                      <a:pt x="297" y="0"/>
                      <a:pt x="237" y="20"/>
                      <a:pt x="187" y="62"/>
                    </a:cubicBezTo>
                    <a:cubicBezTo>
                      <a:pt x="1" y="213"/>
                      <a:pt x="87" y="512"/>
                      <a:pt x="328" y="538"/>
                    </a:cubicBezTo>
                    <a:cubicBezTo>
                      <a:pt x="339" y="539"/>
                      <a:pt x="349" y="539"/>
                      <a:pt x="359" y="539"/>
                    </a:cubicBezTo>
                    <a:cubicBezTo>
                      <a:pt x="579" y="539"/>
                      <a:pt x="711" y="279"/>
                      <a:pt x="566" y="101"/>
                    </a:cubicBezTo>
                    <a:cubicBezTo>
                      <a:pt x="513" y="35"/>
                      <a:pt x="436"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8" name="Google Shape;5208;p38"/>
              <p:cNvSpPr/>
              <p:nvPr/>
            </p:nvSpPr>
            <p:spPr>
              <a:xfrm>
                <a:off x="4106925" y="4022900"/>
                <a:ext cx="17125" cy="13025"/>
              </a:xfrm>
              <a:custGeom>
                <a:avLst/>
                <a:gdLst/>
                <a:ahLst/>
                <a:cxnLst/>
                <a:rect l="l" t="t" r="r" b="b"/>
                <a:pathLst>
                  <a:path w="685" h="521" extrusionOk="0">
                    <a:moveTo>
                      <a:pt x="345" y="1"/>
                    </a:moveTo>
                    <a:cubicBezTo>
                      <a:pt x="287" y="1"/>
                      <a:pt x="229" y="20"/>
                      <a:pt x="180" y="59"/>
                    </a:cubicBezTo>
                    <a:cubicBezTo>
                      <a:pt x="0" y="204"/>
                      <a:pt x="84" y="496"/>
                      <a:pt x="315" y="518"/>
                    </a:cubicBezTo>
                    <a:cubicBezTo>
                      <a:pt x="326" y="520"/>
                      <a:pt x="336" y="520"/>
                      <a:pt x="346" y="520"/>
                    </a:cubicBezTo>
                    <a:cubicBezTo>
                      <a:pt x="556" y="520"/>
                      <a:pt x="685" y="272"/>
                      <a:pt x="547" y="97"/>
                    </a:cubicBezTo>
                    <a:cubicBezTo>
                      <a:pt x="496" y="34"/>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9" name="Google Shape;5209;p38"/>
              <p:cNvSpPr/>
              <p:nvPr/>
            </p:nvSpPr>
            <p:spPr>
              <a:xfrm>
                <a:off x="4093575" y="4006400"/>
                <a:ext cx="16575" cy="12575"/>
              </a:xfrm>
              <a:custGeom>
                <a:avLst/>
                <a:gdLst/>
                <a:ahLst/>
                <a:cxnLst/>
                <a:rect l="l" t="t" r="r" b="b"/>
                <a:pathLst>
                  <a:path w="663" h="503" extrusionOk="0">
                    <a:moveTo>
                      <a:pt x="334" y="1"/>
                    </a:moveTo>
                    <a:cubicBezTo>
                      <a:pt x="278" y="1"/>
                      <a:pt x="222" y="19"/>
                      <a:pt x="174" y="57"/>
                    </a:cubicBezTo>
                    <a:cubicBezTo>
                      <a:pt x="1" y="198"/>
                      <a:pt x="84" y="478"/>
                      <a:pt x="309" y="500"/>
                    </a:cubicBezTo>
                    <a:cubicBezTo>
                      <a:pt x="320" y="502"/>
                      <a:pt x="330" y="502"/>
                      <a:pt x="340" y="502"/>
                    </a:cubicBezTo>
                    <a:cubicBezTo>
                      <a:pt x="543" y="502"/>
                      <a:pt x="663" y="258"/>
                      <a:pt x="528" y="92"/>
                    </a:cubicBezTo>
                    <a:cubicBezTo>
                      <a:pt x="479" y="32"/>
                      <a:pt x="40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0" name="Google Shape;5210;p38"/>
              <p:cNvSpPr/>
              <p:nvPr/>
            </p:nvSpPr>
            <p:spPr>
              <a:xfrm>
                <a:off x="4080400" y="3989850"/>
                <a:ext cx="15875" cy="12075"/>
              </a:xfrm>
              <a:custGeom>
                <a:avLst/>
                <a:gdLst/>
                <a:ahLst/>
                <a:cxnLst/>
                <a:rect l="l" t="t" r="r" b="b"/>
                <a:pathLst>
                  <a:path w="635" h="483" extrusionOk="0">
                    <a:moveTo>
                      <a:pt x="317" y="0"/>
                    </a:moveTo>
                    <a:cubicBezTo>
                      <a:pt x="264" y="0"/>
                      <a:pt x="210" y="18"/>
                      <a:pt x="165" y="54"/>
                    </a:cubicBezTo>
                    <a:cubicBezTo>
                      <a:pt x="1" y="192"/>
                      <a:pt x="81" y="459"/>
                      <a:pt x="293" y="481"/>
                    </a:cubicBezTo>
                    <a:cubicBezTo>
                      <a:pt x="302" y="482"/>
                      <a:pt x="311" y="482"/>
                      <a:pt x="320" y="482"/>
                    </a:cubicBezTo>
                    <a:cubicBezTo>
                      <a:pt x="517" y="482"/>
                      <a:pt x="635" y="249"/>
                      <a:pt x="505" y="92"/>
                    </a:cubicBezTo>
                    <a:cubicBezTo>
                      <a:pt x="458" y="32"/>
                      <a:pt x="388"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1" name="Google Shape;5211;p38"/>
              <p:cNvSpPr/>
              <p:nvPr/>
            </p:nvSpPr>
            <p:spPr>
              <a:xfrm>
                <a:off x="4067075" y="3973350"/>
                <a:ext cx="15300" cy="11625"/>
              </a:xfrm>
              <a:custGeom>
                <a:avLst/>
                <a:gdLst/>
                <a:ahLst/>
                <a:cxnLst/>
                <a:rect l="l" t="t" r="r" b="b"/>
                <a:pathLst>
                  <a:path w="612" h="465" extrusionOk="0">
                    <a:moveTo>
                      <a:pt x="307" y="0"/>
                    </a:moveTo>
                    <a:cubicBezTo>
                      <a:pt x="255" y="0"/>
                      <a:pt x="204" y="17"/>
                      <a:pt x="161" y="52"/>
                    </a:cubicBezTo>
                    <a:cubicBezTo>
                      <a:pt x="0" y="183"/>
                      <a:pt x="78" y="444"/>
                      <a:pt x="283" y="463"/>
                    </a:cubicBezTo>
                    <a:cubicBezTo>
                      <a:pt x="292" y="464"/>
                      <a:pt x="301" y="464"/>
                      <a:pt x="310" y="464"/>
                    </a:cubicBezTo>
                    <a:cubicBezTo>
                      <a:pt x="500" y="464"/>
                      <a:pt x="612" y="240"/>
                      <a:pt x="489" y="87"/>
                    </a:cubicBezTo>
                    <a:cubicBezTo>
                      <a:pt x="443" y="30"/>
                      <a:pt x="375"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2" name="Google Shape;5212;p38"/>
              <p:cNvSpPr/>
              <p:nvPr/>
            </p:nvSpPr>
            <p:spPr>
              <a:xfrm>
                <a:off x="4053825" y="3956800"/>
                <a:ext cx="14675" cy="11200"/>
              </a:xfrm>
              <a:custGeom>
                <a:avLst/>
                <a:gdLst/>
                <a:ahLst/>
                <a:cxnLst/>
                <a:rect l="l" t="t" r="r" b="b"/>
                <a:pathLst>
                  <a:path w="587" h="448" extrusionOk="0">
                    <a:moveTo>
                      <a:pt x="295" y="0"/>
                    </a:moveTo>
                    <a:cubicBezTo>
                      <a:pt x="246" y="0"/>
                      <a:pt x="196" y="17"/>
                      <a:pt x="154" y="52"/>
                    </a:cubicBezTo>
                    <a:cubicBezTo>
                      <a:pt x="0" y="177"/>
                      <a:pt x="74" y="424"/>
                      <a:pt x="270" y="447"/>
                    </a:cubicBezTo>
                    <a:cubicBezTo>
                      <a:pt x="278" y="448"/>
                      <a:pt x="286" y="448"/>
                      <a:pt x="294" y="448"/>
                    </a:cubicBezTo>
                    <a:cubicBezTo>
                      <a:pt x="479" y="448"/>
                      <a:pt x="587" y="232"/>
                      <a:pt x="469" y="84"/>
                    </a:cubicBezTo>
                    <a:cubicBezTo>
                      <a:pt x="424" y="29"/>
                      <a:pt x="359"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3" name="Google Shape;5213;p38"/>
              <p:cNvSpPr/>
              <p:nvPr/>
            </p:nvSpPr>
            <p:spPr>
              <a:xfrm>
                <a:off x="4040475" y="3940250"/>
                <a:ext cx="14200" cy="10725"/>
              </a:xfrm>
              <a:custGeom>
                <a:avLst/>
                <a:gdLst/>
                <a:ahLst/>
                <a:cxnLst/>
                <a:rect l="l" t="t" r="r" b="b"/>
                <a:pathLst>
                  <a:path w="568" h="429" extrusionOk="0">
                    <a:moveTo>
                      <a:pt x="285" y="1"/>
                    </a:moveTo>
                    <a:cubicBezTo>
                      <a:pt x="238" y="1"/>
                      <a:pt x="191" y="16"/>
                      <a:pt x="152" y="48"/>
                    </a:cubicBezTo>
                    <a:cubicBezTo>
                      <a:pt x="1" y="167"/>
                      <a:pt x="71" y="408"/>
                      <a:pt x="264" y="428"/>
                    </a:cubicBezTo>
                    <a:cubicBezTo>
                      <a:pt x="272" y="428"/>
                      <a:pt x="280" y="429"/>
                      <a:pt x="287" y="429"/>
                    </a:cubicBezTo>
                    <a:cubicBezTo>
                      <a:pt x="463" y="429"/>
                      <a:pt x="568" y="222"/>
                      <a:pt x="451" y="80"/>
                    </a:cubicBezTo>
                    <a:cubicBezTo>
                      <a:pt x="409" y="28"/>
                      <a:pt x="347"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4" name="Google Shape;5214;p38"/>
              <p:cNvSpPr/>
              <p:nvPr/>
            </p:nvSpPr>
            <p:spPr>
              <a:xfrm>
                <a:off x="4027225" y="3923750"/>
                <a:ext cx="13550" cy="10200"/>
              </a:xfrm>
              <a:custGeom>
                <a:avLst/>
                <a:gdLst/>
                <a:ahLst/>
                <a:cxnLst/>
                <a:rect l="l" t="t" r="r" b="b"/>
                <a:pathLst>
                  <a:path w="542" h="408" extrusionOk="0">
                    <a:moveTo>
                      <a:pt x="273" y="1"/>
                    </a:moveTo>
                    <a:cubicBezTo>
                      <a:pt x="227" y="1"/>
                      <a:pt x="181" y="16"/>
                      <a:pt x="142" y="46"/>
                    </a:cubicBezTo>
                    <a:cubicBezTo>
                      <a:pt x="0" y="159"/>
                      <a:pt x="68" y="390"/>
                      <a:pt x="251" y="406"/>
                    </a:cubicBezTo>
                    <a:cubicBezTo>
                      <a:pt x="259" y="407"/>
                      <a:pt x="267" y="407"/>
                      <a:pt x="274" y="407"/>
                    </a:cubicBezTo>
                    <a:cubicBezTo>
                      <a:pt x="441" y="407"/>
                      <a:pt x="542" y="210"/>
                      <a:pt x="431" y="75"/>
                    </a:cubicBezTo>
                    <a:cubicBezTo>
                      <a:pt x="391" y="26"/>
                      <a:pt x="332" y="1"/>
                      <a:pt x="2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5" name="Google Shape;5215;p38"/>
              <p:cNvSpPr/>
              <p:nvPr/>
            </p:nvSpPr>
            <p:spPr>
              <a:xfrm>
                <a:off x="4013975" y="3907175"/>
                <a:ext cx="12900" cy="9825"/>
              </a:xfrm>
              <a:custGeom>
                <a:avLst/>
                <a:gdLst/>
                <a:ahLst/>
                <a:cxnLst/>
                <a:rect l="l" t="t" r="r" b="b"/>
                <a:pathLst>
                  <a:path w="516" h="393" extrusionOk="0">
                    <a:moveTo>
                      <a:pt x="258" y="1"/>
                    </a:moveTo>
                    <a:cubicBezTo>
                      <a:pt x="215" y="1"/>
                      <a:pt x="171" y="15"/>
                      <a:pt x="135" y="44"/>
                    </a:cubicBezTo>
                    <a:cubicBezTo>
                      <a:pt x="0" y="153"/>
                      <a:pt x="64" y="372"/>
                      <a:pt x="238" y="391"/>
                    </a:cubicBezTo>
                    <a:cubicBezTo>
                      <a:pt x="246" y="392"/>
                      <a:pt x="253" y="392"/>
                      <a:pt x="261" y="392"/>
                    </a:cubicBezTo>
                    <a:cubicBezTo>
                      <a:pt x="421" y="392"/>
                      <a:pt x="516" y="202"/>
                      <a:pt x="411" y="73"/>
                    </a:cubicBezTo>
                    <a:cubicBezTo>
                      <a:pt x="373" y="25"/>
                      <a:pt x="316"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6" name="Google Shape;5216;p38"/>
              <p:cNvSpPr/>
              <p:nvPr/>
            </p:nvSpPr>
            <p:spPr>
              <a:xfrm>
                <a:off x="4000700" y="3890700"/>
                <a:ext cx="12275" cy="9275"/>
              </a:xfrm>
              <a:custGeom>
                <a:avLst/>
                <a:gdLst/>
                <a:ahLst/>
                <a:cxnLst/>
                <a:rect l="l" t="t" r="r" b="b"/>
                <a:pathLst>
                  <a:path w="491" h="371" extrusionOk="0">
                    <a:moveTo>
                      <a:pt x="245" y="0"/>
                    </a:moveTo>
                    <a:cubicBezTo>
                      <a:pt x="205" y="0"/>
                      <a:pt x="164" y="14"/>
                      <a:pt x="129" y="41"/>
                    </a:cubicBezTo>
                    <a:cubicBezTo>
                      <a:pt x="1" y="147"/>
                      <a:pt x="62" y="353"/>
                      <a:pt x="226" y="369"/>
                    </a:cubicBezTo>
                    <a:cubicBezTo>
                      <a:pt x="234" y="370"/>
                      <a:pt x="242" y="370"/>
                      <a:pt x="249" y="370"/>
                    </a:cubicBezTo>
                    <a:cubicBezTo>
                      <a:pt x="402" y="370"/>
                      <a:pt x="491" y="192"/>
                      <a:pt x="390"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7" name="Google Shape;5217;p38"/>
              <p:cNvSpPr/>
              <p:nvPr/>
            </p:nvSpPr>
            <p:spPr>
              <a:xfrm>
                <a:off x="3987450" y="3874125"/>
                <a:ext cx="11650" cy="8875"/>
              </a:xfrm>
              <a:custGeom>
                <a:avLst/>
                <a:gdLst/>
                <a:ahLst/>
                <a:cxnLst/>
                <a:rect l="l" t="t" r="r" b="b"/>
                <a:pathLst>
                  <a:path w="466" h="355" extrusionOk="0">
                    <a:moveTo>
                      <a:pt x="231" y="0"/>
                    </a:moveTo>
                    <a:cubicBezTo>
                      <a:pt x="192" y="0"/>
                      <a:pt x="154" y="13"/>
                      <a:pt x="123" y="39"/>
                    </a:cubicBezTo>
                    <a:cubicBezTo>
                      <a:pt x="1" y="138"/>
                      <a:pt x="58" y="338"/>
                      <a:pt x="216" y="354"/>
                    </a:cubicBezTo>
                    <a:cubicBezTo>
                      <a:pt x="222" y="354"/>
                      <a:pt x="229" y="355"/>
                      <a:pt x="235" y="355"/>
                    </a:cubicBezTo>
                    <a:cubicBezTo>
                      <a:pt x="378" y="355"/>
                      <a:pt x="466" y="185"/>
                      <a:pt x="370" y="68"/>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8" name="Google Shape;5218;p38"/>
              <p:cNvSpPr/>
              <p:nvPr/>
            </p:nvSpPr>
            <p:spPr>
              <a:xfrm>
                <a:off x="3974200" y="3857600"/>
                <a:ext cx="11000" cy="8375"/>
              </a:xfrm>
              <a:custGeom>
                <a:avLst/>
                <a:gdLst/>
                <a:ahLst/>
                <a:cxnLst/>
                <a:rect l="l" t="t" r="r" b="b"/>
                <a:pathLst>
                  <a:path w="440" h="335" extrusionOk="0">
                    <a:moveTo>
                      <a:pt x="221" y="0"/>
                    </a:moveTo>
                    <a:cubicBezTo>
                      <a:pt x="184" y="0"/>
                      <a:pt x="147" y="13"/>
                      <a:pt x="116" y="38"/>
                    </a:cubicBezTo>
                    <a:cubicBezTo>
                      <a:pt x="0" y="131"/>
                      <a:pt x="55" y="317"/>
                      <a:pt x="203" y="333"/>
                    </a:cubicBezTo>
                    <a:cubicBezTo>
                      <a:pt x="209" y="334"/>
                      <a:pt x="216" y="334"/>
                      <a:pt x="222" y="334"/>
                    </a:cubicBezTo>
                    <a:cubicBezTo>
                      <a:pt x="359" y="334"/>
                      <a:pt x="440" y="174"/>
                      <a:pt x="351" y="63"/>
                    </a:cubicBezTo>
                    <a:cubicBezTo>
                      <a:pt x="318" y="22"/>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9" name="Google Shape;5219;p38"/>
              <p:cNvSpPr/>
              <p:nvPr/>
            </p:nvSpPr>
            <p:spPr>
              <a:xfrm>
                <a:off x="3960850" y="3841100"/>
                <a:ext cx="10450" cy="7925"/>
              </a:xfrm>
              <a:custGeom>
                <a:avLst/>
                <a:gdLst/>
                <a:ahLst/>
                <a:cxnLst/>
                <a:rect l="l" t="t" r="r" b="b"/>
                <a:pathLst>
                  <a:path w="418" h="317" extrusionOk="0">
                    <a:moveTo>
                      <a:pt x="210" y="0"/>
                    </a:moveTo>
                    <a:cubicBezTo>
                      <a:pt x="175" y="0"/>
                      <a:pt x="139" y="12"/>
                      <a:pt x="110" y="36"/>
                    </a:cubicBezTo>
                    <a:cubicBezTo>
                      <a:pt x="1" y="123"/>
                      <a:pt x="52" y="299"/>
                      <a:pt x="194" y="315"/>
                    </a:cubicBezTo>
                    <a:cubicBezTo>
                      <a:pt x="200" y="316"/>
                      <a:pt x="207" y="316"/>
                      <a:pt x="213" y="316"/>
                    </a:cubicBezTo>
                    <a:cubicBezTo>
                      <a:pt x="343" y="316"/>
                      <a:pt x="418" y="162"/>
                      <a:pt x="335" y="58"/>
                    </a:cubicBezTo>
                    <a:cubicBezTo>
                      <a:pt x="302"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0" name="Google Shape;5220;p38"/>
              <p:cNvSpPr/>
              <p:nvPr/>
            </p:nvSpPr>
            <p:spPr>
              <a:xfrm>
                <a:off x="4191125" y="4091100"/>
                <a:ext cx="20250" cy="15350"/>
              </a:xfrm>
              <a:custGeom>
                <a:avLst/>
                <a:gdLst/>
                <a:ahLst/>
                <a:cxnLst/>
                <a:rect l="l" t="t" r="r" b="b"/>
                <a:pathLst>
                  <a:path w="810" h="614" extrusionOk="0">
                    <a:moveTo>
                      <a:pt x="409" y="1"/>
                    </a:moveTo>
                    <a:cubicBezTo>
                      <a:pt x="341" y="1"/>
                      <a:pt x="273" y="23"/>
                      <a:pt x="216" y="69"/>
                    </a:cubicBezTo>
                    <a:cubicBezTo>
                      <a:pt x="0" y="239"/>
                      <a:pt x="103" y="583"/>
                      <a:pt x="376" y="612"/>
                    </a:cubicBezTo>
                    <a:cubicBezTo>
                      <a:pt x="388" y="613"/>
                      <a:pt x="400" y="614"/>
                      <a:pt x="411" y="614"/>
                    </a:cubicBezTo>
                    <a:cubicBezTo>
                      <a:pt x="660" y="614"/>
                      <a:pt x="809" y="317"/>
                      <a:pt x="646" y="114"/>
                    </a:cubicBezTo>
                    <a:cubicBezTo>
                      <a:pt x="586" y="39"/>
                      <a:pt x="498" y="1"/>
                      <a:pt x="4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1" name="Google Shape;5221;p38"/>
              <p:cNvSpPr/>
              <p:nvPr/>
            </p:nvSpPr>
            <p:spPr>
              <a:xfrm>
                <a:off x="4177875" y="4074525"/>
                <a:ext cx="19675" cy="14900"/>
              </a:xfrm>
              <a:custGeom>
                <a:avLst/>
                <a:gdLst/>
                <a:ahLst/>
                <a:cxnLst/>
                <a:rect l="l" t="t" r="r" b="b"/>
                <a:pathLst>
                  <a:path w="787" h="596" extrusionOk="0">
                    <a:moveTo>
                      <a:pt x="393" y="1"/>
                    </a:moveTo>
                    <a:cubicBezTo>
                      <a:pt x="327" y="1"/>
                      <a:pt x="261" y="22"/>
                      <a:pt x="206" y="67"/>
                    </a:cubicBezTo>
                    <a:cubicBezTo>
                      <a:pt x="0" y="234"/>
                      <a:pt x="100" y="568"/>
                      <a:pt x="363" y="594"/>
                    </a:cubicBezTo>
                    <a:cubicBezTo>
                      <a:pt x="375" y="595"/>
                      <a:pt x="387" y="596"/>
                      <a:pt x="398" y="596"/>
                    </a:cubicBezTo>
                    <a:cubicBezTo>
                      <a:pt x="641" y="596"/>
                      <a:pt x="786" y="308"/>
                      <a:pt x="627" y="112"/>
                    </a:cubicBezTo>
                    <a:cubicBezTo>
                      <a:pt x="566" y="39"/>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2" name="Google Shape;5222;p38"/>
              <p:cNvSpPr/>
              <p:nvPr/>
            </p:nvSpPr>
            <p:spPr>
              <a:xfrm>
                <a:off x="4164600" y="4058025"/>
                <a:ext cx="19075" cy="14450"/>
              </a:xfrm>
              <a:custGeom>
                <a:avLst/>
                <a:gdLst/>
                <a:ahLst/>
                <a:cxnLst/>
                <a:rect l="l" t="t" r="r" b="b"/>
                <a:pathLst>
                  <a:path w="763" h="578" extrusionOk="0">
                    <a:moveTo>
                      <a:pt x="382" y="1"/>
                    </a:moveTo>
                    <a:cubicBezTo>
                      <a:pt x="318" y="1"/>
                      <a:pt x="254" y="22"/>
                      <a:pt x="200" y="65"/>
                    </a:cubicBezTo>
                    <a:cubicBezTo>
                      <a:pt x="1" y="225"/>
                      <a:pt x="97" y="550"/>
                      <a:pt x="351" y="576"/>
                    </a:cubicBezTo>
                    <a:cubicBezTo>
                      <a:pt x="362" y="577"/>
                      <a:pt x="372" y="577"/>
                      <a:pt x="382" y="577"/>
                    </a:cubicBezTo>
                    <a:cubicBezTo>
                      <a:pt x="621" y="577"/>
                      <a:pt x="762" y="298"/>
                      <a:pt x="605" y="106"/>
                    </a:cubicBezTo>
                    <a:cubicBezTo>
                      <a:pt x="548" y="37"/>
                      <a:pt x="466" y="1"/>
                      <a:pt x="3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3" name="Google Shape;5223;p38"/>
              <p:cNvSpPr/>
              <p:nvPr/>
            </p:nvSpPr>
            <p:spPr>
              <a:xfrm>
                <a:off x="4151350" y="4041500"/>
                <a:ext cx="18425" cy="13925"/>
              </a:xfrm>
              <a:custGeom>
                <a:avLst/>
                <a:gdLst/>
                <a:ahLst/>
                <a:cxnLst/>
                <a:rect l="l" t="t" r="r" b="b"/>
                <a:pathLst>
                  <a:path w="737" h="557" extrusionOk="0">
                    <a:moveTo>
                      <a:pt x="371" y="1"/>
                    </a:moveTo>
                    <a:cubicBezTo>
                      <a:pt x="308" y="1"/>
                      <a:pt x="245" y="22"/>
                      <a:pt x="193" y="64"/>
                    </a:cubicBezTo>
                    <a:cubicBezTo>
                      <a:pt x="1" y="221"/>
                      <a:pt x="94" y="533"/>
                      <a:pt x="341" y="555"/>
                    </a:cubicBezTo>
                    <a:cubicBezTo>
                      <a:pt x="352" y="556"/>
                      <a:pt x="362" y="557"/>
                      <a:pt x="372" y="557"/>
                    </a:cubicBezTo>
                    <a:cubicBezTo>
                      <a:pt x="601" y="557"/>
                      <a:pt x="736" y="287"/>
                      <a:pt x="586" y="102"/>
                    </a:cubicBezTo>
                    <a:cubicBezTo>
                      <a:pt x="531" y="35"/>
                      <a:pt x="451" y="1"/>
                      <a:pt x="3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4" name="Google Shape;5224;p38"/>
              <p:cNvSpPr/>
              <p:nvPr/>
            </p:nvSpPr>
            <p:spPr>
              <a:xfrm>
                <a:off x="4138025" y="4024975"/>
                <a:ext cx="17850" cy="13500"/>
              </a:xfrm>
              <a:custGeom>
                <a:avLst/>
                <a:gdLst/>
                <a:ahLst/>
                <a:cxnLst/>
                <a:rect l="l" t="t" r="r" b="b"/>
                <a:pathLst>
                  <a:path w="714" h="540" extrusionOk="0">
                    <a:moveTo>
                      <a:pt x="358" y="0"/>
                    </a:moveTo>
                    <a:cubicBezTo>
                      <a:pt x="299" y="0"/>
                      <a:pt x="239" y="20"/>
                      <a:pt x="190" y="59"/>
                    </a:cubicBezTo>
                    <a:cubicBezTo>
                      <a:pt x="0" y="210"/>
                      <a:pt x="90" y="513"/>
                      <a:pt x="331" y="538"/>
                    </a:cubicBezTo>
                    <a:cubicBezTo>
                      <a:pt x="342" y="539"/>
                      <a:pt x="352" y="540"/>
                      <a:pt x="362" y="540"/>
                    </a:cubicBezTo>
                    <a:cubicBezTo>
                      <a:pt x="582" y="540"/>
                      <a:pt x="713" y="279"/>
                      <a:pt x="569" y="101"/>
                    </a:cubicBezTo>
                    <a:cubicBezTo>
                      <a:pt x="516" y="35"/>
                      <a:pt x="437" y="0"/>
                      <a:pt x="3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5" name="Google Shape;5225;p38"/>
              <p:cNvSpPr/>
              <p:nvPr/>
            </p:nvSpPr>
            <p:spPr>
              <a:xfrm>
                <a:off x="4124750" y="4008450"/>
                <a:ext cx="17225" cy="13000"/>
              </a:xfrm>
              <a:custGeom>
                <a:avLst/>
                <a:gdLst/>
                <a:ahLst/>
                <a:cxnLst/>
                <a:rect l="l" t="t" r="r" b="b"/>
                <a:pathLst>
                  <a:path w="689" h="520" extrusionOk="0">
                    <a:moveTo>
                      <a:pt x="346" y="0"/>
                    </a:moveTo>
                    <a:cubicBezTo>
                      <a:pt x="289" y="0"/>
                      <a:pt x="231" y="19"/>
                      <a:pt x="184" y="58"/>
                    </a:cubicBezTo>
                    <a:cubicBezTo>
                      <a:pt x="1" y="203"/>
                      <a:pt x="88" y="495"/>
                      <a:pt x="319" y="518"/>
                    </a:cubicBezTo>
                    <a:cubicBezTo>
                      <a:pt x="329" y="519"/>
                      <a:pt x="340" y="520"/>
                      <a:pt x="350" y="520"/>
                    </a:cubicBezTo>
                    <a:cubicBezTo>
                      <a:pt x="563" y="520"/>
                      <a:pt x="688" y="269"/>
                      <a:pt x="550" y="97"/>
                    </a:cubicBezTo>
                    <a:cubicBezTo>
                      <a:pt x="498" y="33"/>
                      <a:pt x="422" y="0"/>
                      <a:pt x="3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6" name="Google Shape;5226;p38"/>
              <p:cNvSpPr/>
              <p:nvPr/>
            </p:nvSpPr>
            <p:spPr>
              <a:xfrm>
                <a:off x="4111500" y="3991875"/>
                <a:ext cx="16600" cy="12625"/>
              </a:xfrm>
              <a:custGeom>
                <a:avLst/>
                <a:gdLst/>
                <a:ahLst/>
                <a:cxnLst/>
                <a:rect l="l" t="t" r="r" b="b"/>
                <a:pathLst>
                  <a:path w="664" h="505" extrusionOk="0">
                    <a:moveTo>
                      <a:pt x="333" y="1"/>
                    </a:moveTo>
                    <a:cubicBezTo>
                      <a:pt x="277" y="1"/>
                      <a:pt x="221" y="19"/>
                      <a:pt x="174" y="56"/>
                    </a:cubicBezTo>
                    <a:cubicBezTo>
                      <a:pt x="1" y="198"/>
                      <a:pt x="84" y="480"/>
                      <a:pt x="306" y="503"/>
                    </a:cubicBezTo>
                    <a:cubicBezTo>
                      <a:pt x="315" y="504"/>
                      <a:pt x="324" y="504"/>
                      <a:pt x="333" y="504"/>
                    </a:cubicBezTo>
                    <a:cubicBezTo>
                      <a:pt x="542" y="504"/>
                      <a:pt x="663" y="261"/>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7" name="Google Shape;5227;p38"/>
              <p:cNvSpPr/>
              <p:nvPr/>
            </p:nvSpPr>
            <p:spPr>
              <a:xfrm>
                <a:off x="4098250" y="3975375"/>
                <a:ext cx="15950" cy="12075"/>
              </a:xfrm>
              <a:custGeom>
                <a:avLst/>
                <a:gdLst/>
                <a:ahLst/>
                <a:cxnLst/>
                <a:rect l="l" t="t" r="r" b="b"/>
                <a:pathLst>
                  <a:path w="638" h="483" extrusionOk="0">
                    <a:moveTo>
                      <a:pt x="319" y="1"/>
                    </a:moveTo>
                    <a:cubicBezTo>
                      <a:pt x="266" y="1"/>
                      <a:pt x="212" y="18"/>
                      <a:pt x="167" y="54"/>
                    </a:cubicBezTo>
                    <a:cubicBezTo>
                      <a:pt x="0" y="189"/>
                      <a:pt x="81" y="459"/>
                      <a:pt x="296" y="482"/>
                    </a:cubicBezTo>
                    <a:cubicBezTo>
                      <a:pt x="305" y="483"/>
                      <a:pt x="314" y="483"/>
                      <a:pt x="323" y="483"/>
                    </a:cubicBezTo>
                    <a:cubicBezTo>
                      <a:pt x="519" y="483"/>
                      <a:pt x="637" y="249"/>
                      <a:pt x="508" y="90"/>
                    </a:cubicBezTo>
                    <a:cubicBezTo>
                      <a:pt x="461" y="31"/>
                      <a:pt x="390" y="1"/>
                      <a:pt x="3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8" name="Google Shape;5228;p38"/>
              <p:cNvSpPr/>
              <p:nvPr/>
            </p:nvSpPr>
            <p:spPr>
              <a:xfrm>
                <a:off x="4085000" y="3958825"/>
                <a:ext cx="15325" cy="11675"/>
              </a:xfrm>
              <a:custGeom>
                <a:avLst/>
                <a:gdLst/>
                <a:ahLst/>
                <a:cxnLst/>
                <a:rect l="l" t="t" r="r" b="b"/>
                <a:pathLst>
                  <a:path w="613" h="467" extrusionOk="0">
                    <a:moveTo>
                      <a:pt x="307" y="0"/>
                    </a:moveTo>
                    <a:cubicBezTo>
                      <a:pt x="256" y="0"/>
                      <a:pt x="204" y="18"/>
                      <a:pt x="161" y="54"/>
                    </a:cubicBezTo>
                    <a:cubicBezTo>
                      <a:pt x="0" y="183"/>
                      <a:pt x="77" y="443"/>
                      <a:pt x="283" y="465"/>
                    </a:cubicBezTo>
                    <a:cubicBezTo>
                      <a:pt x="291" y="466"/>
                      <a:pt x="299" y="467"/>
                      <a:pt x="306" y="467"/>
                    </a:cubicBezTo>
                    <a:cubicBezTo>
                      <a:pt x="498" y="467"/>
                      <a:pt x="612" y="241"/>
                      <a:pt x="489" y="86"/>
                    </a:cubicBezTo>
                    <a:cubicBezTo>
                      <a:pt x="441" y="30"/>
                      <a:pt x="375"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9" name="Google Shape;5229;p38"/>
              <p:cNvSpPr/>
              <p:nvPr/>
            </p:nvSpPr>
            <p:spPr>
              <a:xfrm>
                <a:off x="4071725" y="3942275"/>
                <a:ext cx="14700" cy="11200"/>
              </a:xfrm>
              <a:custGeom>
                <a:avLst/>
                <a:gdLst/>
                <a:ahLst/>
                <a:cxnLst/>
                <a:rect l="l" t="t" r="r" b="b"/>
                <a:pathLst>
                  <a:path w="588" h="448" extrusionOk="0">
                    <a:moveTo>
                      <a:pt x="295" y="1"/>
                    </a:moveTo>
                    <a:cubicBezTo>
                      <a:pt x="245" y="1"/>
                      <a:pt x="196" y="17"/>
                      <a:pt x="155" y="51"/>
                    </a:cubicBezTo>
                    <a:cubicBezTo>
                      <a:pt x="1" y="176"/>
                      <a:pt x="75" y="424"/>
                      <a:pt x="271" y="446"/>
                    </a:cubicBezTo>
                    <a:cubicBezTo>
                      <a:pt x="279" y="447"/>
                      <a:pt x="287" y="447"/>
                      <a:pt x="294" y="447"/>
                    </a:cubicBezTo>
                    <a:cubicBezTo>
                      <a:pt x="479" y="447"/>
                      <a:pt x="587" y="231"/>
                      <a:pt x="467" y="83"/>
                    </a:cubicBezTo>
                    <a:cubicBezTo>
                      <a:pt x="423" y="29"/>
                      <a:pt x="359"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0" name="Google Shape;5230;p38"/>
              <p:cNvSpPr/>
              <p:nvPr/>
            </p:nvSpPr>
            <p:spPr>
              <a:xfrm>
                <a:off x="4058400" y="3925750"/>
                <a:ext cx="14100" cy="10700"/>
              </a:xfrm>
              <a:custGeom>
                <a:avLst/>
                <a:gdLst/>
                <a:ahLst/>
                <a:cxnLst/>
                <a:rect l="l" t="t" r="r" b="b"/>
                <a:pathLst>
                  <a:path w="564" h="428" extrusionOk="0">
                    <a:moveTo>
                      <a:pt x="283" y="1"/>
                    </a:moveTo>
                    <a:cubicBezTo>
                      <a:pt x="236" y="1"/>
                      <a:pt x="188" y="17"/>
                      <a:pt x="148" y="50"/>
                    </a:cubicBezTo>
                    <a:cubicBezTo>
                      <a:pt x="0" y="169"/>
                      <a:pt x="71" y="407"/>
                      <a:pt x="261" y="426"/>
                    </a:cubicBezTo>
                    <a:cubicBezTo>
                      <a:pt x="270" y="427"/>
                      <a:pt x="279" y="427"/>
                      <a:pt x="288" y="427"/>
                    </a:cubicBezTo>
                    <a:cubicBezTo>
                      <a:pt x="461" y="427"/>
                      <a:pt x="563" y="223"/>
                      <a:pt x="450" y="82"/>
                    </a:cubicBezTo>
                    <a:cubicBezTo>
                      <a:pt x="408" y="29"/>
                      <a:pt x="346" y="1"/>
                      <a:pt x="2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1" name="Google Shape;5231;p38"/>
              <p:cNvSpPr/>
              <p:nvPr/>
            </p:nvSpPr>
            <p:spPr>
              <a:xfrm>
                <a:off x="4045150" y="3909225"/>
                <a:ext cx="13475" cy="10275"/>
              </a:xfrm>
              <a:custGeom>
                <a:avLst/>
                <a:gdLst/>
                <a:ahLst/>
                <a:cxnLst/>
                <a:rect l="l" t="t" r="r" b="b"/>
                <a:pathLst>
                  <a:path w="539" h="411" extrusionOk="0">
                    <a:moveTo>
                      <a:pt x="270" y="0"/>
                    </a:moveTo>
                    <a:cubicBezTo>
                      <a:pt x="224" y="0"/>
                      <a:pt x="179" y="15"/>
                      <a:pt x="141" y="46"/>
                    </a:cubicBezTo>
                    <a:cubicBezTo>
                      <a:pt x="0" y="161"/>
                      <a:pt x="68" y="389"/>
                      <a:pt x="251" y="409"/>
                    </a:cubicBezTo>
                    <a:cubicBezTo>
                      <a:pt x="259" y="410"/>
                      <a:pt x="266" y="410"/>
                      <a:pt x="274" y="410"/>
                    </a:cubicBezTo>
                    <a:cubicBezTo>
                      <a:pt x="440" y="410"/>
                      <a:pt x="538" y="213"/>
                      <a:pt x="431" y="78"/>
                    </a:cubicBezTo>
                    <a:cubicBezTo>
                      <a:pt x="390" y="26"/>
                      <a:pt x="330"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2" name="Google Shape;5232;p38"/>
              <p:cNvSpPr/>
              <p:nvPr/>
            </p:nvSpPr>
            <p:spPr>
              <a:xfrm>
                <a:off x="4031875" y="3892725"/>
                <a:ext cx="12850" cy="9800"/>
              </a:xfrm>
              <a:custGeom>
                <a:avLst/>
                <a:gdLst/>
                <a:ahLst/>
                <a:cxnLst/>
                <a:rect l="l" t="t" r="r" b="b"/>
                <a:pathLst>
                  <a:path w="514" h="392" extrusionOk="0">
                    <a:moveTo>
                      <a:pt x="258" y="0"/>
                    </a:moveTo>
                    <a:cubicBezTo>
                      <a:pt x="215" y="0"/>
                      <a:pt x="172" y="15"/>
                      <a:pt x="136" y="44"/>
                    </a:cubicBezTo>
                    <a:cubicBezTo>
                      <a:pt x="1" y="153"/>
                      <a:pt x="65" y="371"/>
                      <a:pt x="239" y="391"/>
                    </a:cubicBezTo>
                    <a:cubicBezTo>
                      <a:pt x="245" y="391"/>
                      <a:pt x="252" y="392"/>
                      <a:pt x="258" y="392"/>
                    </a:cubicBezTo>
                    <a:cubicBezTo>
                      <a:pt x="420" y="392"/>
                      <a:pt x="514" y="202"/>
                      <a:pt x="409" y="73"/>
                    </a:cubicBezTo>
                    <a:cubicBezTo>
                      <a:pt x="371"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3" name="Google Shape;5233;p38"/>
              <p:cNvSpPr/>
              <p:nvPr/>
            </p:nvSpPr>
            <p:spPr>
              <a:xfrm>
                <a:off x="4018625" y="3876150"/>
                <a:ext cx="12300" cy="9350"/>
              </a:xfrm>
              <a:custGeom>
                <a:avLst/>
                <a:gdLst/>
                <a:ahLst/>
                <a:cxnLst/>
                <a:rect l="l" t="t" r="r" b="b"/>
                <a:pathLst>
                  <a:path w="492" h="374" extrusionOk="0">
                    <a:moveTo>
                      <a:pt x="245" y="0"/>
                    </a:moveTo>
                    <a:cubicBezTo>
                      <a:pt x="204" y="0"/>
                      <a:pt x="163" y="14"/>
                      <a:pt x="129" y="41"/>
                    </a:cubicBezTo>
                    <a:cubicBezTo>
                      <a:pt x="1" y="147"/>
                      <a:pt x="62" y="356"/>
                      <a:pt x="225" y="372"/>
                    </a:cubicBezTo>
                    <a:cubicBezTo>
                      <a:pt x="232" y="373"/>
                      <a:pt x="239" y="373"/>
                      <a:pt x="245" y="373"/>
                    </a:cubicBezTo>
                    <a:cubicBezTo>
                      <a:pt x="398" y="373"/>
                      <a:pt x="491" y="194"/>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4" name="Google Shape;5234;p38"/>
              <p:cNvSpPr/>
              <p:nvPr/>
            </p:nvSpPr>
            <p:spPr>
              <a:xfrm>
                <a:off x="4005300" y="3859650"/>
                <a:ext cx="11700" cy="8825"/>
              </a:xfrm>
              <a:custGeom>
                <a:avLst/>
                <a:gdLst/>
                <a:ahLst/>
                <a:cxnLst/>
                <a:rect l="l" t="t" r="r" b="b"/>
                <a:pathLst>
                  <a:path w="468" h="353" extrusionOk="0">
                    <a:moveTo>
                      <a:pt x="234" y="1"/>
                    </a:moveTo>
                    <a:cubicBezTo>
                      <a:pt x="195" y="1"/>
                      <a:pt x="155" y="13"/>
                      <a:pt x="122" y="39"/>
                    </a:cubicBezTo>
                    <a:cubicBezTo>
                      <a:pt x="0" y="139"/>
                      <a:pt x="61" y="335"/>
                      <a:pt x="215" y="351"/>
                    </a:cubicBezTo>
                    <a:cubicBezTo>
                      <a:pt x="223" y="352"/>
                      <a:pt x="231" y="352"/>
                      <a:pt x="238" y="352"/>
                    </a:cubicBezTo>
                    <a:cubicBezTo>
                      <a:pt x="382" y="352"/>
                      <a:pt x="468" y="181"/>
                      <a:pt x="373" y="65"/>
                    </a:cubicBezTo>
                    <a:cubicBezTo>
                      <a:pt x="338" y="23"/>
                      <a:pt x="286"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5" name="Google Shape;5235;p38"/>
              <p:cNvSpPr/>
              <p:nvPr/>
            </p:nvSpPr>
            <p:spPr>
              <a:xfrm>
                <a:off x="3992025" y="3843100"/>
                <a:ext cx="11100" cy="8400"/>
              </a:xfrm>
              <a:custGeom>
                <a:avLst/>
                <a:gdLst/>
                <a:ahLst/>
                <a:cxnLst/>
                <a:rect l="l" t="t" r="r" b="b"/>
                <a:pathLst>
                  <a:path w="444" h="336" extrusionOk="0">
                    <a:moveTo>
                      <a:pt x="223" y="0"/>
                    </a:moveTo>
                    <a:cubicBezTo>
                      <a:pt x="186" y="0"/>
                      <a:pt x="148" y="13"/>
                      <a:pt x="116" y="39"/>
                    </a:cubicBezTo>
                    <a:cubicBezTo>
                      <a:pt x="1" y="133"/>
                      <a:pt x="59" y="319"/>
                      <a:pt x="206" y="335"/>
                    </a:cubicBezTo>
                    <a:cubicBezTo>
                      <a:pt x="213" y="336"/>
                      <a:pt x="219" y="336"/>
                      <a:pt x="225" y="336"/>
                    </a:cubicBezTo>
                    <a:cubicBezTo>
                      <a:pt x="362" y="336"/>
                      <a:pt x="443" y="172"/>
                      <a:pt x="351" y="62"/>
                    </a:cubicBezTo>
                    <a:cubicBezTo>
                      <a:pt x="318" y="22"/>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6" name="Google Shape;5236;p38"/>
              <p:cNvSpPr/>
              <p:nvPr/>
            </p:nvSpPr>
            <p:spPr>
              <a:xfrm>
                <a:off x="3978775" y="3826550"/>
                <a:ext cx="10450" cy="7925"/>
              </a:xfrm>
              <a:custGeom>
                <a:avLst/>
                <a:gdLst/>
                <a:ahLst/>
                <a:cxnLst/>
                <a:rect l="l" t="t" r="r" b="b"/>
                <a:pathLst>
                  <a:path w="418" h="317" extrusionOk="0">
                    <a:moveTo>
                      <a:pt x="208" y="1"/>
                    </a:moveTo>
                    <a:cubicBezTo>
                      <a:pt x="174" y="1"/>
                      <a:pt x="139" y="13"/>
                      <a:pt x="110" y="36"/>
                    </a:cubicBezTo>
                    <a:cubicBezTo>
                      <a:pt x="0" y="126"/>
                      <a:pt x="52" y="303"/>
                      <a:pt x="193" y="316"/>
                    </a:cubicBezTo>
                    <a:cubicBezTo>
                      <a:pt x="200" y="316"/>
                      <a:pt x="206" y="317"/>
                      <a:pt x="212" y="317"/>
                    </a:cubicBezTo>
                    <a:cubicBezTo>
                      <a:pt x="340" y="317"/>
                      <a:pt x="417" y="166"/>
                      <a:pt x="331" y="62"/>
                    </a:cubicBezTo>
                    <a:cubicBezTo>
                      <a:pt x="300" y="21"/>
                      <a:pt x="255" y="1"/>
                      <a:pt x="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7" name="Google Shape;5237;p38"/>
              <p:cNvSpPr/>
              <p:nvPr/>
            </p:nvSpPr>
            <p:spPr>
              <a:xfrm>
                <a:off x="4222300" y="4093100"/>
                <a:ext cx="20875" cy="15850"/>
              </a:xfrm>
              <a:custGeom>
                <a:avLst/>
                <a:gdLst/>
                <a:ahLst/>
                <a:cxnLst/>
                <a:rect l="l" t="t" r="r" b="b"/>
                <a:pathLst>
                  <a:path w="835" h="634" extrusionOk="0">
                    <a:moveTo>
                      <a:pt x="421" y="1"/>
                    </a:moveTo>
                    <a:cubicBezTo>
                      <a:pt x="351" y="1"/>
                      <a:pt x="280" y="24"/>
                      <a:pt x="222" y="73"/>
                    </a:cubicBezTo>
                    <a:cubicBezTo>
                      <a:pt x="0" y="249"/>
                      <a:pt x="106" y="603"/>
                      <a:pt x="386" y="632"/>
                    </a:cubicBezTo>
                    <a:cubicBezTo>
                      <a:pt x="398" y="633"/>
                      <a:pt x="409" y="634"/>
                      <a:pt x="421" y="634"/>
                    </a:cubicBezTo>
                    <a:cubicBezTo>
                      <a:pt x="680" y="634"/>
                      <a:pt x="835" y="327"/>
                      <a:pt x="666" y="118"/>
                    </a:cubicBezTo>
                    <a:cubicBezTo>
                      <a:pt x="604" y="41"/>
                      <a:pt x="513" y="1"/>
                      <a:pt x="4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8" name="Google Shape;5238;p38"/>
              <p:cNvSpPr/>
              <p:nvPr/>
            </p:nvSpPr>
            <p:spPr>
              <a:xfrm>
                <a:off x="4209050" y="4076550"/>
                <a:ext cx="20225" cy="15375"/>
              </a:xfrm>
              <a:custGeom>
                <a:avLst/>
                <a:gdLst/>
                <a:ahLst/>
                <a:cxnLst/>
                <a:rect l="l" t="t" r="r" b="b"/>
                <a:pathLst>
                  <a:path w="809" h="615" extrusionOk="0">
                    <a:moveTo>
                      <a:pt x="407" y="1"/>
                    </a:moveTo>
                    <a:cubicBezTo>
                      <a:pt x="338" y="1"/>
                      <a:pt x="269" y="23"/>
                      <a:pt x="212" y="69"/>
                    </a:cubicBezTo>
                    <a:cubicBezTo>
                      <a:pt x="0" y="243"/>
                      <a:pt x="103" y="587"/>
                      <a:pt x="376" y="612"/>
                    </a:cubicBezTo>
                    <a:cubicBezTo>
                      <a:pt x="388" y="614"/>
                      <a:pt x="399" y="614"/>
                      <a:pt x="411" y="614"/>
                    </a:cubicBezTo>
                    <a:cubicBezTo>
                      <a:pt x="660" y="614"/>
                      <a:pt x="809" y="320"/>
                      <a:pt x="646" y="114"/>
                    </a:cubicBezTo>
                    <a:cubicBezTo>
                      <a:pt x="586" y="40"/>
                      <a:pt x="497"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9" name="Google Shape;5239;p38"/>
              <p:cNvSpPr/>
              <p:nvPr/>
            </p:nvSpPr>
            <p:spPr>
              <a:xfrm>
                <a:off x="4195775" y="4060075"/>
                <a:ext cx="19625" cy="14975"/>
              </a:xfrm>
              <a:custGeom>
                <a:avLst/>
                <a:gdLst/>
                <a:ahLst/>
                <a:cxnLst/>
                <a:rect l="l" t="t" r="r" b="b"/>
                <a:pathLst>
                  <a:path w="785" h="599" extrusionOk="0">
                    <a:moveTo>
                      <a:pt x="396" y="1"/>
                    </a:moveTo>
                    <a:cubicBezTo>
                      <a:pt x="329" y="1"/>
                      <a:pt x="262" y="23"/>
                      <a:pt x="206" y="69"/>
                    </a:cubicBezTo>
                    <a:cubicBezTo>
                      <a:pt x="1" y="233"/>
                      <a:pt x="100" y="568"/>
                      <a:pt x="364" y="597"/>
                    </a:cubicBezTo>
                    <a:cubicBezTo>
                      <a:pt x="374" y="598"/>
                      <a:pt x="385" y="598"/>
                      <a:pt x="395" y="598"/>
                    </a:cubicBezTo>
                    <a:cubicBezTo>
                      <a:pt x="640" y="598"/>
                      <a:pt x="785" y="309"/>
                      <a:pt x="624" y="111"/>
                    </a:cubicBezTo>
                    <a:cubicBezTo>
                      <a:pt x="566" y="39"/>
                      <a:pt x="481" y="1"/>
                      <a:pt x="3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0" name="Google Shape;5240;p38"/>
              <p:cNvSpPr/>
              <p:nvPr/>
            </p:nvSpPr>
            <p:spPr>
              <a:xfrm>
                <a:off x="4182525" y="4043525"/>
                <a:ext cx="19050" cy="14400"/>
              </a:xfrm>
              <a:custGeom>
                <a:avLst/>
                <a:gdLst/>
                <a:ahLst/>
                <a:cxnLst/>
                <a:rect l="l" t="t" r="r" b="b"/>
                <a:pathLst>
                  <a:path w="762" h="576" extrusionOk="0">
                    <a:moveTo>
                      <a:pt x="381" y="0"/>
                    </a:moveTo>
                    <a:cubicBezTo>
                      <a:pt x="317" y="0"/>
                      <a:pt x="253" y="22"/>
                      <a:pt x="200" y="66"/>
                    </a:cubicBezTo>
                    <a:cubicBezTo>
                      <a:pt x="1" y="227"/>
                      <a:pt x="97" y="548"/>
                      <a:pt x="351" y="574"/>
                    </a:cubicBezTo>
                    <a:cubicBezTo>
                      <a:pt x="363" y="575"/>
                      <a:pt x="374" y="576"/>
                      <a:pt x="386" y="576"/>
                    </a:cubicBezTo>
                    <a:cubicBezTo>
                      <a:pt x="622" y="576"/>
                      <a:pt x="761" y="298"/>
                      <a:pt x="605" y="108"/>
                    </a:cubicBezTo>
                    <a:cubicBezTo>
                      <a:pt x="548" y="37"/>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1" name="Google Shape;5241;p38"/>
              <p:cNvSpPr/>
              <p:nvPr/>
            </p:nvSpPr>
            <p:spPr>
              <a:xfrm>
                <a:off x="4169275" y="4027000"/>
                <a:ext cx="18400" cy="13975"/>
              </a:xfrm>
              <a:custGeom>
                <a:avLst/>
                <a:gdLst/>
                <a:ahLst/>
                <a:cxnLst/>
                <a:rect l="l" t="t" r="r" b="b"/>
                <a:pathLst>
                  <a:path w="736" h="559" extrusionOk="0">
                    <a:moveTo>
                      <a:pt x="366" y="1"/>
                    </a:moveTo>
                    <a:cubicBezTo>
                      <a:pt x="305" y="1"/>
                      <a:pt x="244" y="21"/>
                      <a:pt x="193" y="62"/>
                    </a:cubicBezTo>
                    <a:cubicBezTo>
                      <a:pt x="0" y="219"/>
                      <a:pt x="93" y="531"/>
                      <a:pt x="341" y="557"/>
                    </a:cubicBezTo>
                    <a:cubicBezTo>
                      <a:pt x="351" y="558"/>
                      <a:pt x="362" y="559"/>
                      <a:pt x="372" y="559"/>
                    </a:cubicBezTo>
                    <a:cubicBezTo>
                      <a:pt x="601" y="559"/>
                      <a:pt x="736" y="288"/>
                      <a:pt x="585" y="104"/>
                    </a:cubicBezTo>
                    <a:cubicBezTo>
                      <a:pt x="528" y="36"/>
                      <a:pt x="447" y="1"/>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2" name="Google Shape;5242;p38"/>
              <p:cNvSpPr/>
              <p:nvPr/>
            </p:nvSpPr>
            <p:spPr>
              <a:xfrm>
                <a:off x="4155925" y="4010450"/>
                <a:ext cx="17775" cy="13500"/>
              </a:xfrm>
              <a:custGeom>
                <a:avLst/>
                <a:gdLst/>
                <a:ahLst/>
                <a:cxnLst/>
                <a:rect l="l" t="t" r="r" b="b"/>
                <a:pathLst>
                  <a:path w="711" h="540" extrusionOk="0">
                    <a:moveTo>
                      <a:pt x="359" y="0"/>
                    </a:moveTo>
                    <a:cubicBezTo>
                      <a:pt x="300" y="0"/>
                      <a:pt x="240" y="20"/>
                      <a:pt x="190" y="62"/>
                    </a:cubicBezTo>
                    <a:cubicBezTo>
                      <a:pt x="1" y="210"/>
                      <a:pt x="91" y="512"/>
                      <a:pt x="329" y="538"/>
                    </a:cubicBezTo>
                    <a:cubicBezTo>
                      <a:pt x="339" y="539"/>
                      <a:pt x="350" y="539"/>
                      <a:pt x="360" y="539"/>
                    </a:cubicBezTo>
                    <a:cubicBezTo>
                      <a:pt x="582" y="539"/>
                      <a:pt x="711" y="279"/>
                      <a:pt x="570" y="101"/>
                    </a:cubicBezTo>
                    <a:cubicBezTo>
                      <a:pt x="515" y="35"/>
                      <a:pt x="437" y="0"/>
                      <a:pt x="3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3" name="Google Shape;5243;p38"/>
              <p:cNvSpPr/>
              <p:nvPr/>
            </p:nvSpPr>
            <p:spPr>
              <a:xfrm>
                <a:off x="4142675" y="3993875"/>
                <a:ext cx="17125" cy="13050"/>
              </a:xfrm>
              <a:custGeom>
                <a:avLst/>
                <a:gdLst/>
                <a:ahLst/>
                <a:cxnLst/>
                <a:rect l="l" t="t" r="r" b="b"/>
                <a:pathLst>
                  <a:path w="685" h="522" extrusionOk="0">
                    <a:moveTo>
                      <a:pt x="344" y="0"/>
                    </a:moveTo>
                    <a:cubicBezTo>
                      <a:pt x="287" y="0"/>
                      <a:pt x="229" y="20"/>
                      <a:pt x="180" y="60"/>
                    </a:cubicBezTo>
                    <a:cubicBezTo>
                      <a:pt x="1" y="204"/>
                      <a:pt x="87" y="494"/>
                      <a:pt x="315" y="519"/>
                    </a:cubicBezTo>
                    <a:cubicBezTo>
                      <a:pt x="326" y="520"/>
                      <a:pt x="336" y="521"/>
                      <a:pt x="346" y="521"/>
                    </a:cubicBezTo>
                    <a:cubicBezTo>
                      <a:pt x="559" y="521"/>
                      <a:pt x="685" y="270"/>
                      <a:pt x="547" y="98"/>
                    </a:cubicBezTo>
                    <a:cubicBezTo>
                      <a:pt x="496" y="34"/>
                      <a:pt x="420" y="0"/>
                      <a:pt x="3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4" name="Google Shape;5244;p38"/>
              <p:cNvSpPr/>
              <p:nvPr/>
            </p:nvSpPr>
            <p:spPr>
              <a:xfrm>
                <a:off x="4129425" y="3977400"/>
                <a:ext cx="16575" cy="12550"/>
              </a:xfrm>
              <a:custGeom>
                <a:avLst/>
                <a:gdLst/>
                <a:ahLst/>
                <a:cxnLst/>
                <a:rect l="l" t="t" r="r" b="b"/>
                <a:pathLst>
                  <a:path w="663" h="502" extrusionOk="0">
                    <a:moveTo>
                      <a:pt x="333" y="1"/>
                    </a:moveTo>
                    <a:cubicBezTo>
                      <a:pt x="278" y="1"/>
                      <a:pt x="221" y="19"/>
                      <a:pt x="174" y="57"/>
                    </a:cubicBezTo>
                    <a:cubicBezTo>
                      <a:pt x="0" y="198"/>
                      <a:pt x="84" y="478"/>
                      <a:pt x="306" y="500"/>
                    </a:cubicBezTo>
                    <a:cubicBezTo>
                      <a:pt x="316" y="501"/>
                      <a:pt x="326" y="502"/>
                      <a:pt x="336" y="502"/>
                    </a:cubicBezTo>
                    <a:cubicBezTo>
                      <a:pt x="540" y="502"/>
                      <a:pt x="662" y="258"/>
                      <a:pt x="527" y="92"/>
                    </a:cubicBezTo>
                    <a:cubicBezTo>
                      <a:pt x="478" y="32"/>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5" name="Google Shape;5245;p38"/>
              <p:cNvSpPr/>
              <p:nvPr/>
            </p:nvSpPr>
            <p:spPr>
              <a:xfrm>
                <a:off x="4116150" y="3960850"/>
                <a:ext cx="15875" cy="12075"/>
              </a:xfrm>
              <a:custGeom>
                <a:avLst/>
                <a:gdLst/>
                <a:ahLst/>
                <a:cxnLst/>
                <a:rect l="l" t="t" r="r" b="b"/>
                <a:pathLst>
                  <a:path w="635" h="483" extrusionOk="0">
                    <a:moveTo>
                      <a:pt x="319" y="0"/>
                    </a:moveTo>
                    <a:cubicBezTo>
                      <a:pt x="266" y="0"/>
                      <a:pt x="212" y="18"/>
                      <a:pt x="168" y="53"/>
                    </a:cubicBezTo>
                    <a:cubicBezTo>
                      <a:pt x="1" y="188"/>
                      <a:pt x="81" y="458"/>
                      <a:pt x="293" y="481"/>
                    </a:cubicBezTo>
                    <a:cubicBezTo>
                      <a:pt x="303" y="482"/>
                      <a:pt x="312" y="482"/>
                      <a:pt x="321" y="482"/>
                    </a:cubicBezTo>
                    <a:cubicBezTo>
                      <a:pt x="520" y="482"/>
                      <a:pt x="635" y="249"/>
                      <a:pt x="509" y="92"/>
                    </a:cubicBezTo>
                    <a:cubicBezTo>
                      <a:pt x="461" y="31"/>
                      <a:pt x="390"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6" name="Google Shape;5246;p38"/>
              <p:cNvSpPr/>
              <p:nvPr/>
            </p:nvSpPr>
            <p:spPr>
              <a:xfrm>
                <a:off x="4102900" y="3944350"/>
                <a:ext cx="15300" cy="11625"/>
              </a:xfrm>
              <a:custGeom>
                <a:avLst/>
                <a:gdLst/>
                <a:ahLst/>
                <a:cxnLst/>
                <a:rect l="l" t="t" r="r" b="b"/>
                <a:pathLst>
                  <a:path w="612" h="465" extrusionOk="0">
                    <a:moveTo>
                      <a:pt x="306" y="0"/>
                    </a:moveTo>
                    <a:cubicBezTo>
                      <a:pt x="255" y="0"/>
                      <a:pt x="204" y="17"/>
                      <a:pt x="161" y="51"/>
                    </a:cubicBezTo>
                    <a:cubicBezTo>
                      <a:pt x="1" y="183"/>
                      <a:pt x="78" y="444"/>
                      <a:pt x="284" y="463"/>
                    </a:cubicBezTo>
                    <a:cubicBezTo>
                      <a:pt x="293" y="464"/>
                      <a:pt x="302" y="464"/>
                      <a:pt x="311" y="464"/>
                    </a:cubicBezTo>
                    <a:cubicBezTo>
                      <a:pt x="500" y="464"/>
                      <a:pt x="612" y="240"/>
                      <a:pt x="486" y="87"/>
                    </a:cubicBezTo>
                    <a:cubicBezTo>
                      <a:pt x="440" y="30"/>
                      <a:pt x="373" y="0"/>
                      <a:pt x="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7" name="Google Shape;5247;p38"/>
              <p:cNvSpPr/>
              <p:nvPr/>
            </p:nvSpPr>
            <p:spPr>
              <a:xfrm>
                <a:off x="4089575" y="3927775"/>
                <a:ext cx="14750" cy="11225"/>
              </a:xfrm>
              <a:custGeom>
                <a:avLst/>
                <a:gdLst/>
                <a:ahLst/>
                <a:cxnLst/>
                <a:rect l="l" t="t" r="r" b="b"/>
                <a:pathLst>
                  <a:path w="590" h="449" extrusionOk="0">
                    <a:moveTo>
                      <a:pt x="296" y="1"/>
                    </a:moveTo>
                    <a:cubicBezTo>
                      <a:pt x="246" y="1"/>
                      <a:pt x="196" y="18"/>
                      <a:pt x="154" y="52"/>
                    </a:cubicBezTo>
                    <a:cubicBezTo>
                      <a:pt x="0" y="178"/>
                      <a:pt x="74" y="425"/>
                      <a:pt x="273" y="448"/>
                    </a:cubicBezTo>
                    <a:cubicBezTo>
                      <a:pt x="281" y="448"/>
                      <a:pt x="289" y="449"/>
                      <a:pt x="297" y="449"/>
                    </a:cubicBezTo>
                    <a:cubicBezTo>
                      <a:pt x="479" y="449"/>
                      <a:pt x="590" y="233"/>
                      <a:pt x="469" y="85"/>
                    </a:cubicBezTo>
                    <a:cubicBezTo>
                      <a:pt x="426" y="30"/>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8" name="Google Shape;5248;p38"/>
              <p:cNvSpPr/>
              <p:nvPr/>
            </p:nvSpPr>
            <p:spPr>
              <a:xfrm>
                <a:off x="4076300" y="3911250"/>
                <a:ext cx="14125" cy="10725"/>
              </a:xfrm>
              <a:custGeom>
                <a:avLst/>
                <a:gdLst/>
                <a:ahLst/>
                <a:cxnLst/>
                <a:rect l="l" t="t" r="r" b="b"/>
                <a:pathLst>
                  <a:path w="565" h="429" extrusionOk="0">
                    <a:moveTo>
                      <a:pt x="285" y="0"/>
                    </a:moveTo>
                    <a:cubicBezTo>
                      <a:pt x="237" y="0"/>
                      <a:pt x="189" y="16"/>
                      <a:pt x="149" y="48"/>
                    </a:cubicBezTo>
                    <a:cubicBezTo>
                      <a:pt x="1" y="167"/>
                      <a:pt x="72" y="408"/>
                      <a:pt x="261" y="427"/>
                    </a:cubicBezTo>
                    <a:cubicBezTo>
                      <a:pt x="269" y="428"/>
                      <a:pt x="277" y="429"/>
                      <a:pt x="285" y="429"/>
                    </a:cubicBezTo>
                    <a:cubicBezTo>
                      <a:pt x="460" y="429"/>
                      <a:pt x="565" y="222"/>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9" name="Google Shape;5249;p38"/>
              <p:cNvSpPr/>
              <p:nvPr/>
            </p:nvSpPr>
            <p:spPr>
              <a:xfrm>
                <a:off x="4063050" y="3894750"/>
                <a:ext cx="13475" cy="10200"/>
              </a:xfrm>
              <a:custGeom>
                <a:avLst/>
                <a:gdLst/>
                <a:ahLst/>
                <a:cxnLst/>
                <a:rect l="l" t="t" r="r" b="b"/>
                <a:pathLst>
                  <a:path w="539" h="408" extrusionOk="0">
                    <a:moveTo>
                      <a:pt x="271" y="1"/>
                    </a:moveTo>
                    <a:cubicBezTo>
                      <a:pt x="225" y="1"/>
                      <a:pt x="180" y="15"/>
                      <a:pt x="142" y="46"/>
                    </a:cubicBezTo>
                    <a:cubicBezTo>
                      <a:pt x="1" y="159"/>
                      <a:pt x="68" y="390"/>
                      <a:pt x="248" y="406"/>
                    </a:cubicBezTo>
                    <a:cubicBezTo>
                      <a:pt x="256" y="407"/>
                      <a:pt x="264" y="407"/>
                      <a:pt x="272" y="407"/>
                    </a:cubicBezTo>
                    <a:cubicBezTo>
                      <a:pt x="441" y="407"/>
                      <a:pt x="539" y="210"/>
                      <a:pt x="431" y="75"/>
                    </a:cubicBezTo>
                    <a:cubicBezTo>
                      <a:pt x="390" y="26"/>
                      <a:pt x="330" y="1"/>
                      <a:pt x="2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0" name="Google Shape;5250;p38"/>
              <p:cNvSpPr/>
              <p:nvPr/>
            </p:nvSpPr>
            <p:spPr>
              <a:xfrm>
                <a:off x="4049800" y="3878175"/>
                <a:ext cx="12825" cy="9825"/>
              </a:xfrm>
              <a:custGeom>
                <a:avLst/>
                <a:gdLst/>
                <a:ahLst/>
                <a:cxnLst/>
                <a:rect l="l" t="t" r="r" b="b"/>
                <a:pathLst>
                  <a:path w="513" h="393" extrusionOk="0">
                    <a:moveTo>
                      <a:pt x="258" y="1"/>
                    </a:moveTo>
                    <a:cubicBezTo>
                      <a:pt x="215" y="1"/>
                      <a:pt x="171" y="15"/>
                      <a:pt x="135" y="44"/>
                    </a:cubicBezTo>
                    <a:cubicBezTo>
                      <a:pt x="0" y="153"/>
                      <a:pt x="65" y="372"/>
                      <a:pt x="238" y="391"/>
                    </a:cubicBezTo>
                    <a:cubicBezTo>
                      <a:pt x="246" y="392"/>
                      <a:pt x="253" y="392"/>
                      <a:pt x="261" y="392"/>
                    </a:cubicBezTo>
                    <a:cubicBezTo>
                      <a:pt x="418" y="392"/>
                      <a:pt x="513" y="202"/>
                      <a:pt x="409" y="73"/>
                    </a:cubicBezTo>
                    <a:cubicBezTo>
                      <a:pt x="370" y="25"/>
                      <a:pt x="314"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1" name="Google Shape;5251;p38"/>
              <p:cNvSpPr/>
              <p:nvPr/>
            </p:nvSpPr>
            <p:spPr>
              <a:xfrm>
                <a:off x="4036450" y="3861675"/>
                <a:ext cx="12300" cy="9350"/>
              </a:xfrm>
              <a:custGeom>
                <a:avLst/>
                <a:gdLst/>
                <a:ahLst/>
                <a:cxnLst/>
                <a:rect l="l" t="t" r="r" b="b"/>
                <a:pathLst>
                  <a:path w="492" h="374" extrusionOk="0">
                    <a:moveTo>
                      <a:pt x="247" y="1"/>
                    </a:moveTo>
                    <a:cubicBezTo>
                      <a:pt x="205" y="1"/>
                      <a:pt x="164" y="14"/>
                      <a:pt x="130" y="42"/>
                    </a:cubicBezTo>
                    <a:cubicBezTo>
                      <a:pt x="1" y="145"/>
                      <a:pt x="65" y="354"/>
                      <a:pt x="229" y="373"/>
                    </a:cubicBezTo>
                    <a:cubicBezTo>
                      <a:pt x="236" y="374"/>
                      <a:pt x="242" y="374"/>
                      <a:pt x="249" y="374"/>
                    </a:cubicBezTo>
                    <a:cubicBezTo>
                      <a:pt x="401" y="374"/>
                      <a:pt x="492" y="194"/>
                      <a:pt x="393" y="71"/>
                    </a:cubicBezTo>
                    <a:cubicBezTo>
                      <a:pt x="356" y="25"/>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2" name="Google Shape;5252;p38"/>
              <p:cNvSpPr/>
              <p:nvPr/>
            </p:nvSpPr>
            <p:spPr>
              <a:xfrm>
                <a:off x="4023200" y="3845125"/>
                <a:ext cx="11725" cy="8875"/>
              </a:xfrm>
              <a:custGeom>
                <a:avLst/>
                <a:gdLst/>
                <a:ahLst/>
                <a:cxnLst/>
                <a:rect l="l" t="t" r="r" b="b"/>
                <a:pathLst>
                  <a:path w="469" h="355" extrusionOk="0">
                    <a:moveTo>
                      <a:pt x="234" y="0"/>
                    </a:moveTo>
                    <a:cubicBezTo>
                      <a:pt x="195" y="0"/>
                      <a:pt x="156" y="13"/>
                      <a:pt x="123" y="39"/>
                    </a:cubicBezTo>
                    <a:cubicBezTo>
                      <a:pt x="1" y="138"/>
                      <a:pt x="59" y="338"/>
                      <a:pt x="216" y="354"/>
                    </a:cubicBezTo>
                    <a:cubicBezTo>
                      <a:pt x="223" y="354"/>
                      <a:pt x="229" y="355"/>
                      <a:pt x="236" y="355"/>
                    </a:cubicBezTo>
                    <a:cubicBezTo>
                      <a:pt x="382" y="355"/>
                      <a:pt x="469" y="185"/>
                      <a:pt x="373" y="68"/>
                    </a:cubicBezTo>
                    <a:cubicBezTo>
                      <a:pt x="338" y="23"/>
                      <a:pt x="286"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3" name="Google Shape;5253;p38"/>
              <p:cNvSpPr/>
              <p:nvPr/>
            </p:nvSpPr>
            <p:spPr>
              <a:xfrm>
                <a:off x="4009950" y="3828600"/>
                <a:ext cx="11100" cy="8450"/>
              </a:xfrm>
              <a:custGeom>
                <a:avLst/>
                <a:gdLst/>
                <a:ahLst/>
                <a:cxnLst/>
                <a:rect l="l" t="t" r="r" b="b"/>
                <a:pathLst>
                  <a:path w="444" h="338" extrusionOk="0">
                    <a:moveTo>
                      <a:pt x="221" y="0"/>
                    </a:moveTo>
                    <a:cubicBezTo>
                      <a:pt x="184" y="0"/>
                      <a:pt x="147" y="13"/>
                      <a:pt x="116" y="38"/>
                    </a:cubicBezTo>
                    <a:cubicBezTo>
                      <a:pt x="0" y="131"/>
                      <a:pt x="55" y="320"/>
                      <a:pt x="203" y="337"/>
                    </a:cubicBezTo>
                    <a:cubicBezTo>
                      <a:pt x="208" y="337"/>
                      <a:pt x="214" y="337"/>
                      <a:pt x="219" y="337"/>
                    </a:cubicBezTo>
                    <a:cubicBezTo>
                      <a:pt x="360" y="337"/>
                      <a:pt x="444" y="175"/>
                      <a:pt x="351" y="63"/>
                    </a:cubicBezTo>
                    <a:cubicBezTo>
                      <a:pt x="318" y="21"/>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4" name="Google Shape;5254;p38"/>
              <p:cNvSpPr/>
              <p:nvPr/>
            </p:nvSpPr>
            <p:spPr>
              <a:xfrm>
                <a:off x="3996700" y="3812100"/>
                <a:ext cx="10450" cy="7925"/>
              </a:xfrm>
              <a:custGeom>
                <a:avLst/>
                <a:gdLst/>
                <a:ahLst/>
                <a:cxnLst/>
                <a:rect l="l" t="t" r="r" b="b"/>
                <a:pathLst>
                  <a:path w="418" h="317" extrusionOk="0">
                    <a:moveTo>
                      <a:pt x="209" y="0"/>
                    </a:moveTo>
                    <a:cubicBezTo>
                      <a:pt x="174" y="0"/>
                      <a:pt x="139" y="12"/>
                      <a:pt x="109" y="36"/>
                    </a:cubicBezTo>
                    <a:cubicBezTo>
                      <a:pt x="0" y="122"/>
                      <a:pt x="52" y="299"/>
                      <a:pt x="193" y="315"/>
                    </a:cubicBezTo>
                    <a:cubicBezTo>
                      <a:pt x="199" y="316"/>
                      <a:pt x="206" y="316"/>
                      <a:pt x="212" y="316"/>
                    </a:cubicBezTo>
                    <a:cubicBezTo>
                      <a:pt x="339" y="316"/>
                      <a:pt x="417" y="162"/>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5" name="Google Shape;5255;p38"/>
              <p:cNvSpPr/>
              <p:nvPr/>
            </p:nvSpPr>
            <p:spPr>
              <a:xfrm>
                <a:off x="4253550" y="4095175"/>
                <a:ext cx="21450" cy="16350"/>
              </a:xfrm>
              <a:custGeom>
                <a:avLst/>
                <a:gdLst/>
                <a:ahLst/>
                <a:cxnLst/>
                <a:rect l="l" t="t" r="r" b="b"/>
                <a:pathLst>
                  <a:path w="858" h="654" extrusionOk="0">
                    <a:moveTo>
                      <a:pt x="430" y="0"/>
                    </a:moveTo>
                    <a:cubicBezTo>
                      <a:pt x="358" y="0"/>
                      <a:pt x="285" y="24"/>
                      <a:pt x="225" y="73"/>
                    </a:cubicBezTo>
                    <a:cubicBezTo>
                      <a:pt x="0" y="256"/>
                      <a:pt x="110" y="623"/>
                      <a:pt x="399" y="652"/>
                    </a:cubicBezTo>
                    <a:cubicBezTo>
                      <a:pt x="411" y="653"/>
                      <a:pt x="422" y="653"/>
                      <a:pt x="433" y="653"/>
                    </a:cubicBezTo>
                    <a:cubicBezTo>
                      <a:pt x="699" y="653"/>
                      <a:pt x="858" y="334"/>
                      <a:pt x="682" y="121"/>
                    </a:cubicBezTo>
                    <a:cubicBezTo>
                      <a:pt x="618" y="41"/>
                      <a:pt x="525" y="0"/>
                      <a:pt x="4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6" name="Google Shape;5256;p38"/>
              <p:cNvSpPr/>
              <p:nvPr/>
            </p:nvSpPr>
            <p:spPr>
              <a:xfrm>
                <a:off x="4240225" y="4078600"/>
                <a:ext cx="20850" cy="15825"/>
              </a:xfrm>
              <a:custGeom>
                <a:avLst/>
                <a:gdLst/>
                <a:ahLst/>
                <a:cxnLst/>
                <a:rect l="l" t="t" r="r" b="b"/>
                <a:pathLst>
                  <a:path w="834" h="633" extrusionOk="0">
                    <a:moveTo>
                      <a:pt x="420" y="0"/>
                    </a:moveTo>
                    <a:cubicBezTo>
                      <a:pt x="349" y="0"/>
                      <a:pt x="278" y="24"/>
                      <a:pt x="219" y="71"/>
                    </a:cubicBezTo>
                    <a:cubicBezTo>
                      <a:pt x="0" y="248"/>
                      <a:pt x="106" y="601"/>
                      <a:pt x="386" y="630"/>
                    </a:cubicBezTo>
                    <a:cubicBezTo>
                      <a:pt x="399" y="632"/>
                      <a:pt x="411" y="632"/>
                      <a:pt x="424" y="632"/>
                    </a:cubicBezTo>
                    <a:cubicBezTo>
                      <a:pt x="681" y="632"/>
                      <a:pt x="834" y="327"/>
                      <a:pt x="665" y="119"/>
                    </a:cubicBezTo>
                    <a:cubicBezTo>
                      <a:pt x="603" y="41"/>
                      <a:pt x="512" y="0"/>
                      <a:pt x="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7" name="Google Shape;5257;p38"/>
              <p:cNvSpPr/>
              <p:nvPr/>
            </p:nvSpPr>
            <p:spPr>
              <a:xfrm>
                <a:off x="4226950" y="4062100"/>
                <a:ext cx="20250" cy="15350"/>
              </a:xfrm>
              <a:custGeom>
                <a:avLst/>
                <a:gdLst/>
                <a:ahLst/>
                <a:cxnLst/>
                <a:rect l="l" t="t" r="r" b="b"/>
                <a:pathLst>
                  <a:path w="810" h="614" extrusionOk="0">
                    <a:moveTo>
                      <a:pt x="407" y="1"/>
                    </a:moveTo>
                    <a:cubicBezTo>
                      <a:pt x="339" y="1"/>
                      <a:pt x="270" y="23"/>
                      <a:pt x="213" y="69"/>
                    </a:cubicBezTo>
                    <a:cubicBezTo>
                      <a:pt x="1" y="239"/>
                      <a:pt x="104" y="583"/>
                      <a:pt x="377" y="612"/>
                    </a:cubicBezTo>
                    <a:cubicBezTo>
                      <a:pt x="388" y="613"/>
                      <a:pt x="400" y="614"/>
                      <a:pt x="411" y="614"/>
                    </a:cubicBezTo>
                    <a:cubicBezTo>
                      <a:pt x="661" y="614"/>
                      <a:pt x="810" y="317"/>
                      <a:pt x="647" y="114"/>
                    </a:cubicBezTo>
                    <a:cubicBezTo>
                      <a:pt x="587" y="39"/>
                      <a:pt x="497"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8" name="Google Shape;5258;p38"/>
              <p:cNvSpPr/>
              <p:nvPr/>
            </p:nvSpPr>
            <p:spPr>
              <a:xfrm>
                <a:off x="4213700" y="4045525"/>
                <a:ext cx="19600" cy="14900"/>
              </a:xfrm>
              <a:custGeom>
                <a:avLst/>
                <a:gdLst/>
                <a:ahLst/>
                <a:cxnLst/>
                <a:rect l="l" t="t" r="r" b="b"/>
                <a:pathLst>
                  <a:path w="784" h="596" extrusionOk="0">
                    <a:moveTo>
                      <a:pt x="393" y="1"/>
                    </a:moveTo>
                    <a:cubicBezTo>
                      <a:pt x="328" y="1"/>
                      <a:pt x="262" y="22"/>
                      <a:pt x="206" y="67"/>
                    </a:cubicBezTo>
                    <a:cubicBezTo>
                      <a:pt x="0" y="234"/>
                      <a:pt x="100" y="568"/>
                      <a:pt x="364" y="594"/>
                    </a:cubicBezTo>
                    <a:cubicBezTo>
                      <a:pt x="375" y="595"/>
                      <a:pt x="387" y="596"/>
                      <a:pt x="398" y="596"/>
                    </a:cubicBezTo>
                    <a:cubicBezTo>
                      <a:pt x="641" y="596"/>
                      <a:pt x="784" y="308"/>
                      <a:pt x="624" y="112"/>
                    </a:cubicBezTo>
                    <a:cubicBezTo>
                      <a:pt x="565" y="38"/>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9" name="Google Shape;5259;p38"/>
              <p:cNvSpPr/>
              <p:nvPr/>
            </p:nvSpPr>
            <p:spPr>
              <a:xfrm>
                <a:off x="4200450" y="4029050"/>
                <a:ext cx="18950" cy="14425"/>
              </a:xfrm>
              <a:custGeom>
                <a:avLst/>
                <a:gdLst/>
                <a:ahLst/>
                <a:cxnLst/>
                <a:rect l="l" t="t" r="r" b="b"/>
                <a:pathLst>
                  <a:path w="758" h="577" extrusionOk="0">
                    <a:moveTo>
                      <a:pt x="381" y="1"/>
                    </a:moveTo>
                    <a:cubicBezTo>
                      <a:pt x="317" y="1"/>
                      <a:pt x="252" y="22"/>
                      <a:pt x="199" y="67"/>
                    </a:cubicBezTo>
                    <a:cubicBezTo>
                      <a:pt x="0" y="227"/>
                      <a:pt x="97" y="549"/>
                      <a:pt x="351" y="575"/>
                    </a:cubicBezTo>
                    <a:cubicBezTo>
                      <a:pt x="362" y="576"/>
                      <a:pt x="374" y="577"/>
                      <a:pt x="385" y="577"/>
                    </a:cubicBezTo>
                    <a:cubicBezTo>
                      <a:pt x="621" y="577"/>
                      <a:pt x="758" y="299"/>
                      <a:pt x="604" y="109"/>
                    </a:cubicBezTo>
                    <a:cubicBezTo>
                      <a:pt x="548" y="38"/>
                      <a:pt x="465" y="1"/>
                      <a:pt x="3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0" name="Google Shape;5260;p38"/>
              <p:cNvSpPr/>
              <p:nvPr/>
            </p:nvSpPr>
            <p:spPr>
              <a:xfrm>
                <a:off x="4187175" y="4012500"/>
                <a:ext cx="18350" cy="13925"/>
              </a:xfrm>
              <a:custGeom>
                <a:avLst/>
                <a:gdLst/>
                <a:ahLst/>
                <a:cxnLst/>
                <a:rect l="l" t="t" r="r" b="b"/>
                <a:pathLst>
                  <a:path w="734" h="557" extrusionOk="0">
                    <a:moveTo>
                      <a:pt x="370" y="1"/>
                    </a:moveTo>
                    <a:cubicBezTo>
                      <a:pt x="308" y="1"/>
                      <a:pt x="246" y="21"/>
                      <a:pt x="194" y="64"/>
                    </a:cubicBezTo>
                    <a:cubicBezTo>
                      <a:pt x="1" y="221"/>
                      <a:pt x="94" y="533"/>
                      <a:pt x="338" y="555"/>
                    </a:cubicBezTo>
                    <a:cubicBezTo>
                      <a:pt x="349" y="556"/>
                      <a:pt x="359" y="557"/>
                      <a:pt x="369" y="557"/>
                    </a:cubicBezTo>
                    <a:cubicBezTo>
                      <a:pt x="598" y="557"/>
                      <a:pt x="734" y="287"/>
                      <a:pt x="586" y="102"/>
                    </a:cubicBezTo>
                    <a:cubicBezTo>
                      <a:pt x="530" y="35"/>
                      <a:pt x="450" y="1"/>
                      <a:pt x="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1" name="Google Shape;5261;p38"/>
              <p:cNvSpPr/>
              <p:nvPr/>
            </p:nvSpPr>
            <p:spPr>
              <a:xfrm>
                <a:off x="4173850" y="3995950"/>
                <a:ext cx="17775" cy="13525"/>
              </a:xfrm>
              <a:custGeom>
                <a:avLst/>
                <a:gdLst/>
                <a:ahLst/>
                <a:cxnLst/>
                <a:rect l="l" t="t" r="r" b="b"/>
                <a:pathLst>
                  <a:path w="711" h="541" extrusionOk="0">
                    <a:moveTo>
                      <a:pt x="357" y="0"/>
                    </a:moveTo>
                    <a:cubicBezTo>
                      <a:pt x="297" y="0"/>
                      <a:pt x="237" y="20"/>
                      <a:pt x="187" y="60"/>
                    </a:cubicBezTo>
                    <a:cubicBezTo>
                      <a:pt x="0" y="211"/>
                      <a:pt x="90" y="513"/>
                      <a:pt x="328" y="539"/>
                    </a:cubicBezTo>
                    <a:cubicBezTo>
                      <a:pt x="339" y="540"/>
                      <a:pt x="349" y="541"/>
                      <a:pt x="359" y="541"/>
                    </a:cubicBezTo>
                    <a:cubicBezTo>
                      <a:pt x="582" y="541"/>
                      <a:pt x="711" y="280"/>
                      <a:pt x="566" y="102"/>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2" name="Google Shape;5262;p38"/>
              <p:cNvSpPr/>
              <p:nvPr/>
            </p:nvSpPr>
            <p:spPr>
              <a:xfrm>
                <a:off x="4160600" y="3979400"/>
                <a:ext cx="17125" cy="13050"/>
              </a:xfrm>
              <a:custGeom>
                <a:avLst/>
                <a:gdLst/>
                <a:ahLst/>
                <a:cxnLst/>
                <a:rect l="l" t="t" r="r" b="b"/>
                <a:pathLst>
                  <a:path w="685" h="522" extrusionOk="0">
                    <a:moveTo>
                      <a:pt x="342" y="0"/>
                    </a:moveTo>
                    <a:cubicBezTo>
                      <a:pt x="285" y="0"/>
                      <a:pt x="228" y="19"/>
                      <a:pt x="180" y="57"/>
                    </a:cubicBezTo>
                    <a:cubicBezTo>
                      <a:pt x="0" y="202"/>
                      <a:pt x="84" y="494"/>
                      <a:pt x="315" y="520"/>
                    </a:cubicBezTo>
                    <a:cubicBezTo>
                      <a:pt x="326" y="521"/>
                      <a:pt x="336" y="522"/>
                      <a:pt x="346" y="522"/>
                    </a:cubicBezTo>
                    <a:cubicBezTo>
                      <a:pt x="559" y="522"/>
                      <a:pt x="685" y="271"/>
                      <a:pt x="547" y="99"/>
                    </a:cubicBezTo>
                    <a:cubicBezTo>
                      <a:pt x="495" y="34"/>
                      <a:pt x="419" y="0"/>
                      <a:pt x="3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3" name="Google Shape;5263;p38"/>
              <p:cNvSpPr/>
              <p:nvPr/>
            </p:nvSpPr>
            <p:spPr>
              <a:xfrm>
                <a:off x="4147325" y="3962875"/>
                <a:ext cx="16600" cy="12625"/>
              </a:xfrm>
              <a:custGeom>
                <a:avLst/>
                <a:gdLst/>
                <a:ahLst/>
                <a:cxnLst/>
                <a:rect l="l" t="t" r="r" b="b"/>
                <a:pathLst>
                  <a:path w="664" h="505" extrusionOk="0">
                    <a:moveTo>
                      <a:pt x="332" y="0"/>
                    </a:moveTo>
                    <a:cubicBezTo>
                      <a:pt x="276" y="0"/>
                      <a:pt x="220" y="19"/>
                      <a:pt x="174" y="56"/>
                    </a:cubicBezTo>
                    <a:cubicBezTo>
                      <a:pt x="1" y="197"/>
                      <a:pt x="84" y="477"/>
                      <a:pt x="306" y="503"/>
                    </a:cubicBezTo>
                    <a:cubicBezTo>
                      <a:pt x="315" y="504"/>
                      <a:pt x="324" y="504"/>
                      <a:pt x="333" y="504"/>
                    </a:cubicBezTo>
                    <a:cubicBezTo>
                      <a:pt x="539" y="504"/>
                      <a:pt x="664" y="261"/>
                      <a:pt x="528" y="95"/>
                    </a:cubicBezTo>
                    <a:cubicBezTo>
                      <a:pt x="479" y="32"/>
                      <a:pt x="405"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4" name="Google Shape;5264;p38"/>
              <p:cNvSpPr/>
              <p:nvPr/>
            </p:nvSpPr>
            <p:spPr>
              <a:xfrm>
                <a:off x="4134075" y="3946375"/>
                <a:ext cx="15875" cy="12075"/>
              </a:xfrm>
              <a:custGeom>
                <a:avLst/>
                <a:gdLst/>
                <a:ahLst/>
                <a:cxnLst/>
                <a:rect l="l" t="t" r="r" b="b"/>
                <a:pathLst>
                  <a:path w="635" h="483" extrusionOk="0">
                    <a:moveTo>
                      <a:pt x="318" y="0"/>
                    </a:moveTo>
                    <a:cubicBezTo>
                      <a:pt x="265" y="0"/>
                      <a:pt x="212" y="18"/>
                      <a:pt x="168" y="54"/>
                    </a:cubicBezTo>
                    <a:cubicBezTo>
                      <a:pt x="1" y="189"/>
                      <a:pt x="81" y="459"/>
                      <a:pt x="293" y="481"/>
                    </a:cubicBezTo>
                    <a:cubicBezTo>
                      <a:pt x="302" y="482"/>
                      <a:pt x="311" y="483"/>
                      <a:pt x="320" y="483"/>
                    </a:cubicBezTo>
                    <a:cubicBezTo>
                      <a:pt x="519" y="483"/>
                      <a:pt x="634" y="249"/>
                      <a:pt x="505" y="89"/>
                    </a:cubicBezTo>
                    <a:cubicBezTo>
                      <a:pt x="458" y="31"/>
                      <a:pt x="388"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5" name="Google Shape;5265;p38"/>
              <p:cNvSpPr/>
              <p:nvPr/>
            </p:nvSpPr>
            <p:spPr>
              <a:xfrm>
                <a:off x="4120750" y="3929825"/>
                <a:ext cx="15400" cy="11675"/>
              </a:xfrm>
              <a:custGeom>
                <a:avLst/>
                <a:gdLst/>
                <a:ahLst/>
                <a:cxnLst/>
                <a:rect l="l" t="t" r="r" b="b"/>
                <a:pathLst>
                  <a:path w="616" h="467" extrusionOk="0">
                    <a:moveTo>
                      <a:pt x="310" y="0"/>
                    </a:moveTo>
                    <a:cubicBezTo>
                      <a:pt x="258" y="0"/>
                      <a:pt x="206" y="18"/>
                      <a:pt x="161" y="54"/>
                    </a:cubicBezTo>
                    <a:cubicBezTo>
                      <a:pt x="0" y="183"/>
                      <a:pt x="77" y="443"/>
                      <a:pt x="286" y="465"/>
                    </a:cubicBezTo>
                    <a:cubicBezTo>
                      <a:pt x="294" y="466"/>
                      <a:pt x="302" y="466"/>
                      <a:pt x="310" y="466"/>
                    </a:cubicBezTo>
                    <a:cubicBezTo>
                      <a:pt x="501" y="466"/>
                      <a:pt x="615" y="241"/>
                      <a:pt x="489" y="86"/>
                    </a:cubicBezTo>
                    <a:cubicBezTo>
                      <a:pt x="443" y="30"/>
                      <a:pt x="377" y="0"/>
                      <a:pt x="3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6" name="Google Shape;5266;p38"/>
              <p:cNvSpPr/>
              <p:nvPr/>
            </p:nvSpPr>
            <p:spPr>
              <a:xfrm>
                <a:off x="4107475" y="3913300"/>
                <a:ext cx="14775" cy="11175"/>
              </a:xfrm>
              <a:custGeom>
                <a:avLst/>
                <a:gdLst/>
                <a:ahLst/>
                <a:cxnLst/>
                <a:rect l="l" t="t" r="r" b="b"/>
                <a:pathLst>
                  <a:path w="591" h="447" extrusionOk="0">
                    <a:moveTo>
                      <a:pt x="296" y="1"/>
                    </a:moveTo>
                    <a:cubicBezTo>
                      <a:pt x="246" y="1"/>
                      <a:pt x="197" y="17"/>
                      <a:pt x="155" y="50"/>
                    </a:cubicBezTo>
                    <a:cubicBezTo>
                      <a:pt x="1" y="175"/>
                      <a:pt x="75" y="426"/>
                      <a:pt x="274" y="445"/>
                    </a:cubicBezTo>
                    <a:cubicBezTo>
                      <a:pt x="282" y="446"/>
                      <a:pt x="290" y="446"/>
                      <a:pt x="297" y="446"/>
                    </a:cubicBezTo>
                    <a:cubicBezTo>
                      <a:pt x="480" y="446"/>
                      <a:pt x="590" y="230"/>
                      <a:pt x="470" y="82"/>
                    </a:cubicBezTo>
                    <a:cubicBezTo>
                      <a:pt x="426" y="29"/>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7" name="Google Shape;5267;p38"/>
              <p:cNvSpPr/>
              <p:nvPr/>
            </p:nvSpPr>
            <p:spPr>
              <a:xfrm>
                <a:off x="4094300" y="3896750"/>
                <a:ext cx="14025" cy="10700"/>
              </a:xfrm>
              <a:custGeom>
                <a:avLst/>
                <a:gdLst/>
                <a:ahLst/>
                <a:cxnLst/>
                <a:rect l="l" t="t" r="r" b="b"/>
                <a:pathLst>
                  <a:path w="561" h="428" extrusionOk="0">
                    <a:moveTo>
                      <a:pt x="282" y="0"/>
                    </a:moveTo>
                    <a:cubicBezTo>
                      <a:pt x="235" y="0"/>
                      <a:pt x="188" y="16"/>
                      <a:pt x="149" y="50"/>
                    </a:cubicBezTo>
                    <a:cubicBezTo>
                      <a:pt x="1" y="169"/>
                      <a:pt x="72" y="406"/>
                      <a:pt x="261" y="426"/>
                    </a:cubicBezTo>
                    <a:cubicBezTo>
                      <a:pt x="270" y="427"/>
                      <a:pt x="279" y="427"/>
                      <a:pt x="288" y="427"/>
                    </a:cubicBezTo>
                    <a:cubicBezTo>
                      <a:pt x="458" y="427"/>
                      <a:pt x="561" y="222"/>
                      <a:pt x="448" y="79"/>
                    </a:cubicBezTo>
                    <a:cubicBezTo>
                      <a:pt x="406" y="28"/>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8" name="Google Shape;5268;p38"/>
              <p:cNvSpPr/>
              <p:nvPr/>
            </p:nvSpPr>
            <p:spPr>
              <a:xfrm>
                <a:off x="4080975" y="3880200"/>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8"/>
                      <a:pt x="271" y="408"/>
                    </a:cubicBezTo>
                    <a:cubicBezTo>
                      <a:pt x="440" y="408"/>
                      <a:pt x="538" y="211"/>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9" name="Google Shape;5269;p38"/>
              <p:cNvSpPr/>
              <p:nvPr/>
            </p:nvSpPr>
            <p:spPr>
              <a:xfrm>
                <a:off x="4067725" y="3863725"/>
                <a:ext cx="12850" cy="9800"/>
              </a:xfrm>
              <a:custGeom>
                <a:avLst/>
                <a:gdLst/>
                <a:ahLst/>
                <a:cxnLst/>
                <a:rect l="l" t="t" r="r" b="b"/>
                <a:pathLst>
                  <a:path w="514" h="392" extrusionOk="0">
                    <a:moveTo>
                      <a:pt x="257" y="0"/>
                    </a:moveTo>
                    <a:cubicBezTo>
                      <a:pt x="214" y="0"/>
                      <a:pt x="171" y="14"/>
                      <a:pt x="135" y="43"/>
                    </a:cubicBezTo>
                    <a:cubicBezTo>
                      <a:pt x="0" y="153"/>
                      <a:pt x="64" y="371"/>
                      <a:pt x="235" y="391"/>
                    </a:cubicBezTo>
                    <a:cubicBezTo>
                      <a:pt x="241" y="391"/>
                      <a:pt x="248" y="391"/>
                      <a:pt x="254" y="391"/>
                    </a:cubicBezTo>
                    <a:cubicBezTo>
                      <a:pt x="416" y="391"/>
                      <a:pt x="513" y="202"/>
                      <a:pt x="408" y="72"/>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0" name="Google Shape;5270;p38"/>
              <p:cNvSpPr/>
              <p:nvPr/>
            </p:nvSpPr>
            <p:spPr>
              <a:xfrm>
                <a:off x="4054375" y="3847225"/>
                <a:ext cx="12300" cy="9350"/>
              </a:xfrm>
              <a:custGeom>
                <a:avLst/>
                <a:gdLst/>
                <a:ahLst/>
                <a:cxnLst/>
                <a:rect l="l" t="t" r="r" b="b"/>
                <a:pathLst>
                  <a:path w="492" h="374" extrusionOk="0">
                    <a:moveTo>
                      <a:pt x="246" y="1"/>
                    </a:moveTo>
                    <a:cubicBezTo>
                      <a:pt x="205" y="1"/>
                      <a:pt x="164" y="14"/>
                      <a:pt x="129" y="41"/>
                    </a:cubicBezTo>
                    <a:cubicBezTo>
                      <a:pt x="1" y="147"/>
                      <a:pt x="65" y="353"/>
                      <a:pt x="229" y="372"/>
                    </a:cubicBezTo>
                    <a:cubicBezTo>
                      <a:pt x="235" y="373"/>
                      <a:pt x="242" y="373"/>
                      <a:pt x="248" y="373"/>
                    </a:cubicBezTo>
                    <a:cubicBezTo>
                      <a:pt x="401" y="373"/>
                      <a:pt x="491" y="194"/>
                      <a:pt x="393" y="70"/>
                    </a:cubicBezTo>
                    <a:cubicBezTo>
                      <a:pt x="356" y="24"/>
                      <a:pt x="301"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1" name="Google Shape;5271;p38"/>
              <p:cNvSpPr/>
              <p:nvPr/>
            </p:nvSpPr>
            <p:spPr>
              <a:xfrm>
                <a:off x="4041125" y="3830650"/>
                <a:ext cx="11625" cy="8825"/>
              </a:xfrm>
              <a:custGeom>
                <a:avLst/>
                <a:gdLst/>
                <a:ahLst/>
                <a:cxnLst/>
                <a:rect l="l" t="t" r="r" b="b"/>
                <a:pathLst>
                  <a:path w="465" h="353" extrusionOk="0">
                    <a:moveTo>
                      <a:pt x="233" y="0"/>
                    </a:moveTo>
                    <a:cubicBezTo>
                      <a:pt x="195" y="0"/>
                      <a:pt x="156" y="13"/>
                      <a:pt x="122" y="39"/>
                    </a:cubicBezTo>
                    <a:cubicBezTo>
                      <a:pt x="0" y="139"/>
                      <a:pt x="58" y="335"/>
                      <a:pt x="216" y="351"/>
                    </a:cubicBezTo>
                    <a:cubicBezTo>
                      <a:pt x="223" y="352"/>
                      <a:pt x="231" y="352"/>
                      <a:pt x="238" y="352"/>
                    </a:cubicBezTo>
                    <a:cubicBezTo>
                      <a:pt x="382" y="352"/>
                      <a:pt x="465" y="181"/>
                      <a:pt x="373" y="65"/>
                    </a:cubicBezTo>
                    <a:cubicBezTo>
                      <a:pt x="336" y="23"/>
                      <a:pt x="285"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2" name="Google Shape;5272;p38"/>
              <p:cNvSpPr/>
              <p:nvPr/>
            </p:nvSpPr>
            <p:spPr>
              <a:xfrm>
                <a:off x="4027875" y="3814100"/>
                <a:ext cx="11000" cy="8400"/>
              </a:xfrm>
              <a:custGeom>
                <a:avLst/>
                <a:gdLst/>
                <a:ahLst/>
                <a:cxnLst/>
                <a:rect l="l" t="t" r="r" b="b"/>
                <a:pathLst>
                  <a:path w="440" h="336" extrusionOk="0">
                    <a:moveTo>
                      <a:pt x="221" y="0"/>
                    </a:moveTo>
                    <a:cubicBezTo>
                      <a:pt x="184" y="0"/>
                      <a:pt x="146" y="13"/>
                      <a:pt x="116" y="39"/>
                    </a:cubicBezTo>
                    <a:cubicBezTo>
                      <a:pt x="0" y="132"/>
                      <a:pt x="55" y="319"/>
                      <a:pt x="203" y="335"/>
                    </a:cubicBezTo>
                    <a:cubicBezTo>
                      <a:pt x="209" y="336"/>
                      <a:pt x="215" y="336"/>
                      <a:pt x="222" y="336"/>
                    </a:cubicBezTo>
                    <a:cubicBezTo>
                      <a:pt x="358" y="336"/>
                      <a:pt x="440" y="172"/>
                      <a:pt x="350" y="62"/>
                    </a:cubicBezTo>
                    <a:cubicBezTo>
                      <a:pt x="318" y="22"/>
                      <a:pt x="269"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3" name="Google Shape;5273;p38"/>
              <p:cNvSpPr/>
              <p:nvPr/>
            </p:nvSpPr>
            <p:spPr>
              <a:xfrm>
                <a:off x="4014600" y="3797550"/>
                <a:ext cx="10375" cy="7925"/>
              </a:xfrm>
              <a:custGeom>
                <a:avLst/>
                <a:gdLst/>
                <a:ahLst/>
                <a:cxnLst/>
                <a:rect l="l" t="t" r="r" b="b"/>
                <a:pathLst>
                  <a:path w="415" h="317" extrusionOk="0">
                    <a:moveTo>
                      <a:pt x="209" y="1"/>
                    </a:moveTo>
                    <a:cubicBezTo>
                      <a:pt x="174" y="1"/>
                      <a:pt x="139" y="12"/>
                      <a:pt x="110" y="36"/>
                    </a:cubicBezTo>
                    <a:cubicBezTo>
                      <a:pt x="1" y="126"/>
                      <a:pt x="52" y="303"/>
                      <a:pt x="194" y="316"/>
                    </a:cubicBezTo>
                    <a:cubicBezTo>
                      <a:pt x="200" y="316"/>
                      <a:pt x="206" y="317"/>
                      <a:pt x="213" y="317"/>
                    </a:cubicBezTo>
                    <a:cubicBezTo>
                      <a:pt x="340" y="317"/>
                      <a:pt x="415" y="166"/>
                      <a:pt x="332" y="62"/>
                    </a:cubicBezTo>
                    <a:cubicBezTo>
                      <a:pt x="301" y="21"/>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4" name="Google Shape;5274;p38"/>
              <p:cNvSpPr/>
              <p:nvPr/>
            </p:nvSpPr>
            <p:spPr>
              <a:xfrm>
                <a:off x="4271375" y="4080650"/>
                <a:ext cx="21525" cy="16250"/>
              </a:xfrm>
              <a:custGeom>
                <a:avLst/>
                <a:gdLst/>
                <a:ahLst/>
                <a:cxnLst/>
                <a:rect l="l" t="t" r="r" b="b"/>
                <a:pathLst>
                  <a:path w="861" h="650" extrusionOk="0">
                    <a:moveTo>
                      <a:pt x="431" y="1"/>
                    </a:moveTo>
                    <a:cubicBezTo>
                      <a:pt x="359" y="1"/>
                      <a:pt x="287" y="24"/>
                      <a:pt x="226" y="72"/>
                    </a:cubicBezTo>
                    <a:cubicBezTo>
                      <a:pt x="1" y="256"/>
                      <a:pt x="110" y="619"/>
                      <a:pt x="399" y="648"/>
                    </a:cubicBezTo>
                    <a:cubicBezTo>
                      <a:pt x="412" y="649"/>
                      <a:pt x="425" y="650"/>
                      <a:pt x="438" y="650"/>
                    </a:cubicBezTo>
                    <a:cubicBezTo>
                      <a:pt x="701" y="650"/>
                      <a:pt x="860" y="335"/>
                      <a:pt x="685" y="121"/>
                    </a:cubicBezTo>
                    <a:cubicBezTo>
                      <a:pt x="621" y="42"/>
                      <a:pt x="527" y="1"/>
                      <a:pt x="4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5" name="Google Shape;5275;p38"/>
              <p:cNvSpPr/>
              <p:nvPr/>
            </p:nvSpPr>
            <p:spPr>
              <a:xfrm>
                <a:off x="4258125" y="4064100"/>
                <a:ext cx="20900" cy="15850"/>
              </a:xfrm>
              <a:custGeom>
                <a:avLst/>
                <a:gdLst/>
                <a:ahLst/>
                <a:cxnLst/>
                <a:rect l="l" t="t" r="r" b="b"/>
                <a:pathLst>
                  <a:path w="836" h="634" extrusionOk="0">
                    <a:moveTo>
                      <a:pt x="418" y="0"/>
                    </a:moveTo>
                    <a:cubicBezTo>
                      <a:pt x="348" y="0"/>
                      <a:pt x="278" y="24"/>
                      <a:pt x="219" y="72"/>
                    </a:cubicBezTo>
                    <a:cubicBezTo>
                      <a:pt x="1" y="249"/>
                      <a:pt x="107" y="603"/>
                      <a:pt x="386" y="632"/>
                    </a:cubicBezTo>
                    <a:cubicBezTo>
                      <a:pt x="398" y="633"/>
                      <a:pt x="410" y="633"/>
                      <a:pt x="421" y="633"/>
                    </a:cubicBezTo>
                    <a:cubicBezTo>
                      <a:pt x="680" y="633"/>
                      <a:pt x="835" y="327"/>
                      <a:pt x="666" y="117"/>
                    </a:cubicBezTo>
                    <a:cubicBezTo>
                      <a:pt x="602" y="41"/>
                      <a:pt x="510" y="0"/>
                      <a:pt x="4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6" name="Google Shape;5276;p38"/>
              <p:cNvSpPr/>
              <p:nvPr/>
            </p:nvSpPr>
            <p:spPr>
              <a:xfrm>
                <a:off x="4244875" y="4047550"/>
                <a:ext cx="20250" cy="15375"/>
              </a:xfrm>
              <a:custGeom>
                <a:avLst/>
                <a:gdLst/>
                <a:ahLst/>
                <a:cxnLst/>
                <a:rect l="l" t="t" r="r" b="b"/>
                <a:pathLst>
                  <a:path w="810" h="615" extrusionOk="0">
                    <a:moveTo>
                      <a:pt x="406" y="1"/>
                    </a:moveTo>
                    <a:cubicBezTo>
                      <a:pt x="338" y="1"/>
                      <a:pt x="270" y="23"/>
                      <a:pt x="213" y="69"/>
                    </a:cubicBezTo>
                    <a:cubicBezTo>
                      <a:pt x="0" y="243"/>
                      <a:pt x="103" y="587"/>
                      <a:pt x="373" y="612"/>
                    </a:cubicBezTo>
                    <a:cubicBezTo>
                      <a:pt x="385" y="614"/>
                      <a:pt x="397" y="614"/>
                      <a:pt x="408" y="614"/>
                    </a:cubicBezTo>
                    <a:cubicBezTo>
                      <a:pt x="661" y="614"/>
                      <a:pt x="809" y="320"/>
                      <a:pt x="643" y="114"/>
                    </a:cubicBezTo>
                    <a:cubicBezTo>
                      <a:pt x="583" y="39"/>
                      <a:pt x="495" y="1"/>
                      <a:pt x="4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7" name="Google Shape;5277;p38"/>
              <p:cNvSpPr/>
              <p:nvPr/>
            </p:nvSpPr>
            <p:spPr>
              <a:xfrm>
                <a:off x="4231625" y="4031075"/>
                <a:ext cx="19600" cy="14900"/>
              </a:xfrm>
              <a:custGeom>
                <a:avLst/>
                <a:gdLst/>
                <a:ahLst/>
                <a:cxnLst/>
                <a:rect l="l" t="t" r="r" b="b"/>
                <a:pathLst>
                  <a:path w="784" h="596" extrusionOk="0">
                    <a:moveTo>
                      <a:pt x="392" y="0"/>
                    </a:moveTo>
                    <a:cubicBezTo>
                      <a:pt x="326" y="0"/>
                      <a:pt x="260" y="22"/>
                      <a:pt x="206" y="66"/>
                    </a:cubicBezTo>
                    <a:cubicBezTo>
                      <a:pt x="0" y="233"/>
                      <a:pt x="97" y="564"/>
                      <a:pt x="360" y="593"/>
                    </a:cubicBezTo>
                    <a:cubicBezTo>
                      <a:pt x="372" y="594"/>
                      <a:pt x="384" y="595"/>
                      <a:pt x="395" y="595"/>
                    </a:cubicBezTo>
                    <a:cubicBezTo>
                      <a:pt x="641" y="595"/>
                      <a:pt x="783" y="308"/>
                      <a:pt x="624" y="111"/>
                    </a:cubicBezTo>
                    <a:cubicBezTo>
                      <a:pt x="565" y="38"/>
                      <a:pt x="478" y="0"/>
                      <a:pt x="3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8" name="Google Shape;5278;p38"/>
              <p:cNvSpPr/>
              <p:nvPr/>
            </p:nvSpPr>
            <p:spPr>
              <a:xfrm>
                <a:off x="4218275" y="4014500"/>
                <a:ext cx="19050" cy="14425"/>
              </a:xfrm>
              <a:custGeom>
                <a:avLst/>
                <a:gdLst/>
                <a:ahLst/>
                <a:cxnLst/>
                <a:rect l="l" t="t" r="r" b="b"/>
                <a:pathLst>
                  <a:path w="762" h="577" extrusionOk="0">
                    <a:moveTo>
                      <a:pt x="384" y="1"/>
                    </a:moveTo>
                    <a:cubicBezTo>
                      <a:pt x="319" y="1"/>
                      <a:pt x="254" y="23"/>
                      <a:pt x="200" y="67"/>
                    </a:cubicBezTo>
                    <a:cubicBezTo>
                      <a:pt x="1" y="228"/>
                      <a:pt x="97" y="549"/>
                      <a:pt x="354" y="575"/>
                    </a:cubicBezTo>
                    <a:cubicBezTo>
                      <a:pt x="366" y="576"/>
                      <a:pt x="377" y="577"/>
                      <a:pt x="389" y="577"/>
                    </a:cubicBezTo>
                    <a:cubicBezTo>
                      <a:pt x="622" y="577"/>
                      <a:pt x="761" y="299"/>
                      <a:pt x="608" y="109"/>
                    </a:cubicBezTo>
                    <a:cubicBezTo>
                      <a:pt x="552" y="38"/>
                      <a:pt x="468" y="1"/>
                      <a:pt x="3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9" name="Google Shape;5279;p38"/>
              <p:cNvSpPr/>
              <p:nvPr/>
            </p:nvSpPr>
            <p:spPr>
              <a:xfrm>
                <a:off x="4205025" y="3998050"/>
                <a:ext cx="18425" cy="13925"/>
              </a:xfrm>
              <a:custGeom>
                <a:avLst/>
                <a:gdLst/>
                <a:ahLst/>
                <a:cxnLst/>
                <a:rect l="l" t="t" r="r" b="b"/>
                <a:pathLst>
                  <a:path w="737" h="557" extrusionOk="0">
                    <a:moveTo>
                      <a:pt x="372" y="0"/>
                    </a:moveTo>
                    <a:cubicBezTo>
                      <a:pt x="310" y="0"/>
                      <a:pt x="247" y="21"/>
                      <a:pt x="193" y="63"/>
                    </a:cubicBezTo>
                    <a:cubicBezTo>
                      <a:pt x="0" y="217"/>
                      <a:pt x="94" y="532"/>
                      <a:pt x="341" y="555"/>
                    </a:cubicBezTo>
                    <a:cubicBezTo>
                      <a:pt x="352" y="556"/>
                      <a:pt x="362" y="556"/>
                      <a:pt x="372" y="556"/>
                    </a:cubicBezTo>
                    <a:cubicBezTo>
                      <a:pt x="601" y="556"/>
                      <a:pt x="736" y="286"/>
                      <a:pt x="589" y="102"/>
                    </a:cubicBezTo>
                    <a:cubicBezTo>
                      <a:pt x="532" y="35"/>
                      <a:pt x="453" y="0"/>
                      <a:pt x="3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0" name="Google Shape;5280;p38"/>
              <p:cNvSpPr/>
              <p:nvPr/>
            </p:nvSpPr>
            <p:spPr>
              <a:xfrm>
                <a:off x="4191775" y="3981450"/>
                <a:ext cx="17775" cy="13500"/>
              </a:xfrm>
              <a:custGeom>
                <a:avLst/>
                <a:gdLst/>
                <a:ahLst/>
                <a:cxnLst/>
                <a:rect l="l" t="t" r="r" b="b"/>
                <a:pathLst>
                  <a:path w="711" h="540" extrusionOk="0">
                    <a:moveTo>
                      <a:pt x="357" y="0"/>
                    </a:moveTo>
                    <a:cubicBezTo>
                      <a:pt x="297" y="0"/>
                      <a:pt x="237" y="20"/>
                      <a:pt x="187" y="62"/>
                    </a:cubicBezTo>
                    <a:cubicBezTo>
                      <a:pt x="0" y="210"/>
                      <a:pt x="90" y="512"/>
                      <a:pt x="328" y="537"/>
                    </a:cubicBezTo>
                    <a:cubicBezTo>
                      <a:pt x="338" y="539"/>
                      <a:pt x="349" y="539"/>
                      <a:pt x="359" y="539"/>
                    </a:cubicBezTo>
                    <a:cubicBezTo>
                      <a:pt x="578" y="539"/>
                      <a:pt x="710" y="279"/>
                      <a:pt x="566" y="100"/>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1" name="Google Shape;5281;p38"/>
              <p:cNvSpPr/>
              <p:nvPr/>
            </p:nvSpPr>
            <p:spPr>
              <a:xfrm>
                <a:off x="4178500" y="3964875"/>
                <a:ext cx="17150" cy="13025"/>
              </a:xfrm>
              <a:custGeom>
                <a:avLst/>
                <a:gdLst/>
                <a:ahLst/>
                <a:cxnLst/>
                <a:rect l="l" t="t" r="r" b="b"/>
                <a:pathLst>
                  <a:path w="686" h="521" extrusionOk="0">
                    <a:moveTo>
                      <a:pt x="345" y="0"/>
                    </a:moveTo>
                    <a:cubicBezTo>
                      <a:pt x="287" y="0"/>
                      <a:pt x="229" y="19"/>
                      <a:pt x="181" y="60"/>
                    </a:cubicBezTo>
                    <a:cubicBezTo>
                      <a:pt x="1" y="204"/>
                      <a:pt x="84" y="493"/>
                      <a:pt x="316" y="519"/>
                    </a:cubicBezTo>
                    <a:cubicBezTo>
                      <a:pt x="326" y="520"/>
                      <a:pt x="336" y="521"/>
                      <a:pt x="346" y="521"/>
                    </a:cubicBezTo>
                    <a:cubicBezTo>
                      <a:pt x="557" y="521"/>
                      <a:pt x="685" y="270"/>
                      <a:pt x="547" y="98"/>
                    </a:cubicBezTo>
                    <a:cubicBezTo>
                      <a:pt x="496" y="34"/>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2" name="Google Shape;5282;p38"/>
              <p:cNvSpPr/>
              <p:nvPr/>
            </p:nvSpPr>
            <p:spPr>
              <a:xfrm>
                <a:off x="4165250" y="3948400"/>
                <a:ext cx="16500" cy="12550"/>
              </a:xfrm>
              <a:custGeom>
                <a:avLst/>
                <a:gdLst/>
                <a:ahLst/>
                <a:cxnLst/>
                <a:rect l="l" t="t" r="r" b="b"/>
                <a:pathLst>
                  <a:path w="660" h="502" extrusionOk="0">
                    <a:moveTo>
                      <a:pt x="331" y="1"/>
                    </a:moveTo>
                    <a:cubicBezTo>
                      <a:pt x="276" y="1"/>
                      <a:pt x="220" y="19"/>
                      <a:pt x="174" y="57"/>
                    </a:cubicBezTo>
                    <a:cubicBezTo>
                      <a:pt x="1" y="198"/>
                      <a:pt x="81" y="478"/>
                      <a:pt x="306" y="500"/>
                    </a:cubicBezTo>
                    <a:cubicBezTo>
                      <a:pt x="316" y="501"/>
                      <a:pt x="326" y="502"/>
                      <a:pt x="336" y="502"/>
                    </a:cubicBezTo>
                    <a:cubicBezTo>
                      <a:pt x="540" y="502"/>
                      <a:pt x="659" y="260"/>
                      <a:pt x="528" y="92"/>
                    </a:cubicBezTo>
                    <a:cubicBezTo>
                      <a:pt x="477" y="32"/>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3" name="Google Shape;5283;p38"/>
              <p:cNvSpPr/>
              <p:nvPr/>
            </p:nvSpPr>
            <p:spPr>
              <a:xfrm>
                <a:off x="4152000" y="3931850"/>
                <a:ext cx="15875" cy="12075"/>
              </a:xfrm>
              <a:custGeom>
                <a:avLst/>
                <a:gdLst/>
                <a:ahLst/>
                <a:cxnLst/>
                <a:rect l="l" t="t" r="r" b="b"/>
                <a:pathLst>
                  <a:path w="635" h="483" extrusionOk="0">
                    <a:moveTo>
                      <a:pt x="317" y="0"/>
                    </a:moveTo>
                    <a:cubicBezTo>
                      <a:pt x="264" y="0"/>
                      <a:pt x="211" y="18"/>
                      <a:pt x="167" y="53"/>
                    </a:cubicBezTo>
                    <a:cubicBezTo>
                      <a:pt x="0" y="188"/>
                      <a:pt x="81" y="458"/>
                      <a:pt x="293" y="481"/>
                    </a:cubicBezTo>
                    <a:cubicBezTo>
                      <a:pt x="302" y="482"/>
                      <a:pt x="311" y="482"/>
                      <a:pt x="320" y="482"/>
                    </a:cubicBezTo>
                    <a:cubicBezTo>
                      <a:pt x="516" y="482"/>
                      <a:pt x="634" y="249"/>
                      <a:pt x="505" y="92"/>
                    </a:cubicBezTo>
                    <a:cubicBezTo>
                      <a:pt x="457" y="31"/>
                      <a:pt x="387"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4" name="Google Shape;5284;p38"/>
              <p:cNvSpPr/>
              <p:nvPr/>
            </p:nvSpPr>
            <p:spPr>
              <a:xfrm>
                <a:off x="4138650" y="3915350"/>
                <a:ext cx="15400" cy="11625"/>
              </a:xfrm>
              <a:custGeom>
                <a:avLst/>
                <a:gdLst/>
                <a:ahLst/>
                <a:cxnLst/>
                <a:rect l="l" t="t" r="r" b="b"/>
                <a:pathLst>
                  <a:path w="616" h="465" extrusionOk="0">
                    <a:moveTo>
                      <a:pt x="307" y="0"/>
                    </a:moveTo>
                    <a:cubicBezTo>
                      <a:pt x="256" y="0"/>
                      <a:pt x="204" y="17"/>
                      <a:pt x="162" y="51"/>
                    </a:cubicBezTo>
                    <a:cubicBezTo>
                      <a:pt x="1" y="183"/>
                      <a:pt x="78" y="443"/>
                      <a:pt x="284" y="463"/>
                    </a:cubicBezTo>
                    <a:cubicBezTo>
                      <a:pt x="293" y="464"/>
                      <a:pt x="302" y="464"/>
                      <a:pt x="311" y="464"/>
                    </a:cubicBezTo>
                    <a:cubicBezTo>
                      <a:pt x="501" y="464"/>
                      <a:pt x="615" y="240"/>
                      <a:pt x="489" y="87"/>
                    </a:cubicBezTo>
                    <a:cubicBezTo>
                      <a:pt x="443" y="30"/>
                      <a:pt x="376"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5" name="Google Shape;5285;p38"/>
              <p:cNvSpPr/>
              <p:nvPr/>
            </p:nvSpPr>
            <p:spPr>
              <a:xfrm>
                <a:off x="4125400" y="3898775"/>
                <a:ext cx="14775" cy="11225"/>
              </a:xfrm>
              <a:custGeom>
                <a:avLst/>
                <a:gdLst/>
                <a:ahLst/>
                <a:cxnLst/>
                <a:rect l="l" t="t" r="r" b="b"/>
                <a:pathLst>
                  <a:path w="591" h="449" extrusionOk="0">
                    <a:moveTo>
                      <a:pt x="296" y="1"/>
                    </a:moveTo>
                    <a:cubicBezTo>
                      <a:pt x="247" y="1"/>
                      <a:pt x="196" y="18"/>
                      <a:pt x="155" y="52"/>
                    </a:cubicBezTo>
                    <a:cubicBezTo>
                      <a:pt x="1" y="178"/>
                      <a:pt x="74" y="425"/>
                      <a:pt x="274" y="448"/>
                    </a:cubicBezTo>
                    <a:cubicBezTo>
                      <a:pt x="282" y="448"/>
                      <a:pt x="289" y="449"/>
                      <a:pt x="297" y="449"/>
                    </a:cubicBezTo>
                    <a:cubicBezTo>
                      <a:pt x="479" y="449"/>
                      <a:pt x="590" y="232"/>
                      <a:pt x="470" y="84"/>
                    </a:cubicBezTo>
                    <a:cubicBezTo>
                      <a:pt x="426" y="30"/>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6" name="Google Shape;5286;p38"/>
              <p:cNvSpPr/>
              <p:nvPr/>
            </p:nvSpPr>
            <p:spPr>
              <a:xfrm>
                <a:off x="4112150" y="3882250"/>
                <a:ext cx="14125" cy="10725"/>
              </a:xfrm>
              <a:custGeom>
                <a:avLst/>
                <a:gdLst/>
                <a:ahLst/>
                <a:cxnLst/>
                <a:rect l="l" t="t" r="r" b="b"/>
                <a:pathLst>
                  <a:path w="565" h="429" extrusionOk="0">
                    <a:moveTo>
                      <a:pt x="282" y="0"/>
                    </a:moveTo>
                    <a:cubicBezTo>
                      <a:pt x="234" y="0"/>
                      <a:pt x="187" y="16"/>
                      <a:pt x="148" y="48"/>
                    </a:cubicBezTo>
                    <a:cubicBezTo>
                      <a:pt x="0" y="167"/>
                      <a:pt x="71" y="408"/>
                      <a:pt x="261" y="427"/>
                    </a:cubicBezTo>
                    <a:cubicBezTo>
                      <a:pt x="269" y="428"/>
                      <a:pt x="276" y="428"/>
                      <a:pt x="284" y="428"/>
                    </a:cubicBezTo>
                    <a:cubicBezTo>
                      <a:pt x="460" y="428"/>
                      <a:pt x="564" y="222"/>
                      <a:pt x="447" y="80"/>
                    </a:cubicBezTo>
                    <a:cubicBezTo>
                      <a:pt x="405" y="27"/>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7" name="Google Shape;5287;p38"/>
              <p:cNvSpPr/>
              <p:nvPr/>
            </p:nvSpPr>
            <p:spPr>
              <a:xfrm>
                <a:off x="4098900" y="3865750"/>
                <a:ext cx="13475" cy="10200"/>
              </a:xfrm>
              <a:custGeom>
                <a:avLst/>
                <a:gdLst/>
                <a:ahLst/>
                <a:cxnLst/>
                <a:rect l="l" t="t" r="r" b="b"/>
                <a:pathLst>
                  <a:path w="539" h="408" extrusionOk="0">
                    <a:moveTo>
                      <a:pt x="270" y="0"/>
                    </a:moveTo>
                    <a:cubicBezTo>
                      <a:pt x="225" y="0"/>
                      <a:pt x="179" y="15"/>
                      <a:pt x="141" y="46"/>
                    </a:cubicBezTo>
                    <a:cubicBezTo>
                      <a:pt x="0" y="158"/>
                      <a:pt x="68" y="390"/>
                      <a:pt x="247" y="406"/>
                    </a:cubicBezTo>
                    <a:cubicBezTo>
                      <a:pt x="255" y="407"/>
                      <a:pt x="263" y="407"/>
                      <a:pt x="271" y="407"/>
                    </a:cubicBezTo>
                    <a:cubicBezTo>
                      <a:pt x="437" y="407"/>
                      <a:pt x="538" y="210"/>
                      <a:pt x="427" y="75"/>
                    </a:cubicBezTo>
                    <a:cubicBezTo>
                      <a:pt x="387"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8" name="Google Shape;5288;p38"/>
              <p:cNvSpPr/>
              <p:nvPr/>
            </p:nvSpPr>
            <p:spPr>
              <a:xfrm>
                <a:off x="4085550" y="3849175"/>
                <a:ext cx="12925" cy="9825"/>
              </a:xfrm>
              <a:custGeom>
                <a:avLst/>
                <a:gdLst/>
                <a:ahLst/>
                <a:cxnLst/>
                <a:rect l="l" t="t" r="r" b="b"/>
                <a:pathLst>
                  <a:path w="517" h="393" extrusionOk="0">
                    <a:moveTo>
                      <a:pt x="259" y="1"/>
                    </a:moveTo>
                    <a:cubicBezTo>
                      <a:pt x="215" y="1"/>
                      <a:pt x="172" y="15"/>
                      <a:pt x="136" y="44"/>
                    </a:cubicBezTo>
                    <a:cubicBezTo>
                      <a:pt x="1" y="153"/>
                      <a:pt x="65" y="372"/>
                      <a:pt x="238" y="391"/>
                    </a:cubicBezTo>
                    <a:cubicBezTo>
                      <a:pt x="246" y="392"/>
                      <a:pt x="254" y="392"/>
                      <a:pt x="261" y="392"/>
                    </a:cubicBezTo>
                    <a:cubicBezTo>
                      <a:pt x="421" y="392"/>
                      <a:pt x="516" y="202"/>
                      <a:pt x="412" y="73"/>
                    </a:cubicBezTo>
                    <a:cubicBezTo>
                      <a:pt x="374" y="25"/>
                      <a:pt x="316" y="1"/>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9" name="Google Shape;5289;p38"/>
              <p:cNvSpPr/>
              <p:nvPr/>
            </p:nvSpPr>
            <p:spPr>
              <a:xfrm>
                <a:off x="4072300" y="3832675"/>
                <a:ext cx="12300" cy="9350"/>
              </a:xfrm>
              <a:custGeom>
                <a:avLst/>
                <a:gdLst/>
                <a:ahLst/>
                <a:cxnLst/>
                <a:rect l="l" t="t" r="r" b="b"/>
                <a:pathLst>
                  <a:path w="492" h="374" extrusionOk="0">
                    <a:moveTo>
                      <a:pt x="245" y="1"/>
                    </a:moveTo>
                    <a:cubicBezTo>
                      <a:pt x="204" y="1"/>
                      <a:pt x="163" y="14"/>
                      <a:pt x="129" y="42"/>
                    </a:cubicBezTo>
                    <a:cubicBezTo>
                      <a:pt x="0" y="145"/>
                      <a:pt x="61" y="353"/>
                      <a:pt x="228" y="373"/>
                    </a:cubicBezTo>
                    <a:cubicBezTo>
                      <a:pt x="235" y="373"/>
                      <a:pt x="242" y="374"/>
                      <a:pt x="248" y="374"/>
                    </a:cubicBezTo>
                    <a:cubicBezTo>
                      <a:pt x="400" y="374"/>
                      <a:pt x="491" y="194"/>
                      <a:pt x="392" y="71"/>
                    </a:cubicBezTo>
                    <a:cubicBezTo>
                      <a:pt x="354"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0" name="Google Shape;5290;p38"/>
              <p:cNvSpPr/>
              <p:nvPr/>
            </p:nvSpPr>
            <p:spPr>
              <a:xfrm>
                <a:off x="4059050" y="3816175"/>
                <a:ext cx="11700" cy="8825"/>
              </a:xfrm>
              <a:custGeom>
                <a:avLst/>
                <a:gdLst/>
                <a:ahLst/>
                <a:cxnLst/>
                <a:rect l="l" t="t" r="r" b="b"/>
                <a:pathLst>
                  <a:path w="468" h="353" extrusionOk="0">
                    <a:moveTo>
                      <a:pt x="235" y="1"/>
                    </a:moveTo>
                    <a:cubicBezTo>
                      <a:pt x="196" y="1"/>
                      <a:pt x="157" y="14"/>
                      <a:pt x="125" y="40"/>
                    </a:cubicBezTo>
                    <a:cubicBezTo>
                      <a:pt x="0" y="139"/>
                      <a:pt x="61" y="335"/>
                      <a:pt x="215" y="351"/>
                    </a:cubicBezTo>
                    <a:cubicBezTo>
                      <a:pt x="223" y="352"/>
                      <a:pt x="231" y="353"/>
                      <a:pt x="238" y="353"/>
                    </a:cubicBezTo>
                    <a:cubicBezTo>
                      <a:pt x="382" y="353"/>
                      <a:pt x="468" y="182"/>
                      <a:pt x="373" y="65"/>
                    </a:cubicBezTo>
                    <a:cubicBezTo>
                      <a:pt x="338" y="23"/>
                      <a:pt x="286" y="1"/>
                      <a:pt x="2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1" name="Google Shape;5291;p38"/>
              <p:cNvSpPr/>
              <p:nvPr/>
            </p:nvSpPr>
            <p:spPr>
              <a:xfrm>
                <a:off x="4045775" y="3799600"/>
                <a:ext cx="11025" cy="8375"/>
              </a:xfrm>
              <a:custGeom>
                <a:avLst/>
                <a:gdLst/>
                <a:ahLst/>
                <a:cxnLst/>
                <a:rect l="l" t="t" r="r" b="b"/>
                <a:pathLst>
                  <a:path w="441" h="335" extrusionOk="0">
                    <a:moveTo>
                      <a:pt x="221" y="0"/>
                    </a:moveTo>
                    <a:cubicBezTo>
                      <a:pt x="184" y="0"/>
                      <a:pt x="147" y="12"/>
                      <a:pt x="116" y="37"/>
                    </a:cubicBezTo>
                    <a:cubicBezTo>
                      <a:pt x="1" y="131"/>
                      <a:pt x="55" y="320"/>
                      <a:pt x="203" y="333"/>
                    </a:cubicBezTo>
                    <a:cubicBezTo>
                      <a:pt x="210" y="334"/>
                      <a:pt x="216" y="334"/>
                      <a:pt x="223" y="334"/>
                    </a:cubicBezTo>
                    <a:cubicBezTo>
                      <a:pt x="359" y="334"/>
                      <a:pt x="440" y="174"/>
                      <a:pt x="351" y="63"/>
                    </a:cubicBezTo>
                    <a:cubicBezTo>
                      <a:pt x="318" y="21"/>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2" name="Google Shape;5292;p38"/>
              <p:cNvSpPr/>
              <p:nvPr/>
            </p:nvSpPr>
            <p:spPr>
              <a:xfrm>
                <a:off x="4032525" y="3783100"/>
                <a:ext cx="10375" cy="7900"/>
              </a:xfrm>
              <a:custGeom>
                <a:avLst/>
                <a:gdLst/>
                <a:ahLst/>
                <a:cxnLst/>
                <a:rect l="l" t="t" r="r" b="b"/>
                <a:pathLst>
                  <a:path w="415" h="316" extrusionOk="0">
                    <a:moveTo>
                      <a:pt x="209" y="0"/>
                    </a:moveTo>
                    <a:cubicBezTo>
                      <a:pt x="173" y="0"/>
                      <a:pt x="137" y="12"/>
                      <a:pt x="107" y="35"/>
                    </a:cubicBezTo>
                    <a:cubicBezTo>
                      <a:pt x="0" y="122"/>
                      <a:pt x="52" y="299"/>
                      <a:pt x="190" y="315"/>
                    </a:cubicBezTo>
                    <a:cubicBezTo>
                      <a:pt x="195" y="316"/>
                      <a:pt x="201" y="316"/>
                      <a:pt x="206" y="316"/>
                    </a:cubicBezTo>
                    <a:cubicBezTo>
                      <a:pt x="338" y="316"/>
                      <a:pt x="415" y="163"/>
                      <a:pt x="331" y="58"/>
                    </a:cubicBezTo>
                    <a:cubicBezTo>
                      <a:pt x="301"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3" name="Google Shape;5293;p38"/>
              <p:cNvSpPr/>
              <p:nvPr/>
            </p:nvSpPr>
            <p:spPr>
              <a:xfrm>
                <a:off x="4302550" y="4082675"/>
                <a:ext cx="22075" cy="16725"/>
              </a:xfrm>
              <a:custGeom>
                <a:avLst/>
                <a:gdLst/>
                <a:ahLst/>
                <a:cxnLst/>
                <a:rect l="l" t="t" r="r" b="b"/>
                <a:pathLst>
                  <a:path w="883" h="669" extrusionOk="0">
                    <a:moveTo>
                      <a:pt x="444" y="1"/>
                    </a:moveTo>
                    <a:cubicBezTo>
                      <a:pt x="370" y="1"/>
                      <a:pt x="295" y="25"/>
                      <a:pt x="232" y="75"/>
                    </a:cubicBezTo>
                    <a:cubicBezTo>
                      <a:pt x="1" y="261"/>
                      <a:pt x="113" y="637"/>
                      <a:pt x="409" y="666"/>
                    </a:cubicBezTo>
                    <a:cubicBezTo>
                      <a:pt x="422" y="668"/>
                      <a:pt x="435" y="668"/>
                      <a:pt x="447" y="668"/>
                    </a:cubicBezTo>
                    <a:cubicBezTo>
                      <a:pt x="720" y="668"/>
                      <a:pt x="883" y="344"/>
                      <a:pt x="705" y="123"/>
                    </a:cubicBezTo>
                    <a:cubicBezTo>
                      <a:pt x="639" y="43"/>
                      <a:pt x="542" y="1"/>
                      <a:pt x="4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4" name="Google Shape;5294;p38"/>
              <p:cNvSpPr/>
              <p:nvPr/>
            </p:nvSpPr>
            <p:spPr>
              <a:xfrm>
                <a:off x="4289300" y="4066125"/>
                <a:ext cx="21425" cy="16325"/>
              </a:xfrm>
              <a:custGeom>
                <a:avLst/>
                <a:gdLst/>
                <a:ahLst/>
                <a:cxnLst/>
                <a:rect l="l" t="t" r="r" b="b"/>
                <a:pathLst>
                  <a:path w="857" h="653" extrusionOk="0">
                    <a:moveTo>
                      <a:pt x="429" y="1"/>
                    </a:moveTo>
                    <a:cubicBezTo>
                      <a:pt x="357" y="1"/>
                      <a:pt x="285" y="25"/>
                      <a:pt x="226" y="75"/>
                    </a:cubicBezTo>
                    <a:cubicBezTo>
                      <a:pt x="1" y="255"/>
                      <a:pt x="107" y="621"/>
                      <a:pt x="396" y="650"/>
                    </a:cubicBezTo>
                    <a:cubicBezTo>
                      <a:pt x="409" y="652"/>
                      <a:pt x="422" y="652"/>
                      <a:pt x="434" y="652"/>
                    </a:cubicBezTo>
                    <a:cubicBezTo>
                      <a:pt x="701" y="652"/>
                      <a:pt x="857" y="338"/>
                      <a:pt x="682" y="123"/>
                    </a:cubicBezTo>
                    <a:cubicBezTo>
                      <a:pt x="618" y="43"/>
                      <a:pt x="524" y="1"/>
                      <a:pt x="4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5" name="Google Shape;5295;p38"/>
              <p:cNvSpPr/>
              <p:nvPr/>
            </p:nvSpPr>
            <p:spPr>
              <a:xfrm>
                <a:off x="4276050" y="4049600"/>
                <a:ext cx="20850" cy="15825"/>
              </a:xfrm>
              <a:custGeom>
                <a:avLst/>
                <a:gdLst/>
                <a:ahLst/>
                <a:cxnLst/>
                <a:rect l="l" t="t" r="r" b="b"/>
                <a:pathLst>
                  <a:path w="834" h="633" extrusionOk="0">
                    <a:moveTo>
                      <a:pt x="417" y="0"/>
                    </a:moveTo>
                    <a:cubicBezTo>
                      <a:pt x="347" y="0"/>
                      <a:pt x="277" y="23"/>
                      <a:pt x="219" y="71"/>
                    </a:cubicBezTo>
                    <a:cubicBezTo>
                      <a:pt x="0" y="247"/>
                      <a:pt x="106" y="601"/>
                      <a:pt x="386" y="630"/>
                    </a:cubicBezTo>
                    <a:cubicBezTo>
                      <a:pt x="399" y="631"/>
                      <a:pt x="412" y="632"/>
                      <a:pt x="424" y="632"/>
                    </a:cubicBezTo>
                    <a:cubicBezTo>
                      <a:pt x="681" y="632"/>
                      <a:pt x="834" y="327"/>
                      <a:pt x="662" y="119"/>
                    </a:cubicBezTo>
                    <a:cubicBezTo>
                      <a:pt x="600" y="40"/>
                      <a:pt x="509" y="0"/>
                      <a:pt x="4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6" name="Google Shape;5296;p38"/>
              <p:cNvSpPr/>
              <p:nvPr/>
            </p:nvSpPr>
            <p:spPr>
              <a:xfrm>
                <a:off x="4262800" y="4033100"/>
                <a:ext cx="20225" cy="15350"/>
              </a:xfrm>
              <a:custGeom>
                <a:avLst/>
                <a:gdLst/>
                <a:ahLst/>
                <a:cxnLst/>
                <a:rect l="l" t="t" r="r" b="b"/>
                <a:pathLst>
                  <a:path w="809" h="614" extrusionOk="0">
                    <a:moveTo>
                      <a:pt x="406" y="0"/>
                    </a:moveTo>
                    <a:cubicBezTo>
                      <a:pt x="338" y="0"/>
                      <a:pt x="269" y="23"/>
                      <a:pt x="212" y="69"/>
                    </a:cubicBezTo>
                    <a:cubicBezTo>
                      <a:pt x="0" y="239"/>
                      <a:pt x="100" y="583"/>
                      <a:pt x="373" y="612"/>
                    </a:cubicBezTo>
                    <a:cubicBezTo>
                      <a:pt x="385" y="613"/>
                      <a:pt x="396" y="614"/>
                      <a:pt x="407" y="614"/>
                    </a:cubicBezTo>
                    <a:cubicBezTo>
                      <a:pt x="657" y="614"/>
                      <a:pt x="809" y="317"/>
                      <a:pt x="643" y="114"/>
                    </a:cubicBezTo>
                    <a:cubicBezTo>
                      <a:pt x="583" y="39"/>
                      <a:pt x="495" y="0"/>
                      <a:pt x="4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7" name="Google Shape;5297;p38"/>
              <p:cNvSpPr/>
              <p:nvPr/>
            </p:nvSpPr>
            <p:spPr>
              <a:xfrm>
                <a:off x="4249450" y="4016525"/>
                <a:ext cx="19675" cy="14900"/>
              </a:xfrm>
              <a:custGeom>
                <a:avLst/>
                <a:gdLst/>
                <a:ahLst/>
                <a:cxnLst/>
                <a:rect l="l" t="t" r="r" b="b"/>
                <a:pathLst>
                  <a:path w="787" h="596" extrusionOk="0">
                    <a:moveTo>
                      <a:pt x="395" y="0"/>
                    </a:moveTo>
                    <a:cubicBezTo>
                      <a:pt x="329" y="0"/>
                      <a:pt x="263" y="22"/>
                      <a:pt x="209" y="66"/>
                    </a:cubicBezTo>
                    <a:cubicBezTo>
                      <a:pt x="1" y="234"/>
                      <a:pt x="100" y="568"/>
                      <a:pt x="364" y="593"/>
                    </a:cubicBezTo>
                    <a:cubicBezTo>
                      <a:pt x="375" y="595"/>
                      <a:pt x="387" y="595"/>
                      <a:pt x="398" y="595"/>
                    </a:cubicBezTo>
                    <a:cubicBezTo>
                      <a:pt x="641" y="595"/>
                      <a:pt x="787" y="308"/>
                      <a:pt x="627" y="111"/>
                    </a:cubicBezTo>
                    <a:cubicBezTo>
                      <a:pt x="569" y="38"/>
                      <a:pt x="482" y="0"/>
                      <a:pt x="3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8" name="Google Shape;5298;p38"/>
              <p:cNvSpPr/>
              <p:nvPr/>
            </p:nvSpPr>
            <p:spPr>
              <a:xfrm>
                <a:off x="4236200" y="4000050"/>
                <a:ext cx="19050" cy="14400"/>
              </a:xfrm>
              <a:custGeom>
                <a:avLst/>
                <a:gdLst/>
                <a:ahLst/>
                <a:cxnLst/>
                <a:rect l="l" t="t" r="r" b="b"/>
                <a:pathLst>
                  <a:path w="762" h="576" extrusionOk="0">
                    <a:moveTo>
                      <a:pt x="384" y="0"/>
                    </a:moveTo>
                    <a:cubicBezTo>
                      <a:pt x="319" y="0"/>
                      <a:pt x="254" y="22"/>
                      <a:pt x="200" y="67"/>
                    </a:cubicBezTo>
                    <a:cubicBezTo>
                      <a:pt x="0" y="227"/>
                      <a:pt x="100" y="549"/>
                      <a:pt x="354" y="574"/>
                    </a:cubicBezTo>
                    <a:cubicBezTo>
                      <a:pt x="364" y="575"/>
                      <a:pt x="375" y="576"/>
                      <a:pt x="385" y="576"/>
                    </a:cubicBezTo>
                    <a:cubicBezTo>
                      <a:pt x="623" y="576"/>
                      <a:pt x="762" y="296"/>
                      <a:pt x="608" y="105"/>
                    </a:cubicBezTo>
                    <a:cubicBezTo>
                      <a:pt x="550" y="36"/>
                      <a:pt x="467"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9" name="Google Shape;5299;p38"/>
              <p:cNvSpPr/>
              <p:nvPr/>
            </p:nvSpPr>
            <p:spPr>
              <a:xfrm>
                <a:off x="4222950" y="3983500"/>
                <a:ext cx="18400" cy="13925"/>
              </a:xfrm>
              <a:custGeom>
                <a:avLst/>
                <a:gdLst/>
                <a:ahLst/>
                <a:cxnLst/>
                <a:rect l="l" t="t" r="r" b="b"/>
                <a:pathLst>
                  <a:path w="736" h="557" extrusionOk="0">
                    <a:moveTo>
                      <a:pt x="370" y="1"/>
                    </a:moveTo>
                    <a:cubicBezTo>
                      <a:pt x="308" y="1"/>
                      <a:pt x="245" y="21"/>
                      <a:pt x="193" y="63"/>
                    </a:cubicBezTo>
                    <a:cubicBezTo>
                      <a:pt x="0" y="221"/>
                      <a:pt x="93" y="533"/>
                      <a:pt x="341" y="555"/>
                    </a:cubicBezTo>
                    <a:cubicBezTo>
                      <a:pt x="351" y="556"/>
                      <a:pt x="362" y="557"/>
                      <a:pt x="372" y="557"/>
                    </a:cubicBezTo>
                    <a:cubicBezTo>
                      <a:pt x="601" y="557"/>
                      <a:pt x="736" y="287"/>
                      <a:pt x="585" y="102"/>
                    </a:cubicBezTo>
                    <a:cubicBezTo>
                      <a:pt x="531" y="35"/>
                      <a:pt x="451" y="1"/>
                      <a:pt x="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0" name="Google Shape;5300;p38"/>
              <p:cNvSpPr/>
              <p:nvPr/>
            </p:nvSpPr>
            <p:spPr>
              <a:xfrm>
                <a:off x="4209675" y="3966975"/>
                <a:ext cx="17775" cy="13500"/>
              </a:xfrm>
              <a:custGeom>
                <a:avLst/>
                <a:gdLst/>
                <a:ahLst/>
                <a:cxnLst/>
                <a:rect l="l" t="t" r="r" b="b"/>
                <a:pathLst>
                  <a:path w="711" h="540" extrusionOk="0">
                    <a:moveTo>
                      <a:pt x="355" y="0"/>
                    </a:moveTo>
                    <a:cubicBezTo>
                      <a:pt x="296" y="0"/>
                      <a:pt x="237" y="19"/>
                      <a:pt x="187" y="59"/>
                    </a:cubicBezTo>
                    <a:cubicBezTo>
                      <a:pt x="1" y="210"/>
                      <a:pt x="88" y="512"/>
                      <a:pt x="329" y="538"/>
                    </a:cubicBezTo>
                    <a:cubicBezTo>
                      <a:pt x="339" y="539"/>
                      <a:pt x="349" y="540"/>
                      <a:pt x="359" y="540"/>
                    </a:cubicBezTo>
                    <a:cubicBezTo>
                      <a:pt x="579" y="540"/>
                      <a:pt x="711" y="279"/>
                      <a:pt x="566" y="101"/>
                    </a:cubicBezTo>
                    <a:cubicBezTo>
                      <a:pt x="513" y="35"/>
                      <a:pt x="434" y="0"/>
                      <a:pt x="3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1" name="Google Shape;5301;p38"/>
              <p:cNvSpPr/>
              <p:nvPr/>
            </p:nvSpPr>
            <p:spPr>
              <a:xfrm>
                <a:off x="4196350" y="3950400"/>
                <a:ext cx="17200" cy="13050"/>
              </a:xfrm>
              <a:custGeom>
                <a:avLst/>
                <a:gdLst/>
                <a:ahLst/>
                <a:cxnLst/>
                <a:rect l="l" t="t" r="r" b="b"/>
                <a:pathLst>
                  <a:path w="688" h="522" extrusionOk="0">
                    <a:moveTo>
                      <a:pt x="345" y="0"/>
                    </a:moveTo>
                    <a:cubicBezTo>
                      <a:pt x="288" y="0"/>
                      <a:pt x="231" y="19"/>
                      <a:pt x="183" y="57"/>
                    </a:cubicBezTo>
                    <a:cubicBezTo>
                      <a:pt x="0" y="202"/>
                      <a:pt x="87" y="494"/>
                      <a:pt x="318" y="520"/>
                    </a:cubicBezTo>
                    <a:cubicBezTo>
                      <a:pt x="329" y="521"/>
                      <a:pt x="339" y="521"/>
                      <a:pt x="349" y="521"/>
                    </a:cubicBezTo>
                    <a:cubicBezTo>
                      <a:pt x="562" y="521"/>
                      <a:pt x="688" y="271"/>
                      <a:pt x="550" y="99"/>
                    </a:cubicBezTo>
                    <a:cubicBezTo>
                      <a:pt x="498" y="34"/>
                      <a:pt x="422"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2" name="Google Shape;5302;p38"/>
              <p:cNvSpPr/>
              <p:nvPr/>
            </p:nvSpPr>
            <p:spPr>
              <a:xfrm>
                <a:off x="4183100" y="3933875"/>
                <a:ext cx="16575" cy="12600"/>
              </a:xfrm>
              <a:custGeom>
                <a:avLst/>
                <a:gdLst/>
                <a:ahLst/>
                <a:cxnLst/>
                <a:rect l="l" t="t" r="r" b="b"/>
                <a:pathLst>
                  <a:path w="663" h="504" extrusionOk="0">
                    <a:moveTo>
                      <a:pt x="333" y="0"/>
                    </a:moveTo>
                    <a:cubicBezTo>
                      <a:pt x="278" y="0"/>
                      <a:pt x="222" y="19"/>
                      <a:pt x="177" y="56"/>
                    </a:cubicBezTo>
                    <a:cubicBezTo>
                      <a:pt x="0" y="197"/>
                      <a:pt x="84" y="477"/>
                      <a:pt x="305" y="503"/>
                    </a:cubicBezTo>
                    <a:cubicBezTo>
                      <a:pt x="315" y="504"/>
                      <a:pt x="324" y="504"/>
                      <a:pt x="333" y="504"/>
                    </a:cubicBezTo>
                    <a:cubicBezTo>
                      <a:pt x="541" y="504"/>
                      <a:pt x="663" y="261"/>
                      <a:pt x="527" y="94"/>
                    </a:cubicBezTo>
                    <a:cubicBezTo>
                      <a:pt x="478" y="32"/>
                      <a:pt x="405" y="0"/>
                      <a:pt x="3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3" name="Google Shape;5303;p38"/>
              <p:cNvSpPr/>
              <p:nvPr/>
            </p:nvSpPr>
            <p:spPr>
              <a:xfrm>
                <a:off x="4169900" y="3917375"/>
                <a:ext cx="15875" cy="12075"/>
              </a:xfrm>
              <a:custGeom>
                <a:avLst/>
                <a:gdLst/>
                <a:ahLst/>
                <a:cxnLst/>
                <a:rect l="l" t="t" r="r" b="b"/>
                <a:pathLst>
                  <a:path w="635" h="483" extrusionOk="0">
                    <a:moveTo>
                      <a:pt x="318" y="0"/>
                    </a:moveTo>
                    <a:cubicBezTo>
                      <a:pt x="265" y="0"/>
                      <a:pt x="211" y="18"/>
                      <a:pt x="165" y="54"/>
                    </a:cubicBezTo>
                    <a:cubicBezTo>
                      <a:pt x="1" y="189"/>
                      <a:pt x="81" y="459"/>
                      <a:pt x="293" y="481"/>
                    </a:cubicBezTo>
                    <a:cubicBezTo>
                      <a:pt x="303" y="482"/>
                      <a:pt x="311" y="483"/>
                      <a:pt x="320" y="483"/>
                    </a:cubicBezTo>
                    <a:cubicBezTo>
                      <a:pt x="517" y="483"/>
                      <a:pt x="635" y="249"/>
                      <a:pt x="506" y="89"/>
                    </a:cubicBezTo>
                    <a:cubicBezTo>
                      <a:pt x="458" y="31"/>
                      <a:pt x="389"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4" name="Google Shape;5304;p38"/>
              <p:cNvSpPr/>
              <p:nvPr/>
            </p:nvSpPr>
            <p:spPr>
              <a:xfrm>
                <a:off x="4156575" y="3900825"/>
                <a:ext cx="15325" cy="11675"/>
              </a:xfrm>
              <a:custGeom>
                <a:avLst/>
                <a:gdLst/>
                <a:ahLst/>
                <a:cxnLst/>
                <a:rect l="l" t="t" r="r" b="b"/>
                <a:pathLst>
                  <a:path w="613" h="467" extrusionOk="0">
                    <a:moveTo>
                      <a:pt x="309" y="0"/>
                    </a:moveTo>
                    <a:cubicBezTo>
                      <a:pt x="257" y="0"/>
                      <a:pt x="204" y="18"/>
                      <a:pt x="161" y="54"/>
                    </a:cubicBezTo>
                    <a:cubicBezTo>
                      <a:pt x="0" y="182"/>
                      <a:pt x="78" y="443"/>
                      <a:pt x="283" y="465"/>
                    </a:cubicBezTo>
                    <a:cubicBezTo>
                      <a:pt x="291" y="466"/>
                      <a:pt x="299" y="466"/>
                      <a:pt x="307" y="466"/>
                    </a:cubicBezTo>
                    <a:cubicBezTo>
                      <a:pt x="498" y="466"/>
                      <a:pt x="613" y="240"/>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5" name="Google Shape;5305;p38"/>
              <p:cNvSpPr/>
              <p:nvPr/>
            </p:nvSpPr>
            <p:spPr>
              <a:xfrm>
                <a:off x="4143325" y="3884300"/>
                <a:ext cx="14675" cy="11175"/>
              </a:xfrm>
              <a:custGeom>
                <a:avLst/>
                <a:gdLst/>
                <a:ahLst/>
                <a:cxnLst/>
                <a:rect l="l" t="t" r="r" b="b"/>
                <a:pathLst>
                  <a:path w="587" h="447" extrusionOk="0">
                    <a:moveTo>
                      <a:pt x="294" y="1"/>
                    </a:moveTo>
                    <a:cubicBezTo>
                      <a:pt x="245" y="1"/>
                      <a:pt x="196" y="16"/>
                      <a:pt x="154" y="50"/>
                    </a:cubicBezTo>
                    <a:cubicBezTo>
                      <a:pt x="0" y="175"/>
                      <a:pt x="74" y="426"/>
                      <a:pt x="270" y="445"/>
                    </a:cubicBezTo>
                    <a:cubicBezTo>
                      <a:pt x="278" y="446"/>
                      <a:pt x="286" y="446"/>
                      <a:pt x="294" y="446"/>
                    </a:cubicBezTo>
                    <a:cubicBezTo>
                      <a:pt x="479" y="446"/>
                      <a:pt x="587" y="230"/>
                      <a:pt x="466" y="82"/>
                    </a:cubicBezTo>
                    <a:cubicBezTo>
                      <a:pt x="422" y="29"/>
                      <a:pt x="358"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6" name="Google Shape;5306;p38"/>
              <p:cNvSpPr/>
              <p:nvPr/>
            </p:nvSpPr>
            <p:spPr>
              <a:xfrm>
                <a:off x="4130050" y="3867750"/>
                <a:ext cx="14025" cy="10700"/>
              </a:xfrm>
              <a:custGeom>
                <a:avLst/>
                <a:gdLst/>
                <a:ahLst/>
                <a:cxnLst/>
                <a:rect l="l" t="t" r="r" b="b"/>
                <a:pathLst>
                  <a:path w="561" h="428" extrusionOk="0">
                    <a:moveTo>
                      <a:pt x="281" y="0"/>
                    </a:moveTo>
                    <a:cubicBezTo>
                      <a:pt x="234" y="0"/>
                      <a:pt x="187" y="16"/>
                      <a:pt x="149" y="50"/>
                    </a:cubicBezTo>
                    <a:cubicBezTo>
                      <a:pt x="1" y="168"/>
                      <a:pt x="72" y="406"/>
                      <a:pt x="261" y="426"/>
                    </a:cubicBezTo>
                    <a:cubicBezTo>
                      <a:pt x="270" y="427"/>
                      <a:pt x="279" y="427"/>
                      <a:pt x="288" y="427"/>
                    </a:cubicBezTo>
                    <a:cubicBezTo>
                      <a:pt x="459" y="427"/>
                      <a:pt x="561" y="222"/>
                      <a:pt x="448" y="82"/>
                    </a:cubicBezTo>
                    <a:cubicBezTo>
                      <a:pt x="406" y="29"/>
                      <a:pt x="344" y="0"/>
                      <a:pt x="2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7" name="Google Shape;5307;p38"/>
              <p:cNvSpPr/>
              <p:nvPr/>
            </p:nvSpPr>
            <p:spPr>
              <a:xfrm>
                <a:off x="4116725" y="3851200"/>
                <a:ext cx="13550" cy="10275"/>
              </a:xfrm>
              <a:custGeom>
                <a:avLst/>
                <a:gdLst/>
                <a:ahLst/>
                <a:cxnLst/>
                <a:rect l="l" t="t" r="r" b="b"/>
                <a:pathLst>
                  <a:path w="542" h="411" extrusionOk="0">
                    <a:moveTo>
                      <a:pt x="272" y="1"/>
                    </a:moveTo>
                    <a:cubicBezTo>
                      <a:pt x="226" y="1"/>
                      <a:pt x="181" y="16"/>
                      <a:pt x="142" y="46"/>
                    </a:cubicBezTo>
                    <a:cubicBezTo>
                      <a:pt x="0" y="162"/>
                      <a:pt x="71" y="390"/>
                      <a:pt x="251" y="409"/>
                    </a:cubicBezTo>
                    <a:cubicBezTo>
                      <a:pt x="259" y="410"/>
                      <a:pt x="267" y="411"/>
                      <a:pt x="274" y="411"/>
                    </a:cubicBezTo>
                    <a:cubicBezTo>
                      <a:pt x="441" y="411"/>
                      <a:pt x="542" y="214"/>
                      <a:pt x="431" y="78"/>
                    </a:cubicBezTo>
                    <a:cubicBezTo>
                      <a:pt x="391" y="27"/>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8" name="Google Shape;5308;p38"/>
              <p:cNvSpPr/>
              <p:nvPr/>
            </p:nvSpPr>
            <p:spPr>
              <a:xfrm>
                <a:off x="4103475" y="3834725"/>
                <a:ext cx="12925" cy="9800"/>
              </a:xfrm>
              <a:custGeom>
                <a:avLst/>
                <a:gdLst/>
                <a:ahLst/>
                <a:cxnLst/>
                <a:rect l="l" t="t" r="r" b="b"/>
                <a:pathLst>
                  <a:path w="517" h="392" extrusionOk="0">
                    <a:moveTo>
                      <a:pt x="259" y="0"/>
                    </a:moveTo>
                    <a:cubicBezTo>
                      <a:pt x="215" y="0"/>
                      <a:pt x="171" y="14"/>
                      <a:pt x="135" y="43"/>
                    </a:cubicBezTo>
                    <a:cubicBezTo>
                      <a:pt x="0" y="153"/>
                      <a:pt x="64" y="371"/>
                      <a:pt x="238" y="390"/>
                    </a:cubicBezTo>
                    <a:cubicBezTo>
                      <a:pt x="245" y="391"/>
                      <a:pt x="251" y="391"/>
                      <a:pt x="258" y="391"/>
                    </a:cubicBezTo>
                    <a:cubicBezTo>
                      <a:pt x="420" y="391"/>
                      <a:pt x="517" y="202"/>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9" name="Google Shape;5309;p38"/>
              <p:cNvSpPr/>
              <p:nvPr/>
            </p:nvSpPr>
            <p:spPr>
              <a:xfrm>
                <a:off x="4090200" y="3818150"/>
                <a:ext cx="12300" cy="9350"/>
              </a:xfrm>
              <a:custGeom>
                <a:avLst/>
                <a:gdLst/>
                <a:ahLst/>
                <a:cxnLst/>
                <a:rect l="l" t="t" r="r" b="b"/>
                <a:pathLst>
                  <a:path w="492" h="374" extrusionOk="0">
                    <a:moveTo>
                      <a:pt x="247" y="1"/>
                    </a:moveTo>
                    <a:cubicBezTo>
                      <a:pt x="206" y="1"/>
                      <a:pt x="164" y="15"/>
                      <a:pt x="129" y="44"/>
                    </a:cubicBezTo>
                    <a:cubicBezTo>
                      <a:pt x="1" y="147"/>
                      <a:pt x="62" y="356"/>
                      <a:pt x="226" y="372"/>
                    </a:cubicBezTo>
                    <a:cubicBezTo>
                      <a:pt x="233" y="373"/>
                      <a:pt x="239" y="373"/>
                      <a:pt x="246" y="373"/>
                    </a:cubicBezTo>
                    <a:cubicBezTo>
                      <a:pt x="401" y="373"/>
                      <a:pt x="492" y="193"/>
                      <a:pt x="390" y="70"/>
                    </a:cubicBezTo>
                    <a:cubicBezTo>
                      <a:pt x="354" y="25"/>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0" name="Google Shape;5310;p38"/>
              <p:cNvSpPr/>
              <p:nvPr/>
            </p:nvSpPr>
            <p:spPr>
              <a:xfrm>
                <a:off x="4076950" y="3801650"/>
                <a:ext cx="11625" cy="8825"/>
              </a:xfrm>
              <a:custGeom>
                <a:avLst/>
                <a:gdLst/>
                <a:ahLst/>
                <a:cxnLst/>
                <a:rect l="l" t="t" r="r" b="b"/>
                <a:pathLst>
                  <a:path w="465" h="353" extrusionOk="0">
                    <a:moveTo>
                      <a:pt x="232" y="0"/>
                    </a:moveTo>
                    <a:cubicBezTo>
                      <a:pt x="193" y="0"/>
                      <a:pt x="155" y="13"/>
                      <a:pt x="123" y="39"/>
                    </a:cubicBezTo>
                    <a:cubicBezTo>
                      <a:pt x="1" y="139"/>
                      <a:pt x="59" y="335"/>
                      <a:pt x="216" y="351"/>
                    </a:cubicBezTo>
                    <a:cubicBezTo>
                      <a:pt x="224" y="352"/>
                      <a:pt x="231" y="352"/>
                      <a:pt x="238" y="352"/>
                    </a:cubicBezTo>
                    <a:cubicBezTo>
                      <a:pt x="380" y="352"/>
                      <a:pt x="465" y="181"/>
                      <a:pt x="370" y="65"/>
                    </a:cubicBezTo>
                    <a:cubicBezTo>
                      <a:pt x="335" y="23"/>
                      <a:pt x="284" y="0"/>
                      <a:pt x="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1" name="Google Shape;5311;p38"/>
              <p:cNvSpPr/>
              <p:nvPr/>
            </p:nvSpPr>
            <p:spPr>
              <a:xfrm>
                <a:off x="4063625" y="3785125"/>
                <a:ext cx="11075" cy="8375"/>
              </a:xfrm>
              <a:custGeom>
                <a:avLst/>
                <a:gdLst/>
                <a:ahLst/>
                <a:cxnLst/>
                <a:rect l="l" t="t" r="r" b="b"/>
                <a:pathLst>
                  <a:path w="443" h="335" extrusionOk="0">
                    <a:moveTo>
                      <a:pt x="223" y="1"/>
                    </a:moveTo>
                    <a:cubicBezTo>
                      <a:pt x="186" y="1"/>
                      <a:pt x="148" y="13"/>
                      <a:pt x="116" y="38"/>
                    </a:cubicBezTo>
                    <a:cubicBezTo>
                      <a:pt x="0" y="131"/>
                      <a:pt x="58" y="321"/>
                      <a:pt x="206" y="334"/>
                    </a:cubicBezTo>
                    <a:cubicBezTo>
                      <a:pt x="212" y="334"/>
                      <a:pt x="219" y="335"/>
                      <a:pt x="225" y="335"/>
                    </a:cubicBezTo>
                    <a:cubicBezTo>
                      <a:pt x="362" y="335"/>
                      <a:pt x="443" y="174"/>
                      <a:pt x="354" y="64"/>
                    </a:cubicBezTo>
                    <a:cubicBezTo>
                      <a:pt x="321" y="22"/>
                      <a:pt x="273" y="1"/>
                      <a:pt x="2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2" name="Google Shape;5312;p38"/>
              <p:cNvSpPr/>
              <p:nvPr/>
            </p:nvSpPr>
            <p:spPr>
              <a:xfrm>
                <a:off x="4050350" y="3768550"/>
                <a:ext cx="10450" cy="7925"/>
              </a:xfrm>
              <a:custGeom>
                <a:avLst/>
                <a:gdLst/>
                <a:ahLst/>
                <a:cxnLst/>
                <a:rect l="l" t="t" r="r" b="b"/>
                <a:pathLst>
                  <a:path w="418" h="317" extrusionOk="0">
                    <a:moveTo>
                      <a:pt x="209" y="1"/>
                    </a:moveTo>
                    <a:cubicBezTo>
                      <a:pt x="174" y="1"/>
                      <a:pt x="139" y="12"/>
                      <a:pt x="110" y="36"/>
                    </a:cubicBezTo>
                    <a:cubicBezTo>
                      <a:pt x="1" y="126"/>
                      <a:pt x="56" y="303"/>
                      <a:pt x="194" y="315"/>
                    </a:cubicBezTo>
                    <a:cubicBezTo>
                      <a:pt x="200" y="316"/>
                      <a:pt x="207" y="316"/>
                      <a:pt x="213" y="316"/>
                    </a:cubicBezTo>
                    <a:cubicBezTo>
                      <a:pt x="343" y="316"/>
                      <a:pt x="418" y="166"/>
                      <a:pt x="335" y="61"/>
                    </a:cubicBezTo>
                    <a:cubicBezTo>
                      <a:pt x="302" y="21"/>
                      <a:pt x="256"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3" name="Google Shape;5313;p38"/>
              <p:cNvSpPr/>
              <p:nvPr/>
            </p:nvSpPr>
            <p:spPr>
              <a:xfrm>
                <a:off x="4333725" y="4084725"/>
                <a:ext cx="22800" cy="17250"/>
              </a:xfrm>
              <a:custGeom>
                <a:avLst/>
                <a:gdLst/>
                <a:ahLst/>
                <a:cxnLst/>
                <a:rect l="l" t="t" r="r" b="b"/>
                <a:pathLst>
                  <a:path w="912" h="690" extrusionOk="0">
                    <a:moveTo>
                      <a:pt x="457" y="0"/>
                    </a:moveTo>
                    <a:cubicBezTo>
                      <a:pt x="382" y="0"/>
                      <a:pt x="306" y="25"/>
                      <a:pt x="242" y="77"/>
                    </a:cubicBezTo>
                    <a:cubicBezTo>
                      <a:pt x="1" y="269"/>
                      <a:pt x="116" y="655"/>
                      <a:pt x="422" y="687"/>
                    </a:cubicBezTo>
                    <a:cubicBezTo>
                      <a:pt x="435" y="689"/>
                      <a:pt x="448" y="689"/>
                      <a:pt x="460" y="689"/>
                    </a:cubicBezTo>
                    <a:cubicBezTo>
                      <a:pt x="743" y="689"/>
                      <a:pt x="912" y="356"/>
                      <a:pt x="724" y="128"/>
                    </a:cubicBezTo>
                    <a:cubicBezTo>
                      <a:pt x="656" y="44"/>
                      <a:pt x="557" y="0"/>
                      <a:pt x="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4" name="Google Shape;5314;p38"/>
              <p:cNvSpPr/>
              <p:nvPr/>
            </p:nvSpPr>
            <p:spPr>
              <a:xfrm>
                <a:off x="4320475" y="4068175"/>
                <a:ext cx="22075" cy="16750"/>
              </a:xfrm>
              <a:custGeom>
                <a:avLst/>
                <a:gdLst/>
                <a:ahLst/>
                <a:cxnLst/>
                <a:rect l="l" t="t" r="r" b="b"/>
                <a:pathLst>
                  <a:path w="883" h="670" extrusionOk="0">
                    <a:moveTo>
                      <a:pt x="445" y="0"/>
                    </a:moveTo>
                    <a:cubicBezTo>
                      <a:pt x="370" y="0"/>
                      <a:pt x="295" y="25"/>
                      <a:pt x="232" y="76"/>
                    </a:cubicBezTo>
                    <a:cubicBezTo>
                      <a:pt x="1" y="263"/>
                      <a:pt x="113" y="636"/>
                      <a:pt x="409" y="668"/>
                    </a:cubicBezTo>
                    <a:cubicBezTo>
                      <a:pt x="422" y="669"/>
                      <a:pt x="434" y="670"/>
                      <a:pt x="447" y="670"/>
                    </a:cubicBezTo>
                    <a:cubicBezTo>
                      <a:pt x="720" y="670"/>
                      <a:pt x="883" y="346"/>
                      <a:pt x="704" y="125"/>
                    </a:cubicBezTo>
                    <a:cubicBezTo>
                      <a:pt x="639" y="43"/>
                      <a:pt x="542" y="0"/>
                      <a:pt x="4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5" name="Google Shape;5315;p38"/>
              <p:cNvSpPr/>
              <p:nvPr/>
            </p:nvSpPr>
            <p:spPr>
              <a:xfrm>
                <a:off x="4307225" y="4051650"/>
                <a:ext cx="21425" cy="16250"/>
              </a:xfrm>
              <a:custGeom>
                <a:avLst/>
                <a:gdLst/>
                <a:ahLst/>
                <a:cxnLst/>
                <a:rect l="l" t="t" r="r" b="b"/>
                <a:pathLst>
                  <a:path w="857" h="650" extrusionOk="0">
                    <a:moveTo>
                      <a:pt x="428" y="0"/>
                    </a:moveTo>
                    <a:cubicBezTo>
                      <a:pt x="357" y="0"/>
                      <a:pt x="285" y="24"/>
                      <a:pt x="225" y="72"/>
                    </a:cubicBezTo>
                    <a:cubicBezTo>
                      <a:pt x="0" y="255"/>
                      <a:pt x="110" y="619"/>
                      <a:pt x="396" y="648"/>
                    </a:cubicBezTo>
                    <a:cubicBezTo>
                      <a:pt x="409" y="649"/>
                      <a:pt x="421" y="650"/>
                      <a:pt x="434" y="650"/>
                    </a:cubicBezTo>
                    <a:cubicBezTo>
                      <a:pt x="700" y="650"/>
                      <a:pt x="856" y="335"/>
                      <a:pt x="682" y="120"/>
                    </a:cubicBezTo>
                    <a:cubicBezTo>
                      <a:pt x="617" y="42"/>
                      <a:pt x="523" y="0"/>
                      <a:pt x="4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6" name="Google Shape;5316;p38"/>
              <p:cNvSpPr/>
              <p:nvPr/>
            </p:nvSpPr>
            <p:spPr>
              <a:xfrm>
                <a:off x="4293975" y="4035100"/>
                <a:ext cx="20875" cy="15850"/>
              </a:xfrm>
              <a:custGeom>
                <a:avLst/>
                <a:gdLst/>
                <a:ahLst/>
                <a:cxnLst/>
                <a:rect l="l" t="t" r="r" b="b"/>
                <a:pathLst>
                  <a:path w="835" h="634" extrusionOk="0">
                    <a:moveTo>
                      <a:pt x="417" y="0"/>
                    </a:moveTo>
                    <a:cubicBezTo>
                      <a:pt x="347" y="0"/>
                      <a:pt x="277" y="24"/>
                      <a:pt x="219" y="72"/>
                    </a:cubicBezTo>
                    <a:cubicBezTo>
                      <a:pt x="0" y="249"/>
                      <a:pt x="103" y="602"/>
                      <a:pt x="386" y="631"/>
                    </a:cubicBezTo>
                    <a:cubicBezTo>
                      <a:pt x="397" y="633"/>
                      <a:pt x="409" y="633"/>
                      <a:pt x="420" y="633"/>
                    </a:cubicBezTo>
                    <a:cubicBezTo>
                      <a:pt x="679" y="633"/>
                      <a:pt x="834" y="327"/>
                      <a:pt x="662" y="117"/>
                    </a:cubicBezTo>
                    <a:cubicBezTo>
                      <a:pt x="600" y="41"/>
                      <a:pt x="509" y="0"/>
                      <a:pt x="4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7" name="Google Shape;5317;p38"/>
              <p:cNvSpPr/>
              <p:nvPr/>
            </p:nvSpPr>
            <p:spPr>
              <a:xfrm>
                <a:off x="4280700" y="4018550"/>
                <a:ext cx="20250" cy="15350"/>
              </a:xfrm>
              <a:custGeom>
                <a:avLst/>
                <a:gdLst/>
                <a:ahLst/>
                <a:cxnLst/>
                <a:rect l="l" t="t" r="r" b="b"/>
                <a:pathLst>
                  <a:path w="810" h="614" extrusionOk="0">
                    <a:moveTo>
                      <a:pt x="406" y="1"/>
                    </a:moveTo>
                    <a:cubicBezTo>
                      <a:pt x="338" y="1"/>
                      <a:pt x="270" y="23"/>
                      <a:pt x="213" y="69"/>
                    </a:cubicBezTo>
                    <a:cubicBezTo>
                      <a:pt x="1" y="243"/>
                      <a:pt x="100" y="586"/>
                      <a:pt x="374" y="612"/>
                    </a:cubicBezTo>
                    <a:cubicBezTo>
                      <a:pt x="385" y="613"/>
                      <a:pt x="397" y="614"/>
                      <a:pt x="408" y="614"/>
                    </a:cubicBezTo>
                    <a:cubicBezTo>
                      <a:pt x="658" y="614"/>
                      <a:pt x="809" y="320"/>
                      <a:pt x="643" y="114"/>
                    </a:cubicBezTo>
                    <a:cubicBezTo>
                      <a:pt x="583" y="39"/>
                      <a:pt x="495" y="1"/>
                      <a:pt x="4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8" name="Google Shape;5318;p38"/>
              <p:cNvSpPr/>
              <p:nvPr/>
            </p:nvSpPr>
            <p:spPr>
              <a:xfrm>
                <a:off x="4267375" y="4002075"/>
                <a:ext cx="19675" cy="14875"/>
              </a:xfrm>
              <a:custGeom>
                <a:avLst/>
                <a:gdLst/>
                <a:ahLst/>
                <a:cxnLst/>
                <a:rect l="l" t="t" r="r" b="b"/>
                <a:pathLst>
                  <a:path w="787" h="595" extrusionOk="0">
                    <a:moveTo>
                      <a:pt x="393" y="0"/>
                    </a:moveTo>
                    <a:cubicBezTo>
                      <a:pt x="327" y="0"/>
                      <a:pt x="261" y="22"/>
                      <a:pt x="206" y="66"/>
                    </a:cubicBezTo>
                    <a:cubicBezTo>
                      <a:pt x="0" y="233"/>
                      <a:pt x="100" y="564"/>
                      <a:pt x="363" y="593"/>
                    </a:cubicBezTo>
                    <a:cubicBezTo>
                      <a:pt x="375" y="594"/>
                      <a:pt x="387" y="595"/>
                      <a:pt x="398" y="595"/>
                    </a:cubicBezTo>
                    <a:cubicBezTo>
                      <a:pt x="641" y="595"/>
                      <a:pt x="787" y="307"/>
                      <a:pt x="627" y="111"/>
                    </a:cubicBezTo>
                    <a:cubicBezTo>
                      <a:pt x="567" y="38"/>
                      <a:pt x="480" y="0"/>
                      <a:pt x="3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9" name="Google Shape;5319;p38"/>
              <p:cNvSpPr/>
              <p:nvPr/>
            </p:nvSpPr>
            <p:spPr>
              <a:xfrm>
                <a:off x="4254100" y="3985550"/>
                <a:ext cx="19075" cy="14450"/>
              </a:xfrm>
              <a:custGeom>
                <a:avLst/>
                <a:gdLst/>
                <a:ahLst/>
                <a:cxnLst/>
                <a:rect l="l" t="t" r="r" b="b"/>
                <a:pathLst>
                  <a:path w="763" h="578" extrusionOk="0">
                    <a:moveTo>
                      <a:pt x="383" y="0"/>
                    </a:moveTo>
                    <a:cubicBezTo>
                      <a:pt x="318" y="0"/>
                      <a:pt x="253" y="22"/>
                      <a:pt x="200" y="65"/>
                    </a:cubicBezTo>
                    <a:cubicBezTo>
                      <a:pt x="1" y="229"/>
                      <a:pt x="101" y="550"/>
                      <a:pt x="354" y="576"/>
                    </a:cubicBezTo>
                    <a:cubicBezTo>
                      <a:pt x="365" y="577"/>
                      <a:pt x="375" y="577"/>
                      <a:pt x="385" y="577"/>
                    </a:cubicBezTo>
                    <a:cubicBezTo>
                      <a:pt x="624" y="577"/>
                      <a:pt x="762" y="295"/>
                      <a:pt x="605" y="107"/>
                    </a:cubicBezTo>
                    <a:cubicBezTo>
                      <a:pt x="549" y="36"/>
                      <a:pt x="466" y="0"/>
                      <a:pt x="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0" name="Google Shape;5320;p38"/>
              <p:cNvSpPr/>
              <p:nvPr/>
            </p:nvSpPr>
            <p:spPr>
              <a:xfrm>
                <a:off x="4240850" y="3969000"/>
                <a:ext cx="18425" cy="13975"/>
              </a:xfrm>
              <a:custGeom>
                <a:avLst/>
                <a:gdLst/>
                <a:ahLst/>
                <a:cxnLst/>
                <a:rect l="l" t="t" r="r" b="b"/>
                <a:pathLst>
                  <a:path w="737" h="559" extrusionOk="0">
                    <a:moveTo>
                      <a:pt x="368" y="0"/>
                    </a:moveTo>
                    <a:cubicBezTo>
                      <a:pt x="306" y="0"/>
                      <a:pt x="245" y="20"/>
                      <a:pt x="194" y="62"/>
                    </a:cubicBezTo>
                    <a:cubicBezTo>
                      <a:pt x="1" y="219"/>
                      <a:pt x="94" y="531"/>
                      <a:pt x="341" y="557"/>
                    </a:cubicBezTo>
                    <a:cubicBezTo>
                      <a:pt x="352" y="558"/>
                      <a:pt x="362" y="558"/>
                      <a:pt x="372" y="558"/>
                    </a:cubicBezTo>
                    <a:cubicBezTo>
                      <a:pt x="601" y="558"/>
                      <a:pt x="736" y="288"/>
                      <a:pt x="586" y="103"/>
                    </a:cubicBezTo>
                    <a:cubicBezTo>
                      <a:pt x="531" y="36"/>
                      <a:pt x="449" y="0"/>
                      <a:pt x="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1" name="Google Shape;5321;p38"/>
              <p:cNvSpPr/>
              <p:nvPr/>
            </p:nvSpPr>
            <p:spPr>
              <a:xfrm>
                <a:off x="4227600" y="3952425"/>
                <a:ext cx="17775" cy="13500"/>
              </a:xfrm>
              <a:custGeom>
                <a:avLst/>
                <a:gdLst/>
                <a:ahLst/>
                <a:cxnLst/>
                <a:rect l="l" t="t" r="r" b="b"/>
                <a:pathLst>
                  <a:path w="711" h="540" extrusionOk="0">
                    <a:moveTo>
                      <a:pt x="357" y="1"/>
                    </a:moveTo>
                    <a:cubicBezTo>
                      <a:pt x="297" y="1"/>
                      <a:pt x="237" y="21"/>
                      <a:pt x="187" y="63"/>
                    </a:cubicBezTo>
                    <a:cubicBezTo>
                      <a:pt x="0" y="211"/>
                      <a:pt x="87" y="513"/>
                      <a:pt x="328" y="538"/>
                    </a:cubicBezTo>
                    <a:cubicBezTo>
                      <a:pt x="339" y="539"/>
                      <a:pt x="349" y="540"/>
                      <a:pt x="359" y="540"/>
                    </a:cubicBezTo>
                    <a:cubicBezTo>
                      <a:pt x="579" y="540"/>
                      <a:pt x="710" y="279"/>
                      <a:pt x="566" y="101"/>
                    </a:cubicBezTo>
                    <a:cubicBezTo>
                      <a:pt x="513" y="36"/>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2" name="Google Shape;5322;p38"/>
              <p:cNvSpPr/>
              <p:nvPr/>
            </p:nvSpPr>
            <p:spPr>
              <a:xfrm>
                <a:off x="4214250" y="3935900"/>
                <a:ext cx="17225" cy="13000"/>
              </a:xfrm>
              <a:custGeom>
                <a:avLst/>
                <a:gdLst/>
                <a:ahLst/>
                <a:cxnLst/>
                <a:rect l="l" t="t" r="r" b="b"/>
                <a:pathLst>
                  <a:path w="689" h="520" extrusionOk="0">
                    <a:moveTo>
                      <a:pt x="347" y="0"/>
                    </a:moveTo>
                    <a:cubicBezTo>
                      <a:pt x="289" y="0"/>
                      <a:pt x="231" y="19"/>
                      <a:pt x="184" y="58"/>
                    </a:cubicBezTo>
                    <a:cubicBezTo>
                      <a:pt x="1" y="203"/>
                      <a:pt x="88" y="492"/>
                      <a:pt x="316" y="518"/>
                    </a:cubicBezTo>
                    <a:cubicBezTo>
                      <a:pt x="326" y="519"/>
                      <a:pt x="337" y="520"/>
                      <a:pt x="347" y="520"/>
                    </a:cubicBezTo>
                    <a:cubicBezTo>
                      <a:pt x="560" y="520"/>
                      <a:pt x="689" y="269"/>
                      <a:pt x="551" y="97"/>
                    </a:cubicBezTo>
                    <a:cubicBezTo>
                      <a:pt x="498" y="33"/>
                      <a:pt x="422" y="0"/>
                      <a:pt x="3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3" name="Google Shape;5323;p38"/>
              <p:cNvSpPr/>
              <p:nvPr/>
            </p:nvSpPr>
            <p:spPr>
              <a:xfrm>
                <a:off x="4201000" y="3919400"/>
                <a:ext cx="16600" cy="12550"/>
              </a:xfrm>
              <a:custGeom>
                <a:avLst/>
                <a:gdLst/>
                <a:ahLst/>
                <a:cxnLst/>
                <a:rect l="l" t="t" r="r" b="b"/>
                <a:pathLst>
                  <a:path w="664" h="502" extrusionOk="0">
                    <a:moveTo>
                      <a:pt x="334" y="0"/>
                    </a:moveTo>
                    <a:cubicBezTo>
                      <a:pt x="278" y="0"/>
                      <a:pt x="222" y="19"/>
                      <a:pt x="174" y="56"/>
                    </a:cubicBezTo>
                    <a:cubicBezTo>
                      <a:pt x="1" y="198"/>
                      <a:pt x="84" y="477"/>
                      <a:pt x="306" y="500"/>
                    </a:cubicBezTo>
                    <a:cubicBezTo>
                      <a:pt x="315" y="501"/>
                      <a:pt x="324" y="501"/>
                      <a:pt x="333" y="501"/>
                    </a:cubicBezTo>
                    <a:cubicBezTo>
                      <a:pt x="539" y="501"/>
                      <a:pt x="663" y="261"/>
                      <a:pt x="528" y="92"/>
                    </a:cubicBezTo>
                    <a:cubicBezTo>
                      <a:pt x="479" y="32"/>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4" name="Google Shape;5324;p38"/>
              <p:cNvSpPr/>
              <p:nvPr/>
            </p:nvSpPr>
            <p:spPr>
              <a:xfrm>
                <a:off x="4187750" y="3902825"/>
                <a:ext cx="15950" cy="12100"/>
              </a:xfrm>
              <a:custGeom>
                <a:avLst/>
                <a:gdLst/>
                <a:ahLst/>
                <a:cxnLst/>
                <a:rect l="l" t="t" r="r" b="b"/>
                <a:pathLst>
                  <a:path w="638" h="484" extrusionOk="0">
                    <a:moveTo>
                      <a:pt x="318" y="1"/>
                    </a:moveTo>
                    <a:cubicBezTo>
                      <a:pt x="265" y="1"/>
                      <a:pt x="212" y="18"/>
                      <a:pt x="168" y="54"/>
                    </a:cubicBezTo>
                    <a:cubicBezTo>
                      <a:pt x="0" y="189"/>
                      <a:pt x="81" y="459"/>
                      <a:pt x="296" y="482"/>
                    </a:cubicBezTo>
                    <a:cubicBezTo>
                      <a:pt x="305" y="483"/>
                      <a:pt x="314" y="483"/>
                      <a:pt x="323" y="483"/>
                    </a:cubicBezTo>
                    <a:cubicBezTo>
                      <a:pt x="519" y="483"/>
                      <a:pt x="637" y="250"/>
                      <a:pt x="508" y="93"/>
                    </a:cubicBezTo>
                    <a:cubicBezTo>
                      <a:pt x="460" y="32"/>
                      <a:pt x="390"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5" name="Google Shape;5325;p38"/>
              <p:cNvSpPr/>
              <p:nvPr/>
            </p:nvSpPr>
            <p:spPr>
              <a:xfrm>
                <a:off x="4174500" y="3886325"/>
                <a:ext cx="15300" cy="11625"/>
              </a:xfrm>
              <a:custGeom>
                <a:avLst/>
                <a:gdLst/>
                <a:ahLst/>
                <a:cxnLst/>
                <a:rect l="l" t="t" r="r" b="b"/>
                <a:pathLst>
                  <a:path w="612" h="465" extrusionOk="0">
                    <a:moveTo>
                      <a:pt x="306" y="1"/>
                    </a:moveTo>
                    <a:cubicBezTo>
                      <a:pt x="255" y="1"/>
                      <a:pt x="204" y="18"/>
                      <a:pt x="161" y="52"/>
                    </a:cubicBezTo>
                    <a:cubicBezTo>
                      <a:pt x="0" y="184"/>
                      <a:pt x="77" y="444"/>
                      <a:pt x="283" y="463"/>
                    </a:cubicBezTo>
                    <a:cubicBezTo>
                      <a:pt x="292" y="465"/>
                      <a:pt x="301" y="465"/>
                      <a:pt x="310" y="465"/>
                    </a:cubicBezTo>
                    <a:cubicBezTo>
                      <a:pt x="500" y="465"/>
                      <a:pt x="611" y="241"/>
                      <a:pt x="489" y="87"/>
                    </a:cubicBezTo>
                    <a:cubicBezTo>
                      <a:pt x="441" y="31"/>
                      <a:pt x="373"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6" name="Google Shape;5326;p38"/>
              <p:cNvSpPr/>
              <p:nvPr/>
            </p:nvSpPr>
            <p:spPr>
              <a:xfrm>
                <a:off x="4161225" y="3869775"/>
                <a:ext cx="14700" cy="11225"/>
              </a:xfrm>
              <a:custGeom>
                <a:avLst/>
                <a:gdLst/>
                <a:ahLst/>
                <a:cxnLst/>
                <a:rect l="l" t="t" r="r" b="b"/>
                <a:pathLst>
                  <a:path w="588" h="449" extrusionOk="0">
                    <a:moveTo>
                      <a:pt x="294" y="1"/>
                    </a:moveTo>
                    <a:cubicBezTo>
                      <a:pt x="245" y="1"/>
                      <a:pt x="195" y="17"/>
                      <a:pt x="155" y="52"/>
                    </a:cubicBezTo>
                    <a:cubicBezTo>
                      <a:pt x="1" y="177"/>
                      <a:pt x="75" y="425"/>
                      <a:pt x="271" y="447"/>
                    </a:cubicBezTo>
                    <a:cubicBezTo>
                      <a:pt x="279" y="448"/>
                      <a:pt x="287" y="449"/>
                      <a:pt x="294" y="449"/>
                    </a:cubicBezTo>
                    <a:cubicBezTo>
                      <a:pt x="479" y="449"/>
                      <a:pt x="587" y="232"/>
                      <a:pt x="467" y="84"/>
                    </a:cubicBezTo>
                    <a:cubicBezTo>
                      <a:pt x="423" y="30"/>
                      <a:pt x="359"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7" name="Google Shape;5327;p38"/>
              <p:cNvSpPr/>
              <p:nvPr/>
            </p:nvSpPr>
            <p:spPr>
              <a:xfrm>
                <a:off x="4147900" y="3853250"/>
                <a:ext cx="14125" cy="10725"/>
              </a:xfrm>
              <a:custGeom>
                <a:avLst/>
                <a:gdLst/>
                <a:ahLst/>
                <a:cxnLst/>
                <a:rect l="l" t="t" r="r" b="b"/>
                <a:pathLst>
                  <a:path w="565" h="429" extrusionOk="0">
                    <a:moveTo>
                      <a:pt x="285" y="0"/>
                    </a:moveTo>
                    <a:cubicBezTo>
                      <a:pt x="238" y="0"/>
                      <a:pt x="190" y="16"/>
                      <a:pt x="151" y="48"/>
                    </a:cubicBezTo>
                    <a:cubicBezTo>
                      <a:pt x="0" y="167"/>
                      <a:pt x="71" y="408"/>
                      <a:pt x="261" y="427"/>
                    </a:cubicBezTo>
                    <a:cubicBezTo>
                      <a:pt x="269" y="428"/>
                      <a:pt x="276" y="428"/>
                      <a:pt x="284" y="428"/>
                    </a:cubicBezTo>
                    <a:cubicBezTo>
                      <a:pt x="460" y="428"/>
                      <a:pt x="564" y="222"/>
                      <a:pt x="450" y="80"/>
                    </a:cubicBezTo>
                    <a:cubicBezTo>
                      <a:pt x="408"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8" name="Google Shape;5328;p38"/>
              <p:cNvSpPr/>
              <p:nvPr/>
            </p:nvSpPr>
            <p:spPr>
              <a:xfrm>
                <a:off x="4134650" y="3836750"/>
                <a:ext cx="13475" cy="10200"/>
              </a:xfrm>
              <a:custGeom>
                <a:avLst/>
                <a:gdLst/>
                <a:ahLst/>
                <a:cxnLst/>
                <a:rect l="l" t="t" r="r" b="b"/>
                <a:pathLst>
                  <a:path w="539" h="408" extrusionOk="0">
                    <a:moveTo>
                      <a:pt x="273" y="0"/>
                    </a:moveTo>
                    <a:cubicBezTo>
                      <a:pt x="227" y="0"/>
                      <a:pt x="181" y="15"/>
                      <a:pt x="142" y="46"/>
                    </a:cubicBezTo>
                    <a:cubicBezTo>
                      <a:pt x="0" y="158"/>
                      <a:pt x="68" y="390"/>
                      <a:pt x="251" y="406"/>
                    </a:cubicBezTo>
                    <a:cubicBezTo>
                      <a:pt x="259" y="407"/>
                      <a:pt x="266" y="407"/>
                      <a:pt x="274" y="407"/>
                    </a:cubicBezTo>
                    <a:cubicBezTo>
                      <a:pt x="440" y="407"/>
                      <a:pt x="538" y="210"/>
                      <a:pt x="431" y="75"/>
                    </a:cubicBezTo>
                    <a:cubicBezTo>
                      <a:pt x="391" y="26"/>
                      <a:pt x="332" y="0"/>
                      <a:pt x="2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9" name="Google Shape;5329;p38"/>
              <p:cNvSpPr/>
              <p:nvPr/>
            </p:nvSpPr>
            <p:spPr>
              <a:xfrm>
                <a:off x="4121375" y="3820175"/>
                <a:ext cx="12850" cy="9800"/>
              </a:xfrm>
              <a:custGeom>
                <a:avLst/>
                <a:gdLst/>
                <a:ahLst/>
                <a:cxnLst/>
                <a:rect l="l" t="t" r="r" b="b"/>
                <a:pathLst>
                  <a:path w="514" h="392" extrusionOk="0">
                    <a:moveTo>
                      <a:pt x="258" y="0"/>
                    </a:moveTo>
                    <a:cubicBezTo>
                      <a:pt x="215" y="0"/>
                      <a:pt x="172" y="15"/>
                      <a:pt x="136" y="44"/>
                    </a:cubicBezTo>
                    <a:cubicBezTo>
                      <a:pt x="1" y="156"/>
                      <a:pt x="65" y="371"/>
                      <a:pt x="239" y="391"/>
                    </a:cubicBezTo>
                    <a:cubicBezTo>
                      <a:pt x="246" y="392"/>
                      <a:pt x="254" y="392"/>
                      <a:pt x="262" y="392"/>
                    </a:cubicBezTo>
                    <a:cubicBezTo>
                      <a:pt x="421" y="392"/>
                      <a:pt x="513" y="201"/>
                      <a:pt x="409" y="73"/>
                    </a:cubicBezTo>
                    <a:cubicBezTo>
                      <a:pt x="371" y="25"/>
                      <a:pt x="315"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0" name="Google Shape;5330;p38"/>
              <p:cNvSpPr/>
              <p:nvPr/>
            </p:nvSpPr>
            <p:spPr>
              <a:xfrm>
                <a:off x="4108125" y="3803675"/>
                <a:ext cx="12275" cy="9275"/>
              </a:xfrm>
              <a:custGeom>
                <a:avLst/>
                <a:gdLst/>
                <a:ahLst/>
                <a:cxnLst/>
                <a:rect l="l" t="t" r="r" b="b"/>
                <a:pathLst>
                  <a:path w="491" h="371" extrusionOk="0">
                    <a:moveTo>
                      <a:pt x="245" y="1"/>
                    </a:moveTo>
                    <a:cubicBezTo>
                      <a:pt x="204" y="1"/>
                      <a:pt x="164" y="14"/>
                      <a:pt x="129" y="42"/>
                    </a:cubicBezTo>
                    <a:cubicBezTo>
                      <a:pt x="1" y="144"/>
                      <a:pt x="62" y="353"/>
                      <a:pt x="226" y="369"/>
                    </a:cubicBezTo>
                    <a:cubicBezTo>
                      <a:pt x="233" y="370"/>
                      <a:pt x="241" y="371"/>
                      <a:pt x="249" y="371"/>
                    </a:cubicBezTo>
                    <a:cubicBezTo>
                      <a:pt x="399" y="371"/>
                      <a:pt x="490" y="193"/>
                      <a:pt x="389"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1" name="Google Shape;5331;p38"/>
              <p:cNvSpPr/>
              <p:nvPr/>
            </p:nvSpPr>
            <p:spPr>
              <a:xfrm>
                <a:off x="4094800" y="3787125"/>
                <a:ext cx="11725" cy="8875"/>
              </a:xfrm>
              <a:custGeom>
                <a:avLst/>
                <a:gdLst/>
                <a:ahLst/>
                <a:cxnLst/>
                <a:rect l="l" t="t" r="r" b="b"/>
                <a:pathLst>
                  <a:path w="469" h="355" extrusionOk="0">
                    <a:moveTo>
                      <a:pt x="236" y="0"/>
                    </a:moveTo>
                    <a:cubicBezTo>
                      <a:pt x="197" y="0"/>
                      <a:pt x="157" y="14"/>
                      <a:pt x="125" y="42"/>
                    </a:cubicBezTo>
                    <a:cubicBezTo>
                      <a:pt x="0" y="138"/>
                      <a:pt x="61" y="337"/>
                      <a:pt x="215" y="353"/>
                    </a:cubicBezTo>
                    <a:cubicBezTo>
                      <a:pt x="222" y="354"/>
                      <a:pt x="229" y="354"/>
                      <a:pt x="235" y="354"/>
                    </a:cubicBezTo>
                    <a:cubicBezTo>
                      <a:pt x="381" y="354"/>
                      <a:pt x="468" y="184"/>
                      <a:pt x="373" y="67"/>
                    </a:cubicBezTo>
                    <a:cubicBezTo>
                      <a:pt x="338" y="23"/>
                      <a:pt x="287"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2" name="Google Shape;5332;p38"/>
              <p:cNvSpPr/>
              <p:nvPr/>
            </p:nvSpPr>
            <p:spPr>
              <a:xfrm>
                <a:off x="4081525" y="3770575"/>
                <a:ext cx="11100" cy="8400"/>
              </a:xfrm>
              <a:custGeom>
                <a:avLst/>
                <a:gdLst/>
                <a:ahLst/>
                <a:cxnLst/>
                <a:rect l="l" t="t" r="r" b="b"/>
                <a:pathLst>
                  <a:path w="444" h="336" extrusionOk="0">
                    <a:moveTo>
                      <a:pt x="224" y="1"/>
                    </a:moveTo>
                    <a:cubicBezTo>
                      <a:pt x="187" y="1"/>
                      <a:pt x="149" y="13"/>
                      <a:pt x="117" y="38"/>
                    </a:cubicBezTo>
                    <a:cubicBezTo>
                      <a:pt x="1" y="132"/>
                      <a:pt x="59" y="321"/>
                      <a:pt x="207" y="334"/>
                    </a:cubicBezTo>
                    <a:cubicBezTo>
                      <a:pt x="213" y="335"/>
                      <a:pt x="220" y="335"/>
                      <a:pt x="226" y="335"/>
                    </a:cubicBezTo>
                    <a:cubicBezTo>
                      <a:pt x="362" y="335"/>
                      <a:pt x="443" y="175"/>
                      <a:pt x="354" y="64"/>
                    </a:cubicBezTo>
                    <a:cubicBezTo>
                      <a:pt x="322" y="22"/>
                      <a:pt x="273" y="1"/>
                      <a:pt x="2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3" name="Google Shape;5333;p38"/>
              <p:cNvSpPr/>
              <p:nvPr/>
            </p:nvSpPr>
            <p:spPr>
              <a:xfrm>
                <a:off x="4068275" y="3754075"/>
                <a:ext cx="10475" cy="7925"/>
              </a:xfrm>
              <a:custGeom>
                <a:avLst/>
                <a:gdLst/>
                <a:ahLst/>
                <a:cxnLst/>
                <a:rect l="l" t="t" r="r" b="b"/>
                <a:pathLst>
                  <a:path w="419" h="317" extrusionOk="0">
                    <a:moveTo>
                      <a:pt x="210" y="1"/>
                    </a:moveTo>
                    <a:cubicBezTo>
                      <a:pt x="175" y="1"/>
                      <a:pt x="139" y="13"/>
                      <a:pt x="110" y="36"/>
                    </a:cubicBezTo>
                    <a:cubicBezTo>
                      <a:pt x="1" y="123"/>
                      <a:pt x="52" y="300"/>
                      <a:pt x="193" y="316"/>
                    </a:cubicBezTo>
                    <a:cubicBezTo>
                      <a:pt x="199" y="316"/>
                      <a:pt x="204" y="317"/>
                      <a:pt x="209" y="317"/>
                    </a:cubicBezTo>
                    <a:cubicBezTo>
                      <a:pt x="338" y="317"/>
                      <a:pt x="418" y="164"/>
                      <a:pt x="332" y="59"/>
                    </a:cubicBezTo>
                    <a:cubicBezTo>
                      <a:pt x="301" y="21"/>
                      <a:pt x="255"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4" name="Google Shape;5334;p38"/>
              <p:cNvSpPr/>
              <p:nvPr/>
            </p:nvSpPr>
            <p:spPr>
              <a:xfrm>
                <a:off x="4338400" y="4053675"/>
                <a:ext cx="22075" cy="16725"/>
              </a:xfrm>
              <a:custGeom>
                <a:avLst/>
                <a:gdLst/>
                <a:ahLst/>
                <a:cxnLst/>
                <a:rect l="l" t="t" r="r" b="b"/>
                <a:pathLst>
                  <a:path w="883" h="669" extrusionOk="0">
                    <a:moveTo>
                      <a:pt x="442" y="1"/>
                    </a:moveTo>
                    <a:cubicBezTo>
                      <a:pt x="368" y="1"/>
                      <a:pt x="294" y="25"/>
                      <a:pt x="232" y="75"/>
                    </a:cubicBezTo>
                    <a:cubicBezTo>
                      <a:pt x="0" y="261"/>
                      <a:pt x="113" y="637"/>
                      <a:pt x="408" y="666"/>
                    </a:cubicBezTo>
                    <a:cubicBezTo>
                      <a:pt x="421" y="668"/>
                      <a:pt x="434" y="668"/>
                      <a:pt x="447" y="668"/>
                    </a:cubicBezTo>
                    <a:cubicBezTo>
                      <a:pt x="720" y="668"/>
                      <a:pt x="882" y="344"/>
                      <a:pt x="704" y="123"/>
                    </a:cubicBezTo>
                    <a:cubicBezTo>
                      <a:pt x="636" y="43"/>
                      <a:pt x="540" y="1"/>
                      <a:pt x="4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5" name="Google Shape;5335;p38"/>
              <p:cNvSpPr/>
              <p:nvPr/>
            </p:nvSpPr>
            <p:spPr>
              <a:xfrm>
                <a:off x="4325125" y="4037125"/>
                <a:ext cx="21450" cy="16325"/>
              </a:xfrm>
              <a:custGeom>
                <a:avLst/>
                <a:gdLst/>
                <a:ahLst/>
                <a:cxnLst/>
                <a:rect l="l" t="t" r="r" b="b"/>
                <a:pathLst>
                  <a:path w="858" h="653" extrusionOk="0">
                    <a:moveTo>
                      <a:pt x="430" y="1"/>
                    </a:moveTo>
                    <a:cubicBezTo>
                      <a:pt x="358" y="1"/>
                      <a:pt x="286" y="25"/>
                      <a:pt x="226" y="75"/>
                    </a:cubicBezTo>
                    <a:cubicBezTo>
                      <a:pt x="1" y="255"/>
                      <a:pt x="107" y="621"/>
                      <a:pt x="396" y="650"/>
                    </a:cubicBezTo>
                    <a:cubicBezTo>
                      <a:pt x="409" y="651"/>
                      <a:pt x="422" y="652"/>
                      <a:pt x="435" y="652"/>
                    </a:cubicBezTo>
                    <a:cubicBezTo>
                      <a:pt x="701" y="652"/>
                      <a:pt x="857" y="338"/>
                      <a:pt x="682" y="123"/>
                    </a:cubicBezTo>
                    <a:cubicBezTo>
                      <a:pt x="618" y="43"/>
                      <a:pt x="524" y="1"/>
                      <a:pt x="4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6" name="Google Shape;5336;p38"/>
              <p:cNvSpPr/>
              <p:nvPr/>
            </p:nvSpPr>
            <p:spPr>
              <a:xfrm>
                <a:off x="4311875" y="4020600"/>
                <a:ext cx="20800" cy="15800"/>
              </a:xfrm>
              <a:custGeom>
                <a:avLst/>
                <a:gdLst/>
                <a:ahLst/>
                <a:cxnLst/>
                <a:rect l="l" t="t" r="r" b="b"/>
                <a:pathLst>
                  <a:path w="832" h="632" extrusionOk="0">
                    <a:moveTo>
                      <a:pt x="418" y="0"/>
                    </a:moveTo>
                    <a:cubicBezTo>
                      <a:pt x="348" y="0"/>
                      <a:pt x="278" y="23"/>
                      <a:pt x="219" y="71"/>
                    </a:cubicBezTo>
                    <a:cubicBezTo>
                      <a:pt x="1" y="247"/>
                      <a:pt x="104" y="601"/>
                      <a:pt x="386" y="630"/>
                    </a:cubicBezTo>
                    <a:cubicBezTo>
                      <a:pt x="399" y="631"/>
                      <a:pt x="412" y="632"/>
                      <a:pt x="425" y="632"/>
                    </a:cubicBezTo>
                    <a:cubicBezTo>
                      <a:pt x="681" y="632"/>
                      <a:pt x="831" y="327"/>
                      <a:pt x="663" y="119"/>
                    </a:cubicBezTo>
                    <a:cubicBezTo>
                      <a:pt x="601" y="40"/>
                      <a:pt x="510" y="0"/>
                      <a:pt x="4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7" name="Google Shape;5337;p38"/>
              <p:cNvSpPr/>
              <p:nvPr/>
            </p:nvSpPr>
            <p:spPr>
              <a:xfrm>
                <a:off x="4298550" y="4004100"/>
                <a:ext cx="20250" cy="15350"/>
              </a:xfrm>
              <a:custGeom>
                <a:avLst/>
                <a:gdLst/>
                <a:ahLst/>
                <a:cxnLst/>
                <a:rect l="l" t="t" r="r" b="b"/>
                <a:pathLst>
                  <a:path w="810" h="614" extrusionOk="0">
                    <a:moveTo>
                      <a:pt x="407" y="0"/>
                    </a:moveTo>
                    <a:cubicBezTo>
                      <a:pt x="338" y="0"/>
                      <a:pt x="269" y="23"/>
                      <a:pt x="212" y="69"/>
                    </a:cubicBezTo>
                    <a:cubicBezTo>
                      <a:pt x="0" y="239"/>
                      <a:pt x="103" y="583"/>
                      <a:pt x="376" y="612"/>
                    </a:cubicBezTo>
                    <a:cubicBezTo>
                      <a:pt x="388" y="613"/>
                      <a:pt x="399" y="614"/>
                      <a:pt x="411" y="614"/>
                    </a:cubicBezTo>
                    <a:cubicBezTo>
                      <a:pt x="660" y="614"/>
                      <a:pt x="809" y="316"/>
                      <a:pt x="646" y="114"/>
                    </a:cubicBezTo>
                    <a:cubicBezTo>
                      <a:pt x="586" y="39"/>
                      <a:pt x="497" y="0"/>
                      <a:pt x="4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8" name="Google Shape;5338;p38"/>
              <p:cNvSpPr/>
              <p:nvPr/>
            </p:nvSpPr>
            <p:spPr>
              <a:xfrm>
                <a:off x="4285275" y="3987525"/>
                <a:ext cx="19625" cy="14900"/>
              </a:xfrm>
              <a:custGeom>
                <a:avLst/>
                <a:gdLst/>
                <a:ahLst/>
                <a:cxnLst/>
                <a:rect l="l" t="t" r="r" b="b"/>
                <a:pathLst>
                  <a:path w="785" h="596" extrusionOk="0">
                    <a:moveTo>
                      <a:pt x="394" y="0"/>
                    </a:moveTo>
                    <a:cubicBezTo>
                      <a:pt x="328" y="0"/>
                      <a:pt x="262" y="22"/>
                      <a:pt x="207" y="66"/>
                    </a:cubicBezTo>
                    <a:cubicBezTo>
                      <a:pt x="1" y="233"/>
                      <a:pt x="101" y="568"/>
                      <a:pt x="364" y="593"/>
                    </a:cubicBezTo>
                    <a:cubicBezTo>
                      <a:pt x="376" y="595"/>
                      <a:pt x="387" y="595"/>
                      <a:pt x="399" y="595"/>
                    </a:cubicBezTo>
                    <a:cubicBezTo>
                      <a:pt x="642" y="595"/>
                      <a:pt x="784" y="308"/>
                      <a:pt x="624" y="111"/>
                    </a:cubicBezTo>
                    <a:cubicBezTo>
                      <a:pt x="566" y="38"/>
                      <a:pt x="480" y="0"/>
                      <a:pt x="3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9" name="Google Shape;5339;p38"/>
              <p:cNvSpPr/>
              <p:nvPr/>
            </p:nvSpPr>
            <p:spPr>
              <a:xfrm>
                <a:off x="4272025" y="3971050"/>
                <a:ext cx="19050" cy="14400"/>
              </a:xfrm>
              <a:custGeom>
                <a:avLst/>
                <a:gdLst/>
                <a:ahLst/>
                <a:cxnLst/>
                <a:rect l="l" t="t" r="r" b="b"/>
                <a:pathLst>
                  <a:path w="762" h="576" extrusionOk="0">
                    <a:moveTo>
                      <a:pt x="383" y="0"/>
                    </a:moveTo>
                    <a:cubicBezTo>
                      <a:pt x="318" y="0"/>
                      <a:pt x="253" y="22"/>
                      <a:pt x="200" y="66"/>
                    </a:cubicBezTo>
                    <a:cubicBezTo>
                      <a:pt x="1" y="227"/>
                      <a:pt x="97" y="552"/>
                      <a:pt x="354" y="574"/>
                    </a:cubicBezTo>
                    <a:cubicBezTo>
                      <a:pt x="365" y="575"/>
                      <a:pt x="375" y="576"/>
                      <a:pt x="385" y="576"/>
                    </a:cubicBezTo>
                    <a:cubicBezTo>
                      <a:pt x="624" y="576"/>
                      <a:pt x="762" y="296"/>
                      <a:pt x="605" y="105"/>
                    </a:cubicBezTo>
                    <a:cubicBezTo>
                      <a:pt x="549" y="36"/>
                      <a:pt x="466" y="0"/>
                      <a:pt x="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0" name="Google Shape;5340;p38"/>
              <p:cNvSpPr/>
              <p:nvPr/>
            </p:nvSpPr>
            <p:spPr>
              <a:xfrm>
                <a:off x="4258775" y="3954500"/>
                <a:ext cx="18425" cy="13925"/>
              </a:xfrm>
              <a:custGeom>
                <a:avLst/>
                <a:gdLst/>
                <a:ahLst/>
                <a:cxnLst/>
                <a:rect l="l" t="t" r="r" b="b"/>
                <a:pathLst>
                  <a:path w="737" h="557" extrusionOk="0">
                    <a:moveTo>
                      <a:pt x="371" y="0"/>
                    </a:moveTo>
                    <a:cubicBezTo>
                      <a:pt x="308" y="0"/>
                      <a:pt x="245" y="21"/>
                      <a:pt x="193" y="63"/>
                    </a:cubicBezTo>
                    <a:cubicBezTo>
                      <a:pt x="0" y="221"/>
                      <a:pt x="94" y="532"/>
                      <a:pt x="341" y="555"/>
                    </a:cubicBezTo>
                    <a:cubicBezTo>
                      <a:pt x="352" y="556"/>
                      <a:pt x="362" y="557"/>
                      <a:pt x="372" y="557"/>
                    </a:cubicBezTo>
                    <a:cubicBezTo>
                      <a:pt x="601" y="557"/>
                      <a:pt x="736" y="286"/>
                      <a:pt x="585" y="102"/>
                    </a:cubicBezTo>
                    <a:cubicBezTo>
                      <a:pt x="531" y="35"/>
                      <a:pt x="451" y="0"/>
                      <a:pt x="3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1" name="Google Shape;5341;p38"/>
              <p:cNvSpPr/>
              <p:nvPr/>
            </p:nvSpPr>
            <p:spPr>
              <a:xfrm>
                <a:off x="4245425" y="3937925"/>
                <a:ext cx="17875" cy="13550"/>
              </a:xfrm>
              <a:custGeom>
                <a:avLst/>
                <a:gdLst/>
                <a:ahLst/>
                <a:cxnLst/>
                <a:rect l="l" t="t" r="r" b="b"/>
                <a:pathLst>
                  <a:path w="715" h="542" extrusionOk="0">
                    <a:moveTo>
                      <a:pt x="360" y="1"/>
                    </a:moveTo>
                    <a:cubicBezTo>
                      <a:pt x="300" y="1"/>
                      <a:pt x="239" y="20"/>
                      <a:pt x="187" y="61"/>
                    </a:cubicBezTo>
                    <a:cubicBezTo>
                      <a:pt x="1" y="212"/>
                      <a:pt x="91" y="514"/>
                      <a:pt x="329" y="540"/>
                    </a:cubicBezTo>
                    <a:cubicBezTo>
                      <a:pt x="339" y="541"/>
                      <a:pt x="350" y="542"/>
                      <a:pt x="360" y="542"/>
                    </a:cubicBezTo>
                    <a:cubicBezTo>
                      <a:pt x="582" y="542"/>
                      <a:pt x="714" y="281"/>
                      <a:pt x="570" y="100"/>
                    </a:cubicBezTo>
                    <a:cubicBezTo>
                      <a:pt x="515" y="34"/>
                      <a:pt x="438" y="1"/>
                      <a:pt x="3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2" name="Google Shape;5342;p38"/>
              <p:cNvSpPr/>
              <p:nvPr/>
            </p:nvSpPr>
            <p:spPr>
              <a:xfrm>
                <a:off x="4232175" y="3921375"/>
                <a:ext cx="17150" cy="13075"/>
              </a:xfrm>
              <a:custGeom>
                <a:avLst/>
                <a:gdLst/>
                <a:ahLst/>
                <a:cxnLst/>
                <a:rect l="l" t="t" r="r" b="b"/>
                <a:pathLst>
                  <a:path w="686" h="523" extrusionOk="0">
                    <a:moveTo>
                      <a:pt x="342" y="1"/>
                    </a:moveTo>
                    <a:cubicBezTo>
                      <a:pt x="286" y="1"/>
                      <a:pt x="228" y="20"/>
                      <a:pt x="181" y="58"/>
                    </a:cubicBezTo>
                    <a:cubicBezTo>
                      <a:pt x="1" y="202"/>
                      <a:pt x="87" y="495"/>
                      <a:pt x="316" y="521"/>
                    </a:cubicBezTo>
                    <a:cubicBezTo>
                      <a:pt x="326" y="522"/>
                      <a:pt x="336" y="522"/>
                      <a:pt x="346" y="522"/>
                    </a:cubicBezTo>
                    <a:cubicBezTo>
                      <a:pt x="559" y="522"/>
                      <a:pt x="685" y="271"/>
                      <a:pt x="547" y="100"/>
                    </a:cubicBezTo>
                    <a:cubicBezTo>
                      <a:pt x="495" y="35"/>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3" name="Google Shape;5343;p38"/>
              <p:cNvSpPr/>
              <p:nvPr/>
            </p:nvSpPr>
            <p:spPr>
              <a:xfrm>
                <a:off x="4218925" y="3904875"/>
                <a:ext cx="16575" cy="12525"/>
              </a:xfrm>
              <a:custGeom>
                <a:avLst/>
                <a:gdLst/>
                <a:ahLst/>
                <a:cxnLst/>
                <a:rect l="l" t="t" r="r" b="b"/>
                <a:pathLst>
                  <a:path w="663" h="501" extrusionOk="0">
                    <a:moveTo>
                      <a:pt x="332" y="0"/>
                    </a:moveTo>
                    <a:cubicBezTo>
                      <a:pt x="277" y="0"/>
                      <a:pt x="221" y="18"/>
                      <a:pt x="174" y="56"/>
                    </a:cubicBezTo>
                    <a:cubicBezTo>
                      <a:pt x="0" y="197"/>
                      <a:pt x="84" y="477"/>
                      <a:pt x="306" y="499"/>
                    </a:cubicBezTo>
                    <a:cubicBezTo>
                      <a:pt x="316" y="500"/>
                      <a:pt x="326" y="501"/>
                      <a:pt x="336" y="501"/>
                    </a:cubicBezTo>
                    <a:cubicBezTo>
                      <a:pt x="540" y="501"/>
                      <a:pt x="662" y="260"/>
                      <a:pt x="527" y="94"/>
                    </a:cubicBezTo>
                    <a:cubicBezTo>
                      <a:pt x="478" y="32"/>
                      <a:pt x="406"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4" name="Google Shape;5344;p38"/>
              <p:cNvSpPr/>
              <p:nvPr/>
            </p:nvSpPr>
            <p:spPr>
              <a:xfrm>
                <a:off x="4205675" y="3888375"/>
                <a:ext cx="15950" cy="12075"/>
              </a:xfrm>
              <a:custGeom>
                <a:avLst/>
                <a:gdLst/>
                <a:ahLst/>
                <a:cxnLst/>
                <a:rect l="l" t="t" r="r" b="b"/>
                <a:pathLst>
                  <a:path w="638" h="483" extrusionOk="0">
                    <a:moveTo>
                      <a:pt x="319" y="0"/>
                    </a:moveTo>
                    <a:cubicBezTo>
                      <a:pt x="266" y="0"/>
                      <a:pt x="212" y="18"/>
                      <a:pt x="167" y="54"/>
                    </a:cubicBezTo>
                    <a:cubicBezTo>
                      <a:pt x="0" y="189"/>
                      <a:pt x="80" y="459"/>
                      <a:pt x="293" y="481"/>
                    </a:cubicBezTo>
                    <a:cubicBezTo>
                      <a:pt x="302" y="482"/>
                      <a:pt x="311" y="483"/>
                      <a:pt x="320" y="483"/>
                    </a:cubicBezTo>
                    <a:cubicBezTo>
                      <a:pt x="519" y="483"/>
                      <a:pt x="637" y="249"/>
                      <a:pt x="508" y="89"/>
                    </a:cubicBezTo>
                    <a:cubicBezTo>
                      <a:pt x="460" y="31"/>
                      <a:pt x="390"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5" name="Google Shape;5345;p38"/>
              <p:cNvSpPr/>
              <p:nvPr/>
            </p:nvSpPr>
            <p:spPr>
              <a:xfrm>
                <a:off x="4192400" y="3871800"/>
                <a:ext cx="15325" cy="11700"/>
              </a:xfrm>
              <a:custGeom>
                <a:avLst/>
                <a:gdLst/>
                <a:ahLst/>
                <a:cxnLst/>
                <a:rect l="l" t="t" r="r" b="b"/>
                <a:pathLst>
                  <a:path w="613" h="468" extrusionOk="0">
                    <a:moveTo>
                      <a:pt x="308" y="1"/>
                    </a:moveTo>
                    <a:cubicBezTo>
                      <a:pt x="257" y="1"/>
                      <a:pt x="205" y="18"/>
                      <a:pt x="162" y="55"/>
                    </a:cubicBezTo>
                    <a:cubicBezTo>
                      <a:pt x="1" y="183"/>
                      <a:pt x="78" y="444"/>
                      <a:pt x="284" y="466"/>
                    </a:cubicBezTo>
                    <a:cubicBezTo>
                      <a:pt x="292" y="467"/>
                      <a:pt x="299" y="467"/>
                      <a:pt x="307" y="467"/>
                    </a:cubicBezTo>
                    <a:cubicBezTo>
                      <a:pt x="499" y="467"/>
                      <a:pt x="613" y="241"/>
                      <a:pt x="489" y="87"/>
                    </a:cubicBezTo>
                    <a:cubicBezTo>
                      <a:pt x="442" y="30"/>
                      <a:pt x="375" y="1"/>
                      <a:pt x="3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6" name="Google Shape;5346;p38"/>
              <p:cNvSpPr/>
              <p:nvPr/>
            </p:nvSpPr>
            <p:spPr>
              <a:xfrm>
                <a:off x="4179150" y="3855300"/>
                <a:ext cx="14775" cy="11150"/>
              </a:xfrm>
              <a:custGeom>
                <a:avLst/>
                <a:gdLst/>
                <a:ahLst/>
                <a:cxnLst/>
                <a:rect l="l" t="t" r="r" b="b"/>
                <a:pathLst>
                  <a:path w="591" h="446" extrusionOk="0">
                    <a:moveTo>
                      <a:pt x="295" y="0"/>
                    </a:moveTo>
                    <a:cubicBezTo>
                      <a:pt x="246" y="0"/>
                      <a:pt x="196" y="16"/>
                      <a:pt x="155" y="49"/>
                    </a:cubicBezTo>
                    <a:cubicBezTo>
                      <a:pt x="1" y="175"/>
                      <a:pt x="74" y="425"/>
                      <a:pt x="274" y="445"/>
                    </a:cubicBezTo>
                    <a:cubicBezTo>
                      <a:pt x="282" y="445"/>
                      <a:pt x="289" y="446"/>
                      <a:pt x="297" y="446"/>
                    </a:cubicBezTo>
                    <a:cubicBezTo>
                      <a:pt x="479" y="446"/>
                      <a:pt x="590" y="230"/>
                      <a:pt x="470" y="82"/>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7" name="Google Shape;5347;p38"/>
              <p:cNvSpPr/>
              <p:nvPr/>
            </p:nvSpPr>
            <p:spPr>
              <a:xfrm>
                <a:off x="4165825" y="3838750"/>
                <a:ext cx="14100" cy="10750"/>
              </a:xfrm>
              <a:custGeom>
                <a:avLst/>
                <a:gdLst/>
                <a:ahLst/>
                <a:cxnLst/>
                <a:rect l="l" t="t" r="r" b="b"/>
                <a:pathLst>
                  <a:path w="564" h="430" extrusionOk="0">
                    <a:moveTo>
                      <a:pt x="283" y="0"/>
                    </a:moveTo>
                    <a:cubicBezTo>
                      <a:pt x="236" y="0"/>
                      <a:pt x="188" y="16"/>
                      <a:pt x="148" y="49"/>
                    </a:cubicBezTo>
                    <a:cubicBezTo>
                      <a:pt x="0" y="168"/>
                      <a:pt x="71" y="406"/>
                      <a:pt x="260" y="429"/>
                    </a:cubicBezTo>
                    <a:cubicBezTo>
                      <a:pt x="268" y="429"/>
                      <a:pt x="276" y="430"/>
                      <a:pt x="284" y="430"/>
                    </a:cubicBezTo>
                    <a:cubicBezTo>
                      <a:pt x="460" y="430"/>
                      <a:pt x="564" y="223"/>
                      <a:pt x="450" y="82"/>
                    </a:cubicBezTo>
                    <a:cubicBezTo>
                      <a:pt x="408" y="28"/>
                      <a:pt x="346" y="0"/>
                      <a:pt x="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8" name="Google Shape;5348;p38"/>
              <p:cNvSpPr/>
              <p:nvPr/>
            </p:nvSpPr>
            <p:spPr>
              <a:xfrm>
                <a:off x="4152550" y="3822200"/>
                <a:ext cx="13500" cy="10275"/>
              </a:xfrm>
              <a:custGeom>
                <a:avLst/>
                <a:gdLst/>
                <a:ahLst/>
                <a:cxnLst/>
                <a:rect l="l" t="t" r="r" b="b"/>
                <a:pathLst>
                  <a:path w="540" h="411" extrusionOk="0">
                    <a:moveTo>
                      <a:pt x="270" y="1"/>
                    </a:moveTo>
                    <a:cubicBezTo>
                      <a:pt x="225" y="1"/>
                      <a:pt x="180" y="16"/>
                      <a:pt x="142" y="46"/>
                    </a:cubicBezTo>
                    <a:cubicBezTo>
                      <a:pt x="1" y="162"/>
                      <a:pt x="68" y="390"/>
                      <a:pt x="251" y="409"/>
                    </a:cubicBezTo>
                    <a:cubicBezTo>
                      <a:pt x="259" y="410"/>
                      <a:pt x="267" y="411"/>
                      <a:pt x="275" y="411"/>
                    </a:cubicBezTo>
                    <a:cubicBezTo>
                      <a:pt x="441" y="411"/>
                      <a:pt x="539" y="214"/>
                      <a:pt x="431" y="78"/>
                    </a:cubicBezTo>
                    <a:cubicBezTo>
                      <a:pt x="389" y="27"/>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9" name="Google Shape;5349;p38"/>
              <p:cNvSpPr/>
              <p:nvPr/>
            </p:nvSpPr>
            <p:spPr>
              <a:xfrm>
                <a:off x="4139300" y="3805700"/>
                <a:ext cx="12825" cy="9750"/>
              </a:xfrm>
              <a:custGeom>
                <a:avLst/>
                <a:gdLst/>
                <a:ahLst/>
                <a:cxnLst/>
                <a:rect l="l" t="t" r="r" b="b"/>
                <a:pathLst>
                  <a:path w="513" h="390" extrusionOk="0">
                    <a:moveTo>
                      <a:pt x="258" y="1"/>
                    </a:moveTo>
                    <a:cubicBezTo>
                      <a:pt x="215" y="1"/>
                      <a:pt x="172" y="15"/>
                      <a:pt x="136" y="44"/>
                    </a:cubicBezTo>
                    <a:cubicBezTo>
                      <a:pt x="1" y="153"/>
                      <a:pt x="65" y="372"/>
                      <a:pt x="235" y="388"/>
                    </a:cubicBezTo>
                    <a:cubicBezTo>
                      <a:pt x="243" y="389"/>
                      <a:pt x="251" y="389"/>
                      <a:pt x="258" y="389"/>
                    </a:cubicBezTo>
                    <a:cubicBezTo>
                      <a:pt x="418" y="389"/>
                      <a:pt x="513" y="202"/>
                      <a:pt x="409" y="73"/>
                    </a:cubicBezTo>
                    <a:cubicBezTo>
                      <a:pt x="370" y="26"/>
                      <a:pt x="314"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0" name="Google Shape;5350;p38"/>
              <p:cNvSpPr/>
              <p:nvPr/>
            </p:nvSpPr>
            <p:spPr>
              <a:xfrm>
                <a:off x="4126050" y="3789150"/>
                <a:ext cx="12200" cy="9325"/>
              </a:xfrm>
              <a:custGeom>
                <a:avLst/>
                <a:gdLst/>
                <a:ahLst/>
                <a:cxnLst/>
                <a:rect l="l" t="t" r="r" b="b"/>
                <a:pathLst>
                  <a:path w="488" h="373" extrusionOk="0">
                    <a:moveTo>
                      <a:pt x="243" y="0"/>
                    </a:moveTo>
                    <a:cubicBezTo>
                      <a:pt x="203" y="0"/>
                      <a:pt x="162" y="13"/>
                      <a:pt x="129" y="41"/>
                    </a:cubicBezTo>
                    <a:cubicBezTo>
                      <a:pt x="0" y="147"/>
                      <a:pt x="61" y="356"/>
                      <a:pt x="225" y="372"/>
                    </a:cubicBezTo>
                    <a:cubicBezTo>
                      <a:pt x="232" y="373"/>
                      <a:pt x="238" y="373"/>
                      <a:pt x="245" y="373"/>
                    </a:cubicBezTo>
                    <a:cubicBezTo>
                      <a:pt x="397" y="373"/>
                      <a:pt x="488" y="193"/>
                      <a:pt x="389" y="70"/>
                    </a:cubicBezTo>
                    <a:cubicBezTo>
                      <a:pt x="352" y="24"/>
                      <a:pt x="298" y="0"/>
                      <a:pt x="2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1" name="Google Shape;5351;p38"/>
              <p:cNvSpPr/>
              <p:nvPr/>
            </p:nvSpPr>
            <p:spPr>
              <a:xfrm>
                <a:off x="4112700" y="3772650"/>
                <a:ext cx="11725" cy="8800"/>
              </a:xfrm>
              <a:custGeom>
                <a:avLst/>
                <a:gdLst/>
                <a:ahLst/>
                <a:cxnLst/>
                <a:rect l="l" t="t" r="r" b="b"/>
                <a:pathLst>
                  <a:path w="469" h="352" extrusionOk="0">
                    <a:moveTo>
                      <a:pt x="235" y="0"/>
                    </a:moveTo>
                    <a:cubicBezTo>
                      <a:pt x="196" y="0"/>
                      <a:pt x="156" y="13"/>
                      <a:pt x="123" y="39"/>
                    </a:cubicBezTo>
                    <a:cubicBezTo>
                      <a:pt x="1" y="139"/>
                      <a:pt x="62" y="335"/>
                      <a:pt x="216" y="351"/>
                    </a:cubicBezTo>
                    <a:cubicBezTo>
                      <a:pt x="224" y="352"/>
                      <a:pt x="231" y="352"/>
                      <a:pt x="239" y="352"/>
                    </a:cubicBezTo>
                    <a:cubicBezTo>
                      <a:pt x="383" y="352"/>
                      <a:pt x="468" y="181"/>
                      <a:pt x="374" y="65"/>
                    </a:cubicBezTo>
                    <a:cubicBezTo>
                      <a:pt x="339" y="22"/>
                      <a:pt x="287" y="0"/>
                      <a:pt x="2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2" name="Google Shape;5352;p38"/>
              <p:cNvSpPr/>
              <p:nvPr/>
            </p:nvSpPr>
            <p:spPr>
              <a:xfrm>
                <a:off x="4099450" y="3756075"/>
                <a:ext cx="11100" cy="8425"/>
              </a:xfrm>
              <a:custGeom>
                <a:avLst/>
                <a:gdLst/>
                <a:ahLst/>
                <a:cxnLst/>
                <a:rect l="l" t="t" r="r" b="b"/>
                <a:pathLst>
                  <a:path w="444" h="337" extrusionOk="0">
                    <a:moveTo>
                      <a:pt x="221" y="1"/>
                    </a:moveTo>
                    <a:cubicBezTo>
                      <a:pt x="184" y="1"/>
                      <a:pt x="147" y="13"/>
                      <a:pt x="116" y="40"/>
                    </a:cubicBezTo>
                    <a:cubicBezTo>
                      <a:pt x="1" y="133"/>
                      <a:pt x="55" y="319"/>
                      <a:pt x="206" y="336"/>
                    </a:cubicBezTo>
                    <a:cubicBezTo>
                      <a:pt x="213" y="336"/>
                      <a:pt x="219" y="337"/>
                      <a:pt x="225" y="337"/>
                    </a:cubicBezTo>
                    <a:cubicBezTo>
                      <a:pt x="362" y="337"/>
                      <a:pt x="443" y="173"/>
                      <a:pt x="351" y="62"/>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3" name="Google Shape;5353;p38"/>
              <p:cNvSpPr/>
              <p:nvPr/>
            </p:nvSpPr>
            <p:spPr>
              <a:xfrm>
                <a:off x="4086200" y="3739550"/>
                <a:ext cx="10350" cy="7925"/>
              </a:xfrm>
              <a:custGeom>
                <a:avLst/>
                <a:gdLst/>
                <a:ahLst/>
                <a:cxnLst/>
                <a:rect l="l" t="t" r="r" b="b"/>
                <a:pathLst>
                  <a:path w="414" h="317" extrusionOk="0">
                    <a:moveTo>
                      <a:pt x="208" y="1"/>
                    </a:moveTo>
                    <a:cubicBezTo>
                      <a:pt x="173" y="1"/>
                      <a:pt x="139" y="12"/>
                      <a:pt x="110" y="36"/>
                    </a:cubicBezTo>
                    <a:cubicBezTo>
                      <a:pt x="0" y="126"/>
                      <a:pt x="52" y="302"/>
                      <a:pt x="190" y="315"/>
                    </a:cubicBezTo>
                    <a:cubicBezTo>
                      <a:pt x="196" y="316"/>
                      <a:pt x="203" y="316"/>
                      <a:pt x="209" y="316"/>
                    </a:cubicBezTo>
                    <a:cubicBezTo>
                      <a:pt x="339" y="316"/>
                      <a:pt x="414" y="165"/>
                      <a:pt x="331" y="61"/>
                    </a:cubicBezTo>
                    <a:cubicBezTo>
                      <a:pt x="300" y="21"/>
                      <a:pt x="254" y="1"/>
                      <a:pt x="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4" name="Google Shape;5354;p38"/>
              <p:cNvSpPr/>
              <p:nvPr/>
            </p:nvSpPr>
            <p:spPr>
              <a:xfrm>
                <a:off x="4343050" y="4022675"/>
                <a:ext cx="21450" cy="16300"/>
              </a:xfrm>
              <a:custGeom>
                <a:avLst/>
                <a:gdLst/>
                <a:ahLst/>
                <a:cxnLst/>
                <a:rect l="l" t="t" r="r" b="b"/>
                <a:pathLst>
                  <a:path w="858" h="652" extrusionOk="0">
                    <a:moveTo>
                      <a:pt x="429" y="0"/>
                    </a:moveTo>
                    <a:cubicBezTo>
                      <a:pt x="357" y="0"/>
                      <a:pt x="285" y="24"/>
                      <a:pt x="226" y="74"/>
                    </a:cubicBezTo>
                    <a:cubicBezTo>
                      <a:pt x="1" y="258"/>
                      <a:pt x="107" y="621"/>
                      <a:pt x="396" y="650"/>
                    </a:cubicBezTo>
                    <a:cubicBezTo>
                      <a:pt x="408" y="651"/>
                      <a:pt x="420" y="651"/>
                      <a:pt x="431" y="651"/>
                    </a:cubicBezTo>
                    <a:cubicBezTo>
                      <a:pt x="699" y="651"/>
                      <a:pt x="858" y="338"/>
                      <a:pt x="682" y="123"/>
                    </a:cubicBezTo>
                    <a:cubicBezTo>
                      <a:pt x="618" y="42"/>
                      <a:pt x="524" y="0"/>
                      <a:pt x="4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5" name="Google Shape;5355;p38"/>
              <p:cNvSpPr/>
              <p:nvPr/>
            </p:nvSpPr>
            <p:spPr>
              <a:xfrm>
                <a:off x="4329725" y="4006100"/>
                <a:ext cx="20875" cy="15850"/>
              </a:xfrm>
              <a:custGeom>
                <a:avLst/>
                <a:gdLst/>
                <a:ahLst/>
                <a:cxnLst/>
                <a:rect l="l" t="t" r="r" b="b"/>
                <a:pathLst>
                  <a:path w="835" h="634" extrusionOk="0">
                    <a:moveTo>
                      <a:pt x="420" y="0"/>
                    </a:moveTo>
                    <a:cubicBezTo>
                      <a:pt x="351" y="0"/>
                      <a:pt x="280" y="23"/>
                      <a:pt x="222" y="72"/>
                    </a:cubicBezTo>
                    <a:cubicBezTo>
                      <a:pt x="0" y="249"/>
                      <a:pt x="106" y="602"/>
                      <a:pt x="386" y="631"/>
                    </a:cubicBezTo>
                    <a:cubicBezTo>
                      <a:pt x="398" y="632"/>
                      <a:pt x="409" y="633"/>
                      <a:pt x="420" y="633"/>
                    </a:cubicBezTo>
                    <a:cubicBezTo>
                      <a:pt x="680" y="633"/>
                      <a:pt x="835" y="326"/>
                      <a:pt x="665" y="117"/>
                    </a:cubicBezTo>
                    <a:cubicBezTo>
                      <a:pt x="603" y="40"/>
                      <a:pt x="512" y="0"/>
                      <a:pt x="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6" name="Google Shape;5356;p38"/>
              <p:cNvSpPr/>
              <p:nvPr/>
            </p:nvSpPr>
            <p:spPr>
              <a:xfrm>
                <a:off x="4316450" y="3989550"/>
                <a:ext cx="20250" cy="15350"/>
              </a:xfrm>
              <a:custGeom>
                <a:avLst/>
                <a:gdLst/>
                <a:ahLst/>
                <a:cxnLst/>
                <a:rect l="l" t="t" r="r" b="b"/>
                <a:pathLst>
                  <a:path w="810" h="614" extrusionOk="0">
                    <a:moveTo>
                      <a:pt x="407" y="1"/>
                    </a:moveTo>
                    <a:cubicBezTo>
                      <a:pt x="338" y="1"/>
                      <a:pt x="270" y="23"/>
                      <a:pt x="213" y="69"/>
                    </a:cubicBezTo>
                    <a:cubicBezTo>
                      <a:pt x="1" y="242"/>
                      <a:pt x="104" y="586"/>
                      <a:pt x="374" y="612"/>
                    </a:cubicBezTo>
                    <a:cubicBezTo>
                      <a:pt x="386" y="613"/>
                      <a:pt x="397" y="614"/>
                      <a:pt x="409" y="614"/>
                    </a:cubicBezTo>
                    <a:cubicBezTo>
                      <a:pt x="661" y="614"/>
                      <a:pt x="810" y="320"/>
                      <a:pt x="647" y="114"/>
                    </a:cubicBezTo>
                    <a:cubicBezTo>
                      <a:pt x="585" y="39"/>
                      <a:pt x="496"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7" name="Google Shape;5357;p38"/>
              <p:cNvSpPr/>
              <p:nvPr/>
            </p:nvSpPr>
            <p:spPr>
              <a:xfrm>
                <a:off x="4303200" y="3973050"/>
                <a:ext cx="19600" cy="14900"/>
              </a:xfrm>
              <a:custGeom>
                <a:avLst/>
                <a:gdLst/>
                <a:ahLst/>
                <a:cxnLst/>
                <a:rect l="l" t="t" r="r" b="b"/>
                <a:pathLst>
                  <a:path w="784" h="596" extrusionOk="0">
                    <a:moveTo>
                      <a:pt x="393" y="1"/>
                    </a:moveTo>
                    <a:cubicBezTo>
                      <a:pt x="328" y="1"/>
                      <a:pt x="262" y="23"/>
                      <a:pt x="206" y="67"/>
                    </a:cubicBezTo>
                    <a:cubicBezTo>
                      <a:pt x="1" y="234"/>
                      <a:pt x="100" y="565"/>
                      <a:pt x="364" y="594"/>
                    </a:cubicBezTo>
                    <a:cubicBezTo>
                      <a:pt x="375" y="595"/>
                      <a:pt x="387" y="596"/>
                      <a:pt x="398" y="596"/>
                    </a:cubicBezTo>
                    <a:cubicBezTo>
                      <a:pt x="641" y="596"/>
                      <a:pt x="784" y="308"/>
                      <a:pt x="624" y="112"/>
                    </a:cubicBezTo>
                    <a:cubicBezTo>
                      <a:pt x="566" y="39"/>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8" name="Google Shape;5358;p38"/>
              <p:cNvSpPr/>
              <p:nvPr/>
            </p:nvSpPr>
            <p:spPr>
              <a:xfrm>
                <a:off x="4289950" y="3956475"/>
                <a:ext cx="18950" cy="14450"/>
              </a:xfrm>
              <a:custGeom>
                <a:avLst/>
                <a:gdLst/>
                <a:ahLst/>
                <a:cxnLst/>
                <a:rect l="l" t="t" r="r" b="b"/>
                <a:pathLst>
                  <a:path w="758" h="578" extrusionOk="0">
                    <a:moveTo>
                      <a:pt x="379" y="1"/>
                    </a:moveTo>
                    <a:cubicBezTo>
                      <a:pt x="316" y="1"/>
                      <a:pt x="252" y="22"/>
                      <a:pt x="200" y="65"/>
                    </a:cubicBezTo>
                    <a:cubicBezTo>
                      <a:pt x="0" y="228"/>
                      <a:pt x="94" y="550"/>
                      <a:pt x="351" y="576"/>
                    </a:cubicBezTo>
                    <a:cubicBezTo>
                      <a:pt x="362" y="577"/>
                      <a:pt x="374" y="578"/>
                      <a:pt x="385" y="578"/>
                    </a:cubicBezTo>
                    <a:cubicBezTo>
                      <a:pt x="619" y="578"/>
                      <a:pt x="758" y="300"/>
                      <a:pt x="604" y="110"/>
                    </a:cubicBezTo>
                    <a:cubicBezTo>
                      <a:pt x="548" y="38"/>
                      <a:pt x="463"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9" name="Google Shape;5359;p38"/>
              <p:cNvSpPr/>
              <p:nvPr/>
            </p:nvSpPr>
            <p:spPr>
              <a:xfrm>
                <a:off x="4276700" y="3940000"/>
                <a:ext cx="18400" cy="13975"/>
              </a:xfrm>
              <a:custGeom>
                <a:avLst/>
                <a:gdLst/>
                <a:ahLst/>
                <a:cxnLst/>
                <a:rect l="l" t="t" r="r" b="b"/>
                <a:pathLst>
                  <a:path w="736" h="559" extrusionOk="0">
                    <a:moveTo>
                      <a:pt x="366" y="0"/>
                    </a:moveTo>
                    <a:cubicBezTo>
                      <a:pt x="305" y="0"/>
                      <a:pt x="244" y="20"/>
                      <a:pt x="193" y="62"/>
                    </a:cubicBezTo>
                    <a:cubicBezTo>
                      <a:pt x="0" y="219"/>
                      <a:pt x="93" y="531"/>
                      <a:pt x="341" y="556"/>
                    </a:cubicBezTo>
                    <a:cubicBezTo>
                      <a:pt x="351" y="558"/>
                      <a:pt x="362" y="558"/>
                      <a:pt x="372" y="558"/>
                    </a:cubicBezTo>
                    <a:cubicBezTo>
                      <a:pt x="601" y="558"/>
                      <a:pt x="736" y="288"/>
                      <a:pt x="585" y="103"/>
                    </a:cubicBezTo>
                    <a:cubicBezTo>
                      <a:pt x="528" y="35"/>
                      <a:pt x="447" y="0"/>
                      <a:pt x="3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0" name="Google Shape;5360;p38"/>
              <p:cNvSpPr/>
              <p:nvPr/>
            </p:nvSpPr>
            <p:spPr>
              <a:xfrm>
                <a:off x="4263350" y="3923425"/>
                <a:ext cx="17775" cy="13500"/>
              </a:xfrm>
              <a:custGeom>
                <a:avLst/>
                <a:gdLst/>
                <a:ahLst/>
                <a:cxnLst/>
                <a:rect l="l" t="t" r="r" b="b"/>
                <a:pathLst>
                  <a:path w="711" h="540" extrusionOk="0">
                    <a:moveTo>
                      <a:pt x="357" y="1"/>
                    </a:moveTo>
                    <a:cubicBezTo>
                      <a:pt x="297" y="1"/>
                      <a:pt x="237" y="21"/>
                      <a:pt x="187" y="63"/>
                    </a:cubicBezTo>
                    <a:cubicBezTo>
                      <a:pt x="1" y="210"/>
                      <a:pt x="91" y="512"/>
                      <a:pt x="328" y="538"/>
                    </a:cubicBezTo>
                    <a:cubicBezTo>
                      <a:pt x="339" y="539"/>
                      <a:pt x="349" y="540"/>
                      <a:pt x="359" y="540"/>
                    </a:cubicBezTo>
                    <a:cubicBezTo>
                      <a:pt x="582" y="540"/>
                      <a:pt x="711" y="279"/>
                      <a:pt x="566" y="101"/>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1" name="Google Shape;5361;p38"/>
              <p:cNvSpPr/>
              <p:nvPr/>
            </p:nvSpPr>
            <p:spPr>
              <a:xfrm>
                <a:off x="4250100" y="3906900"/>
                <a:ext cx="17225" cy="13075"/>
              </a:xfrm>
              <a:custGeom>
                <a:avLst/>
                <a:gdLst/>
                <a:ahLst/>
                <a:cxnLst/>
                <a:rect l="l" t="t" r="r" b="b"/>
                <a:pathLst>
                  <a:path w="689" h="523" extrusionOk="0">
                    <a:moveTo>
                      <a:pt x="345" y="0"/>
                    </a:moveTo>
                    <a:cubicBezTo>
                      <a:pt x="287" y="0"/>
                      <a:pt x="229" y="19"/>
                      <a:pt x="180" y="58"/>
                    </a:cubicBezTo>
                    <a:cubicBezTo>
                      <a:pt x="0" y="206"/>
                      <a:pt x="87" y="495"/>
                      <a:pt x="318" y="521"/>
                    </a:cubicBezTo>
                    <a:cubicBezTo>
                      <a:pt x="328" y="522"/>
                      <a:pt x="337" y="522"/>
                      <a:pt x="346" y="522"/>
                    </a:cubicBezTo>
                    <a:cubicBezTo>
                      <a:pt x="561" y="522"/>
                      <a:pt x="689" y="270"/>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2" name="Google Shape;5362;p38"/>
              <p:cNvSpPr/>
              <p:nvPr/>
            </p:nvSpPr>
            <p:spPr>
              <a:xfrm>
                <a:off x="4236850" y="3890400"/>
                <a:ext cx="16575" cy="12550"/>
              </a:xfrm>
              <a:custGeom>
                <a:avLst/>
                <a:gdLst/>
                <a:ahLst/>
                <a:cxnLst/>
                <a:rect l="l" t="t" r="r" b="b"/>
                <a:pathLst>
                  <a:path w="663" h="502" extrusionOk="0">
                    <a:moveTo>
                      <a:pt x="332" y="0"/>
                    </a:moveTo>
                    <a:cubicBezTo>
                      <a:pt x="276" y="0"/>
                      <a:pt x="220" y="19"/>
                      <a:pt x="174" y="56"/>
                    </a:cubicBezTo>
                    <a:cubicBezTo>
                      <a:pt x="0" y="198"/>
                      <a:pt x="84" y="477"/>
                      <a:pt x="305" y="500"/>
                    </a:cubicBezTo>
                    <a:cubicBezTo>
                      <a:pt x="315" y="501"/>
                      <a:pt x="324" y="501"/>
                      <a:pt x="333" y="501"/>
                    </a:cubicBezTo>
                    <a:cubicBezTo>
                      <a:pt x="538" y="501"/>
                      <a:pt x="663" y="261"/>
                      <a:pt x="527" y="92"/>
                    </a:cubicBezTo>
                    <a:cubicBezTo>
                      <a:pt x="478" y="32"/>
                      <a:pt x="405"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3" name="Google Shape;5363;p38"/>
              <p:cNvSpPr/>
              <p:nvPr/>
            </p:nvSpPr>
            <p:spPr>
              <a:xfrm>
                <a:off x="4223575" y="3873825"/>
                <a:ext cx="15875" cy="12075"/>
              </a:xfrm>
              <a:custGeom>
                <a:avLst/>
                <a:gdLst/>
                <a:ahLst/>
                <a:cxnLst/>
                <a:rect l="l" t="t" r="r" b="b"/>
                <a:pathLst>
                  <a:path w="635" h="483" extrusionOk="0">
                    <a:moveTo>
                      <a:pt x="319" y="0"/>
                    </a:moveTo>
                    <a:cubicBezTo>
                      <a:pt x="266" y="0"/>
                      <a:pt x="212" y="18"/>
                      <a:pt x="168" y="54"/>
                    </a:cubicBezTo>
                    <a:cubicBezTo>
                      <a:pt x="1" y="189"/>
                      <a:pt x="81" y="459"/>
                      <a:pt x="293" y="481"/>
                    </a:cubicBezTo>
                    <a:cubicBezTo>
                      <a:pt x="302" y="482"/>
                      <a:pt x="312" y="483"/>
                      <a:pt x="320" y="483"/>
                    </a:cubicBezTo>
                    <a:cubicBezTo>
                      <a:pt x="519" y="483"/>
                      <a:pt x="635" y="249"/>
                      <a:pt x="509" y="89"/>
                    </a:cubicBezTo>
                    <a:cubicBezTo>
                      <a:pt x="459" y="31"/>
                      <a:pt x="389"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4" name="Google Shape;5364;p38"/>
              <p:cNvSpPr/>
              <p:nvPr/>
            </p:nvSpPr>
            <p:spPr>
              <a:xfrm>
                <a:off x="4210250" y="3857325"/>
                <a:ext cx="15375" cy="11625"/>
              </a:xfrm>
              <a:custGeom>
                <a:avLst/>
                <a:gdLst/>
                <a:ahLst/>
                <a:cxnLst/>
                <a:rect l="l" t="t" r="r" b="b"/>
                <a:pathLst>
                  <a:path w="615" h="465" extrusionOk="0">
                    <a:moveTo>
                      <a:pt x="309" y="1"/>
                    </a:moveTo>
                    <a:cubicBezTo>
                      <a:pt x="258" y="1"/>
                      <a:pt x="207" y="18"/>
                      <a:pt x="164" y="52"/>
                    </a:cubicBezTo>
                    <a:cubicBezTo>
                      <a:pt x="0" y="184"/>
                      <a:pt x="77" y="444"/>
                      <a:pt x="286" y="463"/>
                    </a:cubicBezTo>
                    <a:cubicBezTo>
                      <a:pt x="295" y="464"/>
                      <a:pt x="304" y="465"/>
                      <a:pt x="313" y="465"/>
                    </a:cubicBezTo>
                    <a:cubicBezTo>
                      <a:pt x="503" y="465"/>
                      <a:pt x="615" y="241"/>
                      <a:pt x="489" y="87"/>
                    </a:cubicBezTo>
                    <a:cubicBezTo>
                      <a:pt x="443" y="30"/>
                      <a:pt x="376"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5" name="Google Shape;5365;p38"/>
              <p:cNvSpPr/>
              <p:nvPr/>
            </p:nvSpPr>
            <p:spPr>
              <a:xfrm>
                <a:off x="4197000" y="3840800"/>
                <a:ext cx="14750" cy="11200"/>
              </a:xfrm>
              <a:custGeom>
                <a:avLst/>
                <a:gdLst/>
                <a:ahLst/>
                <a:cxnLst/>
                <a:rect l="l" t="t" r="r" b="b"/>
                <a:pathLst>
                  <a:path w="590" h="448" extrusionOk="0">
                    <a:moveTo>
                      <a:pt x="297" y="1"/>
                    </a:moveTo>
                    <a:cubicBezTo>
                      <a:pt x="247" y="1"/>
                      <a:pt x="196" y="17"/>
                      <a:pt x="154" y="51"/>
                    </a:cubicBezTo>
                    <a:cubicBezTo>
                      <a:pt x="0" y="176"/>
                      <a:pt x="74" y="424"/>
                      <a:pt x="273" y="446"/>
                    </a:cubicBezTo>
                    <a:cubicBezTo>
                      <a:pt x="281" y="447"/>
                      <a:pt x="289" y="447"/>
                      <a:pt x="296" y="447"/>
                    </a:cubicBezTo>
                    <a:cubicBezTo>
                      <a:pt x="479" y="447"/>
                      <a:pt x="590" y="231"/>
                      <a:pt x="469" y="83"/>
                    </a:cubicBezTo>
                    <a:cubicBezTo>
                      <a:pt x="426" y="29"/>
                      <a:pt x="362" y="1"/>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6" name="Google Shape;5366;p38"/>
              <p:cNvSpPr/>
              <p:nvPr/>
            </p:nvSpPr>
            <p:spPr>
              <a:xfrm>
                <a:off x="4183725" y="3824225"/>
                <a:ext cx="14125" cy="10750"/>
              </a:xfrm>
              <a:custGeom>
                <a:avLst/>
                <a:gdLst/>
                <a:ahLst/>
                <a:cxnLst/>
                <a:rect l="l" t="t" r="r" b="b"/>
                <a:pathLst>
                  <a:path w="565" h="430" extrusionOk="0">
                    <a:moveTo>
                      <a:pt x="284" y="1"/>
                    </a:moveTo>
                    <a:cubicBezTo>
                      <a:pt x="236" y="1"/>
                      <a:pt x="189" y="17"/>
                      <a:pt x="149" y="49"/>
                    </a:cubicBezTo>
                    <a:cubicBezTo>
                      <a:pt x="1" y="168"/>
                      <a:pt x="71" y="409"/>
                      <a:pt x="261" y="428"/>
                    </a:cubicBezTo>
                    <a:cubicBezTo>
                      <a:pt x="269" y="429"/>
                      <a:pt x="277" y="429"/>
                      <a:pt x="284" y="429"/>
                    </a:cubicBezTo>
                    <a:cubicBezTo>
                      <a:pt x="460" y="429"/>
                      <a:pt x="565" y="223"/>
                      <a:pt x="451" y="81"/>
                    </a:cubicBezTo>
                    <a:cubicBezTo>
                      <a:pt x="407" y="28"/>
                      <a:pt x="346"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7" name="Google Shape;5367;p38"/>
              <p:cNvSpPr/>
              <p:nvPr/>
            </p:nvSpPr>
            <p:spPr>
              <a:xfrm>
                <a:off x="4170475" y="3807750"/>
                <a:ext cx="13475" cy="10175"/>
              </a:xfrm>
              <a:custGeom>
                <a:avLst/>
                <a:gdLst/>
                <a:ahLst/>
                <a:cxnLst/>
                <a:rect l="l" t="t" r="r" b="b"/>
                <a:pathLst>
                  <a:path w="539" h="407" extrusionOk="0">
                    <a:moveTo>
                      <a:pt x="270" y="0"/>
                    </a:moveTo>
                    <a:cubicBezTo>
                      <a:pt x="225" y="0"/>
                      <a:pt x="180" y="15"/>
                      <a:pt x="142" y="46"/>
                    </a:cubicBezTo>
                    <a:cubicBezTo>
                      <a:pt x="0" y="158"/>
                      <a:pt x="68" y="390"/>
                      <a:pt x="248" y="406"/>
                    </a:cubicBezTo>
                    <a:cubicBezTo>
                      <a:pt x="256" y="406"/>
                      <a:pt x="264" y="407"/>
                      <a:pt x="271" y="407"/>
                    </a:cubicBezTo>
                    <a:cubicBezTo>
                      <a:pt x="440"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8" name="Google Shape;5368;p38"/>
              <p:cNvSpPr/>
              <p:nvPr/>
            </p:nvSpPr>
            <p:spPr>
              <a:xfrm>
                <a:off x="4157225" y="3791175"/>
                <a:ext cx="12825" cy="9800"/>
              </a:xfrm>
              <a:custGeom>
                <a:avLst/>
                <a:gdLst/>
                <a:ahLst/>
                <a:cxnLst/>
                <a:rect l="l" t="t" r="r" b="b"/>
                <a:pathLst>
                  <a:path w="513" h="392" extrusionOk="0">
                    <a:moveTo>
                      <a:pt x="257" y="0"/>
                    </a:moveTo>
                    <a:cubicBezTo>
                      <a:pt x="214" y="0"/>
                      <a:pt x="171" y="14"/>
                      <a:pt x="135" y="43"/>
                    </a:cubicBezTo>
                    <a:cubicBezTo>
                      <a:pt x="0" y="156"/>
                      <a:pt x="64" y="371"/>
                      <a:pt x="238" y="391"/>
                    </a:cubicBezTo>
                    <a:cubicBezTo>
                      <a:pt x="246" y="391"/>
                      <a:pt x="253" y="392"/>
                      <a:pt x="261" y="392"/>
                    </a:cubicBezTo>
                    <a:cubicBezTo>
                      <a:pt x="418" y="392"/>
                      <a:pt x="513" y="201"/>
                      <a:pt x="408" y="72"/>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9" name="Google Shape;5369;p38"/>
              <p:cNvSpPr/>
              <p:nvPr/>
            </p:nvSpPr>
            <p:spPr>
              <a:xfrm>
                <a:off x="4143950" y="3774675"/>
                <a:ext cx="12275" cy="9275"/>
              </a:xfrm>
              <a:custGeom>
                <a:avLst/>
                <a:gdLst/>
                <a:ahLst/>
                <a:cxnLst/>
                <a:rect l="l" t="t" r="r" b="b"/>
                <a:pathLst>
                  <a:path w="491" h="371" extrusionOk="0">
                    <a:moveTo>
                      <a:pt x="245" y="1"/>
                    </a:moveTo>
                    <a:cubicBezTo>
                      <a:pt x="205" y="1"/>
                      <a:pt x="164" y="14"/>
                      <a:pt x="129" y="41"/>
                    </a:cubicBezTo>
                    <a:cubicBezTo>
                      <a:pt x="1" y="144"/>
                      <a:pt x="62" y="353"/>
                      <a:pt x="226" y="369"/>
                    </a:cubicBezTo>
                    <a:cubicBezTo>
                      <a:pt x="234" y="370"/>
                      <a:pt x="241" y="371"/>
                      <a:pt x="249" y="371"/>
                    </a:cubicBezTo>
                    <a:cubicBezTo>
                      <a:pt x="399" y="371"/>
                      <a:pt x="491" y="193"/>
                      <a:pt x="390" y="70"/>
                    </a:cubicBezTo>
                    <a:cubicBezTo>
                      <a:pt x="353" y="24"/>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0" name="Google Shape;5370;p38"/>
              <p:cNvSpPr/>
              <p:nvPr/>
            </p:nvSpPr>
            <p:spPr>
              <a:xfrm>
                <a:off x="4130625" y="3758125"/>
                <a:ext cx="11650" cy="8875"/>
              </a:xfrm>
              <a:custGeom>
                <a:avLst/>
                <a:gdLst/>
                <a:ahLst/>
                <a:cxnLst/>
                <a:rect l="l" t="t" r="r" b="b"/>
                <a:pathLst>
                  <a:path w="466" h="355" extrusionOk="0">
                    <a:moveTo>
                      <a:pt x="234" y="0"/>
                    </a:moveTo>
                    <a:cubicBezTo>
                      <a:pt x="195" y="0"/>
                      <a:pt x="156" y="14"/>
                      <a:pt x="123" y="41"/>
                    </a:cubicBezTo>
                    <a:cubicBezTo>
                      <a:pt x="0" y="138"/>
                      <a:pt x="58" y="337"/>
                      <a:pt x="216" y="353"/>
                    </a:cubicBezTo>
                    <a:cubicBezTo>
                      <a:pt x="222" y="354"/>
                      <a:pt x="229" y="354"/>
                      <a:pt x="235" y="354"/>
                    </a:cubicBezTo>
                    <a:cubicBezTo>
                      <a:pt x="381" y="354"/>
                      <a:pt x="465" y="184"/>
                      <a:pt x="370" y="67"/>
                    </a:cubicBezTo>
                    <a:cubicBezTo>
                      <a:pt x="335" y="23"/>
                      <a:pt x="285"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1" name="Google Shape;5371;p38"/>
              <p:cNvSpPr/>
              <p:nvPr/>
            </p:nvSpPr>
            <p:spPr>
              <a:xfrm>
                <a:off x="4117375" y="3741575"/>
                <a:ext cx="11075" cy="8375"/>
              </a:xfrm>
              <a:custGeom>
                <a:avLst/>
                <a:gdLst/>
                <a:ahLst/>
                <a:cxnLst/>
                <a:rect l="l" t="t" r="r" b="b"/>
                <a:pathLst>
                  <a:path w="443" h="335" extrusionOk="0">
                    <a:moveTo>
                      <a:pt x="221" y="1"/>
                    </a:moveTo>
                    <a:cubicBezTo>
                      <a:pt x="184" y="1"/>
                      <a:pt x="147" y="13"/>
                      <a:pt x="116" y="38"/>
                    </a:cubicBezTo>
                    <a:cubicBezTo>
                      <a:pt x="0" y="131"/>
                      <a:pt x="55" y="321"/>
                      <a:pt x="203" y="334"/>
                    </a:cubicBezTo>
                    <a:cubicBezTo>
                      <a:pt x="209" y="335"/>
                      <a:pt x="216" y="335"/>
                      <a:pt x="222" y="335"/>
                    </a:cubicBezTo>
                    <a:cubicBezTo>
                      <a:pt x="362" y="335"/>
                      <a:pt x="443" y="174"/>
                      <a:pt x="350" y="64"/>
                    </a:cubicBezTo>
                    <a:cubicBezTo>
                      <a:pt x="318" y="22"/>
                      <a:pt x="269"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2" name="Google Shape;5372;p38"/>
              <p:cNvSpPr/>
              <p:nvPr/>
            </p:nvSpPr>
            <p:spPr>
              <a:xfrm>
                <a:off x="4104100" y="3725075"/>
                <a:ext cx="10400" cy="7925"/>
              </a:xfrm>
              <a:custGeom>
                <a:avLst/>
                <a:gdLst/>
                <a:ahLst/>
                <a:cxnLst/>
                <a:rect l="l" t="t" r="r" b="b"/>
                <a:pathLst>
                  <a:path w="416" h="317" extrusionOk="0">
                    <a:moveTo>
                      <a:pt x="210" y="1"/>
                    </a:moveTo>
                    <a:cubicBezTo>
                      <a:pt x="175" y="1"/>
                      <a:pt x="140" y="12"/>
                      <a:pt x="110" y="36"/>
                    </a:cubicBezTo>
                    <a:cubicBezTo>
                      <a:pt x="1" y="123"/>
                      <a:pt x="52" y="300"/>
                      <a:pt x="194" y="316"/>
                    </a:cubicBezTo>
                    <a:cubicBezTo>
                      <a:pt x="199" y="316"/>
                      <a:pt x="204" y="316"/>
                      <a:pt x="209" y="316"/>
                    </a:cubicBezTo>
                    <a:cubicBezTo>
                      <a:pt x="338" y="316"/>
                      <a:pt x="415" y="164"/>
                      <a:pt x="332" y="59"/>
                    </a:cubicBezTo>
                    <a:cubicBezTo>
                      <a:pt x="301" y="20"/>
                      <a:pt x="256"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3" name="Google Shape;5373;p38"/>
              <p:cNvSpPr/>
              <p:nvPr/>
            </p:nvSpPr>
            <p:spPr>
              <a:xfrm>
                <a:off x="4347625" y="3991625"/>
                <a:ext cx="20900" cy="15850"/>
              </a:xfrm>
              <a:custGeom>
                <a:avLst/>
                <a:gdLst/>
                <a:ahLst/>
                <a:cxnLst/>
                <a:rect l="l" t="t" r="r" b="b"/>
                <a:pathLst>
                  <a:path w="836" h="634" extrusionOk="0">
                    <a:moveTo>
                      <a:pt x="418" y="1"/>
                    </a:moveTo>
                    <a:cubicBezTo>
                      <a:pt x="348" y="1"/>
                      <a:pt x="278" y="24"/>
                      <a:pt x="219" y="73"/>
                    </a:cubicBezTo>
                    <a:cubicBezTo>
                      <a:pt x="1" y="249"/>
                      <a:pt x="107" y="603"/>
                      <a:pt x="386" y="632"/>
                    </a:cubicBezTo>
                    <a:cubicBezTo>
                      <a:pt x="398" y="633"/>
                      <a:pt x="410" y="634"/>
                      <a:pt x="421" y="634"/>
                    </a:cubicBezTo>
                    <a:cubicBezTo>
                      <a:pt x="680" y="634"/>
                      <a:pt x="835" y="327"/>
                      <a:pt x="666" y="118"/>
                    </a:cubicBezTo>
                    <a:cubicBezTo>
                      <a:pt x="602" y="41"/>
                      <a:pt x="510" y="1"/>
                      <a:pt x="4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4" name="Google Shape;5374;p38"/>
              <p:cNvSpPr/>
              <p:nvPr/>
            </p:nvSpPr>
            <p:spPr>
              <a:xfrm>
                <a:off x="4334375" y="3975100"/>
                <a:ext cx="20250" cy="15350"/>
              </a:xfrm>
              <a:custGeom>
                <a:avLst/>
                <a:gdLst/>
                <a:ahLst/>
                <a:cxnLst/>
                <a:rect l="l" t="t" r="r" b="b"/>
                <a:pathLst>
                  <a:path w="810" h="614" extrusionOk="0">
                    <a:moveTo>
                      <a:pt x="406" y="0"/>
                    </a:moveTo>
                    <a:cubicBezTo>
                      <a:pt x="338" y="0"/>
                      <a:pt x="270" y="22"/>
                      <a:pt x="213" y="68"/>
                    </a:cubicBezTo>
                    <a:cubicBezTo>
                      <a:pt x="1" y="239"/>
                      <a:pt x="103" y="583"/>
                      <a:pt x="373" y="611"/>
                    </a:cubicBezTo>
                    <a:cubicBezTo>
                      <a:pt x="385" y="613"/>
                      <a:pt x="397" y="613"/>
                      <a:pt x="408" y="613"/>
                    </a:cubicBezTo>
                    <a:cubicBezTo>
                      <a:pt x="661" y="613"/>
                      <a:pt x="809" y="316"/>
                      <a:pt x="643" y="113"/>
                    </a:cubicBezTo>
                    <a:cubicBezTo>
                      <a:pt x="583" y="39"/>
                      <a:pt x="495" y="0"/>
                      <a:pt x="4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5" name="Google Shape;5375;p38"/>
              <p:cNvSpPr/>
              <p:nvPr/>
            </p:nvSpPr>
            <p:spPr>
              <a:xfrm>
                <a:off x="4321125" y="3958525"/>
                <a:ext cx="19600" cy="14900"/>
              </a:xfrm>
              <a:custGeom>
                <a:avLst/>
                <a:gdLst/>
                <a:ahLst/>
                <a:cxnLst/>
                <a:rect l="l" t="t" r="r" b="b"/>
                <a:pathLst>
                  <a:path w="784" h="596" extrusionOk="0">
                    <a:moveTo>
                      <a:pt x="393" y="0"/>
                    </a:moveTo>
                    <a:cubicBezTo>
                      <a:pt x="327" y="0"/>
                      <a:pt x="261" y="22"/>
                      <a:pt x="206" y="66"/>
                    </a:cubicBezTo>
                    <a:cubicBezTo>
                      <a:pt x="0" y="233"/>
                      <a:pt x="97" y="567"/>
                      <a:pt x="363" y="593"/>
                    </a:cubicBezTo>
                    <a:cubicBezTo>
                      <a:pt x="375" y="594"/>
                      <a:pt x="387" y="595"/>
                      <a:pt x="398" y="595"/>
                    </a:cubicBezTo>
                    <a:cubicBezTo>
                      <a:pt x="641" y="595"/>
                      <a:pt x="783" y="308"/>
                      <a:pt x="624" y="111"/>
                    </a:cubicBezTo>
                    <a:cubicBezTo>
                      <a:pt x="565" y="38"/>
                      <a:pt x="480" y="0"/>
                      <a:pt x="3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6" name="Google Shape;5376;p38"/>
              <p:cNvSpPr/>
              <p:nvPr/>
            </p:nvSpPr>
            <p:spPr>
              <a:xfrm>
                <a:off x="4307775" y="3942025"/>
                <a:ext cx="19075" cy="14425"/>
              </a:xfrm>
              <a:custGeom>
                <a:avLst/>
                <a:gdLst/>
                <a:ahLst/>
                <a:cxnLst/>
                <a:rect l="l" t="t" r="r" b="b"/>
                <a:pathLst>
                  <a:path w="763" h="577" extrusionOk="0">
                    <a:moveTo>
                      <a:pt x="384" y="0"/>
                    </a:moveTo>
                    <a:cubicBezTo>
                      <a:pt x="320" y="0"/>
                      <a:pt x="256" y="21"/>
                      <a:pt x="203" y="64"/>
                    </a:cubicBezTo>
                    <a:cubicBezTo>
                      <a:pt x="1" y="225"/>
                      <a:pt x="97" y="549"/>
                      <a:pt x="354" y="575"/>
                    </a:cubicBezTo>
                    <a:cubicBezTo>
                      <a:pt x="365" y="576"/>
                      <a:pt x="375" y="577"/>
                      <a:pt x="385" y="577"/>
                    </a:cubicBezTo>
                    <a:cubicBezTo>
                      <a:pt x="621" y="577"/>
                      <a:pt x="762" y="297"/>
                      <a:pt x="608" y="106"/>
                    </a:cubicBezTo>
                    <a:cubicBezTo>
                      <a:pt x="552" y="36"/>
                      <a:pt x="468"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7" name="Google Shape;5377;p38"/>
              <p:cNvSpPr/>
              <p:nvPr/>
            </p:nvSpPr>
            <p:spPr>
              <a:xfrm>
                <a:off x="4294525" y="3925500"/>
                <a:ext cx="18425" cy="13925"/>
              </a:xfrm>
              <a:custGeom>
                <a:avLst/>
                <a:gdLst/>
                <a:ahLst/>
                <a:cxnLst/>
                <a:rect l="l" t="t" r="r" b="b"/>
                <a:pathLst>
                  <a:path w="737" h="557" extrusionOk="0">
                    <a:moveTo>
                      <a:pt x="372" y="0"/>
                    </a:moveTo>
                    <a:cubicBezTo>
                      <a:pt x="310" y="0"/>
                      <a:pt x="247" y="21"/>
                      <a:pt x="193" y="63"/>
                    </a:cubicBezTo>
                    <a:cubicBezTo>
                      <a:pt x="0" y="221"/>
                      <a:pt x="97" y="532"/>
                      <a:pt x="341" y="555"/>
                    </a:cubicBezTo>
                    <a:cubicBezTo>
                      <a:pt x="352" y="556"/>
                      <a:pt x="362" y="556"/>
                      <a:pt x="372" y="556"/>
                    </a:cubicBezTo>
                    <a:cubicBezTo>
                      <a:pt x="601" y="556"/>
                      <a:pt x="736" y="286"/>
                      <a:pt x="585" y="102"/>
                    </a:cubicBezTo>
                    <a:cubicBezTo>
                      <a:pt x="531" y="35"/>
                      <a:pt x="452" y="0"/>
                      <a:pt x="3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8" name="Google Shape;5378;p38"/>
              <p:cNvSpPr/>
              <p:nvPr/>
            </p:nvSpPr>
            <p:spPr>
              <a:xfrm>
                <a:off x="4281275" y="3908925"/>
                <a:ext cx="17775" cy="13550"/>
              </a:xfrm>
              <a:custGeom>
                <a:avLst/>
                <a:gdLst/>
                <a:ahLst/>
                <a:cxnLst/>
                <a:rect l="l" t="t" r="r" b="b"/>
                <a:pathLst>
                  <a:path w="711" h="542" extrusionOk="0">
                    <a:moveTo>
                      <a:pt x="357" y="1"/>
                    </a:moveTo>
                    <a:cubicBezTo>
                      <a:pt x="297" y="1"/>
                      <a:pt x="237" y="21"/>
                      <a:pt x="187" y="61"/>
                    </a:cubicBezTo>
                    <a:cubicBezTo>
                      <a:pt x="0" y="212"/>
                      <a:pt x="90" y="514"/>
                      <a:pt x="328" y="540"/>
                    </a:cubicBezTo>
                    <a:cubicBezTo>
                      <a:pt x="339" y="541"/>
                      <a:pt x="349" y="541"/>
                      <a:pt x="359" y="541"/>
                    </a:cubicBezTo>
                    <a:cubicBezTo>
                      <a:pt x="581" y="541"/>
                      <a:pt x="710" y="281"/>
                      <a:pt x="566" y="103"/>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9" name="Google Shape;5379;p38"/>
              <p:cNvSpPr/>
              <p:nvPr/>
            </p:nvSpPr>
            <p:spPr>
              <a:xfrm>
                <a:off x="4268000" y="3892375"/>
                <a:ext cx="17150" cy="13075"/>
              </a:xfrm>
              <a:custGeom>
                <a:avLst/>
                <a:gdLst/>
                <a:ahLst/>
                <a:cxnLst/>
                <a:rect l="l" t="t" r="r" b="b"/>
                <a:pathLst>
                  <a:path w="686" h="523" extrusionOk="0">
                    <a:moveTo>
                      <a:pt x="343" y="1"/>
                    </a:moveTo>
                    <a:cubicBezTo>
                      <a:pt x="286" y="1"/>
                      <a:pt x="229" y="19"/>
                      <a:pt x="181" y="58"/>
                    </a:cubicBezTo>
                    <a:cubicBezTo>
                      <a:pt x="1" y="202"/>
                      <a:pt x="85" y="495"/>
                      <a:pt x="316" y="520"/>
                    </a:cubicBezTo>
                    <a:cubicBezTo>
                      <a:pt x="326" y="522"/>
                      <a:pt x="337" y="522"/>
                      <a:pt x="347" y="522"/>
                    </a:cubicBezTo>
                    <a:cubicBezTo>
                      <a:pt x="560" y="522"/>
                      <a:pt x="685" y="271"/>
                      <a:pt x="547" y="99"/>
                    </a:cubicBezTo>
                    <a:cubicBezTo>
                      <a:pt x="496" y="35"/>
                      <a:pt x="419" y="1"/>
                      <a:pt x="3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0" name="Google Shape;5380;p38"/>
              <p:cNvSpPr/>
              <p:nvPr/>
            </p:nvSpPr>
            <p:spPr>
              <a:xfrm>
                <a:off x="4254750" y="3875850"/>
                <a:ext cx="16525" cy="12625"/>
              </a:xfrm>
              <a:custGeom>
                <a:avLst/>
                <a:gdLst/>
                <a:ahLst/>
                <a:cxnLst/>
                <a:rect l="l" t="t" r="r" b="b"/>
                <a:pathLst>
                  <a:path w="661" h="505" extrusionOk="0">
                    <a:moveTo>
                      <a:pt x="330" y="1"/>
                    </a:moveTo>
                    <a:cubicBezTo>
                      <a:pt x="275" y="1"/>
                      <a:pt x="220" y="19"/>
                      <a:pt x="174" y="57"/>
                    </a:cubicBezTo>
                    <a:cubicBezTo>
                      <a:pt x="1" y="198"/>
                      <a:pt x="81" y="478"/>
                      <a:pt x="306" y="503"/>
                    </a:cubicBezTo>
                    <a:cubicBezTo>
                      <a:pt x="315" y="504"/>
                      <a:pt x="324" y="505"/>
                      <a:pt x="333" y="505"/>
                    </a:cubicBezTo>
                    <a:cubicBezTo>
                      <a:pt x="539" y="505"/>
                      <a:pt x="660" y="262"/>
                      <a:pt x="528" y="95"/>
                    </a:cubicBezTo>
                    <a:cubicBezTo>
                      <a:pt x="477" y="33"/>
                      <a:pt x="403" y="1"/>
                      <a:pt x="3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1" name="Google Shape;5381;p38"/>
              <p:cNvSpPr/>
              <p:nvPr/>
            </p:nvSpPr>
            <p:spPr>
              <a:xfrm>
                <a:off x="4241500" y="3859350"/>
                <a:ext cx="15875" cy="12100"/>
              </a:xfrm>
              <a:custGeom>
                <a:avLst/>
                <a:gdLst/>
                <a:ahLst/>
                <a:cxnLst/>
                <a:rect l="l" t="t" r="r" b="b"/>
                <a:pathLst>
                  <a:path w="635" h="484" extrusionOk="0">
                    <a:moveTo>
                      <a:pt x="318" y="1"/>
                    </a:moveTo>
                    <a:cubicBezTo>
                      <a:pt x="264" y="1"/>
                      <a:pt x="210" y="19"/>
                      <a:pt x="164" y="55"/>
                    </a:cubicBezTo>
                    <a:cubicBezTo>
                      <a:pt x="0" y="190"/>
                      <a:pt x="81" y="459"/>
                      <a:pt x="293" y="482"/>
                    </a:cubicBezTo>
                    <a:cubicBezTo>
                      <a:pt x="302" y="483"/>
                      <a:pt x="311" y="483"/>
                      <a:pt x="320" y="483"/>
                    </a:cubicBezTo>
                    <a:cubicBezTo>
                      <a:pt x="516" y="483"/>
                      <a:pt x="634" y="250"/>
                      <a:pt x="505" y="90"/>
                    </a:cubicBezTo>
                    <a:cubicBezTo>
                      <a:pt x="457" y="31"/>
                      <a:pt x="388"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2" name="Google Shape;5382;p38"/>
              <p:cNvSpPr/>
              <p:nvPr/>
            </p:nvSpPr>
            <p:spPr>
              <a:xfrm>
                <a:off x="4228150" y="3842800"/>
                <a:ext cx="15400" cy="11625"/>
              </a:xfrm>
              <a:custGeom>
                <a:avLst/>
                <a:gdLst/>
                <a:ahLst/>
                <a:cxnLst/>
                <a:rect l="l" t="t" r="r" b="b"/>
                <a:pathLst>
                  <a:path w="616" h="465" extrusionOk="0">
                    <a:moveTo>
                      <a:pt x="307" y="0"/>
                    </a:moveTo>
                    <a:cubicBezTo>
                      <a:pt x="256" y="0"/>
                      <a:pt x="204" y="17"/>
                      <a:pt x="162" y="51"/>
                    </a:cubicBezTo>
                    <a:cubicBezTo>
                      <a:pt x="1" y="183"/>
                      <a:pt x="78" y="440"/>
                      <a:pt x="284" y="463"/>
                    </a:cubicBezTo>
                    <a:cubicBezTo>
                      <a:pt x="293" y="464"/>
                      <a:pt x="302" y="464"/>
                      <a:pt x="311" y="464"/>
                    </a:cubicBezTo>
                    <a:cubicBezTo>
                      <a:pt x="501" y="464"/>
                      <a:pt x="615" y="240"/>
                      <a:pt x="489" y="87"/>
                    </a:cubicBezTo>
                    <a:cubicBezTo>
                      <a:pt x="444" y="30"/>
                      <a:pt x="376"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3" name="Google Shape;5383;p38"/>
              <p:cNvSpPr/>
              <p:nvPr/>
            </p:nvSpPr>
            <p:spPr>
              <a:xfrm>
                <a:off x="4214900" y="3826300"/>
                <a:ext cx="14775" cy="11150"/>
              </a:xfrm>
              <a:custGeom>
                <a:avLst/>
                <a:gdLst/>
                <a:ahLst/>
                <a:cxnLst/>
                <a:rect l="l" t="t" r="r" b="b"/>
                <a:pathLst>
                  <a:path w="591" h="446" extrusionOk="0">
                    <a:moveTo>
                      <a:pt x="295" y="0"/>
                    </a:moveTo>
                    <a:cubicBezTo>
                      <a:pt x="246" y="0"/>
                      <a:pt x="196" y="16"/>
                      <a:pt x="155" y="49"/>
                    </a:cubicBezTo>
                    <a:cubicBezTo>
                      <a:pt x="1" y="175"/>
                      <a:pt x="75" y="425"/>
                      <a:pt x="274" y="445"/>
                    </a:cubicBezTo>
                    <a:cubicBezTo>
                      <a:pt x="282" y="445"/>
                      <a:pt x="289" y="446"/>
                      <a:pt x="297" y="446"/>
                    </a:cubicBezTo>
                    <a:cubicBezTo>
                      <a:pt x="480" y="446"/>
                      <a:pt x="590" y="230"/>
                      <a:pt x="470" y="81"/>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4" name="Google Shape;5384;p38"/>
              <p:cNvSpPr/>
              <p:nvPr/>
            </p:nvSpPr>
            <p:spPr>
              <a:xfrm>
                <a:off x="4201650" y="3809800"/>
                <a:ext cx="14100" cy="10725"/>
              </a:xfrm>
              <a:custGeom>
                <a:avLst/>
                <a:gdLst/>
                <a:ahLst/>
                <a:cxnLst/>
                <a:rect l="l" t="t" r="r" b="b"/>
                <a:pathLst>
                  <a:path w="564" h="429" extrusionOk="0">
                    <a:moveTo>
                      <a:pt x="280" y="1"/>
                    </a:moveTo>
                    <a:cubicBezTo>
                      <a:pt x="233" y="1"/>
                      <a:pt x="187" y="16"/>
                      <a:pt x="148" y="47"/>
                    </a:cubicBezTo>
                    <a:cubicBezTo>
                      <a:pt x="0" y="169"/>
                      <a:pt x="71" y="407"/>
                      <a:pt x="261" y="426"/>
                    </a:cubicBezTo>
                    <a:cubicBezTo>
                      <a:pt x="270" y="428"/>
                      <a:pt x="279" y="428"/>
                      <a:pt x="287" y="428"/>
                    </a:cubicBezTo>
                    <a:cubicBezTo>
                      <a:pt x="461" y="428"/>
                      <a:pt x="564" y="220"/>
                      <a:pt x="450" y="79"/>
                    </a:cubicBezTo>
                    <a:cubicBezTo>
                      <a:pt x="406" y="28"/>
                      <a:pt x="343" y="1"/>
                      <a:pt x="2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5" name="Google Shape;5385;p38"/>
              <p:cNvSpPr/>
              <p:nvPr/>
            </p:nvSpPr>
            <p:spPr>
              <a:xfrm>
                <a:off x="4188400" y="3793200"/>
                <a:ext cx="13475" cy="10275"/>
              </a:xfrm>
              <a:custGeom>
                <a:avLst/>
                <a:gdLst/>
                <a:ahLst/>
                <a:cxnLst/>
                <a:rect l="l" t="t" r="r" b="b"/>
                <a:pathLst>
                  <a:path w="539" h="411" extrusionOk="0">
                    <a:moveTo>
                      <a:pt x="269" y="1"/>
                    </a:moveTo>
                    <a:cubicBezTo>
                      <a:pt x="224" y="1"/>
                      <a:pt x="179" y="16"/>
                      <a:pt x="142" y="46"/>
                    </a:cubicBezTo>
                    <a:cubicBezTo>
                      <a:pt x="0" y="162"/>
                      <a:pt x="68" y="390"/>
                      <a:pt x="248" y="409"/>
                    </a:cubicBezTo>
                    <a:cubicBezTo>
                      <a:pt x="255" y="410"/>
                      <a:pt x="263" y="410"/>
                      <a:pt x="271" y="410"/>
                    </a:cubicBezTo>
                    <a:cubicBezTo>
                      <a:pt x="437" y="410"/>
                      <a:pt x="538" y="213"/>
                      <a:pt x="428" y="78"/>
                    </a:cubicBezTo>
                    <a:cubicBezTo>
                      <a:pt x="387" y="27"/>
                      <a:pt x="328"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6" name="Google Shape;5386;p38"/>
              <p:cNvSpPr/>
              <p:nvPr/>
            </p:nvSpPr>
            <p:spPr>
              <a:xfrm>
                <a:off x="4175050" y="3776700"/>
                <a:ext cx="12925" cy="9750"/>
              </a:xfrm>
              <a:custGeom>
                <a:avLst/>
                <a:gdLst/>
                <a:ahLst/>
                <a:cxnLst/>
                <a:rect l="l" t="t" r="r" b="b"/>
                <a:pathLst>
                  <a:path w="517" h="390" extrusionOk="0">
                    <a:moveTo>
                      <a:pt x="261" y="1"/>
                    </a:moveTo>
                    <a:cubicBezTo>
                      <a:pt x="218" y="1"/>
                      <a:pt x="175" y="15"/>
                      <a:pt x="139" y="44"/>
                    </a:cubicBezTo>
                    <a:cubicBezTo>
                      <a:pt x="1" y="153"/>
                      <a:pt x="68" y="372"/>
                      <a:pt x="238" y="388"/>
                    </a:cubicBezTo>
                    <a:cubicBezTo>
                      <a:pt x="246" y="389"/>
                      <a:pt x="254" y="389"/>
                      <a:pt x="262" y="389"/>
                    </a:cubicBezTo>
                    <a:cubicBezTo>
                      <a:pt x="422" y="389"/>
                      <a:pt x="516" y="202"/>
                      <a:pt x="412" y="73"/>
                    </a:cubicBezTo>
                    <a:cubicBezTo>
                      <a:pt x="374" y="25"/>
                      <a:pt x="318" y="1"/>
                      <a:pt x="2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7" name="Google Shape;5387;p38"/>
              <p:cNvSpPr/>
              <p:nvPr/>
            </p:nvSpPr>
            <p:spPr>
              <a:xfrm>
                <a:off x="4161800" y="3760125"/>
                <a:ext cx="12300" cy="9350"/>
              </a:xfrm>
              <a:custGeom>
                <a:avLst/>
                <a:gdLst/>
                <a:ahLst/>
                <a:cxnLst/>
                <a:rect l="l" t="t" r="r" b="b"/>
                <a:pathLst>
                  <a:path w="492" h="374" extrusionOk="0">
                    <a:moveTo>
                      <a:pt x="246" y="1"/>
                    </a:moveTo>
                    <a:cubicBezTo>
                      <a:pt x="205" y="1"/>
                      <a:pt x="163" y="14"/>
                      <a:pt x="129" y="42"/>
                    </a:cubicBezTo>
                    <a:cubicBezTo>
                      <a:pt x="0" y="148"/>
                      <a:pt x="61" y="357"/>
                      <a:pt x="229" y="373"/>
                    </a:cubicBezTo>
                    <a:cubicBezTo>
                      <a:pt x="235" y="373"/>
                      <a:pt x="242" y="374"/>
                      <a:pt x="248" y="374"/>
                    </a:cubicBezTo>
                    <a:cubicBezTo>
                      <a:pt x="400" y="374"/>
                      <a:pt x="491" y="194"/>
                      <a:pt x="392" y="71"/>
                    </a:cubicBezTo>
                    <a:cubicBezTo>
                      <a:pt x="356" y="25"/>
                      <a:pt x="301"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8" name="Google Shape;5388;p38"/>
              <p:cNvSpPr/>
              <p:nvPr/>
            </p:nvSpPr>
            <p:spPr>
              <a:xfrm>
                <a:off x="4148550" y="3743625"/>
                <a:ext cx="11625" cy="8825"/>
              </a:xfrm>
              <a:custGeom>
                <a:avLst/>
                <a:gdLst/>
                <a:ahLst/>
                <a:cxnLst/>
                <a:rect l="l" t="t" r="r" b="b"/>
                <a:pathLst>
                  <a:path w="465" h="353" extrusionOk="0">
                    <a:moveTo>
                      <a:pt x="233" y="1"/>
                    </a:moveTo>
                    <a:cubicBezTo>
                      <a:pt x="194" y="1"/>
                      <a:pt x="155" y="14"/>
                      <a:pt x="122" y="40"/>
                    </a:cubicBezTo>
                    <a:cubicBezTo>
                      <a:pt x="0" y="139"/>
                      <a:pt x="58" y="335"/>
                      <a:pt x="215" y="351"/>
                    </a:cubicBezTo>
                    <a:cubicBezTo>
                      <a:pt x="223" y="352"/>
                      <a:pt x="231" y="353"/>
                      <a:pt x="238" y="353"/>
                    </a:cubicBezTo>
                    <a:cubicBezTo>
                      <a:pt x="382" y="353"/>
                      <a:pt x="464" y="182"/>
                      <a:pt x="370" y="65"/>
                    </a:cubicBezTo>
                    <a:cubicBezTo>
                      <a:pt x="335" y="23"/>
                      <a:pt x="284" y="1"/>
                      <a:pt x="2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9" name="Google Shape;5389;p38"/>
              <p:cNvSpPr/>
              <p:nvPr/>
            </p:nvSpPr>
            <p:spPr>
              <a:xfrm>
                <a:off x="4135275" y="3727075"/>
                <a:ext cx="11025" cy="8425"/>
              </a:xfrm>
              <a:custGeom>
                <a:avLst/>
                <a:gdLst/>
                <a:ahLst/>
                <a:cxnLst/>
                <a:rect l="l" t="t" r="r" b="b"/>
                <a:pathLst>
                  <a:path w="441" h="337" extrusionOk="0">
                    <a:moveTo>
                      <a:pt x="222" y="1"/>
                    </a:moveTo>
                    <a:cubicBezTo>
                      <a:pt x="184" y="1"/>
                      <a:pt x="147" y="13"/>
                      <a:pt x="117" y="40"/>
                    </a:cubicBezTo>
                    <a:cubicBezTo>
                      <a:pt x="1" y="133"/>
                      <a:pt x="55" y="319"/>
                      <a:pt x="203" y="335"/>
                    </a:cubicBezTo>
                    <a:cubicBezTo>
                      <a:pt x="210" y="336"/>
                      <a:pt x="216" y="336"/>
                      <a:pt x="222" y="336"/>
                    </a:cubicBezTo>
                    <a:cubicBezTo>
                      <a:pt x="359" y="336"/>
                      <a:pt x="440" y="173"/>
                      <a:pt x="351" y="62"/>
                    </a:cubicBezTo>
                    <a:cubicBezTo>
                      <a:pt x="318" y="22"/>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0" name="Google Shape;5390;p38"/>
              <p:cNvSpPr/>
              <p:nvPr/>
            </p:nvSpPr>
            <p:spPr>
              <a:xfrm>
                <a:off x="4122025" y="3710550"/>
                <a:ext cx="10375" cy="7925"/>
              </a:xfrm>
              <a:custGeom>
                <a:avLst/>
                <a:gdLst/>
                <a:ahLst/>
                <a:cxnLst/>
                <a:rect l="l" t="t" r="r" b="b"/>
                <a:pathLst>
                  <a:path w="415" h="317" extrusionOk="0">
                    <a:moveTo>
                      <a:pt x="209" y="0"/>
                    </a:moveTo>
                    <a:cubicBezTo>
                      <a:pt x="174" y="0"/>
                      <a:pt x="139" y="12"/>
                      <a:pt x="110" y="35"/>
                    </a:cubicBezTo>
                    <a:cubicBezTo>
                      <a:pt x="1" y="125"/>
                      <a:pt x="52" y="302"/>
                      <a:pt x="190" y="315"/>
                    </a:cubicBezTo>
                    <a:cubicBezTo>
                      <a:pt x="197" y="316"/>
                      <a:pt x="203" y="316"/>
                      <a:pt x="210" y="316"/>
                    </a:cubicBezTo>
                    <a:cubicBezTo>
                      <a:pt x="339" y="316"/>
                      <a:pt x="414" y="165"/>
                      <a:pt x="332" y="61"/>
                    </a:cubicBezTo>
                    <a:cubicBezTo>
                      <a:pt x="300"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1" name="Google Shape;5391;p38"/>
              <p:cNvSpPr/>
              <p:nvPr/>
            </p:nvSpPr>
            <p:spPr>
              <a:xfrm>
                <a:off x="4338950" y="3944050"/>
                <a:ext cx="19700" cy="14900"/>
              </a:xfrm>
              <a:custGeom>
                <a:avLst/>
                <a:gdLst/>
                <a:ahLst/>
                <a:cxnLst/>
                <a:rect l="l" t="t" r="r" b="b"/>
                <a:pathLst>
                  <a:path w="788" h="596" extrusionOk="0">
                    <a:moveTo>
                      <a:pt x="395" y="1"/>
                    </a:moveTo>
                    <a:cubicBezTo>
                      <a:pt x="330" y="1"/>
                      <a:pt x="264" y="22"/>
                      <a:pt x="210" y="67"/>
                    </a:cubicBezTo>
                    <a:cubicBezTo>
                      <a:pt x="1" y="234"/>
                      <a:pt x="100" y="565"/>
                      <a:pt x="364" y="594"/>
                    </a:cubicBezTo>
                    <a:cubicBezTo>
                      <a:pt x="376" y="595"/>
                      <a:pt x="387" y="596"/>
                      <a:pt x="398" y="596"/>
                    </a:cubicBezTo>
                    <a:cubicBezTo>
                      <a:pt x="642" y="596"/>
                      <a:pt x="787" y="308"/>
                      <a:pt x="627" y="112"/>
                    </a:cubicBezTo>
                    <a:cubicBezTo>
                      <a:pt x="569" y="38"/>
                      <a:pt x="482" y="1"/>
                      <a:pt x="3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2" name="Google Shape;5392;p38"/>
              <p:cNvSpPr/>
              <p:nvPr/>
            </p:nvSpPr>
            <p:spPr>
              <a:xfrm>
                <a:off x="4325700" y="3927475"/>
                <a:ext cx="19050" cy="14450"/>
              </a:xfrm>
              <a:custGeom>
                <a:avLst/>
                <a:gdLst/>
                <a:ahLst/>
                <a:cxnLst/>
                <a:rect l="l" t="t" r="r" b="b"/>
                <a:pathLst>
                  <a:path w="762" h="578" extrusionOk="0">
                    <a:moveTo>
                      <a:pt x="381" y="1"/>
                    </a:moveTo>
                    <a:cubicBezTo>
                      <a:pt x="317" y="1"/>
                      <a:pt x="253" y="22"/>
                      <a:pt x="200" y="64"/>
                    </a:cubicBezTo>
                    <a:cubicBezTo>
                      <a:pt x="0" y="228"/>
                      <a:pt x="97" y="550"/>
                      <a:pt x="354" y="575"/>
                    </a:cubicBezTo>
                    <a:cubicBezTo>
                      <a:pt x="366" y="577"/>
                      <a:pt x="377" y="577"/>
                      <a:pt x="388" y="577"/>
                    </a:cubicBezTo>
                    <a:cubicBezTo>
                      <a:pt x="622" y="577"/>
                      <a:pt x="761" y="300"/>
                      <a:pt x="608" y="109"/>
                    </a:cubicBezTo>
                    <a:cubicBezTo>
                      <a:pt x="549" y="38"/>
                      <a:pt x="465" y="1"/>
                      <a:pt x="3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3" name="Google Shape;5393;p38"/>
              <p:cNvSpPr/>
              <p:nvPr/>
            </p:nvSpPr>
            <p:spPr>
              <a:xfrm>
                <a:off x="4312450" y="3910975"/>
                <a:ext cx="18400" cy="13975"/>
              </a:xfrm>
              <a:custGeom>
                <a:avLst/>
                <a:gdLst/>
                <a:ahLst/>
                <a:cxnLst/>
                <a:rect l="l" t="t" r="r" b="b"/>
                <a:pathLst>
                  <a:path w="736" h="559" extrusionOk="0">
                    <a:moveTo>
                      <a:pt x="369" y="1"/>
                    </a:moveTo>
                    <a:cubicBezTo>
                      <a:pt x="307" y="1"/>
                      <a:pt x="245" y="21"/>
                      <a:pt x="193" y="62"/>
                    </a:cubicBezTo>
                    <a:cubicBezTo>
                      <a:pt x="0" y="220"/>
                      <a:pt x="93" y="532"/>
                      <a:pt x="341" y="557"/>
                    </a:cubicBezTo>
                    <a:cubicBezTo>
                      <a:pt x="351" y="558"/>
                      <a:pt x="362" y="559"/>
                      <a:pt x="372" y="559"/>
                    </a:cubicBezTo>
                    <a:cubicBezTo>
                      <a:pt x="601" y="559"/>
                      <a:pt x="736" y="289"/>
                      <a:pt x="585" y="104"/>
                    </a:cubicBezTo>
                    <a:cubicBezTo>
                      <a:pt x="530" y="36"/>
                      <a:pt x="450" y="1"/>
                      <a:pt x="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4" name="Google Shape;5394;p38"/>
              <p:cNvSpPr/>
              <p:nvPr/>
            </p:nvSpPr>
            <p:spPr>
              <a:xfrm>
                <a:off x="4299175" y="3894425"/>
                <a:ext cx="17775" cy="13500"/>
              </a:xfrm>
              <a:custGeom>
                <a:avLst/>
                <a:gdLst/>
                <a:ahLst/>
                <a:cxnLst/>
                <a:rect l="l" t="t" r="r" b="b"/>
                <a:pathLst>
                  <a:path w="711" h="540" extrusionOk="0">
                    <a:moveTo>
                      <a:pt x="357" y="1"/>
                    </a:moveTo>
                    <a:cubicBezTo>
                      <a:pt x="298" y="1"/>
                      <a:pt x="237" y="21"/>
                      <a:pt x="187" y="62"/>
                    </a:cubicBezTo>
                    <a:cubicBezTo>
                      <a:pt x="1" y="210"/>
                      <a:pt x="91" y="512"/>
                      <a:pt x="329" y="538"/>
                    </a:cubicBezTo>
                    <a:cubicBezTo>
                      <a:pt x="339" y="539"/>
                      <a:pt x="349" y="540"/>
                      <a:pt x="359" y="540"/>
                    </a:cubicBezTo>
                    <a:cubicBezTo>
                      <a:pt x="579" y="540"/>
                      <a:pt x="711" y="279"/>
                      <a:pt x="567" y="101"/>
                    </a:cubicBezTo>
                    <a:cubicBezTo>
                      <a:pt x="514" y="35"/>
                      <a:pt x="436"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5" name="Google Shape;5395;p38"/>
              <p:cNvSpPr/>
              <p:nvPr/>
            </p:nvSpPr>
            <p:spPr>
              <a:xfrm>
                <a:off x="4285925" y="3877900"/>
                <a:ext cx="17150" cy="13000"/>
              </a:xfrm>
              <a:custGeom>
                <a:avLst/>
                <a:gdLst/>
                <a:ahLst/>
                <a:cxnLst/>
                <a:rect l="l" t="t" r="r" b="b"/>
                <a:pathLst>
                  <a:path w="686" h="520" extrusionOk="0">
                    <a:moveTo>
                      <a:pt x="345" y="0"/>
                    </a:moveTo>
                    <a:cubicBezTo>
                      <a:pt x="288" y="0"/>
                      <a:pt x="229" y="19"/>
                      <a:pt x="181" y="58"/>
                    </a:cubicBezTo>
                    <a:cubicBezTo>
                      <a:pt x="1" y="203"/>
                      <a:pt x="84" y="492"/>
                      <a:pt x="316" y="518"/>
                    </a:cubicBezTo>
                    <a:cubicBezTo>
                      <a:pt x="326" y="519"/>
                      <a:pt x="336" y="519"/>
                      <a:pt x="346" y="519"/>
                    </a:cubicBezTo>
                    <a:cubicBezTo>
                      <a:pt x="557" y="519"/>
                      <a:pt x="685" y="269"/>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6" name="Google Shape;5396;p38"/>
              <p:cNvSpPr/>
              <p:nvPr/>
            </p:nvSpPr>
            <p:spPr>
              <a:xfrm>
                <a:off x="4272600" y="3861400"/>
                <a:ext cx="16575" cy="12525"/>
              </a:xfrm>
              <a:custGeom>
                <a:avLst/>
                <a:gdLst/>
                <a:ahLst/>
                <a:cxnLst/>
                <a:rect l="l" t="t" r="r" b="b"/>
                <a:pathLst>
                  <a:path w="663" h="501" extrusionOk="0">
                    <a:moveTo>
                      <a:pt x="334" y="0"/>
                    </a:moveTo>
                    <a:cubicBezTo>
                      <a:pt x="279" y="0"/>
                      <a:pt x="223" y="18"/>
                      <a:pt x="177" y="56"/>
                    </a:cubicBezTo>
                    <a:cubicBezTo>
                      <a:pt x="0" y="198"/>
                      <a:pt x="84" y="477"/>
                      <a:pt x="305" y="500"/>
                    </a:cubicBezTo>
                    <a:cubicBezTo>
                      <a:pt x="315" y="501"/>
                      <a:pt x="324" y="501"/>
                      <a:pt x="333" y="501"/>
                    </a:cubicBezTo>
                    <a:cubicBezTo>
                      <a:pt x="541" y="501"/>
                      <a:pt x="663" y="261"/>
                      <a:pt x="527" y="91"/>
                    </a:cubicBezTo>
                    <a:cubicBezTo>
                      <a:pt x="478" y="31"/>
                      <a:pt x="406"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7" name="Google Shape;5397;p38"/>
              <p:cNvSpPr/>
              <p:nvPr/>
            </p:nvSpPr>
            <p:spPr>
              <a:xfrm>
                <a:off x="4259425" y="3844825"/>
                <a:ext cx="15850" cy="12075"/>
              </a:xfrm>
              <a:custGeom>
                <a:avLst/>
                <a:gdLst/>
                <a:ahLst/>
                <a:cxnLst/>
                <a:rect l="l" t="t" r="r" b="b"/>
                <a:pathLst>
                  <a:path w="634" h="483" extrusionOk="0">
                    <a:moveTo>
                      <a:pt x="316" y="1"/>
                    </a:moveTo>
                    <a:cubicBezTo>
                      <a:pt x="263" y="1"/>
                      <a:pt x="209" y="18"/>
                      <a:pt x="164" y="54"/>
                    </a:cubicBezTo>
                    <a:cubicBezTo>
                      <a:pt x="0" y="189"/>
                      <a:pt x="80" y="459"/>
                      <a:pt x="293" y="481"/>
                    </a:cubicBezTo>
                    <a:cubicBezTo>
                      <a:pt x="302" y="482"/>
                      <a:pt x="311" y="483"/>
                      <a:pt x="319" y="483"/>
                    </a:cubicBezTo>
                    <a:cubicBezTo>
                      <a:pt x="516" y="483"/>
                      <a:pt x="634" y="249"/>
                      <a:pt x="505" y="92"/>
                    </a:cubicBezTo>
                    <a:cubicBezTo>
                      <a:pt x="457" y="32"/>
                      <a:pt x="387" y="1"/>
                      <a:pt x="3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8" name="Google Shape;5398;p38"/>
              <p:cNvSpPr/>
              <p:nvPr/>
            </p:nvSpPr>
            <p:spPr>
              <a:xfrm>
                <a:off x="4246075" y="3828325"/>
                <a:ext cx="15375" cy="11625"/>
              </a:xfrm>
              <a:custGeom>
                <a:avLst/>
                <a:gdLst/>
                <a:ahLst/>
                <a:cxnLst/>
                <a:rect l="l" t="t" r="r" b="b"/>
                <a:pathLst>
                  <a:path w="615" h="465" extrusionOk="0">
                    <a:moveTo>
                      <a:pt x="307" y="1"/>
                    </a:moveTo>
                    <a:cubicBezTo>
                      <a:pt x="256" y="1"/>
                      <a:pt x="204" y="17"/>
                      <a:pt x="161" y="52"/>
                    </a:cubicBezTo>
                    <a:cubicBezTo>
                      <a:pt x="1" y="184"/>
                      <a:pt x="78" y="444"/>
                      <a:pt x="283" y="463"/>
                    </a:cubicBezTo>
                    <a:cubicBezTo>
                      <a:pt x="293" y="464"/>
                      <a:pt x="302" y="465"/>
                      <a:pt x="310" y="465"/>
                    </a:cubicBezTo>
                    <a:cubicBezTo>
                      <a:pt x="500" y="465"/>
                      <a:pt x="615" y="241"/>
                      <a:pt x="489" y="87"/>
                    </a:cubicBezTo>
                    <a:cubicBezTo>
                      <a:pt x="443" y="30"/>
                      <a:pt x="375" y="1"/>
                      <a:pt x="3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9" name="Google Shape;5399;p38"/>
              <p:cNvSpPr/>
              <p:nvPr/>
            </p:nvSpPr>
            <p:spPr>
              <a:xfrm>
                <a:off x="4232825" y="3811775"/>
                <a:ext cx="14750" cy="11225"/>
              </a:xfrm>
              <a:custGeom>
                <a:avLst/>
                <a:gdLst/>
                <a:ahLst/>
                <a:cxnLst/>
                <a:rect l="l" t="t" r="r" b="b"/>
                <a:pathLst>
                  <a:path w="590" h="449" extrusionOk="0">
                    <a:moveTo>
                      <a:pt x="295" y="0"/>
                    </a:moveTo>
                    <a:cubicBezTo>
                      <a:pt x="246" y="0"/>
                      <a:pt x="196" y="17"/>
                      <a:pt x="155" y="52"/>
                    </a:cubicBezTo>
                    <a:cubicBezTo>
                      <a:pt x="0" y="174"/>
                      <a:pt x="74" y="425"/>
                      <a:pt x="270" y="447"/>
                    </a:cubicBezTo>
                    <a:cubicBezTo>
                      <a:pt x="278" y="448"/>
                      <a:pt x="286" y="448"/>
                      <a:pt x="294" y="448"/>
                    </a:cubicBezTo>
                    <a:cubicBezTo>
                      <a:pt x="479" y="448"/>
                      <a:pt x="590" y="232"/>
                      <a:pt x="470" y="84"/>
                    </a:cubicBezTo>
                    <a:cubicBezTo>
                      <a:pt x="424" y="29"/>
                      <a:pt x="360"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0" name="Google Shape;5400;p38"/>
              <p:cNvSpPr/>
              <p:nvPr/>
            </p:nvSpPr>
            <p:spPr>
              <a:xfrm>
                <a:off x="4219575" y="3795225"/>
                <a:ext cx="14025" cy="10725"/>
              </a:xfrm>
              <a:custGeom>
                <a:avLst/>
                <a:gdLst/>
                <a:ahLst/>
                <a:cxnLst/>
                <a:rect l="l" t="t" r="r" b="b"/>
                <a:pathLst>
                  <a:path w="561" h="429" extrusionOk="0">
                    <a:moveTo>
                      <a:pt x="281" y="1"/>
                    </a:moveTo>
                    <a:cubicBezTo>
                      <a:pt x="234" y="1"/>
                      <a:pt x="187" y="17"/>
                      <a:pt x="148" y="49"/>
                    </a:cubicBezTo>
                    <a:cubicBezTo>
                      <a:pt x="0" y="167"/>
                      <a:pt x="71" y="409"/>
                      <a:pt x="260" y="428"/>
                    </a:cubicBezTo>
                    <a:cubicBezTo>
                      <a:pt x="268" y="429"/>
                      <a:pt x="276" y="429"/>
                      <a:pt x="283" y="429"/>
                    </a:cubicBezTo>
                    <a:cubicBezTo>
                      <a:pt x="456" y="429"/>
                      <a:pt x="561" y="222"/>
                      <a:pt x="447" y="81"/>
                    </a:cubicBezTo>
                    <a:cubicBezTo>
                      <a:pt x="405" y="28"/>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1" name="Google Shape;5401;p38"/>
              <p:cNvSpPr/>
              <p:nvPr/>
            </p:nvSpPr>
            <p:spPr>
              <a:xfrm>
                <a:off x="4206225" y="3778750"/>
                <a:ext cx="13475" cy="10250"/>
              </a:xfrm>
              <a:custGeom>
                <a:avLst/>
                <a:gdLst/>
                <a:ahLst/>
                <a:cxnLst/>
                <a:rect l="l" t="t" r="r" b="b"/>
                <a:pathLst>
                  <a:path w="539" h="410" extrusionOk="0">
                    <a:moveTo>
                      <a:pt x="272" y="0"/>
                    </a:moveTo>
                    <a:cubicBezTo>
                      <a:pt x="227" y="0"/>
                      <a:pt x="181" y="15"/>
                      <a:pt x="142" y="46"/>
                    </a:cubicBezTo>
                    <a:cubicBezTo>
                      <a:pt x="1" y="161"/>
                      <a:pt x="68" y="389"/>
                      <a:pt x="251" y="409"/>
                    </a:cubicBezTo>
                    <a:cubicBezTo>
                      <a:pt x="259" y="410"/>
                      <a:pt x="267" y="410"/>
                      <a:pt x="274" y="410"/>
                    </a:cubicBezTo>
                    <a:cubicBezTo>
                      <a:pt x="441" y="410"/>
                      <a:pt x="539" y="213"/>
                      <a:pt x="431" y="78"/>
                    </a:cubicBezTo>
                    <a:cubicBezTo>
                      <a:pt x="391" y="26"/>
                      <a:pt x="332" y="0"/>
                      <a:pt x="2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2" name="Google Shape;5402;p38"/>
              <p:cNvSpPr/>
              <p:nvPr/>
            </p:nvSpPr>
            <p:spPr>
              <a:xfrm>
                <a:off x="4192975" y="3762175"/>
                <a:ext cx="12925" cy="9800"/>
              </a:xfrm>
              <a:custGeom>
                <a:avLst/>
                <a:gdLst/>
                <a:ahLst/>
                <a:cxnLst/>
                <a:rect l="l" t="t" r="r" b="b"/>
                <a:pathLst>
                  <a:path w="517" h="392" extrusionOk="0">
                    <a:moveTo>
                      <a:pt x="259" y="0"/>
                    </a:moveTo>
                    <a:cubicBezTo>
                      <a:pt x="215" y="0"/>
                      <a:pt x="171" y="14"/>
                      <a:pt x="135" y="43"/>
                    </a:cubicBezTo>
                    <a:cubicBezTo>
                      <a:pt x="0" y="156"/>
                      <a:pt x="65" y="371"/>
                      <a:pt x="238" y="390"/>
                    </a:cubicBezTo>
                    <a:cubicBezTo>
                      <a:pt x="246" y="391"/>
                      <a:pt x="254" y="392"/>
                      <a:pt x="261" y="392"/>
                    </a:cubicBezTo>
                    <a:cubicBezTo>
                      <a:pt x="421" y="392"/>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3" name="Google Shape;5403;p38"/>
              <p:cNvSpPr/>
              <p:nvPr/>
            </p:nvSpPr>
            <p:spPr>
              <a:xfrm>
                <a:off x="4179725" y="3745675"/>
                <a:ext cx="12250" cy="9275"/>
              </a:xfrm>
              <a:custGeom>
                <a:avLst/>
                <a:gdLst/>
                <a:ahLst/>
                <a:cxnLst/>
                <a:rect l="l" t="t" r="r" b="b"/>
                <a:pathLst>
                  <a:path w="490" h="371" extrusionOk="0">
                    <a:moveTo>
                      <a:pt x="244" y="0"/>
                    </a:moveTo>
                    <a:cubicBezTo>
                      <a:pt x="204" y="0"/>
                      <a:pt x="163" y="14"/>
                      <a:pt x="129" y="41"/>
                    </a:cubicBezTo>
                    <a:cubicBezTo>
                      <a:pt x="0" y="144"/>
                      <a:pt x="61" y="353"/>
                      <a:pt x="225" y="369"/>
                    </a:cubicBezTo>
                    <a:cubicBezTo>
                      <a:pt x="233" y="370"/>
                      <a:pt x="241" y="370"/>
                      <a:pt x="248" y="370"/>
                    </a:cubicBezTo>
                    <a:cubicBezTo>
                      <a:pt x="401" y="370"/>
                      <a:pt x="490" y="193"/>
                      <a:pt x="389" y="70"/>
                    </a:cubicBezTo>
                    <a:cubicBezTo>
                      <a:pt x="352" y="24"/>
                      <a:pt x="299" y="0"/>
                      <a:pt x="2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4" name="Google Shape;5404;p38"/>
              <p:cNvSpPr/>
              <p:nvPr/>
            </p:nvSpPr>
            <p:spPr>
              <a:xfrm>
                <a:off x="4166450" y="3729100"/>
                <a:ext cx="11650" cy="8875"/>
              </a:xfrm>
              <a:custGeom>
                <a:avLst/>
                <a:gdLst/>
                <a:ahLst/>
                <a:cxnLst/>
                <a:rect l="l" t="t" r="r" b="b"/>
                <a:pathLst>
                  <a:path w="466" h="355" extrusionOk="0">
                    <a:moveTo>
                      <a:pt x="231" y="0"/>
                    </a:moveTo>
                    <a:cubicBezTo>
                      <a:pt x="193" y="0"/>
                      <a:pt x="154" y="13"/>
                      <a:pt x="123" y="39"/>
                    </a:cubicBezTo>
                    <a:cubicBezTo>
                      <a:pt x="1" y="139"/>
                      <a:pt x="59" y="338"/>
                      <a:pt x="216" y="354"/>
                    </a:cubicBezTo>
                    <a:cubicBezTo>
                      <a:pt x="223" y="355"/>
                      <a:pt x="229" y="355"/>
                      <a:pt x="235" y="355"/>
                    </a:cubicBezTo>
                    <a:cubicBezTo>
                      <a:pt x="378" y="355"/>
                      <a:pt x="466" y="185"/>
                      <a:pt x="370" y="68"/>
                    </a:cubicBezTo>
                    <a:cubicBezTo>
                      <a:pt x="335" y="24"/>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5" name="Google Shape;5405;p38"/>
              <p:cNvSpPr/>
              <p:nvPr/>
            </p:nvSpPr>
            <p:spPr>
              <a:xfrm>
                <a:off x="4153200" y="3712575"/>
                <a:ext cx="11000" cy="8375"/>
              </a:xfrm>
              <a:custGeom>
                <a:avLst/>
                <a:gdLst/>
                <a:ahLst/>
                <a:cxnLst/>
                <a:rect l="l" t="t" r="r" b="b"/>
                <a:pathLst>
                  <a:path w="440" h="335" extrusionOk="0">
                    <a:moveTo>
                      <a:pt x="221" y="1"/>
                    </a:moveTo>
                    <a:cubicBezTo>
                      <a:pt x="184" y="1"/>
                      <a:pt x="147" y="13"/>
                      <a:pt x="116" y="38"/>
                    </a:cubicBezTo>
                    <a:cubicBezTo>
                      <a:pt x="1" y="131"/>
                      <a:pt x="55" y="321"/>
                      <a:pt x="203" y="334"/>
                    </a:cubicBezTo>
                    <a:cubicBezTo>
                      <a:pt x="210" y="334"/>
                      <a:pt x="216" y="335"/>
                      <a:pt x="222" y="335"/>
                    </a:cubicBezTo>
                    <a:cubicBezTo>
                      <a:pt x="359" y="335"/>
                      <a:pt x="440" y="174"/>
                      <a:pt x="351" y="64"/>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6" name="Google Shape;5406;p38"/>
              <p:cNvSpPr/>
              <p:nvPr/>
            </p:nvSpPr>
            <p:spPr>
              <a:xfrm>
                <a:off x="4139875" y="3696075"/>
                <a:ext cx="10450" cy="7925"/>
              </a:xfrm>
              <a:custGeom>
                <a:avLst/>
                <a:gdLst/>
                <a:ahLst/>
                <a:cxnLst/>
                <a:rect l="l" t="t" r="r" b="b"/>
                <a:pathLst>
                  <a:path w="418" h="317" extrusionOk="0">
                    <a:moveTo>
                      <a:pt x="209" y="1"/>
                    </a:moveTo>
                    <a:cubicBezTo>
                      <a:pt x="174" y="1"/>
                      <a:pt x="139" y="12"/>
                      <a:pt x="109" y="36"/>
                    </a:cubicBezTo>
                    <a:cubicBezTo>
                      <a:pt x="0" y="123"/>
                      <a:pt x="55" y="300"/>
                      <a:pt x="193" y="316"/>
                    </a:cubicBezTo>
                    <a:cubicBezTo>
                      <a:pt x="198" y="316"/>
                      <a:pt x="204" y="316"/>
                      <a:pt x="209" y="316"/>
                    </a:cubicBezTo>
                    <a:cubicBezTo>
                      <a:pt x="341" y="316"/>
                      <a:pt x="418" y="164"/>
                      <a:pt x="331" y="58"/>
                    </a:cubicBezTo>
                    <a:cubicBezTo>
                      <a:pt x="300" y="20"/>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7" name="Google Shape;5407;p38"/>
              <p:cNvSpPr/>
              <p:nvPr/>
            </p:nvSpPr>
            <p:spPr>
              <a:xfrm>
                <a:off x="4343625" y="3913025"/>
                <a:ext cx="19050" cy="14425"/>
              </a:xfrm>
              <a:custGeom>
                <a:avLst/>
                <a:gdLst/>
                <a:ahLst/>
                <a:cxnLst/>
                <a:rect l="l" t="t" r="r" b="b"/>
                <a:pathLst>
                  <a:path w="762" h="577" extrusionOk="0">
                    <a:moveTo>
                      <a:pt x="381" y="0"/>
                    </a:moveTo>
                    <a:cubicBezTo>
                      <a:pt x="318" y="0"/>
                      <a:pt x="253" y="21"/>
                      <a:pt x="199" y="64"/>
                    </a:cubicBezTo>
                    <a:cubicBezTo>
                      <a:pt x="0" y="225"/>
                      <a:pt x="97" y="549"/>
                      <a:pt x="350" y="575"/>
                    </a:cubicBezTo>
                    <a:cubicBezTo>
                      <a:pt x="361" y="576"/>
                      <a:pt x="371" y="577"/>
                      <a:pt x="382" y="577"/>
                    </a:cubicBezTo>
                    <a:cubicBezTo>
                      <a:pt x="620" y="577"/>
                      <a:pt x="761" y="297"/>
                      <a:pt x="604" y="106"/>
                    </a:cubicBezTo>
                    <a:cubicBezTo>
                      <a:pt x="548" y="36"/>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8" name="Google Shape;5408;p38"/>
              <p:cNvSpPr/>
              <p:nvPr/>
            </p:nvSpPr>
            <p:spPr>
              <a:xfrm>
                <a:off x="4330350" y="3896500"/>
                <a:ext cx="18425" cy="13925"/>
              </a:xfrm>
              <a:custGeom>
                <a:avLst/>
                <a:gdLst/>
                <a:ahLst/>
                <a:cxnLst/>
                <a:rect l="l" t="t" r="r" b="b"/>
                <a:pathLst>
                  <a:path w="737" h="557" extrusionOk="0">
                    <a:moveTo>
                      <a:pt x="371" y="0"/>
                    </a:moveTo>
                    <a:cubicBezTo>
                      <a:pt x="309" y="0"/>
                      <a:pt x="246" y="21"/>
                      <a:pt x="194" y="63"/>
                    </a:cubicBezTo>
                    <a:cubicBezTo>
                      <a:pt x="1" y="220"/>
                      <a:pt x="94" y="532"/>
                      <a:pt x="341" y="555"/>
                    </a:cubicBezTo>
                    <a:cubicBezTo>
                      <a:pt x="352" y="556"/>
                      <a:pt x="362" y="556"/>
                      <a:pt x="372" y="556"/>
                    </a:cubicBezTo>
                    <a:cubicBezTo>
                      <a:pt x="601" y="556"/>
                      <a:pt x="737" y="286"/>
                      <a:pt x="586" y="101"/>
                    </a:cubicBezTo>
                    <a:cubicBezTo>
                      <a:pt x="531" y="35"/>
                      <a:pt x="452" y="0"/>
                      <a:pt x="3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9" name="Google Shape;5409;p38"/>
              <p:cNvSpPr/>
              <p:nvPr/>
            </p:nvSpPr>
            <p:spPr>
              <a:xfrm>
                <a:off x="4317100" y="3879925"/>
                <a:ext cx="17775" cy="13550"/>
              </a:xfrm>
              <a:custGeom>
                <a:avLst/>
                <a:gdLst/>
                <a:ahLst/>
                <a:cxnLst/>
                <a:rect l="l" t="t" r="r" b="b"/>
                <a:pathLst>
                  <a:path w="711" h="542" extrusionOk="0">
                    <a:moveTo>
                      <a:pt x="357" y="1"/>
                    </a:moveTo>
                    <a:cubicBezTo>
                      <a:pt x="297" y="1"/>
                      <a:pt x="237" y="20"/>
                      <a:pt x="187" y="61"/>
                    </a:cubicBezTo>
                    <a:cubicBezTo>
                      <a:pt x="1" y="212"/>
                      <a:pt x="87" y="514"/>
                      <a:pt x="328" y="540"/>
                    </a:cubicBezTo>
                    <a:cubicBezTo>
                      <a:pt x="339" y="541"/>
                      <a:pt x="349" y="541"/>
                      <a:pt x="359" y="541"/>
                    </a:cubicBezTo>
                    <a:cubicBezTo>
                      <a:pt x="579" y="541"/>
                      <a:pt x="711" y="281"/>
                      <a:pt x="566" y="102"/>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0" name="Google Shape;5410;p38"/>
              <p:cNvSpPr/>
              <p:nvPr/>
            </p:nvSpPr>
            <p:spPr>
              <a:xfrm>
                <a:off x="4303775" y="3863375"/>
                <a:ext cx="17200" cy="13050"/>
              </a:xfrm>
              <a:custGeom>
                <a:avLst/>
                <a:gdLst/>
                <a:ahLst/>
                <a:cxnLst/>
                <a:rect l="l" t="t" r="r" b="b"/>
                <a:pathLst>
                  <a:path w="688" h="522" extrusionOk="0">
                    <a:moveTo>
                      <a:pt x="345" y="1"/>
                    </a:moveTo>
                    <a:cubicBezTo>
                      <a:pt x="288" y="1"/>
                      <a:pt x="231" y="19"/>
                      <a:pt x="183" y="57"/>
                    </a:cubicBezTo>
                    <a:cubicBezTo>
                      <a:pt x="0" y="202"/>
                      <a:pt x="87" y="495"/>
                      <a:pt x="315" y="520"/>
                    </a:cubicBezTo>
                    <a:cubicBezTo>
                      <a:pt x="326" y="521"/>
                      <a:pt x="336" y="522"/>
                      <a:pt x="346" y="522"/>
                    </a:cubicBezTo>
                    <a:cubicBezTo>
                      <a:pt x="559" y="522"/>
                      <a:pt x="688" y="271"/>
                      <a:pt x="546" y="99"/>
                    </a:cubicBezTo>
                    <a:cubicBezTo>
                      <a:pt x="497" y="35"/>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1" name="Google Shape;5411;p38"/>
              <p:cNvSpPr/>
              <p:nvPr/>
            </p:nvSpPr>
            <p:spPr>
              <a:xfrm>
                <a:off x="4290500" y="3846850"/>
                <a:ext cx="16600" cy="12625"/>
              </a:xfrm>
              <a:custGeom>
                <a:avLst/>
                <a:gdLst/>
                <a:ahLst/>
                <a:cxnLst/>
                <a:rect l="l" t="t" r="r" b="b"/>
                <a:pathLst>
                  <a:path w="664" h="505" extrusionOk="0">
                    <a:moveTo>
                      <a:pt x="333" y="1"/>
                    </a:moveTo>
                    <a:cubicBezTo>
                      <a:pt x="277" y="1"/>
                      <a:pt x="221" y="19"/>
                      <a:pt x="174" y="56"/>
                    </a:cubicBezTo>
                    <a:cubicBezTo>
                      <a:pt x="1" y="198"/>
                      <a:pt x="84" y="477"/>
                      <a:pt x="306" y="503"/>
                    </a:cubicBezTo>
                    <a:cubicBezTo>
                      <a:pt x="315" y="504"/>
                      <a:pt x="324" y="505"/>
                      <a:pt x="333" y="505"/>
                    </a:cubicBezTo>
                    <a:cubicBezTo>
                      <a:pt x="539" y="505"/>
                      <a:pt x="663" y="261"/>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2" name="Google Shape;5412;p38"/>
              <p:cNvSpPr/>
              <p:nvPr/>
            </p:nvSpPr>
            <p:spPr>
              <a:xfrm>
                <a:off x="4277250" y="3830350"/>
                <a:ext cx="15950" cy="12100"/>
              </a:xfrm>
              <a:custGeom>
                <a:avLst/>
                <a:gdLst/>
                <a:ahLst/>
                <a:cxnLst/>
                <a:rect l="l" t="t" r="r" b="b"/>
                <a:pathLst>
                  <a:path w="638" h="484" extrusionOk="0">
                    <a:moveTo>
                      <a:pt x="320" y="1"/>
                    </a:moveTo>
                    <a:cubicBezTo>
                      <a:pt x="266" y="1"/>
                      <a:pt x="212" y="18"/>
                      <a:pt x="168" y="54"/>
                    </a:cubicBezTo>
                    <a:cubicBezTo>
                      <a:pt x="1" y="189"/>
                      <a:pt x="81" y="459"/>
                      <a:pt x="296" y="482"/>
                    </a:cubicBezTo>
                    <a:cubicBezTo>
                      <a:pt x="305" y="483"/>
                      <a:pt x="314" y="483"/>
                      <a:pt x="323" y="483"/>
                    </a:cubicBezTo>
                    <a:cubicBezTo>
                      <a:pt x="519" y="483"/>
                      <a:pt x="638" y="250"/>
                      <a:pt x="508" y="90"/>
                    </a:cubicBezTo>
                    <a:cubicBezTo>
                      <a:pt x="461" y="31"/>
                      <a:pt x="390"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3" name="Google Shape;5413;p38"/>
              <p:cNvSpPr/>
              <p:nvPr/>
            </p:nvSpPr>
            <p:spPr>
              <a:xfrm>
                <a:off x="4264000" y="3813800"/>
                <a:ext cx="15400" cy="11675"/>
              </a:xfrm>
              <a:custGeom>
                <a:avLst/>
                <a:gdLst/>
                <a:ahLst/>
                <a:cxnLst/>
                <a:rect l="l" t="t" r="r" b="b"/>
                <a:pathLst>
                  <a:path w="616" h="467" extrusionOk="0">
                    <a:moveTo>
                      <a:pt x="310" y="1"/>
                    </a:moveTo>
                    <a:cubicBezTo>
                      <a:pt x="258" y="1"/>
                      <a:pt x="206" y="18"/>
                      <a:pt x="161" y="54"/>
                    </a:cubicBezTo>
                    <a:cubicBezTo>
                      <a:pt x="0" y="183"/>
                      <a:pt x="77" y="443"/>
                      <a:pt x="286" y="466"/>
                    </a:cubicBezTo>
                    <a:cubicBezTo>
                      <a:pt x="294" y="466"/>
                      <a:pt x="302" y="467"/>
                      <a:pt x="310" y="467"/>
                    </a:cubicBezTo>
                    <a:cubicBezTo>
                      <a:pt x="501" y="467"/>
                      <a:pt x="615" y="241"/>
                      <a:pt x="489" y="87"/>
                    </a:cubicBezTo>
                    <a:cubicBezTo>
                      <a:pt x="443" y="30"/>
                      <a:pt x="377" y="1"/>
                      <a:pt x="3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4" name="Google Shape;5414;p38"/>
              <p:cNvSpPr/>
              <p:nvPr/>
            </p:nvSpPr>
            <p:spPr>
              <a:xfrm>
                <a:off x="4250750" y="3797300"/>
                <a:ext cx="14650" cy="11150"/>
              </a:xfrm>
              <a:custGeom>
                <a:avLst/>
                <a:gdLst/>
                <a:ahLst/>
                <a:cxnLst/>
                <a:rect l="l" t="t" r="r" b="b"/>
                <a:pathLst>
                  <a:path w="586" h="446" extrusionOk="0">
                    <a:moveTo>
                      <a:pt x="294" y="0"/>
                    </a:moveTo>
                    <a:cubicBezTo>
                      <a:pt x="245" y="0"/>
                      <a:pt x="196" y="16"/>
                      <a:pt x="154" y="49"/>
                    </a:cubicBezTo>
                    <a:cubicBezTo>
                      <a:pt x="0" y="174"/>
                      <a:pt x="74" y="425"/>
                      <a:pt x="270" y="444"/>
                    </a:cubicBezTo>
                    <a:cubicBezTo>
                      <a:pt x="279" y="445"/>
                      <a:pt x="288" y="446"/>
                      <a:pt x="297" y="446"/>
                    </a:cubicBezTo>
                    <a:cubicBezTo>
                      <a:pt x="480" y="446"/>
                      <a:pt x="586" y="228"/>
                      <a:pt x="466" y="81"/>
                    </a:cubicBezTo>
                    <a:cubicBezTo>
                      <a:pt x="422" y="28"/>
                      <a:pt x="358" y="0"/>
                      <a:pt x="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5" name="Google Shape;5415;p38"/>
              <p:cNvSpPr/>
              <p:nvPr/>
            </p:nvSpPr>
            <p:spPr>
              <a:xfrm>
                <a:off x="4237400" y="3780725"/>
                <a:ext cx="14200" cy="10775"/>
              </a:xfrm>
              <a:custGeom>
                <a:avLst/>
                <a:gdLst/>
                <a:ahLst/>
                <a:cxnLst/>
                <a:rect l="l" t="t" r="r" b="b"/>
                <a:pathLst>
                  <a:path w="568" h="431" extrusionOk="0">
                    <a:moveTo>
                      <a:pt x="285" y="1"/>
                    </a:moveTo>
                    <a:cubicBezTo>
                      <a:pt x="237" y="1"/>
                      <a:pt x="189" y="17"/>
                      <a:pt x="148" y="50"/>
                    </a:cubicBezTo>
                    <a:cubicBezTo>
                      <a:pt x="1" y="169"/>
                      <a:pt x="71" y="407"/>
                      <a:pt x="261" y="429"/>
                    </a:cubicBezTo>
                    <a:cubicBezTo>
                      <a:pt x="269" y="430"/>
                      <a:pt x="277" y="431"/>
                      <a:pt x="284" y="431"/>
                    </a:cubicBezTo>
                    <a:cubicBezTo>
                      <a:pt x="460" y="431"/>
                      <a:pt x="567" y="224"/>
                      <a:pt x="450" y="79"/>
                    </a:cubicBezTo>
                    <a:cubicBezTo>
                      <a:pt x="409" y="28"/>
                      <a:pt x="347"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6" name="Google Shape;5416;p38"/>
              <p:cNvSpPr/>
              <p:nvPr/>
            </p:nvSpPr>
            <p:spPr>
              <a:xfrm>
                <a:off x="4224150" y="3764200"/>
                <a:ext cx="13475" cy="10275"/>
              </a:xfrm>
              <a:custGeom>
                <a:avLst/>
                <a:gdLst/>
                <a:ahLst/>
                <a:cxnLst/>
                <a:rect l="l" t="t" r="r" b="b"/>
                <a:pathLst>
                  <a:path w="539" h="411" extrusionOk="0">
                    <a:moveTo>
                      <a:pt x="272" y="0"/>
                    </a:moveTo>
                    <a:cubicBezTo>
                      <a:pt x="226" y="0"/>
                      <a:pt x="180" y="15"/>
                      <a:pt x="142" y="46"/>
                    </a:cubicBezTo>
                    <a:cubicBezTo>
                      <a:pt x="0" y="162"/>
                      <a:pt x="68" y="390"/>
                      <a:pt x="251" y="409"/>
                    </a:cubicBezTo>
                    <a:cubicBezTo>
                      <a:pt x="259" y="410"/>
                      <a:pt x="266" y="410"/>
                      <a:pt x="274" y="410"/>
                    </a:cubicBezTo>
                    <a:cubicBezTo>
                      <a:pt x="440" y="410"/>
                      <a:pt x="538" y="213"/>
                      <a:pt x="431" y="78"/>
                    </a:cubicBezTo>
                    <a:cubicBezTo>
                      <a:pt x="391" y="27"/>
                      <a:pt x="332" y="0"/>
                      <a:pt x="2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7" name="Google Shape;5417;p38"/>
              <p:cNvSpPr/>
              <p:nvPr/>
            </p:nvSpPr>
            <p:spPr>
              <a:xfrm>
                <a:off x="4210875" y="3747700"/>
                <a:ext cx="12950" cy="9800"/>
              </a:xfrm>
              <a:custGeom>
                <a:avLst/>
                <a:gdLst/>
                <a:ahLst/>
                <a:cxnLst/>
                <a:rect l="l" t="t" r="r" b="b"/>
                <a:pathLst>
                  <a:path w="518" h="392" extrusionOk="0">
                    <a:moveTo>
                      <a:pt x="258" y="1"/>
                    </a:moveTo>
                    <a:cubicBezTo>
                      <a:pt x="215" y="1"/>
                      <a:pt x="172" y="15"/>
                      <a:pt x="136" y="44"/>
                    </a:cubicBezTo>
                    <a:cubicBezTo>
                      <a:pt x="1" y="153"/>
                      <a:pt x="65" y="372"/>
                      <a:pt x="239" y="391"/>
                    </a:cubicBezTo>
                    <a:cubicBezTo>
                      <a:pt x="245" y="392"/>
                      <a:pt x="252" y="392"/>
                      <a:pt x="258" y="392"/>
                    </a:cubicBezTo>
                    <a:cubicBezTo>
                      <a:pt x="420" y="392"/>
                      <a:pt x="517" y="203"/>
                      <a:pt x="412" y="73"/>
                    </a:cubicBezTo>
                    <a:cubicBezTo>
                      <a:pt x="372" y="25"/>
                      <a:pt x="315"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8" name="Google Shape;5418;p38"/>
              <p:cNvSpPr/>
              <p:nvPr/>
            </p:nvSpPr>
            <p:spPr>
              <a:xfrm>
                <a:off x="4197625" y="3731125"/>
                <a:ext cx="12300" cy="9350"/>
              </a:xfrm>
              <a:custGeom>
                <a:avLst/>
                <a:gdLst/>
                <a:ahLst/>
                <a:cxnLst/>
                <a:rect l="l" t="t" r="r" b="b"/>
                <a:pathLst>
                  <a:path w="492" h="374" extrusionOk="0">
                    <a:moveTo>
                      <a:pt x="245" y="1"/>
                    </a:moveTo>
                    <a:cubicBezTo>
                      <a:pt x="205" y="1"/>
                      <a:pt x="164" y="14"/>
                      <a:pt x="129" y="42"/>
                    </a:cubicBezTo>
                    <a:cubicBezTo>
                      <a:pt x="1" y="148"/>
                      <a:pt x="62" y="357"/>
                      <a:pt x="226" y="373"/>
                    </a:cubicBezTo>
                    <a:cubicBezTo>
                      <a:pt x="232" y="373"/>
                      <a:pt x="239" y="374"/>
                      <a:pt x="245" y="374"/>
                    </a:cubicBezTo>
                    <a:cubicBezTo>
                      <a:pt x="398" y="374"/>
                      <a:pt x="491" y="194"/>
                      <a:pt x="390"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9" name="Google Shape;5419;p38"/>
              <p:cNvSpPr/>
              <p:nvPr/>
            </p:nvSpPr>
            <p:spPr>
              <a:xfrm>
                <a:off x="4184375" y="3714625"/>
                <a:ext cx="11625" cy="8825"/>
              </a:xfrm>
              <a:custGeom>
                <a:avLst/>
                <a:gdLst/>
                <a:ahLst/>
                <a:cxnLst/>
                <a:rect l="l" t="t" r="r" b="b"/>
                <a:pathLst>
                  <a:path w="465" h="353" extrusionOk="0">
                    <a:moveTo>
                      <a:pt x="232" y="1"/>
                    </a:moveTo>
                    <a:cubicBezTo>
                      <a:pt x="193" y="1"/>
                      <a:pt x="154" y="13"/>
                      <a:pt x="123" y="40"/>
                    </a:cubicBezTo>
                    <a:cubicBezTo>
                      <a:pt x="0" y="139"/>
                      <a:pt x="58" y="335"/>
                      <a:pt x="216" y="351"/>
                    </a:cubicBezTo>
                    <a:cubicBezTo>
                      <a:pt x="223" y="352"/>
                      <a:pt x="231" y="353"/>
                      <a:pt x="238" y="353"/>
                    </a:cubicBezTo>
                    <a:cubicBezTo>
                      <a:pt x="379" y="353"/>
                      <a:pt x="465" y="181"/>
                      <a:pt x="370" y="65"/>
                    </a:cubicBezTo>
                    <a:cubicBezTo>
                      <a:pt x="335" y="23"/>
                      <a:pt x="284" y="1"/>
                      <a:pt x="2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0" name="Google Shape;5420;p38"/>
              <p:cNvSpPr/>
              <p:nvPr/>
            </p:nvSpPr>
            <p:spPr>
              <a:xfrm>
                <a:off x="4171025" y="3698100"/>
                <a:ext cx="11100" cy="8400"/>
              </a:xfrm>
              <a:custGeom>
                <a:avLst/>
                <a:gdLst/>
                <a:ahLst/>
                <a:cxnLst/>
                <a:rect l="l" t="t" r="r" b="b"/>
                <a:pathLst>
                  <a:path w="444" h="336" extrusionOk="0">
                    <a:moveTo>
                      <a:pt x="223" y="1"/>
                    </a:moveTo>
                    <a:cubicBezTo>
                      <a:pt x="185" y="1"/>
                      <a:pt x="148" y="13"/>
                      <a:pt x="117" y="39"/>
                    </a:cubicBezTo>
                    <a:cubicBezTo>
                      <a:pt x="1" y="132"/>
                      <a:pt x="56" y="318"/>
                      <a:pt x="203" y="334"/>
                    </a:cubicBezTo>
                    <a:cubicBezTo>
                      <a:pt x="210" y="335"/>
                      <a:pt x="217" y="335"/>
                      <a:pt x="223" y="335"/>
                    </a:cubicBezTo>
                    <a:cubicBezTo>
                      <a:pt x="362" y="335"/>
                      <a:pt x="443" y="172"/>
                      <a:pt x="351" y="61"/>
                    </a:cubicBezTo>
                    <a:cubicBezTo>
                      <a:pt x="319" y="21"/>
                      <a:pt x="271" y="1"/>
                      <a:pt x="2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1" name="Google Shape;5421;p38"/>
              <p:cNvSpPr/>
              <p:nvPr/>
            </p:nvSpPr>
            <p:spPr>
              <a:xfrm>
                <a:off x="4157775" y="3681550"/>
                <a:ext cx="10475" cy="7975"/>
              </a:xfrm>
              <a:custGeom>
                <a:avLst/>
                <a:gdLst/>
                <a:ahLst/>
                <a:cxnLst/>
                <a:rect l="l" t="t" r="r" b="b"/>
                <a:pathLst>
                  <a:path w="419" h="319" extrusionOk="0">
                    <a:moveTo>
                      <a:pt x="209" y="0"/>
                    </a:moveTo>
                    <a:cubicBezTo>
                      <a:pt x="174" y="0"/>
                      <a:pt x="139" y="12"/>
                      <a:pt x="110" y="35"/>
                    </a:cubicBezTo>
                    <a:cubicBezTo>
                      <a:pt x="1" y="125"/>
                      <a:pt x="52" y="302"/>
                      <a:pt x="194" y="318"/>
                    </a:cubicBezTo>
                    <a:cubicBezTo>
                      <a:pt x="199" y="319"/>
                      <a:pt x="204" y="319"/>
                      <a:pt x="209" y="319"/>
                    </a:cubicBezTo>
                    <a:cubicBezTo>
                      <a:pt x="341" y="319"/>
                      <a:pt x="418" y="166"/>
                      <a:pt x="332" y="61"/>
                    </a:cubicBezTo>
                    <a:cubicBezTo>
                      <a:pt x="301"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2" name="Google Shape;5422;p38"/>
              <p:cNvSpPr/>
              <p:nvPr/>
            </p:nvSpPr>
            <p:spPr>
              <a:xfrm>
                <a:off x="4348275" y="3881975"/>
                <a:ext cx="18425" cy="13975"/>
              </a:xfrm>
              <a:custGeom>
                <a:avLst/>
                <a:gdLst/>
                <a:ahLst/>
                <a:cxnLst/>
                <a:rect l="l" t="t" r="r" b="b"/>
                <a:pathLst>
                  <a:path w="737" h="559" extrusionOk="0">
                    <a:moveTo>
                      <a:pt x="368" y="1"/>
                    </a:moveTo>
                    <a:cubicBezTo>
                      <a:pt x="306" y="1"/>
                      <a:pt x="244" y="21"/>
                      <a:pt x="193" y="62"/>
                    </a:cubicBezTo>
                    <a:cubicBezTo>
                      <a:pt x="0" y="220"/>
                      <a:pt x="94" y="531"/>
                      <a:pt x="341" y="557"/>
                    </a:cubicBezTo>
                    <a:cubicBezTo>
                      <a:pt x="352" y="558"/>
                      <a:pt x="362" y="559"/>
                      <a:pt x="372" y="559"/>
                    </a:cubicBezTo>
                    <a:cubicBezTo>
                      <a:pt x="601" y="559"/>
                      <a:pt x="736" y="289"/>
                      <a:pt x="585" y="104"/>
                    </a:cubicBezTo>
                    <a:cubicBezTo>
                      <a:pt x="530" y="36"/>
                      <a:pt x="449"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3" name="Google Shape;5423;p38"/>
              <p:cNvSpPr/>
              <p:nvPr/>
            </p:nvSpPr>
            <p:spPr>
              <a:xfrm>
                <a:off x="4335025" y="3865425"/>
                <a:ext cx="17775" cy="13500"/>
              </a:xfrm>
              <a:custGeom>
                <a:avLst/>
                <a:gdLst/>
                <a:ahLst/>
                <a:cxnLst/>
                <a:rect l="l" t="t" r="r" b="b"/>
                <a:pathLst>
                  <a:path w="711" h="540" extrusionOk="0">
                    <a:moveTo>
                      <a:pt x="357" y="0"/>
                    </a:moveTo>
                    <a:cubicBezTo>
                      <a:pt x="297" y="0"/>
                      <a:pt x="237" y="21"/>
                      <a:pt x="187" y="62"/>
                    </a:cubicBezTo>
                    <a:cubicBezTo>
                      <a:pt x="0" y="210"/>
                      <a:pt x="87" y="512"/>
                      <a:pt x="328" y="538"/>
                    </a:cubicBezTo>
                    <a:cubicBezTo>
                      <a:pt x="338" y="539"/>
                      <a:pt x="349" y="540"/>
                      <a:pt x="359" y="540"/>
                    </a:cubicBezTo>
                    <a:cubicBezTo>
                      <a:pt x="578" y="540"/>
                      <a:pt x="710" y="279"/>
                      <a:pt x="566" y="101"/>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4" name="Google Shape;5424;p38"/>
              <p:cNvSpPr/>
              <p:nvPr/>
            </p:nvSpPr>
            <p:spPr>
              <a:xfrm>
                <a:off x="4321675" y="3848875"/>
                <a:ext cx="17250" cy="13100"/>
              </a:xfrm>
              <a:custGeom>
                <a:avLst/>
                <a:gdLst/>
                <a:ahLst/>
                <a:cxnLst/>
                <a:rect l="l" t="t" r="r" b="b"/>
                <a:pathLst>
                  <a:path w="690" h="524" extrusionOk="0">
                    <a:moveTo>
                      <a:pt x="345" y="1"/>
                    </a:moveTo>
                    <a:cubicBezTo>
                      <a:pt x="288" y="1"/>
                      <a:pt x="229" y="20"/>
                      <a:pt x="181" y="59"/>
                    </a:cubicBezTo>
                    <a:cubicBezTo>
                      <a:pt x="1" y="207"/>
                      <a:pt x="88" y="496"/>
                      <a:pt x="319" y="522"/>
                    </a:cubicBezTo>
                    <a:cubicBezTo>
                      <a:pt x="328" y="523"/>
                      <a:pt x="337" y="523"/>
                      <a:pt x="346" y="523"/>
                    </a:cubicBezTo>
                    <a:cubicBezTo>
                      <a:pt x="561" y="523"/>
                      <a:pt x="689" y="270"/>
                      <a:pt x="547" y="98"/>
                    </a:cubicBezTo>
                    <a:cubicBezTo>
                      <a:pt x="496" y="34"/>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5" name="Google Shape;5425;p38"/>
              <p:cNvSpPr/>
              <p:nvPr/>
            </p:nvSpPr>
            <p:spPr>
              <a:xfrm>
                <a:off x="4308425" y="3832400"/>
                <a:ext cx="16575" cy="12550"/>
              </a:xfrm>
              <a:custGeom>
                <a:avLst/>
                <a:gdLst/>
                <a:ahLst/>
                <a:cxnLst/>
                <a:rect l="l" t="t" r="r" b="b"/>
                <a:pathLst>
                  <a:path w="663" h="502" extrusionOk="0">
                    <a:moveTo>
                      <a:pt x="334" y="0"/>
                    </a:moveTo>
                    <a:cubicBezTo>
                      <a:pt x="278" y="0"/>
                      <a:pt x="221" y="18"/>
                      <a:pt x="174" y="56"/>
                    </a:cubicBezTo>
                    <a:cubicBezTo>
                      <a:pt x="0" y="197"/>
                      <a:pt x="84" y="477"/>
                      <a:pt x="306" y="499"/>
                    </a:cubicBezTo>
                    <a:cubicBezTo>
                      <a:pt x="316" y="501"/>
                      <a:pt x="326" y="501"/>
                      <a:pt x="336" y="501"/>
                    </a:cubicBezTo>
                    <a:cubicBezTo>
                      <a:pt x="543" y="501"/>
                      <a:pt x="662" y="257"/>
                      <a:pt x="528" y="91"/>
                    </a:cubicBezTo>
                    <a:cubicBezTo>
                      <a:pt x="478" y="31"/>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6" name="Google Shape;5426;p38"/>
              <p:cNvSpPr/>
              <p:nvPr/>
            </p:nvSpPr>
            <p:spPr>
              <a:xfrm>
                <a:off x="4295175" y="3815825"/>
                <a:ext cx="15950" cy="12075"/>
              </a:xfrm>
              <a:custGeom>
                <a:avLst/>
                <a:gdLst/>
                <a:ahLst/>
                <a:cxnLst/>
                <a:rect l="l" t="t" r="r" b="b"/>
                <a:pathLst>
                  <a:path w="638" h="483" extrusionOk="0">
                    <a:moveTo>
                      <a:pt x="318" y="0"/>
                    </a:moveTo>
                    <a:cubicBezTo>
                      <a:pt x="265" y="0"/>
                      <a:pt x="211" y="18"/>
                      <a:pt x="167" y="54"/>
                    </a:cubicBezTo>
                    <a:cubicBezTo>
                      <a:pt x="0" y="189"/>
                      <a:pt x="81" y="459"/>
                      <a:pt x="293" y="481"/>
                    </a:cubicBezTo>
                    <a:cubicBezTo>
                      <a:pt x="302" y="482"/>
                      <a:pt x="311" y="483"/>
                      <a:pt x="320" y="483"/>
                    </a:cubicBezTo>
                    <a:cubicBezTo>
                      <a:pt x="519" y="483"/>
                      <a:pt x="637" y="249"/>
                      <a:pt x="508" y="92"/>
                    </a:cubicBezTo>
                    <a:cubicBezTo>
                      <a:pt x="460" y="32"/>
                      <a:pt x="389"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7" name="Google Shape;5427;p38"/>
              <p:cNvSpPr/>
              <p:nvPr/>
            </p:nvSpPr>
            <p:spPr>
              <a:xfrm>
                <a:off x="4281900" y="3799325"/>
                <a:ext cx="15325" cy="11625"/>
              </a:xfrm>
              <a:custGeom>
                <a:avLst/>
                <a:gdLst/>
                <a:ahLst/>
                <a:cxnLst/>
                <a:rect l="l" t="t" r="r" b="b"/>
                <a:pathLst>
                  <a:path w="613" h="465" extrusionOk="0">
                    <a:moveTo>
                      <a:pt x="306" y="1"/>
                    </a:moveTo>
                    <a:cubicBezTo>
                      <a:pt x="255" y="1"/>
                      <a:pt x="204" y="17"/>
                      <a:pt x="162" y="52"/>
                    </a:cubicBezTo>
                    <a:cubicBezTo>
                      <a:pt x="1" y="183"/>
                      <a:pt x="78" y="444"/>
                      <a:pt x="284" y="463"/>
                    </a:cubicBezTo>
                    <a:cubicBezTo>
                      <a:pt x="293" y="464"/>
                      <a:pt x="302" y="465"/>
                      <a:pt x="311" y="465"/>
                    </a:cubicBezTo>
                    <a:cubicBezTo>
                      <a:pt x="500" y="465"/>
                      <a:pt x="612" y="241"/>
                      <a:pt x="486" y="87"/>
                    </a:cubicBezTo>
                    <a:cubicBezTo>
                      <a:pt x="440" y="30"/>
                      <a:pt x="373"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8" name="Google Shape;5428;p38"/>
              <p:cNvSpPr/>
              <p:nvPr/>
            </p:nvSpPr>
            <p:spPr>
              <a:xfrm>
                <a:off x="4268575" y="3782775"/>
                <a:ext cx="14750" cy="11225"/>
              </a:xfrm>
              <a:custGeom>
                <a:avLst/>
                <a:gdLst/>
                <a:ahLst/>
                <a:cxnLst/>
                <a:rect l="l" t="t" r="r" b="b"/>
                <a:pathLst>
                  <a:path w="590" h="449" extrusionOk="0">
                    <a:moveTo>
                      <a:pt x="296" y="0"/>
                    </a:moveTo>
                    <a:cubicBezTo>
                      <a:pt x="246" y="0"/>
                      <a:pt x="196" y="17"/>
                      <a:pt x="155" y="52"/>
                    </a:cubicBezTo>
                    <a:cubicBezTo>
                      <a:pt x="0" y="174"/>
                      <a:pt x="74" y="424"/>
                      <a:pt x="274" y="447"/>
                    </a:cubicBezTo>
                    <a:cubicBezTo>
                      <a:pt x="282" y="448"/>
                      <a:pt x="289" y="448"/>
                      <a:pt x="297" y="448"/>
                    </a:cubicBezTo>
                    <a:cubicBezTo>
                      <a:pt x="482" y="448"/>
                      <a:pt x="590" y="232"/>
                      <a:pt x="470" y="84"/>
                    </a:cubicBezTo>
                    <a:cubicBezTo>
                      <a:pt x="426" y="29"/>
                      <a:pt x="361"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9" name="Google Shape;5429;p38"/>
              <p:cNvSpPr/>
              <p:nvPr/>
            </p:nvSpPr>
            <p:spPr>
              <a:xfrm>
                <a:off x="4255325" y="3766225"/>
                <a:ext cx="14125" cy="10725"/>
              </a:xfrm>
              <a:custGeom>
                <a:avLst/>
                <a:gdLst/>
                <a:ahLst/>
                <a:cxnLst/>
                <a:rect l="l" t="t" r="r" b="b"/>
                <a:pathLst>
                  <a:path w="565" h="429" extrusionOk="0">
                    <a:moveTo>
                      <a:pt x="284" y="1"/>
                    </a:moveTo>
                    <a:cubicBezTo>
                      <a:pt x="237" y="1"/>
                      <a:pt x="188" y="16"/>
                      <a:pt x="148" y="48"/>
                    </a:cubicBezTo>
                    <a:cubicBezTo>
                      <a:pt x="0" y="167"/>
                      <a:pt x="71" y="408"/>
                      <a:pt x="261" y="428"/>
                    </a:cubicBezTo>
                    <a:cubicBezTo>
                      <a:pt x="268" y="428"/>
                      <a:pt x="276" y="429"/>
                      <a:pt x="284" y="429"/>
                    </a:cubicBezTo>
                    <a:cubicBezTo>
                      <a:pt x="460" y="429"/>
                      <a:pt x="564" y="222"/>
                      <a:pt x="450" y="81"/>
                    </a:cubicBezTo>
                    <a:cubicBezTo>
                      <a:pt x="408" y="28"/>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0" name="Google Shape;5430;p38"/>
              <p:cNvSpPr/>
              <p:nvPr/>
            </p:nvSpPr>
            <p:spPr>
              <a:xfrm>
                <a:off x="4242050" y="3749725"/>
                <a:ext cx="13500" cy="10200"/>
              </a:xfrm>
              <a:custGeom>
                <a:avLst/>
                <a:gdLst/>
                <a:ahLst/>
                <a:cxnLst/>
                <a:rect l="l" t="t" r="r" b="b"/>
                <a:pathLst>
                  <a:path w="540" h="408" extrusionOk="0">
                    <a:moveTo>
                      <a:pt x="272" y="1"/>
                    </a:moveTo>
                    <a:cubicBezTo>
                      <a:pt x="226" y="1"/>
                      <a:pt x="180" y="16"/>
                      <a:pt x="142" y="46"/>
                    </a:cubicBezTo>
                    <a:cubicBezTo>
                      <a:pt x="1" y="159"/>
                      <a:pt x="68" y="390"/>
                      <a:pt x="252" y="406"/>
                    </a:cubicBezTo>
                    <a:cubicBezTo>
                      <a:pt x="259" y="407"/>
                      <a:pt x="267" y="408"/>
                      <a:pt x="275" y="408"/>
                    </a:cubicBezTo>
                    <a:cubicBezTo>
                      <a:pt x="441" y="408"/>
                      <a:pt x="539" y="211"/>
                      <a:pt x="432" y="75"/>
                    </a:cubicBezTo>
                    <a:cubicBezTo>
                      <a:pt x="392" y="26"/>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1" name="Google Shape;5431;p38"/>
              <p:cNvSpPr/>
              <p:nvPr/>
            </p:nvSpPr>
            <p:spPr>
              <a:xfrm>
                <a:off x="4228800" y="3733150"/>
                <a:ext cx="12925" cy="9825"/>
              </a:xfrm>
              <a:custGeom>
                <a:avLst/>
                <a:gdLst/>
                <a:ahLst/>
                <a:cxnLst/>
                <a:rect l="l" t="t" r="r" b="b"/>
                <a:pathLst>
                  <a:path w="517" h="393" extrusionOk="0">
                    <a:moveTo>
                      <a:pt x="259" y="1"/>
                    </a:moveTo>
                    <a:cubicBezTo>
                      <a:pt x="215" y="1"/>
                      <a:pt x="172" y="15"/>
                      <a:pt x="136" y="44"/>
                    </a:cubicBezTo>
                    <a:cubicBezTo>
                      <a:pt x="1" y="157"/>
                      <a:pt x="65" y="372"/>
                      <a:pt x="238" y="391"/>
                    </a:cubicBezTo>
                    <a:cubicBezTo>
                      <a:pt x="246" y="392"/>
                      <a:pt x="254" y="393"/>
                      <a:pt x="261" y="393"/>
                    </a:cubicBezTo>
                    <a:cubicBezTo>
                      <a:pt x="421" y="393"/>
                      <a:pt x="516" y="202"/>
                      <a:pt x="412" y="73"/>
                    </a:cubicBezTo>
                    <a:cubicBezTo>
                      <a:pt x="374" y="26"/>
                      <a:pt x="317" y="1"/>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2" name="Google Shape;5432;p38"/>
              <p:cNvSpPr/>
              <p:nvPr/>
            </p:nvSpPr>
            <p:spPr>
              <a:xfrm>
                <a:off x="4215550" y="3716675"/>
                <a:ext cx="12200" cy="9350"/>
              </a:xfrm>
              <a:custGeom>
                <a:avLst/>
                <a:gdLst/>
                <a:ahLst/>
                <a:cxnLst/>
                <a:rect l="l" t="t" r="r" b="b"/>
                <a:pathLst>
                  <a:path w="488" h="374" extrusionOk="0">
                    <a:moveTo>
                      <a:pt x="243" y="0"/>
                    </a:moveTo>
                    <a:cubicBezTo>
                      <a:pt x="203" y="0"/>
                      <a:pt x="162" y="14"/>
                      <a:pt x="129" y="41"/>
                    </a:cubicBezTo>
                    <a:cubicBezTo>
                      <a:pt x="0" y="144"/>
                      <a:pt x="61" y="353"/>
                      <a:pt x="225" y="372"/>
                    </a:cubicBezTo>
                    <a:cubicBezTo>
                      <a:pt x="232" y="373"/>
                      <a:pt x="238" y="373"/>
                      <a:pt x="245" y="373"/>
                    </a:cubicBezTo>
                    <a:cubicBezTo>
                      <a:pt x="397" y="373"/>
                      <a:pt x="488" y="193"/>
                      <a:pt x="389" y="70"/>
                    </a:cubicBezTo>
                    <a:cubicBezTo>
                      <a:pt x="352" y="24"/>
                      <a:pt x="298" y="0"/>
                      <a:pt x="2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3" name="Google Shape;5433;p38"/>
              <p:cNvSpPr/>
              <p:nvPr/>
            </p:nvSpPr>
            <p:spPr>
              <a:xfrm>
                <a:off x="4202200" y="3700100"/>
                <a:ext cx="11750" cy="8875"/>
              </a:xfrm>
              <a:custGeom>
                <a:avLst/>
                <a:gdLst/>
                <a:ahLst/>
                <a:cxnLst/>
                <a:rect l="l" t="t" r="r" b="b"/>
                <a:pathLst>
                  <a:path w="470" h="355" extrusionOk="0">
                    <a:moveTo>
                      <a:pt x="236" y="1"/>
                    </a:moveTo>
                    <a:cubicBezTo>
                      <a:pt x="196" y="1"/>
                      <a:pt x="156" y="14"/>
                      <a:pt x="123" y="42"/>
                    </a:cubicBezTo>
                    <a:cubicBezTo>
                      <a:pt x="1" y="139"/>
                      <a:pt x="62" y="338"/>
                      <a:pt x="216" y="354"/>
                    </a:cubicBezTo>
                    <a:cubicBezTo>
                      <a:pt x="223" y="355"/>
                      <a:pt x="229" y="355"/>
                      <a:pt x="236" y="355"/>
                    </a:cubicBezTo>
                    <a:cubicBezTo>
                      <a:pt x="382" y="355"/>
                      <a:pt x="469" y="185"/>
                      <a:pt x="374" y="68"/>
                    </a:cubicBezTo>
                    <a:cubicBezTo>
                      <a:pt x="339" y="24"/>
                      <a:pt x="288" y="1"/>
                      <a:pt x="2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4" name="Google Shape;5434;p38"/>
              <p:cNvSpPr/>
              <p:nvPr/>
            </p:nvSpPr>
            <p:spPr>
              <a:xfrm>
                <a:off x="4188950" y="3683575"/>
                <a:ext cx="11100" cy="8375"/>
              </a:xfrm>
              <a:custGeom>
                <a:avLst/>
                <a:gdLst/>
                <a:ahLst/>
                <a:cxnLst/>
                <a:rect l="l" t="t" r="r" b="b"/>
                <a:pathLst>
                  <a:path w="444" h="335" extrusionOk="0">
                    <a:moveTo>
                      <a:pt x="223" y="0"/>
                    </a:moveTo>
                    <a:cubicBezTo>
                      <a:pt x="186" y="0"/>
                      <a:pt x="148" y="13"/>
                      <a:pt x="116" y="38"/>
                    </a:cubicBezTo>
                    <a:cubicBezTo>
                      <a:pt x="1" y="131"/>
                      <a:pt x="55" y="321"/>
                      <a:pt x="206" y="334"/>
                    </a:cubicBezTo>
                    <a:cubicBezTo>
                      <a:pt x="213" y="334"/>
                      <a:pt x="219" y="335"/>
                      <a:pt x="226" y="335"/>
                    </a:cubicBezTo>
                    <a:cubicBezTo>
                      <a:pt x="362" y="335"/>
                      <a:pt x="443" y="174"/>
                      <a:pt x="354" y="64"/>
                    </a:cubicBezTo>
                    <a:cubicBezTo>
                      <a:pt x="320" y="22"/>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5" name="Google Shape;5435;p38"/>
              <p:cNvSpPr/>
              <p:nvPr/>
            </p:nvSpPr>
            <p:spPr>
              <a:xfrm>
                <a:off x="4175700" y="3667075"/>
                <a:ext cx="10450" cy="7925"/>
              </a:xfrm>
              <a:custGeom>
                <a:avLst/>
                <a:gdLst/>
                <a:ahLst/>
                <a:cxnLst/>
                <a:rect l="l" t="t" r="r" b="b"/>
                <a:pathLst>
                  <a:path w="418" h="317" extrusionOk="0">
                    <a:moveTo>
                      <a:pt x="209" y="0"/>
                    </a:moveTo>
                    <a:cubicBezTo>
                      <a:pt x="174" y="0"/>
                      <a:pt x="139" y="12"/>
                      <a:pt x="110" y="36"/>
                    </a:cubicBezTo>
                    <a:cubicBezTo>
                      <a:pt x="0" y="123"/>
                      <a:pt x="52" y="299"/>
                      <a:pt x="193" y="315"/>
                    </a:cubicBezTo>
                    <a:cubicBezTo>
                      <a:pt x="198" y="316"/>
                      <a:pt x="204" y="316"/>
                      <a:pt x="209"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6" name="Google Shape;5436;p38"/>
              <p:cNvSpPr/>
              <p:nvPr/>
            </p:nvSpPr>
            <p:spPr>
              <a:xfrm>
                <a:off x="4339600" y="3834375"/>
                <a:ext cx="17125" cy="13050"/>
              </a:xfrm>
              <a:custGeom>
                <a:avLst/>
                <a:gdLst/>
                <a:ahLst/>
                <a:cxnLst/>
                <a:rect l="l" t="t" r="r" b="b"/>
                <a:pathLst>
                  <a:path w="685" h="522" extrusionOk="0">
                    <a:moveTo>
                      <a:pt x="342" y="1"/>
                    </a:moveTo>
                    <a:cubicBezTo>
                      <a:pt x="285" y="1"/>
                      <a:pt x="228" y="19"/>
                      <a:pt x="180" y="57"/>
                    </a:cubicBezTo>
                    <a:cubicBezTo>
                      <a:pt x="0" y="202"/>
                      <a:pt x="84" y="494"/>
                      <a:pt x="315" y="520"/>
                    </a:cubicBezTo>
                    <a:cubicBezTo>
                      <a:pt x="326" y="521"/>
                      <a:pt x="336" y="522"/>
                      <a:pt x="346" y="522"/>
                    </a:cubicBezTo>
                    <a:cubicBezTo>
                      <a:pt x="559" y="522"/>
                      <a:pt x="685" y="271"/>
                      <a:pt x="547" y="99"/>
                    </a:cubicBezTo>
                    <a:cubicBezTo>
                      <a:pt x="495" y="34"/>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7" name="Google Shape;5437;p38"/>
              <p:cNvSpPr/>
              <p:nvPr/>
            </p:nvSpPr>
            <p:spPr>
              <a:xfrm>
                <a:off x="4326350" y="3817850"/>
                <a:ext cx="16575" cy="12625"/>
              </a:xfrm>
              <a:custGeom>
                <a:avLst/>
                <a:gdLst/>
                <a:ahLst/>
                <a:cxnLst/>
                <a:rect l="l" t="t" r="r" b="b"/>
                <a:pathLst>
                  <a:path w="663" h="505" extrusionOk="0">
                    <a:moveTo>
                      <a:pt x="331" y="1"/>
                    </a:moveTo>
                    <a:cubicBezTo>
                      <a:pt x="275" y="1"/>
                      <a:pt x="219" y="19"/>
                      <a:pt x="174" y="56"/>
                    </a:cubicBezTo>
                    <a:cubicBezTo>
                      <a:pt x="0" y="198"/>
                      <a:pt x="84" y="477"/>
                      <a:pt x="305" y="503"/>
                    </a:cubicBezTo>
                    <a:cubicBezTo>
                      <a:pt x="315" y="504"/>
                      <a:pt x="324" y="504"/>
                      <a:pt x="333" y="504"/>
                    </a:cubicBezTo>
                    <a:cubicBezTo>
                      <a:pt x="538" y="504"/>
                      <a:pt x="663" y="261"/>
                      <a:pt x="527" y="95"/>
                    </a:cubicBezTo>
                    <a:cubicBezTo>
                      <a:pt x="478" y="33"/>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8" name="Google Shape;5438;p38"/>
              <p:cNvSpPr/>
              <p:nvPr/>
            </p:nvSpPr>
            <p:spPr>
              <a:xfrm>
                <a:off x="4313075" y="3801350"/>
                <a:ext cx="15875" cy="12100"/>
              </a:xfrm>
              <a:custGeom>
                <a:avLst/>
                <a:gdLst/>
                <a:ahLst/>
                <a:cxnLst/>
                <a:rect l="l" t="t" r="r" b="b"/>
                <a:pathLst>
                  <a:path w="635" h="484" extrusionOk="0">
                    <a:moveTo>
                      <a:pt x="320" y="1"/>
                    </a:moveTo>
                    <a:cubicBezTo>
                      <a:pt x="266" y="1"/>
                      <a:pt x="212" y="18"/>
                      <a:pt x="168" y="54"/>
                    </a:cubicBezTo>
                    <a:cubicBezTo>
                      <a:pt x="1" y="189"/>
                      <a:pt x="81" y="459"/>
                      <a:pt x="293" y="482"/>
                    </a:cubicBezTo>
                    <a:cubicBezTo>
                      <a:pt x="303" y="483"/>
                      <a:pt x="312" y="483"/>
                      <a:pt x="321" y="483"/>
                    </a:cubicBezTo>
                    <a:cubicBezTo>
                      <a:pt x="519" y="483"/>
                      <a:pt x="635" y="250"/>
                      <a:pt x="509" y="90"/>
                    </a:cubicBezTo>
                    <a:cubicBezTo>
                      <a:pt x="461" y="31"/>
                      <a:pt x="391"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9" name="Google Shape;5439;p38"/>
              <p:cNvSpPr/>
              <p:nvPr/>
            </p:nvSpPr>
            <p:spPr>
              <a:xfrm>
                <a:off x="4299750" y="3784800"/>
                <a:ext cx="15400" cy="11675"/>
              </a:xfrm>
              <a:custGeom>
                <a:avLst/>
                <a:gdLst/>
                <a:ahLst/>
                <a:cxnLst/>
                <a:rect l="l" t="t" r="r" b="b"/>
                <a:pathLst>
                  <a:path w="616" h="467" extrusionOk="0">
                    <a:moveTo>
                      <a:pt x="310" y="0"/>
                    </a:moveTo>
                    <a:cubicBezTo>
                      <a:pt x="258" y="0"/>
                      <a:pt x="206" y="18"/>
                      <a:pt x="161" y="54"/>
                    </a:cubicBezTo>
                    <a:cubicBezTo>
                      <a:pt x="0" y="183"/>
                      <a:pt x="78" y="443"/>
                      <a:pt x="286" y="466"/>
                    </a:cubicBezTo>
                    <a:cubicBezTo>
                      <a:pt x="294" y="466"/>
                      <a:pt x="302" y="467"/>
                      <a:pt x="310" y="467"/>
                    </a:cubicBezTo>
                    <a:cubicBezTo>
                      <a:pt x="502" y="467"/>
                      <a:pt x="616" y="241"/>
                      <a:pt x="489" y="86"/>
                    </a:cubicBezTo>
                    <a:cubicBezTo>
                      <a:pt x="443" y="30"/>
                      <a:pt x="377" y="0"/>
                      <a:pt x="3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0" name="Google Shape;5440;p38"/>
              <p:cNvSpPr/>
              <p:nvPr/>
            </p:nvSpPr>
            <p:spPr>
              <a:xfrm>
                <a:off x="4286500" y="3768275"/>
                <a:ext cx="14725" cy="11175"/>
              </a:xfrm>
              <a:custGeom>
                <a:avLst/>
                <a:gdLst/>
                <a:ahLst/>
                <a:cxnLst/>
                <a:rect l="l" t="t" r="r" b="b"/>
                <a:pathLst>
                  <a:path w="589" h="447" extrusionOk="0">
                    <a:moveTo>
                      <a:pt x="295" y="1"/>
                    </a:moveTo>
                    <a:cubicBezTo>
                      <a:pt x="246" y="1"/>
                      <a:pt x="196" y="17"/>
                      <a:pt x="154" y="50"/>
                    </a:cubicBezTo>
                    <a:cubicBezTo>
                      <a:pt x="0" y="175"/>
                      <a:pt x="74" y="426"/>
                      <a:pt x="273" y="445"/>
                    </a:cubicBezTo>
                    <a:cubicBezTo>
                      <a:pt x="282" y="446"/>
                      <a:pt x="291" y="447"/>
                      <a:pt x="300" y="447"/>
                    </a:cubicBezTo>
                    <a:cubicBezTo>
                      <a:pt x="480" y="447"/>
                      <a:pt x="589" y="229"/>
                      <a:pt x="469" y="82"/>
                    </a:cubicBezTo>
                    <a:cubicBezTo>
                      <a:pt x="425" y="29"/>
                      <a:pt x="360"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1" name="Google Shape;5441;p38"/>
              <p:cNvSpPr/>
              <p:nvPr/>
            </p:nvSpPr>
            <p:spPr>
              <a:xfrm>
                <a:off x="4273225" y="3751725"/>
                <a:ext cx="14125" cy="10775"/>
              </a:xfrm>
              <a:custGeom>
                <a:avLst/>
                <a:gdLst/>
                <a:ahLst/>
                <a:cxnLst/>
                <a:rect l="l" t="t" r="r" b="b"/>
                <a:pathLst>
                  <a:path w="565" h="431" extrusionOk="0">
                    <a:moveTo>
                      <a:pt x="284" y="1"/>
                    </a:moveTo>
                    <a:cubicBezTo>
                      <a:pt x="236" y="1"/>
                      <a:pt x="189" y="17"/>
                      <a:pt x="149" y="50"/>
                    </a:cubicBezTo>
                    <a:cubicBezTo>
                      <a:pt x="1" y="169"/>
                      <a:pt x="72" y="407"/>
                      <a:pt x="261" y="429"/>
                    </a:cubicBezTo>
                    <a:cubicBezTo>
                      <a:pt x="269" y="430"/>
                      <a:pt x="277" y="430"/>
                      <a:pt x="284" y="430"/>
                    </a:cubicBezTo>
                    <a:cubicBezTo>
                      <a:pt x="460" y="430"/>
                      <a:pt x="565" y="224"/>
                      <a:pt x="451" y="82"/>
                    </a:cubicBezTo>
                    <a:cubicBezTo>
                      <a:pt x="409" y="29"/>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2" name="Google Shape;5442;p38"/>
              <p:cNvSpPr/>
              <p:nvPr/>
            </p:nvSpPr>
            <p:spPr>
              <a:xfrm>
                <a:off x="4259975" y="3735200"/>
                <a:ext cx="13475" cy="10275"/>
              </a:xfrm>
              <a:custGeom>
                <a:avLst/>
                <a:gdLst/>
                <a:ahLst/>
                <a:cxnLst/>
                <a:rect l="l" t="t" r="r" b="b"/>
                <a:pathLst>
                  <a:path w="539" h="411" extrusionOk="0">
                    <a:moveTo>
                      <a:pt x="269" y="0"/>
                    </a:moveTo>
                    <a:cubicBezTo>
                      <a:pt x="224" y="0"/>
                      <a:pt x="179" y="15"/>
                      <a:pt x="142" y="46"/>
                    </a:cubicBezTo>
                    <a:cubicBezTo>
                      <a:pt x="1" y="161"/>
                      <a:pt x="68" y="390"/>
                      <a:pt x="248" y="409"/>
                    </a:cubicBezTo>
                    <a:cubicBezTo>
                      <a:pt x="256" y="410"/>
                      <a:pt x="264" y="410"/>
                      <a:pt x="272" y="410"/>
                    </a:cubicBezTo>
                    <a:cubicBezTo>
                      <a:pt x="441" y="410"/>
                      <a:pt x="539" y="213"/>
                      <a:pt x="428" y="78"/>
                    </a:cubicBezTo>
                    <a:cubicBezTo>
                      <a:pt x="388" y="27"/>
                      <a:pt x="329" y="0"/>
                      <a:pt x="2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3" name="Google Shape;5443;p38"/>
              <p:cNvSpPr/>
              <p:nvPr/>
            </p:nvSpPr>
            <p:spPr>
              <a:xfrm>
                <a:off x="4246725" y="3718700"/>
                <a:ext cx="12825" cy="9725"/>
              </a:xfrm>
              <a:custGeom>
                <a:avLst/>
                <a:gdLst/>
                <a:ahLst/>
                <a:cxnLst/>
                <a:rect l="l" t="t" r="r" b="b"/>
                <a:pathLst>
                  <a:path w="513" h="389" extrusionOk="0">
                    <a:moveTo>
                      <a:pt x="257" y="0"/>
                    </a:moveTo>
                    <a:cubicBezTo>
                      <a:pt x="215" y="0"/>
                      <a:pt x="171" y="15"/>
                      <a:pt x="135" y="44"/>
                    </a:cubicBezTo>
                    <a:cubicBezTo>
                      <a:pt x="0" y="153"/>
                      <a:pt x="65" y="371"/>
                      <a:pt x="238" y="388"/>
                    </a:cubicBezTo>
                    <a:cubicBezTo>
                      <a:pt x="246" y="388"/>
                      <a:pt x="253" y="389"/>
                      <a:pt x="261" y="389"/>
                    </a:cubicBezTo>
                    <a:cubicBezTo>
                      <a:pt x="418" y="389"/>
                      <a:pt x="513" y="201"/>
                      <a:pt x="408" y="73"/>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4" name="Google Shape;5444;p38"/>
              <p:cNvSpPr/>
              <p:nvPr/>
            </p:nvSpPr>
            <p:spPr>
              <a:xfrm>
                <a:off x="4233375" y="3702125"/>
                <a:ext cx="12300" cy="9350"/>
              </a:xfrm>
              <a:custGeom>
                <a:avLst/>
                <a:gdLst/>
                <a:ahLst/>
                <a:cxnLst/>
                <a:rect l="l" t="t" r="r" b="b"/>
                <a:pathLst>
                  <a:path w="492" h="374" extrusionOk="0">
                    <a:moveTo>
                      <a:pt x="246" y="1"/>
                    </a:moveTo>
                    <a:cubicBezTo>
                      <a:pt x="205" y="1"/>
                      <a:pt x="164" y="14"/>
                      <a:pt x="129" y="41"/>
                    </a:cubicBezTo>
                    <a:cubicBezTo>
                      <a:pt x="1" y="147"/>
                      <a:pt x="62" y="356"/>
                      <a:pt x="229" y="372"/>
                    </a:cubicBezTo>
                    <a:cubicBezTo>
                      <a:pt x="236" y="373"/>
                      <a:pt x="242" y="373"/>
                      <a:pt x="248" y="373"/>
                    </a:cubicBezTo>
                    <a:cubicBezTo>
                      <a:pt x="401" y="373"/>
                      <a:pt x="492" y="194"/>
                      <a:pt x="393" y="70"/>
                    </a:cubicBezTo>
                    <a:cubicBezTo>
                      <a:pt x="356" y="24"/>
                      <a:pt x="302"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5" name="Google Shape;5445;p38"/>
              <p:cNvSpPr/>
              <p:nvPr/>
            </p:nvSpPr>
            <p:spPr>
              <a:xfrm>
                <a:off x="4220125" y="3685625"/>
                <a:ext cx="11650" cy="8825"/>
              </a:xfrm>
              <a:custGeom>
                <a:avLst/>
                <a:gdLst/>
                <a:ahLst/>
                <a:cxnLst/>
                <a:rect l="l" t="t" r="r" b="b"/>
                <a:pathLst>
                  <a:path w="466" h="353" extrusionOk="0">
                    <a:moveTo>
                      <a:pt x="234" y="1"/>
                    </a:moveTo>
                    <a:cubicBezTo>
                      <a:pt x="195" y="1"/>
                      <a:pt x="156" y="13"/>
                      <a:pt x="123" y="39"/>
                    </a:cubicBezTo>
                    <a:cubicBezTo>
                      <a:pt x="1" y="139"/>
                      <a:pt x="58" y="335"/>
                      <a:pt x="216" y="351"/>
                    </a:cubicBezTo>
                    <a:cubicBezTo>
                      <a:pt x="224" y="352"/>
                      <a:pt x="231" y="353"/>
                      <a:pt x="239" y="353"/>
                    </a:cubicBezTo>
                    <a:cubicBezTo>
                      <a:pt x="382" y="353"/>
                      <a:pt x="465" y="181"/>
                      <a:pt x="373" y="65"/>
                    </a:cubicBezTo>
                    <a:cubicBezTo>
                      <a:pt x="337" y="23"/>
                      <a:pt x="285"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6" name="Google Shape;5446;p38"/>
              <p:cNvSpPr/>
              <p:nvPr/>
            </p:nvSpPr>
            <p:spPr>
              <a:xfrm>
                <a:off x="4206875" y="3669100"/>
                <a:ext cx="11075" cy="8400"/>
              </a:xfrm>
              <a:custGeom>
                <a:avLst/>
                <a:gdLst/>
                <a:ahLst/>
                <a:cxnLst/>
                <a:rect l="l" t="t" r="r" b="b"/>
                <a:pathLst>
                  <a:path w="443" h="336" extrusionOk="0">
                    <a:moveTo>
                      <a:pt x="222" y="1"/>
                    </a:moveTo>
                    <a:cubicBezTo>
                      <a:pt x="185" y="1"/>
                      <a:pt x="147" y="13"/>
                      <a:pt x="116" y="38"/>
                    </a:cubicBezTo>
                    <a:cubicBezTo>
                      <a:pt x="0" y="132"/>
                      <a:pt x="55" y="318"/>
                      <a:pt x="203" y="334"/>
                    </a:cubicBezTo>
                    <a:cubicBezTo>
                      <a:pt x="209" y="335"/>
                      <a:pt x="216" y="335"/>
                      <a:pt x="222" y="335"/>
                    </a:cubicBezTo>
                    <a:cubicBezTo>
                      <a:pt x="362" y="335"/>
                      <a:pt x="443" y="172"/>
                      <a:pt x="351" y="61"/>
                    </a:cubicBezTo>
                    <a:cubicBezTo>
                      <a:pt x="318" y="21"/>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7" name="Google Shape;5447;p38"/>
              <p:cNvSpPr/>
              <p:nvPr/>
            </p:nvSpPr>
            <p:spPr>
              <a:xfrm>
                <a:off x="4193625" y="3652550"/>
                <a:ext cx="10450" cy="7975"/>
              </a:xfrm>
              <a:custGeom>
                <a:avLst/>
                <a:gdLst/>
                <a:ahLst/>
                <a:cxnLst/>
                <a:rect l="l" t="t" r="r" b="b"/>
                <a:pathLst>
                  <a:path w="418" h="319" extrusionOk="0">
                    <a:moveTo>
                      <a:pt x="208" y="0"/>
                    </a:moveTo>
                    <a:cubicBezTo>
                      <a:pt x="173" y="0"/>
                      <a:pt x="138" y="12"/>
                      <a:pt x="109" y="35"/>
                    </a:cubicBezTo>
                    <a:cubicBezTo>
                      <a:pt x="0" y="125"/>
                      <a:pt x="51" y="302"/>
                      <a:pt x="193" y="318"/>
                    </a:cubicBezTo>
                    <a:cubicBezTo>
                      <a:pt x="198" y="318"/>
                      <a:pt x="204" y="319"/>
                      <a:pt x="209" y="319"/>
                    </a:cubicBezTo>
                    <a:cubicBezTo>
                      <a:pt x="341" y="319"/>
                      <a:pt x="418" y="166"/>
                      <a:pt x="331" y="61"/>
                    </a:cubicBezTo>
                    <a:cubicBezTo>
                      <a:pt x="300" y="21"/>
                      <a:pt x="254" y="0"/>
                      <a:pt x="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8" name="Google Shape;5448;p38"/>
              <p:cNvSpPr/>
              <p:nvPr/>
            </p:nvSpPr>
            <p:spPr>
              <a:xfrm>
                <a:off x="4344250" y="3803375"/>
                <a:ext cx="16600" cy="12550"/>
              </a:xfrm>
              <a:custGeom>
                <a:avLst/>
                <a:gdLst/>
                <a:ahLst/>
                <a:cxnLst/>
                <a:rect l="l" t="t" r="r" b="b"/>
                <a:pathLst>
                  <a:path w="664" h="502" extrusionOk="0">
                    <a:moveTo>
                      <a:pt x="333" y="1"/>
                    </a:moveTo>
                    <a:cubicBezTo>
                      <a:pt x="277" y="1"/>
                      <a:pt x="220" y="19"/>
                      <a:pt x="174" y="57"/>
                    </a:cubicBezTo>
                    <a:cubicBezTo>
                      <a:pt x="1" y="198"/>
                      <a:pt x="84" y="478"/>
                      <a:pt x="306" y="500"/>
                    </a:cubicBezTo>
                    <a:cubicBezTo>
                      <a:pt x="315" y="501"/>
                      <a:pt x="324" y="502"/>
                      <a:pt x="333" y="502"/>
                    </a:cubicBezTo>
                    <a:cubicBezTo>
                      <a:pt x="539" y="502"/>
                      <a:pt x="663" y="259"/>
                      <a:pt x="528" y="92"/>
                    </a:cubicBezTo>
                    <a:cubicBezTo>
                      <a:pt x="479" y="32"/>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9" name="Google Shape;5449;p38"/>
              <p:cNvSpPr/>
              <p:nvPr/>
            </p:nvSpPr>
            <p:spPr>
              <a:xfrm>
                <a:off x="4331000" y="3786825"/>
                <a:ext cx="15875" cy="12075"/>
              </a:xfrm>
              <a:custGeom>
                <a:avLst/>
                <a:gdLst/>
                <a:ahLst/>
                <a:cxnLst/>
                <a:rect l="l" t="t" r="r" b="b"/>
                <a:pathLst>
                  <a:path w="635" h="483" extrusionOk="0">
                    <a:moveTo>
                      <a:pt x="317" y="0"/>
                    </a:moveTo>
                    <a:cubicBezTo>
                      <a:pt x="265" y="0"/>
                      <a:pt x="212" y="18"/>
                      <a:pt x="168" y="54"/>
                    </a:cubicBezTo>
                    <a:cubicBezTo>
                      <a:pt x="1" y="189"/>
                      <a:pt x="81" y="458"/>
                      <a:pt x="293" y="481"/>
                    </a:cubicBezTo>
                    <a:cubicBezTo>
                      <a:pt x="302" y="482"/>
                      <a:pt x="311" y="482"/>
                      <a:pt x="320" y="482"/>
                    </a:cubicBezTo>
                    <a:cubicBezTo>
                      <a:pt x="516" y="482"/>
                      <a:pt x="634" y="249"/>
                      <a:pt x="505" y="92"/>
                    </a:cubicBezTo>
                    <a:cubicBezTo>
                      <a:pt x="457" y="31"/>
                      <a:pt x="387"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0" name="Google Shape;5450;p38"/>
              <p:cNvSpPr/>
              <p:nvPr/>
            </p:nvSpPr>
            <p:spPr>
              <a:xfrm>
                <a:off x="4317675" y="3770325"/>
                <a:ext cx="15375" cy="11625"/>
              </a:xfrm>
              <a:custGeom>
                <a:avLst/>
                <a:gdLst/>
                <a:ahLst/>
                <a:cxnLst/>
                <a:rect l="l" t="t" r="r" b="b"/>
                <a:pathLst>
                  <a:path w="615" h="465" extrusionOk="0">
                    <a:moveTo>
                      <a:pt x="306" y="0"/>
                    </a:moveTo>
                    <a:cubicBezTo>
                      <a:pt x="255" y="0"/>
                      <a:pt x="203" y="17"/>
                      <a:pt x="161" y="52"/>
                    </a:cubicBezTo>
                    <a:cubicBezTo>
                      <a:pt x="0" y="183"/>
                      <a:pt x="77" y="444"/>
                      <a:pt x="283" y="463"/>
                    </a:cubicBezTo>
                    <a:cubicBezTo>
                      <a:pt x="292" y="464"/>
                      <a:pt x="301" y="464"/>
                      <a:pt x="310" y="464"/>
                    </a:cubicBezTo>
                    <a:cubicBezTo>
                      <a:pt x="503" y="464"/>
                      <a:pt x="614" y="240"/>
                      <a:pt x="489" y="87"/>
                    </a:cubicBezTo>
                    <a:cubicBezTo>
                      <a:pt x="443" y="30"/>
                      <a:pt x="375" y="0"/>
                      <a:pt x="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1" name="Google Shape;5451;p38"/>
              <p:cNvSpPr/>
              <p:nvPr/>
            </p:nvSpPr>
            <p:spPr>
              <a:xfrm>
                <a:off x="4304400" y="3753775"/>
                <a:ext cx="14775" cy="11200"/>
              </a:xfrm>
              <a:custGeom>
                <a:avLst/>
                <a:gdLst/>
                <a:ahLst/>
                <a:cxnLst/>
                <a:rect l="l" t="t" r="r" b="b"/>
                <a:pathLst>
                  <a:path w="591" h="448" extrusionOk="0">
                    <a:moveTo>
                      <a:pt x="296" y="0"/>
                    </a:moveTo>
                    <a:cubicBezTo>
                      <a:pt x="247" y="0"/>
                      <a:pt x="197" y="17"/>
                      <a:pt x="155" y="52"/>
                    </a:cubicBezTo>
                    <a:cubicBezTo>
                      <a:pt x="1" y="174"/>
                      <a:pt x="75" y="424"/>
                      <a:pt x="274" y="447"/>
                    </a:cubicBezTo>
                    <a:cubicBezTo>
                      <a:pt x="282" y="448"/>
                      <a:pt x="290" y="448"/>
                      <a:pt x="297" y="448"/>
                    </a:cubicBezTo>
                    <a:cubicBezTo>
                      <a:pt x="480" y="448"/>
                      <a:pt x="590" y="232"/>
                      <a:pt x="470" y="84"/>
                    </a:cubicBezTo>
                    <a:cubicBezTo>
                      <a:pt x="426" y="29"/>
                      <a:pt x="362"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2" name="Google Shape;5452;p38"/>
              <p:cNvSpPr/>
              <p:nvPr/>
            </p:nvSpPr>
            <p:spPr>
              <a:xfrm>
                <a:off x="4291150" y="3737225"/>
                <a:ext cx="14050" cy="10725"/>
              </a:xfrm>
              <a:custGeom>
                <a:avLst/>
                <a:gdLst/>
                <a:ahLst/>
                <a:cxnLst/>
                <a:rect l="l" t="t" r="r" b="b"/>
                <a:pathLst>
                  <a:path w="562" h="429" extrusionOk="0">
                    <a:moveTo>
                      <a:pt x="282" y="1"/>
                    </a:moveTo>
                    <a:cubicBezTo>
                      <a:pt x="235" y="1"/>
                      <a:pt x="187" y="16"/>
                      <a:pt x="148" y="48"/>
                    </a:cubicBezTo>
                    <a:cubicBezTo>
                      <a:pt x="1" y="167"/>
                      <a:pt x="71" y="408"/>
                      <a:pt x="261" y="427"/>
                    </a:cubicBezTo>
                    <a:cubicBezTo>
                      <a:pt x="269" y="428"/>
                      <a:pt x="276" y="429"/>
                      <a:pt x="284" y="429"/>
                    </a:cubicBezTo>
                    <a:cubicBezTo>
                      <a:pt x="457" y="429"/>
                      <a:pt x="561" y="222"/>
                      <a:pt x="447" y="80"/>
                    </a:cubicBezTo>
                    <a:cubicBezTo>
                      <a:pt x="405"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3" name="Google Shape;5453;p38"/>
              <p:cNvSpPr/>
              <p:nvPr/>
            </p:nvSpPr>
            <p:spPr>
              <a:xfrm>
                <a:off x="4277900" y="3720725"/>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7"/>
                      <a:pt x="271" y="407"/>
                    </a:cubicBezTo>
                    <a:cubicBezTo>
                      <a:pt x="440" y="407"/>
                      <a:pt x="538" y="210"/>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4" name="Google Shape;5454;p38"/>
              <p:cNvSpPr/>
              <p:nvPr/>
            </p:nvSpPr>
            <p:spPr>
              <a:xfrm>
                <a:off x="4264625" y="3704150"/>
                <a:ext cx="12850" cy="9825"/>
              </a:xfrm>
              <a:custGeom>
                <a:avLst/>
                <a:gdLst/>
                <a:ahLst/>
                <a:cxnLst/>
                <a:rect l="l" t="t" r="r" b="b"/>
                <a:pathLst>
                  <a:path w="514" h="393" extrusionOk="0">
                    <a:moveTo>
                      <a:pt x="257" y="1"/>
                    </a:moveTo>
                    <a:cubicBezTo>
                      <a:pt x="214" y="1"/>
                      <a:pt x="170" y="15"/>
                      <a:pt x="133" y="44"/>
                    </a:cubicBezTo>
                    <a:cubicBezTo>
                      <a:pt x="1" y="156"/>
                      <a:pt x="65" y="372"/>
                      <a:pt x="239" y="391"/>
                    </a:cubicBezTo>
                    <a:cubicBezTo>
                      <a:pt x="246" y="392"/>
                      <a:pt x="254" y="392"/>
                      <a:pt x="261" y="392"/>
                    </a:cubicBezTo>
                    <a:cubicBezTo>
                      <a:pt x="418" y="392"/>
                      <a:pt x="514" y="202"/>
                      <a:pt x="409" y="73"/>
                    </a:cubicBezTo>
                    <a:cubicBezTo>
                      <a:pt x="371" y="25"/>
                      <a:pt x="315"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5" name="Google Shape;5455;p38"/>
              <p:cNvSpPr/>
              <p:nvPr/>
            </p:nvSpPr>
            <p:spPr>
              <a:xfrm>
                <a:off x="4251300" y="3687650"/>
                <a:ext cx="12275" cy="9300"/>
              </a:xfrm>
              <a:custGeom>
                <a:avLst/>
                <a:gdLst/>
                <a:ahLst/>
                <a:cxnLst/>
                <a:rect l="l" t="t" r="r" b="b"/>
                <a:pathLst>
                  <a:path w="491" h="372" extrusionOk="0">
                    <a:moveTo>
                      <a:pt x="247" y="1"/>
                    </a:moveTo>
                    <a:cubicBezTo>
                      <a:pt x="206" y="1"/>
                      <a:pt x="164" y="14"/>
                      <a:pt x="129" y="42"/>
                    </a:cubicBezTo>
                    <a:cubicBezTo>
                      <a:pt x="1" y="145"/>
                      <a:pt x="62" y="354"/>
                      <a:pt x="229" y="370"/>
                    </a:cubicBezTo>
                    <a:cubicBezTo>
                      <a:pt x="236" y="371"/>
                      <a:pt x="244" y="371"/>
                      <a:pt x="252" y="371"/>
                    </a:cubicBezTo>
                    <a:cubicBezTo>
                      <a:pt x="402" y="371"/>
                      <a:pt x="491" y="193"/>
                      <a:pt x="393" y="68"/>
                    </a:cubicBezTo>
                    <a:cubicBezTo>
                      <a:pt x="356" y="24"/>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6" name="Google Shape;5456;p38"/>
              <p:cNvSpPr/>
              <p:nvPr/>
            </p:nvSpPr>
            <p:spPr>
              <a:xfrm>
                <a:off x="4238050" y="3671100"/>
                <a:ext cx="11650" cy="8875"/>
              </a:xfrm>
              <a:custGeom>
                <a:avLst/>
                <a:gdLst/>
                <a:ahLst/>
                <a:cxnLst/>
                <a:rect l="l" t="t" r="r" b="b"/>
                <a:pathLst>
                  <a:path w="466" h="355" extrusionOk="0">
                    <a:moveTo>
                      <a:pt x="234" y="1"/>
                    </a:moveTo>
                    <a:cubicBezTo>
                      <a:pt x="195" y="1"/>
                      <a:pt x="156" y="14"/>
                      <a:pt x="122" y="42"/>
                    </a:cubicBezTo>
                    <a:cubicBezTo>
                      <a:pt x="0" y="138"/>
                      <a:pt x="58" y="338"/>
                      <a:pt x="216" y="354"/>
                    </a:cubicBezTo>
                    <a:cubicBezTo>
                      <a:pt x="222" y="354"/>
                      <a:pt x="229" y="355"/>
                      <a:pt x="235" y="355"/>
                    </a:cubicBezTo>
                    <a:cubicBezTo>
                      <a:pt x="381" y="355"/>
                      <a:pt x="465" y="185"/>
                      <a:pt x="370" y="68"/>
                    </a:cubicBezTo>
                    <a:cubicBezTo>
                      <a:pt x="335" y="24"/>
                      <a:pt x="285"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7" name="Google Shape;5457;p38"/>
              <p:cNvSpPr/>
              <p:nvPr/>
            </p:nvSpPr>
            <p:spPr>
              <a:xfrm>
                <a:off x="4224775" y="3654575"/>
                <a:ext cx="11025" cy="8375"/>
              </a:xfrm>
              <a:custGeom>
                <a:avLst/>
                <a:gdLst/>
                <a:ahLst/>
                <a:cxnLst/>
                <a:rect l="l" t="t" r="r" b="b"/>
                <a:pathLst>
                  <a:path w="441" h="335" extrusionOk="0">
                    <a:moveTo>
                      <a:pt x="222" y="0"/>
                    </a:moveTo>
                    <a:cubicBezTo>
                      <a:pt x="185" y="0"/>
                      <a:pt x="147" y="13"/>
                      <a:pt x="117" y="38"/>
                    </a:cubicBezTo>
                    <a:cubicBezTo>
                      <a:pt x="1" y="131"/>
                      <a:pt x="56" y="321"/>
                      <a:pt x="203" y="333"/>
                    </a:cubicBezTo>
                    <a:cubicBezTo>
                      <a:pt x="210" y="334"/>
                      <a:pt x="216" y="334"/>
                      <a:pt x="223" y="334"/>
                    </a:cubicBezTo>
                    <a:cubicBezTo>
                      <a:pt x="359" y="334"/>
                      <a:pt x="440" y="174"/>
                      <a:pt x="351" y="63"/>
                    </a:cubicBezTo>
                    <a:cubicBezTo>
                      <a:pt x="318" y="22"/>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8" name="Google Shape;5458;p38"/>
              <p:cNvSpPr/>
              <p:nvPr/>
            </p:nvSpPr>
            <p:spPr>
              <a:xfrm>
                <a:off x="4211525" y="3638075"/>
                <a:ext cx="10400" cy="7900"/>
              </a:xfrm>
              <a:custGeom>
                <a:avLst/>
                <a:gdLst/>
                <a:ahLst/>
                <a:cxnLst/>
                <a:rect l="l" t="t" r="r" b="b"/>
                <a:pathLst>
                  <a:path w="416" h="316" extrusionOk="0">
                    <a:moveTo>
                      <a:pt x="210" y="0"/>
                    </a:moveTo>
                    <a:cubicBezTo>
                      <a:pt x="175" y="0"/>
                      <a:pt x="139" y="12"/>
                      <a:pt x="110" y="36"/>
                    </a:cubicBezTo>
                    <a:cubicBezTo>
                      <a:pt x="1" y="122"/>
                      <a:pt x="52" y="299"/>
                      <a:pt x="190" y="315"/>
                    </a:cubicBezTo>
                    <a:cubicBezTo>
                      <a:pt x="196" y="316"/>
                      <a:pt x="201" y="316"/>
                      <a:pt x="206" y="316"/>
                    </a:cubicBezTo>
                    <a:cubicBezTo>
                      <a:pt x="338" y="316"/>
                      <a:pt x="415" y="163"/>
                      <a:pt x="332" y="58"/>
                    </a:cubicBezTo>
                    <a:cubicBezTo>
                      <a:pt x="301"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9" name="Google Shape;5459;p38"/>
              <p:cNvSpPr/>
              <p:nvPr/>
            </p:nvSpPr>
            <p:spPr>
              <a:xfrm>
                <a:off x="4348925" y="3772350"/>
                <a:ext cx="15950" cy="12075"/>
              </a:xfrm>
              <a:custGeom>
                <a:avLst/>
                <a:gdLst/>
                <a:ahLst/>
                <a:cxnLst/>
                <a:rect l="l" t="t" r="r" b="b"/>
                <a:pathLst>
                  <a:path w="638" h="483" extrusionOk="0">
                    <a:moveTo>
                      <a:pt x="318" y="1"/>
                    </a:moveTo>
                    <a:cubicBezTo>
                      <a:pt x="265" y="1"/>
                      <a:pt x="211" y="18"/>
                      <a:pt x="167" y="54"/>
                    </a:cubicBezTo>
                    <a:cubicBezTo>
                      <a:pt x="0" y="192"/>
                      <a:pt x="81" y="459"/>
                      <a:pt x="293" y="482"/>
                    </a:cubicBezTo>
                    <a:cubicBezTo>
                      <a:pt x="302" y="482"/>
                      <a:pt x="311" y="483"/>
                      <a:pt x="320" y="483"/>
                    </a:cubicBezTo>
                    <a:cubicBezTo>
                      <a:pt x="519" y="483"/>
                      <a:pt x="637" y="253"/>
                      <a:pt x="508" y="93"/>
                    </a:cubicBezTo>
                    <a:cubicBezTo>
                      <a:pt x="460" y="32"/>
                      <a:pt x="389"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0" name="Google Shape;5460;p38"/>
              <p:cNvSpPr/>
              <p:nvPr/>
            </p:nvSpPr>
            <p:spPr>
              <a:xfrm>
                <a:off x="4335575" y="3755800"/>
                <a:ext cx="15400" cy="11675"/>
              </a:xfrm>
              <a:custGeom>
                <a:avLst/>
                <a:gdLst/>
                <a:ahLst/>
                <a:cxnLst/>
                <a:rect l="l" t="t" r="r" b="b"/>
                <a:pathLst>
                  <a:path w="616" h="467" extrusionOk="0">
                    <a:moveTo>
                      <a:pt x="309" y="0"/>
                    </a:moveTo>
                    <a:cubicBezTo>
                      <a:pt x="257" y="0"/>
                      <a:pt x="205" y="18"/>
                      <a:pt x="161" y="54"/>
                    </a:cubicBezTo>
                    <a:cubicBezTo>
                      <a:pt x="1" y="183"/>
                      <a:pt x="78" y="443"/>
                      <a:pt x="284" y="465"/>
                    </a:cubicBezTo>
                    <a:cubicBezTo>
                      <a:pt x="291" y="466"/>
                      <a:pt x="299" y="467"/>
                      <a:pt x="307" y="467"/>
                    </a:cubicBezTo>
                    <a:cubicBezTo>
                      <a:pt x="499" y="467"/>
                      <a:pt x="616" y="241"/>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1" name="Google Shape;5461;p38"/>
              <p:cNvSpPr/>
              <p:nvPr/>
            </p:nvSpPr>
            <p:spPr>
              <a:xfrm>
                <a:off x="4322325" y="3739275"/>
                <a:ext cx="14750" cy="11175"/>
              </a:xfrm>
              <a:custGeom>
                <a:avLst/>
                <a:gdLst/>
                <a:ahLst/>
                <a:cxnLst/>
                <a:rect l="l" t="t" r="r" b="b"/>
                <a:pathLst>
                  <a:path w="590" h="447" extrusionOk="0">
                    <a:moveTo>
                      <a:pt x="294" y="1"/>
                    </a:moveTo>
                    <a:cubicBezTo>
                      <a:pt x="245" y="1"/>
                      <a:pt x="196" y="17"/>
                      <a:pt x="155" y="50"/>
                    </a:cubicBezTo>
                    <a:cubicBezTo>
                      <a:pt x="0" y="175"/>
                      <a:pt x="74" y="426"/>
                      <a:pt x="270" y="445"/>
                    </a:cubicBezTo>
                    <a:cubicBezTo>
                      <a:pt x="280" y="446"/>
                      <a:pt x="288" y="447"/>
                      <a:pt x="297" y="447"/>
                    </a:cubicBezTo>
                    <a:cubicBezTo>
                      <a:pt x="481" y="447"/>
                      <a:pt x="589" y="229"/>
                      <a:pt x="470" y="82"/>
                    </a:cubicBezTo>
                    <a:cubicBezTo>
                      <a:pt x="424" y="29"/>
                      <a:pt x="359"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2" name="Google Shape;5462;p38"/>
              <p:cNvSpPr/>
              <p:nvPr/>
            </p:nvSpPr>
            <p:spPr>
              <a:xfrm>
                <a:off x="4309075" y="3722725"/>
                <a:ext cx="14100" cy="10775"/>
              </a:xfrm>
              <a:custGeom>
                <a:avLst/>
                <a:gdLst/>
                <a:ahLst/>
                <a:cxnLst/>
                <a:rect l="l" t="t" r="r" b="b"/>
                <a:pathLst>
                  <a:path w="564" h="431" extrusionOk="0">
                    <a:moveTo>
                      <a:pt x="281" y="1"/>
                    </a:moveTo>
                    <a:cubicBezTo>
                      <a:pt x="234" y="1"/>
                      <a:pt x="187" y="17"/>
                      <a:pt x="148" y="50"/>
                    </a:cubicBezTo>
                    <a:cubicBezTo>
                      <a:pt x="0" y="169"/>
                      <a:pt x="71" y="407"/>
                      <a:pt x="260" y="429"/>
                    </a:cubicBezTo>
                    <a:cubicBezTo>
                      <a:pt x="268" y="430"/>
                      <a:pt x="276" y="430"/>
                      <a:pt x="284" y="430"/>
                    </a:cubicBezTo>
                    <a:cubicBezTo>
                      <a:pt x="460" y="430"/>
                      <a:pt x="564" y="224"/>
                      <a:pt x="447" y="82"/>
                    </a:cubicBezTo>
                    <a:cubicBezTo>
                      <a:pt x="405" y="29"/>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3" name="Google Shape;5463;p38"/>
              <p:cNvSpPr/>
              <p:nvPr/>
            </p:nvSpPr>
            <p:spPr>
              <a:xfrm>
                <a:off x="4295725" y="3706200"/>
                <a:ext cx="13575" cy="10250"/>
              </a:xfrm>
              <a:custGeom>
                <a:avLst/>
                <a:gdLst/>
                <a:ahLst/>
                <a:cxnLst/>
                <a:rect l="l" t="t" r="r" b="b"/>
                <a:pathLst>
                  <a:path w="543" h="410" extrusionOk="0">
                    <a:moveTo>
                      <a:pt x="273" y="0"/>
                    </a:moveTo>
                    <a:cubicBezTo>
                      <a:pt x="228" y="0"/>
                      <a:pt x="183" y="15"/>
                      <a:pt x="145" y="46"/>
                    </a:cubicBezTo>
                    <a:cubicBezTo>
                      <a:pt x="1" y="161"/>
                      <a:pt x="71" y="389"/>
                      <a:pt x="251" y="409"/>
                    </a:cubicBezTo>
                    <a:cubicBezTo>
                      <a:pt x="259" y="410"/>
                      <a:pt x="267" y="410"/>
                      <a:pt x="274" y="410"/>
                    </a:cubicBezTo>
                    <a:cubicBezTo>
                      <a:pt x="441" y="410"/>
                      <a:pt x="542" y="213"/>
                      <a:pt x="431" y="78"/>
                    </a:cubicBezTo>
                    <a:cubicBezTo>
                      <a:pt x="391" y="26"/>
                      <a:pt x="332" y="0"/>
                      <a:pt x="2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4" name="Google Shape;5464;p38"/>
              <p:cNvSpPr/>
              <p:nvPr/>
            </p:nvSpPr>
            <p:spPr>
              <a:xfrm>
                <a:off x="4282475" y="3689700"/>
                <a:ext cx="12925" cy="9725"/>
              </a:xfrm>
              <a:custGeom>
                <a:avLst/>
                <a:gdLst/>
                <a:ahLst/>
                <a:cxnLst/>
                <a:rect l="l" t="t" r="r" b="b"/>
                <a:pathLst>
                  <a:path w="517" h="389" extrusionOk="0">
                    <a:moveTo>
                      <a:pt x="259" y="0"/>
                    </a:moveTo>
                    <a:cubicBezTo>
                      <a:pt x="215" y="0"/>
                      <a:pt x="171" y="14"/>
                      <a:pt x="135" y="44"/>
                    </a:cubicBezTo>
                    <a:cubicBezTo>
                      <a:pt x="0" y="153"/>
                      <a:pt x="65" y="371"/>
                      <a:pt x="238" y="387"/>
                    </a:cubicBezTo>
                    <a:cubicBezTo>
                      <a:pt x="246" y="388"/>
                      <a:pt x="254" y="389"/>
                      <a:pt x="262" y="389"/>
                    </a:cubicBezTo>
                    <a:cubicBezTo>
                      <a:pt x="421" y="389"/>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5" name="Google Shape;5465;p38"/>
              <p:cNvSpPr/>
              <p:nvPr/>
            </p:nvSpPr>
            <p:spPr>
              <a:xfrm>
                <a:off x="4269225" y="3673125"/>
                <a:ext cx="12275" cy="9350"/>
              </a:xfrm>
              <a:custGeom>
                <a:avLst/>
                <a:gdLst/>
                <a:ahLst/>
                <a:cxnLst/>
                <a:rect l="l" t="t" r="r" b="b"/>
                <a:pathLst>
                  <a:path w="491" h="374" extrusionOk="0">
                    <a:moveTo>
                      <a:pt x="245" y="0"/>
                    </a:moveTo>
                    <a:cubicBezTo>
                      <a:pt x="204" y="0"/>
                      <a:pt x="163" y="14"/>
                      <a:pt x="129" y="41"/>
                    </a:cubicBezTo>
                    <a:cubicBezTo>
                      <a:pt x="0" y="147"/>
                      <a:pt x="61" y="356"/>
                      <a:pt x="225" y="372"/>
                    </a:cubicBezTo>
                    <a:cubicBezTo>
                      <a:pt x="232" y="373"/>
                      <a:pt x="238" y="373"/>
                      <a:pt x="245" y="373"/>
                    </a:cubicBezTo>
                    <a:cubicBezTo>
                      <a:pt x="400" y="373"/>
                      <a:pt x="491" y="194"/>
                      <a:pt x="392" y="70"/>
                    </a:cubicBezTo>
                    <a:cubicBezTo>
                      <a:pt x="354"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6" name="Google Shape;5466;p38"/>
              <p:cNvSpPr/>
              <p:nvPr/>
            </p:nvSpPr>
            <p:spPr>
              <a:xfrm>
                <a:off x="4255875" y="3656625"/>
                <a:ext cx="11725" cy="8825"/>
              </a:xfrm>
              <a:custGeom>
                <a:avLst/>
                <a:gdLst/>
                <a:ahLst/>
                <a:cxnLst/>
                <a:rect l="l" t="t" r="r" b="b"/>
                <a:pathLst>
                  <a:path w="469" h="353" extrusionOk="0">
                    <a:moveTo>
                      <a:pt x="235" y="0"/>
                    </a:moveTo>
                    <a:cubicBezTo>
                      <a:pt x="196" y="0"/>
                      <a:pt x="156" y="13"/>
                      <a:pt x="123" y="39"/>
                    </a:cubicBezTo>
                    <a:cubicBezTo>
                      <a:pt x="1" y="139"/>
                      <a:pt x="62" y="335"/>
                      <a:pt x="216" y="351"/>
                    </a:cubicBezTo>
                    <a:cubicBezTo>
                      <a:pt x="224" y="352"/>
                      <a:pt x="231" y="352"/>
                      <a:pt x="239" y="352"/>
                    </a:cubicBezTo>
                    <a:cubicBezTo>
                      <a:pt x="383" y="352"/>
                      <a:pt x="468" y="181"/>
                      <a:pt x="373" y="65"/>
                    </a:cubicBezTo>
                    <a:cubicBezTo>
                      <a:pt x="339" y="23"/>
                      <a:pt x="287" y="0"/>
                      <a:pt x="2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7" name="Google Shape;5467;p38"/>
              <p:cNvSpPr/>
              <p:nvPr/>
            </p:nvSpPr>
            <p:spPr>
              <a:xfrm>
                <a:off x="4242700" y="3640100"/>
                <a:ext cx="11025" cy="8375"/>
              </a:xfrm>
              <a:custGeom>
                <a:avLst/>
                <a:gdLst/>
                <a:ahLst/>
                <a:cxnLst/>
                <a:rect l="l" t="t" r="r" b="b"/>
                <a:pathLst>
                  <a:path w="441" h="335" extrusionOk="0">
                    <a:moveTo>
                      <a:pt x="222" y="1"/>
                    </a:moveTo>
                    <a:cubicBezTo>
                      <a:pt x="185" y="1"/>
                      <a:pt x="147" y="13"/>
                      <a:pt x="116" y="38"/>
                    </a:cubicBezTo>
                    <a:cubicBezTo>
                      <a:pt x="1" y="131"/>
                      <a:pt x="55" y="318"/>
                      <a:pt x="203" y="334"/>
                    </a:cubicBezTo>
                    <a:cubicBezTo>
                      <a:pt x="210" y="335"/>
                      <a:pt x="216" y="335"/>
                      <a:pt x="222" y="335"/>
                    </a:cubicBezTo>
                    <a:cubicBezTo>
                      <a:pt x="359" y="335"/>
                      <a:pt x="440" y="171"/>
                      <a:pt x="351" y="61"/>
                    </a:cubicBezTo>
                    <a:cubicBezTo>
                      <a:pt x="318" y="21"/>
                      <a:pt x="271"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8" name="Google Shape;5468;p38"/>
              <p:cNvSpPr/>
              <p:nvPr/>
            </p:nvSpPr>
            <p:spPr>
              <a:xfrm>
                <a:off x="4229375" y="3623525"/>
                <a:ext cx="10450" cy="7925"/>
              </a:xfrm>
              <a:custGeom>
                <a:avLst/>
                <a:gdLst/>
                <a:ahLst/>
                <a:cxnLst/>
                <a:rect l="l" t="t" r="r" b="b"/>
                <a:pathLst>
                  <a:path w="418" h="317" extrusionOk="0">
                    <a:moveTo>
                      <a:pt x="212" y="1"/>
                    </a:moveTo>
                    <a:cubicBezTo>
                      <a:pt x="176" y="1"/>
                      <a:pt x="140" y="12"/>
                      <a:pt x="109" y="36"/>
                    </a:cubicBezTo>
                    <a:cubicBezTo>
                      <a:pt x="0" y="123"/>
                      <a:pt x="52" y="300"/>
                      <a:pt x="193" y="316"/>
                    </a:cubicBezTo>
                    <a:cubicBezTo>
                      <a:pt x="199" y="316"/>
                      <a:pt x="206" y="317"/>
                      <a:pt x="212" y="317"/>
                    </a:cubicBezTo>
                    <a:cubicBezTo>
                      <a:pt x="342" y="317"/>
                      <a:pt x="417" y="163"/>
                      <a:pt x="334" y="58"/>
                    </a:cubicBezTo>
                    <a:cubicBezTo>
                      <a:pt x="303" y="20"/>
                      <a:pt x="258" y="1"/>
                      <a:pt x="2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9" name="Google Shape;5469;p38"/>
              <p:cNvSpPr/>
              <p:nvPr/>
            </p:nvSpPr>
            <p:spPr>
              <a:xfrm>
                <a:off x="4340250" y="3724750"/>
                <a:ext cx="14675" cy="11225"/>
              </a:xfrm>
              <a:custGeom>
                <a:avLst/>
                <a:gdLst/>
                <a:ahLst/>
                <a:cxnLst/>
                <a:rect l="l" t="t" r="r" b="b"/>
                <a:pathLst>
                  <a:path w="587" h="449" extrusionOk="0">
                    <a:moveTo>
                      <a:pt x="295" y="1"/>
                    </a:moveTo>
                    <a:cubicBezTo>
                      <a:pt x="246" y="1"/>
                      <a:pt x="196" y="18"/>
                      <a:pt x="154" y="52"/>
                    </a:cubicBezTo>
                    <a:cubicBezTo>
                      <a:pt x="0" y="174"/>
                      <a:pt x="74" y="425"/>
                      <a:pt x="270" y="448"/>
                    </a:cubicBezTo>
                    <a:cubicBezTo>
                      <a:pt x="278" y="448"/>
                      <a:pt x="286" y="449"/>
                      <a:pt x="294" y="449"/>
                    </a:cubicBezTo>
                    <a:cubicBezTo>
                      <a:pt x="479" y="449"/>
                      <a:pt x="587" y="233"/>
                      <a:pt x="469" y="84"/>
                    </a:cubicBezTo>
                    <a:cubicBezTo>
                      <a:pt x="424" y="30"/>
                      <a:pt x="359"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0" name="Google Shape;5470;p38"/>
              <p:cNvSpPr/>
              <p:nvPr/>
            </p:nvSpPr>
            <p:spPr>
              <a:xfrm>
                <a:off x="4326975" y="3708225"/>
                <a:ext cx="14050" cy="10725"/>
              </a:xfrm>
              <a:custGeom>
                <a:avLst/>
                <a:gdLst/>
                <a:ahLst/>
                <a:cxnLst/>
                <a:rect l="l" t="t" r="r" b="b"/>
                <a:pathLst>
                  <a:path w="562" h="429" extrusionOk="0">
                    <a:moveTo>
                      <a:pt x="282" y="0"/>
                    </a:moveTo>
                    <a:cubicBezTo>
                      <a:pt x="235" y="0"/>
                      <a:pt x="188" y="16"/>
                      <a:pt x="149" y="48"/>
                    </a:cubicBezTo>
                    <a:cubicBezTo>
                      <a:pt x="1" y="167"/>
                      <a:pt x="72" y="408"/>
                      <a:pt x="258" y="427"/>
                    </a:cubicBezTo>
                    <a:cubicBezTo>
                      <a:pt x="266" y="428"/>
                      <a:pt x="274" y="429"/>
                      <a:pt x="281" y="429"/>
                    </a:cubicBezTo>
                    <a:cubicBezTo>
                      <a:pt x="457" y="429"/>
                      <a:pt x="562" y="222"/>
                      <a:pt x="448" y="80"/>
                    </a:cubicBezTo>
                    <a:cubicBezTo>
                      <a:pt x="406" y="27"/>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1" name="Google Shape;5471;p38"/>
              <p:cNvSpPr/>
              <p:nvPr/>
            </p:nvSpPr>
            <p:spPr>
              <a:xfrm>
                <a:off x="4313725" y="3691725"/>
                <a:ext cx="13475" cy="10200"/>
              </a:xfrm>
              <a:custGeom>
                <a:avLst/>
                <a:gdLst/>
                <a:ahLst/>
                <a:cxnLst/>
                <a:rect l="l" t="t" r="r" b="b"/>
                <a:pathLst>
                  <a:path w="539" h="408" extrusionOk="0">
                    <a:moveTo>
                      <a:pt x="270" y="0"/>
                    </a:moveTo>
                    <a:cubicBezTo>
                      <a:pt x="225" y="0"/>
                      <a:pt x="180" y="15"/>
                      <a:pt x="142" y="46"/>
                    </a:cubicBezTo>
                    <a:cubicBezTo>
                      <a:pt x="1" y="159"/>
                      <a:pt x="68" y="390"/>
                      <a:pt x="248" y="406"/>
                    </a:cubicBezTo>
                    <a:cubicBezTo>
                      <a:pt x="256" y="407"/>
                      <a:pt x="264" y="407"/>
                      <a:pt x="272" y="407"/>
                    </a:cubicBezTo>
                    <a:cubicBezTo>
                      <a:pt x="441"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2" name="Google Shape;5472;p38"/>
              <p:cNvSpPr/>
              <p:nvPr/>
            </p:nvSpPr>
            <p:spPr>
              <a:xfrm>
                <a:off x="4300400" y="3675150"/>
                <a:ext cx="12900" cy="9825"/>
              </a:xfrm>
              <a:custGeom>
                <a:avLst/>
                <a:gdLst/>
                <a:ahLst/>
                <a:cxnLst/>
                <a:rect l="l" t="t" r="r" b="b"/>
                <a:pathLst>
                  <a:path w="516" h="393" extrusionOk="0">
                    <a:moveTo>
                      <a:pt x="257" y="1"/>
                    </a:moveTo>
                    <a:cubicBezTo>
                      <a:pt x="214" y="1"/>
                      <a:pt x="171" y="15"/>
                      <a:pt x="135" y="44"/>
                    </a:cubicBezTo>
                    <a:cubicBezTo>
                      <a:pt x="0" y="156"/>
                      <a:pt x="64" y="372"/>
                      <a:pt x="238" y="391"/>
                    </a:cubicBezTo>
                    <a:cubicBezTo>
                      <a:pt x="246" y="392"/>
                      <a:pt x="253" y="392"/>
                      <a:pt x="261" y="392"/>
                    </a:cubicBezTo>
                    <a:cubicBezTo>
                      <a:pt x="421" y="392"/>
                      <a:pt x="516" y="202"/>
                      <a:pt x="411" y="73"/>
                    </a:cubicBezTo>
                    <a:cubicBezTo>
                      <a:pt x="371" y="25"/>
                      <a:pt x="314"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3" name="Google Shape;5473;p38"/>
              <p:cNvSpPr/>
              <p:nvPr/>
            </p:nvSpPr>
            <p:spPr>
              <a:xfrm>
                <a:off x="4287125" y="3658650"/>
                <a:ext cx="12275" cy="9275"/>
              </a:xfrm>
              <a:custGeom>
                <a:avLst/>
                <a:gdLst/>
                <a:ahLst/>
                <a:cxnLst/>
                <a:rect l="l" t="t" r="r" b="b"/>
                <a:pathLst>
                  <a:path w="491" h="371" extrusionOk="0">
                    <a:moveTo>
                      <a:pt x="245" y="1"/>
                    </a:moveTo>
                    <a:cubicBezTo>
                      <a:pt x="205" y="1"/>
                      <a:pt x="164" y="14"/>
                      <a:pt x="129" y="42"/>
                    </a:cubicBezTo>
                    <a:cubicBezTo>
                      <a:pt x="1" y="145"/>
                      <a:pt x="62" y="354"/>
                      <a:pt x="226" y="370"/>
                    </a:cubicBezTo>
                    <a:cubicBezTo>
                      <a:pt x="234" y="371"/>
                      <a:pt x="241" y="371"/>
                      <a:pt x="249" y="371"/>
                    </a:cubicBezTo>
                    <a:cubicBezTo>
                      <a:pt x="399" y="371"/>
                      <a:pt x="491" y="193"/>
                      <a:pt x="390"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4" name="Google Shape;5474;p38"/>
              <p:cNvSpPr/>
              <p:nvPr/>
            </p:nvSpPr>
            <p:spPr>
              <a:xfrm>
                <a:off x="4273875" y="3642100"/>
                <a:ext cx="11650" cy="8875"/>
              </a:xfrm>
              <a:custGeom>
                <a:avLst/>
                <a:gdLst/>
                <a:ahLst/>
                <a:cxnLst/>
                <a:rect l="l" t="t" r="r" b="b"/>
                <a:pathLst>
                  <a:path w="466" h="355" extrusionOk="0">
                    <a:moveTo>
                      <a:pt x="231" y="0"/>
                    </a:moveTo>
                    <a:cubicBezTo>
                      <a:pt x="192" y="0"/>
                      <a:pt x="154" y="13"/>
                      <a:pt x="123" y="39"/>
                    </a:cubicBezTo>
                    <a:cubicBezTo>
                      <a:pt x="1" y="138"/>
                      <a:pt x="58" y="337"/>
                      <a:pt x="216" y="354"/>
                    </a:cubicBezTo>
                    <a:cubicBezTo>
                      <a:pt x="222" y="354"/>
                      <a:pt x="229" y="355"/>
                      <a:pt x="235" y="355"/>
                    </a:cubicBezTo>
                    <a:cubicBezTo>
                      <a:pt x="378" y="355"/>
                      <a:pt x="466" y="184"/>
                      <a:pt x="370" y="68"/>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5" name="Google Shape;5475;p38"/>
              <p:cNvSpPr/>
              <p:nvPr/>
            </p:nvSpPr>
            <p:spPr>
              <a:xfrm>
                <a:off x="4260550" y="3625575"/>
                <a:ext cx="11075" cy="8375"/>
              </a:xfrm>
              <a:custGeom>
                <a:avLst/>
                <a:gdLst/>
                <a:ahLst/>
                <a:cxnLst/>
                <a:rect l="l" t="t" r="r" b="b"/>
                <a:pathLst>
                  <a:path w="443" h="335" extrusionOk="0">
                    <a:moveTo>
                      <a:pt x="224" y="0"/>
                    </a:moveTo>
                    <a:cubicBezTo>
                      <a:pt x="187" y="0"/>
                      <a:pt x="150" y="13"/>
                      <a:pt x="119" y="38"/>
                    </a:cubicBezTo>
                    <a:cubicBezTo>
                      <a:pt x="0" y="131"/>
                      <a:pt x="58" y="320"/>
                      <a:pt x="206" y="333"/>
                    </a:cubicBezTo>
                    <a:cubicBezTo>
                      <a:pt x="212" y="334"/>
                      <a:pt x="219" y="334"/>
                      <a:pt x="225" y="334"/>
                    </a:cubicBezTo>
                    <a:cubicBezTo>
                      <a:pt x="361" y="334"/>
                      <a:pt x="443" y="174"/>
                      <a:pt x="354" y="63"/>
                    </a:cubicBezTo>
                    <a:cubicBezTo>
                      <a:pt x="321" y="21"/>
                      <a:pt x="273" y="0"/>
                      <a:pt x="2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6" name="Google Shape;5476;p38"/>
              <p:cNvSpPr/>
              <p:nvPr/>
            </p:nvSpPr>
            <p:spPr>
              <a:xfrm>
                <a:off x="4247275" y="3609075"/>
                <a:ext cx="10475" cy="7900"/>
              </a:xfrm>
              <a:custGeom>
                <a:avLst/>
                <a:gdLst/>
                <a:ahLst/>
                <a:cxnLst/>
                <a:rect l="l" t="t" r="r" b="b"/>
                <a:pathLst>
                  <a:path w="419" h="316" extrusionOk="0">
                    <a:moveTo>
                      <a:pt x="210" y="0"/>
                    </a:moveTo>
                    <a:cubicBezTo>
                      <a:pt x="175" y="0"/>
                      <a:pt x="139" y="12"/>
                      <a:pt x="110" y="36"/>
                    </a:cubicBezTo>
                    <a:cubicBezTo>
                      <a:pt x="1" y="122"/>
                      <a:pt x="55" y="299"/>
                      <a:pt x="194" y="315"/>
                    </a:cubicBezTo>
                    <a:cubicBezTo>
                      <a:pt x="199" y="316"/>
                      <a:pt x="204" y="316"/>
                      <a:pt x="210" y="316"/>
                    </a:cubicBezTo>
                    <a:cubicBezTo>
                      <a:pt x="341" y="316"/>
                      <a:pt x="418" y="163"/>
                      <a:pt x="332" y="58"/>
                    </a:cubicBezTo>
                    <a:cubicBezTo>
                      <a:pt x="301"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7" name="Google Shape;5477;p38"/>
              <p:cNvSpPr/>
              <p:nvPr/>
            </p:nvSpPr>
            <p:spPr>
              <a:xfrm>
                <a:off x="4344825" y="3693725"/>
                <a:ext cx="14125" cy="10775"/>
              </a:xfrm>
              <a:custGeom>
                <a:avLst/>
                <a:gdLst/>
                <a:ahLst/>
                <a:cxnLst/>
                <a:rect l="l" t="t" r="r" b="b"/>
                <a:pathLst>
                  <a:path w="565" h="431" extrusionOk="0">
                    <a:moveTo>
                      <a:pt x="283" y="1"/>
                    </a:moveTo>
                    <a:cubicBezTo>
                      <a:pt x="236" y="1"/>
                      <a:pt x="188" y="16"/>
                      <a:pt x="148" y="50"/>
                    </a:cubicBezTo>
                    <a:cubicBezTo>
                      <a:pt x="0" y="169"/>
                      <a:pt x="71" y="406"/>
                      <a:pt x="261" y="429"/>
                    </a:cubicBezTo>
                    <a:cubicBezTo>
                      <a:pt x="269" y="430"/>
                      <a:pt x="276" y="430"/>
                      <a:pt x="284" y="430"/>
                    </a:cubicBezTo>
                    <a:cubicBezTo>
                      <a:pt x="460" y="430"/>
                      <a:pt x="564" y="223"/>
                      <a:pt x="450" y="82"/>
                    </a:cubicBezTo>
                    <a:cubicBezTo>
                      <a:pt x="408" y="29"/>
                      <a:pt x="346" y="1"/>
                      <a:pt x="2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8" name="Google Shape;5478;p38"/>
              <p:cNvSpPr/>
              <p:nvPr/>
            </p:nvSpPr>
            <p:spPr>
              <a:xfrm>
                <a:off x="4331575" y="3677200"/>
                <a:ext cx="13475" cy="10250"/>
              </a:xfrm>
              <a:custGeom>
                <a:avLst/>
                <a:gdLst/>
                <a:ahLst/>
                <a:cxnLst/>
                <a:rect l="l" t="t" r="r" b="b"/>
                <a:pathLst>
                  <a:path w="539" h="410" extrusionOk="0">
                    <a:moveTo>
                      <a:pt x="270" y="0"/>
                    </a:moveTo>
                    <a:cubicBezTo>
                      <a:pt x="224" y="0"/>
                      <a:pt x="179" y="15"/>
                      <a:pt x="141" y="45"/>
                    </a:cubicBezTo>
                    <a:cubicBezTo>
                      <a:pt x="0" y="161"/>
                      <a:pt x="68" y="389"/>
                      <a:pt x="251" y="409"/>
                    </a:cubicBezTo>
                    <a:cubicBezTo>
                      <a:pt x="259" y="409"/>
                      <a:pt x="266" y="410"/>
                      <a:pt x="274" y="410"/>
                    </a:cubicBezTo>
                    <a:cubicBezTo>
                      <a:pt x="440" y="410"/>
                      <a:pt x="538" y="213"/>
                      <a:pt x="431" y="78"/>
                    </a:cubicBezTo>
                    <a:cubicBezTo>
                      <a:pt x="390" y="26"/>
                      <a:pt x="330"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9" name="Google Shape;5479;p38"/>
              <p:cNvSpPr/>
              <p:nvPr/>
            </p:nvSpPr>
            <p:spPr>
              <a:xfrm>
                <a:off x="4318300" y="3660700"/>
                <a:ext cx="12850" cy="9725"/>
              </a:xfrm>
              <a:custGeom>
                <a:avLst/>
                <a:gdLst/>
                <a:ahLst/>
                <a:cxnLst/>
                <a:rect l="l" t="t" r="r" b="b"/>
                <a:pathLst>
                  <a:path w="514" h="389" extrusionOk="0">
                    <a:moveTo>
                      <a:pt x="258" y="0"/>
                    </a:moveTo>
                    <a:cubicBezTo>
                      <a:pt x="215" y="0"/>
                      <a:pt x="172" y="14"/>
                      <a:pt x="136" y="43"/>
                    </a:cubicBezTo>
                    <a:cubicBezTo>
                      <a:pt x="1" y="153"/>
                      <a:pt x="65" y="371"/>
                      <a:pt x="239" y="387"/>
                    </a:cubicBezTo>
                    <a:cubicBezTo>
                      <a:pt x="246" y="388"/>
                      <a:pt x="254" y="389"/>
                      <a:pt x="262" y="389"/>
                    </a:cubicBezTo>
                    <a:cubicBezTo>
                      <a:pt x="421" y="389"/>
                      <a:pt x="513" y="201"/>
                      <a:pt x="409" y="72"/>
                    </a:cubicBezTo>
                    <a:cubicBezTo>
                      <a:pt x="371"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0" name="Google Shape;5480;p38"/>
              <p:cNvSpPr/>
              <p:nvPr/>
            </p:nvSpPr>
            <p:spPr>
              <a:xfrm>
                <a:off x="4305050" y="3644125"/>
                <a:ext cx="12300" cy="9350"/>
              </a:xfrm>
              <a:custGeom>
                <a:avLst/>
                <a:gdLst/>
                <a:ahLst/>
                <a:cxnLst/>
                <a:rect l="l" t="t" r="r" b="b"/>
                <a:pathLst>
                  <a:path w="492" h="374" extrusionOk="0">
                    <a:moveTo>
                      <a:pt x="245" y="0"/>
                    </a:moveTo>
                    <a:cubicBezTo>
                      <a:pt x="204" y="0"/>
                      <a:pt x="163" y="14"/>
                      <a:pt x="129" y="41"/>
                    </a:cubicBezTo>
                    <a:cubicBezTo>
                      <a:pt x="0" y="147"/>
                      <a:pt x="62" y="356"/>
                      <a:pt x="225" y="372"/>
                    </a:cubicBezTo>
                    <a:cubicBezTo>
                      <a:pt x="232" y="373"/>
                      <a:pt x="239" y="373"/>
                      <a:pt x="245" y="373"/>
                    </a:cubicBezTo>
                    <a:cubicBezTo>
                      <a:pt x="398" y="373"/>
                      <a:pt x="491" y="193"/>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1" name="Google Shape;5481;p38"/>
              <p:cNvSpPr/>
              <p:nvPr/>
            </p:nvSpPr>
            <p:spPr>
              <a:xfrm>
                <a:off x="4291800" y="3627625"/>
                <a:ext cx="11575" cy="8800"/>
              </a:xfrm>
              <a:custGeom>
                <a:avLst/>
                <a:gdLst/>
                <a:ahLst/>
                <a:cxnLst/>
                <a:rect l="l" t="t" r="r" b="b"/>
                <a:pathLst>
                  <a:path w="463" h="352" extrusionOk="0">
                    <a:moveTo>
                      <a:pt x="231" y="0"/>
                    </a:moveTo>
                    <a:cubicBezTo>
                      <a:pt x="192" y="0"/>
                      <a:pt x="152" y="13"/>
                      <a:pt x="119" y="39"/>
                    </a:cubicBezTo>
                    <a:cubicBezTo>
                      <a:pt x="0" y="139"/>
                      <a:pt x="58" y="335"/>
                      <a:pt x="212" y="351"/>
                    </a:cubicBezTo>
                    <a:cubicBezTo>
                      <a:pt x="219" y="352"/>
                      <a:pt x="225" y="352"/>
                      <a:pt x="232" y="352"/>
                    </a:cubicBezTo>
                    <a:cubicBezTo>
                      <a:pt x="378" y="352"/>
                      <a:pt x="462" y="182"/>
                      <a:pt x="370" y="65"/>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2" name="Google Shape;5482;p38"/>
              <p:cNvSpPr/>
              <p:nvPr/>
            </p:nvSpPr>
            <p:spPr>
              <a:xfrm>
                <a:off x="4278450" y="3611100"/>
                <a:ext cx="11100" cy="8375"/>
              </a:xfrm>
              <a:custGeom>
                <a:avLst/>
                <a:gdLst/>
                <a:ahLst/>
                <a:cxnLst/>
                <a:rect l="l" t="t" r="r" b="b"/>
                <a:pathLst>
                  <a:path w="444" h="335" extrusionOk="0">
                    <a:moveTo>
                      <a:pt x="226" y="0"/>
                    </a:moveTo>
                    <a:cubicBezTo>
                      <a:pt x="188" y="0"/>
                      <a:pt x="151" y="13"/>
                      <a:pt x="120" y="38"/>
                    </a:cubicBezTo>
                    <a:cubicBezTo>
                      <a:pt x="1" y="131"/>
                      <a:pt x="59" y="318"/>
                      <a:pt x="206" y="334"/>
                    </a:cubicBezTo>
                    <a:cubicBezTo>
                      <a:pt x="213" y="334"/>
                      <a:pt x="219" y="335"/>
                      <a:pt x="225" y="335"/>
                    </a:cubicBezTo>
                    <a:cubicBezTo>
                      <a:pt x="362" y="335"/>
                      <a:pt x="443" y="171"/>
                      <a:pt x="354" y="61"/>
                    </a:cubicBezTo>
                    <a:cubicBezTo>
                      <a:pt x="322" y="21"/>
                      <a:pt x="274" y="0"/>
                      <a:pt x="2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3" name="Google Shape;5483;p38"/>
              <p:cNvSpPr/>
              <p:nvPr/>
            </p:nvSpPr>
            <p:spPr>
              <a:xfrm>
                <a:off x="4265200" y="3594525"/>
                <a:ext cx="10450" cy="7925"/>
              </a:xfrm>
              <a:custGeom>
                <a:avLst/>
                <a:gdLst/>
                <a:ahLst/>
                <a:cxnLst/>
                <a:rect l="l" t="t" r="r" b="b"/>
                <a:pathLst>
                  <a:path w="418" h="317" extrusionOk="0">
                    <a:moveTo>
                      <a:pt x="210" y="1"/>
                    </a:moveTo>
                    <a:cubicBezTo>
                      <a:pt x="174" y="1"/>
                      <a:pt x="139" y="12"/>
                      <a:pt x="110" y="36"/>
                    </a:cubicBezTo>
                    <a:cubicBezTo>
                      <a:pt x="0" y="126"/>
                      <a:pt x="52" y="303"/>
                      <a:pt x="193" y="315"/>
                    </a:cubicBezTo>
                    <a:cubicBezTo>
                      <a:pt x="200" y="316"/>
                      <a:pt x="206" y="317"/>
                      <a:pt x="212" y="317"/>
                    </a:cubicBezTo>
                    <a:cubicBezTo>
                      <a:pt x="342" y="317"/>
                      <a:pt x="417" y="163"/>
                      <a:pt x="331" y="58"/>
                    </a:cubicBezTo>
                    <a:cubicBezTo>
                      <a:pt x="301" y="20"/>
                      <a:pt x="255"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4" name="Google Shape;5484;p38"/>
              <p:cNvSpPr/>
              <p:nvPr/>
            </p:nvSpPr>
            <p:spPr>
              <a:xfrm>
                <a:off x="4336225" y="3646150"/>
                <a:ext cx="12825" cy="9825"/>
              </a:xfrm>
              <a:custGeom>
                <a:avLst/>
                <a:gdLst/>
                <a:ahLst/>
                <a:cxnLst/>
                <a:rect l="l" t="t" r="r" b="b"/>
                <a:pathLst>
                  <a:path w="513" h="393" extrusionOk="0">
                    <a:moveTo>
                      <a:pt x="258" y="0"/>
                    </a:moveTo>
                    <a:cubicBezTo>
                      <a:pt x="215" y="0"/>
                      <a:pt x="171" y="15"/>
                      <a:pt x="135" y="44"/>
                    </a:cubicBezTo>
                    <a:cubicBezTo>
                      <a:pt x="0" y="156"/>
                      <a:pt x="65" y="371"/>
                      <a:pt x="238" y="391"/>
                    </a:cubicBezTo>
                    <a:cubicBezTo>
                      <a:pt x="246" y="392"/>
                      <a:pt x="254" y="392"/>
                      <a:pt x="261" y="392"/>
                    </a:cubicBezTo>
                    <a:cubicBezTo>
                      <a:pt x="421" y="392"/>
                      <a:pt x="513" y="202"/>
                      <a:pt x="409" y="73"/>
                    </a:cubicBezTo>
                    <a:cubicBezTo>
                      <a:pt x="370"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5" name="Google Shape;5485;p38"/>
              <p:cNvSpPr/>
              <p:nvPr/>
            </p:nvSpPr>
            <p:spPr>
              <a:xfrm>
                <a:off x="4322875" y="3629650"/>
                <a:ext cx="12275" cy="9275"/>
              </a:xfrm>
              <a:custGeom>
                <a:avLst/>
                <a:gdLst/>
                <a:ahLst/>
                <a:cxnLst/>
                <a:rect l="l" t="t" r="r" b="b"/>
                <a:pathLst>
                  <a:path w="491" h="371" extrusionOk="0">
                    <a:moveTo>
                      <a:pt x="247" y="1"/>
                    </a:moveTo>
                    <a:cubicBezTo>
                      <a:pt x="206" y="1"/>
                      <a:pt x="166" y="14"/>
                      <a:pt x="133" y="42"/>
                    </a:cubicBezTo>
                    <a:cubicBezTo>
                      <a:pt x="1" y="145"/>
                      <a:pt x="62" y="353"/>
                      <a:pt x="229" y="369"/>
                    </a:cubicBezTo>
                    <a:cubicBezTo>
                      <a:pt x="237" y="370"/>
                      <a:pt x="245" y="371"/>
                      <a:pt x="252" y="371"/>
                    </a:cubicBezTo>
                    <a:cubicBezTo>
                      <a:pt x="402" y="371"/>
                      <a:pt x="491" y="193"/>
                      <a:pt x="393" y="71"/>
                    </a:cubicBezTo>
                    <a:cubicBezTo>
                      <a:pt x="356" y="25"/>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6" name="Google Shape;5486;p38"/>
              <p:cNvSpPr/>
              <p:nvPr/>
            </p:nvSpPr>
            <p:spPr>
              <a:xfrm>
                <a:off x="4309625" y="3613075"/>
                <a:ext cx="11650" cy="8900"/>
              </a:xfrm>
              <a:custGeom>
                <a:avLst/>
                <a:gdLst/>
                <a:ahLst/>
                <a:cxnLst/>
                <a:rect l="l" t="t" r="r" b="b"/>
                <a:pathLst>
                  <a:path w="466" h="356" extrusionOk="0">
                    <a:moveTo>
                      <a:pt x="234" y="1"/>
                    </a:moveTo>
                    <a:cubicBezTo>
                      <a:pt x="195" y="1"/>
                      <a:pt x="156" y="13"/>
                      <a:pt x="123" y="39"/>
                    </a:cubicBezTo>
                    <a:cubicBezTo>
                      <a:pt x="1" y="139"/>
                      <a:pt x="59" y="338"/>
                      <a:pt x="216" y="354"/>
                    </a:cubicBezTo>
                    <a:cubicBezTo>
                      <a:pt x="223" y="355"/>
                      <a:pt x="229" y="355"/>
                      <a:pt x="236" y="355"/>
                    </a:cubicBezTo>
                    <a:cubicBezTo>
                      <a:pt x="381" y="355"/>
                      <a:pt x="466" y="185"/>
                      <a:pt x="373" y="68"/>
                    </a:cubicBezTo>
                    <a:cubicBezTo>
                      <a:pt x="338" y="24"/>
                      <a:pt x="286"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7" name="Google Shape;5487;p38"/>
              <p:cNvSpPr/>
              <p:nvPr/>
            </p:nvSpPr>
            <p:spPr>
              <a:xfrm>
                <a:off x="4296375" y="3596550"/>
                <a:ext cx="11075" cy="8400"/>
              </a:xfrm>
              <a:custGeom>
                <a:avLst/>
                <a:gdLst/>
                <a:ahLst/>
                <a:cxnLst/>
                <a:rect l="l" t="t" r="r" b="b"/>
                <a:pathLst>
                  <a:path w="443" h="336" extrusionOk="0">
                    <a:moveTo>
                      <a:pt x="221" y="1"/>
                    </a:moveTo>
                    <a:cubicBezTo>
                      <a:pt x="184" y="1"/>
                      <a:pt x="147" y="13"/>
                      <a:pt x="116" y="38"/>
                    </a:cubicBezTo>
                    <a:cubicBezTo>
                      <a:pt x="0" y="132"/>
                      <a:pt x="55" y="321"/>
                      <a:pt x="206" y="334"/>
                    </a:cubicBezTo>
                    <a:cubicBezTo>
                      <a:pt x="213" y="335"/>
                      <a:pt x="219" y="335"/>
                      <a:pt x="225" y="335"/>
                    </a:cubicBezTo>
                    <a:cubicBezTo>
                      <a:pt x="362" y="335"/>
                      <a:pt x="443" y="175"/>
                      <a:pt x="351" y="64"/>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8" name="Google Shape;5488;p38"/>
              <p:cNvSpPr/>
              <p:nvPr/>
            </p:nvSpPr>
            <p:spPr>
              <a:xfrm>
                <a:off x="4283125" y="3580075"/>
                <a:ext cx="10450" cy="7900"/>
              </a:xfrm>
              <a:custGeom>
                <a:avLst/>
                <a:gdLst/>
                <a:ahLst/>
                <a:cxnLst/>
                <a:rect l="l" t="t" r="r" b="b"/>
                <a:pathLst>
                  <a:path w="418" h="316" extrusionOk="0">
                    <a:moveTo>
                      <a:pt x="209" y="0"/>
                    </a:moveTo>
                    <a:cubicBezTo>
                      <a:pt x="174" y="0"/>
                      <a:pt x="139" y="12"/>
                      <a:pt x="109" y="35"/>
                    </a:cubicBezTo>
                    <a:cubicBezTo>
                      <a:pt x="0" y="122"/>
                      <a:pt x="52" y="299"/>
                      <a:pt x="193" y="315"/>
                    </a:cubicBezTo>
                    <a:cubicBezTo>
                      <a:pt x="198" y="315"/>
                      <a:pt x="203" y="316"/>
                      <a:pt x="208"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9" name="Google Shape;5489;p38"/>
              <p:cNvSpPr/>
              <p:nvPr/>
            </p:nvSpPr>
            <p:spPr>
              <a:xfrm>
                <a:off x="4340800" y="3615125"/>
                <a:ext cx="12300" cy="9325"/>
              </a:xfrm>
              <a:custGeom>
                <a:avLst/>
                <a:gdLst/>
                <a:ahLst/>
                <a:cxnLst/>
                <a:rect l="l" t="t" r="r" b="b"/>
                <a:pathLst>
                  <a:path w="492" h="373" extrusionOk="0">
                    <a:moveTo>
                      <a:pt x="245" y="0"/>
                    </a:moveTo>
                    <a:cubicBezTo>
                      <a:pt x="204" y="0"/>
                      <a:pt x="164" y="13"/>
                      <a:pt x="129" y="41"/>
                    </a:cubicBezTo>
                    <a:cubicBezTo>
                      <a:pt x="1" y="147"/>
                      <a:pt x="62" y="356"/>
                      <a:pt x="226" y="372"/>
                    </a:cubicBezTo>
                    <a:cubicBezTo>
                      <a:pt x="232" y="373"/>
                      <a:pt x="239" y="373"/>
                      <a:pt x="245" y="373"/>
                    </a:cubicBezTo>
                    <a:cubicBezTo>
                      <a:pt x="398" y="373"/>
                      <a:pt x="491" y="193"/>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0" name="Google Shape;5490;p38"/>
              <p:cNvSpPr/>
              <p:nvPr/>
            </p:nvSpPr>
            <p:spPr>
              <a:xfrm>
                <a:off x="4327550" y="3598625"/>
                <a:ext cx="11650" cy="8800"/>
              </a:xfrm>
              <a:custGeom>
                <a:avLst/>
                <a:gdLst/>
                <a:ahLst/>
                <a:cxnLst/>
                <a:rect l="l" t="t" r="r" b="b"/>
                <a:pathLst>
                  <a:path w="466" h="352" extrusionOk="0">
                    <a:moveTo>
                      <a:pt x="233" y="0"/>
                    </a:moveTo>
                    <a:cubicBezTo>
                      <a:pt x="195" y="0"/>
                      <a:pt x="156" y="13"/>
                      <a:pt x="122" y="39"/>
                    </a:cubicBezTo>
                    <a:cubicBezTo>
                      <a:pt x="0" y="139"/>
                      <a:pt x="58" y="335"/>
                      <a:pt x="216" y="351"/>
                    </a:cubicBezTo>
                    <a:cubicBezTo>
                      <a:pt x="222" y="351"/>
                      <a:pt x="229" y="352"/>
                      <a:pt x="235" y="352"/>
                    </a:cubicBezTo>
                    <a:cubicBezTo>
                      <a:pt x="381" y="352"/>
                      <a:pt x="465" y="182"/>
                      <a:pt x="370" y="65"/>
                    </a:cubicBezTo>
                    <a:cubicBezTo>
                      <a:pt x="335" y="22"/>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1" name="Google Shape;5491;p38"/>
              <p:cNvSpPr/>
              <p:nvPr/>
            </p:nvSpPr>
            <p:spPr>
              <a:xfrm>
                <a:off x="4314300" y="3582100"/>
                <a:ext cx="11000" cy="8375"/>
              </a:xfrm>
              <a:custGeom>
                <a:avLst/>
                <a:gdLst/>
                <a:ahLst/>
                <a:cxnLst/>
                <a:rect l="l" t="t" r="r" b="b"/>
                <a:pathLst>
                  <a:path w="440" h="335" extrusionOk="0">
                    <a:moveTo>
                      <a:pt x="222" y="0"/>
                    </a:moveTo>
                    <a:cubicBezTo>
                      <a:pt x="184" y="0"/>
                      <a:pt x="147" y="13"/>
                      <a:pt x="116" y="38"/>
                    </a:cubicBezTo>
                    <a:cubicBezTo>
                      <a:pt x="0" y="131"/>
                      <a:pt x="55" y="318"/>
                      <a:pt x="203" y="334"/>
                    </a:cubicBezTo>
                    <a:cubicBezTo>
                      <a:pt x="209" y="334"/>
                      <a:pt x="215" y="335"/>
                      <a:pt x="222" y="335"/>
                    </a:cubicBezTo>
                    <a:cubicBezTo>
                      <a:pt x="358" y="335"/>
                      <a:pt x="440" y="171"/>
                      <a:pt x="350" y="60"/>
                    </a:cubicBezTo>
                    <a:cubicBezTo>
                      <a:pt x="318" y="21"/>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2" name="Google Shape;5492;p38"/>
              <p:cNvSpPr/>
              <p:nvPr/>
            </p:nvSpPr>
            <p:spPr>
              <a:xfrm>
                <a:off x="4301025" y="3565550"/>
                <a:ext cx="10450" cy="7900"/>
              </a:xfrm>
              <a:custGeom>
                <a:avLst/>
                <a:gdLst/>
                <a:ahLst/>
                <a:cxnLst/>
                <a:rect l="l" t="t" r="r" b="b"/>
                <a:pathLst>
                  <a:path w="418" h="316" extrusionOk="0">
                    <a:moveTo>
                      <a:pt x="208" y="0"/>
                    </a:moveTo>
                    <a:cubicBezTo>
                      <a:pt x="173" y="0"/>
                      <a:pt x="139" y="11"/>
                      <a:pt x="110" y="35"/>
                    </a:cubicBezTo>
                    <a:cubicBezTo>
                      <a:pt x="1" y="125"/>
                      <a:pt x="52" y="301"/>
                      <a:pt x="190" y="314"/>
                    </a:cubicBezTo>
                    <a:cubicBezTo>
                      <a:pt x="197" y="315"/>
                      <a:pt x="203" y="315"/>
                      <a:pt x="210" y="315"/>
                    </a:cubicBezTo>
                    <a:cubicBezTo>
                      <a:pt x="340" y="315"/>
                      <a:pt x="418" y="161"/>
                      <a:pt x="332" y="57"/>
                    </a:cubicBezTo>
                    <a:cubicBezTo>
                      <a:pt x="300" y="20"/>
                      <a:pt x="254" y="0"/>
                      <a:pt x="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93" name="Google Shape;5493;p38"/>
            <p:cNvSpPr/>
            <p:nvPr/>
          </p:nvSpPr>
          <p:spPr>
            <a:xfrm>
              <a:off x="6928153" y="3892363"/>
              <a:ext cx="2245086" cy="1279539"/>
            </a:xfrm>
            <a:custGeom>
              <a:avLst/>
              <a:gdLst/>
              <a:ahLst/>
              <a:cxnLst/>
              <a:rect l="l" t="t" r="r" b="b"/>
              <a:pathLst>
                <a:path w="37331" h="21276" extrusionOk="0">
                  <a:moveTo>
                    <a:pt x="37218" y="21247"/>
                  </a:moveTo>
                  <a:lnTo>
                    <a:pt x="37331" y="1"/>
                  </a:lnTo>
                  <a:cubicBezTo>
                    <a:pt x="34220" y="322"/>
                    <a:pt x="28249" y="2074"/>
                    <a:pt x="24232" y="10391"/>
                  </a:cubicBezTo>
                  <a:cubicBezTo>
                    <a:pt x="18977" y="21276"/>
                    <a:pt x="5772" y="13730"/>
                    <a:pt x="0" y="2104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497"/>
        <p:cNvGrpSpPr/>
        <p:nvPr/>
      </p:nvGrpSpPr>
      <p:grpSpPr>
        <a:xfrm>
          <a:off x="0" y="0"/>
          <a:ext cx="0" cy="0"/>
          <a:chOff x="0" y="0"/>
          <a:chExt cx="0" cy="0"/>
        </a:xfrm>
      </p:grpSpPr>
      <p:sp>
        <p:nvSpPr>
          <p:cNvPr id="5498" name="Google Shape;5498;p39"/>
          <p:cNvSpPr txBox="1">
            <a:spLocks noGrp="1"/>
          </p:cNvSpPr>
          <p:nvPr>
            <p:ph type="title"/>
          </p:nvPr>
        </p:nvSpPr>
        <p:spPr>
          <a:xfrm>
            <a:off x="717425" y="451929"/>
            <a:ext cx="7709100" cy="4719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 dirty="0">
                <a:solidFill>
                  <a:schemeClr val="dk1"/>
                </a:solidFill>
              </a:rPr>
              <a:t>Table of Contents</a:t>
            </a:r>
            <a:endParaRPr dirty="0">
              <a:solidFill>
                <a:schemeClr val="dk1"/>
              </a:solidFill>
            </a:endParaRPr>
          </a:p>
        </p:txBody>
      </p:sp>
      <p:grpSp>
        <p:nvGrpSpPr>
          <p:cNvPr id="5500" name="Google Shape;5500;p39"/>
          <p:cNvGrpSpPr/>
          <p:nvPr/>
        </p:nvGrpSpPr>
        <p:grpSpPr>
          <a:xfrm>
            <a:off x="6382850" y="867046"/>
            <a:ext cx="281055" cy="346846"/>
            <a:chOff x="368125" y="2950571"/>
            <a:chExt cx="281055" cy="346846"/>
          </a:xfrm>
        </p:grpSpPr>
        <p:sp>
          <p:nvSpPr>
            <p:cNvPr id="5501" name="Google Shape;5501;p39"/>
            <p:cNvSpPr/>
            <p:nvPr/>
          </p:nvSpPr>
          <p:spPr>
            <a:xfrm>
              <a:off x="368125" y="2950571"/>
              <a:ext cx="281055" cy="346846"/>
            </a:xfrm>
            <a:custGeom>
              <a:avLst/>
              <a:gdLst/>
              <a:ahLst/>
              <a:cxnLst/>
              <a:rect l="l" t="t" r="r" b="b"/>
              <a:pathLst>
                <a:path w="5108" h="6304" extrusionOk="0">
                  <a:moveTo>
                    <a:pt x="2440" y="2180"/>
                  </a:moveTo>
                  <a:lnTo>
                    <a:pt x="868" y="1"/>
                  </a:lnTo>
                  <a:lnTo>
                    <a:pt x="1" y="6303"/>
                  </a:lnTo>
                  <a:lnTo>
                    <a:pt x="5107" y="2508"/>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2" name="Google Shape;5502;p39"/>
            <p:cNvSpPr/>
            <p:nvPr/>
          </p:nvSpPr>
          <p:spPr>
            <a:xfrm>
              <a:off x="368125" y="2950571"/>
              <a:ext cx="134255" cy="346846"/>
            </a:xfrm>
            <a:custGeom>
              <a:avLst/>
              <a:gdLst/>
              <a:ahLst/>
              <a:cxnLst/>
              <a:rect l="l" t="t" r="r" b="b"/>
              <a:pathLst>
                <a:path w="2440" h="6304" extrusionOk="0">
                  <a:moveTo>
                    <a:pt x="868" y="1"/>
                  </a:moveTo>
                  <a:lnTo>
                    <a:pt x="1" y="6303"/>
                  </a:lnTo>
                  <a:lnTo>
                    <a:pt x="1" y="6303"/>
                  </a:lnTo>
                  <a:lnTo>
                    <a:pt x="2440" y="2180"/>
                  </a:lnTo>
                  <a:lnTo>
                    <a:pt x="86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03" name="Google Shape;5503;p39"/>
          <p:cNvSpPr/>
          <p:nvPr/>
        </p:nvSpPr>
        <p:spPr>
          <a:xfrm>
            <a:off x="7784198" y="621900"/>
            <a:ext cx="450396" cy="485968"/>
          </a:xfrm>
          <a:custGeom>
            <a:avLst/>
            <a:gdLst/>
            <a:ahLst/>
            <a:cxnLst/>
            <a:rect l="l" t="t" r="r" b="b"/>
            <a:pathLst>
              <a:path w="4195" h="4526" fill="none" extrusionOk="0">
                <a:moveTo>
                  <a:pt x="4195" y="4526"/>
                </a:moveTo>
                <a:lnTo>
                  <a:pt x="3430" y="1"/>
                </a:lnTo>
                <a:lnTo>
                  <a:pt x="1" y="2655"/>
                </a:lnTo>
                <a:close/>
              </a:path>
            </a:pathLst>
          </a:custGeom>
          <a:solidFill>
            <a:schemeClr val="accent1"/>
          </a:solidFill>
          <a:ln w="28575"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4" name="Google Shape;5504;p39"/>
          <p:cNvSpPr/>
          <p:nvPr/>
        </p:nvSpPr>
        <p:spPr>
          <a:xfrm>
            <a:off x="387985" y="1709952"/>
            <a:ext cx="92142" cy="83681"/>
          </a:xfrm>
          <a:custGeom>
            <a:avLst/>
            <a:gdLst/>
            <a:ahLst/>
            <a:cxnLst/>
            <a:rect l="l" t="t" r="r" b="b"/>
            <a:pathLst>
              <a:path w="1100" h="999" extrusionOk="0">
                <a:moveTo>
                  <a:pt x="547" y="1"/>
                </a:moveTo>
                <a:cubicBezTo>
                  <a:pt x="322" y="1"/>
                  <a:pt x="117" y="156"/>
                  <a:pt x="65" y="384"/>
                </a:cubicBezTo>
                <a:cubicBezTo>
                  <a:pt x="0" y="654"/>
                  <a:pt x="167" y="921"/>
                  <a:pt x="434" y="985"/>
                </a:cubicBezTo>
                <a:cubicBezTo>
                  <a:pt x="473" y="994"/>
                  <a:pt x="512" y="999"/>
                  <a:pt x="551" y="999"/>
                </a:cubicBezTo>
                <a:cubicBezTo>
                  <a:pt x="777" y="999"/>
                  <a:pt x="980" y="844"/>
                  <a:pt x="1035" y="615"/>
                </a:cubicBezTo>
                <a:cubicBezTo>
                  <a:pt x="1099" y="346"/>
                  <a:pt x="932" y="76"/>
                  <a:pt x="662" y="15"/>
                </a:cubicBezTo>
                <a:cubicBezTo>
                  <a:pt x="624" y="5"/>
                  <a:pt x="585" y="1"/>
                  <a:pt x="5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2EA22DC9-F746-8392-1E4B-13532206DCDE}"/>
              </a:ext>
            </a:extLst>
          </p:cNvPr>
          <p:cNvSpPr txBox="1"/>
          <p:nvPr/>
        </p:nvSpPr>
        <p:spPr>
          <a:xfrm>
            <a:off x="1001906" y="923829"/>
            <a:ext cx="3344185" cy="3939540"/>
          </a:xfrm>
          <a:prstGeom prst="rect">
            <a:avLst/>
          </a:prstGeom>
          <a:noFill/>
        </p:spPr>
        <p:txBody>
          <a:bodyPr wrap="none" rtlCol="0">
            <a:spAutoFit/>
          </a:bodyPr>
          <a:lstStyle/>
          <a:p>
            <a:pPr marL="285750" marR="0" indent="-285750" algn="just">
              <a:spcBef>
                <a:spcPts val="1200"/>
              </a:spcBef>
              <a:spcAft>
                <a:spcPts val="0"/>
              </a:spcAft>
              <a:buFont typeface="Arial" panose="020B0604020202020204" pitchFamily="34" charset="0"/>
              <a:buChar char="•"/>
            </a:pPr>
            <a:r>
              <a:rPr lang="en-GB" sz="1600" kern="0" dirty="0">
                <a:solidFill>
                  <a:schemeClr val="tx1"/>
                </a:solidFill>
                <a:effectLst/>
                <a:latin typeface="Asap"/>
                <a:ea typeface="Times New Roman" panose="02020603050405020304" pitchFamily="18" charset="0"/>
                <a:cs typeface="Times New Roman" panose="02020603050405020304" pitchFamily="18" charset="0"/>
              </a:rPr>
              <a:t>Team Working</a:t>
            </a:r>
            <a:endParaRPr lang="en-US" sz="1600" dirty="0">
              <a:solidFill>
                <a:schemeClr val="tx1"/>
              </a:solidFill>
              <a:effectLst/>
              <a:latin typeface="Asap"/>
              <a:ea typeface="Calibri" panose="020F0502020204030204" pitchFamily="34" charset="0"/>
              <a:cs typeface="Times New Roman" panose="02020603050405020304" pitchFamily="18" charset="0"/>
            </a:endParaRPr>
          </a:p>
          <a:p>
            <a:pPr marL="285750" marR="0" indent="-285750" algn="just">
              <a:spcBef>
                <a:spcPts val="1200"/>
              </a:spcBef>
              <a:spcAft>
                <a:spcPts val="0"/>
              </a:spcAft>
              <a:buFont typeface="Arial" panose="020B0604020202020204" pitchFamily="34" charset="0"/>
              <a:buChar char="•"/>
            </a:pPr>
            <a:r>
              <a:rPr lang="en-GB" sz="1600" kern="0" dirty="0">
                <a:solidFill>
                  <a:schemeClr val="tx1"/>
                </a:solidFill>
                <a:effectLst/>
                <a:latin typeface="Asap"/>
                <a:ea typeface="Times New Roman" panose="02020603050405020304" pitchFamily="18" charset="0"/>
                <a:cs typeface="Times New Roman" panose="02020603050405020304" pitchFamily="18" charset="0"/>
              </a:rPr>
              <a:t>Benefits of team working</a:t>
            </a:r>
            <a:endParaRPr lang="en-US" sz="1600" dirty="0">
              <a:solidFill>
                <a:schemeClr val="tx1"/>
              </a:solidFill>
              <a:effectLst/>
              <a:latin typeface="Asap"/>
              <a:ea typeface="Calibri" panose="020F0502020204030204" pitchFamily="34" charset="0"/>
              <a:cs typeface="Times New Roman" panose="02020603050405020304" pitchFamily="18" charset="0"/>
            </a:endParaRPr>
          </a:p>
          <a:p>
            <a:pPr marL="285750" marR="0" indent="-285750" algn="just">
              <a:spcBef>
                <a:spcPts val="1200"/>
              </a:spcBef>
              <a:spcAft>
                <a:spcPts val="0"/>
              </a:spcAft>
              <a:buFont typeface="Arial" panose="020B0604020202020204" pitchFamily="34" charset="0"/>
              <a:buChar char="•"/>
            </a:pPr>
            <a:r>
              <a:rPr lang="en-GB" sz="1600" kern="0" dirty="0">
                <a:solidFill>
                  <a:schemeClr val="tx1"/>
                </a:solidFill>
                <a:effectLst/>
                <a:latin typeface="Asap"/>
                <a:ea typeface="Times New Roman" panose="02020603050405020304" pitchFamily="18" charset="0"/>
                <a:cs typeface="Times New Roman" panose="02020603050405020304" pitchFamily="18" charset="0"/>
              </a:rPr>
              <a:t>Stages of team development</a:t>
            </a:r>
            <a:endParaRPr lang="ro-RO" sz="1600" kern="0" dirty="0">
              <a:solidFill>
                <a:schemeClr val="tx1"/>
              </a:solidFill>
              <a:effectLst/>
              <a:latin typeface="Asap"/>
              <a:ea typeface="Times New Roman" panose="02020603050405020304" pitchFamily="18" charset="0"/>
              <a:cs typeface="Times New Roman" panose="02020603050405020304" pitchFamily="18" charset="0"/>
            </a:endParaRPr>
          </a:p>
          <a:p>
            <a:pPr marL="285750" marR="0" indent="-285750" algn="just">
              <a:spcBef>
                <a:spcPts val="1200"/>
              </a:spcBef>
              <a:spcAft>
                <a:spcPts val="0"/>
              </a:spcAft>
              <a:buFont typeface="Arial" panose="020B0604020202020204" pitchFamily="34" charset="0"/>
              <a:buChar char="•"/>
            </a:pPr>
            <a:r>
              <a:rPr lang="ro-RO" sz="1600" dirty="0">
                <a:solidFill>
                  <a:schemeClr val="tx1"/>
                </a:solidFill>
                <a:effectLst/>
                <a:latin typeface="Asap"/>
                <a:ea typeface="Calibri" panose="020F0502020204030204" pitchFamily="34" charset="0"/>
                <a:cs typeface="Times New Roman" panose="02020603050405020304" pitchFamily="18" charset="0"/>
              </a:rPr>
              <a:t>Importance of Team Development</a:t>
            </a:r>
          </a:p>
          <a:p>
            <a:pPr marL="285750" marR="0" indent="-285750" algn="just">
              <a:spcBef>
                <a:spcPts val="1200"/>
              </a:spcBef>
              <a:spcAft>
                <a:spcPts val="0"/>
              </a:spcAft>
              <a:buFont typeface="Arial" panose="020B0604020202020204" pitchFamily="34" charset="0"/>
              <a:buChar char="•"/>
            </a:pPr>
            <a:r>
              <a:rPr lang="ro-RO" sz="1600" dirty="0">
                <a:solidFill>
                  <a:schemeClr val="tx1"/>
                </a:solidFill>
                <a:effectLst/>
                <a:latin typeface="Asap"/>
                <a:ea typeface="Calibri" panose="020F0502020204030204" pitchFamily="34" charset="0"/>
                <a:cs typeface="Times New Roman" panose="02020603050405020304" pitchFamily="18" charset="0"/>
              </a:rPr>
              <a:t>Team roles</a:t>
            </a:r>
          </a:p>
          <a:p>
            <a:pPr marL="285750" marR="0" indent="-285750" algn="just">
              <a:spcBef>
                <a:spcPts val="1200"/>
              </a:spcBef>
              <a:spcAft>
                <a:spcPts val="0"/>
              </a:spcAft>
              <a:buFont typeface="Arial" panose="020B0604020202020204" pitchFamily="34" charset="0"/>
              <a:buChar char="•"/>
            </a:pPr>
            <a:r>
              <a:rPr lang="ro-RO" sz="1600" dirty="0">
                <a:solidFill>
                  <a:schemeClr val="tx1"/>
                </a:solidFill>
                <a:latin typeface="Asap"/>
                <a:ea typeface="Calibri" panose="020F0502020204030204" pitchFamily="34" charset="0"/>
                <a:cs typeface="Times New Roman" panose="02020603050405020304" pitchFamily="18" charset="0"/>
              </a:rPr>
              <a:t>Conflicts in Organisation</a:t>
            </a:r>
          </a:p>
          <a:p>
            <a:pPr marL="285750" marR="0" indent="-285750" algn="just">
              <a:spcBef>
                <a:spcPts val="1200"/>
              </a:spcBef>
              <a:spcAft>
                <a:spcPts val="0"/>
              </a:spcAft>
              <a:buFont typeface="Arial" panose="020B0604020202020204" pitchFamily="34" charset="0"/>
              <a:buChar char="•"/>
            </a:pPr>
            <a:r>
              <a:rPr lang="ro-RO" sz="1600" dirty="0">
                <a:solidFill>
                  <a:schemeClr val="tx1"/>
                </a:solidFill>
                <a:effectLst/>
                <a:latin typeface="Asap"/>
                <a:ea typeface="Calibri" panose="020F0502020204030204" pitchFamily="34" charset="0"/>
                <a:cs typeface="Times New Roman" panose="02020603050405020304" pitchFamily="18" charset="0"/>
              </a:rPr>
              <a:t>Managing conflict</a:t>
            </a:r>
            <a:endParaRPr lang="en-US" sz="1600" dirty="0">
              <a:solidFill>
                <a:schemeClr val="tx1"/>
              </a:solidFill>
              <a:effectLst/>
              <a:latin typeface="Asap"/>
              <a:ea typeface="Calibri" panose="020F0502020204030204" pitchFamily="34" charset="0"/>
              <a:cs typeface="Times New Roman" panose="02020603050405020304" pitchFamily="18" charset="0"/>
            </a:endParaRPr>
          </a:p>
          <a:p>
            <a:pPr marL="285750" marR="0" indent="-285750" algn="just">
              <a:spcBef>
                <a:spcPts val="1200"/>
              </a:spcBef>
              <a:spcAft>
                <a:spcPts val="0"/>
              </a:spcAft>
              <a:buFont typeface="Arial" panose="020B0604020202020204" pitchFamily="34" charset="0"/>
              <a:buChar char="•"/>
            </a:pPr>
            <a:r>
              <a:rPr lang="en-GB" sz="1600" kern="0" dirty="0">
                <a:solidFill>
                  <a:schemeClr val="tx1"/>
                </a:solidFill>
                <a:effectLst/>
                <a:latin typeface="Asap"/>
                <a:ea typeface="Times New Roman" panose="02020603050405020304" pitchFamily="18" charset="0"/>
                <a:cs typeface="Times New Roman" panose="02020603050405020304" pitchFamily="18" charset="0"/>
              </a:rPr>
              <a:t>Successful team development</a:t>
            </a:r>
            <a:endParaRPr lang="en-US" sz="1600" dirty="0">
              <a:solidFill>
                <a:schemeClr val="tx1"/>
              </a:solidFill>
              <a:effectLst/>
              <a:latin typeface="Asap"/>
              <a:ea typeface="Calibri" panose="020F0502020204030204" pitchFamily="34" charset="0"/>
              <a:cs typeface="Times New Roman" panose="02020603050405020304" pitchFamily="18" charset="0"/>
            </a:endParaRPr>
          </a:p>
          <a:p>
            <a:pPr marL="285750" marR="0" indent="-285750" algn="just">
              <a:spcBef>
                <a:spcPts val="1200"/>
              </a:spcBef>
              <a:spcAft>
                <a:spcPts val="0"/>
              </a:spcAft>
              <a:buFont typeface="Arial" panose="020B0604020202020204" pitchFamily="34" charset="0"/>
              <a:buChar char="•"/>
            </a:pPr>
            <a:r>
              <a:rPr lang="en-GB" sz="1600" kern="0" dirty="0">
                <a:solidFill>
                  <a:schemeClr val="tx1"/>
                </a:solidFill>
                <a:effectLst/>
                <a:latin typeface="Asap"/>
                <a:ea typeface="Times New Roman" panose="02020603050405020304" pitchFamily="18" charset="0"/>
                <a:cs typeface="Times New Roman" panose="02020603050405020304" pitchFamily="18" charset="0"/>
              </a:rPr>
              <a:t>Conclusion</a:t>
            </a:r>
            <a:endParaRPr lang="en-US" sz="1600" kern="0" dirty="0">
              <a:solidFill>
                <a:schemeClr val="tx1"/>
              </a:solidFill>
              <a:latin typeface="Asap"/>
              <a:ea typeface="Times New Roman" panose="02020603050405020304" pitchFamily="18" charset="0"/>
              <a:cs typeface="Times New Roman" panose="02020603050405020304" pitchFamily="18" charset="0"/>
            </a:endParaRPr>
          </a:p>
          <a:p>
            <a:pPr marL="285750" marR="0" indent="-285750" algn="just">
              <a:spcBef>
                <a:spcPts val="1200"/>
              </a:spcBef>
              <a:spcAft>
                <a:spcPts val="0"/>
              </a:spcAft>
              <a:buFont typeface="Arial" panose="020B0604020202020204" pitchFamily="34" charset="0"/>
              <a:buChar char="•"/>
            </a:pPr>
            <a:r>
              <a:rPr lang="en-GB" sz="1600" dirty="0">
                <a:solidFill>
                  <a:schemeClr val="tx1"/>
                </a:solidFill>
                <a:effectLst/>
                <a:latin typeface="Asap"/>
                <a:ea typeface="Calibri" panose="020F0502020204030204" pitchFamily="34" charset="0"/>
              </a:rPr>
              <a:t>References</a:t>
            </a:r>
            <a:endParaRPr lang="en-GB" sz="1600" dirty="0">
              <a:solidFill>
                <a:schemeClr val="tx1"/>
              </a:solidFill>
              <a:latin typeface="Asap"/>
            </a:endParaRPr>
          </a:p>
        </p:txBody>
      </p:sp>
      <p:pic>
        <p:nvPicPr>
          <p:cNvPr id="9" name="Picture 2" descr="What is the Importance of Teamwork? - Leverage Edu">
            <a:extLst>
              <a:ext uri="{FF2B5EF4-FFF2-40B4-BE49-F238E27FC236}">
                <a16:creationId xmlns:a16="http://schemas.microsoft.com/office/drawing/2014/main" id="{08558EAB-2118-DAAF-369A-DC811EF869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71895" y="1793633"/>
            <a:ext cx="2895600" cy="175069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508"/>
        <p:cNvGrpSpPr/>
        <p:nvPr/>
      </p:nvGrpSpPr>
      <p:grpSpPr>
        <a:xfrm>
          <a:off x="0" y="0"/>
          <a:ext cx="0" cy="0"/>
          <a:chOff x="0" y="0"/>
          <a:chExt cx="0" cy="0"/>
        </a:xfrm>
      </p:grpSpPr>
      <p:pic>
        <p:nvPicPr>
          <p:cNvPr id="1026" name="Picture 2" descr="What is the Importance of Teamwork? - Leverage Edu">
            <a:extLst>
              <a:ext uri="{FF2B5EF4-FFF2-40B4-BE49-F238E27FC236}">
                <a16:creationId xmlns:a16="http://schemas.microsoft.com/office/drawing/2014/main" id="{FB78A62F-17D3-CCBF-F045-E14B07B950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22415" y="1874520"/>
            <a:ext cx="2895600" cy="175069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510" name="Google Shape;5510;p40"/>
          <p:cNvSpPr txBox="1">
            <a:spLocks noGrp="1"/>
          </p:cNvSpPr>
          <p:nvPr>
            <p:ph type="title" idx="6"/>
          </p:nvPr>
        </p:nvSpPr>
        <p:spPr>
          <a:xfrm>
            <a:off x="717425" y="451929"/>
            <a:ext cx="7709100" cy="4719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sz="3200" dirty="0">
                <a:solidFill>
                  <a:schemeClr val="dk1"/>
                </a:solidFill>
              </a:rPr>
              <a:t>Team </a:t>
            </a:r>
            <a:r>
              <a:rPr lang="en-US" sz="3200" dirty="0">
                <a:solidFill>
                  <a:schemeClr val="bg2"/>
                </a:solidFill>
              </a:rPr>
              <a:t>Working</a:t>
            </a:r>
            <a:endParaRPr lang="en-US" dirty="0">
              <a:solidFill>
                <a:schemeClr val="bg2"/>
              </a:solidFill>
            </a:endParaRPr>
          </a:p>
        </p:txBody>
      </p:sp>
      <p:graphicFrame>
        <p:nvGraphicFramePr>
          <p:cNvPr id="15" name="Diagram 14">
            <a:extLst>
              <a:ext uri="{FF2B5EF4-FFF2-40B4-BE49-F238E27FC236}">
                <a16:creationId xmlns:a16="http://schemas.microsoft.com/office/drawing/2014/main" id="{7E70AA3E-3113-9368-02B3-DF5B7EE62527}"/>
              </a:ext>
            </a:extLst>
          </p:cNvPr>
          <p:cNvGraphicFramePr/>
          <p:nvPr>
            <p:extLst>
              <p:ext uri="{D42A27DB-BD31-4B8C-83A1-F6EECF244321}">
                <p14:modId xmlns:p14="http://schemas.microsoft.com/office/powerpoint/2010/main" val="467064802"/>
              </p:ext>
            </p:extLst>
          </p:nvPr>
        </p:nvGraphicFramePr>
        <p:xfrm>
          <a:off x="717425" y="1428750"/>
          <a:ext cx="5100445" cy="29489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6" name="TextBox 15">
            <a:extLst>
              <a:ext uri="{FF2B5EF4-FFF2-40B4-BE49-F238E27FC236}">
                <a16:creationId xmlns:a16="http://schemas.microsoft.com/office/drawing/2014/main" id="{C3CDD913-AF48-EC28-877E-8F4C7C965CEA}"/>
              </a:ext>
            </a:extLst>
          </p:cNvPr>
          <p:cNvSpPr txBox="1"/>
          <p:nvPr/>
        </p:nvSpPr>
        <p:spPr>
          <a:xfrm>
            <a:off x="4920343" y="4653920"/>
            <a:ext cx="2432076" cy="307777"/>
          </a:xfrm>
          <a:prstGeom prst="rect">
            <a:avLst/>
          </a:prstGeom>
          <a:noFill/>
        </p:spPr>
        <p:txBody>
          <a:bodyPr wrap="none" rtlCol="0">
            <a:spAutoFit/>
          </a:bodyPr>
          <a:lstStyle/>
          <a:p>
            <a:r>
              <a:rPr lang="en-US" b="0" i="0" dirty="0">
                <a:solidFill>
                  <a:srgbClr val="000000"/>
                </a:solidFill>
                <a:effectLst/>
                <a:latin typeface="Helvetica Neue"/>
              </a:rPr>
              <a:t>(</a:t>
            </a:r>
            <a:r>
              <a:rPr lang="en-US" b="0" i="0" dirty="0" err="1">
                <a:solidFill>
                  <a:srgbClr val="000000"/>
                </a:solidFill>
                <a:effectLst/>
                <a:latin typeface="Helvetica Neue"/>
              </a:rPr>
              <a:t>Mccorkle</a:t>
            </a:r>
            <a:r>
              <a:rPr lang="en-US" b="0" i="0" dirty="0">
                <a:solidFill>
                  <a:srgbClr val="000000"/>
                </a:solidFill>
                <a:effectLst/>
                <a:latin typeface="Helvetica Neue"/>
              </a:rPr>
              <a:t> and Reese, 2015)</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549"/>
        <p:cNvGrpSpPr/>
        <p:nvPr/>
      </p:nvGrpSpPr>
      <p:grpSpPr>
        <a:xfrm>
          <a:off x="0" y="0"/>
          <a:ext cx="0" cy="0"/>
          <a:chOff x="0" y="0"/>
          <a:chExt cx="0" cy="0"/>
        </a:xfrm>
      </p:grpSpPr>
      <p:sp>
        <p:nvSpPr>
          <p:cNvPr id="5550" name="Google Shape;5550;p41"/>
          <p:cNvSpPr/>
          <p:nvPr/>
        </p:nvSpPr>
        <p:spPr>
          <a:xfrm>
            <a:off x="4723300" y="1470827"/>
            <a:ext cx="797101" cy="723790"/>
          </a:xfrm>
          <a:custGeom>
            <a:avLst/>
            <a:gdLst/>
            <a:ahLst/>
            <a:cxnLst/>
            <a:rect l="l" t="t" r="r" b="b"/>
            <a:pathLst>
              <a:path w="1100" h="999" extrusionOk="0">
                <a:moveTo>
                  <a:pt x="547" y="1"/>
                </a:moveTo>
                <a:cubicBezTo>
                  <a:pt x="322" y="1"/>
                  <a:pt x="117" y="156"/>
                  <a:pt x="65" y="384"/>
                </a:cubicBezTo>
                <a:cubicBezTo>
                  <a:pt x="0" y="654"/>
                  <a:pt x="167" y="921"/>
                  <a:pt x="434" y="985"/>
                </a:cubicBezTo>
                <a:cubicBezTo>
                  <a:pt x="473" y="994"/>
                  <a:pt x="512" y="999"/>
                  <a:pt x="551" y="999"/>
                </a:cubicBezTo>
                <a:cubicBezTo>
                  <a:pt x="777" y="999"/>
                  <a:pt x="980" y="844"/>
                  <a:pt x="1035" y="615"/>
                </a:cubicBezTo>
                <a:cubicBezTo>
                  <a:pt x="1099" y="346"/>
                  <a:pt x="932" y="76"/>
                  <a:pt x="662" y="15"/>
                </a:cubicBezTo>
                <a:cubicBezTo>
                  <a:pt x="624" y="5"/>
                  <a:pt x="585" y="1"/>
                  <a:pt x="5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2" name="Google Shape;5552;p41"/>
          <p:cNvSpPr/>
          <p:nvPr/>
        </p:nvSpPr>
        <p:spPr>
          <a:xfrm>
            <a:off x="1417259" y="3010537"/>
            <a:ext cx="797101" cy="723790"/>
          </a:xfrm>
          <a:custGeom>
            <a:avLst/>
            <a:gdLst/>
            <a:ahLst/>
            <a:cxnLst/>
            <a:rect l="l" t="t" r="r" b="b"/>
            <a:pathLst>
              <a:path w="1100" h="999" extrusionOk="0">
                <a:moveTo>
                  <a:pt x="547" y="1"/>
                </a:moveTo>
                <a:cubicBezTo>
                  <a:pt x="322" y="1"/>
                  <a:pt x="117" y="156"/>
                  <a:pt x="65" y="384"/>
                </a:cubicBezTo>
                <a:cubicBezTo>
                  <a:pt x="0" y="654"/>
                  <a:pt x="167" y="921"/>
                  <a:pt x="434" y="985"/>
                </a:cubicBezTo>
                <a:cubicBezTo>
                  <a:pt x="473" y="994"/>
                  <a:pt x="512" y="999"/>
                  <a:pt x="551" y="999"/>
                </a:cubicBezTo>
                <a:cubicBezTo>
                  <a:pt x="777" y="999"/>
                  <a:pt x="980" y="844"/>
                  <a:pt x="1035" y="615"/>
                </a:cubicBezTo>
                <a:cubicBezTo>
                  <a:pt x="1099" y="346"/>
                  <a:pt x="932" y="76"/>
                  <a:pt x="662" y="15"/>
                </a:cubicBezTo>
                <a:cubicBezTo>
                  <a:pt x="624" y="5"/>
                  <a:pt x="585" y="1"/>
                  <a:pt x="5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3" name="Google Shape;5553;p41"/>
          <p:cNvSpPr/>
          <p:nvPr/>
        </p:nvSpPr>
        <p:spPr>
          <a:xfrm>
            <a:off x="1417259" y="1489762"/>
            <a:ext cx="797101" cy="723790"/>
          </a:xfrm>
          <a:custGeom>
            <a:avLst/>
            <a:gdLst/>
            <a:ahLst/>
            <a:cxnLst/>
            <a:rect l="l" t="t" r="r" b="b"/>
            <a:pathLst>
              <a:path w="1100" h="999" extrusionOk="0">
                <a:moveTo>
                  <a:pt x="547" y="1"/>
                </a:moveTo>
                <a:cubicBezTo>
                  <a:pt x="322" y="1"/>
                  <a:pt x="117" y="156"/>
                  <a:pt x="65" y="384"/>
                </a:cubicBezTo>
                <a:cubicBezTo>
                  <a:pt x="0" y="654"/>
                  <a:pt x="167" y="921"/>
                  <a:pt x="434" y="985"/>
                </a:cubicBezTo>
                <a:cubicBezTo>
                  <a:pt x="473" y="994"/>
                  <a:pt x="512" y="999"/>
                  <a:pt x="551" y="999"/>
                </a:cubicBezTo>
                <a:cubicBezTo>
                  <a:pt x="777" y="999"/>
                  <a:pt x="980" y="844"/>
                  <a:pt x="1035" y="615"/>
                </a:cubicBezTo>
                <a:cubicBezTo>
                  <a:pt x="1099" y="346"/>
                  <a:pt x="932" y="76"/>
                  <a:pt x="662" y="15"/>
                </a:cubicBezTo>
                <a:cubicBezTo>
                  <a:pt x="624" y="5"/>
                  <a:pt x="585" y="1"/>
                  <a:pt x="5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6" name="Google Shape;5556;p41"/>
          <p:cNvSpPr txBox="1">
            <a:spLocks noGrp="1"/>
          </p:cNvSpPr>
          <p:nvPr>
            <p:ph type="title" idx="2"/>
          </p:nvPr>
        </p:nvSpPr>
        <p:spPr>
          <a:xfrm>
            <a:off x="2279887" y="1853750"/>
            <a:ext cx="2408912" cy="489900"/>
          </a:xfrm>
          <a:prstGeom prst="rect">
            <a:avLst/>
          </a:prstGeom>
        </p:spPr>
        <p:txBody>
          <a:bodyPr spcFirstLastPara="1" wrap="square" lIns="91425" tIns="91425" rIns="91425" bIns="91425" anchor="ctr" anchorCtr="0">
            <a:noAutofit/>
          </a:bodyPr>
          <a:lstStyle/>
          <a:p>
            <a:pPr marL="0" marR="0" algn="just">
              <a:lnSpc>
                <a:spcPct val="150000"/>
              </a:lnSpc>
              <a:spcBef>
                <a:spcPts val="0"/>
              </a:spcBef>
              <a:spcAft>
                <a:spcPts val="800"/>
              </a:spcAft>
            </a:pPr>
            <a:r>
              <a:rPr lang="en-GB" sz="1800" b="1" dirty="0">
                <a:solidFill>
                  <a:schemeClr val="bg2"/>
                </a:solidFill>
                <a:effectLst/>
                <a:ea typeface="Calibri" panose="020F0502020204030204" pitchFamily="34" charset="0"/>
                <a:cs typeface="Times New Roman" panose="02020603050405020304" pitchFamily="18" charset="0"/>
              </a:rPr>
              <a:t>Teamwork improves productivity</a:t>
            </a:r>
            <a:endParaRPr lang="en-US" sz="1800" dirty="0">
              <a:solidFill>
                <a:schemeClr val="bg2"/>
              </a:solidFill>
              <a:effectLst/>
              <a:ea typeface="Calibri" panose="020F0502020204030204" pitchFamily="34" charset="0"/>
              <a:cs typeface="Times New Roman" panose="02020603050405020304" pitchFamily="18" charset="0"/>
            </a:endParaRPr>
          </a:p>
        </p:txBody>
      </p:sp>
      <p:sp>
        <p:nvSpPr>
          <p:cNvPr id="5557" name="Google Shape;5557;p41"/>
          <p:cNvSpPr txBox="1">
            <a:spLocks noGrp="1"/>
          </p:cNvSpPr>
          <p:nvPr>
            <p:ph type="title" idx="3"/>
          </p:nvPr>
        </p:nvSpPr>
        <p:spPr>
          <a:xfrm>
            <a:off x="1413800" y="1608800"/>
            <a:ext cx="797100" cy="471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1"/>
                </a:solidFill>
              </a:rPr>
              <a:t>01</a:t>
            </a:r>
            <a:endParaRPr>
              <a:solidFill>
                <a:schemeClr val="dk1"/>
              </a:solidFill>
            </a:endParaRPr>
          </a:p>
        </p:txBody>
      </p:sp>
      <p:sp>
        <p:nvSpPr>
          <p:cNvPr id="5562" name="Google Shape;5562;p41"/>
          <p:cNvSpPr txBox="1">
            <a:spLocks noGrp="1"/>
          </p:cNvSpPr>
          <p:nvPr>
            <p:ph type="title" idx="8"/>
          </p:nvPr>
        </p:nvSpPr>
        <p:spPr>
          <a:xfrm>
            <a:off x="2291388" y="3175480"/>
            <a:ext cx="2362919" cy="489900"/>
          </a:xfrm>
          <a:prstGeom prst="rect">
            <a:avLst/>
          </a:prstGeom>
        </p:spPr>
        <p:txBody>
          <a:bodyPr spcFirstLastPara="1" wrap="square" lIns="91425" tIns="91425" rIns="91425" bIns="91425" anchor="ctr" anchorCtr="0">
            <a:noAutofit/>
          </a:bodyPr>
          <a:lstStyle/>
          <a:p>
            <a:pPr marL="0" marR="0">
              <a:lnSpc>
                <a:spcPct val="150000"/>
              </a:lnSpc>
              <a:spcBef>
                <a:spcPts val="0"/>
              </a:spcBef>
              <a:spcAft>
                <a:spcPts val="800"/>
              </a:spcAft>
            </a:pPr>
            <a:r>
              <a:rPr lang="en-GB" sz="1800" b="1" dirty="0">
                <a:solidFill>
                  <a:schemeClr val="bg2"/>
                </a:solidFill>
                <a:effectLst/>
                <a:ea typeface="Calibri" panose="020F0502020204030204" pitchFamily="34" charset="0"/>
                <a:cs typeface="Times New Roman" panose="02020603050405020304" pitchFamily="18" charset="0"/>
              </a:rPr>
              <a:t>It Increases Innovation</a:t>
            </a:r>
            <a:endParaRPr lang="en-US" sz="1800" dirty="0">
              <a:solidFill>
                <a:schemeClr val="bg2"/>
              </a:solidFill>
              <a:effectLst/>
              <a:ea typeface="Calibri" panose="020F0502020204030204" pitchFamily="34" charset="0"/>
              <a:cs typeface="Times New Roman" panose="02020603050405020304" pitchFamily="18" charset="0"/>
            </a:endParaRPr>
          </a:p>
        </p:txBody>
      </p:sp>
      <p:sp>
        <p:nvSpPr>
          <p:cNvPr id="5563" name="Google Shape;5563;p41"/>
          <p:cNvSpPr txBox="1">
            <a:spLocks noGrp="1"/>
          </p:cNvSpPr>
          <p:nvPr>
            <p:ph type="title" idx="9"/>
          </p:nvPr>
        </p:nvSpPr>
        <p:spPr>
          <a:xfrm>
            <a:off x="1413800" y="3062801"/>
            <a:ext cx="797100" cy="538674"/>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solidFill>
                  <a:schemeClr val="dk1"/>
                </a:solidFill>
              </a:rPr>
              <a:t>0</a:t>
            </a:r>
            <a:r>
              <a:rPr lang="ro-RO" dirty="0">
                <a:solidFill>
                  <a:schemeClr val="dk1"/>
                </a:solidFill>
              </a:rPr>
              <a:t>3</a:t>
            </a:r>
            <a:endParaRPr dirty="0">
              <a:solidFill>
                <a:schemeClr val="dk1"/>
              </a:solidFill>
            </a:endParaRPr>
          </a:p>
        </p:txBody>
      </p:sp>
      <p:sp>
        <p:nvSpPr>
          <p:cNvPr id="5565" name="Google Shape;5565;p41"/>
          <p:cNvSpPr txBox="1">
            <a:spLocks noGrp="1"/>
          </p:cNvSpPr>
          <p:nvPr>
            <p:ph type="title" idx="14"/>
          </p:nvPr>
        </p:nvSpPr>
        <p:spPr>
          <a:xfrm>
            <a:off x="5520401" y="757352"/>
            <a:ext cx="2474433" cy="2233840"/>
          </a:xfrm>
          <a:prstGeom prst="rect">
            <a:avLst/>
          </a:prstGeom>
        </p:spPr>
        <p:txBody>
          <a:bodyPr spcFirstLastPara="1" wrap="square" lIns="91425" tIns="91425" rIns="91425" bIns="91425" anchor="ctr" anchorCtr="0">
            <a:noAutofit/>
          </a:bodyPr>
          <a:lstStyle/>
          <a:p>
            <a:pPr marL="0" marR="0" algn="just">
              <a:lnSpc>
                <a:spcPct val="150000"/>
              </a:lnSpc>
              <a:spcBef>
                <a:spcPts val="0"/>
              </a:spcBef>
              <a:spcAft>
                <a:spcPts val="800"/>
              </a:spcAft>
            </a:pPr>
            <a:r>
              <a:rPr lang="en-GB" sz="1800" b="1" dirty="0">
                <a:solidFill>
                  <a:schemeClr val="bg2"/>
                </a:solidFill>
                <a:effectLst/>
                <a:ea typeface="Calibri" panose="020F0502020204030204" pitchFamily="34" charset="0"/>
                <a:cs typeface="Times New Roman" panose="02020603050405020304" pitchFamily="18" charset="0"/>
              </a:rPr>
              <a:t>Overcomes Obstacles</a:t>
            </a:r>
            <a:endParaRPr lang="en-US" sz="1800" dirty="0">
              <a:solidFill>
                <a:schemeClr val="bg2"/>
              </a:solidFill>
              <a:effectLst/>
              <a:ea typeface="Calibri" panose="020F0502020204030204" pitchFamily="34" charset="0"/>
              <a:cs typeface="Times New Roman" panose="02020603050405020304" pitchFamily="18" charset="0"/>
            </a:endParaRPr>
          </a:p>
        </p:txBody>
      </p:sp>
      <p:sp>
        <p:nvSpPr>
          <p:cNvPr id="5566" name="Google Shape;5566;p41"/>
          <p:cNvSpPr txBox="1">
            <a:spLocks noGrp="1"/>
          </p:cNvSpPr>
          <p:nvPr>
            <p:ph type="title" idx="15"/>
          </p:nvPr>
        </p:nvSpPr>
        <p:spPr>
          <a:xfrm>
            <a:off x="4754326" y="1326433"/>
            <a:ext cx="797100" cy="1012578"/>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solidFill>
                  <a:schemeClr val="dk1"/>
                </a:solidFill>
              </a:rPr>
              <a:t>0</a:t>
            </a:r>
            <a:r>
              <a:rPr lang="ro-RO" dirty="0">
                <a:solidFill>
                  <a:schemeClr val="dk1"/>
                </a:solidFill>
              </a:rPr>
              <a:t>2</a:t>
            </a:r>
            <a:endParaRPr dirty="0">
              <a:solidFill>
                <a:schemeClr val="dk1"/>
              </a:solidFill>
            </a:endParaRPr>
          </a:p>
        </p:txBody>
      </p:sp>
      <p:sp>
        <p:nvSpPr>
          <p:cNvPr id="5567" name="Google Shape;5567;p41"/>
          <p:cNvSpPr/>
          <p:nvPr/>
        </p:nvSpPr>
        <p:spPr>
          <a:xfrm>
            <a:off x="7799206" y="3466689"/>
            <a:ext cx="198691" cy="198691"/>
          </a:xfrm>
          <a:custGeom>
            <a:avLst/>
            <a:gdLst/>
            <a:ahLst/>
            <a:cxnLst/>
            <a:rect l="l" t="t" r="r" b="b"/>
            <a:pathLst>
              <a:path w="2372" h="2372" extrusionOk="0">
                <a:moveTo>
                  <a:pt x="1591" y="0"/>
                </a:moveTo>
                <a:lnTo>
                  <a:pt x="771" y="3"/>
                </a:lnTo>
                <a:lnTo>
                  <a:pt x="775" y="778"/>
                </a:lnTo>
                <a:lnTo>
                  <a:pt x="0" y="781"/>
                </a:lnTo>
                <a:lnTo>
                  <a:pt x="3" y="1604"/>
                </a:lnTo>
                <a:lnTo>
                  <a:pt x="778" y="1601"/>
                </a:lnTo>
                <a:lnTo>
                  <a:pt x="781" y="2372"/>
                </a:lnTo>
                <a:lnTo>
                  <a:pt x="1601" y="2369"/>
                </a:lnTo>
                <a:lnTo>
                  <a:pt x="1601" y="1594"/>
                </a:lnTo>
                <a:lnTo>
                  <a:pt x="2372" y="1591"/>
                </a:lnTo>
                <a:lnTo>
                  <a:pt x="2369" y="771"/>
                </a:lnTo>
                <a:lnTo>
                  <a:pt x="1597" y="775"/>
                </a:lnTo>
                <a:lnTo>
                  <a:pt x="159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8" name="Google Shape;5568;p41"/>
          <p:cNvSpPr/>
          <p:nvPr/>
        </p:nvSpPr>
        <p:spPr>
          <a:xfrm>
            <a:off x="3882532" y="4252323"/>
            <a:ext cx="237951" cy="274804"/>
          </a:xfrm>
          <a:custGeom>
            <a:avLst/>
            <a:gdLst/>
            <a:ahLst/>
            <a:cxnLst/>
            <a:rect l="l" t="t" r="r" b="b"/>
            <a:pathLst>
              <a:path w="3877" h="4478" extrusionOk="0">
                <a:moveTo>
                  <a:pt x="868" y="1"/>
                </a:moveTo>
                <a:lnTo>
                  <a:pt x="0" y="4478"/>
                </a:lnTo>
                <a:lnTo>
                  <a:pt x="3876" y="342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9" name="Google Shape;5569;p41"/>
          <p:cNvSpPr/>
          <p:nvPr/>
        </p:nvSpPr>
        <p:spPr>
          <a:xfrm>
            <a:off x="6012874" y="584117"/>
            <a:ext cx="450379" cy="450398"/>
          </a:xfrm>
          <a:custGeom>
            <a:avLst/>
            <a:gdLst/>
            <a:ahLst/>
            <a:cxnLst/>
            <a:rect l="l" t="t" r="r" b="b"/>
            <a:pathLst>
              <a:path w="3777" h="3777" extrusionOk="0">
                <a:moveTo>
                  <a:pt x="3777" y="2015"/>
                </a:moveTo>
                <a:lnTo>
                  <a:pt x="3449" y="816"/>
                </a:lnTo>
                <a:lnTo>
                  <a:pt x="2324" y="1125"/>
                </a:lnTo>
                <a:lnTo>
                  <a:pt x="2016" y="0"/>
                </a:lnTo>
                <a:lnTo>
                  <a:pt x="817" y="328"/>
                </a:lnTo>
                <a:lnTo>
                  <a:pt x="1125" y="1453"/>
                </a:lnTo>
                <a:lnTo>
                  <a:pt x="1" y="1761"/>
                </a:lnTo>
                <a:lnTo>
                  <a:pt x="328" y="2957"/>
                </a:lnTo>
                <a:lnTo>
                  <a:pt x="1453" y="2651"/>
                </a:lnTo>
                <a:lnTo>
                  <a:pt x="1762" y="3776"/>
                </a:lnTo>
                <a:lnTo>
                  <a:pt x="2957" y="3448"/>
                </a:lnTo>
                <a:lnTo>
                  <a:pt x="2652" y="2324"/>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5554;p41">
            <a:extLst>
              <a:ext uri="{FF2B5EF4-FFF2-40B4-BE49-F238E27FC236}">
                <a16:creationId xmlns:a16="http://schemas.microsoft.com/office/drawing/2014/main" id="{C2E52E8D-40B6-DF66-23FF-56C185F27E49}"/>
              </a:ext>
            </a:extLst>
          </p:cNvPr>
          <p:cNvSpPr txBox="1">
            <a:spLocks noGrp="1"/>
          </p:cNvSpPr>
          <p:nvPr>
            <p:ph type="title"/>
          </p:nvPr>
        </p:nvSpPr>
        <p:spPr>
          <a:xfrm>
            <a:off x="717425" y="451929"/>
            <a:ext cx="7709100" cy="471900"/>
          </a:xfrm>
          <a:prstGeom prst="rect">
            <a:avLst/>
          </a:prstGeom>
        </p:spPr>
        <p:txBody>
          <a:bodyPr spcFirstLastPara="1" wrap="square" lIns="91425" tIns="91425" rIns="91425" bIns="91425" anchor="ctr" anchorCtr="0">
            <a:noAutofit/>
          </a:bodyPr>
          <a:lstStyle/>
          <a:p>
            <a:pPr marR="0" algn="just">
              <a:spcBef>
                <a:spcPts val="1200"/>
              </a:spcBef>
              <a:spcAft>
                <a:spcPts val="0"/>
              </a:spcAft>
            </a:pPr>
            <a:r>
              <a:rPr lang="en-GB" sz="3200" kern="0" dirty="0">
                <a:solidFill>
                  <a:schemeClr val="tx1"/>
                </a:solidFill>
                <a:effectLst/>
                <a:ea typeface="Times New Roman" panose="02020603050405020304" pitchFamily="18" charset="0"/>
                <a:cs typeface="Times New Roman" panose="02020603050405020304" pitchFamily="18" charset="0"/>
              </a:rPr>
              <a:t>Benefits Of </a:t>
            </a:r>
            <a:r>
              <a:rPr lang="en-GB" sz="3200" kern="0" dirty="0">
                <a:solidFill>
                  <a:schemeClr val="bg2"/>
                </a:solidFill>
                <a:effectLst/>
                <a:ea typeface="Times New Roman" panose="02020603050405020304" pitchFamily="18" charset="0"/>
                <a:cs typeface="Times New Roman" panose="02020603050405020304" pitchFamily="18" charset="0"/>
              </a:rPr>
              <a:t>Team Working</a:t>
            </a:r>
            <a:endParaRPr lang="en-US" sz="3200" dirty="0">
              <a:solidFill>
                <a:schemeClr val="bg2"/>
              </a:solidFill>
              <a:effectLst/>
              <a:ea typeface="Calibri" panose="020F050202020403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798F2025-4CA2-1E3F-587A-8E5326A7CDC2}"/>
              </a:ext>
            </a:extLst>
          </p:cNvPr>
          <p:cNvSpPr txBox="1"/>
          <p:nvPr/>
        </p:nvSpPr>
        <p:spPr>
          <a:xfrm>
            <a:off x="6357257" y="4219350"/>
            <a:ext cx="2173993" cy="307777"/>
          </a:xfrm>
          <a:prstGeom prst="rect">
            <a:avLst/>
          </a:prstGeom>
          <a:noFill/>
        </p:spPr>
        <p:txBody>
          <a:bodyPr wrap="none" rtlCol="0">
            <a:spAutoFit/>
          </a:bodyPr>
          <a:lstStyle/>
          <a:p>
            <a:r>
              <a:rPr lang="en-US" b="0" i="0" dirty="0">
                <a:solidFill>
                  <a:srgbClr val="000000"/>
                </a:solidFill>
                <a:effectLst/>
                <a:latin typeface="Helvetica Neue"/>
              </a:rPr>
              <a:t>(</a:t>
            </a:r>
            <a:r>
              <a:rPr lang="en-US" b="0" i="0" dirty="0" err="1">
                <a:solidFill>
                  <a:srgbClr val="000000"/>
                </a:solidFill>
                <a:effectLst/>
                <a:latin typeface="Helvetica Neue"/>
              </a:rPr>
              <a:t>Yeatts</a:t>
            </a:r>
            <a:r>
              <a:rPr lang="en-US" b="0" i="0" dirty="0">
                <a:solidFill>
                  <a:srgbClr val="000000"/>
                </a:solidFill>
                <a:effectLst/>
                <a:latin typeface="Helvetica Neue"/>
              </a:rPr>
              <a:t> and </a:t>
            </a:r>
            <a:r>
              <a:rPr lang="en-US" b="0" i="0" dirty="0" err="1">
                <a:solidFill>
                  <a:srgbClr val="000000"/>
                </a:solidFill>
                <a:effectLst/>
                <a:latin typeface="Helvetica Neue"/>
              </a:rPr>
              <a:t>Hyten</a:t>
            </a:r>
            <a:r>
              <a:rPr lang="en-US" b="0" i="0" dirty="0">
                <a:solidFill>
                  <a:srgbClr val="000000"/>
                </a:solidFill>
                <a:effectLst/>
                <a:latin typeface="Helvetica Neue"/>
              </a:rPr>
              <a:t>, 2012)</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549"/>
        <p:cNvGrpSpPr/>
        <p:nvPr/>
      </p:nvGrpSpPr>
      <p:grpSpPr>
        <a:xfrm>
          <a:off x="0" y="0"/>
          <a:ext cx="0" cy="0"/>
          <a:chOff x="0" y="0"/>
          <a:chExt cx="0" cy="0"/>
        </a:xfrm>
      </p:grpSpPr>
      <p:sp>
        <p:nvSpPr>
          <p:cNvPr id="5551" name="Google Shape;5551;p41"/>
          <p:cNvSpPr/>
          <p:nvPr/>
        </p:nvSpPr>
        <p:spPr>
          <a:xfrm>
            <a:off x="4757809" y="1489762"/>
            <a:ext cx="797101" cy="723790"/>
          </a:xfrm>
          <a:custGeom>
            <a:avLst/>
            <a:gdLst/>
            <a:ahLst/>
            <a:cxnLst/>
            <a:rect l="l" t="t" r="r" b="b"/>
            <a:pathLst>
              <a:path w="1100" h="999" extrusionOk="0">
                <a:moveTo>
                  <a:pt x="547" y="1"/>
                </a:moveTo>
                <a:cubicBezTo>
                  <a:pt x="322" y="1"/>
                  <a:pt x="117" y="156"/>
                  <a:pt x="65" y="384"/>
                </a:cubicBezTo>
                <a:cubicBezTo>
                  <a:pt x="0" y="654"/>
                  <a:pt x="167" y="921"/>
                  <a:pt x="434" y="985"/>
                </a:cubicBezTo>
                <a:cubicBezTo>
                  <a:pt x="473" y="994"/>
                  <a:pt x="512" y="999"/>
                  <a:pt x="551" y="999"/>
                </a:cubicBezTo>
                <a:cubicBezTo>
                  <a:pt x="777" y="999"/>
                  <a:pt x="980" y="844"/>
                  <a:pt x="1035" y="615"/>
                </a:cubicBezTo>
                <a:cubicBezTo>
                  <a:pt x="1099" y="346"/>
                  <a:pt x="932" y="76"/>
                  <a:pt x="662" y="15"/>
                </a:cubicBezTo>
                <a:cubicBezTo>
                  <a:pt x="624" y="5"/>
                  <a:pt x="585" y="1"/>
                  <a:pt x="5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2" name="Google Shape;5552;p41"/>
          <p:cNvSpPr/>
          <p:nvPr/>
        </p:nvSpPr>
        <p:spPr>
          <a:xfrm>
            <a:off x="1417259" y="3010537"/>
            <a:ext cx="797101" cy="723790"/>
          </a:xfrm>
          <a:custGeom>
            <a:avLst/>
            <a:gdLst/>
            <a:ahLst/>
            <a:cxnLst/>
            <a:rect l="l" t="t" r="r" b="b"/>
            <a:pathLst>
              <a:path w="1100" h="999" extrusionOk="0">
                <a:moveTo>
                  <a:pt x="547" y="1"/>
                </a:moveTo>
                <a:cubicBezTo>
                  <a:pt x="322" y="1"/>
                  <a:pt x="117" y="156"/>
                  <a:pt x="65" y="384"/>
                </a:cubicBezTo>
                <a:cubicBezTo>
                  <a:pt x="0" y="654"/>
                  <a:pt x="167" y="921"/>
                  <a:pt x="434" y="985"/>
                </a:cubicBezTo>
                <a:cubicBezTo>
                  <a:pt x="473" y="994"/>
                  <a:pt x="512" y="999"/>
                  <a:pt x="551" y="999"/>
                </a:cubicBezTo>
                <a:cubicBezTo>
                  <a:pt x="777" y="999"/>
                  <a:pt x="980" y="844"/>
                  <a:pt x="1035" y="615"/>
                </a:cubicBezTo>
                <a:cubicBezTo>
                  <a:pt x="1099" y="346"/>
                  <a:pt x="932" y="76"/>
                  <a:pt x="662" y="15"/>
                </a:cubicBezTo>
                <a:cubicBezTo>
                  <a:pt x="624" y="5"/>
                  <a:pt x="585" y="1"/>
                  <a:pt x="5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3" name="Google Shape;5553;p41"/>
          <p:cNvSpPr/>
          <p:nvPr/>
        </p:nvSpPr>
        <p:spPr>
          <a:xfrm>
            <a:off x="1417259" y="1489762"/>
            <a:ext cx="797101" cy="723790"/>
          </a:xfrm>
          <a:custGeom>
            <a:avLst/>
            <a:gdLst/>
            <a:ahLst/>
            <a:cxnLst/>
            <a:rect l="l" t="t" r="r" b="b"/>
            <a:pathLst>
              <a:path w="1100" h="999" extrusionOk="0">
                <a:moveTo>
                  <a:pt x="547" y="1"/>
                </a:moveTo>
                <a:cubicBezTo>
                  <a:pt x="322" y="1"/>
                  <a:pt x="117" y="156"/>
                  <a:pt x="65" y="384"/>
                </a:cubicBezTo>
                <a:cubicBezTo>
                  <a:pt x="0" y="654"/>
                  <a:pt x="167" y="921"/>
                  <a:pt x="434" y="985"/>
                </a:cubicBezTo>
                <a:cubicBezTo>
                  <a:pt x="473" y="994"/>
                  <a:pt x="512" y="999"/>
                  <a:pt x="551" y="999"/>
                </a:cubicBezTo>
                <a:cubicBezTo>
                  <a:pt x="777" y="999"/>
                  <a:pt x="980" y="844"/>
                  <a:pt x="1035" y="615"/>
                </a:cubicBezTo>
                <a:cubicBezTo>
                  <a:pt x="1099" y="346"/>
                  <a:pt x="932" y="76"/>
                  <a:pt x="662" y="15"/>
                </a:cubicBezTo>
                <a:cubicBezTo>
                  <a:pt x="624" y="5"/>
                  <a:pt x="585" y="1"/>
                  <a:pt x="5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4" name="Google Shape;5554;p41"/>
          <p:cNvSpPr txBox="1">
            <a:spLocks noGrp="1"/>
          </p:cNvSpPr>
          <p:nvPr>
            <p:ph type="title"/>
          </p:nvPr>
        </p:nvSpPr>
        <p:spPr>
          <a:xfrm>
            <a:off x="717425" y="451929"/>
            <a:ext cx="7709100" cy="471900"/>
          </a:xfrm>
          <a:prstGeom prst="rect">
            <a:avLst/>
          </a:prstGeom>
        </p:spPr>
        <p:txBody>
          <a:bodyPr spcFirstLastPara="1" wrap="square" lIns="91425" tIns="91425" rIns="91425" bIns="91425" anchor="ctr" anchorCtr="0">
            <a:noAutofit/>
          </a:bodyPr>
          <a:lstStyle/>
          <a:p>
            <a:pPr marR="0" algn="just">
              <a:spcBef>
                <a:spcPts val="1200"/>
              </a:spcBef>
              <a:spcAft>
                <a:spcPts val="0"/>
              </a:spcAft>
            </a:pPr>
            <a:r>
              <a:rPr lang="en-GB" sz="3200" kern="0" dirty="0">
                <a:solidFill>
                  <a:schemeClr val="tx1"/>
                </a:solidFill>
                <a:effectLst/>
                <a:ea typeface="Times New Roman" panose="02020603050405020304" pitchFamily="18" charset="0"/>
                <a:cs typeface="Times New Roman" panose="02020603050405020304" pitchFamily="18" charset="0"/>
              </a:rPr>
              <a:t>Benefits Of </a:t>
            </a:r>
            <a:r>
              <a:rPr lang="en-GB" sz="3200" kern="0" dirty="0">
                <a:solidFill>
                  <a:schemeClr val="bg2"/>
                </a:solidFill>
                <a:effectLst/>
                <a:ea typeface="Times New Roman" panose="02020603050405020304" pitchFamily="18" charset="0"/>
                <a:cs typeface="Times New Roman" panose="02020603050405020304" pitchFamily="18" charset="0"/>
              </a:rPr>
              <a:t>Team Working</a:t>
            </a:r>
            <a:endParaRPr lang="en-US" sz="3200" dirty="0">
              <a:solidFill>
                <a:schemeClr val="bg2"/>
              </a:solidFill>
              <a:effectLst/>
              <a:ea typeface="Calibri" panose="020F0502020204030204" pitchFamily="34" charset="0"/>
              <a:cs typeface="Times New Roman" panose="02020603050405020304" pitchFamily="18" charset="0"/>
            </a:endParaRPr>
          </a:p>
        </p:txBody>
      </p:sp>
      <p:sp>
        <p:nvSpPr>
          <p:cNvPr id="5556" name="Google Shape;5556;p41"/>
          <p:cNvSpPr txBox="1">
            <a:spLocks noGrp="1"/>
          </p:cNvSpPr>
          <p:nvPr>
            <p:ph type="title" idx="2"/>
          </p:nvPr>
        </p:nvSpPr>
        <p:spPr>
          <a:xfrm>
            <a:off x="2167247" y="1458952"/>
            <a:ext cx="2959770" cy="793800"/>
          </a:xfrm>
          <a:prstGeom prst="rect">
            <a:avLst/>
          </a:prstGeom>
        </p:spPr>
        <p:txBody>
          <a:bodyPr spcFirstLastPara="1" wrap="square" lIns="91425" tIns="91425" rIns="91425" bIns="91425" anchor="ctr" anchorCtr="0">
            <a:noAutofit/>
          </a:bodyPr>
          <a:lstStyle/>
          <a:p>
            <a:pPr marL="0" marR="0" algn="just">
              <a:lnSpc>
                <a:spcPct val="150000"/>
              </a:lnSpc>
              <a:spcBef>
                <a:spcPts val="0"/>
              </a:spcBef>
              <a:spcAft>
                <a:spcPts val="800"/>
              </a:spcAft>
            </a:pPr>
            <a:r>
              <a:rPr lang="en-GB" sz="1800" b="1" dirty="0">
                <a:solidFill>
                  <a:schemeClr val="bg2"/>
                </a:solidFill>
                <a:effectLst/>
                <a:ea typeface="Calibri" panose="020F0502020204030204" pitchFamily="34" charset="0"/>
                <a:cs typeface="Times New Roman" panose="02020603050405020304" pitchFamily="18" charset="0"/>
              </a:rPr>
              <a:t>Gain Fresh Perspectives</a:t>
            </a:r>
            <a:endParaRPr lang="en-US" sz="1800" b="1" dirty="0">
              <a:solidFill>
                <a:schemeClr val="bg2"/>
              </a:solidFill>
              <a:effectLst/>
              <a:ea typeface="Calibri" panose="020F0502020204030204" pitchFamily="34" charset="0"/>
              <a:cs typeface="Times New Roman" panose="02020603050405020304" pitchFamily="18" charset="0"/>
            </a:endParaRPr>
          </a:p>
        </p:txBody>
      </p:sp>
      <p:sp>
        <p:nvSpPr>
          <p:cNvPr id="5557" name="Google Shape;5557;p41"/>
          <p:cNvSpPr txBox="1">
            <a:spLocks noGrp="1"/>
          </p:cNvSpPr>
          <p:nvPr>
            <p:ph type="title" idx="3"/>
          </p:nvPr>
        </p:nvSpPr>
        <p:spPr>
          <a:xfrm>
            <a:off x="1413800" y="1608800"/>
            <a:ext cx="797100" cy="471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solidFill>
                  <a:schemeClr val="dk1"/>
                </a:solidFill>
              </a:rPr>
              <a:t>0</a:t>
            </a:r>
            <a:r>
              <a:rPr lang="ro-RO" dirty="0">
                <a:solidFill>
                  <a:schemeClr val="dk1"/>
                </a:solidFill>
              </a:rPr>
              <a:t>4</a:t>
            </a:r>
            <a:endParaRPr dirty="0">
              <a:solidFill>
                <a:schemeClr val="dk1"/>
              </a:solidFill>
            </a:endParaRPr>
          </a:p>
        </p:txBody>
      </p:sp>
      <p:sp>
        <p:nvSpPr>
          <p:cNvPr id="5559" name="Google Shape;5559;p41"/>
          <p:cNvSpPr txBox="1">
            <a:spLocks noGrp="1"/>
          </p:cNvSpPr>
          <p:nvPr>
            <p:ph type="title" idx="5"/>
          </p:nvPr>
        </p:nvSpPr>
        <p:spPr>
          <a:xfrm>
            <a:off x="5623911" y="1489762"/>
            <a:ext cx="2071800" cy="793800"/>
          </a:xfrm>
          <a:prstGeom prst="rect">
            <a:avLst/>
          </a:prstGeom>
        </p:spPr>
        <p:txBody>
          <a:bodyPr spcFirstLastPara="1" wrap="square" lIns="91425" tIns="91425" rIns="91425" bIns="91425" anchor="ctr" anchorCtr="0">
            <a:noAutofit/>
          </a:bodyPr>
          <a:lstStyle/>
          <a:p>
            <a:pPr marL="0" marR="0" algn="just">
              <a:lnSpc>
                <a:spcPct val="150000"/>
              </a:lnSpc>
              <a:spcBef>
                <a:spcPts val="0"/>
              </a:spcBef>
              <a:spcAft>
                <a:spcPts val="800"/>
              </a:spcAft>
            </a:pPr>
            <a:r>
              <a:rPr lang="en-GB" sz="1800" b="1" dirty="0">
                <a:solidFill>
                  <a:schemeClr val="bg2"/>
                </a:solidFill>
                <a:effectLst/>
                <a:ea typeface="Calibri" panose="020F0502020204030204" pitchFamily="34" charset="0"/>
                <a:cs typeface="Times New Roman" panose="02020603050405020304" pitchFamily="18" charset="0"/>
              </a:rPr>
              <a:t>Builds Trust </a:t>
            </a:r>
            <a:endParaRPr lang="en-US" sz="1800" dirty="0">
              <a:solidFill>
                <a:schemeClr val="bg2"/>
              </a:solidFill>
              <a:effectLst/>
              <a:ea typeface="Calibri" panose="020F0502020204030204" pitchFamily="34" charset="0"/>
              <a:cs typeface="Times New Roman" panose="02020603050405020304" pitchFamily="18" charset="0"/>
            </a:endParaRPr>
          </a:p>
        </p:txBody>
      </p:sp>
      <p:sp>
        <p:nvSpPr>
          <p:cNvPr id="5560" name="Google Shape;5560;p41"/>
          <p:cNvSpPr txBox="1">
            <a:spLocks noGrp="1"/>
          </p:cNvSpPr>
          <p:nvPr>
            <p:ph type="title" idx="6"/>
          </p:nvPr>
        </p:nvSpPr>
        <p:spPr>
          <a:xfrm>
            <a:off x="4757800" y="1608800"/>
            <a:ext cx="797100" cy="471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solidFill>
                  <a:schemeClr val="dk1"/>
                </a:solidFill>
              </a:rPr>
              <a:t>0</a:t>
            </a:r>
            <a:r>
              <a:rPr lang="ro-RO" dirty="0">
                <a:solidFill>
                  <a:schemeClr val="dk1"/>
                </a:solidFill>
              </a:rPr>
              <a:t>5</a:t>
            </a:r>
            <a:endParaRPr dirty="0">
              <a:solidFill>
                <a:schemeClr val="dk1"/>
              </a:solidFill>
            </a:endParaRPr>
          </a:p>
        </p:txBody>
      </p:sp>
      <p:sp>
        <p:nvSpPr>
          <p:cNvPr id="5562" name="Google Shape;5562;p41"/>
          <p:cNvSpPr txBox="1">
            <a:spLocks noGrp="1"/>
          </p:cNvSpPr>
          <p:nvPr>
            <p:ph type="title" idx="8"/>
          </p:nvPr>
        </p:nvSpPr>
        <p:spPr>
          <a:xfrm>
            <a:off x="2217819" y="3049737"/>
            <a:ext cx="3344024" cy="793800"/>
          </a:xfrm>
          <a:prstGeom prst="rect">
            <a:avLst/>
          </a:prstGeom>
        </p:spPr>
        <p:txBody>
          <a:bodyPr spcFirstLastPara="1" wrap="square" lIns="91425" tIns="91425" rIns="91425" bIns="91425" anchor="ctr" anchorCtr="0">
            <a:noAutofit/>
          </a:bodyPr>
          <a:lstStyle/>
          <a:p>
            <a:pPr marL="0" marR="0" algn="just">
              <a:lnSpc>
                <a:spcPct val="150000"/>
              </a:lnSpc>
              <a:spcBef>
                <a:spcPts val="0"/>
              </a:spcBef>
              <a:spcAft>
                <a:spcPts val="800"/>
              </a:spcAft>
            </a:pPr>
            <a:r>
              <a:rPr lang="en-GB" sz="1800" b="1" dirty="0">
                <a:solidFill>
                  <a:schemeClr val="bg2"/>
                </a:solidFill>
                <a:effectLst/>
                <a:ea typeface="Calibri" panose="020F0502020204030204" pitchFamily="34" charset="0"/>
                <a:cs typeface="Times New Roman" panose="02020603050405020304" pitchFamily="18" charset="0"/>
              </a:rPr>
              <a:t>Simplifies Conflict Resolution</a:t>
            </a:r>
            <a:endParaRPr lang="en-US" sz="1800" dirty="0">
              <a:solidFill>
                <a:schemeClr val="bg2"/>
              </a:solidFill>
              <a:effectLst/>
              <a:ea typeface="Calibri" panose="020F0502020204030204" pitchFamily="34" charset="0"/>
              <a:cs typeface="Times New Roman" panose="02020603050405020304" pitchFamily="18" charset="0"/>
            </a:endParaRPr>
          </a:p>
        </p:txBody>
      </p:sp>
      <p:sp>
        <p:nvSpPr>
          <p:cNvPr id="5563" name="Google Shape;5563;p41"/>
          <p:cNvSpPr txBox="1">
            <a:spLocks noGrp="1"/>
          </p:cNvSpPr>
          <p:nvPr>
            <p:ph type="title" idx="9"/>
          </p:nvPr>
        </p:nvSpPr>
        <p:spPr>
          <a:xfrm>
            <a:off x="1413800" y="3129575"/>
            <a:ext cx="797100" cy="471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solidFill>
                  <a:schemeClr val="dk1"/>
                </a:solidFill>
              </a:rPr>
              <a:t>0</a:t>
            </a:r>
            <a:r>
              <a:rPr lang="ro-RO" dirty="0">
                <a:solidFill>
                  <a:schemeClr val="dk1"/>
                </a:solidFill>
              </a:rPr>
              <a:t>6</a:t>
            </a:r>
            <a:endParaRPr dirty="0">
              <a:solidFill>
                <a:schemeClr val="dk1"/>
              </a:solidFill>
            </a:endParaRPr>
          </a:p>
        </p:txBody>
      </p:sp>
      <p:sp>
        <p:nvSpPr>
          <p:cNvPr id="5568" name="Google Shape;5568;p41"/>
          <p:cNvSpPr/>
          <p:nvPr/>
        </p:nvSpPr>
        <p:spPr>
          <a:xfrm>
            <a:off x="3985402" y="3063603"/>
            <a:ext cx="237951" cy="274804"/>
          </a:xfrm>
          <a:custGeom>
            <a:avLst/>
            <a:gdLst/>
            <a:ahLst/>
            <a:cxnLst/>
            <a:rect l="l" t="t" r="r" b="b"/>
            <a:pathLst>
              <a:path w="3877" h="4478" extrusionOk="0">
                <a:moveTo>
                  <a:pt x="868" y="1"/>
                </a:moveTo>
                <a:lnTo>
                  <a:pt x="0" y="4478"/>
                </a:lnTo>
                <a:lnTo>
                  <a:pt x="3876" y="342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9" name="Google Shape;5569;p41"/>
          <p:cNvSpPr/>
          <p:nvPr/>
        </p:nvSpPr>
        <p:spPr>
          <a:xfrm>
            <a:off x="6012874" y="584117"/>
            <a:ext cx="450379" cy="450398"/>
          </a:xfrm>
          <a:custGeom>
            <a:avLst/>
            <a:gdLst/>
            <a:ahLst/>
            <a:cxnLst/>
            <a:rect l="l" t="t" r="r" b="b"/>
            <a:pathLst>
              <a:path w="3777" h="3777" extrusionOk="0">
                <a:moveTo>
                  <a:pt x="3777" y="2015"/>
                </a:moveTo>
                <a:lnTo>
                  <a:pt x="3449" y="816"/>
                </a:lnTo>
                <a:lnTo>
                  <a:pt x="2324" y="1125"/>
                </a:lnTo>
                <a:lnTo>
                  <a:pt x="2016" y="0"/>
                </a:lnTo>
                <a:lnTo>
                  <a:pt x="817" y="328"/>
                </a:lnTo>
                <a:lnTo>
                  <a:pt x="1125" y="1453"/>
                </a:lnTo>
                <a:lnTo>
                  <a:pt x="1" y="1761"/>
                </a:lnTo>
                <a:lnTo>
                  <a:pt x="328" y="2957"/>
                </a:lnTo>
                <a:lnTo>
                  <a:pt x="1453" y="2651"/>
                </a:lnTo>
                <a:lnTo>
                  <a:pt x="1762" y="3776"/>
                </a:lnTo>
                <a:lnTo>
                  <a:pt x="2957" y="3448"/>
                </a:lnTo>
                <a:lnTo>
                  <a:pt x="2652" y="2324"/>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TextBox 13">
            <a:extLst>
              <a:ext uri="{FF2B5EF4-FFF2-40B4-BE49-F238E27FC236}">
                <a16:creationId xmlns:a16="http://schemas.microsoft.com/office/drawing/2014/main" id="{76B98F7D-7E78-DF7C-3BF8-FE2B5227C375}"/>
              </a:ext>
            </a:extLst>
          </p:cNvPr>
          <p:cNvSpPr txBox="1"/>
          <p:nvPr/>
        </p:nvSpPr>
        <p:spPr>
          <a:xfrm>
            <a:off x="1413800" y="4258081"/>
            <a:ext cx="2173993" cy="307777"/>
          </a:xfrm>
          <a:prstGeom prst="rect">
            <a:avLst/>
          </a:prstGeom>
          <a:noFill/>
        </p:spPr>
        <p:txBody>
          <a:bodyPr wrap="none" rtlCol="0">
            <a:spAutoFit/>
          </a:bodyPr>
          <a:lstStyle/>
          <a:p>
            <a:r>
              <a:rPr lang="en-US" b="0" i="0" dirty="0">
                <a:solidFill>
                  <a:srgbClr val="000000"/>
                </a:solidFill>
                <a:effectLst/>
                <a:latin typeface="Helvetica Neue"/>
              </a:rPr>
              <a:t>(</a:t>
            </a:r>
            <a:r>
              <a:rPr lang="en-US" b="0" i="0" dirty="0" err="1">
                <a:solidFill>
                  <a:srgbClr val="000000"/>
                </a:solidFill>
                <a:effectLst/>
                <a:latin typeface="Helvetica Neue"/>
              </a:rPr>
              <a:t>Yeatts</a:t>
            </a:r>
            <a:r>
              <a:rPr lang="en-US" b="0" i="0" dirty="0">
                <a:solidFill>
                  <a:srgbClr val="000000"/>
                </a:solidFill>
                <a:effectLst/>
                <a:latin typeface="Helvetica Neue"/>
              </a:rPr>
              <a:t> and </a:t>
            </a:r>
            <a:r>
              <a:rPr lang="en-US" b="0" i="0" dirty="0" err="1">
                <a:solidFill>
                  <a:srgbClr val="000000"/>
                </a:solidFill>
                <a:effectLst/>
                <a:latin typeface="Helvetica Neue"/>
              </a:rPr>
              <a:t>Hyten</a:t>
            </a:r>
            <a:r>
              <a:rPr lang="en-US" b="0" i="0" dirty="0">
                <a:solidFill>
                  <a:srgbClr val="000000"/>
                </a:solidFill>
                <a:effectLst/>
                <a:latin typeface="Helvetica Neue"/>
              </a:rPr>
              <a:t>, 2012)</a:t>
            </a:r>
            <a:endParaRPr lang="en-GB" dirty="0"/>
          </a:p>
        </p:txBody>
      </p:sp>
    </p:spTree>
    <p:extLst>
      <p:ext uri="{BB962C8B-B14F-4D97-AF65-F5344CB8AC3E}">
        <p14:creationId xmlns:p14="http://schemas.microsoft.com/office/powerpoint/2010/main" val="3803402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573"/>
        <p:cNvGrpSpPr/>
        <p:nvPr/>
      </p:nvGrpSpPr>
      <p:grpSpPr>
        <a:xfrm>
          <a:off x="0" y="0"/>
          <a:ext cx="0" cy="0"/>
          <a:chOff x="0" y="0"/>
          <a:chExt cx="0" cy="0"/>
        </a:xfrm>
      </p:grpSpPr>
      <p:sp>
        <p:nvSpPr>
          <p:cNvPr id="5574" name="Google Shape;5574;p42"/>
          <p:cNvSpPr txBox="1">
            <a:spLocks noGrp="1"/>
          </p:cNvSpPr>
          <p:nvPr>
            <p:ph type="title"/>
          </p:nvPr>
        </p:nvSpPr>
        <p:spPr>
          <a:xfrm>
            <a:off x="1433306" y="789996"/>
            <a:ext cx="6953868" cy="769200"/>
          </a:xfrm>
          <a:prstGeom prst="rect">
            <a:avLst/>
          </a:prstGeom>
        </p:spPr>
        <p:txBody>
          <a:bodyPr spcFirstLastPara="1" wrap="square" lIns="91425" tIns="91425" rIns="91425" bIns="91425" anchor="ctr" anchorCtr="0">
            <a:noAutofit/>
          </a:bodyPr>
          <a:lstStyle/>
          <a:p>
            <a:pPr marR="0" algn="just">
              <a:spcBef>
                <a:spcPts val="1200"/>
              </a:spcBef>
              <a:spcAft>
                <a:spcPts val="0"/>
              </a:spcAft>
            </a:pPr>
            <a:r>
              <a:rPr lang="en-GB" sz="4000" kern="0" dirty="0">
                <a:solidFill>
                  <a:schemeClr val="tx1"/>
                </a:solidFill>
                <a:effectLst/>
                <a:ea typeface="Times New Roman" panose="02020603050405020304" pitchFamily="18" charset="0"/>
                <a:cs typeface="Times New Roman" panose="02020603050405020304" pitchFamily="18" charset="0"/>
              </a:rPr>
              <a:t>Stages Of </a:t>
            </a:r>
            <a:r>
              <a:rPr lang="en-GB" sz="4000" kern="0" dirty="0">
                <a:solidFill>
                  <a:schemeClr val="bg2"/>
                </a:solidFill>
                <a:effectLst/>
                <a:ea typeface="Times New Roman" panose="02020603050405020304" pitchFamily="18" charset="0"/>
                <a:cs typeface="Times New Roman" panose="02020603050405020304" pitchFamily="18" charset="0"/>
              </a:rPr>
              <a:t>Team Development</a:t>
            </a:r>
            <a:endParaRPr lang="en-US" sz="4000" dirty="0">
              <a:solidFill>
                <a:schemeClr val="bg2"/>
              </a:solidFill>
              <a:effectLst/>
              <a:ea typeface="Calibri" panose="020F0502020204030204" pitchFamily="34" charset="0"/>
              <a:cs typeface="Times New Roman" panose="02020603050405020304" pitchFamily="18" charset="0"/>
            </a:endParaRPr>
          </a:p>
        </p:txBody>
      </p:sp>
      <p:sp>
        <p:nvSpPr>
          <p:cNvPr id="5575" name="Google Shape;5575;p42"/>
          <p:cNvSpPr txBox="1">
            <a:spLocks noGrp="1"/>
          </p:cNvSpPr>
          <p:nvPr>
            <p:ph type="subTitle" idx="1"/>
          </p:nvPr>
        </p:nvSpPr>
        <p:spPr>
          <a:xfrm>
            <a:off x="1433306" y="1438960"/>
            <a:ext cx="6510544" cy="1096800"/>
          </a:xfrm>
          <a:prstGeom prst="rect">
            <a:avLst/>
          </a:prstGeom>
        </p:spPr>
        <p:txBody>
          <a:bodyPr spcFirstLastPara="1" wrap="square" lIns="91425" tIns="91425" rIns="91425" bIns="91425" anchor="ctr" anchorCtr="0">
            <a:noAutofit/>
          </a:bodyPr>
          <a:lstStyle/>
          <a:p>
            <a:pPr marL="0" marR="0" indent="0" algn="just">
              <a:lnSpc>
                <a:spcPct val="150000"/>
              </a:lnSpc>
              <a:spcBef>
                <a:spcPts val="0"/>
              </a:spcBef>
              <a:spcAft>
                <a:spcPts val="800"/>
              </a:spcAft>
              <a:buNone/>
            </a:pPr>
            <a:r>
              <a:rPr lang="en-GB" sz="1600" dirty="0">
                <a:solidFill>
                  <a:srgbClr val="000000"/>
                </a:solidFill>
                <a:effectLst/>
                <a:ea typeface="Calibri" panose="020F0502020204030204" pitchFamily="34" charset="0"/>
                <a:cs typeface="Times New Roman" panose="02020603050405020304" pitchFamily="18" charset="0"/>
              </a:rPr>
              <a:t>Strong teams must understand their own team development in conjunction with their goals. Tuckman's theory can be used here.</a:t>
            </a:r>
            <a:endParaRPr lang="en-US" sz="1600" dirty="0">
              <a:effectLst/>
              <a:ea typeface="Calibri" panose="020F0502020204030204" pitchFamily="34" charset="0"/>
              <a:cs typeface="Times New Roman" panose="02020603050405020304" pitchFamily="18" charset="0"/>
            </a:endParaRPr>
          </a:p>
        </p:txBody>
      </p:sp>
      <p:grpSp>
        <p:nvGrpSpPr>
          <p:cNvPr id="5577" name="Google Shape;5577;p42"/>
          <p:cNvGrpSpPr/>
          <p:nvPr/>
        </p:nvGrpSpPr>
        <p:grpSpPr>
          <a:xfrm>
            <a:off x="0" y="-6401"/>
            <a:ext cx="3386674" cy="1823447"/>
            <a:chOff x="0" y="-6412"/>
            <a:chExt cx="3634161" cy="1956698"/>
          </a:xfrm>
        </p:grpSpPr>
        <p:grpSp>
          <p:nvGrpSpPr>
            <p:cNvPr id="5578" name="Google Shape;5578;p42"/>
            <p:cNvGrpSpPr/>
            <p:nvPr/>
          </p:nvGrpSpPr>
          <p:grpSpPr>
            <a:xfrm rot="-7442972" flipH="1">
              <a:off x="760587" y="343653"/>
              <a:ext cx="952352" cy="1100480"/>
              <a:chOff x="341650" y="1947263"/>
              <a:chExt cx="334000" cy="385950"/>
            </a:xfrm>
          </p:grpSpPr>
          <p:sp>
            <p:nvSpPr>
              <p:cNvPr id="5579" name="Google Shape;5579;p42"/>
              <p:cNvSpPr/>
              <p:nvPr/>
            </p:nvSpPr>
            <p:spPr>
              <a:xfrm>
                <a:off x="462150" y="1947263"/>
                <a:ext cx="213500" cy="192550"/>
              </a:xfrm>
              <a:custGeom>
                <a:avLst/>
                <a:gdLst/>
                <a:ahLst/>
                <a:cxnLst/>
                <a:rect l="l" t="t" r="r" b="b"/>
                <a:pathLst>
                  <a:path w="8540" h="7702" extrusionOk="0">
                    <a:moveTo>
                      <a:pt x="820" y="0"/>
                    </a:moveTo>
                    <a:cubicBezTo>
                      <a:pt x="547" y="0"/>
                      <a:pt x="274" y="14"/>
                      <a:pt x="1" y="43"/>
                    </a:cubicBezTo>
                    <a:lnTo>
                      <a:pt x="8540" y="7701"/>
                    </a:lnTo>
                    <a:cubicBezTo>
                      <a:pt x="8536" y="7238"/>
                      <a:pt x="8495" y="6779"/>
                      <a:pt x="8411" y="6322"/>
                    </a:cubicBezTo>
                    <a:lnTo>
                      <a:pt x="1386" y="20"/>
                    </a:lnTo>
                    <a:cubicBezTo>
                      <a:pt x="1198" y="7"/>
                      <a:pt x="1009" y="0"/>
                      <a:pt x="8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0" name="Google Shape;5580;p42"/>
              <p:cNvSpPr/>
              <p:nvPr/>
            </p:nvSpPr>
            <p:spPr>
              <a:xfrm>
                <a:off x="527000" y="1952413"/>
                <a:ext cx="137650" cy="123425"/>
              </a:xfrm>
              <a:custGeom>
                <a:avLst/>
                <a:gdLst/>
                <a:ahLst/>
                <a:cxnLst/>
                <a:rect l="l" t="t" r="r" b="b"/>
                <a:pathLst>
                  <a:path w="5506" h="4937" extrusionOk="0">
                    <a:moveTo>
                      <a:pt x="0" y="1"/>
                    </a:moveTo>
                    <a:lnTo>
                      <a:pt x="5505" y="4937"/>
                    </a:lnTo>
                    <a:cubicBezTo>
                      <a:pt x="5075" y="3719"/>
                      <a:pt x="4342" y="2629"/>
                      <a:pt x="3381" y="1768"/>
                    </a:cubicBezTo>
                    <a:cubicBezTo>
                      <a:pt x="2420" y="904"/>
                      <a:pt x="1257" y="293"/>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1" name="Google Shape;5581;p42"/>
              <p:cNvSpPr/>
              <p:nvPr/>
            </p:nvSpPr>
            <p:spPr>
              <a:xfrm>
                <a:off x="385100" y="2125713"/>
                <a:ext cx="204100" cy="187800"/>
              </a:xfrm>
              <a:custGeom>
                <a:avLst/>
                <a:gdLst/>
                <a:ahLst/>
                <a:cxnLst/>
                <a:rect l="l" t="t" r="r" b="b"/>
                <a:pathLst>
                  <a:path w="8164" h="7512" extrusionOk="0">
                    <a:moveTo>
                      <a:pt x="341" y="1"/>
                    </a:moveTo>
                    <a:lnTo>
                      <a:pt x="1" y="958"/>
                    </a:lnTo>
                    <a:lnTo>
                      <a:pt x="7306" y="7511"/>
                    </a:lnTo>
                    <a:cubicBezTo>
                      <a:pt x="7601" y="7366"/>
                      <a:pt x="7890" y="7199"/>
                      <a:pt x="8164" y="7019"/>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2" name="Google Shape;5582;p42"/>
              <p:cNvSpPr/>
              <p:nvPr/>
            </p:nvSpPr>
            <p:spPr>
              <a:xfrm>
                <a:off x="399725" y="2084738"/>
                <a:ext cx="220900" cy="206350"/>
              </a:xfrm>
              <a:custGeom>
                <a:avLst/>
                <a:gdLst/>
                <a:ahLst/>
                <a:cxnLst/>
                <a:rect l="l" t="t" r="r" b="b"/>
                <a:pathLst>
                  <a:path w="8836" h="8254" extrusionOk="0">
                    <a:moveTo>
                      <a:pt x="341" y="1"/>
                    </a:moveTo>
                    <a:lnTo>
                      <a:pt x="1" y="958"/>
                    </a:lnTo>
                    <a:lnTo>
                      <a:pt x="8131" y="8253"/>
                    </a:lnTo>
                    <a:cubicBezTo>
                      <a:pt x="8379" y="8057"/>
                      <a:pt x="8613" y="7845"/>
                      <a:pt x="8835" y="7617"/>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3" name="Google Shape;5583;p42"/>
              <p:cNvSpPr/>
              <p:nvPr/>
            </p:nvSpPr>
            <p:spPr>
              <a:xfrm>
                <a:off x="414275" y="2043688"/>
                <a:ext cx="231400" cy="219050"/>
              </a:xfrm>
              <a:custGeom>
                <a:avLst/>
                <a:gdLst/>
                <a:ahLst/>
                <a:cxnLst/>
                <a:rect l="l" t="t" r="r" b="b"/>
                <a:pathLst>
                  <a:path w="9256" h="8762" extrusionOk="0">
                    <a:moveTo>
                      <a:pt x="344" y="0"/>
                    </a:moveTo>
                    <a:lnTo>
                      <a:pt x="0" y="958"/>
                    </a:lnTo>
                    <a:lnTo>
                      <a:pt x="8700" y="8761"/>
                    </a:lnTo>
                    <a:cubicBezTo>
                      <a:pt x="8899" y="8517"/>
                      <a:pt x="9086" y="8263"/>
                      <a:pt x="9256" y="7996"/>
                    </a:cubicBezTo>
                    <a:lnTo>
                      <a:pt x="34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4" name="Google Shape;5584;p42"/>
              <p:cNvSpPr/>
              <p:nvPr/>
            </p:nvSpPr>
            <p:spPr>
              <a:xfrm>
                <a:off x="370575" y="2166688"/>
                <a:ext cx="180225" cy="162000"/>
              </a:xfrm>
              <a:custGeom>
                <a:avLst/>
                <a:gdLst/>
                <a:ahLst/>
                <a:cxnLst/>
                <a:rect l="l" t="t" r="r" b="b"/>
                <a:pathLst>
                  <a:path w="7209" h="6480" extrusionOk="0">
                    <a:moveTo>
                      <a:pt x="341" y="1"/>
                    </a:moveTo>
                    <a:lnTo>
                      <a:pt x="0" y="962"/>
                    </a:lnTo>
                    <a:lnTo>
                      <a:pt x="6148" y="6479"/>
                    </a:lnTo>
                    <a:cubicBezTo>
                      <a:pt x="6508" y="6399"/>
                      <a:pt x="6865" y="6293"/>
                      <a:pt x="7208" y="6165"/>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5" name="Google Shape;5585;p42"/>
              <p:cNvSpPr/>
              <p:nvPr/>
            </p:nvSpPr>
            <p:spPr>
              <a:xfrm>
                <a:off x="443425" y="1961663"/>
                <a:ext cx="231100" cy="226825"/>
              </a:xfrm>
              <a:custGeom>
                <a:avLst/>
                <a:gdLst/>
                <a:ahLst/>
                <a:cxnLst/>
                <a:rect l="l" t="t" r="r" b="b"/>
                <a:pathLst>
                  <a:path w="9244" h="9073" extrusionOk="0">
                    <a:moveTo>
                      <a:pt x="342" y="0"/>
                    </a:moveTo>
                    <a:lnTo>
                      <a:pt x="1" y="958"/>
                    </a:lnTo>
                    <a:lnTo>
                      <a:pt x="9044" y="9073"/>
                    </a:lnTo>
                    <a:cubicBezTo>
                      <a:pt x="9138" y="8713"/>
                      <a:pt x="9202" y="8349"/>
                      <a:pt x="9244" y="7983"/>
                    </a:cubicBezTo>
                    <a:lnTo>
                      <a:pt x="3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6" name="Google Shape;5586;p42"/>
              <p:cNvSpPr/>
              <p:nvPr/>
            </p:nvSpPr>
            <p:spPr>
              <a:xfrm>
                <a:off x="428900" y="2002638"/>
                <a:ext cx="235275" cy="226100"/>
              </a:xfrm>
              <a:custGeom>
                <a:avLst/>
                <a:gdLst/>
                <a:ahLst/>
                <a:cxnLst/>
                <a:rect l="l" t="t" r="r" b="b"/>
                <a:pathLst>
                  <a:path w="9411" h="9044" extrusionOk="0">
                    <a:moveTo>
                      <a:pt x="341" y="0"/>
                    </a:moveTo>
                    <a:lnTo>
                      <a:pt x="0" y="961"/>
                    </a:lnTo>
                    <a:lnTo>
                      <a:pt x="9012" y="9044"/>
                    </a:lnTo>
                    <a:cubicBezTo>
                      <a:pt x="9163" y="8751"/>
                      <a:pt x="9294" y="8446"/>
                      <a:pt x="9410" y="8137"/>
                    </a:cubicBezTo>
                    <a:lnTo>
                      <a:pt x="34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7" name="Google Shape;5587;p42"/>
              <p:cNvSpPr/>
              <p:nvPr/>
            </p:nvSpPr>
            <p:spPr>
              <a:xfrm>
                <a:off x="356025" y="2207738"/>
                <a:ext cx="147125" cy="125475"/>
              </a:xfrm>
              <a:custGeom>
                <a:avLst/>
                <a:gdLst/>
                <a:ahLst/>
                <a:cxnLst/>
                <a:rect l="l" t="t" r="r" b="b"/>
                <a:pathLst>
                  <a:path w="5885" h="5019" extrusionOk="0">
                    <a:moveTo>
                      <a:pt x="341" y="1"/>
                    </a:moveTo>
                    <a:lnTo>
                      <a:pt x="0" y="959"/>
                    </a:lnTo>
                    <a:lnTo>
                      <a:pt x="4500" y="4998"/>
                    </a:lnTo>
                    <a:cubicBezTo>
                      <a:pt x="4689" y="5011"/>
                      <a:pt x="4879" y="5018"/>
                      <a:pt x="5068" y="5018"/>
                    </a:cubicBezTo>
                    <a:cubicBezTo>
                      <a:pt x="5341" y="5018"/>
                      <a:pt x="5613" y="5004"/>
                      <a:pt x="5885" y="4976"/>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8" name="Google Shape;5588;p42"/>
              <p:cNvSpPr/>
              <p:nvPr/>
            </p:nvSpPr>
            <p:spPr>
              <a:xfrm>
                <a:off x="341650" y="2248713"/>
                <a:ext cx="96675" cy="79325"/>
              </a:xfrm>
              <a:custGeom>
                <a:avLst/>
                <a:gdLst/>
                <a:ahLst/>
                <a:cxnLst/>
                <a:rect l="l" t="t" r="r" b="b"/>
                <a:pathLst>
                  <a:path w="3867" h="3173" extrusionOk="0">
                    <a:moveTo>
                      <a:pt x="331" y="1"/>
                    </a:moveTo>
                    <a:lnTo>
                      <a:pt x="0" y="926"/>
                    </a:lnTo>
                    <a:cubicBezTo>
                      <a:pt x="154" y="1094"/>
                      <a:pt x="315" y="1251"/>
                      <a:pt x="485" y="1405"/>
                    </a:cubicBezTo>
                    <a:cubicBezTo>
                      <a:pt x="1446" y="2270"/>
                      <a:pt x="2610" y="2877"/>
                      <a:pt x="3866" y="3173"/>
                    </a:cubicBezTo>
                    <a:lnTo>
                      <a:pt x="33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89" name="Google Shape;5589;p42"/>
            <p:cNvSpPr/>
            <p:nvPr/>
          </p:nvSpPr>
          <p:spPr>
            <a:xfrm rot="10800000" flipH="1">
              <a:off x="0" y="-6394"/>
              <a:ext cx="3634161" cy="1956680"/>
            </a:xfrm>
            <a:custGeom>
              <a:avLst/>
              <a:gdLst/>
              <a:ahLst/>
              <a:cxnLst/>
              <a:rect l="l" t="t" r="r" b="b"/>
              <a:pathLst>
                <a:path w="42073" h="22652" extrusionOk="0">
                  <a:moveTo>
                    <a:pt x="1" y="22651"/>
                  </a:moveTo>
                  <a:lnTo>
                    <a:pt x="1" y="1"/>
                  </a:lnTo>
                  <a:cubicBezTo>
                    <a:pt x="9607" y="1855"/>
                    <a:pt x="9218" y="22388"/>
                    <a:pt x="21244" y="19572"/>
                  </a:cubicBezTo>
                  <a:cubicBezTo>
                    <a:pt x="30657" y="17368"/>
                    <a:pt x="38469" y="20659"/>
                    <a:pt x="42072" y="2265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0" name="Google Shape;5590;p42"/>
            <p:cNvSpPr/>
            <p:nvPr/>
          </p:nvSpPr>
          <p:spPr>
            <a:xfrm rot="10800000" flipH="1">
              <a:off x="0" y="-6412"/>
              <a:ext cx="2401437" cy="1401714"/>
            </a:xfrm>
            <a:custGeom>
              <a:avLst/>
              <a:gdLst/>
              <a:ahLst/>
              <a:cxnLst/>
              <a:rect l="l" t="t" r="r" b="b"/>
              <a:pathLst>
                <a:path w="33402" h="19496" extrusionOk="0">
                  <a:moveTo>
                    <a:pt x="1" y="19495"/>
                  </a:moveTo>
                  <a:lnTo>
                    <a:pt x="1" y="1"/>
                  </a:lnTo>
                  <a:cubicBezTo>
                    <a:pt x="2453" y="16275"/>
                    <a:pt x="13103" y="11972"/>
                    <a:pt x="24345" y="14623"/>
                  </a:cubicBezTo>
                  <a:cubicBezTo>
                    <a:pt x="28806" y="15677"/>
                    <a:pt x="31624" y="17522"/>
                    <a:pt x="33401" y="1949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91" name="Google Shape;5591;p42"/>
          <p:cNvSpPr/>
          <p:nvPr/>
        </p:nvSpPr>
        <p:spPr>
          <a:xfrm flipH="1">
            <a:off x="4351578" y="4305781"/>
            <a:ext cx="190482" cy="190398"/>
          </a:xfrm>
          <a:custGeom>
            <a:avLst/>
            <a:gdLst/>
            <a:ahLst/>
            <a:cxnLst/>
            <a:rect l="l" t="t" r="r" b="b"/>
            <a:pathLst>
              <a:path w="2274" h="2273" fill="none" extrusionOk="0">
                <a:moveTo>
                  <a:pt x="2273" y="971"/>
                </a:moveTo>
                <a:cubicBezTo>
                  <a:pt x="2273" y="1839"/>
                  <a:pt x="1225" y="2273"/>
                  <a:pt x="612" y="1659"/>
                </a:cubicBezTo>
                <a:cubicBezTo>
                  <a:pt x="1" y="1048"/>
                  <a:pt x="435" y="1"/>
                  <a:pt x="1299" y="1"/>
                </a:cubicBezTo>
                <a:cubicBezTo>
                  <a:pt x="1836" y="1"/>
                  <a:pt x="2273" y="435"/>
                  <a:pt x="2273" y="971"/>
                </a:cubicBezTo>
                <a:close/>
              </a:path>
            </a:pathLst>
          </a:custGeom>
          <a:solidFill>
            <a:schemeClr val="accent1"/>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2" name="Google Shape;5592;p42"/>
          <p:cNvSpPr/>
          <p:nvPr/>
        </p:nvSpPr>
        <p:spPr>
          <a:xfrm flipH="1">
            <a:off x="2449981" y="628951"/>
            <a:ext cx="351373" cy="351770"/>
          </a:xfrm>
          <a:custGeom>
            <a:avLst/>
            <a:gdLst/>
            <a:ahLst/>
            <a:cxnLst/>
            <a:rect l="l" t="t" r="r" b="b"/>
            <a:pathLst>
              <a:path w="2701" h="2704" fill="none" extrusionOk="0">
                <a:moveTo>
                  <a:pt x="2035" y="2665"/>
                </a:moveTo>
                <a:lnTo>
                  <a:pt x="2700" y="1958"/>
                </a:lnTo>
                <a:lnTo>
                  <a:pt x="2035" y="1331"/>
                </a:lnTo>
                <a:lnTo>
                  <a:pt x="2662" y="666"/>
                </a:lnTo>
                <a:lnTo>
                  <a:pt x="1955" y="0"/>
                </a:lnTo>
                <a:lnTo>
                  <a:pt x="1328" y="669"/>
                </a:lnTo>
                <a:lnTo>
                  <a:pt x="663" y="42"/>
                </a:lnTo>
                <a:lnTo>
                  <a:pt x="1" y="749"/>
                </a:lnTo>
                <a:lnTo>
                  <a:pt x="666" y="1373"/>
                </a:lnTo>
                <a:lnTo>
                  <a:pt x="39" y="2038"/>
                </a:lnTo>
                <a:lnTo>
                  <a:pt x="746" y="2703"/>
                </a:lnTo>
                <a:lnTo>
                  <a:pt x="1370" y="2038"/>
                </a:lnTo>
                <a:close/>
              </a:path>
            </a:pathLst>
          </a:custGeom>
          <a:solidFill>
            <a:schemeClr val="accent4"/>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5" name="Diagram 4">
            <a:extLst>
              <a:ext uri="{FF2B5EF4-FFF2-40B4-BE49-F238E27FC236}">
                <a16:creationId xmlns:a16="http://schemas.microsoft.com/office/drawing/2014/main" id="{7E749E09-00BC-7A8A-3582-785AA148046D}"/>
              </a:ext>
            </a:extLst>
          </p:cNvPr>
          <p:cNvGraphicFramePr/>
          <p:nvPr>
            <p:extLst>
              <p:ext uri="{D42A27DB-BD31-4B8C-83A1-F6EECF244321}">
                <p14:modId xmlns:p14="http://schemas.microsoft.com/office/powerpoint/2010/main" val="126234587"/>
              </p:ext>
            </p:extLst>
          </p:nvPr>
        </p:nvGraphicFramePr>
        <p:xfrm>
          <a:off x="681424" y="2610506"/>
          <a:ext cx="5410500" cy="20331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DAA78F8-2D21-F0F4-72C1-0806600AB8A2}"/>
              </a:ext>
            </a:extLst>
          </p:cNvPr>
          <p:cNvSpPr txBox="1"/>
          <p:nvPr/>
        </p:nvSpPr>
        <p:spPr>
          <a:xfrm>
            <a:off x="5762171" y="4779798"/>
            <a:ext cx="2401619" cy="307777"/>
          </a:xfrm>
          <a:prstGeom prst="rect">
            <a:avLst/>
          </a:prstGeom>
          <a:noFill/>
        </p:spPr>
        <p:txBody>
          <a:bodyPr wrap="none" rtlCol="0">
            <a:spAutoFit/>
          </a:bodyPr>
          <a:lstStyle/>
          <a:p>
            <a:r>
              <a:rPr lang="en-US" b="0" i="0" dirty="0">
                <a:solidFill>
                  <a:srgbClr val="000000"/>
                </a:solidFill>
                <a:effectLst/>
                <a:latin typeface="Helvetica Neue"/>
              </a:rPr>
              <a:t>(Rickards and </a:t>
            </a:r>
            <a:r>
              <a:rPr lang="en-US" b="0" i="0" dirty="0" err="1">
                <a:solidFill>
                  <a:srgbClr val="000000"/>
                </a:solidFill>
                <a:effectLst/>
                <a:latin typeface="Helvetica Neue"/>
              </a:rPr>
              <a:t>Moger</a:t>
            </a:r>
            <a:r>
              <a:rPr lang="en-US" b="0" i="0" dirty="0">
                <a:solidFill>
                  <a:srgbClr val="000000"/>
                </a:solidFill>
                <a:effectLst/>
                <a:latin typeface="Helvetica Neue"/>
              </a:rPr>
              <a:t>, 2017)</a:t>
            </a:r>
            <a:endParaRPr lang="en-GB" dirty="0"/>
          </a:p>
        </p:txBody>
      </p:sp>
      <p:pic>
        <p:nvPicPr>
          <p:cNvPr id="8" name="Picture 7">
            <a:extLst>
              <a:ext uri="{FF2B5EF4-FFF2-40B4-BE49-F238E27FC236}">
                <a16:creationId xmlns:a16="http://schemas.microsoft.com/office/drawing/2014/main" id="{E787FA23-D1D5-2791-76A1-976391B8DB56}"/>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contrast="20000"/>
                    </a14:imgEffect>
                  </a14:imgLayer>
                </a14:imgProps>
              </a:ext>
            </a:extLst>
          </a:blip>
          <a:stretch>
            <a:fillRect/>
          </a:stretch>
        </p:blipFill>
        <p:spPr>
          <a:xfrm>
            <a:off x="6606068" y="2196148"/>
            <a:ext cx="2209251" cy="220483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573"/>
        <p:cNvGrpSpPr/>
        <p:nvPr/>
      </p:nvGrpSpPr>
      <p:grpSpPr>
        <a:xfrm>
          <a:off x="0" y="0"/>
          <a:ext cx="0" cy="0"/>
          <a:chOff x="0" y="0"/>
          <a:chExt cx="0" cy="0"/>
        </a:xfrm>
      </p:grpSpPr>
      <p:sp>
        <p:nvSpPr>
          <p:cNvPr id="5574" name="Google Shape;5574;p42"/>
          <p:cNvSpPr txBox="1">
            <a:spLocks noGrp="1"/>
          </p:cNvSpPr>
          <p:nvPr>
            <p:ph type="title"/>
          </p:nvPr>
        </p:nvSpPr>
        <p:spPr>
          <a:xfrm>
            <a:off x="1538797" y="711293"/>
            <a:ext cx="6565842" cy="769200"/>
          </a:xfrm>
          <a:prstGeom prst="rect">
            <a:avLst/>
          </a:prstGeom>
        </p:spPr>
        <p:txBody>
          <a:bodyPr spcFirstLastPara="1" wrap="square" lIns="91425" tIns="91425" rIns="91425" bIns="91425" anchor="ctr" anchorCtr="0">
            <a:noAutofit/>
          </a:bodyPr>
          <a:lstStyle/>
          <a:p>
            <a:pPr marR="0" algn="just">
              <a:spcBef>
                <a:spcPts val="1200"/>
              </a:spcBef>
              <a:spcAft>
                <a:spcPts val="0"/>
              </a:spcAft>
            </a:pPr>
            <a:r>
              <a:rPr lang="en-GB" sz="4000" kern="0" dirty="0">
                <a:solidFill>
                  <a:schemeClr val="tx1"/>
                </a:solidFill>
                <a:effectLst/>
                <a:ea typeface="Times New Roman" panose="02020603050405020304" pitchFamily="18" charset="0"/>
                <a:cs typeface="Times New Roman" panose="02020603050405020304" pitchFamily="18" charset="0"/>
              </a:rPr>
              <a:t>Stages Of </a:t>
            </a:r>
            <a:r>
              <a:rPr lang="en-GB" sz="4000" kern="0" dirty="0">
                <a:solidFill>
                  <a:schemeClr val="bg2"/>
                </a:solidFill>
                <a:effectLst/>
                <a:ea typeface="Times New Roman" panose="02020603050405020304" pitchFamily="18" charset="0"/>
                <a:cs typeface="Times New Roman" panose="02020603050405020304" pitchFamily="18" charset="0"/>
              </a:rPr>
              <a:t>Team Development</a:t>
            </a:r>
            <a:endParaRPr lang="en-US" sz="4000" dirty="0">
              <a:solidFill>
                <a:schemeClr val="bg2"/>
              </a:solidFill>
              <a:effectLst/>
              <a:ea typeface="Calibri" panose="020F0502020204030204" pitchFamily="34" charset="0"/>
              <a:cs typeface="Times New Roman" panose="02020603050405020304" pitchFamily="18" charset="0"/>
            </a:endParaRPr>
          </a:p>
        </p:txBody>
      </p:sp>
      <p:grpSp>
        <p:nvGrpSpPr>
          <p:cNvPr id="5577" name="Google Shape;5577;p42"/>
          <p:cNvGrpSpPr/>
          <p:nvPr/>
        </p:nvGrpSpPr>
        <p:grpSpPr>
          <a:xfrm>
            <a:off x="0" y="-6401"/>
            <a:ext cx="3386674" cy="1823447"/>
            <a:chOff x="0" y="-6412"/>
            <a:chExt cx="3634161" cy="1956698"/>
          </a:xfrm>
        </p:grpSpPr>
        <p:grpSp>
          <p:nvGrpSpPr>
            <p:cNvPr id="5578" name="Google Shape;5578;p42"/>
            <p:cNvGrpSpPr/>
            <p:nvPr/>
          </p:nvGrpSpPr>
          <p:grpSpPr>
            <a:xfrm rot="-7442972" flipH="1">
              <a:off x="760587" y="343653"/>
              <a:ext cx="952352" cy="1100480"/>
              <a:chOff x="341650" y="1947263"/>
              <a:chExt cx="334000" cy="385950"/>
            </a:xfrm>
          </p:grpSpPr>
          <p:sp>
            <p:nvSpPr>
              <p:cNvPr id="5579" name="Google Shape;5579;p42"/>
              <p:cNvSpPr/>
              <p:nvPr/>
            </p:nvSpPr>
            <p:spPr>
              <a:xfrm>
                <a:off x="462150" y="1947263"/>
                <a:ext cx="213500" cy="192550"/>
              </a:xfrm>
              <a:custGeom>
                <a:avLst/>
                <a:gdLst/>
                <a:ahLst/>
                <a:cxnLst/>
                <a:rect l="l" t="t" r="r" b="b"/>
                <a:pathLst>
                  <a:path w="8540" h="7702" extrusionOk="0">
                    <a:moveTo>
                      <a:pt x="820" y="0"/>
                    </a:moveTo>
                    <a:cubicBezTo>
                      <a:pt x="547" y="0"/>
                      <a:pt x="274" y="14"/>
                      <a:pt x="1" y="43"/>
                    </a:cubicBezTo>
                    <a:lnTo>
                      <a:pt x="8540" y="7701"/>
                    </a:lnTo>
                    <a:cubicBezTo>
                      <a:pt x="8536" y="7238"/>
                      <a:pt x="8495" y="6779"/>
                      <a:pt x="8411" y="6322"/>
                    </a:cubicBezTo>
                    <a:lnTo>
                      <a:pt x="1386" y="20"/>
                    </a:lnTo>
                    <a:cubicBezTo>
                      <a:pt x="1198" y="7"/>
                      <a:pt x="1009" y="0"/>
                      <a:pt x="8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0" name="Google Shape;5580;p42"/>
              <p:cNvSpPr/>
              <p:nvPr/>
            </p:nvSpPr>
            <p:spPr>
              <a:xfrm>
                <a:off x="527000" y="1952413"/>
                <a:ext cx="137650" cy="123425"/>
              </a:xfrm>
              <a:custGeom>
                <a:avLst/>
                <a:gdLst/>
                <a:ahLst/>
                <a:cxnLst/>
                <a:rect l="l" t="t" r="r" b="b"/>
                <a:pathLst>
                  <a:path w="5506" h="4937" extrusionOk="0">
                    <a:moveTo>
                      <a:pt x="0" y="1"/>
                    </a:moveTo>
                    <a:lnTo>
                      <a:pt x="5505" y="4937"/>
                    </a:lnTo>
                    <a:cubicBezTo>
                      <a:pt x="5075" y="3719"/>
                      <a:pt x="4342" y="2629"/>
                      <a:pt x="3381" y="1768"/>
                    </a:cubicBezTo>
                    <a:cubicBezTo>
                      <a:pt x="2420" y="904"/>
                      <a:pt x="1257" y="293"/>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1" name="Google Shape;5581;p42"/>
              <p:cNvSpPr/>
              <p:nvPr/>
            </p:nvSpPr>
            <p:spPr>
              <a:xfrm>
                <a:off x="385100" y="2125713"/>
                <a:ext cx="204100" cy="187800"/>
              </a:xfrm>
              <a:custGeom>
                <a:avLst/>
                <a:gdLst/>
                <a:ahLst/>
                <a:cxnLst/>
                <a:rect l="l" t="t" r="r" b="b"/>
                <a:pathLst>
                  <a:path w="8164" h="7512" extrusionOk="0">
                    <a:moveTo>
                      <a:pt x="341" y="1"/>
                    </a:moveTo>
                    <a:lnTo>
                      <a:pt x="1" y="958"/>
                    </a:lnTo>
                    <a:lnTo>
                      <a:pt x="7306" y="7511"/>
                    </a:lnTo>
                    <a:cubicBezTo>
                      <a:pt x="7601" y="7366"/>
                      <a:pt x="7890" y="7199"/>
                      <a:pt x="8164" y="7019"/>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2" name="Google Shape;5582;p42"/>
              <p:cNvSpPr/>
              <p:nvPr/>
            </p:nvSpPr>
            <p:spPr>
              <a:xfrm>
                <a:off x="399725" y="2084738"/>
                <a:ext cx="220900" cy="206350"/>
              </a:xfrm>
              <a:custGeom>
                <a:avLst/>
                <a:gdLst/>
                <a:ahLst/>
                <a:cxnLst/>
                <a:rect l="l" t="t" r="r" b="b"/>
                <a:pathLst>
                  <a:path w="8836" h="8254" extrusionOk="0">
                    <a:moveTo>
                      <a:pt x="341" y="1"/>
                    </a:moveTo>
                    <a:lnTo>
                      <a:pt x="1" y="958"/>
                    </a:lnTo>
                    <a:lnTo>
                      <a:pt x="8131" y="8253"/>
                    </a:lnTo>
                    <a:cubicBezTo>
                      <a:pt x="8379" y="8057"/>
                      <a:pt x="8613" y="7845"/>
                      <a:pt x="8835" y="7617"/>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3" name="Google Shape;5583;p42"/>
              <p:cNvSpPr/>
              <p:nvPr/>
            </p:nvSpPr>
            <p:spPr>
              <a:xfrm>
                <a:off x="414275" y="2043688"/>
                <a:ext cx="231400" cy="219050"/>
              </a:xfrm>
              <a:custGeom>
                <a:avLst/>
                <a:gdLst/>
                <a:ahLst/>
                <a:cxnLst/>
                <a:rect l="l" t="t" r="r" b="b"/>
                <a:pathLst>
                  <a:path w="9256" h="8762" extrusionOk="0">
                    <a:moveTo>
                      <a:pt x="344" y="0"/>
                    </a:moveTo>
                    <a:lnTo>
                      <a:pt x="0" y="958"/>
                    </a:lnTo>
                    <a:lnTo>
                      <a:pt x="8700" y="8761"/>
                    </a:lnTo>
                    <a:cubicBezTo>
                      <a:pt x="8899" y="8517"/>
                      <a:pt x="9086" y="8263"/>
                      <a:pt x="9256" y="7996"/>
                    </a:cubicBezTo>
                    <a:lnTo>
                      <a:pt x="34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4" name="Google Shape;5584;p42"/>
              <p:cNvSpPr/>
              <p:nvPr/>
            </p:nvSpPr>
            <p:spPr>
              <a:xfrm>
                <a:off x="370575" y="2166688"/>
                <a:ext cx="180225" cy="162000"/>
              </a:xfrm>
              <a:custGeom>
                <a:avLst/>
                <a:gdLst/>
                <a:ahLst/>
                <a:cxnLst/>
                <a:rect l="l" t="t" r="r" b="b"/>
                <a:pathLst>
                  <a:path w="7209" h="6480" extrusionOk="0">
                    <a:moveTo>
                      <a:pt x="341" y="1"/>
                    </a:moveTo>
                    <a:lnTo>
                      <a:pt x="0" y="962"/>
                    </a:lnTo>
                    <a:lnTo>
                      <a:pt x="6148" y="6479"/>
                    </a:lnTo>
                    <a:cubicBezTo>
                      <a:pt x="6508" y="6399"/>
                      <a:pt x="6865" y="6293"/>
                      <a:pt x="7208" y="6165"/>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5" name="Google Shape;5585;p42"/>
              <p:cNvSpPr/>
              <p:nvPr/>
            </p:nvSpPr>
            <p:spPr>
              <a:xfrm>
                <a:off x="443425" y="1961663"/>
                <a:ext cx="231100" cy="226825"/>
              </a:xfrm>
              <a:custGeom>
                <a:avLst/>
                <a:gdLst/>
                <a:ahLst/>
                <a:cxnLst/>
                <a:rect l="l" t="t" r="r" b="b"/>
                <a:pathLst>
                  <a:path w="9244" h="9073" extrusionOk="0">
                    <a:moveTo>
                      <a:pt x="342" y="0"/>
                    </a:moveTo>
                    <a:lnTo>
                      <a:pt x="1" y="958"/>
                    </a:lnTo>
                    <a:lnTo>
                      <a:pt x="9044" y="9073"/>
                    </a:lnTo>
                    <a:cubicBezTo>
                      <a:pt x="9138" y="8713"/>
                      <a:pt x="9202" y="8349"/>
                      <a:pt x="9244" y="7983"/>
                    </a:cubicBezTo>
                    <a:lnTo>
                      <a:pt x="3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6" name="Google Shape;5586;p42"/>
              <p:cNvSpPr/>
              <p:nvPr/>
            </p:nvSpPr>
            <p:spPr>
              <a:xfrm>
                <a:off x="428900" y="2002638"/>
                <a:ext cx="235275" cy="226100"/>
              </a:xfrm>
              <a:custGeom>
                <a:avLst/>
                <a:gdLst/>
                <a:ahLst/>
                <a:cxnLst/>
                <a:rect l="l" t="t" r="r" b="b"/>
                <a:pathLst>
                  <a:path w="9411" h="9044" extrusionOk="0">
                    <a:moveTo>
                      <a:pt x="341" y="0"/>
                    </a:moveTo>
                    <a:lnTo>
                      <a:pt x="0" y="961"/>
                    </a:lnTo>
                    <a:lnTo>
                      <a:pt x="9012" y="9044"/>
                    </a:lnTo>
                    <a:cubicBezTo>
                      <a:pt x="9163" y="8751"/>
                      <a:pt x="9294" y="8446"/>
                      <a:pt x="9410" y="8137"/>
                    </a:cubicBezTo>
                    <a:lnTo>
                      <a:pt x="34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7" name="Google Shape;5587;p42"/>
              <p:cNvSpPr/>
              <p:nvPr/>
            </p:nvSpPr>
            <p:spPr>
              <a:xfrm>
                <a:off x="356025" y="2207738"/>
                <a:ext cx="147125" cy="125475"/>
              </a:xfrm>
              <a:custGeom>
                <a:avLst/>
                <a:gdLst/>
                <a:ahLst/>
                <a:cxnLst/>
                <a:rect l="l" t="t" r="r" b="b"/>
                <a:pathLst>
                  <a:path w="5885" h="5019" extrusionOk="0">
                    <a:moveTo>
                      <a:pt x="341" y="1"/>
                    </a:moveTo>
                    <a:lnTo>
                      <a:pt x="0" y="959"/>
                    </a:lnTo>
                    <a:lnTo>
                      <a:pt x="4500" y="4998"/>
                    </a:lnTo>
                    <a:cubicBezTo>
                      <a:pt x="4689" y="5011"/>
                      <a:pt x="4879" y="5018"/>
                      <a:pt x="5068" y="5018"/>
                    </a:cubicBezTo>
                    <a:cubicBezTo>
                      <a:pt x="5341" y="5018"/>
                      <a:pt x="5613" y="5004"/>
                      <a:pt x="5885" y="4976"/>
                    </a:cubicBezTo>
                    <a:lnTo>
                      <a:pt x="3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8" name="Google Shape;5588;p42"/>
              <p:cNvSpPr/>
              <p:nvPr/>
            </p:nvSpPr>
            <p:spPr>
              <a:xfrm>
                <a:off x="341650" y="2248713"/>
                <a:ext cx="96675" cy="79325"/>
              </a:xfrm>
              <a:custGeom>
                <a:avLst/>
                <a:gdLst/>
                <a:ahLst/>
                <a:cxnLst/>
                <a:rect l="l" t="t" r="r" b="b"/>
                <a:pathLst>
                  <a:path w="3867" h="3173" extrusionOk="0">
                    <a:moveTo>
                      <a:pt x="331" y="1"/>
                    </a:moveTo>
                    <a:lnTo>
                      <a:pt x="0" y="926"/>
                    </a:lnTo>
                    <a:cubicBezTo>
                      <a:pt x="154" y="1094"/>
                      <a:pt x="315" y="1251"/>
                      <a:pt x="485" y="1405"/>
                    </a:cubicBezTo>
                    <a:cubicBezTo>
                      <a:pt x="1446" y="2270"/>
                      <a:pt x="2610" y="2877"/>
                      <a:pt x="3866" y="3173"/>
                    </a:cubicBezTo>
                    <a:lnTo>
                      <a:pt x="33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89" name="Google Shape;5589;p42"/>
            <p:cNvSpPr/>
            <p:nvPr/>
          </p:nvSpPr>
          <p:spPr>
            <a:xfrm rot="10800000" flipH="1">
              <a:off x="0" y="-6394"/>
              <a:ext cx="3634161" cy="1956680"/>
            </a:xfrm>
            <a:custGeom>
              <a:avLst/>
              <a:gdLst/>
              <a:ahLst/>
              <a:cxnLst/>
              <a:rect l="l" t="t" r="r" b="b"/>
              <a:pathLst>
                <a:path w="42073" h="22652" extrusionOk="0">
                  <a:moveTo>
                    <a:pt x="1" y="22651"/>
                  </a:moveTo>
                  <a:lnTo>
                    <a:pt x="1" y="1"/>
                  </a:lnTo>
                  <a:cubicBezTo>
                    <a:pt x="9607" y="1855"/>
                    <a:pt x="9218" y="22388"/>
                    <a:pt x="21244" y="19572"/>
                  </a:cubicBezTo>
                  <a:cubicBezTo>
                    <a:pt x="30657" y="17368"/>
                    <a:pt x="38469" y="20659"/>
                    <a:pt x="42072" y="2265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0" name="Google Shape;5590;p42"/>
            <p:cNvSpPr/>
            <p:nvPr/>
          </p:nvSpPr>
          <p:spPr>
            <a:xfrm rot="10800000" flipH="1">
              <a:off x="0" y="-6412"/>
              <a:ext cx="2401437" cy="1401714"/>
            </a:xfrm>
            <a:custGeom>
              <a:avLst/>
              <a:gdLst/>
              <a:ahLst/>
              <a:cxnLst/>
              <a:rect l="l" t="t" r="r" b="b"/>
              <a:pathLst>
                <a:path w="33402" h="19496" extrusionOk="0">
                  <a:moveTo>
                    <a:pt x="1" y="19495"/>
                  </a:moveTo>
                  <a:lnTo>
                    <a:pt x="1" y="1"/>
                  </a:lnTo>
                  <a:cubicBezTo>
                    <a:pt x="2453" y="16275"/>
                    <a:pt x="13103" y="11972"/>
                    <a:pt x="24345" y="14623"/>
                  </a:cubicBezTo>
                  <a:cubicBezTo>
                    <a:pt x="28806" y="15677"/>
                    <a:pt x="31624" y="17522"/>
                    <a:pt x="33401" y="1949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91" name="Google Shape;5591;p42"/>
          <p:cNvSpPr/>
          <p:nvPr/>
        </p:nvSpPr>
        <p:spPr>
          <a:xfrm flipH="1">
            <a:off x="4351578" y="4305781"/>
            <a:ext cx="190482" cy="190398"/>
          </a:xfrm>
          <a:custGeom>
            <a:avLst/>
            <a:gdLst/>
            <a:ahLst/>
            <a:cxnLst/>
            <a:rect l="l" t="t" r="r" b="b"/>
            <a:pathLst>
              <a:path w="2274" h="2273" fill="none" extrusionOk="0">
                <a:moveTo>
                  <a:pt x="2273" y="971"/>
                </a:moveTo>
                <a:cubicBezTo>
                  <a:pt x="2273" y="1839"/>
                  <a:pt x="1225" y="2273"/>
                  <a:pt x="612" y="1659"/>
                </a:cubicBezTo>
                <a:cubicBezTo>
                  <a:pt x="1" y="1048"/>
                  <a:pt x="435" y="1"/>
                  <a:pt x="1299" y="1"/>
                </a:cubicBezTo>
                <a:cubicBezTo>
                  <a:pt x="1836" y="1"/>
                  <a:pt x="2273" y="435"/>
                  <a:pt x="2273" y="971"/>
                </a:cubicBezTo>
                <a:close/>
              </a:path>
            </a:pathLst>
          </a:custGeom>
          <a:solidFill>
            <a:schemeClr val="accent1"/>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2" name="Google Shape;5592;p42"/>
          <p:cNvSpPr/>
          <p:nvPr/>
        </p:nvSpPr>
        <p:spPr>
          <a:xfrm flipH="1">
            <a:off x="2449981" y="628951"/>
            <a:ext cx="351373" cy="351770"/>
          </a:xfrm>
          <a:custGeom>
            <a:avLst/>
            <a:gdLst/>
            <a:ahLst/>
            <a:cxnLst/>
            <a:rect l="l" t="t" r="r" b="b"/>
            <a:pathLst>
              <a:path w="2701" h="2704" fill="none" extrusionOk="0">
                <a:moveTo>
                  <a:pt x="2035" y="2665"/>
                </a:moveTo>
                <a:lnTo>
                  <a:pt x="2700" y="1958"/>
                </a:lnTo>
                <a:lnTo>
                  <a:pt x="2035" y="1331"/>
                </a:lnTo>
                <a:lnTo>
                  <a:pt x="2662" y="666"/>
                </a:lnTo>
                <a:lnTo>
                  <a:pt x="1955" y="0"/>
                </a:lnTo>
                <a:lnTo>
                  <a:pt x="1328" y="669"/>
                </a:lnTo>
                <a:lnTo>
                  <a:pt x="663" y="42"/>
                </a:lnTo>
                <a:lnTo>
                  <a:pt x="1" y="749"/>
                </a:lnTo>
                <a:lnTo>
                  <a:pt x="666" y="1373"/>
                </a:lnTo>
                <a:lnTo>
                  <a:pt x="39" y="2038"/>
                </a:lnTo>
                <a:lnTo>
                  <a:pt x="746" y="2703"/>
                </a:lnTo>
                <a:lnTo>
                  <a:pt x="1370" y="2038"/>
                </a:lnTo>
                <a:close/>
              </a:path>
            </a:pathLst>
          </a:custGeom>
          <a:solidFill>
            <a:schemeClr val="accent4"/>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8" name="Diagram 7">
            <a:extLst>
              <a:ext uri="{FF2B5EF4-FFF2-40B4-BE49-F238E27FC236}">
                <a16:creationId xmlns:a16="http://schemas.microsoft.com/office/drawing/2014/main" id="{BC51949E-D392-4727-15BC-6E189EAFC492}"/>
              </a:ext>
            </a:extLst>
          </p:cNvPr>
          <p:cNvGraphicFramePr/>
          <p:nvPr>
            <p:extLst>
              <p:ext uri="{D42A27DB-BD31-4B8C-83A1-F6EECF244321}">
                <p14:modId xmlns:p14="http://schemas.microsoft.com/office/powerpoint/2010/main" val="254772606"/>
              </p:ext>
            </p:extLst>
          </p:nvPr>
        </p:nvGraphicFramePr>
        <p:xfrm>
          <a:off x="2031701" y="1739698"/>
          <a:ext cx="5631842" cy="27748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09DF10E8-0C6F-CCD3-3447-F90316164F4C}"/>
              </a:ext>
            </a:extLst>
          </p:cNvPr>
          <p:cNvSpPr txBox="1"/>
          <p:nvPr/>
        </p:nvSpPr>
        <p:spPr>
          <a:xfrm>
            <a:off x="5834743" y="4746171"/>
            <a:ext cx="1447832" cy="307777"/>
          </a:xfrm>
          <a:prstGeom prst="rect">
            <a:avLst/>
          </a:prstGeom>
          <a:noFill/>
        </p:spPr>
        <p:txBody>
          <a:bodyPr wrap="none" rtlCol="0">
            <a:spAutoFit/>
          </a:bodyPr>
          <a:lstStyle/>
          <a:p>
            <a:r>
              <a:rPr lang="en-US" b="0" i="0" dirty="0">
                <a:solidFill>
                  <a:srgbClr val="000000"/>
                </a:solidFill>
                <a:effectLst/>
                <a:latin typeface="Helvetica Neue"/>
              </a:rPr>
              <a:t>(</a:t>
            </a:r>
            <a:r>
              <a:rPr lang="en-US" b="0" i="0" dirty="0" err="1">
                <a:solidFill>
                  <a:srgbClr val="000000"/>
                </a:solidFill>
                <a:effectLst/>
                <a:latin typeface="Helvetica Neue"/>
              </a:rPr>
              <a:t>Proksch</a:t>
            </a:r>
            <a:r>
              <a:rPr lang="en-US" b="0" i="0" dirty="0">
                <a:solidFill>
                  <a:srgbClr val="000000"/>
                </a:solidFill>
                <a:effectLst/>
                <a:latin typeface="Helvetica Neue"/>
              </a:rPr>
              <a:t>, 2016)</a:t>
            </a:r>
            <a:endParaRPr lang="en-GB" dirty="0"/>
          </a:p>
        </p:txBody>
      </p:sp>
    </p:spTree>
    <p:extLst>
      <p:ext uri="{BB962C8B-B14F-4D97-AF65-F5344CB8AC3E}">
        <p14:creationId xmlns:p14="http://schemas.microsoft.com/office/powerpoint/2010/main" val="852698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602"/>
        <p:cNvGrpSpPr/>
        <p:nvPr/>
      </p:nvGrpSpPr>
      <p:grpSpPr>
        <a:xfrm>
          <a:off x="0" y="0"/>
          <a:ext cx="0" cy="0"/>
          <a:chOff x="0" y="0"/>
          <a:chExt cx="0" cy="0"/>
        </a:xfrm>
      </p:grpSpPr>
      <p:sp>
        <p:nvSpPr>
          <p:cNvPr id="5605" name="Google Shape;5605;p44"/>
          <p:cNvSpPr txBox="1">
            <a:spLocks noGrp="1"/>
          </p:cNvSpPr>
          <p:nvPr>
            <p:ph type="title"/>
          </p:nvPr>
        </p:nvSpPr>
        <p:spPr>
          <a:xfrm>
            <a:off x="1840230" y="532994"/>
            <a:ext cx="6035040" cy="841800"/>
          </a:xfrm>
          <a:prstGeom prst="rect">
            <a:avLst/>
          </a:prstGeom>
        </p:spPr>
        <p:txBody>
          <a:bodyPr spcFirstLastPara="1" wrap="square" lIns="91425" tIns="91425" rIns="91425" bIns="91425" anchor="ctr" anchorCtr="0">
            <a:noAutofit/>
          </a:bodyPr>
          <a:lstStyle/>
          <a:p>
            <a:pPr marR="0" algn="just">
              <a:spcBef>
                <a:spcPts val="1200"/>
              </a:spcBef>
              <a:spcAft>
                <a:spcPts val="0"/>
              </a:spcAft>
            </a:pPr>
            <a:r>
              <a:rPr lang="en-GB" sz="3200" kern="0" dirty="0">
                <a:solidFill>
                  <a:schemeClr val="tx1"/>
                </a:solidFill>
                <a:effectLst/>
                <a:ea typeface="Times New Roman" panose="02020603050405020304" pitchFamily="18" charset="0"/>
                <a:cs typeface="Times New Roman" panose="02020603050405020304" pitchFamily="18" charset="0"/>
              </a:rPr>
              <a:t>Importance of </a:t>
            </a:r>
            <a:r>
              <a:rPr lang="en-GB" sz="3200" kern="0" dirty="0">
                <a:solidFill>
                  <a:schemeClr val="bg2"/>
                </a:solidFill>
                <a:effectLst/>
                <a:ea typeface="Times New Roman" panose="02020603050405020304" pitchFamily="18" charset="0"/>
                <a:cs typeface="Times New Roman" panose="02020603050405020304" pitchFamily="18" charset="0"/>
              </a:rPr>
              <a:t>Team Development</a:t>
            </a:r>
            <a:endParaRPr lang="en-US" sz="3200" dirty="0">
              <a:solidFill>
                <a:schemeClr val="bg2"/>
              </a:solidFill>
              <a:effectLst/>
              <a:ea typeface="Calibri" panose="020F0502020204030204" pitchFamily="34"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DE43C7B8-A1C5-D0D2-F9FA-8ED77514AD3B}"/>
              </a:ext>
            </a:extLst>
          </p:cNvPr>
          <p:cNvGraphicFramePr/>
          <p:nvPr>
            <p:extLst>
              <p:ext uri="{D42A27DB-BD31-4B8C-83A1-F6EECF244321}">
                <p14:modId xmlns:p14="http://schemas.microsoft.com/office/powerpoint/2010/main" val="2160795788"/>
              </p:ext>
            </p:extLst>
          </p:nvPr>
        </p:nvGraphicFramePr>
        <p:xfrm>
          <a:off x="2125953" y="1341526"/>
          <a:ext cx="4892094" cy="32689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10A76FA2-CAB6-736A-0309-5D96EB5B72EC}"/>
              </a:ext>
            </a:extLst>
          </p:cNvPr>
          <p:cNvSpPr txBox="1"/>
          <p:nvPr/>
        </p:nvSpPr>
        <p:spPr>
          <a:xfrm>
            <a:off x="5553869" y="4610506"/>
            <a:ext cx="2401619" cy="307777"/>
          </a:xfrm>
          <a:prstGeom prst="rect">
            <a:avLst/>
          </a:prstGeom>
          <a:noFill/>
        </p:spPr>
        <p:txBody>
          <a:bodyPr wrap="none" rtlCol="0">
            <a:spAutoFit/>
          </a:bodyPr>
          <a:lstStyle/>
          <a:p>
            <a:r>
              <a:rPr lang="en-US" b="0" i="0" dirty="0">
                <a:solidFill>
                  <a:srgbClr val="000000"/>
                </a:solidFill>
                <a:effectLst/>
                <a:latin typeface="Helvetica Neue"/>
              </a:rPr>
              <a:t>(Rickards and </a:t>
            </a:r>
            <a:r>
              <a:rPr lang="en-US" b="0" i="0" dirty="0" err="1">
                <a:solidFill>
                  <a:srgbClr val="000000"/>
                </a:solidFill>
                <a:effectLst/>
                <a:latin typeface="Helvetica Neue"/>
              </a:rPr>
              <a:t>Moger</a:t>
            </a:r>
            <a:r>
              <a:rPr lang="en-US" b="0" i="0" dirty="0">
                <a:solidFill>
                  <a:srgbClr val="000000"/>
                </a:solidFill>
                <a:effectLst/>
                <a:latin typeface="Helvetica Neue"/>
              </a:rPr>
              <a:t>, 2017)</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611"/>
        <p:cNvGrpSpPr/>
        <p:nvPr/>
      </p:nvGrpSpPr>
      <p:grpSpPr>
        <a:xfrm>
          <a:off x="0" y="0"/>
          <a:ext cx="0" cy="0"/>
          <a:chOff x="0" y="0"/>
          <a:chExt cx="0" cy="0"/>
        </a:xfrm>
      </p:grpSpPr>
      <p:sp>
        <p:nvSpPr>
          <p:cNvPr id="5612" name="Google Shape;5612;p45"/>
          <p:cNvSpPr txBox="1">
            <a:spLocks noGrp="1"/>
          </p:cNvSpPr>
          <p:nvPr>
            <p:ph type="subTitle" idx="1"/>
          </p:nvPr>
        </p:nvSpPr>
        <p:spPr>
          <a:xfrm>
            <a:off x="886999" y="1866317"/>
            <a:ext cx="5400845" cy="579900"/>
          </a:xfrm>
          <a:prstGeom prst="rect">
            <a:avLst/>
          </a:prstGeom>
        </p:spPr>
        <p:txBody>
          <a:bodyPr spcFirstLastPara="1" wrap="square" lIns="91425" tIns="91425" rIns="91425" bIns="91425" anchor="ctr" anchorCtr="0">
            <a:noAutofit/>
          </a:bodyPr>
          <a:lstStyle/>
          <a:p>
            <a:pPr marL="0" marR="0" indent="0" algn="just">
              <a:lnSpc>
                <a:spcPct val="150000"/>
              </a:lnSpc>
              <a:spcBef>
                <a:spcPts val="0"/>
              </a:spcBef>
              <a:spcAft>
                <a:spcPts val="800"/>
              </a:spcAft>
              <a:buNone/>
            </a:pPr>
            <a:r>
              <a:rPr lang="en-GB" sz="1600" dirty="0">
                <a:effectLst/>
                <a:ea typeface="Calibri" panose="020F0502020204030204" pitchFamily="34" charset="0"/>
                <a:cs typeface="Times New Roman" panose="02020603050405020304" pitchFamily="18" charset="0"/>
              </a:rPr>
              <a:t>Belbin's theory should be used to allocate team positions to cover all working sectors.</a:t>
            </a:r>
            <a:endParaRPr lang="en-US" sz="1600" dirty="0">
              <a:effectLst/>
              <a:ea typeface="Calibri" panose="020F0502020204030204" pitchFamily="34" charset="0"/>
              <a:cs typeface="Times New Roman" panose="02020603050405020304" pitchFamily="18" charset="0"/>
            </a:endParaRPr>
          </a:p>
        </p:txBody>
      </p:sp>
      <p:sp>
        <p:nvSpPr>
          <p:cNvPr id="5613" name="Google Shape;5613;p45"/>
          <p:cNvSpPr txBox="1">
            <a:spLocks noGrp="1"/>
          </p:cNvSpPr>
          <p:nvPr>
            <p:ph type="title"/>
          </p:nvPr>
        </p:nvSpPr>
        <p:spPr>
          <a:xfrm>
            <a:off x="859670" y="562354"/>
            <a:ext cx="5675052" cy="1150500"/>
          </a:xfrm>
          <a:prstGeom prst="rect">
            <a:avLst/>
          </a:prstGeom>
        </p:spPr>
        <p:txBody>
          <a:bodyPr spcFirstLastPara="1" wrap="square" lIns="91425" tIns="91425" rIns="91425" bIns="91425" anchor="ctr" anchorCtr="0">
            <a:noAutofit/>
          </a:bodyPr>
          <a:lstStyle/>
          <a:p>
            <a:pPr marR="0" algn="just">
              <a:spcBef>
                <a:spcPts val="1200"/>
              </a:spcBef>
              <a:spcAft>
                <a:spcPts val="0"/>
              </a:spcAft>
            </a:pPr>
            <a:r>
              <a:rPr lang="en-GB" sz="8000" kern="0" dirty="0">
                <a:solidFill>
                  <a:schemeClr val="tx1"/>
                </a:solidFill>
                <a:effectLst/>
                <a:ea typeface="Times New Roman" panose="02020603050405020304" pitchFamily="18" charset="0"/>
                <a:cs typeface="Times New Roman" panose="02020603050405020304" pitchFamily="18" charset="0"/>
              </a:rPr>
              <a:t>Team </a:t>
            </a:r>
            <a:r>
              <a:rPr lang="en-GB" sz="8000" kern="0" dirty="0">
                <a:solidFill>
                  <a:schemeClr val="bg2"/>
                </a:solidFill>
                <a:effectLst/>
                <a:ea typeface="Times New Roman" panose="02020603050405020304" pitchFamily="18" charset="0"/>
                <a:cs typeface="Times New Roman" panose="02020603050405020304" pitchFamily="18" charset="0"/>
              </a:rPr>
              <a:t>Roles</a:t>
            </a:r>
            <a:endParaRPr lang="en-US" sz="8000" dirty="0">
              <a:solidFill>
                <a:schemeClr val="bg2"/>
              </a:solidFill>
              <a:effectLst/>
              <a:ea typeface="Calibri" panose="020F0502020204030204" pitchFamily="34" charset="0"/>
              <a:cs typeface="Times New Roman" panose="02020603050405020304" pitchFamily="18" charset="0"/>
            </a:endParaRPr>
          </a:p>
        </p:txBody>
      </p:sp>
      <p:grpSp>
        <p:nvGrpSpPr>
          <p:cNvPr id="5615" name="Google Shape;5615;p45"/>
          <p:cNvGrpSpPr/>
          <p:nvPr/>
        </p:nvGrpSpPr>
        <p:grpSpPr>
          <a:xfrm>
            <a:off x="6636775" y="-8900"/>
            <a:ext cx="3063933" cy="2558972"/>
            <a:chOff x="6636775" y="-8900"/>
            <a:chExt cx="3063933" cy="2558972"/>
          </a:xfrm>
        </p:grpSpPr>
        <p:grpSp>
          <p:nvGrpSpPr>
            <p:cNvPr id="5616" name="Google Shape;5616;p45"/>
            <p:cNvGrpSpPr/>
            <p:nvPr/>
          </p:nvGrpSpPr>
          <p:grpSpPr>
            <a:xfrm rot="-10346140" flipH="1">
              <a:off x="7531166" y="269926"/>
              <a:ext cx="2036531" cy="2155482"/>
              <a:chOff x="3844200" y="3565550"/>
              <a:chExt cx="524325" cy="554950"/>
            </a:xfrm>
          </p:grpSpPr>
          <p:sp>
            <p:nvSpPr>
              <p:cNvPr id="5617" name="Google Shape;5617;p45"/>
              <p:cNvSpPr/>
              <p:nvPr/>
            </p:nvSpPr>
            <p:spPr>
              <a:xfrm>
                <a:off x="3937150" y="4105850"/>
                <a:ext cx="15950" cy="12100"/>
              </a:xfrm>
              <a:custGeom>
                <a:avLst/>
                <a:gdLst/>
                <a:ahLst/>
                <a:cxnLst/>
                <a:rect l="l" t="t" r="r" b="b"/>
                <a:pathLst>
                  <a:path w="638" h="484" extrusionOk="0">
                    <a:moveTo>
                      <a:pt x="319" y="1"/>
                    </a:moveTo>
                    <a:cubicBezTo>
                      <a:pt x="265" y="1"/>
                      <a:pt x="212" y="18"/>
                      <a:pt x="168" y="54"/>
                    </a:cubicBezTo>
                    <a:cubicBezTo>
                      <a:pt x="1" y="192"/>
                      <a:pt x="81" y="459"/>
                      <a:pt x="293" y="482"/>
                    </a:cubicBezTo>
                    <a:cubicBezTo>
                      <a:pt x="302" y="483"/>
                      <a:pt x="312" y="483"/>
                      <a:pt x="320" y="483"/>
                    </a:cubicBezTo>
                    <a:cubicBezTo>
                      <a:pt x="520" y="483"/>
                      <a:pt x="638" y="250"/>
                      <a:pt x="509" y="93"/>
                    </a:cubicBezTo>
                    <a:cubicBezTo>
                      <a:pt x="461" y="32"/>
                      <a:pt x="390" y="1"/>
                      <a:pt x="3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8" name="Google Shape;5618;p45"/>
              <p:cNvSpPr/>
              <p:nvPr/>
            </p:nvSpPr>
            <p:spPr>
              <a:xfrm>
                <a:off x="3923900" y="4089375"/>
                <a:ext cx="15300" cy="11625"/>
              </a:xfrm>
              <a:custGeom>
                <a:avLst/>
                <a:gdLst/>
                <a:ahLst/>
                <a:cxnLst/>
                <a:rect l="l" t="t" r="r" b="b"/>
                <a:pathLst>
                  <a:path w="612" h="465" extrusionOk="0">
                    <a:moveTo>
                      <a:pt x="305" y="0"/>
                    </a:moveTo>
                    <a:cubicBezTo>
                      <a:pt x="254" y="0"/>
                      <a:pt x="202" y="17"/>
                      <a:pt x="158" y="51"/>
                    </a:cubicBezTo>
                    <a:cubicBezTo>
                      <a:pt x="0" y="183"/>
                      <a:pt x="74" y="440"/>
                      <a:pt x="280" y="463"/>
                    </a:cubicBezTo>
                    <a:cubicBezTo>
                      <a:pt x="289" y="464"/>
                      <a:pt x="298" y="464"/>
                      <a:pt x="307" y="464"/>
                    </a:cubicBezTo>
                    <a:cubicBezTo>
                      <a:pt x="497" y="464"/>
                      <a:pt x="612" y="240"/>
                      <a:pt x="486" y="87"/>
                    </a:cubicBezTo>
                    <a:cubicBezTo>
                      <a:pt x="440" y="30"/>
                      <a:pt x="373" y="0"/>
                      <a:pt x="3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9" name="Google Shape;5619;p45"/>
              <p:cNvSpPr/>
              <p:nvPr/>
            </p:nvSpPr>
            <p:spPr>
              <a:xfrm>
                <a:off x="3910575" y="4072850"/>
                <a:ext cx="14750" cy="11175"/>
              </a:xfrm>
              <a:custGeom>
                <a:avLst/>
                <a:gdLst/>
                <a:ahLst/>
                <a:cxnLst/>
                <a:rect l="l" t="t" r="r" b="b"/>
                <a:pathLst>
                  <a:path w="590" h="447" extrusionOk="0">
                    <a:moveTo>
                      <a:pt x="297" y="0"/>
                    </a:moveTo>
                    <a:cubicBezTo>
                      <a:pt x="247" y="0"/>
                      <a:pt x="196" y="17"/>
                      <a:pt x="154" y="50"/>
                    </a:cubicBezTo>
                    <a:cubicBezTo>
                      <a:pt x="0" y="176"/>
                      <a:pt x="74" y="423"/>
                      <a:pt x="273" y="445"/>
                    </a:cubicBezTo>
                    <a:cubicBezTo>
                      <a:pt x="281" y="446"/>
                      <a:pt x="289" y="447"/>
                      <a:pt x="296" y="447"/>
                    </a:cubicBezTo>
                    <a:cubicBezTo>
                      <a:pt x="479" y="447"/>
                      <a:pt x="590" y="230"/>
                      <a:pt x="469" y="82"/>
                    </a:cubicBezTo>
                    <a:cubicBezTo>
                      <a:pt x="426" y="28"/>
                      <a:pt x="362" y="0"/>
                      <a:pt x="2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0" name="Google Shape;5620;p45"/>
              <p:cNvSpPr/>
              <p:nvPr/>
            </p:nvSpPr>
            <p:spPr>
              <a:xfrm>
                <a:off x="3897300" y="4056275"/>
                <a:ext cx="14125" cy="10725"/>
              </a:xfrm>
              <a:custGeom>
                <a:avLst/>
                <a:gdLst/>
                <a:ahLst/>
                <a:cxnLst/>
                <a:rect l="l" t="t" r="r" b="b"/>
                <a:pathLst>
                  <a:path w="565" h="429" extrusionOk="0">
                    <a:moveTo>
                      <a:pt x="285" y="0"/>
                    </a:moveTo>
                    <a:cubicBezTo>
                      <a:pt x="237" y="0"/>
                      <a:pt x="189" y="16"/>
                      <a:pt x="149" y="48"/>
                    </a:cubicBezTo>
                    <a:cubicBezTo>
                      <a:pt x="1" y="170"/>
                      <a:pt x="71" y="408"/>
                      <a:pt x="261" y="427"/>
                    </a:cubicBezTo>
                    <a:cubicBezTo>
                      <a:pt x="269" y="428"/>
                      <a:pt x="277" y="428"/>
                      <a:pt x="284" y="428"/>
                    </a:cubicBezTo>
                    <a:cubicBezTo>
                      <a:pt x="460" y="428"/>
                      <a:pt x="565" y="222"/>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1" name="Google Shape;5621;p45"/>
              <p:cNvSpPr/>
              <p:nvPr/>
            </p:nvSpPr>
            <p:spPr>
              <a:xfrm>
                <a:off x="3884050" y="4039775"/>
                <a:ext cx="13475" cy="10200"/>
              </a:xfrm>
              <a:custGeom>
                <a:avLst/>
                <a:gdLst/>
                <a:ahLst/>
                <a:cxnLst/>
                <a:rect l="l" t="t" r="r" b="b"/>
                <a:pathLst>
                  <a:path w="539" h="408" extrusionOk="0">
                    <a:moveTo>
                      <a:pt x="270" y="0"/>
                    </a:moveTo>
                    <a:cubicBezTo>
                      <a:pt x="225" y="0"/>
                      <a:pt x="180" y="15"/>
                      <a:pt x="142" y="46"/>
                    </a:cubicBezTo>
                    <a:cubicBezTo>
                      <a:pt x="0" y="158"/>
                      <a:pt x="68" y="390"/>
                      <a:pt x="248" y="406"/>
                    </a:cubicBezTo>
                    <a:cubicBezTo>
                      <a:pt x="256" y="407"/>
                      <a:pt x="264" y="407"/>
                      <a:pt x="271" y="407"/>
                    </a:cubicBezTo>
                    <a:cubicBezTo>
                      <a:pt x="440"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2" name="Google Shape;5622;p45"/>
              <p:cNvSpPr/>
              <p:nvPr/>
            </p:nvSpPr>
            <p:spPr>
              <a:xfrm>
                <a:off x="3870800" y="4023200"/>
                <a:ext cx="12825" cy="9825"/>
              </a:xfrm>
              <a:custGeom>
                <a:avLst/>
                <a:gdLst/>
                <a:ahLst/>
                <a:cxnLst/>
                <a:rect l="l" t="t" r="r" b="b"/>
                <a:pathLst>
                  <a:path w="513" h="393" extrusionOk="0">
                    <a:moveTo>
                      <a:pt x="257" y="0"/>
                    </a:moveTo>
                    <a:cubicBezTo>
                      <a:pt x="214" y="0"/>
                      <a:pt x="171" y="15"/>
                      <a:pt x="135" y="44"/>
                    </a:cubicBezTo>
                    <a:cubicBezTo>
                      <a:pt x="0" y="153"/>
                      <a:pt x="64" y="371"/>
                      <a:pt x="238" y="391"/>
                    </a:cubicBezTo>
                    <a:cubicBezTo>
                      <a:pt x="246" y="392"/>
                      <a:pt x="253" y="392"/>
                      <a:pt x="261" y="392"/>
                    </a:cubicBezTo>
                    <a:cubicBezTo>
                      <a:pt x="418" y="392"/>
                      <a:pt x="513" y="202"/>
                      <a:pt x="408" y="73"/>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3" name="Google Shape;5623;p45"/>
              <p:cNvSpPr/>
              <p:nvPr/>
            </p:nvSpPr>
            <p:spPr>
              <a:xfrm>
                <a:off x="3857450" y="4006700"/>
                <a:ext cx="12300" cy="9350"/>
              </a:xfrm>
              <a:custGeom>
                <a:avLst/>
                <a:gdLst/>
                <a:ahLst/>
                <a:cxnLst/>
                <a:rect l="l" t="t" r="r" b="b"/>
                <a:pathLst>
                  <a:path w="492" h="374" extrusionOk="0">
                    <a:moveTo>
                      <a:pt x="247" y="1"/>
                    </a:moveTo>
                    <a:cubicBezTo>
                      <a:pt x="206" y="1"/>
                      <a:pt x="166" y="14"/>
                      <a:pt x="132" y="42"/>
                    </a:cubicBezTo>
                    <a:cubicBezTo>
                      <a:pt x="1" y="144"/>
                      <a:pt x="65" y="353"/>
                      <a:pt x="229" y="373"/>
                    </a:cubicBezTo>
                    <a:cubicBezTo>
                      <a:pt x="235" y="373"/>
                      <a:pt x="242" y="374"/>
                      <a:pt x="248" y="374"/>
                    </a:cubicBezTo>
                    <a:cubicBezTo>
                      <a:pt x="401" y="374"/>
                      <a:pt x="492" y="194"/>
                      <a:pt x="393" y="71"/>
                    </a:cubicBezTo>
                    <a:cubicBezTo>
                      <a:pt x="356" y="25"/>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4" name="Google Shape;5624;p45"/>
              <p:cNvSpPr/>
              <p:nvPr/>
            </p:nvSpPr>
            <p:spPr>
              <a:xfrm>
                <a:off x="3844200" y="3990175"/>
                <a:ext cx="11650" cy="8850"/>
              </a:xfrm>
              <a:custGeom>
                <a:avLst/>
                <a:gdLst/>
                <a:ahLst/>
                <a:cxnLst/>
                <a:rect l="l" t="t" r="r" b="b"/>
                <a:pathLst>
                  <a:path w="466" h="354" extrusionOk="0">
                    <a:moveTo>
                      <a:pt x="235" y="1"/>
                    </a:moveTo>
                    <a:cubicBezTo>
                      <a:pt x="196" y="1"/>
                      <a:pt x="156" y="14"/>
                      <a:pt x="123" y="41"/>
                    </a:cubicBezTo>
                    <a:cubicBezTo>
                      <a:pt x="0" y="137"/>
                      <a:pt x="58" y="336"/>
                      <a:pt x="216" y="352"/>
                    </a:cubicBezTo>
                    <a:cubicBezTo>
                      <a:pt x="222" y="353"/>
                      <a:pt x="229" y="353"/>
                      <a:pt x="235" y="353"/>
                    </a:cubicBezTo>
                    <a:cubicBezTo>
                      <a:pt x="381" y="353"/>
                      <a:pt x="465" y="183"/>
                      <a:pt x="370" y="66"/>
                    </a:cubicBezTo>
                    <a:cubicBezTo>
                      <a:pt x="336" y="23"/>
                      <a:pt x="286" y="1"/>
                      <a:pt x="2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5" name="Google Shape;5625;p45"/>
              <p:cNvSpPr/>
              <p:nvPr/>
            </p:nvSpPr>
            <p:spPr>
              <a:xfrm>
                <a:off x="3968325" y="4107900"/>
                <a:ext cx="16525" cy="12600"/>
              </a:xfrm>
              <a:custGeom>
                <a:avLst/>
                <a:gdLst/>
                <a:ahLst/>
                <a:cxnLst/>
                <a:rect l="l" t="t" r="r" b="b"/>
                <a:pathLst>
                  <a:path w="661" h="504" extrusionOk="0">
                    <a:moveTo>
                      <a:pt x="330" y="0"/>
                    </a:moveTo>
                    <a:cubicBezTo>
                      <a:pt x="275" y="0"/>
                      <a:pt x="220" y="18"/>
                      <a:pt x="174" y="56"/>
                    </a:cubicBezTo>
                    <a:cubicBezTo>
                      <a:pt x="1" y="197"/>
                      <a:pt x="84" y="480"/>
                      <a:pt x="306" y="503"/>
                    </a:cubicBezTo>
                    <a:cubicBezTo>
                      <a:pt x="315" y="503"/>
                      <a:pt x="324" y="504"/>
                      <a:pt x="333" y="504"/>
                    </a:cubicBezTo>
                    <a:cubicBezTo>
                      <a:pt x="539" y="504"/>
                      <a:pt x="660" y="261"/>
                      <a:pt x="528" y="94"/>
                    </a:cubicBezTo>
                    <a:cubicBezTo>
                      <a:pt x="477" y="32"/>
                      <a:pt x="403" y="0"/>
                      <a:pt x="3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6" name="Google Shape;5626;p45"/>
              <p:cNvSpPr/>
              <p:nvPr/>
            </p:nvSpPr>
            <p:spPr>
              <a:xfrm>
                <a:off x="3955075" y="4091400"/>
                <a:ext cx="15875" cy="12075"/>
              </a:xfrm>
              <a:custGeom>
                <a:avLst/>
                <a:gdLst/>
                <a:ahLst/>
                <a:cxnLst/>
                <a:rect l="l" t="t" r="r" b="b"/>
                <a:pathLst>
                  <a:path w="635" h="483" extrusionOk="0">
                    <a:moveTo>
                      <a:pt x="318" y="0"/>
                    </a:moveTo>
                    <a:cubicBezTo>
                      <a:pt x="264" y="0"/>
                      <a:pt x="210" y="18"/>
                      <a:pt x="164" y="54"/>
                    </a:cubicBezTo>
                    <a:cubicBezTo>
                      <a:pt x="0" y="189"/>
                      <a:pt x="81" y="459"/>
                      <a:pt x="293" y="481"/>
                    </a:cubicBezTo>
                    <a:cubicBezTo>
                      <a:pt x="302" y="482"/>
                      <a:pt x="311" y="483"/>
                      <a:pt x="320" y="483"/>
                    </a:cubicBezTo>
                    <a:cubicBezTo>
                      <a:pt x="516" y="483"/>
                      <a:pt x="634" y="249"/>
                      <a:pt x="505" y="89"/>
                    </a:cubicBezTo>
                    <a:cubicBezTo>
                      <a:pt x="457" y="31"/>
                      <a:pt x="388"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7" name="Google Shape;5627;p45"/>
              <p:cNvSpPr/>
              <p:nvPr/>
            </p:nvSpPr>
            <p:spPr>
              <a:xfrm>
                <a:off x="3941725" y="4074825"/>
                <a:ext cx="15400" cy="11700"/>
              </a:xfrm>
              <a:custGeom>
                <a:avLst/>
                <a:gdLst/>
                <a:ahLst/>
                <a:cxnLst/>
                <a:rect l="l" t="t" r="r" b="b"/>
                <a:pathLst>
                  <a:path w="616" h="468" extrusionOk="0">
                    <a:moveTo>
                      <a:pt x="309" y="1"/>
                    </a:moveTo>
                    <a:cubicBezTo>
                      <a:pt x="257" y="1"/>
                      <a:pt x="205" y="18"/>
                      <a:pt x="162" y="55"/>
                    </a:cubicBezTo>
                    <a:cubicBezTo>
                      <a:pt x="1" y="183"/>
                      <a:pt x="78" y="444"/>
                      <a:pt x="284" y="466"/>
                    </a:cubicBezTo>
                    <a:cubicBezTo>
                      <a:pt x="293" y="467"/>
                      <a:pt x="302" y="468"/>
                      <a:pt x="310" y="468"/>
                    </a:cubicBezTo>
                    <a:cubicBezTo>
                      <a:pt x="501" y="468"/>
                      <a:pt x="615" y="241"/>
                      <a:pt x="489" y="87"/>
                    </a:cubicBezTo>
                    <a:cubicBezTo>
                      <a:pt x="444" y="31"/>
                      <a:pt x="377"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8" name="Google Shape;5628;p45"/>
              <p:cNvSpPr/>
              <p:nvPr/>
            </p:nvSpPr>
            <p:spPr>
              <a:xfrm>
                <a:off x="3928475" y="4058325"/>
                <a:ext cx="14775" cy="11150"/>
              </a:xfrm>
              <a:custGeom>
                <a:avLst/>
                <a:gdLst/>
                <a:ahLst/>
                <a:cxnLst/>
                <a:rect l="l" t="t" r="r" b="b"/>
                <a:pathLst>
                  <a:path w="591" h="446" extrusionOk="0">
                    <a:moveTo>
                      <a:pt x="295" y="0"/>
                    </a:moveTo>
                    <a:cubicBezTo>
                      <a:pt x="246" y="0"/>
                      <a:pt x="196" y="16"/>
                      <a:pt x="155" y="50"/>
                    </a:cubicBezTo>
                    <a:cubicBezTo>
                      <a:pt x="1" y="175"/>
                      <a:pt x="75" y="426"/>
                      <a:pt x="274" y="445"/>
                    </a:cubicBezTo>
                    <a:cubicBezTo>
                      <a:pt x="282" y="446"/>
                      <a:pt x="289" y="446"/>
                      <a:pt x="297" y="446"/>
                    </a:cubicBezTo>
                    <a:cubicBezTo>
                      <a:pt x="480" y="446"/>
                      <a:pt x="590" y="230"/>
                      <a:pt x="470" y="82"/>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9" name="Google Shape;5629;p45"/>
              <p:cNvSpPr/>
              <p:nvPr/>
            </p:nvSpPr>
            <p:spPr>
              <a:xfrm>
                <a:off x="3915225" y="4041800"/>
                <a:ext cx="14125" cy="10725"/>
              </a:xfrm>
              <a:custGeom>
                <a:avLst/>
                <a:gdLst/>
                <a:ahLst/>
                <a:cxnLst/>
                <a:rect l="l" t="t" r="r" b="b"/>
                <a:pathLst>
                  <a:path w="565" h="429" extrusionOk="0">
                    <a:moveTo>
                      <a:pt x="282" y="1"/>
                    </a:moveTo>
                    <a:cubicBezTo>
                      <a:pt x="235" y="1"/>
                      <a:pt x="187" y="16"/>
                      <a:pt x="148" y="48"/>
                    </a:cubicBezTo>
                    <a:cubicBezTo>
                      <a:pt x="0" y="167"/>
                      <a:pt x="71" y="405"/>
                      <a:pt x="261" y="428"/>
                    </a:cubicBezTo>
                    <a:cubicBezTo>
                      <a:pt x="269" y="428"/>
                      <a:pt x="276" y="429"/>
                      <a:pt x="284" y="429"/>
                    </a:cubicBezTo>
                    <a:cubicBezTo>
                      <a:pt x="460" y="429"/>
                      <a:pt x="564" y="222"/>
                      <a:pt x="450" y="81"/>
                    </a:cubicBezTo>
                    <a:cubicBezTo>
                      <a:pt x="407"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0" name="Google Shape;5630;p45"/>
              <p:cNvSpPr/>
              <p:nvPr/>
            </p:nvSpPr>
            <p:spPr>
              <a:xfrm>
                <a:off x="3901975" y="4025225"/>
                <a:ext cx="13475" cy="10275"/>
              </a:xfrm>
              <a:custGeom>
                <a:avLst/>
                <a:gdLst/>
                <a:ahLst/>
                <a:cxnLst/>
                <a:rect l="l" t="t" r="r" b="b"/>
                <a:pathLst>
                  <a:path w="539" h="411" extrusionOk="0">
                    <a:moveTo>
                      <a:pt x="269" y="1"/>
                    </a:moveTo>
                    <a:cubicBezTo>
                      <a:pt x="224" y="1"/>
                      <a:pt x="179" y="16"/>
                      <a:pt x="142" y="46"/>
                    </a:cubicBezTo>
                    <a:cubicBezTo>
                      <a:pt x="0" y="162"/>
                      <a:pt x="68" y="390"/>
                      <a:pt x="248" y="409"/>
                    </a:cubicBezTo>
                    <a:cubicBezTo>
                      <a:pt x="256" y="410"/>
                      <a:pt x="263" y="411"/>
                      <a:pt x="271" y="411"/>
                    </a:cubicBezTo>
                    <a:cubicBezTo>
                      <a:pt x="440" y="411"/>
                      <a:pt x="538" y="214"/>
                      <a:pt x="428" y="78"/>
                    </a:cubicBezTo>
                    <a:cubicBezTo>
                      <a:pt x="387" y="27"/>
                      <a:pt x="328"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1" name="Google Shape;5631;p45"/>
              <p:cNvSpPr/>
              <p:nvPr/>
            </p:nvSpPr>
            <p:spPr>
              <a:xfrm>
                <a:off x="3888625" y="4008725"/>
                <a:ext cx="12925" cy="9750"/>
              </a:xfrm>
              <a:custGeom>
                <a:avLst/>
                <a:gdLst/>
                <a:ahLst/>
                <a:cxnLst/>
                <a:rect l="l" t="t" r="r" b="b"/>
                <a:pathLst>
                  <a:path w="517" h="390" extrusionOk="0">
                    <a:moveTo>
                      <a:pt x="260" y="1"/>
                    </a:moveTo>
                    <a:cubicBezTo>
                      <a:pt x="217" y="1"/>
                      <a:pt x="173" y="15"/>
                      <a:pt x="136" y="44"/>
                    </a:cubicBezTo>
                    <a:cubicBezTo>
                      <a:pt x="1" y="153"/>
                      <a:pt x="68" y="372"/>
                      <a:pt x="238" y="388"/>
                    </a:cubicBezTo>
                    <a:cubicBezTo>
                      <a:pt x="246" y="389"/>
                      <a:pt x="254" y="389"/>
                      <a:pt x="262" y="389"/>
                    </a:cubicBezTo>
                    <a:cubicBezTo>
                      <a:pt x="422" y="389"/>
                      <a:pt x="516" y="202"/>
                      <a:pt x="412" y="73"/>
                    </a:cubicBezTo>
                    <a:cubicBezTo>
                      <a:pt x="374" y="26"/>
                      <a:pt x="318" y="1"/>
                      <a:pt x="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2" name="Google Shape;5632;p45"/>
              <p:cNvSpPr/>
              <p:nvPr/>
            </p:nvSpPr>
            <p:spPr>
              <a:xfrm>
                <a:off x="3875375" y="3992175"/>
                <a:ext cx="12300" cy="9325"/>
              </a:xfrm>
              <a:custGeom>
                <a:avLst/>
                <a:gdLst/>
                <a:ahLst/>
                <a:cxnLst/>
                <a:rect l="l" t="t" r="r" b="b"/>
                <a:pathLst>
                  <a:path w="492" h="373" extrusionOk="0">
                    <a:moveTo>
                      <a:pt x="248" y="1"/>
                    </a:moveTo>
                    <a:cubicBezTo>
                      <a:pt x="206" y="1"/>
                      <a:pt x="164" y="15"/>
                      <a:pt x="129" y="44"/>
                    </a:cubicBezTo>
                    <a:cubicBezTo>
                      <a:pt x="0" y="147"/>
                      <a:pt x="61" y="356"/>
                      <a:pt x="229" y="372"/>
                    </a:cubicBezTo>
                    <a:cubicBezTo>
                      <a:pt x="235" y="373"/>
                      <a:pt x="242" y="373"/>
                      <a:pt x="248" y="373"/>
                    </a:cubicBezTo>
                    <a:cubicBezTo>
                      <a:pt x="400" y="373"/>
                      <a:pt x="491" y="193"/>
                      <a:pt x="392" y="70"/>
                    </a:cubicBezTo>
                    <a:cubicBezTo>
                      <a:pt x="356" y="25"/>
                      <a:pt x="302" y="1"/>
                      <a:pt x="2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3" name="Google Shape;5633;p45"/>
              <p:cNvSpPr/>
              <p:nvPr/>
            </p:nvSpPr>
            <p:spPr>
              <a:xfrm>
                <a:off x="3862125" y="3975675"/>
                <a:ext cx="11650" cy="8875"/>
              </a:xfrm>
              <a:custGeom>
                <a:avLst/>
                <a:gdLst/>
                <a:ahLst/>
                <a:cxnLst/>
                <a:rect l="l" t="t" r="r" b="b"/>
                <a:pathLst>
                  <a:path w="466" h="355" extrusionOk="0">
                    <a:moveTo>
                      <a:pt x="233" y="0"/>
                    </a:moveTo>
                    <a:cubicBezTo>
                      <a:pt x="194" y="0"/>
                      <a:pt x="155" y="13"/>
                      <a:pt x="122" y="39"/>
                    </a:cubicBezTo>
                    <a:cubicBezTo>
                      <a:pt x="0" y="139"/>
                      <a:pt x="58" y="335"/>
                      <a:pt x="215" y="354"/>
                    </a:cubicBezTo>
                    <a:cubicBezTo>
                      <a:pt x="222" y="355"/>
                      <a:pt x="228" y="355"/>
                      <a:pt x="235" y="355"/>
                    </a:cubicBezTo>
                    <a:cubicBezTo>
                      <a:pt x="381" y="355"/>
                      <a:pt x="465" y="182"/>
                      <a:pt x="370" y="65"/>
                    </a:cubicBezTo>
                    <a:cubicBezTo>
                      <a:pt x="335" y="22"/>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4" name="Google Shape;5634;p45"/>
              <p:cNvSpPr/>
              <p:nvPr/>
            </p:nvSpPr>
            <p:spPr>
              <a:xfrm>
                <a:off x="3848850" y="3959150"/>
                <a:ext cx="11025" cy="8375"/>
              </a:xfrm>
              <a:custGeom>
                <a:avLst/>
                <a:gdLst/>
                <a:ahLst/>
                <a:cxnLst/>
                <a:rect l="l" t="t" r="r" b="b"/>
                <a:pathLst>
                  <a:path w="441" h="335" extrusionOk="0">
                    <a:moveTo>
                      <a:pt x="223" y="0"/>
                    </a:moveTo>
                    <a:cubicBezTo>
                      <a:pt x="185" y="0"/>
                      <a:pt x="148" y="13"/>
                      <a:pt x="117" y="38"/>
                    </a:cubicBezTo>
                    <a:cubicBezTo>
                      <a:pt x="1" y="131"/>
                      <a:pt x="55" y="318"/>
                      <a:pt x="203" y="334"/>
                    </a:cubicBezTo>
                    <a:cubicBezTo>
                      <a:pt x="210" y="334"/>
                      <a:pt x="216" y="335"/>
                      <a:pt x="222" y="335"/>
                    </a:cubicBezTo>
                    <a:cubicBezTo>
                      <a:pt x="359" y="335"/>
                      <a:pt x="440" y="171"/>
                      <a:pt x="351" y="60"/>
                    </a:cubicBezTo>
                    <a:cubicBezTo>
                      <a:pt x="319" y="21"/>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5" name="Google Shape;5635;p45"/>
              <p:cNvSpPr/>
              <p:nvPr/>
            </p:nvSpPr>
            <p:spPr>
              <a:xfrm>
                <a:off x="3986250" y="4093425"/>
                <a:ext cx="16500" cy="12550"/>
              </a:xfrm>
              <a:custGeom>
                <a:avLst/>
                <a:gdLst/>
                <a:ahLst/>
                <a:cxnLst/>
                <a:rect l="l" t="t" r="r" b="b"/>
                <a:pathLst>
                  <a:path w="660" h="502" extrusionOk="0">
                    <a:moveTo>
                      <a:pt x="331" y="0"/>
                    </a:moveTo>
                    <a:cubicBezTo>
                      <a:pt x="276" y="0"/>
                      <a:pt x="220" y="19"/>
                      <a:pt x="174" y="56"/>
                    </a:cubicBezTo>
                    <a:cubicBezTo>
                      <a:pt x="0" y="198"/>
                      <a:pt x="81" y="477"/>
                      <a:pt x="306" y="500"/>
                    </a:cubicBezTo>
                    <a:cubicBezTo>
                      <a:pt x="316" y="501"/>
                      <a:pt x="326" y="502"/>
                      <a:pt x="336" y="502"/>
                    </a:cubicBezTo>
                    <a:cubicBezTo>
                      <a:pt x="540" y="502"/>
                      <a:pt x="659" y="257"/>
                      <a:pt x="527" y="92"/>
                    </a:cubicBezTo>
                    <a:cubicBezTo>
                      <a:pt x="476" y="32"/>
                      <a:pt x="404" y="0"/>
                      <a:pt x="3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6" name="Google Shape;5636;p45"/>
              <p:cNvSpPr/>
              <p:nvPr/>
            </p:nvSpPr>
            <p:spPr>
              <a:xfrm>
                <a:off x="3973000" y="4076850"/>
                <a:ext cx="15850" cy="12075"/>
              </a:xfrm>
              <a:custGeom>
                <a:avLst/>
                <a:gdLst/>
                <a:ahLst/>
                <a:cxnLst/>
                <a:rect l="l" t="t" r="r" b="b"/>
                <a:pathLst>
                  <a:path w="634" h="483" extrusionOk="0">
                    <a:moveTo>
                      <a:pt x="316" y="1"/>
                    </a:moveTo>
                    <a:cubicBezTo>
                      <a:pt x="263" y="1"/>
                      <a:pt x="209" y="18"/>
                      <a:pt x="164" y="54"/>
                    </a:cubicBezTo>
                    <a:cubicBezTo>
                      <a:pt x="0" y="192"/>
                      <a:pt x="80" y="459"/>
                      <a:pt x="293" y="482"/>
                    </a:cubicBezTo>
                    <a:cubicBezTo>
                      <a:pt x="302" y="482"/>
                      <a:pt x="311" y="483"/>
                      <a:pt x="319" y="483"/>
                    </a:cubicBezTo>
                    <a:cubicBezTo>
                      <a:pt x="516" y="483"/>
                      <a:pt x="634" y="250"/>
                      <a:pt x="505" y="93"/>
                    </a:cubicBezTo>
                    <a:cubicBezTo>
                      <a:pt x="457" y="32"/>
                      <a:pt x="387" y="1"/>
                      <a:pt x="3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7" name="Google Shape;5637;p45"/>
              <p:cNvSpPr/>
              <p:nvPr/>
            </p:nvSpPr>
            <p:spPr>
              <a:xfrm>
                <a:off x="3959650" y="4060350"/>
                <a:ext cx="15300" cy="11625"/>
              </a:xfrm>
              <a:custGeom>
                <a:avLst/>
                <a:gdLst/>
                <a:ahLst/>
                <a:cxnLst/>
                <a:rect l="l" t="t" r="r" b="b"/>
                <a:pathLst>
                  <a:path w="612" h="465" extrusionOk="0">
                    <a:moveTo>
                      <a:pt x="307" y="1"/>
                    </a:moveTo>
                    <a:cubicBezTo>
                      <a:pt x="256" y="1"/>
                      <a:pt x="204" y="18"/>
                      <a:pt x="161" y="52"/>
                    </a:cubicBezTo>
                    <a:cubicBezTo>
                      <a:pt x="1" y="184"/>
                      <a:pt x="78" y="441"/>
                      <a:pt x="283" y="463"/>
                    </a:cubicBezTo>
                    <a:cubicBezTo>
                      <a:pt x="293" y="464"/>
                      <a:pt x="302" y="465"/>
                      <a:pt x="310" y="465"/>
                    </a:cubicBezTo>
                    <a:cubicBezTo>
                      <a:pt x="500" y="465"/>
                      <a:pt x="612" y="241"/>
                      <a:pt x="489" y="87"/>
                    </a:cubicBezTo>
                    <a:cubicBezTo>
                      <a:pt x="443" y="31"/>
                      <a:pt x="375" y="1"/>
                      <a:pt x="3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8" name="Google Shape;5638;p45"/>
              <p:cNvSpPr/>
              <p:nvPr/>
            </p:nvSpPr>
            <p:spPr>
              <a:xfrm>
                <a:off x="3946400" y="4043800"/>
                <a:ext cx="14675" cy="11150"/>
              </a:xfrm>
              <a:custGeom>
                <a:avLst/>
                <a:gdLst/>
                <a:ahLst/>
                <a:cxnLst/>
                <a:rect l="l" t="t" r="r" b="b"/>
                <a:pathLst>
                  <a:path w="587" h="446" extrusionOk="0">
                    <a:moveTo>
                      <a:pt x="295" y="1"/>
                    </a:moveTo>
                    <a:cubicBezTo>
                      <a:pt x="246" y="1"/>
                      <a:pt x="196" y="17"/>
                      <a:pt x="155" y="52"/>
                    </a:cubicBezTo>
                    <a:cubicBezTo>
                      <a:pt x="0" y="177"/>
                      <a:pt x="74" y="425"/>
                      <a:pt x="270" y="444"/>
                    </a:cubicBezTo>
                    <a:cubicBezTo>
                      <a:pt x="280" y="445"/>
                      <a:pt x="289" y="446"/>
                      <a:pt x="297" y="446"/>
                    </a:cubicBezTo>
                    <a:cubicBezTo>
                      <a:pt x="480" y="446"/>
                      <a:pt x="586" y="231"/>
                      <a:pt x="470" y="84"/>
                    </a:cubicBezTo>
                    <a:cubicBezTo>
                      <a:pt x="424" y="29"/>
                      <a:pt x="360"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9" name="Google Shape;5639;p45"/>
              <p:cNvSpPr/>
              <p:nvPr/>
            </p:nvSpPr>
            <p:spPr>
              <a:xfrm>
                <a:off x="3933150" y="4027275"/>
                <a:ext cx="14100" cy="10725"/>
              </a:xfrm>
              <a:custGeom>
                <a:avLst/>
                <a:gdLst/>
                <a:ahLst/>
                <a:cxnLst/>
                <a:rect l="l" t="t" r="r" b="b"/>
                <a:pathLst>
                  <a:path w="564" h="429" extrusionOk="0">
                    <a:moveTo>
                      <a:pt x="281" y="0"/>
                    </a:moveTo>
                    <a:cubicBezTo>
                      <a:pt x="234" y="0"/>
                      <a:pt x="187" y="16"/>
                      <a:pt x="148" y="48"/>
                    </a:cubicBezTo>
                    <a:cubicBezTo>
                      <a:pt x="0" y="170"/>
                      <a:pt x="71" y="408"/>
                      <a:pt x="260" y="427"/>
                    </a:cubicBezTo>
                    <a:cubicBezTo>
                      <a:pt x="268" y="428"/>
                      <a:pt x="276" y="428"/>
                      <a:pt x="284" y="428"/>
                    </a:cubicBezTo>
                    <a:cubicBezTo>
                      <a:pt x="459" y="428"/>
                      <a:pt x="564" y="222"/>
                      <a:pt x="447" y="80"/>
                    </a:cubicBezTo>
                    <a:cubicBezTo>
                      <a:pt x="405" y="27"/>
                      <a:pt x="343" y="0"/>
                      <a:pt x="2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0" name="Google Shape;5640;p45"/>
              <p:cNvSpPr/>
              <p:nvPr/>
            </p:nvSpPr>
            <p:spPr>
              <a:xfrm>
                <a:off x="3919800" y="4010775"/>
                <a:ext cx="13550" cy="10175"/>
              </a:xfrm>
              <a:custGeom>
                <a:avLst/>
                <a:gdLst/>
                <a:ahLst/>
                <a:cxnLst/>
                <a:rect l="l" t="t" r="r" b="b"/>
                <a:pathLst>
                  <a:path w="542" h="407" extrusionOk="0">
                    <a:moveTo>
                      <a:pt x="274" y="0"/>
                    </a:moveTo>
                    <a:cubicBezTo>
                      <a:pt x="228" y="0"/>
                      <a:pt x="183" y="15"/>
                      <a:pt x="145" y="46"/>
                    </a:cubicBezTo>
                    <a:cubicBezTo>
                      <a:pt x="1" y="158"/>
                      <a:pt x="71" y="390"/>
                      <a:pt x="251" y="406"/>
                    </a:cubicBezTo>
                    <a:cubicBezTo>
                      <a:pt x="259" y="407"/>
                      <a:pt x="267" y="407"/>
                      <a:pt x="274" y="407"/>
                    </a:cubicBezTo>
                    <a:cubicBezTo>
                      <a:pt x="441" y="407"/>
                      <a:pt x="542" y="210"/>
                      <a:pt x="431" y="75"/>
                    </a:cubicBezTo>
                    <a:cubicBezTo>
                      <a:pt x="391" y="26"/>
                      <a:pt x="333" y="0"/>
                      <a:pt x="2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1" name="Google Shape;5641;p45"/>
              <p:cNvSpPr/>
              <p:nvPr/>
            </p:nvSpPr>
            <p:spPr>
              <a:xfrm>
                <a:off x="3906550" y="3994200"/>
                <a:ext cx="12925" cy="9800"/>
              </a:xfrm>
              <a:custGeom>
                <a:avLst/>
                <a:gdLst/>
                <a:ahLst/>
                <a:cxnLst/>
                <a:rect l="l" t="t" r="r" b="b"/>
                <a:pathLst>
                  <a:path w="517" h="392" extrusionOk="0">
                    <a:moveTo>
                      <a:pt x="259" y="0"/>
                    </a:moveTo>
                    <a:cubicBezTo>
                      <a:pt x="215" y="0"/>
                      <a:pt x="171" y="14"/>
                      <a:pt x="135" y="44"/>
                    </a:cubicBezTo>
                    <a:cubicBezTo>
                      <a:pt x="0" y="153"/>
                      <a:pt x="65" y="371"/>
                      <a:pt x="238" y="391"/>
                    </a:cubicBezTo>
                    <a:cubicBezTo>
                      <a:pt x="246" y="391"/>
                      <a:pt x="254" y="392"/>
                      <a:pt x="261" y="392"/>
                    </a:cubicBezTo>
                    <a:cubicBezTo>
                      <a:pt x="421" y="392"/>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2" name="Google Shape;5642;p45"/>
              <p:cNvSpPr/>
              <p:nvPr/>
            </p:nvSpPr>
            <p:spPr>
              <a:xfrm>
                <a:off x="3893300" y="3977700"/>
                <a:ext cx="12275" cy="9350"/>
              </a:xfrm>
              <a:custGeom>
                <a:avLst/>
                <a:gdLst/>
                <a:ahLst/>
                <a:cxnLst/>
                <a:rect l="l" t="t" r="r" b="b"/>
                <a:pathLst>
                  <a:path w="491" h="374" extrusionOk="0">
                    <a:moveTo>
                      <a:pt x="244" y="1"/>
                    </a:moveTo>
                    <a:cubicBezTo>
                      <a:pt x="204" y="1"/>
                      <a:pt x="163" y="14"/>
                      <a:pt x="129" y="42"/>
                    </a:cubicBezTo>
                    <a:cubicBezTo>
                      <a:pt x="0" y="144"/>
                      <a:pt x="61" y="353"/>
                      <a:pt x="228" y="373"/>
                    </a:cubicBezTo>
                    <a:cubicBezTo>
                      <a:pt x="235" y="373"/>
                      <a:pt x="241" y="373"/>
                      <a:pt x="248" y="373"/>
                    </a:cubicBezTo>
                    <a:cubicBezTo>
                      <a:pt x="400" y="373"/>
                      <a:pt x="491" y="194"/>
                      <a:pt x="389" y="70"/>
                    </a:cubicBezTo>
                    <a:cubicBezTo>
                      <a:pt x="352" y="24"/>
                      <a:pt x="299" y="1"/>
                      <a:pt x="2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3" name="Google Shape;5643;p45"/>
              <p:cNvSpPr/>
              <p:nvPr/>
            </p:nvSpPr>
            <p:spPr>
              <a:xfrm>
                <a:off x="3880025" y="3961150"/>
                <a:ext cx="11650" cy="8875"/>
              </a:xfrm>
              <a:custGeom>
                <a:avLst/>
                <a:gdLst/>
                <a:ahLst/>
                <a:cxnLst/>
                <a:rect l="l" t="t" r="r" b="b"/>
                <a:pathLst>
                  <a:path w="466" h="355" extrusionOk="0">
                    <a:moveTo>
                      <a:pt x="233" y="0"/>
                    </a:moveTo>
                    <a:cubicBezTo>
                      <a:pt x="194" y="0"/>
                      <a:pt x="155" y="14"/>
                      <a:pt x="123" y="41"/>
                    </a:cubicBezTo>
                    <a:cubicBezTo>
                      <a:pt x="1" y="138"/>
                      <a:pt x="59" y="337"/>
                      <a:pt x="216" y="353"/>
                    </a:cubicBezTo>
                    <a:cubicBezTo>
                      <a:pt x="223" y="354"/>
                      <a:pt x="229" y="354"/>
                      <a:pt x="235" y="354"/>
                    </a:cubicBezTo>
                    <a:cubicBezTo>
                      <a:pt x="378" y="354"/>
                      <a:pt x="466" y="184"/>
                      <a:pt x="370" y="67"/>
                    </a:cubicBezTo>
                    <a:cubicBezTo>
                      <a:pt x="336" y="23"/>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4" name="Google Shape;5644;p45"/>
              <p:cNvSpPr/>
              <p:nvPr/>
            </p:nvSpPr>
            <p:spPr>
              <a:xfrm>
                <a:off x="3866775" y="3944625"/>
                <a:ext cx="11000" cy="8350"/>
              </a:xfrm>
              <a:custGeom>
                <a:avLst/>
                <a:gdLst/>
                <a:ahLst/>
                <a:cxnLst/>
                <a:rect l="l" t="t" r="r" b="b"/>
                <a:pathLst>
                  <a:path w="440" h="334" extrusionOk="0">
                    <a:moveTo>
                      <a:pt x="219" y="1"/>
                    </a:moveTo>
                    <a:cubicBezTo>
                      <a:pt x="182" y="1"/>
                      <a:pt x="144" y="13"/>
                      <a:pt x="113" y="37"/>
                    </a:cubicBezTo>
                    <a:cubicBezTo>
                      <a:pt x="1" y="130"/>
                      <a:pt x="55" y="317"/>
                      <a:pt x="203" y="333"/>
                    </a:cubicBezTo>
                    <a:cubicBezTo>
                      <a:pt x="210" y="334"/>
                      <a:pt x="216" y="334"/>
                      <a:pt x="222" y="334"/>
                    </a:cubicBezTo>
                    <a:cubicBezTo>
                      <a:pt x="359" y="334"/>
                      <a:pt x="440" y="174"/>
                      <a:pt x="351" y="63"/>
                    </a:cubicBezTo>
                    <a:cubicBezTo>
                      <a:pt x="318" y="22"/>
                      <a:pt x="268" y="1"/>
                      <a:pt x="2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5" name="Google Shape;5645;p45"/>
              <p:cNvSpPr/>
              <p:nvPr/>
            </p:nvSpPr>
            <p:spPr>
              <a:xfrm>
                <a:off x="3853450" y="3928100"/>
                <a:ext cx="10450" cy="7925"/>
              </a:xfrm>
              <a:custGeom>
                <a:avLst/>
                <a:gdLst/>
                <a:ahLst/>
                <a:cxnLst/>
                <a:rect l="l" t="t" r="r" b="b"/>
                <a:pathLst>
                  <a:path w="418" h="317" extrusionOk="0">
                    <a:moveTo>
                      <a:pt x="211" y="1"/>
                    </a:moveTo>
                    <a:cubicBezTo>
                      <a:pt x="176" y="1"/>
                      <a:pt x="140" y="12"/>
                      <a:pt x="109" y="36"/>
                    </a:cubicBezTo>
                    <a:cubicBezTo>
                      <a:pt x="0" y="123"/>
                      <a:pt x="55" y="300"/>
                      <a:pt x="193" y="316"/>
                    </a:cubicBezTo>
                    <a:cubicBezTo>
                      <a:pt x="199" y="317"/>
                      <a:pt x="206" y="317"/>
                      <a:pt x="212" y="317"/>
                    </a:cubicBezTo>
                    <a:cubicBezTo>
                      <a:pt x="342" y="317"/>
                      <a:pt x="417" y="163"/>
                      <a:pt x="334" y="59"/>
                    </a:cubicBezTo>
                    <a:cubicBezTo>
                      <a:pt x="302" y="21"/>
                      <a:pt x="257" y="1"/>
                      <a:pt x="2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6" name="Google Shape;5646;p45"/>
              <p:cNvSpPr/>
              <p:nvPr/>
            </p:nvSpPr>
            <p:spPr>
              <a:xfrm>
                <a:off x="4017350" y="4095400"/>
                <a:ext cx="17200" cy="13075"/>
              </a:xfrm>
              <a:custGeom>
                <a:avLst/>
                <a:gdLst/>
                <a:ahLst/>
                <a:cxnLst/>
                <a:rect l="l" t="t" r="r" b="b"/>
                <a:pathLst>
                  <a:path w="688" h="523" extrusionOk="0">
                    <a:moveTo>
                      <a:pt x="345" y="1"/>
                    </a:moveTo>
                    <a:cubicBezTo>
                      <a:pt x="288" y="1"/>
                      <a:pt x="231" y="19"/>
                      <a:pt x="183" y="58"/>
                    </a:cubicBezTo>
                    <a:cubicBezTo>
                      <a:pt x="0" y="202"/>
                      <a:pt x="87" y="495"/>
                      <a:pt x="318" y="520"/>
                    </a:cubicBezTo>
                    <a:cubicBezTo>
                      <a:pt x="329" y="522"/>
                      <a:pt x="339" y="522"/>
                      <a:pt x="349" y="522"/>
                    </a:cubicBezTo>
                    <a:cubicBezTo>
                      <a:pt x="559" y="522"/>
                      <a:pt x="688" y="271"/>
                      <a:pt x="550" y="99"/>
                    </a:cubicBezTo>
                    <a:cubicBezTo>
                      <a:pt x="498" y="35"/>
                      <a:pt x="422"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7" name="Google Shape;5647;p45"/>
              <p:cNvSpPr/>
              <p:nvPr/>
            </p:nvSpPr>
            <p:spPr>
              <a:xfrm>
                <a:off x="4004075" y="4078875"/>
                <a:ext cx="16600" cy="12625"/>
              </a:xfrm>
              <a:custGeom>
                <a:avLst/>
                <a:gdLst/>
                <a:ahLst/>
                <a:cxnLst/>
                <a:rect l="l" t="t" r="r" b="b"/>
                <a:pathLst>
                  <a:path w="664" h="505" extrusionOk="0">
                    <a:moveTo>
                      <a:pt x="333" y="1"/>
                    </a:moveTo>
                    <a:cubicBezTo>
                      <a:pt x="277" y="1"/>
                      <a:pt x="221" y="19"/>
                      <a:pt x="174" y="57"/>
                    </a:cubicBezTo>
                    <a:cubicBezTo>
                      <a:pt x="1" y="198"/>
                      <a:pt x="84" y="481"/>
                      <a:pt x="306" y="503"/>
                    </a:cubicBezTo>
                    <a:cubicBezTo>
                      <a:pt x="315" y="504"/>
                      <a:pt x="325" y="505"/>
                      <a:pt x="334" y="505"/>
                    </a:cubicBezTo>
                    <a:cubicBezTo>
                      <a:pt x="542" y="505"/>
                      <a:pt x="663" y="262"/>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8" name="Google Shape;5648;p45"/>
              <p:cNvSpPr/>
              <p:nvPr/>
            </p:nvSpPr>
            <p:spPr>
              <a:xfrm>
                <a:off x="3990825" y="4062400"/>
                <a:ext cx="15950" cy="12075"/>
              </a:xfrm>
              <a:custGeom>
                <a:avLst/>
                <a:gdLst/>
                <a:ahLst/>
                <a:cxnLst/>
                <a:rect l="l" t="t" r="r" b="b"/>
                <a:pathLst>
                  <a:path w="638" h="483" extrusionOk="0">
                    <a:moveTo>
                      <a:pt x="320" y="0"/>
                    </a:moveTo>
                    <a:cubicBezTo>
                      <a:pt x="266" y="0"/>
                      <a:pt x="212" y="18"/>
                      <a:pt x="168" y="54"/>
                    </a:cubicBezTo>
                    <a:cubicBezTo>
                      <a:pt x="1" y="189"/>
                      <a:pt x="81" y="459"/>
                      <a:pt x="296" y="481"/>
                    </a:cubicBezTo>
                    <a:cubicBezTo>
                      <a:pt x="305" y="482"/>
                      <a:pt x="314" y="482"/>
                      <a:pt x="323" y="482"/>
                    </a:cubicBezTo>
                    <a:cubicBezTo>
                      <a:pt x="519" y="482"/>
                      <a:pt x="638" y="249"/>
                      <a:pt x="508" y="89"/>
                    </a:cubicBezTo>
                    <a:cubicBezTo>
                      <a:pt x="461" y="30"/>
                      <a:pt x="390" y="0"/>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9" name="Google Shape;5649;p45"/>
              <p:cNvSpPr/>
              <p:nvPr/>
            </p:nvSpPr>
            <p:spPr>
              <a:xfrm>
                <a:off x="3977575" y="4045825"/>
                <a:ext cx="15300" cy="11700"/>
              </a:xfrm>
              <a:custGeom>
                <a:avLst/>
                <a:gdLst/>
                <a:ahLst/>
                <a:cxnLst/>
                <a:rect l="l" t="t" r="r" b="b"/>
                <a:pathLst>
                  <a:path w="612" h="468" extrusionOk="0">
                    <a:moveTo>
                      <a:pt x="309" y="1"/>
                    </a:moveTo>
                    <a:cubicBezTo>
                      <a:pt x="257" y="1"/>
                      <a:pt x="204" y="18"/>
                      <a:pt x="161" y="55"/>
                    </a:cubicBezTo>
                    <a:cubicBezTo>
                      <a:pt x="0" y="183"/>
                      <a:pt x="77" y="443"/>
                      <a:pt x="283" y="466"/>
                    </a:cubicBezTo>
                    <a:cubicBezTo>
                      <a:pt x="292" y="467"/>
                      <a:pt x="301" y="467"/>
                      <a:pt x="310" y="467"/>
                    </a:cubicBezTo>
                    <a:cubicBezTo>
                      <a:pt x="500" y="467"/>
                      <a:pt x="612" y="240"/>
                      <a:pt x="489" y="87"/>
                    </a:cubicBezTo>
                    <a:cubicBezTo>
                      <a:pt x="443" y="30"/>
                      <a:pt x="376"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0" name="Google Shape;5650;p45"/>
              <p:cNvSpPr/>
              <p:nvPr/>
            </p:nvSpPr>
            <p:spPr>
              <a:xfrm>
                <a:off x="3964325" y="4029325"/>
                <a:ext cx="14675" cy="11150"/>
              </a:xfrm>
              <a:custGeom>
                <a:avLst/>
                <a:gdLst/>
                <a:ahLst/>
                <a:cxnLst/>
                <a:rect l="l" t="t" r="r" b="b"/>
                <a:pathLst>
                  <a:path w="587" h="446" extrusionOk="0">
                    <a:moveTo>
                      <a:pt x="294" y="0"/>
                    </a:moveTo>
                    <a:cubicBezTo>
                      <a:pt x="245" y="0"/>
                      <a:pt x="196" y="16"/>
                      <a:pt x="154" y="49"/>
                    </a:cubicBezTo>
                    <a:cubicBezTo>
                      <a:pt x="0" y="175"/>
                      <a:pt x="74" y="425"/>
                      <a:pt x="270" y="445"/>
                    </a:cubicBezTo>
                    <a:cubicBezTo>
                      <a:pt x="278" y="445"/>
                      <a:pt x="286" y="446"/>
                      <a:pt x="293" y="446"/>
                    </a:cubicBezTo>
                    <a:cubicBezTo>
                      <a:pt x="479" y="446"/>
                      <a:pt x="586" y="230"/>
                      <a:pt x="466" y="81"/>
                    </a:cubicBezTo>
                    <a:cubicBezTo>
                      <a:pt x="422" y="28"/>
                      <a:pt x="358" y="0"/>
                      <a:pt x="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1" name="Google Shape;5651;p45"/>
              <p:cNvSpPr/>
              <p:nvPr/>
            </p:nvSpPr>
            <p:spPr>
              <a:xfrm>
                <a:off x="3951050" y="4012800"/>
                <a:ext cx="14025" cy="10650"/>
              </a:xfrm>
              <a:custGeom>
                <a:avLst/>
                <a:gdLst/>
                <a:ahLst/>
                <a:cxnLst/>
                <a:rect l="l" t="t" r="r" b="b"/>
                <a:pathLst>
                  <a:path w="561" h="426" extrusionOk="0">
                    <a:moveTo>
                      <a:pt x="282" y="1"/>
                    </a:moveTo>
                    <a:cubicBezTo>
                      <a:pt x="235" y="1"/>
                      <a:pt x="188" y="16"/>
                      <a:pt x="149" y="48"/>
                    </a:cubicBezTo>
                    <a:cubicBezTo>
                      <a:pt x="1" y="167"/>
                      <a:pt x="71" y="405"/>
                      <a:pt x="261" y="424"/>
                    </a:cubicBezTo>
                    <a:cubicBezTo>
                      <a:pt x="270" y="425"/>
                      <a:pt x="279" y="426"/>
                      <a:pt x="288" y="426"/>
                    </a:cubicBezTo>
                    <a:cubicBezTo>
                      <a:pt x="458" y="426"/>
                      <a:pt x="561" y="221"/>
                      <a:pt x="447" y="80"/>
                    </a:cubicBezTo>
                    <a:cubicBezTo>
                      <a:pt x="406"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2" name="Google Shape;5652;p45"/>
              <p:cNvSpPr/>
              <p:nvPr/>
            </p:nvSpPr>
            <p:spPr>
              <a:xfrm>
                <a:off x="3937725" y="3996225"/>
                <a:ext cx="13550" cy="10275"/>
              </a:xfrm>
              <a:custGeom>
                <a:avLst/>
                <a:gdLst/>
                <a:ahLst/>
                <a:cxnLst/>
                <a:rect l="l" t="t" r="r" b="b"/>
                <a:pathLst>
                  <a:path w="542" h="411" extrusionOk="0">
                    <a:moveTo>
                      <a:pt x="272" y="1"/>
                    </a:moveTo>
                    <a:cubicBezTo>
                      <a:pt x="226" y="1"/>
                      <a:pt x="180" y="16"/>
                      <a:pt x="142" y="46"/>
                    </a:cubicBezTo>
                    <a:cubicBezTo>
                      <a:pt x="0" y="162"/>
                      <a:pt x="68" y="390"/>
                      <a:pt x="251" y="409"/>
                    </a:cubicBezTo>
                    <a:cubicBezTo>
                      <a:pt x="259" y="410"/>
                      <a:pt x="266" y="410"/>
                      <a:pt x="274" y="410"/>
                    </a:cubicBezTo>
                    <a:cubicBezTo>
                      <a:pt x="441" y="410"/>
                      <a:pt x="542" y="213"/>
                      <a:pt x="431" y="78"/>
                    </a:cubicBezTo>
                    <a:cubicBezTo>
                      <a:pt x="391" y="27"/>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3" name="Google Shape;5653;p45"/>
              <p:cNvSpPr/>
              <p:nvPr/>
            </p:nvSpPr>
            <p:spPr>
              <a:xfrm>
                <a:off x="3924450" y="3979725"/>
                <a:ext cx="12925" cy="9750"/>
              </a:xfrm>
              <a:custGeom>
                <a:avLst/>
                <a:gdLst/>
                <a:ahLst/>
                <a:cxnLst/>
                <a:rect l="l" t="t" r="r" b="b"/>
                <a:pathLst>
                  <a:path w="517" h="390" extrusionOk="0">
                    <a:moveTo>
                      <a:pt x="258" y="1"/>
                    </a:moveTo>
                    <a:cubicBezTo>
                      <a:pt x="215" y="1"/>
                      <a:pt x="172" y="15"/>
                      <a:pt x="136" y="44"/>
                    </a:cubicBezTo>
                    <a:cubicBezTo>
                      <a:pt x="1" y="153"/>
                      <a:pt x="65" y="372"/>
                      <a:pt x="239" y="388"/>
                    </a:cubicBezTo>
                    <a:cubicBezTo>
                      <a:pt x="247" y="389"/>
                      <a:pt x="254" y="389"/>
                      <a:pt x="262" y="389"/>
                    </a:cubicBezTo>
                    <a:cubicBezTo>
                      <a:pt x="422" y="389"/>
                      <a:pt x="517" y="202"/>
                      <a:pt x="412" y="73"/>
                    </a:cubicBezTo>
                    <a:cubicBezTo>
                      <a:pt x="372" y="25"/>
                      <a:pt x="315"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4" name="Google Shape;5654;p45"/>
              <p:cNvSpPr/>
              <p:nvPr/>
            </p:nvSpPr>
            <p:spPr>
              <a:xfrm>
                <a:off x="3911200" y="3963175"/>
                <a:ext cx="12300" cy="9325"/>
              </a:xfrm>
              <a:custGeom>
                <a:avLst/>
                <a:gdLst/>
                <a:ahLst/>
                <a:cxnLst/>
                <a:rect l="l" t="t" r="r" b="b"/>
                <a:pathLst>
                  <a:path w="492" h="373" extrusionOk="0">
                    <a:moveTo>
                      <a:pt x="247" y="1"/>
                    </a:moveTo>
                    <a:cubicBezTo>
                      <a:pt x="206" y="1"/>
                      <a:pt x="164" y="15"/>
                      <a:pt x="129" y="44"/>
                    </a:cubicBezTo>
                    <a:cubicBezTo>
                      <a:pt x="1" y="147"/>
                      <a:pt x="62" y="356"/>
                      <a:pt x="226" y="372"/>
                    </a:cubicBezTo>
                    <a:cubicBezTo>
                      <a:pt x="232" y="372"/>
                      <a:pt x="239" y="373"/>
                      <a:pt x="245" y="373"/>
                    </a:cubicBezTo>
                    <a:cubicBezTo>
                      <a:pt x="401" y="373"/>
                      <a:pt x="491" y="193"/>
                      <a:pt x="390" y="70"/>
                    </a:cubicBezTo>
                    <a:cubicBezTo>
                      <a:pt x="353" y="24"/>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5" name="Google Shape;5655;p45"/>
              <p:cNvSpPr/>
              <p:nvPr/>
            </p:nvSpPr>
            <p:spPr>
              <a:xfrm>
                <a:off x="3897950" y="3946675"/>
                <a:ext cx="11650" cy="8875"/>
              </a:xfrm>
              <a:custGeom>
                <a:avLst/>
                <a:gdLst/>
                <a:ahLst/>
                <a:cxnLst/>
                <a:rect l="l" t="t" r="r" b="b"/>
                <a:pathLst>
                  <a:path w="466" h="355" extrusionOk="0">
                    <a:moveTo>
                      <a:pt x="232" y="0"/>
                    </a:moveTo>
                    <a:cubicBezTo>
                      <a:pt x="193" y="0"/>
                      <a:pt x="154" y="13"/>
                      <a:pt x="123" y="39"/>
                    </a:cubicBezTo>
                    <a:cubicBezTo>
                      <a:pt x="0" y="138"/>
                      <a:pt x="58" y="334"/>
                      <a:pt x="216" y="354"/>
                    </a:cubicBezTo>
                    <a:cubicBezTo>
                      <a:pt x="222" y="354"/>
                      <a:pt x="228" y="355"/>
                      <a:pt x="235" y="355"/>
                    </a:cubicBezTo>
                    <a:cubicBezTo>
                      <a:pt x="378" y="355"/>
                      <a:pt x="466" y="182"/>
                      <a:pt x="370" y="65"/>
                    </a:cubicBezTo>
                    <a:cubicBezTo>
                      <a:pt x="335" y="22"/>
                      <a:pt x="284" y="0"/>
                      <a:pt x="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6" name="Google Shape;5656;p45"/>
              <p:cNvSpPr/>
              <p:nvPr/>
            </p:nvSpPr>
            <p:spPr>
              <a:xfrm>
                <a:off x="3884600" y="3930150"/>
                <a:ext cx="11100" cy="8375"/>
              </a:xfrm>
              <a:custGeom>
                <a:avLst/>
                <a:gdLst/>
                <a:ahLst/>
                <a:cxnLst/>
                <a:rect l="l" t="t" r="r" b="b"/>
                <a:pathLst>
                  <a:path w="444" h="335" extrusionOk="0">
                    <a:moveTo>
                      <a:pt x="226" y="0"/>
                    </a:moveTo>
                    <a:cubicBezTo>
                      <a:pt x="189" y="0"/>
                      <a:pt x="151" y="12"/>
                      <a:pt x="120" y="38"/>
                    </a:cubicBezTo>
                    <a:cubicBezTo>
                      <a:pt x="1" y="131"/>
                      <a:pt x="59" y="317"/>
                      <a:pt x="207" y="333"/>
                    </a:cubicBezTo>
                    <a:cubicBezTo>
                      <a:pt x="213" y="334"/>
                      <a:pt x="219" y="334"/>
                      <a:pt x="226" y="334"/>
                    </a:cubicBezTo>
                    <a:cubicBezTo>
                      <a:pt x="362" y="334"/>
                      <a:pt x="444" y="171"/>
                      <a:pt x="354" y="60"/>
                    </a:cubicBezTo>
                    <a:cubicBezTo>
                      <a:pt x="322" y="21"/>
                      <a:pt x="274" y="0"/>
                      <a:pt x="2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7" name="Google Shape;5657;p45"/>
              <p:cNvSpPr/>
              <p:nvPr/>
            </p:nvSpPr>
            <p:spPr>
              <a:xfrm>
                <a:off x="3871350" y="3913575"/>
                <a:ext cx="10450" cy="7925"/>
              </a:xfrm>
              <a:custGeom>
                <a:avLst/>
                <a:gdLst/>
                <a:ahLst/>
                <a:cxnLst/>
                <a:rect l="l" t="t" r="r" b="b"/>
                <a:pathLst>
                  <a:path w="418" h="317" extrusionOk="0">
                    <a:moveTo>
                      <a:pt x="209" y="0"/>
                    </a:moveTo>
                    <a:cubicBezTo>
                      <a:pt x="174" y="0"/>
                      <a:pt x="139" y="12"/>
                      <a:pt x="110" y="36"/>
                    </a:cubicBezTo>
                    <a:cubicBezTo>
                      <a:pt x="1" y="126"/>
                      <a:pt x="55" y="302"/>
                      <a:pt x="194" y="315"/>
                    </a:cubicBezTo>
                    <a:cubicBezTo>
                      <a:pt x="200" y="316"/>
                      <a:pt x="207" y="316"/>
                      <a:pt x="213" y="316"/>
                    </a:cubicBezTo>
                    <a:cubicBezTo>
                      <a:pt x="343" y="316"/>
                      <a:pt x="417" y="165"/>
                      <a:pt x="332" y="61"/>
                    </a:cubicBezTo>
                    <a:cubicBezTo>
                      <a:pt x="301"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8" name="Google Shape;5658;p45"/>
              <p:cNvSpPr/>
              <p:nvPr/>
            </p:nvSpPr>
            <p:spPr>
              <a:xfrm>
                <a:off x="4048525" y="4097525"/>
                <a:ext cx="17850" cy="13500"/>
              </a:xfrm>
              <a:custGeom>
                <a:avLst/>
                <a:gdLst/>
                <a:ahLst/>
                <a:cxnLst/>
                <a:rect l="l" t="t" r="r" b="b"/>
                <a:pathLst>
                  <a:path w="714" h="540" extrusionOk="0">
                    <a:moveTo>
                      <a:pt x="358" y="0"/>
                    </a:moveTo>
                    <a:cubicBezTo>
                      <a:pt x="298" y="0"/>
                      <a:pt x="239" y="20"/>
                      <a:pt x="190" y="59"/>
                    </a:cubicBezTo>
                    <a:cubicBezTo>
                      <a:pt x="0" y="210"/>
                      <a:pt x="90" y="513"/>
                      <a:pt x="331" y="538"/>
                    </a:cubicBezTo>
                    <a:cubicBezTo>
                      <a:pt x="341" y="539"/>
                      <a:pt x="352" y="540"/>
                      <a:pt x="362" y="540"/>
                    </a:cubicBezTo>
                    <a:cubicBezTo>
                      <a:pt x="581" y="540"/>
                      <a:pt x="713" y="279"/>
                      <a:pt x="569" y="101"/>
                    </a:cubicBezTo>
                    <a:cubicBezTo>
                      <a:pt x="515" y="35"/>
                      <a:pt x="437" y="0"/>
                      <a:pt x="3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9" name="Google Shape;5659;p45"/>
              <p:cNvSpPr/>
              <p:nvPr/>
            </p:nvSpPr>
            <p:spPr>
              <a:xfrm>
                <a:off x="4035250" y="4080925"/>
                <a:ext cx="17150" cy="13000"/>
              </a:xfrm>
              <a:custGeom>
                <a:avLst/>
                <a:gdLst/>
                <a:ahLst/>
                <a:cxnLst/>
                <a:rect l="l" t="t" r="r" b="b"/>
                <a:pathLst>
                  <a:path w="686" h="520" extrusionOk="0">
                    <a:moveTo>
                      <a:pt x="345" y="0"/>
                    </a:moveTo>
                    <a:cubicBezTo>
                      <a:pt x="288" y="0"/>
                      <a:pt x="229" y="19"/>
                      <a:pt x="181" y="58"/>
                    </a:cubicBezTo>
                    <a:cubicBezTo>
                      <a:pt x="1" y="203"/>
                      <a:pt x="88" y="495"/>
                      <a:pt x="316" y="518"/>
                    </a:cubicBezTo>
                    <a:cubicBezTo>
                      <a:pt x="326" y="519"/>
                      <a:pt x="337" y="520"/>
                      <a:pt x="347" y="520"/>
                    </a:cubicBezTo>
                    <a:cubicBezTo>
                      <a:pt x="560" y="520"/>
                      <a:pt x="685" y="272"/>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0" name="Google Shape;5660;p45"/>
              <p:cNvSpPr/>
              <p:nvPr/>
            </p:nvSpPr>
            <p:spPr>
              <a:xfrm>
                <a:off x="4022000" y="4064425"/>
                <a:ext cx="16575" cy="12550"/>
              </a:xfrm>
              <a:custGeom>
                <a:avLst/>
                <a:gdLst/>
                <a:ahLst/>
                <a:cxnLst/>
                <a:rect l="l" t="t" r="r" b="b"/>
                <a:pathLst>
                  <a:path w="663" h="502" extrusionOk="0">
                    <a:moveTo>
                      <a:pt x="334" y="0"/>
                    </a:moveTo>
                    <a:cubicBezTo>
                      <a:pt x="278" y="0"/>
                      <a:pt x="221" y="19"/>
                      <a:pt x="174" y="56"/>
                    </a:cubicBezTo>
                    <a:cubicBezTo>
                      <a:pt x="0" y="198"/>
                      <a:pt x="84" y="477"/>
                      <a:pt x="306" y="500"/>
                    </a:cubicBezTo>
                    <a:cubicBezTo>
                      <a:pt x="316" y="501"/>
                      <a:pt x="326" y="501"/>
                      <a:pt x="336" y="501"/>
                    </a:cubicBezTo>
                    <a:cubicBezTo>
                      <a:pt x="543" y="501"/>
                      <a:pt x="662" y="257"/>
                      <a:pt x="528" y="92"/>
                    </a:cubicBezTo>
                    <a:cubicBezTo>
                      <a:pt x="478" y="31"/>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1" name="Google Shape;5661;p45"/>
              <p:cNvSpPr/>
              <p:nvPr/>
            </p:nvSpPr>
            <p:spPr>
              <a:xfrm>
                <a:off x="4008750" y="4047850"/>
                <a:ext cx="15950" cy="12075"/>
              </a:xfrm>
              <a:custGeom>
                <a:avLst/>
                <a:gdLst/>
                <a:ahLst/>
                <a:cxnLst/>
                <a:rect l="l" t="t" r="r" b="b"/>
                <a:pathLst>
                  <a:path w="638" h="483" extrusionOk="0">
                    <a:moveTo>
                      <a:pt x="318" y="1"/>
                    </a:moveTo>
                    <a:cubicBezTo>
                      <a:pt x="265" y="1"/>
                      <a:pt x="211" y="18"/>
                      <a:pt x="167" y="54"/>
                    </a:cubicBezTo>
                    <a:cubicBezTo>
                      <a:pt x="0" y="192"/>
                      <a:pt x="81" y="459"/>
                      <a:pt x="296" y="481"/>
                    </a:cubicBezTo>
                    <a:cubicBezTo>
                      <a:pt x="305" y="482"/>
                      <a:pt x="314" y="483"/>
                      <a:pt x="323" y="483"/>
                    </a:cubicBezTo>
                    <a:cubicBezTo>
                      <a:pt x="519" y="483"/>
                      <a:pt x="637" y="249"/>
                      <a:pt x="508" y="92"/>
                    </a:cubicBezTo>
                    <a:cubicBezTo>
                      <a:pt x="460" y="32"/>
                      <a:pt x="389"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2" name="Google Shape;5662;p45"/>
              <p:cNvSpPr/>
              <p:nvPr/>
            </p:nvSpPr>
            <p:spPr>
              <a:xfrm>
                <a:off x="3995475" y="4031350"/>
                <a:ext cx="15325" cy="11625"/>
              </a:xfrm>
              <a:custGeom>
                <a:avLst/>
                <a:gdLst/>
                <a:ahLst/>
                <a:cxnLst/>
                <a:rect l="l" t="t" r="r" b="b"/>
                <a:pathLst>
                  <a:path w="613" h="465" extrusionOk="0">
                    <a:moveTo>
                      <a:pt x="306" y="1"/>
                    </a:moveTo>
                    <a:cubicBezTo>
                      <a:pt x="255" y="1"/>
                      <a:pt x="204" y="17"/>
                      <a:pt x="162" y="52"/>
                    </a:cubicBezTo>
                    <a:cubicBezTo>
                      <a:pt x="1" y="184"/>
                      <a:pt x="78" y="441"/>
                      <a:pt x="284" y="463"/>
                    </a:cubicBezTo>
                    <a:cubicBezTo>
                      <a:pt x="293" y="464"/>
                      <a:pt x="302" y="465"/>
                      <a:pt x="311" y="465"/>
                    </a:cubicBezTo>
                    <a:cubicBezTo>
                      <a:pt x="500" y="465"/>
                      <a:pt x="612" y="241"/>
                      <a:pt x="489" y="87"/>
                    </a:cubicBezTo>
                    <a:cubicBezTo>
                      <a:pt x="442" y="30"/>
                      <a:pt x="374"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3" name="Google Shape;5663;p45"/>
              <p:cNvSpPr/>
              <p:nvPr/>
            </p:nvSpPr>
            <p:spPr>
              <a:xfrm>
                <a:off x="3982225" y="4014800"/>
                <a:ext cx="14675" cy="11150"/>
              </a:xfrm>
              <a:custGeom>
                <a:avLst/>
                <a:gdLst/>
                <a:ahLst/>
                <a:cxnLst/>
                <a:rect l="l" t="t" r="r" b="b"/>
                <a:pathLst>
                  <a:path w="587" h="446" extrusionOk="0">
                    <a:moveTo>
                      <a:pt x="293" y="0"/>
                    </a:moveTo>
                    <a:cubicBezTo>
                      <a:pt x="243" y="0"/>
                      <a:pt x="193" y="17"/>
                      <a:pt x="152" y="52"/>
                    </a:cubicBezTo>
                    <a:cubicBezTo>
                      <a:pt x="1" y="177"/>
                      <a:pt x="75" y="425"/>
                      <a:pt x="271" y="444"/>
                    </a:cubicBezTo>
                    <a:cubicBezTo>
                      <a:pt x="280" y="445"/>
                      <a:pt x="289" y="445"/>
                      <a:pt x="297" y="445"/>
                    </a:cubicBezTo>
                    <a:cubicBezTo>
                      <a:pt x="478" y="445"/>
                      <a:pt x="586" y="231"/>
                      <a:pt x="467" y="84"/>
                    </a:cubicBezTo>
                    <a:cubicBezTo>
                      <a:pt x="423" y="29"/>
                      <a:pt x="358" y="0"/>
                      <a:pt x="2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4" name="Google Shape;5664;p45"/>
              <p:cNvSpPr/>
              <p:nvPr/>
            </p:nvSpPr>
            <p:spPr>
              <a:xfrm>
                <a:off x="3968900" y="3998250"/>
                <a:ext cx="14125" cy="10750"/>
              </a:xfrm>
              <a:custGeom>
                <a:avLst/>
                <a:gdLst/>
                <a:ahLst/>
                <a:cxnLst/>
                <a:rect l="l" t="t" r="r" b="b"/>
                <a:pathLst>
                  <a:path w="565" h="430" extrusionOk="0">
                    <a:moveTo>
                      <a:pt x="284" y="1"/>
                    </a:moveTo>
                    <a:cubicBezTo>
                      <a:pt x="237" y="1"/>
                      <a:pt x="188" y="17"/>
                      <a:pt x="148" y="49"/>
                    </a:cubicBezTo>
                    <a:cubicBezTo>
                      <a:pt x="0" y="171"/>
                      <a:pt x="71" y="409"/>
                      <a:pt x="261" y="428"/>
                    </a:cubicBezTo>
                    <a:cubicBezTo>
                      <a:pt x="268" y="429"/>
                      <a:pt x="276" y="429"/>
                      <a:pt x="284" y="429"/>
                    </a:cubicBezTo>
                    <a:cubicBezTo>
                      <a:pt x="460" y="429"/>
                      <a:pt x="564" y="222"/>
                      <a:pt x="450" y="81"/>
                    </a:cubicBezTo>
                    <a:cubicBezTo>
                      <a:pt x="408" y="28"/>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5" name="Google Shape;5665;p45"/>
              <p:cNvSpPr/>
              <p:nvPr/>
            </p:nvSpPr>
            <p:spPr>
              <a:xfrm>
                <a:off x="3955625" y="3981750"/>
                <a:ext cx="13500" cy="10200"/>
              </a:xfrm>
              <a:custGeom>
                <a:avLst/>
                <a:gdLst/>
                <a:ahLst/>
                <a:cxnLst/>
                <a:rect l="l" t="t" r="r" b="b"/>
                <a:pathLst>
                  <a:path w="540" h="408" extrusionOk="0">
                    <a:moveTo>
                      <a:pt x="271" y="1"/>
                    </a:moveTo>
                    <a:cubicBezTo>
                      <a:pt x="226" y="1"/>
                      <a:pt x="180" y="16"/>
                      <a:pt x="142" y="47"/>
                    </a:cubicBezTo>
                    <a:cubicBezTo>
                      <a:pt x="1" y="159"/>
                      <a:pt x="68" y="390"/>
                      <a:pt x="252" y="407"/>
                    </a:cubicBezTo>
                    <a:cubicBezTo>
                      <a:pt x="259" y="407"/>
                      <a:pt x="267" y="408"/>
                      <a:pt x="275" y="408"/>
                    </a:cubicBezTo>
                    <a:cubicBezTo>
                      <a:pt x="441" y="408"/>
                      <a:pt x="539" y="211"/>
                      <a:pt x="432" y="76"/>
                    </a:cubicBezTo>
                    <a:cubicBezTo>
                      <a:pt x="390" y="26"/>
                      <a:pt x="330" y="1"/>
                      <a:pt x="2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6" name="Google Shape;5666;p45"/>
              <p:cNvSpPr/>
              <p:nvPr/>
            </p:nvSpPr>
            <p:spPr>
              <a:xfrm>
                <a:off x="3942375" y="3965200"/>
                <a:ext cx="12850" cy="9800"/>
              </a:xfrm>
              <a:custGeom>
                <a:avLst/>
                <a:gdLst/>
                <a:ahLst/>
                <a:cxnLst/>
                <a:rect l="l" t="t" r="r" b="b"/>
                <a:pathLst>
                  <a:path w="514" h="392" extrusionOk="0">
                    <a:moveTo>
                      <a:pt x="258" y="0"/>
                    </a:moveTo>
                    <a:cubicBezTo>
                      <a:pt x="215" y="0"/>
                      <a:pt x="172" y="14"/>
                      <a:pt x="136" y="43"/>
                    </a:cubicBezTo>
                    <a:cubicBezTo>
                      <a:pt x="1" y="153"/>
                      <a:pt x="65" y="371"/>
                      <a:pt x="238" y="390"/>
                    </a:cubicBezTo>
                    <a:cubicBezTo>
                      <a:pt x="246" y="391"/>
                      <a:pt x="254" y="392"/>
                      <a:pt x="261" y="392"/>
                    </a:cubicBezTo>
                    <a:cubicBezTo>
                      <a:pt x="421" y="392"/>
                      <a:pt x="513" y="201"/>
                      <a:pt x="409" y="72"/>
                    </a:cubicBezTo>
                    <a:cubicBezTo>
                      <a:pt x="370"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7" name="Google Shape;5667;p45"/>
              <p:cNvSpPr/>
              <p:nvPr/>
            </p:nvSpPr>
            <p:spPr>
              <a:xfrm>
                <a:off x="3929125" y="3948625"/>
                <a:ext cx="12275" cy="9350"/>
              </a:xfrm>
              <a:custGeom>
                <a:avLst/>
                <a:gdLst/>
                <a:ahLst/>
                <a:cxnLst/>
                <a:rect l="l" t="t" r="r" b="b"/>
                <a:pathLst>
                  <a:path w="491" h="374" extrusionOk="0">
                    <a:moveTo>
                      <a:pt x="247" y="1"/>
                    </a:moveTo>
                    <a:cubicBezTo>
                      <a:pt x="206" y="1"/>
                      <a:pt x="164" y="15"/>
                      <a:pt x="129" y="44"/>
                    </a:cubicBezTo>
                    <a:cubicBezTo>
                      <a:pt x="0" y="147"/>
                      <a:pt x="61" y="356"/>
                      <a:pt x="225" y="372"/>
                    </a:cubicBezTo>
                    <a:cubicBezTo>
                      <a:pt x="233" y="373"/>
                      <a:pt x="241" y="373"/>
                      <a:pt x="248" y="373"/>
                    </a:cubicBezTo>
                    <a:cubicBezTo>
                      <a:pt x="399" y="373"/>
                      <a:pt x="490" y="193"/>
                      <a:pt x="389" y="70"/>
                    </a:cubicBezTo>
                    <a:cubicBezTo>
                      <a:pt x="353" y="25"/>
                      <a:pt x="300"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8" name="Google Shape;5668;p45"/>
              <p:cNvSpPr/>
              <p:nvPr/>
            </p:nvSpPr>
            <p:spPr>
              <a:xfrm>
                <a:off x="3915775" y="3932150"/>
                <a:ext cx="11750" cy="8875"/>
              </a:xfrm>
              <a:custGeom>
                <a:avLst/>
                <a:gdLst/>
                <a:ahLst/>
                <a:cxnLst/>
                <a:rect l="l" t="t" r="r" b="b"/>
                <a:pathLst>
                  <a:path w="470" h="355" extrusionOk="0">
                    <a:moveTo>
                      <a:pt x="236" y="0"/>
                    </a:moveTo>
                    <a:cubicBezTo>
                      <a:pt x="197" y="0"/>
                      <a:pt x="158" y="14"/>
                      <a:pt x="126" y="41"/>
                    </a:cubicBezTo>
                    <a:cubicBezTo>
                      <a:pt x="1" y="138"/>
                      <a:pt x="62" y="337"/>
                      <a:pt x="216" y="353"/>
                    </a:cubicBezTo>
                    <a:cubicBezTo>
                      <a:pt x="223" y="354"/>
                      <a:pt x="229" y="354"/>
                      <a:pt x="236" y="354"/>
                    </a:cubicBezTo>
                    <a:cubicBezTo>
                      <a:pt x="382" y="354"/>
                      <a:pt x="469" y="184"/>
                      <a:pt x="374" y="67"/>
                    </a:cubicBezTo>
                    <a:cubicBezTo>
                      <a:pt x="339" y="23"/>
                      <a:pt x="288"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9" name="Google Shape;5669;p45"/>
              <p:cNvSpPr/>
              <p:nvPr/>
            </p:nvSpPr>
            <p:spPr>
              <a:xfrm>
                <a:off x="3902525" y="3915625"/>
                <a:ext cx="11100" cy="8350"/>
              </a:xfrm>
              <a:custGeom>
                <a:avLst/>
                <a:gdLst/>
                <a:ahLst/>
                <a:cxnLst/>
                <a:rect l="l" t="t" r="r" b="b"/>
                <a:pathLst>
                  <a:path w="444" h="334" extrusionOk="0">
                    <a:moveTo>
                      <a:pt x="221" y="1"/>
                    </a:moveTo>
                    <a:cubicBezTo>
                      <a:pt x="184" y="1"/>
                      <a:pt x="148" y="12"/>
                      <a:pt x="116" y="37"/>
                    </a:cubicBezTo>
                    <a:cubicBezTo>
                      <a:pt x="1" y="130"/>
                      <a:pt x="58" y="317"/>
                      <a:pt x="206" y="333"/>
                    </a:cubicBezTo>
                    <a:cubicBezTo>
                      <a:pt x="213" y="333"/>
                      <a:pt x="219" y="334"/>
                      <a:pt x="226" y="334"/>
                    </a:cubicBezTo>
                    <a:cubicBezTo>
                      <a:pt x="362" y="334"/>
                      <a:pt x="443" y="173"/>
                      <a:pt x="351" y="63"/>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0" name="Google Shape;5670;p45"/>
              <p:cNvSpPr/>
              <p:nvPr/>
            </p:nvSpPr>
            <p:spPr>
              <a:xfrm>
                <a:off x="3889275" y="3899100"/>
                <a:ext cx="10450" cy="7925"/>
              </a:xfrm>
              <a:custGeom>
                <a:avLst/>
                <a:gdLst/>
                <a:ahLst/>
                <a:cxnLst/>
                <a:rect l="l" t="t" r="r" b="b"/>
                <a:pathLst>
                  <a:path w="418" h="317" extrusionOk="0">
                    <a:moveTo>
                      <a:pt x="213" y="1"/>
                    </a:moveTo>
                    <a:cubicBezTo>
                      <a:pt x="178" y="1"/>
                      <a:pt x="142" y="12"/>
                      <a:pt x="113" y="36"/>
                    </a:cubicBezTo>
                    <a:cubicBezTo>
                      <a:pt x="0" y="123"/>
                      <a:pt x="55" y="300"/>
                      <a:pt x="193" y="316"/>
                    </a:cubicBezTo>
                    <a:cubicBezTo>
                      <a:pt x="200" y="316"/>
                      <a:pt x="206" y="317"/>
                      <a:pt x="212" y="317"/>
                    </a:cubicBezTo>
                    <a:cubicBezTo>
                      <a:pt x="342" y="317"/>
                      <a:pt x="417" y="163"/>
                      <a:pt x="335" y="59"/>
                    </a:cubicBezTo>
                    <a:cubicBezTo>
                      <a:pt x="304" y="20"/>
                      <a:pt x="258" y="1"/>
                      <a:pt x="2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1" name="Google Shape;5671;p45"/>
              <p:cNvSpPr/>
              <p:nvPr/>
            </p:nvSpPr>
            <p:spPr>
              <a:xfrm>
                <a:off x="4079775" y="4099525"/>
                <a:ext cx="18325" cy="13925"/>
              </a:xfrm>
              <a:custGeom>
                <a:avLst/>
                <a:gdLst/>
                <a:ahLst/>
                <a:cxnLst/>
                <a:rect l="l" t="t" r="r" b="b"/>
                <a:pathLst>
                  <a:path w="733" h="557" extrusionOk="0">
                    <a:moveTo>
                      <a:pt x="369" y="0"/>
                    </a:moveTo>
                    <a:cubicBezTo>
                      <a:pt x="307" y="0"/>
                      <a:pt x="245" y="21"/>
                      <a:pt x="193" y="63"/>
                    </a:cubicBezTo>
                    <a:cubicBezTo>
                      <a:pt x="0" y="220"/>
                      <a:pt x="93" y="532"/>
                      <a:pt x="341" y="555"/>
                    </a:cubicBezTo>
                    <a:cubicBezTo>
                      <a:pt x="351" y="556"/>
                      <a:pt x="361" y="556"/>
                      <a:pt x="371" y="556"/>
                    </a:cubicBezTo>
                    <a:cubicBezTo>
                      <a:pt x="598" y="556"/>
                      <a:pt x="733" y="286"/>
                      <a:pt x="585" y="102"/>
                    </a:cubicBezTo>
                    <a:cubicBezTo>
                      <a:pt x="529" y="35"/>
                      <a:pt x="449" y="0"/>
                      <a:pt x="3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2" name="Google Shape;5672;p45"/>
              <p:cNvSpPr/>
              <p:nvPr/>
            </p:nvSpPr>
            <p:spPr>
              <a:xfrm>
                <a:off x="4066425" y="4082975"/>
                <a:ext cx="17800" cy="13500"/>
              </a:xfrm>
              <a:custGeom>
                <a:avLst/>
                <a:gdLst/>
                <a:ahLst/>
                <a:cxnLst/>
                <a:rect l="l" t="t" r="r" b="b"/>
                <a:pathLst>
                  <a:path w="712" h="540" extrusionOk="0">
                    <a:moveTo>
                      <a:pt x="356" y="1"/>
                    </a:moveTo>
                    <a:cubicBezTo>
                      <a:pt x="298" y="1"/>
                      <a:pt x="238" y="20"/>
                      <a:pt x="187" y="60"/>
                    </a:cubicBezTo>
                    <a:cubicBezTo>
                      <a:pt x="1" y="211"/>
                      <a:pt x="91" y="513"/>
                      <a:pt x="328" y="539"/>
                    </a:cubicBezTo>
                    <a:cubicBezTo>
                      <a:pt x="338" y="539"/>
                      <a:pt x="347" y="540"/>
                      <a:pt x="356" y="540"/>
                    </a:cubicBezTo>
                    <a:cubicBezTo>
                      <a:pt x="581" y="540"/>
                      <a:pt x="711" y="281"/>
                      <a:pt x="566" y="102"/>
                    </a:cubicBezTo>
                    <a:cubicBezTo>
                      <a:pt x="513" y="35"/>
                      <a:pt x="435" y="1"/>
                      <a:pt x="3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3" name="Google Shape;5673;p45"/>
              <p:cNvSpPr/>
              <p:nvPr/>
            </p:nvSpPr>
            <p:spPr>
              <a:xfrm>
                <a:off x="4053175" y="4066450"/>
                <a:ext cx="17125" cy="13025"/>
              </a:xfrm>
              <a:custGeom>
                <a:avLst/>
                <a:gdLst/>
                <a:ahLst/>
                <a:cxnLst/>
                <a:rect l="l" t="t" r="r" b="b"/>
                <a:pathLst>
                  <a:path w="685" h="521" extrusionOk="0">
                    <a:moveTo>
                      <a:pt x="345" y="1"/>
                    </a:moveTo>
                    <a:cubicBezTo>
                      <a:pt x="287" y="1"/>
                      <a:pt x="229" y="20"/>
                      <a:pt x="180" y="59"/>
                    </a:cubicBezTo>
                    <a:cubicBezTo>
                      <a:pt x="0" y="203"/>
                      <a:pt x="87" y="493"/>
                      <a:pt x="315" y="518"/>
                    </a:cubicBezTo>
                    <a:cubicBezTo>
                      <a:pt x="326" y="519"/>
                      <a:pt x="336" y="520"/>
                      <a:pt x="346" y="520"/>
                    </a:cubicBezTo>
                    <a:cubicBezTo>
                      <a:pt x="559" y="520"/>
                      <a:pt x="685" y="269"/>
                      <a:pt x="547" y="97"/>
                    </a:cubicBezTo>
                    <a:cubicBezTo>
                      <a:pt x="496" y="33"/>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4" name="Google Shape;5674;p45"/>
              <p:cNvSpPr/>
              <p:nvPr/>
            </p:nvSpPr>
            <p:spPr>
              <a:xfrm>
                <a:off x="4039925" y="4049875"/>
                <a:ext cx="16575" cy="12625"/>
              </a:xfrm>
              <a:custGeom>
                <a:avLst/>
                <a:gdLst/>
                <a:ahLst/>
                <a:cxnLst/>
                <a:rect l="l" t="t" r="r" b="b"/>
                <a:pathLst>
                  <a:path w="663" h="505" extrusionOk="0">
                    <a:moveTo>
                      <a:pt x="331" y="1"/>
                    </a:moveTo>
                    <a:cubicBezTo>
                      <a:pt x="275" y="1"/>
                      <a:pt x="219" y="19"/>
                      <a:pt x="174" y="56"/>
                    </a:cubicBezTo>
                    <a:cubicBezTo>
                      <a:pt x="0" y="198"/>
                      <a:pt x="84" y="481"/>
                      <a:pt x="305" y="503"/>
                    </a:cubicBezTo>
                    <a:cubicBezTo>
                      <a:pt x="315" y="504"/>
                      <a:pt x="324" y="505"/>
                      <a:pt x="333" y="505"/>
                    </a:cubicBezTo>
                    <a:cubicBezTo>
                      <a:pt x="538" y="505"/>
                      <a:pt x="663" y="261"/>
                      <a:pt x="527" y="95"/>
                    </a:cubicBezTo>
                    <a:cubicBezTo>
                      <a:pt x="478" y="33"/>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5" name="Google Shape;5675;p45"/>
              <p:cNvSpPr/>
              <p:nvPr/>
            </p:nvSpPr>
            <p:spPr>
              <a:xfrm>
                <a:off x="4026650" y="4033375"/>
                <a:ext cx="15875" cy="12100"/>
              </a:xfrm>
              <a:custGeom>
                <a:avLst/>
                <a:gdLst/>
                <a:ahLst/>
                <a:cxnLst/>
                <a:rect l="l" t="t" r="r" b="b"/>
                <a:pathLst>
                  <a:path w="635" h="484" extrusionOk="0">
                    <a:moveTo>
                      <a:pt x="320" y="1"/>
                    </a:moveTo>
                    <a:cubicBezTo>
                      <a:pt x="266" y="1"/>
                      <a:pt x="212" y="18"/>
                      <a:pt x="168" y="54"/>
                    </a:cubicBezTo>
                    <a:cubicBezTo>
                      <a:pt x="1" y="189"/>
                      <a:pt x="81" y="459"/>
                      <a:pt x="293" y="482"/>
                    </a:cubicBezTo>
                    <a:cubicBezTo>
                      <a:pt x="303" y="483"/>
                      <a:pt x="312" y="483"/>
                      <a:pt x="321" y="483"/>
                    </a:cubicBezTo>
                    <a:cubicBezTo>
                      <a:pt x="519" y="483"/>
                      <a:pt x="635" y="250"/>
                      <a:pt x="509" y="90"/>
                    </a:cubicBezTo>
                    <a:cubicBezTo>
                      <a:pt x="461" y="31"/>
                      <a:pt x="391"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6" name="Google Shape;5676;p45"/>
              <p:cNvSpPr/>
              <p:nvPr/>
            </p:nvSpPr>
            <p:spPr>
              <a:xfrm>
                <a:off x="4013400" y="4016825"/>
                <a:ext cx="15325" cy="11675"/>
              </a:xfrm>
              <a:custGeom>
                <a:avLst/>
                <a:gdLst/>
                <a:ahLst/>
                <a:cxnLst/>
                <a:rect l="l" t="t" r="r" b="b"/>
                <a:pathLst>
                  <a:path w="613" h="467" extrusionOk="0">
                    <a:moveTo>
                      <a:pt x="308" y="1"/>
                    </a:moveTo>
                    <a:cubicBezTo>
                      <a:pt x="256" y="1"/>
                      <a:pt x="205" y="18"/>
                      <a:pt x="161" y="54"/>
                    </a:cubicBezTo>
                    <a:cubicBezTo>
                      <a:pt x="1" y="183"/>
                      <a:pt x="78" y="443"/>
                      <a:pt x="283" y="466"/>
                    </a:cubicBezTo>
                    <a:cubicBezTo>
                      <a:pt x="291" y="467"/>
                      <a:pt x="299" y="467"/>
                      <a:pt x="307" y="467"/>
                    </a:cubicBezTo>
                    <a:cubicBezTo>
                      <a:pt x="499" y="467"/>
                      <a:pt x="613" y="241"/>
                      <a:pt x="486" y="87"/>
                    </a:cubicBezTo>
                    <a:cubicBezTo>
                      <a:pt x="440" y="30"/>
                      <a:pt x="374" y="1"/>
                      <a:pt x="3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7" name="Google Shape;5677;p45"/>
              <p:cNvSpPr/>
              <p:nvPr/>
            </p:nvSpPr>
            <p:spPr>
              <a:xfrm>
                <a:off x="4000075" y="4000325"/>
                <a:ext cx="14750" cy="11150"/>
              </a:xfrm>
              <a:custGeom>
                <a:avLst/>
                <a:gdLst/>
                <a:ahLst/>
                <a:cxnLst/>
                <a:rect l="l" t="t" r="r" b="b"/>
                <a:pathLst>
                  <a:path w="590" h="446" extrusionOk="0">
                    <a:moveTo>
                      <a:pt x="295" y="0"/>
                    </a:moveTo>
                    <a:cubicBezTo>
                      <a:pt x="246" y="0"/>
                      <a:pt x="196" y="16"/>
                      <a:pt x="154" y="49"/>
                    </a:cubicBezTo>
                    <a:cubicBezTo>
                      <a:pt x="0" y="175"/>
                      <a:pt x="74" y="425"/>
                      <a:pt x="273" y="444"/>
                    </a:cubicBezTo>
                    <a:cubicBezTo>
                      <a:pt x="281" y="445"/>
                      <a:pt x="289" y="446"/>
                      <a:pt x="296" y="446"/>
                    </a:cubicBezTo>
                    <a:cubicBezTo>
                      <a:pt x="479" y="446"/>
                      <a:pt x="590" y="229"/>
                      <a:pt x="469" y="81"/>
                    </a:cubicBezTo>
                    <a:cubicBezTo>
                      <a:pt x="425" y="28"/>
                      <a:pt x="360"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8" name="Google Shape;5678;p45"/>
              <p:cNvSpPr/>
              <p:nvPr/>
            </p:nvSpPr>
            <p:spPr>
              <a:xfrm>
                <a:off x="3986800" y="3983800"/>
                <a:ext cx="14100" cy="10650"/>
              </a:xfrm>
              <a:custGeom>
                <a:avLst/>
                <a:gdLst/>
                <a:ahLst/>
                <a:cxnLst/>
                <a:rect l="l" t="t" r="r" b="b"/>
                <a:pathLst>
                  <a:path w="564" h="426" extrusionOk="0">
                    <a:moveTo>
                      <a:pt x="285" y="0"/>
                    </a:moveTo>
                    <a:cubicBezTo>
                      <a:pt x="237" y="0"/>
                      <a:pt x="189" y="16"/>
                      <a:pt x="149" y="48"/>
                    </a:cubicBezTo>
                    <a:cubicBezTo>
                      <a:pt x="1" y="167"/>
                      <a:pt x="72" y="405"/>
                      <a:pt x="261" y="424"/>
                    </a:cubicBezTo>
                    <a:cubicBezTo>
                      <a:pt x="270" y="425"/>
                      <a:pt x="279" y="426"/>
                      <a:pt x="288" y="426"/>
                    </a:cubicBezTo>
                    <a:cubicBezTo>
                      <a:pt x="462" y="426"/>
                      <a:pt x="564" y="221"/>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9" name="Google Shape;5679;p45"/>
              <p:cNvSpPr/>
              <p:nvPr/>
            </p:nvSpPr>
            <p:spPr>
              <a:xfrm>
                <a:off x="3973550" y="3967225"/>
                <a:ext cx="13475" cy="10275"/>
              </a:xfrm>
              <a:custGeom>
                <a:avLst/>
                <a:gdLst/>
                <a:ahLst/>
                <a:cxnLst/>
                <a:rect l="l" t="t" r="r" b="b"/>
                <a:pathLst>
                  <a:path w="539" h="411" extrusionOk="0">
                    <a:moveTo>
                      <a:pt x="269" y="1"/>
                    </a:moveTo>
                    <a:cubicBezTo>
                      <a:pt x="224" y="1"/>
                      <a:pt x="179" y="16"/>
                      <a:pt x="142" y="46"/>
                    </a:cubicBezTo>
                    <a:cubicBezTo>
                      <a:pt x="1" y="162"/>
                      <a:pt x="68" y="390"/>
                      <a:pt x="248" y="409"/>
                    </a:cubicBezTo>
                    <a:cubicBezTo>
                      <a:pt x="256" y="410"/>
                      <a:pt x="264" y="410"/>
                      <a:pt x="272" y="410"/>
                    </a:cubicBezTo>
                    <a:cubicBezTo>
                      <a:pt x="441" y="410"/>
                      <a:pt x="539" y="213"/>
                      <a:pt x="428" y="78"/>
                    </a:cubicBezTo>
                    <a:cubicBezTo>
                      <a:pt x="388" y="27"/>
                      <a:pt x="329"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0" name="Google Shape;5680;p45"/>
              <p:cNvSpPr/>
              <p:nvPr/>
            </p:nvSpPr>
            <p:spPr>
              <a:xfrm>
                <a:off x="3960300" y="3950725"/>
                <a:ext cx="12850" cy="9800"/>
              </a:xfrm>
              <a:custGeom>
                <a:avLst/>
                <a:gdLst/>
                <a:ahLst/>
                <a:cxnLst/>
                <a:rect l="l" t="t" r="r" b="b"/>
                <a:pathLst>
                  <a:path w="514" h="392" extrusionOk="0">
                    <a:moveTo>
                      <a:pt x="257" y="1"/>
                    </a:moveTo>
                    <a:cubicBezTo>
                      <a:pt x="215" y="1"/>
                      <a:pt x="171" y="15"/>
                      <a:pt x="135" y="44"/>
                    </a:cubicBezTo>
                    <a:cubicBezTo>
                      <a:pt x="0" y="153"/>
                      <a:pt x="65" y="372"/>
                      <a:pt x="238" y="391"/>
                    </a:cubicBezTo>
                    <a:cubicBezTo>
                      <a:pt x="245" y="392"/>
                      <a:pt x="251" y="392"/>
                      <a:pt x="257" y="392"/>
                    </a:cubicBezTo>
                    <a:cubicBezTo>
                      <a:pt x="417" y="392"/>
                      <a:pt x="514" y="203"/>
                      <a:pt x="408" y="73"/>
                    </a:cubicBezTo>
                    <a:cubicBezTo>
                      <a:pt x="370" y="25"/>
                      <a:pt x="314"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1" name="Google Shape;5681;p45"/>
              <p:cNvSpPr/>
              <p:nvPr/>
            </p:nvSpPr>
            <p:spPr>
              <a:xfrm>
                <a:off x="3946950" y="3934175"/>
                <a:ext cx="12300" cy="9325"/>
              </a:xfrm>
              <a:custGeom>
                <a:avLst/>
                <a:gdLst/>
                <a:ahLst/>
                <a:cxnLst/>
                <a:rect l="l" t="t" r="r" b="b"/>
                <a:pathLst>
                  <a:path w="492" h="373" extrusionOk="0">
                    <a:moveTo>
                      <a:pt x="249" y="0"/>
                    </a:moveTo>
                    <a:cubicBezTo>
                      <a:pt x="208" y="0"/>
                      <a:pt x="166" y="15"/>
                      <a:pt x="133" y="44"/>
                    </a:cubicBezTo>
                    <a:cubicBezTo>
                      <a:pt x="1" y="147"/>
                      <a:pt x="65" y="356"/>
                      <a:pt x="229" y="372"/>
                    </a:cubicBezTo>
                    <a:cubicBezTo>
                      <a:pt x="236" y="372"/>
                      <a:pt x="242" y="373"/>
                      <a:pt x="248" y="373"/>
                    </a:cubicBezTo>
                    <a:cubicBezTo>
                      <a:pt x="401" y="373"/>
                      <a:pt x="492" y="193"/>
                      <a:pt x="393" y="70"/>
                    </a:cubicBezTo>
                    <a:cubicBezTo>
                      <a:pt x="357" y="24"/>
                      <a:pt x="303" y="0"/>
                      <a:pt x="2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2" name="Google Shape;5682;p45"/>
              <p:cNvSpPr/>
              <p:nvPr/>
            </p:nvSpPr>
            <p:spPr>
              <a:xfrm>
                <a:off x="3933700" y="3917600"/>
                <a:ext cx="11650" cy="8875"/>
              </a:xfrm>
              <a:custGeom>
                <a:avLst/>
                <a:gdLst/>
                <a:ahLst/>
                <a:cxnLst/>
                <a:rect l="l" t="t" r="r" b="b"/>
                <a:pathLst>
                  <a:path w="466" h="355" extrusionOk="0">
                    <a:moveTo>
                      <a:pt x="236" y="0"/>
                    </a:moveTo>
                    <a:cubicBezTo>
                      <a:pt x="196" y="0"/>
                      <a:pt x="156" y="14"/>
                      <a:pt x="123" y="42"/>
                    </a:cubicBezTo>
                    <a:cubicBezTo>
                      <a:pt x="1" y="138"/>
                      <a:pt x="58" y="337"/>
                      <a:pt x="216" y="353"/>
                    </a:cubicBezTo>
                    <a:cubicBezTo>
                      <a:pt x="223" y="354"/>
                      <a:pt x="229" y="354"/>
                      <a:pt x="235" y="354"/>
                    </a:cubicBezTo>
                    <a:cubicBezTo>
                      <a:pt x="381" y="354"/>
                      <a:pt x="466" y="184"/>
                      <a:pt x="373" y="67"/>
                    </a:cubicBezTo>
                    <a:cubicBezTo>
                      <a:pt x="339" y="24"/>
                      <a:pt x="287"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3" name="Google Shape;5683;p45"/>
              <p:cNvSpPr/>
              <p:nvPr/>
            </p:nvSpPr>
            <p:spPr>
              <a:xfrm>
                <a:off x="3920450" y="3901125"/>
                <a:ext cx="11000" cy="8400"/>
              </a:xfrm>
              <a:custGeom>
                <a:avLst/>
                <a:gdLst/>
                <a:ahLst/>
                <a:cxnLst/>
                <a:rect l="l" t="t" r="r" b="b"/>
                <a:pathLst>
                  <a:path w="440" h="336" extrusionOk="0">
                    <a:moveTo>
                      <a:pt x="222" y="1"/>
                    </a:moveTo>
                    <a:cubicBezTo>
                      <a:pt x="185" y="1"/>
                      <a:pt x="147" y="13"/>
                      <a:pt x="116" y="39"/>
                    </a:cubicBezTo>
                    <a:cubicBezTo>
                      <a:pt x="0" y="132"/>
                      <a:pt x="55" y="318"/>
                      <a:pt x="203" y="334"/>
                    </a:cubicBezTo>
                    <a:cubicBezTo>
                      <a:pt x="209" y="335"/>
                      <a:pt x="216" y="335"/>
                      <a:pt x="222" y="335"/>
                    </a:cubicBezTo>
                    <a:cubicBezTo>
                      <a:pt x="358" y="335"/>
                      <a:pt x="440" y="172"/>
                      <a:pt x="351" y="61"/>
                    </a:cubicBezTo>
                    <a:cubicBezTo>
                      <a:pt x="318" y="21"/>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4" name="Google Shape;5684;p45"/>
              <p:cNvSpPr/>
              <p:nvPr/>
            </p:nvSpPr>
            <p:spPr>
              <a:xfrm>
                <a:off x="3907200" y="3884650"/>
                <a:ext cx="10450" cy="7900"/>
              </a:xfrm>
              <a:custGeom>
                <a:avLst/>
                <a:gdLst/>
                <a:ahLst/>
                <a:cxnLst/>
                <a:rect l="l" t="t" r="r" b="b"/>
                <a:pathLst>
                  <a:path w="418" h="316" extrusionOk="0">
                    <a:moveTo>
                      <a:pt x="209" y="0"/>
                    </a:moveTo>
                    <a:cubicBezTo>
                      <a:pt x="174" y="0"/>
                      <a:pt x="139" y="12"/>
                      <a:pt x="109" y="36"/>
                    </a:cubicBezTo>
                    <a:cubicBezTo>
                      <a:pt x="0" y="122"/>
                      <a:pt x="51" y="299"/>
                      <a:pt x="193" y="315"/>
                    </a:cubicBezTo>
                    <a:cubicBezTo>
                      <a:pt x="198" y="316"/>
                      <a:pt x="203" y="316"/>
                      <a:pt x="208"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5" name="Google Shape;5685;p45"/>
              <p:cNvSpPr/>
              <p:nvPr/>
            </p:nvSpPr>
            <p:spPr>
              <a:xfrm>
                <a:off x="4110950" y="4101525"/>
                <a:ext cx="18950" cy="14425"/>
              </a:xfrm>
              <a:custGeom>
                <a:avLst/>
                <a:gdLst/>
                <a:ahLst/>
                <a:cxnLst/>
                <a:rect l="l" t="t" r="r" b="b"/>
                <a:pathLst>
                  <a:path w="758" h="577" extrusionOk="0">
                    <a:moveTo>
                      <a:pt x="381" y="0"/>
                    </a:moveTo>
                    <a:cubicBezTo>
                      <a:pt x="317" y="0"/>
                      <a:pt x="252" y="22"/>
                      <a:pt x="199" y="67"/>
                    </a:cubicBezTo>
                    <a:cubicBezTo>
                      <a:pt x="0" y="227"/>
                      <a:pt x="93" y="549"/>
                      <a:pt x="350" y="574"/>
                    </a:cubicBezTo>
                    <a:cubicBezTo>
                      <a:pt x="362" y="576"/>
                      <a:pt x="374" y="576"/>
                      <a:pt x="385" y="576"/>
                    </a:cubicBezTo>
                    <a:cubicBezTo>
                      <a:pt x="618" y="576"/>
                      <a:pt x="758" y="298"/>
                      <a:pt x="604" y="108"/>
                    </a:cubicBezTo>
                    <a:cubicBezTo>
                      <a:pt x="548" y="37"/>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6" name="Google Shape;5686;p45"/>
              <p:cNvSpPr/>
              <p:nvPr/>
            </p:nvSpPr>
            <p:spPr>
              <a:xfrm>
                <a:off x="4097600" y="4085000"/>
                <a:ext cx="18500" cy="13975"/>
              </a:xfrm>
              <a:custGeom>
                <a:avLst/>
                <a:gdLst/>
                <a:ahLst/>
                <a:cxnLst/>
                <a:rect l="l" t="t" r="r" b="b"/>
                <a:pathLst>
                  <a:path w="740" h="559" extrusionOk="0">
                    <a:moveTo>
                      <a:pt x="369" y="1"/>
                    </a:moveTo>
                    <a:cubicBezTo>
                      <a:pt x="308" y="1"/>
                      <a:pt x="246" y="21"/>
                      <a:pt x="193" y="62"/>
                    </a:cubicBezTo>
                    <a:cubicBezTo>
                      <a:pt x="1" y="220"/>
                      <a:pt x="94" y="532"/>
                      <a:pt x="341" y="557"/>
                    </a:cubicBezTo>
                    <a:cubicBezTo>
                      <a:pt x="352" y="558"/>
                      <a:pt x="362" y="559"/>
                      <a:pt x="372" y="559"/>
                    </a:cubicBezTo>
                    <a:cubicBezTo>
                      <a:pt x="602" y="559"/>
                      <a:pt x="740" y="289"/>
                      <a:pt x="589" y="104"/>
                    </a:cubicBezTo>
                    <a:cubicBezTo>
                      <a:pt x="532" y="36"/>
                      <a:pt x="451" y="1"/>
                      <a:pt x="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7" name="Google Shape;5687;p45"/>
              <p:cNvSpPr/>
              <p:nvPr/>
            </p:nvSpPr>
            <p:spPr>
              <a:xfrm>
                <a:off x="4084350" y="4068450"/>
                <a:ext cx="17775" cy="13500"/>
              </a:xfrm>
              <a:custGeom>
                <a:avLst/>
                <a:gdLst/>
                <a:ahLst/>
                <a:cxnLst/>
                <a:rect l="l" t="t" r="r" b="b"/>
                <a:pathLst>
                  <a:path w="711" h="540" extrusionOk="0">
                    <a:moveTo>
                      <a:pt x="357" y="1"/>
                    </a:moveTo>
                    <a:cubicBezTo>
                      <a:pt x="297" y="1"/>
                      <a:pt x="237" y="21"/>
                      <a:pt x="187" y="62"/>
                    </a:cubicBezTo>
                    <a:cubicBezTo>
                      <a:pt x="0" y="213"/>
                      <a:pt x="90" y="512"/>
                      <a:pt x="328" y="538"/>
                    </a:cubicBezTo>
                    <a:cubicBezTo>
                      <a:pt x="339" y="539"/>
                      <a:pt x="349" y="540"/>
                      <a:pt x="359" y="540"/>
                    </a:cubicBezTo>
                    <a:cubicBezTo>
                      <a:pt x="582" y="540"/>
                      <a:pt x="710" y="279"/>
                      <a:pt x="566" y="101"/>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8" name="Google Shape;5688;p45"/>
              <p:cNvSpPr/>
              <p:nvPr/>
            </p:nvSpPr>
            <p:spPr>
              <a:xfrm>
                <a:off x="4071100" y="4051925"/>
                <a:ext cx="17125" cy="13000"/>
              </a:xfrm>
              <a:custGeom>
                <a:avLst/>
                <a:gdLst/>
                <a:ahLst/>
                <a:cxnLst/>
                <a:rect l="l" t="t" r="r" b="b"/>
                <a:pathLst>
                  <a:path w="685" h="520" extrusionOk="0">
                    <a:moveTo>
                      <a:pt x="345" y="0"/>
                    </a:moveTo>
                    <a:cubicBezTo>
                      <a:pt x="287" y="0"/>
                      <a:pt x="229" y="19"/>
                      <a:pt x="180" y="58"/>
                    </a:cubicBezTo>
                    <a:cubicBezTo>
                      <a:pt x="0" y="203"/>
                      <a:pt x="84" y="495"/>
                      <a:pt x="315" y="518"/>
                    </a:cubicBezTo>
                    <a:cubicBezTo>
                      <a:pt x="326" y="519"/>
                      <a:pt x="336" y="519"/>
                      <a:pt x="346" y="519"/>
                    </a:cubicBezTo>
                    <a:cubicBezTo>
                      <a:pt x="559" y="519"/>
                      <a:pt x="684" y="271"/>
                      <a:pt x="546" y="97"/>
                    </a:cubicBezTo>
                    <a:cubicBezTo>
                      <a:pt x="495"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9" name="Google Shape;5689;p45"/>
              <p:cNvSpPr/>
              <p:nvPr/>
            </p:nvSpPr>
            <p:spPr>
              <a:xfrm>
                <a:off x="4057825" y="4035425"/>
                <a:ext cx="16600" cy="12625"/>
              </a:xfrm>
              <a:custGeom>
                <a:avLst/>
                <a:gdLst/>
                <a:ahLst/>
                <a:cxnLst/>
                <a:rect l="l" t="t" r="r" b="b"/>
                <a:pathLst>
                  <a:path w="664" h="505" extrusionOk="0">
                    <a:moveTo>
                      <a:pt x="331" y="0"/>
                    </a:moveTo>
                    <a:cubicBezTo>
                      <a:pt x="276" y="0"/>
                      <a:pt x="220" y="19"/>
                      <a:pt x="174" y="56"/>
                    </a:cubicBezTo>
                    <a:cubicBezTo>
                      <a:pt x="1" y="197"/>
                      <a:pt x="84" y="477"/>
                      <a:pt x="306" y="503"/>
                    </a:cubicBezTo>
                    <a:cubicBezTo>
                      <a:pt x="315" y="504"/>
                      <a:pt x="324" y="504"/>
                      <a:pt x="333" y="504"/>
                    </a:cubicBezTo>
                    <a:cubicBezTo>
                      <a:pt x="539" y="504"/>
                      <a:pt x="663" y="261"/>
                      <a:pt x="528" y="95"/>
                    </a:cubicBezTo>
                    <a:cubicBezTo>
                      <a:pt x="478" y="32"/>
                      <a:pt x="405" y="0"/>
                      <a:pt x="3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0" name="Google Shape;5690;p45"/>
              <p:cNvSpPr/>
              <p:nvPr/>
            </p:nvSpPr>
            <p:spPr>
              <a:xfrm>
                <a:off x="4044575" y="4018850"/>
                <a:ext cx="15875" cy="12075"/>
              </a:xfrm>
              <a:custGeom>
                <a:avLst/>
                <a:gdLst/>
                <a:ahLst/>
                <a:cxnLst/>
                <a:rect l="l" t="t" r="r" b="b"/>
                <a:pathLst>
                  <a:path w="635" h="483" extrusionOk="0">
                    <a:moveTo>
                      <a:pt x="317" y="0"/>
                    </a:moveTo>
                    <a:cubicBezTo>
                      <a:pt x="265" y="0"/>
                      <a:pt x="212" y="18"/>
                      <a:pt x="168" y="54"/>
                    </a:cubicBezTo>
                    <a:cubicBezTo>
                      <a:pt x="1" y="192"/>
                      <a:pt x="81" y="459"/>
                      <a:pt x="293" y="481"/>
                    </a:cubicBezTo>
                    <a:cubicBezTo>
                      <a:pt x="302" y="482"/>
                      <a:pt x="311" y="483"/>
                      <a:pt x="320" y="483"/>
                    </a:cubicBezTo>
                    <a:cubicBezTo>
                      <a:pt x="519" y="483"/>
                      <a:pt x="634" y="249"/>
                      <a:pt x="508" y="92"/>
                    </a:cubicBezTo>
                    <a:cubicBezTo>
                      <a:pt x="459" y="32"/>
                      <a:pt x="388"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1" name="Google Shape;5691;p45"/>
              <p:cNvSpPr/>
              <p:nvPr/>
            </p:nvSpPr>
            <p:spPr>
              <a:xfrm>
                <a:off x="4031250" y="4002350"/>
                <a:ext cx="15375" cy="11625"/>
              </a:xfrm>
              <a:custGeom>
                <a:avLst/>
                <a:gdLst/>
                <a:ahLst/>
                <a:cxnLst/>
                <a:rect l="l" t="t" r="r" b="b"/>
                <a:pathLst>
                  <a:path w="615" h="465" extrusionOk="0">
                    <a:moveTo>
                      <a:pt x="306" y="1"/>
                    </a:moveTo>
                    <a:cubicBezTo>
                      <a:pt x="255" y="1"/>
                      <a:pt x="203" y="17"/>
                      <a:pt x="161" y="52"/>
                    </a:cubicBezTo>
                    <a:cubicBezTo>
                      <a:pt x="0" y="184"/>
                      <a:pt x="77" y="444"/>
                      <a:pt x="283" y="463"/>
                    </a:cubicBezTo>
                    <a:cubicBezTo>
                      <a:pt x="292" y="464"/>
                      <a:pt x="301" y="465"/>
                      <a:pt x="310" y="465"/>
                    </a:cubicBezTo>
                    <a:cubicBezTo>
                      <a:pt x="503" y="465"/>
                      <a:pt x="614" y="241"/>
                      <a:pt x="489" y="87"/>
                    </a:cubicBezTo>
                    <a:cubicBezTo>
                      <a:pt x="443" y="30"/>
                      <a:pt x="375"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2" name="Google Shape;5692;p45"/>
              <p:cNvSpPr/>
              <p:nvPr/>
            </p:nvSpPr>
            <p:spPr>
              <a:xfrm>
                <a:off x="4017975" y="3985800"/>
                <a:ext cx="14775" cy="11225"/>
              </a:xfrm>
              <a:custGeom>
                <a:avLst/>
                <a:gdLst/>
                <a:ahLst/>
                <a:cxnLst/>
                <a:rect l="l" t="t" r="r" b="b"/>
                <a:pathLst>
                  <a:path w="591" h="449" extrusionOk="0">
                    <a:moveTo>
                      <a:pt x="296" y="0"/>
                    </a:moveTo>
                    <a:cubicBezTo>
                      <a:pt x="247" y="0"/>
                      <a:pt x="197" y="17"/>
                      <a:pt x="155" y="52"/>
                    </a:cubicBezTo>
                    <a:cubicBezTo>
                      <a:pt x="1" y="177"/>
                      <a:pt x="75" y="425"/>
                      <a:pt x="274" y="447"/>
                    </a:cubicBezTo>
                    <a:cubicBezTo>
                      <a:pt x="282" y="448"/>
                      <a:pt x="290" y="448"/>
                      <a:pt x="297" y="448"/>
                    </a:cubicBezTo>
                    <a:cubicBezTo>
                      <a:pt x="480" y="448"/>
                      <a:pt x="590" y="232"/>
                      <a:pt x="470" y="84"/>
                    </a:cubicBezTo>
                    <a:cubicBezTo>
                      <a:pt x="426" y="29"/>
                      <a:pt x="362"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3" name="Google Shape;5693;p45"/>
              <p:cNvSpPr/>
              <p:nvPr/>
            </p:nvSpPr>
            <p:spPr>
              <a:xfrm>
                <a:off x="4004725" y="3969250"/>
                <a:ext cx="14125" cy="10725"/>
              </a:xfrm>
              <a:custGeom>
                <a:avLst/>
                <a:gdLst/>
                <a:ahLst/>
                <a:cxnLst/>
                <a:rect l="l" t="t" r="r" b="b"/>
                <a:pathLst>
                  <a:path w="565" h="429" extrusionOk="0">
                    <a:moveTo>
                      <a:pt x="284" y="1"/>
                    </a:moveTo>
                    <a:cubicBezTo>
                      <a:pt x="236" y="1"/>
                      <a:pt x="189" y="16"/>
                      <a:pt x="148" y="48"/>
                    </a:cubicBezTo>
                    <a:cubicBezTo>
                      <a:pt x="1" y="171"/>
                      <a:pt x="71" y="408"/>
                      <a:pt x="261" y="428"/>
                    </a:cubicBezTo>
                    <a:cubicBezTo>
                      <a:pt x="269" y="429"/>
                      <a:pt x="277" y="429"/>
                      <a:pt x="284" y="429"/>
                    </a:cubicBezTo>
                    <a:cubicBezTo>
                      <a:pt x="460" y="429"/>
                      <a:pt x="564" y="222"/>
                      <a:pt x="450" y="81"/>
                    </a:cubicBezTo>
                    <a:cubicBezTo>
                      <a:pt x="407" y="28"/>
                      <a:pt x="34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4" name="Google Shape;5694;p45"/>
              <p:cNvSpPr/>
              <p:nvPr/>
            </p:nvSpPr>
            <p:spPr>
              <a:xfrm>
                <a:off x="3991475" y="3952750"/>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8"/>
                      <a:pt x="271" y="408"/>
                    </a:cubicBezTo>
                    <a:cubicBezTo>
                      <a:pt x="440" y="408"/>
                      <a:pt x="538" y="211"/>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5" name="Google Shape;5695;p45"/>
              <p:cNvSpPr/>
              <p:nvPr/>
            </p:nvSpPr>
            <p:spPr>
              <a:xfrm>
                <a:off x="3978125" y="3936175"/>
                <a:ext cx="12925" cy="9825"/>
              </a:xfrm>
              <a:custGeom>
                <a:avLst/>
                <a:gdLst/>
                <a:ahLst/>
                <a:cxnLst/>
                <a:rect l="l" t="t" r="r" b="b"/>
                <a:pathLst>
                  <a:path w="517" h="393" extrusionOk="0">
                    <a:moveTo>
                      <a:pt x="260" y="1"/>
                    </a:moveTo>
                    <a:cubicBezTo>
                      <a:pt x="217" y="1"/>
                      <a:pt x="173" y="15"/>
                      <a:pt x="136" y="44"/>
                    </a:cubicBezTo>
                    <a:cubicBezTo>
                      <a:pt x="1" y="153"/>
                      <a:pt x="68" y="372"/>
                      <a:pt x="239" y="391"/>
                    </a:cubicBezTo>
                    <a:cubicBezTo>
                      <a:pt x="246" y="392"/>
                      <a:pt x="254" y="393"/>
                      <a:pt x="262" y="393"/>
                    </a:cubicBezTo>
                    <a:cubicBezTo>
                      <a:pt x="421" y="393"/>
                      <a:pt x="517" y="202"/>
                      <a:pt x="412" y="73"/>
                    </a:cubicBezTo>
                    <a:cubicBezTo>
                      <a:pt x="374" y="26"/>
                      <a:pt x="318" y="1"/>
                      <a:pt x="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6" name="Google Shape;5696;p45"/>
              <p:cNvSpPr/>
              <p:nvPr/>
            </p:nvSpPr>
            <p:spPr>
              <a:xfrm>
                <a:off x="3964875" y="3919700"/>
                <a:ext cx="12275" cy="9275"/>
              </a:xfrm>
              <a:custGeom>
                <a:avLst/>
                <a:gdLst/>
                <a:ahLst/>
                <a:cxnLst/>
                <a:rect l="l" t="t" r="r" b="b"/>
                <a:pathLst>
                  <a:path w="491" h="371" extrusionOk="0">
                    <a:moveTo>
                      <a:pt x="246" y="0"/>
                    </a:moveTo>
                    <a:cubicBezTo>
                      <a:pt x="205" y="0"/>
                      <a:pt x="163" y="14"/>
                      <a:pt x="129" y="41"/>
                    </a:cubicBezTo>
                    <a:cubicBezTo>
                      <a:pt x="1" y="147"/>
                      <a:pt x="65" y="353"/>
                      <a:pt x="229" y="369"/>
                    </a:cubicBezTo>
                    <a:cubicBezTo>
                      <a:pt x="236" y="370"/>
                      <a:pt x="244" y="370"/>
                      <a:pt x="252" y="370"/>
                    </a:cubicBezTo>
                    <a:cubicBezTo>
                      <a:pt x="402" y="370"/>
                      <a:pt x="491" y="193"/>
                      <a:pt x="393" y="70"/>
                    </a:cubicBezTo>
                    <a:cubicBezTo>
                      <a:pt x="356" y="24"/>
                      <a:pt x="301" y="0"/>
                      <a:pt x="2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7" name="Google Shape;5697;p45"/>
              <p:cNvSpPr/>
              <p:nvPr/>
            </p:nvSpPr>
            <p:spPr>
              <a:xfrm>
                <a:off x="3951625" y="3903150"/>
                <a:ext cx="11650" cy="8850"/>
              </a:xfrm>
              <a:custGeom>
                <a:avLst/>
                <a:gdLst/>
                <a:ahLst/>
                <a:cxnLst/>
                <a:rect l="l" t="t" r="r" b="b"/>
                <a:pathLst>
                  <a:path w="466" h="354" extrusionOk="0">
                    <a:moveTo>
                      <a:pt x="234" y="0"/>
                    </a:moveTo>
                    <a:cubicBezTo>
                      <a:pt x="195" y="0"/>
                      <a:pt x="156" y="13"/>
                      <a:pt x="122" y="41"/>
                    </a:cubicBezTo>
                    <a:cubicBezTo>
                      <a:pt x="0" y="138"/>
                      <a:pt x="58" y="337"/>
                      <a:pt x="216" y="353"/>
                    </a:cubicBezTo>
                    <a:cubicBezTo>
                      <a:pt x="222" y="354"/>
                      <a:pt x="229" y="354"/>
                      <a:pt x="235" y="354"/>
                    </a:cubicBezTo>
                    <a:cubicBezTo>
                      <a:pt x="381" y="354"/>
                      <a:pt x="465" y="184"/>
                      <a:pt x="370" y="67"/>
                    </a:cubicBezTo>
                    <a:cubicBezTo>
                      <a:pt x="335" y="23"/>
                      <a:pt x="285"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8" name="Google Shape;5698;p45"/>
              <p:cNvSpPr/>
              <p:nvPr/>
            </p:nvSpPr>
            <p:spPr>
              <a:xfrm>
                <a:off x="3938350" y="3886600"/>
                <a:ext cx="11025" cy="8375"/>
              </a:xfrm>
              <a:custGeom>
                <a:avLst/>
                <a:gdLst/>
                <a:ahLst/>
                <a:cxnLst/>
                <a:rect l="l" t="t" r="r" b="b"/>
                <a:pathLst>
                  <a:path w="441" h="335" extrusionOk="0">
                    <a:moveTo>
                      <a:pt x="222" y="0"/>
                    </a:moveTo>
                    <a:cubicBezTo>
                      <a:pt x="185" y="0"/>
                      <a:pt x="147" y="13"/>
                      <a:pt x="117" y="38"/>
                    </a:cubicBezTo>
                    <a:cubicBezTo>
                      <a:pt x="1" y="131"/>
                      <a:pt x="56" y="318"/>
                      <a:pt x="203" y="334"/>
                    </a:cubicBezTo>
                    <a:cubicBezTo>
                      <a:pt x="210" y="334"/>
                      <a:pt x="216" y="335"/>
                      <a:pt x="223" y="335"/>
                    </a:cubicBezTo>
                    <a:cubicBezTo>
                      <a:pt x="359" y="335"/>
                      <a:pt x="440" y="174"/>
                      <a:pt x="351" y="64"/>
                    </a:cubicBezTo>
                    <a:cubicBezTo>
                      <a:pt x="318" y="22"/>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9" name="Google Shape;5699;p45"/>
              <p:cNvSpPr/>
              <p:nvPr/>
            </p:nvSpPr>
            <p:spPr>
              <a:xfrm>
                <a:off x="3925100" y="3870100"/>
                <a:ext cx="10450" cy="7925"/>
              </a:xfrm>
              <a:custGeom>
                <a:avLst/>
                <a:gdLst/>
                <a:ahLst/>
                <a:cxnLst/>
                <a:rect l="l" t="t" r="r" b="b"/>
                <a:pathLst>
                  <a:path w="418" h="317" extrusionOk="0">
                    <a:moveTo>
                      <a:pt x="210" y="1"/>
                    </a:moveTo>
                    <a:cubicBezTo>
                      <a:pt x="175" y="1"/>
                      <a:pt x="139" y="12"/>
                      <a:pt x="110" y="36"/>
                    </a:cubicBezTo>
                    <a:cubicBezTo>
                      <a:pt x="1" y="123"/>
                      <a:pt x="52" y="299"/>
                      <a:pt x="190" y="315"/>
                    </a:cubicBezTo>
                    <a:cubicBezTo>
                      <a:pt x="197" y="316"/>
                      <a:pt x="203" y="317"/>
                      <a:pt x="209" y="317"/>
                    </a:cubicBezTo>
                    <a:cubicBezTo>
                      <a:pt x="340" y="317"/>
                      <a:pt x="418" y="163"/>
                      <a:pt x="332" y="58"/>
                    </a:cubicBezTo>
                    <a:cubicBezTo>
                      <a:pt x="301" y="20"/>
                      <a:pt x="256"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0" name="Google Shape;5700;p45"/>
              <p:cNvSpPr/>
              <p:nvPr/>
            </p:nvSpPr>
            <p:spPr>
              <a:xfrm>
                <a:off x="4128775" y="4087050"/>
                <a:ext cx="19075" cy="14425"/>
              </a:xfrm>
              <a:custGeom>
                <a:avLst/>
                <a:gdLst/>
                <a:ahLst/>
                <a:cxnLst/>
                <a:rect l="l" t="t" r="r" b="b"/>
                <a:pathLst>
                  <a:path w="763" h="577" extrusionOk="0">
                    <a:moveTo>
                      <a:pt x="384" y="0"/>
                    </a:moveTo>
                    <a:cubicBezTo>
                      <a:pt x="320" y="0"/>
                      <a:pt x="256" y="21"/>
                      <a:pt x="203" y="64"/>
                    </a:cubicBezTo>
                    <a:cubicBezTo>
                      <a:pt x="1" y="225"/>
                      <a:pt x="97" y="549"/>
                      <a:pt x="354" y="575"/>
                    </a:cubicBezTo>
                    <a:cubicBezTo>
                      <a:pt x="364" y="576"/>
                      <a:pt x="375" y="576"/>
                      <a:pt x="385" y="576"/>
                    </a:cubicBezTo>
                    <a:cubicBezTo>
                      <a:pt x="621" y="576"/>
                      <a:pt x="762" y="297"/>
                      <a:pt x="608" y="106"/>
                    </a:cubicBezTo>
                    <a:cubicBezTo>
                      <a:pt x="551" y="36"/>
                      <a:pt x="468"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1" name="Google Shape;5701;p45"/>
              <p:cNvSpPr/>
              <p:nvPr/>
            </p:nvSpPr>
            <p:spPr>
              <a:xfrm>
                <a:off x="4115525" y="4070525"/>
                <a:ext cx="18400" cy="13925"/>
              </a:xfrm>
              <a:custGeom>
                <a:avLst/>
                <a:gdLst/>
                <a:ahLst/>
                <a:cxnLst/>
                <a:rect l="l" t="t" r="r" b="b"/>
                <a:pathLst>
                  <a:path w="736" h="557" extrusionOk="0">
                    <a:moveTo>
                      <a:pt x="370" y="0"/>
                    </a:moveTo>
                    <a:cubicBezTo>
                      <a:pt x="308" y="0"/>
                      <a:pt x="245" y="21"/>
                      <a:pt x="193" y="63"/>
                    </a:cubicBezTo>
                    <a:cubicBezTo>
                      <a:pt x="0" y="220"/>
                      <a:pt x="93" y="532"/>
                      <a:pt x="341" y="555"/>
                    </a:cubicBezTo>
                    <a:cubicBezTo>
                      <a:pt x="351" y="556"/>
                      <a:pt x="362" y="556"/>
                      <a:pt x="372" y="556"/>
                    </a:cubicBezTo>
                    <a:cubicBezTo>
                      <a:pt x="601" y="556"/>
                      <a:pt x="736" y="286"/>
                      <a:pt x="585" y="101"/>
                    </a:cubicBezTo>
                    <a:cubicBezTo>
                      <a:pt x="531" y="34"/>
                      <a:pt x="451" y="0"/>
                      <a:pt x="3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2" name="Google Shape;5702;p45"/>
              <p:cNvSpPr/>
              <p:nvPr/>
            </p:nvSpPr>
            <p:spPr>
              <a:xfrm>
                <a:off x="4102275" y="4053975"/>
                <a:ext cx="17775" cy="13525"/>
              </a:xfrm>
              <a:custGeom>
                <a:avLst/>
                <a:gdLst/>
                <a:ahLst/>
                <a:cxnLst/>
                <a:rect l="l" t="t" r="r" b="b"/>
                <a:pathLst>
                  <a:path w="711" h="541" extrusionOk="0">
                    <a:moveTo>
                      <a:pt x="354" y="0"/>
                    </a:moveTo>
                    <a:cubicBezTo>
                      <a:pt x="295" y="0"/>
                      <a:pt x="236" y="20"/>
                      <a:pt x="186" y="60"/>
                    </a:cubicBezTo>
                    <a:cubicBezTo>
                      <a:pt x="0" y="211"/>
                      <a:pt x="90" y="513"/>
                      <a:pt x="328" y="538"/>
                    </a:cubicBezTo>
                    <a:cubicBezTo>
                      <a:pt x="338" y="540"/>
                      <a:pt x="348" y="540"/>
                      <a:pt x="359" y="540"/>
                    </a:cubicBezTo>
                    <a:cubicBezTo>
                      <a:pt x="578" y="540"/>
                      <a:pt x="710" y="280"/>
                      <a:pt x="566" y="101"/>
                    </a:cubicBezTo>
                    <a:cubicBezTo>
                      <a:pt x="512" y="35"/>
                      <a:pt x="434" y="0"/>
                      <a:pt x="3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3" name="Google Shape;5703;p45"/>
              <p:cNvSpPr/>
              <p:nvPr/>
            </p:nvSpPr>
            <p:spPr>
              <a:xfrm>
                <a:off x="4089000" y="4037400"/>
                <a:ext cx="17150" cy="13050"/>
              </a:xfrm>
              <a:custGeom>
                <a:avLst/>
                <a:gdLst/>
                <a:ahLst/>
                <a:cxnLst/>
                <a:rect l="l" t="t" r="r" b="b"/>
                <a:pathLst>
                  <a:path w="686" h="522" extrusionOk="0">
                    <a:moveTo>
                      <a:pt x="342" y="1"/>
                    </a:moveTo>
                    <a:cubicBezTo>
                      <a:pt x="286" y="1"/>
                      <a:pt x="229" y="19"/>
                      <a:pt x="181" y="57"/>
                    </a:cubicBezTo>
                    <a:cubicBezTo>
                      <a:pt x="1" y="202"/>
                      <a:pt x="84" y="494"/>
                      <a:pt x="316" y="520"/>
                    </a:cubicBezTo>
                    <a:cubicBezTo>
                      <a:pt x="326" y="521"/>
                      <a:pt x="336" y="522"/>
                      <a:pt x="346" y="522"/>
                    </a:cubicBezTo>
                    <a:cubicBezTo>
                      <a:pt x="557" y="522"/>
                      <a:pt x="685" y="271"/>
                      <a:pt x="547" y="99"/>
                    </a:cubicBezTo>
                    <a:cubicBezTo>
                      <a:pt x="495" y="34"/>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4" name="Google Shape;5704;p45"/>
              <p:cNvSpPr/>
              <p:nvPr/>
            </p:nvSpPr>
            <p:spPr>
              <a:xfrm>
                <a:off x="4075750" y="4020875"/>
                <a:ext cx="16500" cy="12625"/>
              </a:xfrm>
              <a:custGeom>
                <a:avLst/>
                <a:gdLst/>
                <a:ahLst/>
                <a:cxnLst/>
                <a:rect l="l" t="t" r="r" b="b"/>
                <a:pathLst>
                  <a:path w="660" h="505" extrusionOk="0">
                    <a:moveTo>
                      <a:pt x="330" y="1"/>
                    </a:moveTo>
                    <a:cubicBezTo>
                      <a:pt x="275" y="1"/>
                      <a:pt x="220" y="19"/>
                      <a:pt x="174" y="56"/>
                    </a:cubicBezTo>
                    <a:cubicBezTo>
                      <a:pt x="0" y="198"/>
                      <a:pt x="81" y="481"/>
                      <a:pt x="306" y="503"/>
                    </a:cubicBezTo>
                    <a:cubicBezTo>
                      <a:pt x="315" y="504"/>
                      <a:pt x="324" y="504"/>
                      <a:pt x="333" y="504"/>
                    </a:cubicBezTo>
                    <a:cubicBezTo>
                      <a:pt x="538" y="504"/>
                      <a:pt x="660" y="261"/>
                      <a:pt x="524" y="95"/>
                    </a:cubicBezTo>
                    <a:cubicBezTo>
                      <a:pt x="475" y="33"/>
                      <a:pt x="403" y="1"/>
                      <a:pt x="3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5" name="Google Shape;5705;p45"/>
              <p:cNvSpPr/>
              <p:nvPr/>
            </p:nvSpPr>
            <p:spPr>
              <a:xfrm>
                <a:off x="4062500" y="4004375"/>
                <a:ext cx="15850" cy="12100"/>
              </a:xfrm>
              <a:custGeom>
                <a:avLst/>
                <a:gdLst/>
                <a:ahLst/>
                <a:cxnLst/>
                <a:rect l="l" t="t" r="r" b="b"/>
                <a:pathLst>
                  <a:path w="634" h="484" extrusionOk="0">
                    <a:moveTo>
                      <a:pt x="317" y="1"/>
                    </a:moveTo>
                    <a:cubicBezTo>
                      <a:pt x="264" y="1"/>
                      <a:pt x="210" y="18"/>
                      <a:pt x="164" y="54"/>
                    </a:cubicBezTo>
                    <a:cubicBezTo>
                      <a:pt x="0" y="189"/>
                      <a:pt x="81" y="459"/>
                      <a:pt x="293" y="482"/>
                    </a:cubicBezTo>
                    <a:cubicBezTo>
                      <a:pt x="302" y="483"/>
                      <a:pt x="311" y="483"/>
                      <a:pt x="319" y="483"/>
                    </a:cubicBezTo>
                    <a:cubicBezTo>
                      <a:pt x="516" y="483"/>
                      <a:pt x="634" y="250"/>
                      <a:pt x="505" y="90"/>
                    </a:cubicBezTo>
                    <a:cubicBezTo>
                      <a:pt x="457" y="31"/>
                      <a:pt x="388" y="1"/>
                      <a:pt x="3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6" name="Google Shape;5706;p45"/>
              <p:cNvSpPr/>
              <p:nvPr/>
            </p:nvSpPr>
            <p:spPr>
              <a:xfrm>
                <a:off x="4049150" y="3987825"/>
                <a:ext cx="15400" cy="11675"/>
              </a:xfrm>
              <a:custGeom>
                <a:avLst/>
                <a:gdLst/>
                <a:ahLst/>
                <a:cxnLst/>
                <a:rect l="l" t="t" r="r" b="b"/>
                <a:pathLst>
                  <a:path w="616" h="467" extrusionOk="0">
                    <a:moveTo>
                      <a:pt x="309" y="0"/>
                    </a:moveTo>
                    <a:cubicBezTo>
                      <a:pt x="257" y="0"/>
                      <a:pt x="205" y="18"/>
                      <a:pt x="161" y="54"/>
                    </a:cubicBezTo>
                    <a:cubicBezTo>
                      <a:pt x="1" y="183"/>
                      <a:pt x="78" y="443"/>
                      <a:pt x="284" y="466"/>
                    </a:cubicBezTo>
                    <a:cubicBezTo>
                      <a:pt x="291" y="466"/>
                      <a:pt x="299" y="467"/>
                      <a:pt x="307" y="467"/>
                    </a:cubicBezTo>
                    <a:cubicBezTo>
                      <a:pt x="499" y="467"/>
                      <a:pt x="616" y="241"/>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7" name="Google Shape;5707;p45"/>
              <p:cNvSpPr/>
              <p:nvPr/>
            </p:nvSpPr>
            <p:spPr>
              <a:xfrm>
                <a:off x="4035900" y="3971300"/>
                <a:ext cx="14675" cy="11175"/>
              </a:xfrm>
              <a:custGeom>
                <a:avLst/>
                <a:gdLst/>
                <a:ahLst/>
                <a:cxnLst/>
                <a:rect l="l" t="t" r="r" b="b"/>
                <a:pathLst>
                  <a:path w="587" h="447" extrusionOk="0">
                    <a:moveTo>
                      <a:pt x="295" y="1"/>
                    </a:moveTo>
                    <a:cubicBezTo>
                      <a:pt x="246" y="1"/>
                      <a:pt x="196" y="17"/>
                      <a:pt x="155" y="50"/>
                    </a:cubicBezTo>
                    <a:cubicBezTo>
                      <a:pt x="0" y="175"/>
                      <a:pt x="74" y="426"/>
                      <a:pt x="270" y="445"/>
                    </a:cubicBezTo>
                    <a:cubicBezTo>
                      <a:pt x="278" y="446"/>
                      <a:pt x="286" y="446"/>
                      <a:pt x="294" y="446"/>
                    </a:cubicBezTo>
                    <a:cubicBezTo>
                      <a:pt x="479" y="446"/>
                      <a:pt x="587" y="230"/>
                      <a:pt x="470" y="82"/>
                    </a:cubicBezTo>
                    <a:cubicBezTo>
                      <a:pt x="426" y="29"/>
                      <a:pt x="361"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8" name="Google Shape;5708;p45"/>
              <p:cNvSpPr/>
              <p:nvPr/>
            </p:nvSpPr>
            <p:spPr>
              <a:xfrm>
                <a:off x="4022650" y="3954750"/>
                <a:ext cx="14100" cy="10700"/>
              </a:xfrm>
              <a:custGeom>
                <a:avLst/>
                <a:gdLst/>
                <a:ahLst/>
                <a:cxnLst/>
                <a:rect l="l" t="t" r="r" b="b"/>
                <a:pathLst>
                  <a:path w="564" h="428" extrusionOk="0">
                    <a:moveTo>
                      <a:pt x="281" y="1"/>
                    </a:moveTo>
                    <a:cubicBezTo>
                      <a:pt x="234" y="1"/>
                      <a:pt x="187" y="17"/>
                      <a:pt x="148" y="50"/>
                    </a:cubicBezTo>
                    <a:cubicBezTo>
                      <a:pt x="0" y="169"/>
                      <a:pt x="71" y="407"/>
                      <a:pt x="261" y="426"/>
                    </a:cubicBezTo>
                    <a:cubicBezTo>
                      <a:pt x="270" y="427"/>
                      <a:pt x="279" y="428"/>
                      <a:pt x="287" y="428"/>
                    </a:cubicBezTo>
                    <a:cubicBezTo>
                      <a:pt x="461" y="428"/>
                      <a:pt x="563" y="223"/>
                      <a:pt x="447" y="82"/>
                    </a:cubicBezTo>
                    <a:cubicBezTo>
                      <a:pt x="405" y="29"/>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9" name="Google Shape;5709;p45"/>
              <p:cNvSpPr/>
              <p:nvPr/>
            </p:nvSpPr>
            <p:spPr>
              <a:xfrm>
                <a:off x="4009375" y="3938225"/>
                <a:ext cx="13500" cy="10275"/>
              </a:xfrm>
              <a:custGeom>
                <a:avLst/>
                <a:gdLst/>
                <a:ahLst/>
                <a:cxnLst/>
                <a:rect l="l" t="t" r="r" b="b"/>
                <a:pathLst>
                  <a:path w="540" h="411" extrusionOk="0">
                    <a:moveTo>
                      <a:pt x="271" y="0"/>
                    </a:moveTo>
                    <a:cubicBezTo>
                      <a:pt x="225" y="0"/>
                      <a:pt x="180" y="15"/>
                      <a:pt x="142" y="46"/>
                    </a:cubicBezTo>
                    <a:cubicBezTo>
                      <a:pt x="1" y="161"/>
                      <a:pt x="68" y="390"/>
                      <a:pt x="252" y="409"/>
                    </a:cubicBezTo>
                    <a:cubicBezTo>
                      <a:pt x="259" y="410"/>
                      <a:pt x="267" y="410"/>
                      <a:pt x="275" y="410"/>
                    </a:cubicBezTo>
                    <a:cubicBezTo>
                      <a:pt x="441" y="410"/>
                      <a:pt x="539" y="213"/>
                      <a:pt x="432" y="78"/>
                    </a:cubicBezTo>
                    <a:cubicBezTo>
                      <a:pt x="391" y="27"/>
                      <a:pt x="331" y="0"/>
                      <a:pt x="2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0" name="Google Shape;5710;p45"/>
              <p:cNvSpPr/>
              <p:nvPr/>
            </p:nvSpPr>
            <p:spPr>
              <a:xfrm>
                <a:off x="3996050" y="3921725"/>
                <a:ext cx="12925" cy="9800"/>
              </a:xfrm>
              <a:custGeom>
                <a:avLst/>
                <a:gdLst/>
                <a:ahLst/>
                <a:cxnLst/>
                <a:rect l="l" t="t" r="r" b="b"/>
                <a:pathLst>
                  <a:path w="517" h="392" extrusionOk="0">
                    <a:moveTo>
                      <a:pt x="259" y="0"/>
                    </a:moveTo>
                    <a:cubicBezTo>
                      <a:pt x="215" y="0"/>
                      <a:pt x="171" y="15"/>
                      <a:pt x="135" y="44"/>
                    </a:cubicBezTo>
                    <a:cubicBezTo>
                      <a:pt x="0" y="153"/>
                      <a:pt x="65" y="372"/>
                      <a:pt x="238" y="391"/>
                    </a:cubicBezTo>
                    <a:cubicBezTo>
                      <a:pt x="245" y="391"/>
                      <a:pt x="251" y="392"/>
                      <a:pt x="258" y="392"/>
                    </a:cubicBezTo>
                    <a:cubicBezTo>
                      <a:pt x="420" y="392"/>
                      <a:pt x="517" y="202"/>
                      <a:pt x="412" y="73"/>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1" name="Google Shape;5711;p45"/>
              <p:cNvSpPr/>
              <p:nvPr/>
            </p:nvSpPr>
            <p:spPr>
              <a:xfrm>
                <a:off x="3982800" y="3905150"/>
                <a:ext cx="12275" cy="9350"/>
              </a:xfrm>
              <a:custGeom>
                <a:avLst/>
                <a:gdLst/>
                <a:ahLst/>
                <a:cxnLst/>
                <a:rect l="l" t="t" r="r" b="b"/>
                <a:pathLst>
                  <a:path w="491" h="374" extrusionOk="0">
                    <a:moveTo>
                      <a:pt x="245" y="1"/>
                    </a:moveTo>
                    <a:cubicBezTo>
                      <a:pt x="204" y="1"/>
                      <a:pt x="163" y="14"/>
                      <a:pt x="129" y="42"/>
                    </a:cubicBezTo>
                    <a:cubicBezTo>
                      <a:pt x="0" y="148"/>
                      <a:pt x="61" y="353"/>
                      <a:pt x="225" y="373"/>
                    </a:cubicBezTo>
                    <a:cubicBezTo>
                      <a:pt x="232" y="373"/>
                      <a:pt x="238" y="373"/>
                      <a:pt x="245" y="373"/>
                    </a:cubicBezTo>
                    <a:cubicBezTo>
                      <a:pt x="397" y="373"/>
                      <a:pt x="491" y="194"/>
                      <a:pt x="389" y="70"/>
                    </a:cubicBezTo>
                    <a:cubicBezTo>
                      <a:pt x="352" y="24"/>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2" name="Google Shape;5712;p45"/>
              <p:cNvSpPr/>
              <p:nvPr/>
            </p:nvSpPr>
            <p:spPr>
              <a:xfrm>
                <a:off x="3969525" y="3888650"/>
                <a:ext cx="11650" cy="8825"/>
              </a:xfrm>
              <a:custGeom>
                <a:avLst/>
                <a:gdLst/>
                <a:ahLst/>
                <a:cxnLst/>
                <a:rect l="l" t="t" r="r" b="b"/>
                <a:pathLst>
                  <a:path w="466" h="353" extrusionOk="0">
                    <a:moveTo>
                      <a:pt x="232" y="1"/>
                    </a:moveTo>
                    <a:cubicBezTo>
                      <a:pt x="194" y="1"/>
                      <a:pt x="155" y="13"/>
                      <a:pt x="123" y="39"/>
                    </a:cubicBezTo>
                    <a:cubicBezTo>
                      <a:pt x="1" y="139"/>
                      <a:pt x="59" y="335"/>
                      <a:pt x="216" y="351"/>
                    </a:cubicBezTo>
                    <a:cubicBezTo>
                      <a:pt x="224" y="352"/>
                      <a:pt x="231" y="353"/>
                      <a:pt x="239" y="353"/>
                    </a:cubicBezTo>
                    <a:cubicBezTo>
                      <a:pt x="380" y="353"/>
                      <a:pt x="465" y="181"/>
                      <a:pt x="370" y="65"/>
                    </a:cubicBezTo>
                    <a:cubicBezTo>
                      <a:pt x="336" y="23"/>
                      <a:pt x="284" y="1"/>
                      <a:pt x="2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3" name="Google Shape;5713;p45"/>
              <p:cNvSpPr/>
              <p:nvPr/>
            </p:nvSpPr>
            <p:spPr>
              <a:xfrm>
                <a:off x="3956275" y="3872125"/>
                <a:ext cx="11025" cy="8400"/>
              </a:xfrm>
              <a:custGeom>
                <a:avLst/>
                <a:gdLst/>
                <a:ahLst/>
                <a:cxnLst/>
                <a:rect l="l" t="t" r="r" b="b"/>
                <a:pathLst>
                  <a:path w="441" h="336" extrusionOk="0">
                    <a:moveTo>
                      <a:pt x="222" y="1"/>
                    </a:moveTo>
                    <a:cubicBezTo>
                      <a:pt x="185" y="1"/>
                      <a:pt x="147" y="13"/>
                      <a:pt x="116" y="38"/>
                    </a:cubicBezTo>
                    <a:cubicBezTo>
                      <a:pt x="1" y="132"/>
                      <a:pt x="55" y="318"/>
                      <a:pt x="203" y="334"/>
                    </a:cubicBezTo>
                    <a:cubicBezTo>
                      <a:pt x="210" y="335"/>
                      <a:pt x="216" y="335"/>
                      <a:pt x="222" y="335"/>
                    </a:cubicBezTo>
                    <a:cubicBezTo>
                      <a:pt x="359" y="335"/>
                      <a:pt x="440" y="172"/>
                      <a:pt x="351" y="61"/>
                    </a:cubicBezTo>
                    <a:cubicBezTo>
                      <a:pt x="318" y="21"/>
                      <a:pt x="271"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4" name="Google Shape;5714;p45"/>
              <p:cNvSpPr/>
              <p:nvPr/>
            </p:nvSpPr>
            <p:spPr>
              <a:xfrm>
                <a:off x="3943025" y="3855550"/>
                <a:ext cx="10375" cy="7925"/>
              </a:xfrm>
              <a:custGeom>
                <a:avLst/>
                <a:gdLst/>
                <a:ahLst/>
                <a:cxnLst/>
                <a:rect l="l" t="t" r="r" b="b"/>
                <a:pathLst>
                  <a:path w="415" h="317" extrusionOk="0">
                    <a:moveTo>
                      <a:pt x="209" y="1"/>
                    </a:moveTo>
                    <a:cubicBezTo>
                      <a:pt x="173" y="1"/>
                      <a:pt x="137" y="12"/>
                      <a:pt x="106" y="36"/>
                    </a:cubicBezTo>
                    <a:cubicBezTo>
                      <a:pt x="0" y="126"/>
                      <a:pt x="52" y="303"/>
                      <a:pt x="190" y="316"/>
                    </a:cubicBezTo>
                    <a:cubicBezTo>
                      <a:pt x="197" y="317"/>
                      <a:pt x="203" y="317"/>
                      <a:pt x="209" y="317"/>
                    </a:cubicBezTo>
                    <a:cubicBezTo>
                      <a:pt x="339" y="317"/>
                      <a:pt x="414" y="166"/>
                      <a:pt x="331" y="59"/>
                    </a:cubicBezTo>
                    <a:cubicBezTo>
                      <a:pt x="300" y="21"/>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5" name="Google Shape;5715;p45"/>
              <p:cNvSpPr/>
              <p:nvPr/>
            </p:nvSpPr>
            <p:spPr>
              <a:xfrm>
                <a:off x="4159950" y="4089075"/>
                <a:ext cx="19675" cy="14900"/>
              </a:xfrm>
              <a:custGeom>
                <a:avLst/>
                <a:gdLst/>
                <a:ahLst/>
                <a:cxnLst/>
                <a:rect l="l" t="t" r="r" b="b"/>
                <a:pathLst>
                  <a:path w="787" h="596" extrusionOk="0">
                    <a:moveTo>
                      <a:pt x="395" y="0"/>
                    </a:moveTo>
                    <a:cubicBezTo>
                      <a:pt x="329" y="0"/>
                      <a:pt x="263" y="22"/>
                      <a:pt x="209" y="66"/>
                    </a:cubicBezTo>
                    <a:cubicBezTo>
                      <a:pt x="0" y="234"/>
                      <a:pt x="100" y="565"/>
                      <a:pt x="364" y="593"/>
                    </a:cubicBezTo>
                    <a:cubicBezTo>
                      <a:pt x="375" y="595"/>
                      <a:pt x="387" y="595"/>
                      <a:pt x="398" y="595"/>
                    </a:cubicBezTo>
                    <a:cubicBezTo>
                      <a:pt x="641" y="595"/>
                      <a:pt x="787" y="308"/>
                      <a:pt x="627" y="111"/>
                    </a:cubicBezTo>
                    <a:cubicBezTo>
                      <a:pt x="569" y="38"/>
                      <a:pt x="482" y="0"/>
                      <a:pt x="3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6" name="Google Shape;5716;p45"/>
              <p:cNvSpPr/>
              <p:nvPr/>
            </p:nvSpPr>
            <p:spPr>
              <a:xfrm>
                <a:off x="4146700" y="4072525"/>
                <a:ext cx="19025" cy="14425"/>
              </a:xfrm>
              <a:custGeom>
                <a:avLst/>
                <a:gdLst/>
                <a:ahLst/>
                <a:cxnLst/>
                <a:rect l="l" t="t" r="r" b="b"/>
                <a:pathLst>
                  <a:path w="761" h="577" extrusionOk="0">
                    <a:moveTo>
                      <a:pt x="382" y="0"/>
                    </a:moveTo>
                    <a:cubicBezTo>
                      <a:pt x="318" y="0"/>
                      <a:pt x="254" y="22"/>
                      <a:pt x="199" y="66"/>
                    </a:cubicBezTo>
                    <a:cubicBezTo>
                      <a:pt x="0" y="227"/>
                      <a:pt x="97" y="548"/>
                      <a:pt x="351" y="574"/>
                    </a:cubicBezTo>
                    <a:cubicBezTo>
                      <a:pt x="362" y="575"/>
                      <a:pt x="374" y="576"/>
                      <a:pt x="385" y="576"/>
                    </a:cubicBezTo>
                    <a:cubicBezTo>
                      <a:pt x="622" y="576"/>
                      <a:pt x="761" y="298"/>
                      <a:pt x="608" y="108"/>
                    </a:cubicBezTo>
                    <a:cubicBezTo>
                      <a:pt x="549" y="37"/>
                      <a:pt x="466" y="0"/>
                      <a:pt x="3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7" name="Google Shape;5717;p45"/>
              <p:cNvSpPr/>
              <p:nvPr/>
            </p:nvSpPr>
            <p:spPr>
              <a:xfrm>
                <a:off x="4133425" y="4056000"/>
                <a:ext cx="18425" cy="13975"/>
              </a:xfrm>
              <a:custGeom>
                <a:avLst/>
                <a:gdLst/>
                <a:ahLst/>
                <a:cxnLst/>
                <a:rect l="l" t="t" r="r" b="b"/>
                <a:pathLst>
                  <a:path w="737" h="559" extrusionOk="0">
                    <a:moveTo>
                      <a:pt x="368" y="1"/>
                    </a:moveTo>
                    <a:cubicBezTo>
                      <a:pt x="307" y="1"/>
                      <a:pt x="245" y="21"/>
                      <a:pt x="194" y="62"/>
                    </a:cubicBezTo>
                    <a:cubicBezTo>
                      <a:pt x="1" y="220"/>
                      <a:pt x="94" y="531"/>
                      <a:pt x="342" y="557"/>
                    </a:cubicBezTo>
                    <a:cubicBezTo>
                      <a:pt x="352" y="558"/>
                      <a:pt x="362" y="559"/>
                      <a:pt x="373" y="559"/>
                    </a:cubicBezTo>
                    <a:cubicBezTo>
                      <a:pt x="602" y="559"/>
                      <a:pt x="737" y="289"/>
                      <a:pt x="586" y="104"/>
                    </a:cubicBezTo>
                    <a:cubicBezTo>
                      <a:pt x="531" y="36"/>
                      <a:pt x="450"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8" name="Google Shape;5718;p45"/>
              <p:cNvSpPr/>
              <p:nvPr/>
            </p:nvSpPr>
            <p:spPr>
              <a:xfrm>
                <a:off x="4120175" y="4039450"/>
                <a:ext cx="17775" cy="13500"/>
              </a:xfrm>
              <a:custGeom>
                <a:avLst/>
                <a:gdLst/>
                <a:ahLst/>
                <a:cxnLst/>
                <a:rect l="l" t="t" r="r" b="b"/>
                <a:pathLst>
                  <a:path w="711" h="540" extrusionOk="0">
                    <a:moveTo>
                      <a:pt x="357" y="0"/>
                    </a:moveTo>
                    <a:cubicBezTo>
                      <a:pt x="297" y="0"/>
                      <a:pt x="237" y="20"/>
                      <a:pt x="187" y="62"/>
                    </a:cubicBezTo>
                    <a:cubicBezTo>
                      <a:pt x="1" y="213"/>
                      <a:pt x="87" y="512"/>
                      <a:pt x="328" y="538"/>
                    </a:cubicBezTo>
                    <a:cubicBezTo>
                      <a:pt x="339" y="539"/>
                      <a:pt x="349" y="539"/>
                      <a:pt x="359" y="539"/>
                    </a:cubicBezTo>
                    <a:cubicBezTo>
                      <a:pt x="579" y="539"/>
                      <a:pt x="711" y="279"/>
                      <a:pt x="566" y="101"/>
                    </a:cubicBezTo>
                    <a:cubicBezTo>
                      <a:pt x="513" y="35"/>
                      <a:pt x="436"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9" name="Google Shape;5719;p45"/>
              <p:cNvSpPr/>
              <p:nvPr/>
            </p:nvSpPr>
            <p:spPr>
              <a:xfrm>
                <a:off x="4106925" y="4022900"/>
                <a:ext cx="17125" cy="13025"/>
              </a:xfrm>
              <a:custGeom>
                <a:avLst/>
                <a:gdLst/>
                <a:ahLst/>
                <a:cxnLst/>
                <a:rect l="l" t="t" r="r" b="b"/>
                <a:pathLst>
                  <a:path w="685" h="521" extrusionOk="0">
                    <a:moveTo>
                      <a:pt x="345" y="1"/>
                    </a:moveTo>
                    <a:cubicBezTo>
                      <a:pt x="287" y="1"/>
                      <a:pt x="229" y="20"/>
                      <a:pt x="180" y="59"/>
                    </a:cubicBezTo>
                    <a:cubicBezTo>
                      <a:pt x="0" y="204"/>
                      <a:pt x="84" y="496"/>
                      <a:pt x="315" y="518"/>
                    </a:cubicBezTo>
                    <a:cubicBezTo>
                      <a:pt x="326" y="520"/>
                      <a:pt x="336" y="520"/>
                      <a:pt x="346" y="520"/>
                    </a:cubicBezTo>
                    <a:cubicBezTo>
                      <a:pt x="556" y="520"/>
                      <a:pt x="685" y="272"/>
                      <a:pt x="547" y="97"/>
                    </a:cubicBezTo>
                    <a:cubicBezTo>
                      <a:pt x="496" y="34"/>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0" name="Google Shape;5720;p45"/>
              <p:cNvSpPr/>
              <p:nvPr/>
            </p:nvSpPr>
            <p:spPr>
              <a:xfrm>
                <a:off x="4093575" y="4006400"/>
                <a:ext cx="16575" cy="12575"/>
              </a:xfrm>
              <a:custGeom>
                <a:avLst/>
                <a:gdLst/>
                <a:ahLst/>
                <a:cxnLst/>
                <a:rect l="l" t="t" r="r" b="b"/>
                <a:pathLst>
                  <a:path w="663" h="503" extrusionOk="0">
                    <a:moveTo>
                      <a:pt x="334" y="1"/>
                    </a:moveTo>
                    <a:cubicBezTo>
                      <a:pt x="278" y="1"/>
                      <a:pt x="222" y="19"/>
                      <a:pt x="174" y="57"/>
                    </a:cubicBezTo>
                    <a:cubicBezTo>
                      <a:pt x="1" y="198"/>
                      <a:pt x="84" y="478"/>
                      <a:pt x="309" y="500"/>
                    </a:cubicBezTo>
                    <a:cubicBezTo>
                      <a:pt x="320" y="502"/>
                      <a:pt x="330" y="502"/>
                      <a:pt x="340" y="502"/>
                    </a:cubicBezTo>
                    <a:cubicBezTo>
                      <a:pt x="543" y="502"/>
                      <a:pt x="663" y="258"/>
                      <a:pt x="528" y="92"/>
                    </a:cubicBezTo>
                    <a:cubicBezTo>
                      <a:pt x="479" y="32"/>
                      <a:pt x="40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1" name="Google Shape;5721;p45"/>
              <p:cNvSpPr/>
              <p:nvPr/>
            </p:nvSpPr>
            <p:spPr>
              <a:xfrm>
                <a:off x="4080400" y="3989850"/>
                <a:ext cx="15875" cy="12075"/>
              </a:xfrm>
              <a:custGeom>
                <a:avLst/>
                <a:gdLst/>
                <a:ahLst/>
                <a:cxnLst/>
                <a:rect l="l" t="t" r="r" b="b"/>
                <a:pathLst>
                  <a:path w="635" h="483" extrusionOk="0">
                    <a:moveTo>
                      <a:pt x="317" y="0"/>
                    </a:moveTo>
                    <a:cubicBezTo>
                      <a:pt x="264" y="0"/>
                      <a:pt x="210" y="18"/>
                      <a:pt x="165" y="54"/>
                    </a:cubicBezTo>
                    <a:cubicBezTo>
                      <a:pt x="1" y="192"/>
                      <a:pt x="81" y="459"/>
                      <a:pt x="293" y="481"/>
                    </a:cubicBezTo>
                    <a:cubicBezTo>
                      <a:pt x="302" y="482"/>
                      <a:pt x="311" y="482"/>
                      <a:pt x="320" y="482"/>
                    </a:cubicBezTo>
                    <a:cubicBezTo>
                      <a:pt x="517" y="482"/>
                      <a:pt x="635" y="249"/>
                      <a:pt x="505" y="92"/>
                    </a:cubicBezTo>
                    <a:cubicBezTo>
                      <a:pt x="458" y="32"/>
                      <a:pt x="388"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2" name="Google Shape;5722;p45"/>
              <p:cNvSpPr/>
              <p:nvPr/>
            </p:nvSpPr>
            <p:spPr>
              <a:xfrm>
                <a:off x="4067075" y="3973350"/>
                <a:ext cx="15300" cy="11625"/>
              </a:xfrm>
              <a:custGeom>
                <a:avLst/>
                <a:gdLst/>
                <a:ahLst/>
                <a:cxnLst/>
                <a:rect l="l" t="t" r="r" b="b"/>
                <a:pathLst>
                  <a:path w="612" h="465" extrusionOk="0">
                    <a:moveTo>
                      <a:pt x="307" y="0"/>
                    </a:moveTo>
                    <a:cubicBezTo>
                      <a:pt x="255" y="0"/>
                      <a:pt x="204" y="17"/>
                      <a:pt x="161" y="52"/>
                    </a:cubicBezTo>
                    <a:cubicBezTo>
                      <a:pt x="0" y="183"/>
                      <a:pt x="78" y="444"/>
                      <a:pt x="283" y="463"/>
                    </a:cubicBezTo>
                    <a:cubicBezTo>
                      <a:pt x="292" y="464"/>
                      <a:pt x="301" y="464"/>
                      <a:pt x="310" y="464"/>
                    </a:cubicBezTo>
                    <a:cubicBezTo>
                      <a:pt x="500" y="464"/>
                      <a:pt x="612" y="240"/>
                      <a:pt x="489" y="87"/>
                    </a:cubicBezTo>
                    <a:cubicBezTo>
                      <a:pt x="443" y="30"/>
                      <a:pt x="375"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3" name="Google Shape;5723;p45"/>
              <p:cNvSpPr/>
              <p:nvPr/>
            </p:nvSpPr>
            <p:spPr>
              <a:xfrm>
                <a:off x="4053825" y="3956800"/>
                <a:ext cx="14675" cy="11200"/>
              </a:xfrm>
              <a:custGeom>
                <a:avLst/>
                <a:gdLst/>
                <a:ahLst/>
                <a:cxnLst/>
                <a:rect l="l" t="t" r="r" b="b"/>
                <a:pathLst>
                  <a:path w="587" h="448" extrusionOk="0">
                    <a:moveTo>
                      <a:pt x="295" y="0"/>
                    </a:moveTo>
                    <a:cubicBezTo>
                      <a:pt x="246" y="0"/>
                      <a:pt x="196" y="17"/>
                      <a:pt x="154" y="52"/>
                    </a:cubicBezTo>
                    <a:cubicBezTo>
                      <a:pt x="0" y="177"/>
                      <a:pt x="74" y="424"/>
                      <a:pt x="270" y="447"/>
                    </a:cubicBezTo>
                    <a:cubicBezTo>
                      <a:pt x="278" y="448"/>
                      <a:pt x="286" y="448"/>
                      <a:pt x="294" y="448"/>
                    </a:cubicBezTo>
                    <a:cubicBezTo>
                      <a:pt x="479" y="448"/>
                      <a:pt x="587" y="232"/>
                      <a:pt x="469" y="84"/>
                    </a:cubicBezTo>
                    <a:cubicBezTo>
                      <a:pt x="424" y="29"/>
                      <a:pt x="359"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4" name="Google Shape;5724;p45"/>
              <p:cNvSpPr/>
              <p:nvPr/>
            </p:nvSpPr>
            <p:spPr>
              <a:xfrm>
                <a:off x="4040475" y="3940250"/>
                <a:ext cx="14200" cy="10725"/>
              </a:xfrm>
              <a:custGeom>
                <a:avLst/>
                <a:gdLst/>
                <a:ahLst/>
                <a:cxnLst/>
                <a:rect l="l" t="t" r="r" b="b"/>
                <a:pathLst>
                  <a:path w="568" h="429" extrusionOk="0">
                    <a:moveTo>
                      <a:pt x="285" y="1"/>
                    </a:moveTo>
                    <a:cubicBezTo>
                      <a:pt x="238" y="1"/>
                      <a:pt x="191" y="16"/>
                      <a:pt x="152" y="48"/>
                    </a:cubicBezTo>
                    <a:cubicBezTo>
                      <a:pt x="1" y="167"/>
                      <a:pt x="71" y="408"/>
                      <a:pt x="264" y="428"/>
                    </a:cubicBezTo>
                    <a:cubicBezTo>
                      <a:pt x="272" y="428"/>
                      <a:pt x="280" y="429"/>
                      <a:pt x="287" y="429"/>
                    </a:cubicBezTo>
                    <a:cubicBezTo>
                      <a:pt x="463" y="429"/>
                      <a:pt x="568" y="222"/>
                      <a:pt x="451" y="80"/>
                    </a:cubicBezTo>
                    <a:cubicBezTo>
                      <a:pt x="409" y="28"/>
                      <a:pt x="347"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5" name="Google Shape;5725;p45"/>
              <p:cNvSpPr/>
              <p:nvPr/>
            </p:nvSpPr>
            <p:spPr>
              <a:xfrm>
                <a:off x="4027225" y="3923750"/>
                <a:ext cx="13550" cy="10200"/>
              </a:xfrm>
              <a:custGeom>
                <a:avLst/>
                <a:gdLst/>
                <a:ahLst/>
                <a:cxnLst/>
                <a:rect l="l" t="t" r="r" b="b"/>
                <a:pathLst>
                  <a:path w="542" h="408" extrusionOk="0">
                    <a:moveTo>
                      <a:pt x="273" y="1"/>
                    </a:moveTo>
                    <a:cubicBezTo>
                      <a:pt x="227" y="1"/>
                      <a:pt x="181" y="16"/>
                      <a:pt x="142" y="46"/>
                    </a:cubicBezTo>
                    <a:cubicBezTo>
                      <a:pt x="0" y="159"/>
                      <a:pt x="68" y="390"/>
                      <a:pt x="251" y="406"/>
                    </a:cubicBezTo>
                    <a:cubicBezTo>
                      <a:pt x="259" y="407"/>
                      <a:pt x="267" y="407"/>
                      <a:pt x="274" y="407"/>
                    </a:cubicBezTo>
                    <a:cubicBezTo>
                      <a:pt x="441" y="407"/>
                      <a:pt x="542" y="210"/>
                      <a:pt x="431" y="75"/>
                    </a:cubicBezTo>
                    <a:cubicBezTo>
                      <a:pt x="391" y="26"/>
                      <a:pt x="332" y="1"/>
                      <a:pt x="2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6" name="Google Shape;5726;p45"/>
              <p:cNvSpPr/>
              <p:nvPr/>
            </p:nvSpPr>
            <p:spPr>
              <a:xfrm>
                <a:off x="4013975" y="3907175"/>
                <a:ext cx="12900" cy="9825"/>
              </a:xfrm>
              <a:custGeom>
                <a:avLst/>
                <a:gdLst/>
                <a:ahLst/>
                <a:cxnLst/>
                <a:rect l="l" t="t" r="r" b="b"/>
                <a:pathLst>
                  <a:path w="516" h="393" extrusionOk="0">
                    <a:moveTo>
                      <a:pt x="258" y="1"/>
                    </a:moveTo>
                    <a:cubicBezTo>
                      <a:pt x="215" y="1"/>
                      <a:pt x="171" y="15"/>
                      <a:pt x="135" y="44"/>
                    </a:cubicBezTo>
                    <a:cubicBezTo>
                      <a:pt x="0" y="153"/>
                      <a:pt x="64" y="372"/>
                      <a:pt x="238" y="391"/>
                    </a:cubicBezTo>
                    <a:cubicBezTo>
                      <a:pt x="246" y="392"/>
                      <a:pt x="253" y="392"/>
                      <a:pt x="261" y="392"/>
                    </a:cubicBezTo>
                    <a:cubicBezTo>
                      <a:pt x="421" y="392"/>
                      <a:pt x="516" y="202"/>
                      <a:pt x="411" y="73"/>
                    </a:cubicBezTo>
                    <a:cubicBezTo>
                      <a:pt x="373" y="25"/>
                      <a:pt x="316"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7" name="Google Shape;5727;p45"/>
              <p:cNvSpPr/>
              <p:nvPr/>
            </p:nvSpPr>
            <p:spPr>
              <a:xfrm>
                <a:off x="4000700" y="3890700"/>
                <a:ext cx="12275" cy="9275"/>
              </a:xfrm>
              <a:custGeom>
                <a:avLst/>
                <a:gdLst/>
                <a:ahLst/>
                <a:cxnLst/>
                <a:rect l="l" t="t" r="r" b="b"/>
                <a:pathLst>
                  <a:path w="491" h="371" extrusionOk="0">
                    <a:moveTo>
                      <a:pt x="245" y="0"/>
                    </a:moveTo>
                    <a:cubicBezTo>
                      <a:pt x="205" y="0"/>
                      <a:pt x="164" y="14"/>
                      <a:pt x="129" y="41"/>
                    </a:cubicBezTo>
                    <a:cubicBezTo>
                      <a:pt x="1" y="147"/>
                      <a:pt x="62" y="353"/>
                      <a:pt x="226" y="369"/>
                    </a:cubicBezTo>
                    <a:cubicBezTo>
                      <a:pt x="234" y="370"/>
                      <a:pt x="242" y="370"/>
                      <a:pt x="249" y="370"/>
                    </a:cubicBezTo>
                    <a:cubicBezTo>
                      <a:pt x="402" y="370"/>
                      <a:pt x="491" y="192"/>
                      <a:pt x="390"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8" name="Google Shape;5728;p45"/>
              <p:cNvSpPr/>
              <p:nvPr/>
            </p:nvSpPr>
            <p:spPr>
              <a:xfrm>
                <a:off x="3987450" y="3874125"/>
                <a:ext cx="11650" cy="8875"/>
              </a:xfrm>
              <a:custGeom>
                <a:avLst/>
                <a:gdLst/>
                <a:ahLst/>
                <a:cxnLst/>
                <a:rect l="l" t="t" r="r" b="b"/>
                <a:pathLst>
                  <a:path w="466" h="355" extrusionOk="0">
                    <a:moveTo>
                      <a:pt x="231" y="0"/>
                    </a:moveTo>
                    <a:cubicBezTo>
                      <a:pt x="192" y="0"/>
                      <a:pt x="154" y="13"/>
                      <a:pt x="123" y="39"/>
                    </a:cubicBezTo>
                    <a:cubicBezTo>
                      <a:pt x="1" y="138"/>
                      <a:pt x="58" y="338"/>
                      <a:pt x="216" y="354"/>
                    </a:cubicBezTo>
                    <a:cubicBezTo>
                      <a:pt x="222" y="354"/>
                      <a:pt x="229" y="355"/>
                      <a:pt x="235" y="355"/>
                    </a:cubicBezTo>
                    <a:cubicBezTo>
                      <a:pt x="378" y="355"/>
                      <a:pt x="466" y="185"/>
                      <a:pt x="370" y="68"/>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9" name="Google Shape;5729;p45"/>
              <p:cNvSpPr/>
              <p:nvPr/>
            </p:nvSpPr>
            <p:spPr>
              <a:xfrm>
                <a:off x="3974200" y="3857600"/>
                <a:ext cx="11000" cy="8375"/>
              </a:xfrm>
              <a:custGeom>
                <a:avLst/>
                <a:gdLst/>
                <a:ahLst/>
                <a:cxnLst/>
                <a:rect l="l" t="t" r="r" b="b"/>
                <a:pathLst>
                  <a:path w="440" h="335" extrusionOk="0">
                    <a:moveTo>
                      <a:pt x="221" y="0"/>
                    </a:moveTo>
                    <a:cubicBezTo>
                      <a:pt x="184" y="0"/>
                      <a:pt x="147" y="13"/>
                      <a:pt x="116" y="38"/>
                    </a:cubicBezTo>
                    <a:cubicBezTo>
                      <a:pt x="0" y="131"/>
                      <a:pt x="55" y="317"/>
                      <a:pt x="203" y="333"/>
                    </a:cubicBezTo>
                    <a:cubicBezTo>
                      <a:pt x="209" y="334"/>
                      <a:pt x="216" y="334"/>
                      <a:pt x="222" y="334"/>
                    </a:cubicBezTo>
                    <a:cubicBezTo>
                      <a:pt x="359" y="334"/>
                      <a:pt x="440" y="174"/>
                      <a:pt x="351" y="63"/>
                    </a:cubicBezTo>
                    <a:cubicBezTo>
                      <a:pt x="318" y="22"/>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0" name="Google Shape;5730;p45"/>
              <p:cNvSpPr/>
              <p:nvPr/>
            </p:nvSpPr>
            <p:spPr>
              <a:xfrm>
                <a:off x="3960850" y="3841100"/>
                <a:ext cx="10450" cy="7925"/>
              </a:xfrm>
              <a:custGeom>
                <a:avLst/>
                <a:gdLst/>
                <a:ahLst/>
                <a:cxnLst/>
                <a:rect l="l" t="t" r="r" b="b"/>
                <a:pathLst>
                  <a:path w="418" h="317" extrusionOk="0">
                    <a:moveTo>
                      <a:pt x="210" y="0"/>
                    </a:moveTo>
                    <a:cubicBezTo>
                      <a:pt x="175" y="0"/>
                      <a:pt x="139" y="12"/>
                      <a:pt x="110" y="36"/>
                    </a:cubicBezTo>
                    <a:cubicBezTo>
                      <a:pt x="1" y="123"/>
                      <a:pt x="52" y="299"/>
                      <a:pt x="194" y="315"/>
                    </a:cubicBezTo>
                    <a:cubicBezTo>
                      <a:pt x="200" y="316"/>
                      <a:pt x="207" y="316"/>
                      <a:pt x="213" y="316"/>
                    </a:cubicBezTo>
                    <a:cubicBezTo>
                      <a:pt x="343" y="316"/>
                      <a:pt x="418" y="162"/>
                      <a:pt x="335" y="58"/>
                    </a:cubicBezTo>
                    <a:cubicBezTo>
                      <a:pt x="302"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1" name="Google Shape;5731;p45"/>
              <p:cNvSpPr/>
              <p:nvPr/>
            </p:nvSpPr>
            <p:spPr>
              <a:xfrm>
                <a:off x="4191125" y="4091100"/>
                <a:ext cx="20250" cy="15350"/>
              </a:xfrm>
              <a:custGeom>
                <a:avLst/>
                <a:gdLst/>
                <a:ahLst/>
                <a:cxnLst/>
                <a:rect l="l" t="t" r="r" b="b"/>
                <a:pathLst>
                  <a:path w="810" h="614" extrusionOk="0">
                    <a:moveTo>
                      <a:pt x="409" y="1"/>
                    </a:moveTo>
                    <a:cubicBezTo>
                      <a:pt x="341" y="1"/>
                      <a:pt x="273" y="23"/>
                      <a:pt x="216" y="69"/>
                    </a:cubicBezTo>
                    <a:cubicBezTo>
                      <a:pt x="0" y="239"/>
                      <a:pt x="103" y="583"/>
                      <a:pt x="376" y="612"/>
                    </a:cubicBezTo>
                    <a:cubicBezTo>
                      <a:pt x="388" y="613"/>
                      <a:pt x="400" y="614"/>
                      <a:pt x="411" y="614"/>
                    </a:cubicBezTo>
                    <a:cubicBezTo>
                      <a:pt x="660" y="614"/>
                      <a:pt x="809" y="317"/>
                      <a:pt x="646" y="114"/>
                    </a:cubicBezTo>
                    <a:cubicBezTo>
                      <a:pt x="586" y="39"/>
                      <a:pt x="498" y="1"/>
                      <a:pt x="4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2" name="Google Shape;5732;p45"/>
              <p:cNvSpPr/>
              <p:nvPr/>
            </p:nvSpPr>
            <p:spPr>
              <a:xfrm>
                <a:off x="4177875" y="4074525"/>
                <a:ext cx="19675" cy="14900"/>
              </a:xfrm>
              <a:custGeom>
                <a:avLst/>
                <a:gdLst/>
                <a:ahLst/>
                <a:cxnLst/>
                <a:rect l="l" t="t" r="r" b="b"/>
                <a:pathLst>
                  <a:path w="787" h="596" extrusionOk="0">
                    <a:moveTo>
                      <a:pt x="393" y="1"/>
                    </a:moveTo>
                    <a:cubicBezTo>
                      <a:pt x="327" y="1"/>
                      <a:pt x="261" y="22"/>
                      <a:pt x="206" y="67"/>
                    </a:cubicBezTo>
                    <a:cubicBezTo>
                      <a:pt x="0" y="234"/>
                      <a:pt x="100" y="568"/>
                      <a:pt x="363" y="594"/>
                    </a:cubicBezTo>
                    <a:cubicBezTo>
                      <a:pt x="375" y="595"/>
                      <a:pt x="387" y="596"/>
                      <a:pt x="398" y="596"/>
                    </a:cubicBezTo>
                    <a:cubicBezTo>
                      <a:pt x="641" y="596"/>
                      <a:pt x="786" y="308"/>
                      <a:pt x="627" y="112"/>
                    </a:cubicBezTo>
                    <a:cubicBezTo>
                      <a:pt x="566" y="39"/>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3" name="Google Shape;5733;p45"/>
              <p:cNvSpPr/>
              <p:nvPr/>
            </p:nvSpPr>
            <p:spPr>
              <a:xfrm>
                <a:off x="4164600" y="4058025"/>
                <a:ext cx="19075" cy="14450"/>
              </a:xfrm>
              <a:custGeom>
                <a:avLst/>
                <a:gdLst/>
                <a:ahLst/>
                <a:cxnLst/>
                <a:rect l="l" t="t" r="r" b="b"/>
                <a:pathLst>
                  <a:path w="763" h="578" extrusionOk="0">
                    <a:moveTo>
                      <a:pt x="382" y="1"/>
                    </a:moveTo>
                    <a:cubicBezTo>
                      <a:pt x="318" y="1"/>
                      <a:pt x="254" y="22"/>
                      <a:pt x="200" y="65"/>
                    </a:cubicBezTo>
                    <a:cubicBezTo>
                      <a:pt x="1" y="225"/>
                      <a:pt x="97" y="550"/>
                      <a:pt x="351" y="576"/>
                    </a:cubicBezTo>
                    <a:cubicBezTo>
                      <a:pt x="362" y="577"/>
                      <a:pt x="372" y="577"/>
                      <a:pt x="382" y="577"/>
                    </a:cubicBezTo>
                    <a:cubicBezTo>
                      <a:pt x="621" y="577"/>
                      <a:pt x="762" y="298"/>
                      <a:pt x="605" y="106"/>
                    </a:cubicBezTo>
                    <a:cubicBezTo>
                      <a:pt x="548" y="37"/>
                      <a:pt x="466" y="1"/>
                      <a:pt x="3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4" name="Google Shape;5734;p45"/>
              <p:cNvSpPr/>
              <p:nvPr/>
            </p:nvSpPr>
            <p:spPr>
              <a:xfrm>
                <a:off x="4151350" y="4041500"/>
                <a:ext cx="18425" cy="13925"/>
              </a:xfrm>
              <a:custGeom>
                <a:avLst/>
                <a:gdLst/>
                <a:ahLst/>
                <a:cxnLst/>
                <a:rect l="l" t="t" r="r" b="b"/>
                <a:pathLst>
                  <a:path w="737" h="557" extrusionOk="0">
                    <a:moveTo>
                      <a:pt x="371" y="1"/>
                    </a:moveTo>
                    <a:cubicBezTo>
                      <a:pt x="308" y="1"/>
                      <a:pt x="245" y="22"/>
                      <a:pt x="193" y="64"/>
                    </a:cubicBezTo>
                    <a:cubicBezTo>
                      <a:pt x="1" y="221"/>
                      <a:pt x="94" y="533"/>
                      <a:pt x="341" y="555"/>
                    </a:cubicBezTo>
                    <a:cubicBezTo>
                      <a:pt x="352" y="556"/>
                      <a:pt x="362" y="557"/>
                      <a:pt x="372" y="557"/>
                    </a:cubicBezTo>
                    <a:cubicBezTo>
                      <a:pt x="601" y="557"/>
                      <a:pt x="736" y="287"/>
                      <a:pt x="586" y="102"/>
                    </a:cubicBezTo>
                    <a:cubicBezTo>
                      <a:pt x="531" y="35"/>
                      <a:pt x="451" y="1"/>
                      <a:pt x="3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5" name="Google Shape;5735;p45"/>
              <p:cNvSpPr/>
              <p:nvPr/>
            </p:nvSpPr>
            <p:spPr>
              <a:xfrm>
                <a:off x="4138025" y="4024975"/>
                <a:ext cx="17850" cy="13500"/>
              </a:xfrm>
              <a:custGeom>
                <a:avLst/>
                <a:gdLst/>
                <a:ahLst/>
                <a:cxnLst/>
                <a:rect l="l" t="t" r="r" b="b"/>
                <a:pathLst>
                  <a:path w="714" h="540" extrusionOk="0">
                    <a:moveTo>
                      <a:pt x="358" y="0"/>
                    </a:moveTo>
                    <a:cubicBezTo>
                      <a:pt x="299" y="0"/>
                      <a:pt x="239" y="20"/>
                      <a:pt x="190" y="59"/>
                    </a:cubicBezTo>
                    <a:cubicBezTo>
                      <a:pt x="0" y="210"/>
                      <a:pt x="90" y="513"/>
                      <a:pt x="331" y="538"/>
                    </a:cubicBezTo>
                    <a:cubicBezTo>
                      <a:pt x="342" y="539"/>
                      <a:pt x="352" y="540"/>
                      <a:pt x="362" y="540"/>
                    </a:cubicBezTo>
                    <a:cubicBezTo>
                      <a:pt x="582" y="540"/>
                      <a:pt x="713" y="279"/>
                      <a:pt x="569" y="101"/>
                    </a:cubicBezTo>
                    <a:cubicBezTo>
                      <a:pt x="516" y="35"/>
                      <a:pt x="437" y="0"/>
                      <a:pt x="3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6" name="Google Shape;5736;p45"/>
              <p:cNvSpPr/>
              <p:nvPr/>
            </p:nvSpPr>
            <p:spPr>
              <a:xfrm>
                <a:off x="4124750" y="4008450"/>
                <a:ext cx="17225" cy="13000"/>
              </a:xfrm>
              <a:custGeom>
                <a:avLst/>
                <a:gdLst/>
                <a:ahLst/>
                <a:cxnLst/>
                <a:rect l="l" t="t" r="r" b="b"/>
                <a:pathLst>
                  <a:path w="689" h="520" extrusionOk="0">
                    <a:moveTo>
                      <a:pt x="346" y="0"/>
                    </a:moveTo>
                    <a:cubicBezTo>
                      <a:pt x="289" y="0"/>
                      <a:pt x="231" y="19"/>
                      <a:pt x="184" y="58"/>
                    </a:cubicBezTo>
                    <a:cubicBezTo>
                      <a:pt x="1" y="203"/>
                      <a:pt x="88" y="495"/>
                      <a:pt x="319" y="518"/>
                    </a:cubicBezTo>
                    <a:cubicBezTo>
                      <a:pt x="329" y="519"/>
                      <a:pt x="340" y="520"/>
                      <a:pt x="350" y="520"/>
                    </a:cubicBezTo>
                    <a:cubicBezTo>
                      <a:pt x="563" y="520"/>
                      <a:pt x="688" y="269"/>
                      <a:pt x="550" y="97"/>
                    </a:cubicBezTo>
                    <a:cubicBezTo>
                      <a:pt x="498" y="33"/>
                      <a:pt x="422" y="0"/>
                      <a:pt x="3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7" name="Google Shape;5737;p45"/>
              <p:cNvSpPr/>
              <p:nvPr/>
            </p:nvSpPr>
            <p:spPr>
              <a:xfrm>
                <a:off x="4111500" y="3991875"/>
                <a:ext cx="16600" cy="12625"/>
              </a:xfrm>
              <a:custGeom>
                <a:avLst/>
                <a:gdLst/>
                <a:ahLst/>
                <a:cxnLst/>
                <a:rect l="l" t="t" r="r" b="b"/>
                <a:pathLst>
                  <a:path w="664" h="505" extrusionOk="0">
                    <a:moveTo>
                      <a:pt x="333" y="1"/>
                    </a:moveTo>
                    <a:cubicBezTo>
                      <a:pt x="277" y="1"/>
                      <a:pt x="221" y="19"/>
                      <a:pt x="174" y="56"/>
                    </a:cubicBezTo>
                    <a:cubicBezTo>
                      <a:pt x="1" y="198"/>
                      <a:pt x="84" y="480"/>
                      <a:pt x="306" y="503"/>
                    </a:cubicBezTo>
                    <a:cubicBezTo>
                      <a:pt x="315" y="504"/>
                      <a:pt x="324" y="504"/>
                      <a:pt x="333" y="504"/>
                    </a:cubicBezTo>
                    <a:cubicBezTo>
                      <a:pt x="542" y="504"/>
                      <a:pt x="663" y="261"/>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8" name="Google Shape;5738;p45"/>
              <p:cNvSpPr/>
              <p:nvPr/>
            </p:nvSpPr>
            <p:spPr>
              <a:xfrm>
                <a:off x="4098250" y="3975375"/>
                <a:ext cx="15950" cy="12075"/>
              </a:xfrm>
              <a:custGeom>
                <a:avLst/>
                <a:gdLst/>
                <a:ahLst/>
                <a:cxnLst/>
                <a:rect l="l" t="t" r="r" b="b"/>
                <a:pathLst>
                  <a:path w="638" h="483" extrusionOk="0">
                    <a:moveTo>
                      <a:pt x="319" y="1"/>
                    </a:moveTo>
                    <a:cubicBezTo>
                      <a:pt x="266" y="1"/>
                      <a:pt x="212" y="18"/>
                      <a:pt x="167" y="54"/>
                    </a:cubicBezTo>
                    <a:cubicBezTo>
                      <a:pt x="0" y="189"/>
                      <a:pt x="81" y="459"/>
                      <a:pt x="296" y="482"/>
                    </a:cubicBezTo>
                    <a:cubicBezTo>
                      <a:pt x="305" y="483"/>
                      <a:pt x="314" y="483"/>
                      <a:pt x="323" y="483"/>
                    </a:cubicBezTo>
                    <a:cubicBezTo>
                      <a:pt x="519" y="483"/>
                      <a:pt x="637" y="249"/>
                      <a:pt x="508" y="90"/>
                    </a:cubicBezTo>
                    <a:cubicBezTo>
                      <a:pt x="461" y="31"/>
                      <a:pt x="390" y="1"/>
                      <a:pt x="3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9" name="Google Shape;5739;p45"/>
              <p:cNvSpPr/>
              <p:nvPr/>
            </p:nvSpPr>
            <p:spPr>
              <a:xfrm>
                <a:off x="4085000" y="3958825"/>
                <a:ext cx="15325" cy="11675"/>
              </a:xfrm>
              <a:custGeom>
                <a:avLst/>
                <a:gdLst/>
                <a:ahLst/>
                <a:cxnLst/>
                <a:rect l="l" t="t" r="r" b="b"/>
                <a:pathLst>
                  <a:path w="613" h="467" extrusionOk="0">
                    <a:moveTo>
                      <a:pt x="307" y="0"/>
                    </a:moveTo>
                    <a:cubicBezTo>
                      <a:pt x="256" y="0"/>
                      <a:pt x="204" y="18"/>
                      <a:pt x="161" y="54"/>
                    </a:cubicBezTo>
                    <a:cubicBezTo>
                      <a:pt x="0" y="183"/>
                      <a:pt x="77" y="443"/>
                      <a:pt x="283" y="465"/>
                    </a:cubicBezTo>
                    <a:cubicBezTo>
                      <a:pt x="291" y="466"/>
                      <a:pt x="299" y="467"/>
                      <a:pt x="306" y="467"/>
                    </a:cubicBezTo>
                    <a:cubicBezTo>
                      <a:pt x="498" y="467"/>
                      <a:pt x="612" y="241"/>
                      <a:pt x="489" y="86"/>
                    </a:cubicBezTo>
                    <a:cubicBezTo>
                      <a:pt x="441" y="30"/>
                      <a:pt x="375"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0" name="Google Shape;5740;p45"/>
              <p:cNvSpPr/>
              <p:nvPr/>
            </p:nvSpPr>
            <p:spPr>
              <a:xfrm>
                <a:off x="4071725" y="3942275"/>
                <a:ext cx="14700" cy="11200"/>
              </a:xfrm>
              <a:custGeom>
                <a:avLst/>
                <a:gdLst/>
                <a:ahLst/>
                <a:cxnLst/>
                <a:rect l="l" t="t" r="r" b="b"/>
                <a:pathLst>
                  <a:path w="588" h="448" extrusionOk="0">
                    <a:moveTo>
                      <a:pt x="295" y="1"/>
                    </a:moveTo>
                    <a:cubicBezTo>
                      <a:pt x="245" y="1"/>
                      <a:pt x="196" y="17"/>
                      <a:pt x="155" y="51"/>
                    </a:cubicBezTo>
                    <a:cubicBezTo>
                      <a:pt x="1" y="176"/>
                      <a:pt x="75" y="424"/>
                      <a:pt x="271" y="446"/>
                    </a:cubicBezTo>
                    <a:cubicBezTo>
                      <a:pt x="279" y="447"/>
                      <a:pt x="287" y="447"/>
                      <a:pt x="294" y="447"/>
                    </a:cubicBezTo>
                    <a:cubicBezTo>
                      <a:pt x="479" y="447"/>
                      <a:pt x="587" y="231"/>
                      <a:pt x="467" y="83"/>
                    </a:cubicBezTo>
                    <a:cubicBezTo>
                      <a:pt x="423" y="29"/>
                      <a:pt x="359"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1" name="Google Shape;5741;p45"/>
              <p:cNvSpPr/>
              <p:nvPr/>
            </p:nvSpPr>
            <p:spPr>
              <a:xfrm>
                <a:off x="4058400" y="3925750"/>
                <a:ext cx="14100" cy="10700"/>
              </a:xfrm>
              <a:custGeom>
                <a:avLst/>
                <a:gdLst/>
                <a:ahLst/>
                <a:cxnLst/>
                <a:rect l="l" t="t" r="r" b="b"/>
                <a:pathLst>
                  <a:path w="564" h="428" extrusionOk="0">
                    <a:moveTo>
                      <a:pt x="283" y="1"/>
                    </a:moveTo>
                    <a:cubicBezTo>
                      <a:pt x="236" y="1"/>
                      <a:pt x="188" y="17"/>
                      <a:pt x="148" y="50"/>
                    </a:cubicBezTo>
                    <a:cubicBezTo>
                      <a:pt x="0" y="169"/>
                      <a:pt x="71" y="407"/>
                      <a:pt x="261" y="426"/>
                    </a:cubicBezTo>
                    <a:cubicBezTo>
                      <a:pt x="270" y="427"/>
                      <a:pt x="279" y="427"/>
                      <a:pt x="288" y="427"/>
                    </a:cubicBezTo>
                    <a:cubicBezTo>
                      <a:pt x="461" y="427"/>
                      <a:pt x="563" y="223"/>
                      <a:pt x="450" y="82"/>
                    </a:cubicBezTo>
                    <a:cubicBezTo>
                      <a:pt x="408" y="29"/>
                      <a:pt x="346" y="1"/>
                      <a:pt x="2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2" name="Google Shape;5742;p45"/>
              <p:cNvSpPr/>
              <p:nvPr/>
            </p:nvSpPr>
            <p:spPr>
              <a:xfrm>
                <a:off x="4045150" y="3909225"/>
                <a:ext cx="13475" cy="10275"/>
              </a:xfrm>
              <a:custGeom>
                <a:avLst/>
                <a:gdLst/>
                <a:ahLst/>
                <a:cxnLst/>
                <a:rect l="l" t="t" r="r" b="b"/>
                <a:pathLst>
                  <a:path w="539" h="411" extrusionOk="0">
                    <a:moveTo>
                      <a:pt x="270" y="0"/>
                    </a:moveTo>
                    <a:cubicBezTo>
                      <a:pt x="224" y="0"/>
                      <a:pt x="179" y="15"/>
                      <a:pt x="141" y="46"/>
                    </a:cubicBezTo>
                    <a:cubicBezTo>
                      <a:pt x="0" y="161"/>
                      <a:pt x="68" y="389"/>
                      <a:pt x="251" y="409"/>
                    </a:cubicBezTo>
                    <a:cubicBezTo>
                      <a:pt x="259" y="410"/>
                      <a:pt x="266" y="410"/>
                      <a:pt x="274" y="410"/>
                    </a:cubicBezTo>
                    <a:cubicBezTo>
                      <a:pt x="440" y="410"/>
                      <a:pt x="538" y="213"/>
                      <a:pt x="431" y="78"/>
                    </a:cubicBezTo>
                    <a:cubicBezTo>
                      <a:pt x="390" y="26"/>
                      <a:pt x="330"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3" name="Google Shape;5743;p45"/>
              <p:cNvSpPr/>
              <p:nvPr/>
            </p:nvSpPr>
            <p:spPr>
              <a:xfrm>
                <a:off x="4031875" y="3892725"/>
                <a:ext cx="12850" cy="9800"/>
              </a:xfrm>
              <a:custGeom>
                <a:avLst/>
                <a:gdLst/>
                <a:ahLst/>
                <a:cxnLst/>
                <a:rect l="l" t="t" r="r" b="b"/>
                <a:pathLst>
                  <a:path w="514" h="392" extrusionOk="0">
                    <a:moveTo>
                      <a:pt x="258" y="0"/>
                    </a:moveTo>
                    <a:cubicBezTo>
                      <a:pt x="215" y="0"/>
                      <a:pt x="172" y="15"/>
                      <a:pt x="136" y="44"/>
                    </a:cubicBezTo>
                    <a:cubicBezTo>
                      <a:pt x="1" y="153"/>
                      <a:pt x="65" y="371"/>
                      <a:pt x="239" y="391"/>
                    </a:cubicBezTo>
                    <a:cubicBezTo>
                      <a:pt x="245" y="391"/>
                      <a:pt x="252" y="392"/>
                      <a:pt x="258" y="392"/>
                    </a:cubicBezTo>
                    <a:cubicBezTo>
                      <a:pt x="420" y="392"/>
                      <a:pt x="514" y="202"/>
                      <a:pt x="409" y="73"/>
                    </a:cubicBezTo>
                    <a:cubicBezTo>
                      <a:pt x="371"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4" name="Google Shape;5744;p45"/>
              <p:cNvSpPr/>
              <p:nvPr/>
            </p:nvSpPr>
            <p:spPr>
              <a:xfrm>
                <a:off x="4018625" y="3876150"/>
                <a:ext cx="12300" cy="9350"/>
              </a:xfrm>
              <a:custGeom>
                <a:avLst/>
                <a:gdLst/>
                <a:ahLst/>
                <a:cxnLst/>
                <a:rect l="l" t="t" r="r" b="b"/>
                <a:pathLst>
                  <a:path w="492" h="374" extrusionOk="0">
                    <a:moveTo>
                      <a:pt x="245" y="0"/>
                    </a:moveTo>
                    <a:cubicBezTo>
                      <a:pt x="204" y="0"/>
                      <a:pt x="163" y="14"/>
                      <a:pt x="129" y="41"/>
                    </a:cubicBezTo>
                    <a:cubicBezTo>
                      <a:pt x="1" y="147"/>
                      <a:pt x="62" y="356"/>
                      <a:pt x="225" y="372"/>
                    </a:cubicBezTo>
                    <a:cubicBezTo>
                      <a:pt x="232" y="373"/>
                      <a:pt x="239" y="373"/>
                      <a:pt x="245" y="373"/>
                    </a:cubicBezTo>
                    <a:cubicBezTo>
                      <a:pt x="398" y="373"/>
                      <a:pt x="491" y="194"/>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5" name="Google Shape;5745;p45"/>
              <p:cNvSpPr/>
              <p:nvPr/>
            </p:nvSpPr>
            <p:spPr>
              <a:xfrm>
                <a:off x="4005300" y="3859650"/>
                <a:ext cx="11700" cy="8825"/>
              </a:xfrm>
              <a:custGeom>
                <a:avLst/>
                <a:gdLst/>
                <a:ahLst/>
                <a:cxnLst/>
                <a:rect l="l" t="t" r="r" b="b"/>
                <a:pathLst>
                  <a:path w="468" h="353" extrusionOk="0">
                    <a:moveTo>
                      <a:pt x="234" y="1"/>
                    </a:moveTo>
                    <a:cubicBezTo>
                      <a:pt x="195" y="1"/>
                      <a:pt x="155" y="13"/>
                      <a:pt x="122" y="39"/>
                    </a:cubicBezTo>
                    <a:cubicBezTo>
                      <a:pt x="0" y="139"/>
                      <a:pt x="61" y="335"/>
                      <a:pt x="215" y="351"/>
                    </a:cubicBezTo>
                    <a:cubicBezTo>
                      <a:pt x="223" y="352"/>
                      <a:pt x="231" y="352"/>
                      <a:pt x="238" y="352"/>
                    </a:cubicBezTo>
                    <a:cubicBezTo>
                      <a:pt x="382" y="352"/>
                      <a:pt x="468" y="181"/>
                      <a:pt x="373" y="65"/>
                    </a:cubicBezTo>
                    <a:cubicBezTo>
                      <a:pt x="338" y="23"/>
                      <a:pt x="286"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6" name="Google Shape;5746;p45"/>
              <p:cNvSpPr/>
              <p:nvPr/>
            </p:nvSpPr>
            <p:spPr>
              <a:xfrm>
                <a:off x="3992025" y="3843100"/>
                <a:ext cx="11100" cy="8400"/>
              </a:xfrm>
              <a:custGeom>
                <a:avLst/>
                <a:gdLst/>
                <a:ahLst/>
                <a:cxnLst/>
                <a:rect l="l" t="t" r="r" b="b"/>
                <a:pathLst>
                  <a:path w="444" h="336" extrusionOk="0">
                    <a:moveTo>
                      <a:pt x="223" y="0"/>
                    </a:moveTo>
                    <a:cubicBezTo>
                      <a:pt x="186" y="0"/>
                      <a:pt x="148" y="13"/>
                      <a:pt x="116" y="39"/>
                    </a:cubicBezTo>
                    <a:cubicBezTo>
                      <a:pt x="1" y="133"/>
                      <a:pt x="59" y="319"/>
                      <a:pt x="206" y="335"/>
                    </a:cubicBezTo>
                    <a:cubicBezTo>
                      <a:pt x="213" y="336"/>
                      <a:pt x="219" y="336"/>
                      <a:pt x="225" y="336"/>
                    </a:cubicBezTo>
                    <a:cubicBezTo>
                      <a:pt x="362" y="336"/>
                      <a:pt x="443" y="172"/>
                      <a:pt x="351" y="62"/>
                    </a:cubicBezTo>
                    <a:cubicBezTo>
                      <a:pt x="318" y="22"/>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7" name="Google Shape;5747;p45"/>
              <p:cNvSpPr/>
              <p:nvPr/>
            </p:nvSpPr>
            <p:spPr>
              <a:xfrm>
                <a:off x="3978775" y="3826550"/>
                <a:ext cx="10450" cy="7925"/>
              </a:xfrm>
              <a:custGeom>
                <a:avLst/>
                <a:gdLst/>
                <a:ahLst/>
                <a:cxnLst/>
                <a:rect l="l" t="t" r="r" b="b"/>
                <a:pathLst>
                  <a:path w="418" h="317" extrusionOk="0">
                    <a:moveTo>
                      <a:pt x="208" y="1"/>
                    </a:moveTo>
                    <a:cubicBezTo>
                      <a:pt x="174" y="1"/>
                      <a:pt x="139" y="13"/>
                      <a:pt x="110" y="36"/>
                    </a:cubicBezTo>
                    <a:cubicBezTo>
                      <a:pt x="0" y="126"/>
                      <a:pt x="52" y="303"/>
                      <a:pt x="193" y="316"/>
                    </a:cubicBezTo>
                    <a:cubicBezTo>
                      <a:pt x="200" y="316"/>
                      <a:pt x="206" y="317"/>
                      <a:pt x="212" y="317"/>
                    </a:cubicBezTo>
                    <a:cubicBezTo>
                      <a:pt x="340" y="317"/>
                      <a:pt x="417" y="166"/>
                      <a:pt x="331" y="62"/>
                    </a:cubicBezTo>
                    <a:cubicBezTo>
                      <a:pt x="300" y="21"/>
                      <a:pt x="255" y="1"/>
                      <a:pt x="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8" name="Google Shape;5748;p45"/>
              <p:cNvSpPr/>
              <p:nvPr/>
            </p:nvSpPr>
            <p:spPr>
              <a:xfrm>
                <a:off x="4222300" y="4093100"/>
                <a:ext cx="20875" cy="15850"/>
              </a:xfrm>
              <a:custGeom>
                <a:avLst/>
                <a:gdLst/>
                <a:ahLst/>
                <a:cxnLst/>
                <a:rect l="l" t="t" r="r" b="b"/>
                <a:pathLst>
                  <a:path w="835" h="634" extrusionOk="0">
                    <a:moveTo>
                      <a:pt x="421" y="1"/>
                    </a:moveTo>
                    <a:cubicBezTo>
                      <a:pt x="351" y="1"/>
                      <a:pt x="280" y="24"/>
                      <a:pt x="222" y="73"/>
                    </a:cubicBezTo>
                    <a:cubicBezTo>
                      <a:pt x="0" y="249"/>
                      <a:pt x="106" y="603"/>
                      <a:pt x="386" y="632"/>
                    </a:cubicBezTo>
                    <a:cubicBezTo>
                      <a:pt x="398" y="633"/>
                      <a:pt x="409" y="634"/>
                      <a:pt x="421" y="634"/>
                    </a:cubicBezTo>
                    <a:cubicBezTo>
                      <a:pt x="680" y="634"/>
                      <a:pt x="835" y="327"/>
                      <a:pt x="666" y="118"/>
                    </a:cubicBezTo>
                    <a:cubicBezTo>
                      <a:pt x="604" y="41"/>
                      <a:pt x="513" y="1"/>
                      <a:pt x="4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9" name="Google Shape;5749;p45"/>
              <p:cNvSpPr/>
              <p:nvPr/>
            </p:nvSpPr>
            <p:spPr>
              <a:xfrm>
                <a:off x="4209050" y="4076550"/>
                <a:ext cx="20225" cy="15375"/>
              </a:xfrm>
              <a:custGeom>
                <a:avLst/>
                <a:gdLst/>
                <a:ahLst/>
                <a:cxnLst/>
                <a:rect l="l" t="t" r="r" b="b"/>
                <a:pathLst>
                  <a:path w="809" h="615" extrusionOk="0">
                    <a:moveTo>
                      <a:pt x="407" y="1"/>
                    </a:moveTo>
                    <a:cubicBezTo>
                      <a:pt x="338" y="1"/>
                      <a:pt x="269" y="23"/>
                      <a:pt x="212" y="69"/>
                    </a:cubicBezTo>
                    <a:cubicBezTo>
                      <a:pt x="0" y="243"/>
                      <a:pt x="103" y="587"/>
                      <a:pt x="376" y="612"/>
                    </a:cubicBezTo>
                    <a:cubicBezTo>
                      <a:pt x="388" y="614"/>
                      <a:pt x="399" y="614"/>
                      <a:pt x="411" y="614"/>
                    </a:cubicBezTo>
                    <a:cubicBezTo>
                      <a:pt x="660" y="614"/>
                      <a:pt x="809" y="320"/>
                      <a:pt x="646" y="114"/>
                    </a:cubicBezTo>
                    <a:cubicBezTo>
                      <a:pt x="586" y="40"/>
                      <a:pt x="497"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0" name="Google Shape;5750;p45"/>
              <p:cNvSpPr/>
              <p:nvPr/>
            </p:nvSpPr>
            <p:spPr>
              <a:xfrm>
                <a:off x="4195775" y="4060075"/>
                <a:ext cx="19625" cy="14975"/>
              </a:xfrm>
              <a:custGeom>
                <a:avLst/>
                <a:gdLst/>
                <a:ahLst/>
                <a:cxnLst/>
                <a:rect l="l" t="t" r="r" b="b"/>
                <a:pathLst>
                  <a:path w="785" h="599" extrusionOk="0">
                    <a:moveTo>
                      <a:pt x="396" y="1"/>
                    </a:moveTo>
                    <a:cubicBezTo>
                      <a:pt x="329" y="1"/>
                      <a:pt x="262" y="23"/>
                      <a:pt x="206" y="69"/>
                    </a:cubicBezTo>
                    <a:cubicBezTo>
                      <a:pt x="1" y="233"/>
                      <a:pt x="100" y="568"/>
                      <a:pt x="364" y="597"/>
                    </a:cubicBezTo>
                    <a:cubicBezTo>
                      <a:pt x="374" y="598"/>
                      <a:pt x="385" y="598"/>
                      <a:pt x="395" y="598"/>
                    </a:cubicBezTo>
                    <a:cubicBezTo>
                      <a:pt x="640" y="598"/>
                      <a:pt x="785" y="309"/>
                      <a:pt x="624" y="111"/>
                    </a:cubicBezTo>
                    <a:cubicBezTo>
                      <a:pt x="566" y="39"/>
                      <a:pt x="481" y="1"/>
                      <a:pt x="3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1" name="Google Shape;5751;p45"/>
              <p:cNvSpPr/>
              <p:nvPr/>
            </p:nvSpPr>
            <p:spPr>
              <a:xfrm>
                <a:off x="4182525" y="4043525"/>
                <a:ext cx="19050" cy="14400"/>
              </a:xfrm>
              <a:custGeom>
                <a:avLst/>
                <a:gdLst/>
                <a:ahLst/>
                <a:cxnLst/>
                <a:rect l="l" t="t" r="r" b="b"/>
                <a:pathLst>
                  <a:path w="762" h="576" extrusionOk="0">
                    <a:moveTo>
                      <a:pt x="381" y="0"/>
                    </a:moveTo>
                    <a:cubicBezTo>
                      <a:pt x="317" y="0"/>
                      <a:pt x="253" y="22"/>
                      <a:pt x="200" y="66"/>
                    </a:cubicBezTo>
                    <a:cubicBezTo>
                      <a:pt x="1" y="227"/>
                      <a:pt x="97" y="548"/>
                      <a:pt x="351" y="574"/>
                    </a:cubicBezTo>
                    <a:cubicBezTo>
                      <a:pt x="363" y="575"/>
                      <a:pt x="374" y="576"/>
                      <a:pt x="386" y="576"/>
                    </a:cubicBezTo>
                    <a:cubicBezTo>
                      <a:pt x="622" y="576"/>
                      <a:pt x="761" y="298"/>
                      <a:pt x="605" y="108"/>
                    </a:cubicBezTo>
                    <a:cubicBezTo>
                      <a:pt x="548" y="37"/>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2" name="Google Shape;5752;p45"/>
              <p:cNvSpPr/>
              <p:nvPr/>
            </p:nvSpPr>
            <p:spPr>
              <a:xfrm>
                <a:off x="4169275" y="4027000"/>
                <a:ext cx="18400" cy="13975"/>
              </a:xfrm>
              <a:custGeom>
                <a:avLst/>
                <a:gdLst/>
                <a:ahLst/>
                <a:cxnLst/>
                <a:rect l="l" t="t" r="r" b="b"/>
                <a:pathLst>
                  <a:path w="736" h="559" extrusionOk="0">
                    <a:moveTo>
                      <a:pt x="366" y="1"/>
                    </a:moveTo>
                    <a:cubicBezTo>
                      <a:pt x="305" y="1"/>
                      <a:pt x="244" y="21"/>
                      <a:pt x="193" y="62"/>
                    </a:cubicBezTo>
                    <a:cubicBezTo>
                      <a:pt x="0" y="219"/>
                      <a:pt x="93" y="531"/>
                      <a:pt x="341" y="557"/>
                    </a:cubicBezTo>
                    <a:cubicBezTo>
                      <a:pt x="351" y="558"/>
                      <a:pt x="362" y="559"/>
                      <a:pt x="372" y="559"/>
                    </a:cubicBezTo>
                    <a:cubicBezTo>
                      <a:pt x="601" y="559"/>
                      <a:pt x="736" y="288"/>
                      <a:pt x="585" y="104"/>
                    </a:cubicBezTo>
                    <a:cubicBezTo>
                      <a:pt x="528" y="36"/>
                      <a:pt x="447" y="1"/>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3" name="Google Shape;5753;p45"/>
              <p:cNvSpPr/>
              <p:nvPr/>
            </p:nvSpPr>
            <p:spPr>
              <a:xfrm>
                <a:off x="4155925" y="4010450"/>
                <a:ext cx="17775" cy="13500"/>
              </a:xfrm>
              <a:custGeom>
                <a:avLst/>
                <a:gdLst/>
                <a:ahLst/>
                <a:cxnLst/>
                <a:rect l="l" t="t" r="r" b="b"/>
                <a:pathLst>
                  <a:path w="711" h="540" extrusionOk="0">
                    <a:moveTo>
                      <a:pt x="359" y="0"/>
                    </a:moveTo>
                    <a:cubicBezTo>
                      <a:pt x="300" y="0"/>
                      <a:pt x="240" y="20"/>
                      <a:pt x="190" y="62"/>
                    </a:cubicBezTo>
                    <a:cubicBezTo>
                      <a:pt x="1" y="210"/>
                      <a:pt x="91" y="512"/>
                      <a:pt x="329" y="538"/>
                    </a:cubicBezTo>
                    <a:cubicBezTo>
                      <a:pt x="339" y="539"/>
                      <a:pt x="350" y="539"/>
                      <a:pt x="360" y="539"/>
                    </a:cubicBezTo>
                    <a:cubicBezTo>
                      <a:pt x="582" y="539"/>
                      <a:pt x="711" y="279"/>
                      <a:pt x="570" y="101"/>
                    </a:cubicBezTo>
                    <a:cubicBezTo>
                      <a:pt x="515" y="35"/>
                      <a:pt x="437" y="0"/>
                      <a:pt x="3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4" name="Google Shape;5754;p45"/>
              <p:cNvSpPr/>
              <p:nvPr/>
            </p:nvSpPr>
            <p:spPr>
              <a:xfrm>
                <a:off x="4142675" y="3993875"/>
                <a:ext cx="17125" cy="13050"/>
              </a:xfrm>
              <a:custGeom>
                <a:avLst/>
                <a:gdLst/>
                <a:ahLst/>
                <a:cxnLst/>
                <a:rect l="l" t="t" r="r" b="b"/>
                <a:pathLst>
                  <a:path w="685" h="522" extrusionOk="0">
                    <a:moveTo>
                      <a:pt x="344" y="0"/>
                    </a:moveTo>
                    <a:cubicBezTo>
                      <a:pt x="287" y="0"/>
                      <a:pt x="229" y="20"/>
                      <a:pt x="180" y="60"/>
                    </a:cubicBezTo>
                    <a:cubicBezTo>
                      <a:pt x="1" y="204"/>
                      <a:pt x="87" y="494"/>
                      <a:pt x="315" y="519"/>
                    </a:cubicBezTo>
                    <a:cubicBezTo>
                      <a:pt x="326" y="520"/>
                      <a:pt x="336" y="521"/>
                      <a:pt x="346" y="521"/>
                    </a:cubicBezTo>
                    <a:cubicBezTo>
                      <a:pt x="559" y="521"/>
                      <a:pt x="685" y="270"/>
                      <a:pt x="547" y="98"/>
                    </a:cubicBezTo>
                    <a:cubicBezTo>
                      <a:pt x="496" y="34"/>
                      <a:pt x="420" y="0"/>
                      <a:pt x="3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5" name="Google Shape;5755;p45"/>
              <p:cNvSpPr/>
              <p:nvPr/>
            </p:nvSpPr>
            <p:spPr>
              <a:xfrm>
                <a:off x="4129425" y="3977400"/>
                <a:ext cx="16575" cy="12550"/>
              </a:xfrm>
              <a:custGeom>
                <a:avLst/>
                <a:gdLst/>
                <a:ahLst/>
                <a:cxnLst/>
                <a:rect l="l" t="t" r="r" b="b"/>
                <a:pathLst>
                  <a:path w="663" h="502" extrusionOk="0">
                    <a:moveTo>
                      <a:pt x="333" y="1"/>
                    </a:moveTo>
                    <a:cubicBezTo>
                      <a:pt x="278" y="1"/>
                      <a:pt x="221" y="19"/>
                      <a:pt x="174" y="57"/>
                    </a:cubicBezTo>
                    <a:cubicBezTo>
                      <a:pt x="0" y="198"/>
                      <a:pt x="84" y="478"/>
                      <a:pt x="306" y="500"/>
                    </a:cubicBezTo>
                    <a:cubicBezTo>
                      <a:pt x="316" y="501"/>
                      <a:pt x="326" y="502"/>
                      <a:pt x="336" y="502"/>
                    </a:cubicBezTo>
                    <a:cubicBezTo>
                      <a:pt x="540" y="502"/>
                      <a:pt x="662" y="258"/>
                      <a:pt x="527" y="92"/>
                    </a:cubicBezTo>
                    <a:cubicBezTo>
                      <a:pt x="478" y="32"/>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6" name="Google Shape;5756;p45"/>
              <p:cNvSpPr/>
              <p:nvPr/>
            </p:nvSpPr>
            <p:spPr>
              <a:xfrm>
                <a:off x="4116150" y="3960850"/>
                <a:ext cx="15875" cy="12075"/>
              </a:xfrm>
              <a:custGeom>
                <a:avLst/>
                <a:gdLst/>
                <a:ahLst/>
                <a:cxnLst/>
                <a:rect l="l" t="t" r="r" b="b"/>
                <a:pathLst>
                  <a:path w="635" h="483" extrusionOk="0">
                    <a:moveTo>
                      <a:pt x="319" y="0"/>
                    </a:moveTo>
                    <a:cubicBezTo>
                      <a:pt x="266" y="0"/>
                      <a:pt x="212" y="18"/>
                      <a:pt x="168" y="53"/>
                    </a:cubicBezTo>
                    <a:cubicBezTo>
                      <a:pt x="1" y="188"/>
                      <a:pt x="81" y="458"/>
                      <a:pt x="293" y="481"/>
                    </a:cubicBezTo>
                    <a:cubicBezTo>
                      <a:pt x="303" y="482"/>
                      <a:pt x="312" y="482"/>
                      <a:pt x="321" y="482"/>
                    </a:cubicBezTo>
                    <a:cubicBezTo>
                      <a:pt x="520" y="482"/>
                      <a:pt x="635" y="249"/>
                      <a:pt x="509" y="92"/>
                    </a:cubicBezTo>
                    <a:cubicBezTo>
                      <a:pt x="461" y="31"/>
                      <a:pt x="390"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7" name="Google Shape;5757;p45"/>
              <p:cNvSpPr/>
              <p:nvPr/>
            </p:nvSpPr>
            <p:spPr>
              <a:xfrm>
                <a:off x="4102900" y="3944350"/>
                <a:ext cx="15300" cy="11625"/>
              </a:xfrm>
              <a:custGeom>
                <a:avLst/>
                <a:gdLst/>
                <a:ahLst/>
                <a:cxnLst/>
                <a:rect l="l" t="t" r="r" b="b"/>
                <a:pathLst>
                  <a:path w="612" h="465" extrusionOk="0">
                    <a:moveTo>
                      <a:pt x="306" y="0"/>
                    </a:moveTo>
                    <a:cubicBezTo>
                      <a:pt x="255" y="0"/>
                      <a:pt x="204" y="17"/>
                      <a:pt x="161" y="51"/>
                    </a:cubicBezTo>
                    <a:cubicBezTo>
                      <a:pt x="1" y="183"/>
                      <a:pt x="78" y="444"/>
                      <a:pt x="284" y="463"/>
                    </a:cubicBezTo>
                    <a:cubicBezTo>
                      <a:pt x="293" y="464"/>
                      <a:pt x="302" y="464"/>
                      <a:pt x="311" y="464"/>
                    </a:cubicBezTo>
                    <a:cubicBezTo>
                      <a:pt x="500" y="464"/>
                      <a:pt x="612" y="240"/>
                      <a:pt x="486" y="87"/>
                    </a:cubicBezTo>
                    <a:cubicBezTo>
                      <a:pt x="440" y="30"/>
                      <a:pt x="373" y="0"/>
                      <a:pt x="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8" name="Google Shape;5758;p45"/>
              <p:cNvSpPr/>
              <p:nvPr/>
            </p:nvSpPr>
            <p:spPr>
              <a:xfrm>
                <a:off x="4089575" y="3927775"/>
                <a:ext cx="14750" cy="11225"/>
              </a:xfrm>
              <a:custGeom>
                <a:avLst/>
                <a:gdLst/>
                <a:ahLst/>
                <a:cxnLst/>
                <a:rect l="l" t="t" r="r" b="b"/>
                <a:pathLst>
                  <a:path w="590" h="449" extrusionOk="0">
                    <a:moveTo>
                      <a:pt x="296" y="1"/>
                    </a:moveTo>
                    <a:cubicBezTo>
                      <a:pt x="246" y="1"/>
                      <a:pt x="196" y="18"/>
                      <a:pt x="154" y="52"/>
                    </a:cubicBezTo>
                    <a:cubicBezTo>
                      <a:pt x="0" y="178"/>
                      <a:pt x="74" y="425"/>
                      <a:pt x="273" y="448"/>
                    </a:cubicBezTo>
                    <a:cubicBezTo>
                      <a:pt x="281" y="448"/>
                      <a:pt x="289" y="449"/>
                      <a:pt x="297" y="449"/>
                    </a:cubicBezTo>
                    <a:cubicBezTo>
                      <a:pt x="479" y="449"/>
                      <a:pt x="590" y="233"/>
                      <a:pt x="469" y="85"/>
                    </a:cubicBezTo>
                    <a:cubicBezTo>
                      <a:pt x="426" y="30"/>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9" name="Google Shape;5759;p45"/>
              <p:cNvSpPr/>
              <p:nvPr/>
            </p:nvSpPr>
            <p:spPr>
              <a:xfrm>
                <a:off x="4076300" y="3911250"/>
                <a:ext cx="14125" cy="10725"/>
              </a:xfrm>
              <a:custGeom>
                <a:avLst/>
                <a:gdLst/>
                <a:ahLst/>
                <a:cxnLst/>
                <a:rect l="l" t="t" r="r" b="b"/>
                <a:pathLst>
                  <a:path w="565" h="429" extrusionOk="0">
                    <a:moveTo>
                      <a:pt x="285" y="0"/>
                    </a:moveTo>
                    <a:cubicBezTo>
                      <a:pt x="237" y="0"/>
                      <a:pt x="189" y="16"/>
                      <a:pt x="149" y="48"/>
                    </a:cubicBezTo>
                    <a:cubicBezTo>
                      <a:pt x="1" y="167"/>
                      <a:pt x="72" y="408"/>
                      <a:pt x="261" y="427"/>
                    </a:cubicBezTo>
                    <a:cubicBezTo>
                      <a:pt x="269" y="428"/>
                      <a:pt x="277" y="429"/>
                      <a:pt x="285" y="429"/>
                    </a:cubicBezTo>
                    <a:cubicBezTo>
                      <a:pt x="460" y="429"/>
                      <a:pt x="565" y="222"/>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0" name="Google Shape;5760;p45"/>
              <p:cNvSpPr/>
              <p:nvPr/>
            </p:nvSpPr>
            <p:spPr>
              <a:xfrm>
                <a:off x="4063050" y="3894750"/>
                <a:ext cx="13475" cy="10200"/>
              </a:xfrm>
              <a:custGeom>
                <a:avLst/>
                <a:gdLst/>
                <a:ahLst/>
                <a:cxnLst/>
                <a:rect l="l" t="t" r="r" b="b"/>
                <a:pathLst>
                  <a:path w="539" h="408" extrusionOk="0">
                    <a:moveTo>
                      <a:pt x="271" y="1"/>
                    </a:moveTo>
                    <a:cubicBezTo>
                      <a:pt x="225" y="1"/>
                      <a:pt x="180" y="15"/>
                      <a:pt x="142" y="46"/>
                    </a:cubicBezTo>
                    <a:cubicBezTo>
                      <a:pt x="1" y="159"/>
                      <a:pt x="68" y="390"/>
                      <a:pt x="248" y="406"/>
                    </a:cubicBezTo>
                    <a:cubicBezTo>
                      <a:pt x="256" y="407"/>
                      <a:pt x="264" y="407"/>
                      <a:pt x="272" y="407"/>
                    </a:cubicBezTo>
                    <a:cubicBezTo>
                      <a:pt x="441" y="407"/>
                      <a:pt x="539" y="210"/>
                      <a:pt x="431" y="75"/>
                    </a:cubicBezTo>
                    <a:cubicBezTo>
                      <a:pt x="390" y="26"/>
                      <a:pt x="330" y="1"/>
                      <a:pt x="2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1" name="Google Shape;5761;p45"/>
              <p:cNvSpPr/>
              <p:nvPr/>
            </p:nvSpPr>
            <p:spPr>
              <a:xfrm>
                <a:off x="4049800" y="3878175"/>
                <a:ext cx="12825" cy="9825"/>
              </a:xfrm>
              <a:custGeom>
                <a:avLst/>
                <a:gdLst/>
                <a:ahLst/>
                <a:cxnLst/>
                <a:rect l="l" t="t" r="r" b="b"/>
                <a:pathLst>
                  <a:path w="513" h="393" extrusionOk="0">
                    <a:moveTo>
                      <a:pt x="258" y="1"/>
                    </a:moveTo>
                    <a:cubicBezTo>
                      <a:pt x="215" y="1"/>
                      <a:pt x="171" y="15"/>
                      <a:pt x="135" y="44"/>
                    </a:cubicBezTo>
                    <a:cubicBezTo>
                      <a:pt x="0" y="153"/>
                      <a:pt x="65" y="372"/>
                      <a:pt x="238" y="391"/>
                    </a:cubicBezTo>
                    <a:cubicBezTo>
                      <a:pt x="246" y="392"/>
                      <a:pt x="253" y="392"/>
                      <a:pt x="261" y="392"/>
                    </a:cubicBezTo>
                    <a:cubicBezTo>
                      <a:pt x="418" y="392"/>
                      <a:pt x="513" y="202"/>
                      <a:pt x="409" y="73"/>
                    </a:cubicBezTo>
                    <a:cubicBezTo>
                      <a:pt x="370" y="25"/>
                      <a:pt x="314"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2" name="Google Shape;5762;p45"/>
              <p:cNvSpPr/>
              <p:nvPr/>
            </p:nvSpPr>
            <p:spPr>
              <a:xfrm>
                <a:off x="4036450" y="3861675"/>
                <a:ext cx="12300" cy="9350"/>
              </a:xfrm>
              <a:custGeom>
                <a:avLst/>
                <a:gdLst/>
                <a:ahLst/>
                <a:cxnLst/>
                <a:rect l="l" t="t" r="r" b="b"/>
                <a:pathLst>
                  <a:path w="492" h="374" extrusionOk="0">
                    <a:moveTo>
                      <a:pt x="247" y="1"/>
                    </a:moveTo>
                    <a:cubicBezTo>
                      <a:pt x="205" y="1"/>
                      <a:pt x="164" y="14"/>
                      <a:pt x="130" y="42"/>
                    </a:cubicBezTo>
                    <a:cubicBezTo>
                      <a:pt x="1" y="145"/>
                      <a:pt x="65" y="354"/>
                      <a:pt x="229" y="373"/>
                    </a:cubicBezTo>
                    <a:cubicBezTo>
                      <a:pt x="236" y="374"/>
                      <a:pt x="242" y="374"/>
                      <a:pt x="249" y="374"/>
                    </a:cubicBezTo>
                    <a:cubicBezTo>
                      <a:pt x="401" y="374"/>
                      <a:pt x="492" y="194"/>
                      <a:pt x="393" y="71"/>
                    </a:cubicBezTo>
                    <a:cubicBezTo>
                      <a:pt x="356" y="25"/>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3" name="Google Shape;5763;p45"/>
              <p:cNvSpPr/>
              <p:nvPr/>
            </p:nvSpPr>
            <p:spPr>
              <a:xfrm>
                <a:off x="4023200" y="3845125"/>
                <a:ext cx="11725" cy="8875"/>
              </a:xfrm>
              <a:custGeom>
                <a:avLst/>
                <a:gdLst/>
                <a:ahLst/>
                <a:cxnLst/>
                <a:rect l="l" t="t" r="r" b="b"/>
                <a:pathLst>
                  <a:path w="469" h="355" extrusionOk="0">
                    <a:moveTo>
                      <a:pt x="234" y="0"/>
                    </a:moveTo>
                    <a:cubicBezTo>
                      <a:pt x="195" y="0"/>
                      <a:pt x="156" y="13"/>
                      <a:pt x="123" y="39"/>
                    </a:cubicBezTo>
                    <a:cubicBezTo>
                      <a:pt x="1" y="138"/>
                      <a:pt x="59" y="338"/>
                      <a:pt x="216" y="354"/>
                    </a:cubicBezTo>
                    <a:cubicBezTo>
                      <a:pt x="223" y="354"/>
                      <a:pt x="229" y="355"/>
                      <a:pt x="236" y="355"/>
                    </a:cubicBezTo>
                    <a:cubicBezTo>
                      <a:pt x="382" y="355"/>
                      <a:pt x="469" y="185"/>
                      <a:pt x="373" y="68"/>
                    </a:cubicBezTo>
                    <a:cubicBezTo>
                      <a:pt x="338" y="23"/>
                      <a:pt x="286"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4" name="Google Shape;5764;p45"/>
              <p:cNvSpPr/>
              <p:nvPr/>
            </p:nvSpPr>
            <p:spPr>
              <a:xfrm>
                <a:off x="4009950" y="3828600"/>
                <a:ext cx="11100" cy="8450"/>
              </a:xfrm>
              <a:custGeom>
                <a:avLst/>
                <a:gdLst/>
                <a:ahLst/>
                <a:cxnLst/>
                <a:rect l="l" t="t" r="r" b="b"/>
                <a:pathLst>
                  <a:path w="444" h="338" extrusionOk="0">
                    <a:moveTo>
                      <a:pt x="221" y="0"/>
                    </a:moveTo>
                    <a:cubicBezTo>
                      <a:pt x="184" y="0"/>
                      <a:pt x="147" y="13"/>
                      <a:pt x="116" y="38"/>
                    </a:cubicBezTo>
                    <a:cubicBezTo>
                      <a:pt x="0" y="131"/>
                      <a:pt x="55" y="320"/>
                      <a:pt x="203" y="337"/>
                    </a:cubicBezTo>
                    <a:cubicBezTo>
                      <a:pt x="208" y="337"/>
                      <a:pt x="214" y="337"/>
                      <a:pt x="219" y="337"/>
                    </a:cubicBezTo>
                    <a:cubicBezTo>
                      <a:pt x="360" y="337"/>
                      <a:pt x="444" y="175"/>
                      <a:pt x="351" y="63"/>
                    </a:cubicBezTo>
                    <a:cubicBezTo>
                      <a:pt x="318" y="21"/>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5" name="Google Shape;5765;p45"/>
              <p:cNvSpPr/>
              <p:nvPr/>
            </p:nvSpPr>
            <p:spPr>
              <a:xfrm>
                <a:off x="3996700" y="3812100"/>
                <a:ext cx="10450" cy="7925"/>
              </a:xfrm>
              <a:custGeom>
                <a:avLst/>
                <a:gdLst/>
                <a:ahLst/>
                <a:cxnLst/>
                <a:rect l="l" t="t" r="r" b="b"/>
                <a:pathLst>
                  <a:path w="418" h="317" extrusionOk="0">
                    <a:moveTo>
                      <a:pt x="209" y="0"/>
                    </a:moveTo>
                    <a:cubicBezTo>
                      <a:pt x="174" y="0"/>
                      <a:pt x="139" y="12"/>
                      <a:pt x="109" y="36"/>
                    </a:cubicBezTo>
                    <a:cubicBezTo>
                      <a:pt x="0" y="122"/>
                      <a:pt x="52" y="299"/>
                      <a:pt x="193" y="315"/>
                    </a:cubicBezTo>
                    <a:cubicBezTo>
                      <a:pt x="199" y="316"/>
                      <a:pt x="206" y="316"/>
                      <a:pt x="212" y="316"/>
                    </a:cubicBezTo>
                    <a:cubicBezTo>
                      <a:pt x="339" y="316"/>
                      <a:pt x="417" y="162"/>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6" name="Google Shape;5766;p45"/>
              <p:cNvSpPr/>
              <p:nvPr/>
            </p:nvSpPr>
            <p:spPr>
              <a:xfrm>
                <a:off x="4253550" y="4095175"/>
                <a:ext cx="21450" cy="16350"/>
              </a:xfrm>
              <a:custGeom>
                <a:avLst/>
                <a:gdLst/>
                <a:ahLst/>
                <a:cxnLst/>
                <a:rect l="l" t="t" r="r" b="b"/>
                <a:pathLst>
                  <a:path w="858" h="654" extrusionOk="0">
                    <a:moveTo>
                      <a:pt x="430" y="0"/>
                    </a:moveTo>
                    <a:cubicBezTo>
                      <a:pt x="358" y="0"/>
                      <a:pt x="285" y="24"/>
                      <a:pt x="225" y="73"/>
                    </a:cubicBezTo>
                    <a:cubicBezTo>
                      <a:pt x="0" y="256"/>
                      <a:pt x="110" y="623"/>
                      <a:pt x="399" y="652"/>
                    </a:cubicBezTo>
                    <a:cubicBezTo>
                      <a:pt x="411" y="653"/>
                      <a:pt x="422" y="653"/>
                      <a:pt x="433" y="653"/>
                    </a:cubicBezTo>
                    <a:cubicBezTo>
                      <a:pt x="699" y="653"/>
                      <a:pt x="858" y="334"/>
                      <a:pt x="682" y="121"/>
                    </a:cubicBezTo>
                    <a:cubicBezTo>
                      <a:pt x="618" y="41"/>
                      <a:pt x="525" y="0"/>
                      <a:pt x="4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7" name="Google Shape;5767;p45"/>
              <p:cNvSpPr/>
              <p:nvPr/>
            </p:nvSpPr>
            <p:spPr>
              <a:xfrm>
                <a:off x="4240225" y="4078600"/>
                <a:ext cx="20850" cy="15825"/>
              </a:xfrm>
              <a:custGeom>
                <a:avLst/>
                <a:gdLst/>
                <a:ahLst/>
                <a:cxnLst/>
                <a:rect l="l" t="t" r="r" b="b"/>
                <a:pathLst>
                  <a:path w="834" h="633" extrusionOk="0">
                    <a:moveTo>
                      <a:pt x="420" y="0"/>
                    </a:moveTo>
                    <a:cubicBezTo>
                      <a:pt x="349" y="0"/>
                      <a:pt x="278" y="24"/>
                      <a:pt x="219" y="71"/>
                    </a:cubicBezTo>
                    <a:cubicBezTo>
                      <a:pt x="0" y="248"/>
                      <a:pt x="106" y="601"/>
                      <a:pt x="386" y="630"/>
                    </a:cubicBezTo>
                    <a:cubicBezTo>
                      <a:pt x="399" y="632"/>
                      <a:pt x="411" y="632"/>
                      <a:pt x="424" y="632"/>
                    </a:cubicBezTo>
                    <a:cubicBezTo>
                      <a:pt x="681" y="632"/>
                      <a:pt x="834" y="327"/>
                      <a:pt x="665" y="119"/>
                    </a:cubicBezTo>
                    <a:cubicBezTo>
                      <a:pt x="603" y="41"/>
                      <a:pt x="512" y="0"/>
                      <a:pt x="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8" name="Google Shape;5768;p45"/>
              <p:cNvSpPr/>
              <p:nvPr/>
            </p:nvSpPr>
            <p:spPr>
              <a:xfrm>
                <a:off x="4226950" y="4062100"/>
                <a:ext cx="20250" cy="15350"/>
              </a:xfrm>
              <a:custGeom>
                <a:avLst/>
                <a:gdLst/>
                <a:ahLst/>
                <a:cxnLst/>
                <a:rect l="l" t="t" r="r" b="b"/>
                <a:pathLst>
                  <a:path w="810" h="614" extrusionOk="0">
                    <a:moveTo>
                      <a:pt x="407" y="1"/>
                    </a:moveTo>
                    <a:cubicBezTo>
                      <a:pt x="339" y="1"/>
                      <a:pt x="270" y="23"/>
                      <a:pt x="213" y="69"/>
                    </a:cubicBezTo>
                    <a:cubicBezTo>
                      <a:pt x="1" y="239"/>
                      <a:pt x="104" y="583"/>
                      <a:pt x="377" y="612"/>
                    </a:cubicBezTo>
                    <a:cubicBezTo>
                      <a:pt x="388" y="613"/>
                      <a:pt x="400" y="614"/>
                      <a:pt x="411" y="614"/>
                    </a:cubicBezTo>
                    <a:cubicBezTo>
                      <a:pt x="661" y="614"/>
                      <a:pt x="810" y="317"/>
                      <a:pt x="647" y="114"/>
                    </a:cubicBezTo>
                    <a:cubicBezTo>
                      <a:pt x="587" y="39"/>
                      <a:pt x="497"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9" name="Google Shape;5769;p45"/>
              <p:cNvSpPr/>
              <p:nvPr/>
            </p:nvSpPr>
            <p:spPr>
              <a:xfrm>
                <a:off x="4213700" y="4045525"/>
                <a:ext cx="19600" cy="14900"/>
              </a:xfrm>
              <a:custGeom>
                <a:avLst/>
                <a:gdLst/>
                <a:ahLst/>
                <a:cxnLst/>
                <a:rect l="l" t="t" r="r" b="b"/>
                <a:pathLst>
                  <a:path w="784" h="596" extrusionOk="0">
                    <a:moveTo>
                      <a:pt x="393" y="1"/>
                    </a:moveTo>
                    <a:cubicBezTo>
                      <a:pt x="328" y="1"/>
                      <a:pt x="262" y="22"/>
                      <a:pt x="206" y="67"/>
                    </a:cubicBezTo>
                    <a:cubicBezTo>
                      <a:pt x="0" y="234"/>
                      <a:pt x="100" y="568"/>
                      <a:pt x="364" y="594"/>
                    </a:cubicBezTo>
                    <a:cubicBezTo>
                      <a:pt x="375" y="595"/>
                      <a:pt x="387" y="596"/>
                      <a:pt x="398" y="596"/>
                    </a:cubicBezTo>
                    <a:cubicBezTo>
                      <a:pt x="641" y="596"/>
                      <a:pt x="784" y="308"/>
                      <a:pt x="624" y="112"/>
                    </a:cubicBezTo>
                    <a:cubicBezTo>
                      <a:pt x="565" y="38"/>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0" name="Google Shape;5770;p45"/>
              <p:cNvSpPr/>
              <p:nvPr/>
            </p:nvSpPr>
            <p:spPr>
              <a:xfrm>
                <a:off x="4200450" y="4029050"/>
                <a:ext cx="18950" cy="14425"/>
              </a:xfrm>
              <a:custGeom>
                <a:avLst/>
                <a:gdLst/>
                <a:ahLst/>
                <a:cxnLst/>
                <a:rect l="l" t="t" r="r" b="b"/>
                <a:pathLst>
                  <a:path w="758" h="577" extrusionOk="0">
                    <a:moveTo>
                      <a:pt x="381" y="1"/>
                    </a:moveTo>
                    <a:cubicBezTo>
                      <a:pt x="317" y="1"/>
                      <a:pt x="252" y="22"/>
                      <a:pt x="199" y="67"/>
                    </a:cubicBezTo>
                    <a:cubicBezTo>
                      <a:pt x="0" y="227"/>
                      <a:pt x="97" y="549"/>
                      <a:pt x="351" y="575"/>
                    </a:cubicBezTo>
                    <a:cubicBezTo>
                      <a:pt x="362" y="576"/>
                      <a:pt x="374" y="577"/>
                      <a:pt x="385" y="577"/>
                    </a:cubicBezTo>
                    <a:cubicBezTo>
                      <a:pt x="621" y="577"/>
                      <a:pt x="758" y="299"/>
                      <a:pt x="604" y="109"/>
                    </a:cubicBezTo>
                    <a:cubicBezTo>
                      <a:pt x="548" y="38"/>
                      <a:pt x="465" y="1"/>
                      <a:pt x="3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1" name="Google Shape;5771;p45"/>
              <p:cNvSpPr/>
              <p:nvPr/>
            </p:nvSpPr>
            <p:spPr>
              <a:xfrm>
                <a:off x="4187175" y="4012500"/>
                <a:ext cx="18350" cy="13925"/>
              </a:xfrm>
              <a:custGeom>
                <a:avLst/>
                <a:gdLst/>
                <a:ahLst/>
                <a:cxnLst/>
                <a:rect l="l" t="t" r="r" b="b"/>
                <a:pathLst>
                  <a:path w="734" h="557" extrusionOk="0">
                    <a:moveTo>
                      <a:pt x="370" y="1"/>
                    </a:moveTo>
                    <a:cubicBezTo>
                      <a:pt x="308" y="1"/>
                      <a:pt x="246" y="21"/>
                      <a:pt x="194" y="64"/>
                    </a:cubicBezTo>
                    <a:cubicBezTo>
                      <a:pt x="1" y="221"/>
                      <a:pt x="94" y="533"/>
                      <a:pt x="338" y="555"/>
                    </a:cubicBezTo>
                    <a:cubicBezTo>
                      <a:pt x="349" y="556"/>
                      <a:pt x="359" y="557"/>
                      <a:pt x="369" y="557"/>
                    </a:cubicBezTo>
                    <a:cubicBezTo>
                      <a:pt x="598" y="557"/>
                      <a:pt x="734" y="287"/>
                      <a:pt x="586" y="102"/>
                    </a:cubicBezTo>
                    <a:cubicBezTo>
                      <a:pt x="530" y="35"/>
                      <a:pt x="450" y="1"/>
                      <a:pt x="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2" name="Google Shape;5772;p45"/>
              <p:cNvSpPr/>
              <p:nvPr/>
            </p:nvSpPr>
            <p:spPr>
              <a:xfrm>
                <a:off x="4173850" y="3995950"/>
                <a:ext cx="17775" cy="13525"/>
              </a:xfrm>
              <a:custGeom>
                <a:avLst/>
                <a:gdLst/>
                <a:ahLst/>
                <a:cxnLst/>
                <a:rect l="l" t="t" r="r" b="b"/>
                <a:pathLst>
                  <a:path w="711" h="541" extrusionOk="0">
                    <a:moveTo>
                      <a:pt x="357" y="0"/>
                    </a:moveTo>
                    <a:cubicBezTo>
                      <a:pt x="297" y="0"/>
                      <a:pt x="237" y="20"/>
                      <a:pt x="187" y="60"/>
                    </a:cubicBezTo>
                    <a:cubicBezTo>
                      <a:pt x="0" y="211"/>
                      <a:pt x="90" y="513"/>
                      <a:pt x="328" y="539"/>
                    </a:cubicBezTo>
                    <a:cubicBezTo>
                      <a:pt x="339" y="540"/>
                      <a:pt x="349" y="541"/>
                      <a:pt x="359" y="541"/>
                    </a:cubicBezTo>
                    <a:cubicBezTo>
                      <a:pt x="582" y="541"/>
                      <a:pt x="711" y="280"/>
                      <a:pt x="566" y="102"/>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3" name="Google Shape;5773;p45"/>
              <p:cNvSpPr/>
              <p:nvPr/>
            </p:nvSpPr>
            <p:spPr>
              <a:xfrm>
                <a:off x="4160600" y="3979400"/>
                <a:ext cx="17125" cy="13050"/>
              </a:xfrm>
              <a:custGeom>
                <a:avLst/>
                <a:gdLst/>
                <a:ahLst/>
                <a:cxnLst/>
                <a:rect l="l" t="t" r="r" b="b"/>
                <a:pathLst>
                  <a:path w="685" h="522" extrusionOk="0">
                    <a:moveTo>
                      <a:pt x="342" y="0"/>
                    </a:moveTo>
                    <a:cubicBezTo>
                      <a:pt x="285" y="0"/>
                      <a:pt x="228" y="19"/>
                      <a:pt x="180" y="57"/>
                    </a:cubicBezTo>
                    <a:cubicBezTo>
                      <a:pt x="0" y="202"/>
                      <a:pt x="84" y="494"/>
                      <a:pt x="315" y="520"/>
                    </a:cubicBezTo>
                    <a:cubicBezTo>
                      <a:pt x="326" y="521"/>
                      <a:pt x="336" y="522"/>
                      <a:pt x="346" y="522"/>
                    </a:cubicBezTo>
                    <a:cubicBezTo>
                      <a:pt x="559" y="522"/>
                      <a:pt x="685" y="271"/>
                      <a:pt x="547" y="99"/>
                    </a:cubicBezTo>
                    <a:cubicBezTo>
                      <a:pt x="495" y="34"/>
                      <a:pt x="419" y="0"/>
                      <a:pt x="3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4" name="Google Shape;5774;p45"/>
              <p:cNvSpPr/>
              <p:nvPr/>
            </p:nvSpPr>
            <p:spPr>
              <a:xfrm>
                <a:off x="4147325" y="3962875"/>
                <a:ext cx="16600" cy="12625"/>
              </a:xfrm>
              <a:custGeom>
                <a:avLst/>
                <a:gdLst/>
                <a:ahLst/>
                <a:cxnLst/>
                <a:rect l="l" t="t" r="r" b="b"/>
                <a:pathLst>
                  <a:path w="664" h="505" extrusionOk="0">
                    <a:moveTo>
                      <a:pt x="332" y="0"/>
                    </a:moveTo>
                    <a:cubicBezTo>
                      <a:pt x="276" y="0"/>
                      <a:pt x="220" y="19"/>
                      <a:pt x="174" y="56"/>
                    </a:cubicBezTo>
                    <a:cubicBezTo>
                      <a:pt x="1" y="197"/>
                      <a:pt x="84" y="477"/>
                      <a:pt x="306" y="503"/>
                    </a:cubicBezTo>
                    <a:cubicBezTo>
                      <a:pt x="315" y="504"/>
                      <a:pt x="324" y="504"/>
                      <a:pt x="333" y="504"/>
                    </a:cubicBezTo>
                    <a:cubicBezTo>
                      <a:pt x="539" y="504"/>
                      <a:pt x="664" y="261"/>
                      <a:pt x="528" y="95"/>
                    </a:cubicBezTo>
                    <a:cubicBezTo>
                      <a:pt x="479" y="32"/>
                      <a:pt x="405"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5" name="Google Shape;5775;p45"/>
              <p:cNvSpPr/>
              <p:nvPr/>
            </p:nvSpPr>
            <p:spPr>
              <a:xfrm>
                <a:off x="4134075" y="3946375"/>
                <a:ext cx="15875" cy="12075"/>
              </a:xfrm>
              <a:custGeom>
                <a:avLst/>
                <a:gdLst/>
                <a:ahLst/>
                <a:cxnLst/>
                <a:rect l="l" t="t" r="r" b="b"/>
                <a:pathLst>
                  <a:path w="635" h="483" extrusionOk="0">
                    <a:moveTo>
                      <a:pt x="318" y="0"/>
                    </a:moveTo>
                    <a:cubicBezTo>
                      <a:pt x="265" y="0"/>
                      <a:pt x="212" y="18"/>
                      <a:pt x="168" y="54"/>
                    </a:cubicBezTo>
                    <a:cubicBezTo>
                      <a:pt x="1" y="189"/>
                      <a:pt x="81" y="459"/>
                      <a:pt x="293" y="481"/>
                    </a:cubicBezTo>
                    <a:cubicBezTo>
                      <a:pt x="302" y="482"/>
                      <a:pt x="311" y="483"/>
                      <a:pt x="320" y="483"/>
                    </a:cubicBezTo>
                    <a:cubicBezTo>
                      <a:pt x="519" y="483"/>
                      <a:pt x="634" y="249"/>
                      <a:pt x="505" y="89"/>
                    </a:cubicBezTo>
                    <a:cubicBezTo>
                      <a:pt x="458" y="31"/>
                      <a:pt x="388"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6" name="Google Shape;5776;p45"/>
              <p:cNvSpPr/>
              <p:nvPr/>
            </p:nvSpPr>
            <p:spPr>
              <a:xfrm>
                <a:off x="4120750" y="3929825"/>
                <a:ext cx="15400" cy="11675"/>
              </a:xfrm>
              <a:custGeom>
                <a:avLst/>
                <a:gdLst/>
                <a:ahLst/>
                <a:cxnLst/>
                <a:rect l="l" t="t" r="r" b="b"/>
                <a:pathLst>
                  <a:path w="616" h="467" extrusionOk="0">
                    <a:moveTo>
                      <a:pt x="310" y="0"/>
                    </a:moveTo>
                    <a:cubicBezTo>
                      <a:pt x="258" y="0"/>
                      <a:pt x="206" y="18"/>
                      <a:pt x="161" y="54"/>
                    </a:cubicBezTo>
                    <a:cubicBezTo>
                      <a:pt x="0" y="183"/>
                      <a:pt x="77" y="443"/>
                      <a:pt x="286" y="465"/>
                    </a:cubicBezTo>
                    <a:cubicBezTo>
                      <a:pt x="294" y="466"/>
                      <a:pt x="302" y="466"/>
                      <a:pt x="310" y="466"/>
                    </a:cubicBezTo>
                    <a:cubicBezTo>
                      <a:pt x="501" y="466"/>
                      <a:pt x="615" y="241"/>
                      <a:pt x="489" y="86"/>
                    </a:cubicBezTo>
                    <a:cubicBezTo>
                      <a:pt x="443" y="30"/>
                      <a:pt x="377" y="0"/>
                      <a:pt x="3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7" name="Google Shape;5777;p45"/>
              <p:cNvSpPr/>
              <p:nvPr/>
            </p:nvSpPr>
            <p:spPr>
              <a:xfrm>
                <a:off x="4107475" y="3913300"/>
                <a:ext cx="14775" cy="11175"/>
              </a:xfrm>
              <a:custGeom>
                <a:avLst/>
                <a:gdLst/>
                <a:ahLst/>
                <a:cxnLst/>
                <a:rect l="l" t="t" r="r" b="b"/>
                <a:pathLst>
                  <a:path w="591" h="447" extrusionOk="0">
                    <a:moveTo>
                      <a:pt x="296" y="1"/>
                    </a:moveTo>
                    <a:cubicBezTo>
                      <a:pt x="246" y="1"/>
                      <a:pt x="197" y="17"/>
                      <a:pt x="155" y="50"/>
                    </a:cubicBezTo>
                    <a:cubicBezTo>
                      <a:pt x="1" y="175"/>
                      <a:pt x="75" y="426"/>
                      <a:pt x="274" y="445"/>
                    </a:cubicBezTo>
                    <a:cubicBezTo>
                      <a:pt x="282" y="446"/>
                      <a:pt x="290" y="446"/>
                      <a:pt x="297" y="446"/>
                    </a:cubicBezTo>
                    <a:cubicBezTo>
                      <a:pt x="480" y="446"/>
                      <a:pt x="590" y="230"/>
                      <a:pt x="470" y="82"/>
                    </a:cubicBezTo>
                    <a:cubicBezTo>
                      <a:pt x="426" y="29"/>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8" name="Google Shape;5778;p45"/>
              <p:cNvSpPr/>
              <p:nvPr/>
            </p:nvSpPr>
            <p:spPr>
              <a:xfrm>
                <a:off x="4094300" y="3896750"/>
                <a:ext cx="14025" cy="10700"/>
              </a:xfrm>
              <a:custGeom>
                <a:avLst/>
                <a:gdLst/>
                <a:ahLst/>
                <a:cxnLst/>
                <a:rect l="l" t="t" r="r" b="b"/>
                <a:pathLst>
                  <a:path w="561" h="428" extrusionOk="0">
                    <a:moveTo>
                      <a:pt x="282" y="0"/>
                    </a:moveTo>
                    <a:cubicBezTo>
                      <a:pt x="235" y="0"/>
                      <a:pt x="188" y="16"/>
                      <a:pt x="149" y="50"/>
                    </a:cubicBezTo>
                    <a:cubicBezTo>
                      <a:pt x="1" y="169"/>
                      <a:pt x="72" y="406"/>
                      <a:pt x="261" y="426"/>
                    </a:cubicBezTo>
                    <a:cubicBezTo>
                      <a:pt x="270" y="427"/>
                      <a:pt x="279" y="427"/>
                      <a:pt x="288" y="427"/>
                    </a:cubicBezTo>
                    <a:cubicBezTo>
                      <a:pt x="458" y="427"/>
                      <a:pt x="561" y="222"/>
                      <a:pt x="448" y="79"/>
                    </a:cubicBezTo>
                    <a:cubicBezTo>
                      <a:pt x="406" y="28"/>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9" name="Google Shape;5779;p45"/>
              <p:cNvSpPr/>
              <p:nvPr/>
            </p:nvSpPr>
            <p:spPr>
              <a:xfrm>
                <a:off x="4080975" y="3880200"/>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8"/>
                      <a:pt x="271" y="408"/>
                    </a:cubicBezTo>
                    <a:cubicBezTo>
                      <a:pt x="440" y="408"/>
                      <a:pt x="538" y="211"/>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0" name="Google Shape;5780;p45"/>
              <p:cNvSpPr/>
              <p:nvPr/>
            </p:nvSpPr>
            <p:spPr>
              <a:xfrm>
                <a:off x="4067725" y="3863725"/>
                <a:ext cx="12850" cy="9800"/>
              </a:xfrm>
              <a:custGeom>
                <a:avLst/>
                <a:gdLst/>
                <a:ahLst/>
                <a:cxnLst/>
                <a:rect l="l" t="t" r="r" b="b"/>
                <a:pathLst>
                  <a:path w="514" h="392" extrusionOk="0">
                    <a:moveTo>
                      <a:pt x="257" y="0"/>
                    </a:moveTo>
                    <a:cubicBezTo>
                      <a:pt x="214" y="0"/>
                      <a:pt x="171" y="14"/>
                      <a:pt x="135" y="43"/>
                    </a:cubicBezTo>
                    <a:cubicBezTo>
                      <a:pt x="0" y="153"/>
                      <a:pt x="64" y="371"/>
                      <a:pt x="235" y="391"/>
                    </a:cubicBezTo>
                    <a:cubicBezTo>
                      <a:pt x="241" y="391"/>
                      <a:pt x="248" y="391"/>
                      <a:pt x="254" y="391"/>
                    </a:cubicBezTo>
                    <a:cubicBezTo>
                      <a:pt x="416" y="391"/>
                      <a:pt x="513" y="202"/>
                      <a:pt x="408" y="72"/>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1" name="Google Shape;5781;p45"/>
              <p:cNvSpPr/>
              <p:nvPr/>
            </p:nvSpPr>
            <p:spPr>
              <a:xfrm>
                <a:off x="4054375" y="3847225"/>
                <a:ext cx="12300" cy="9350"/>
              </a:xfrm>
              <a:custGeom>
                <a:avLst/>
                <a:gdLst/>
                <a:ahLst/>
                <a:cxnLst/>
                <a:rect l="l" t="t" r="r" b="b"/>
                <a:pathLst>
                  <a:path w="492" h="374" extrusionOk="0">
                    <a:moveTo>
                      <a:pt x="246" y="1"/>
                    </a:moveTo>
                    <a:cubicBezTo>
                      <a:pt x="205" y="1"/>
                      <a:pt x="164" y="14"/>
                      <a:pt x="129" y="41"/>
                    </a:cubicBezTo>
                    <a:cubicBezTo>
                      <a:pt x="1" y="147"/>
                      <a:pt x="65" y="353"/>
                      <a:pt x="229" y="372"/>
                    </a:cubicBezTo>
                    <a:cubicBezTo>
                      <a:pt x="235" y="373"/>
                      <a:pt x="242" y="373"/>
                      <a:pt x="248" y="373"/>
                    </a:cubicBezTo>
                    <a:cubicBezTo>
                      <a:pt x="401" y="373"/>
                      <a:pt x="491" y="194"/>
                      <a:pt x="393" y="70"/>
                    </a:cubicBezTo>
                    <a:cubicBezTo>
                      <a:pt x="356" y="24"/>
                      <a:pt x="301"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2" name="Google Shape;5782;p45"/>
              <p:cNvSpPr/>
              <p:nvPr/>
            </p:nvSpPr>
            <p:spPr>
              <a:xfrm>
                <a:off x="4041125" y="3830650"/>
                <a:ext cx="11625" cy="8825"/>
              </a:xfrm>
              <a:custGeom>
                <a:avLst/>
                <a:gdLst/>
                <a:ahLst/>
                <a:cxnLst/>
                <a:rect l="l" t="t" r="r" b="b"/>
                <a:pathLst>
                  <a:path w="465" h="353" extrusionOk="0">
                    <a:moveTo>
                      <a:pt x="233" y="0"/>
                    </a:moveTo>
                    <a:cubicBezTo>
                      <a:pt x="195" y="0"/>
                      <a:pt x="156" y="13"/>
                      <a:pt x="122" y="39"/>
                    </a:cubicBezTo>
                    <a:cubicBezTo>
                      <a:pt x="0" y="139"/>
                      <a:pt x="58" y="335"/>
                      <a:pt x="216" y="351"/>
                    </a:cubicBezTo>
                    <a:cubicBezTo>
                      <a:pt x="223" y="352"/>
                      <a:pt x="231" y="352"/>
                      <a:pt x="238" y="352"/>
                    </a:cubicBezTo>
                    <a:cubicBezTo>
                      <a:pt x="382" y="352"/>
                      <a:pt x="465" y="181"/>
                      <a:pt x="373" y="65"/>
                    </a:cubicBezTo>
                    <a:cubicBezTo>
                      <a:pt x="336" y="23"/>
                      <a:pt x="285"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3" name="Google Shape;5783;p45"/>
              <p:cNvSpPr/>
              <p:nvPr/>
            </p:nvSpPr>
            <p:spPr>
              <a:xfrm>
                <a:off x="4027875" y="3814100"/>
                <a:ext cx="11000" cy="8400"/>
              </a:xfrm>
              <a:custGeom>
                <a:avLst/>
                <a:gdLst/>
                <a:ahLst/>
                <a:cxnLst/>
                <a:rect l="l" t="t" r="r" b="b"/>
                <a:pathLst>
                  <a:path w="440" h="336" extrusionOk="0">
                    <a:moveTo>
                      <a:pt x="221" y="0"/>
                    </a:moveTo>
                    <a:cubicBezTo>
                      <a:pt x="184" y="0"/>
                      <a:pt x="146" y="13"/>
                      <a:pt x="116" y="39"/>
                    </a:cubicBezTo>
                    <a:cubicBezTo>
                      <a:pt x="0" y="132"/>
                      <a:pt x="55" y="319"/>
                      <a:pt x="203" y="335"/>
                    </a:cubicBezTo>
                    <a:cubicBezTo>
                      <a:pt x="209" y="336"/>
                      <a:pt x="215" y="336"/>
                      <a:pt x="222" y="336"/>
                    </a:cubicBezTo>
                    <a:cubicBezTo>
                      <a:pt x="358" y="336"/>
                      <a:pt x="440" y="172"/>
                      <a:pt x="350" y="62"/>
                    </a:cubicBezTo>
                    <a:cubicBezTo>
                      <a:pt x="318" y="22"/>
                      <a:pt x="269"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4" name="Google Shape;5784;p45"/>
              <p:cNvSpPr/>
              <p:nvPr/>
            </p:nvSpPr>
            <p:spPr>
              <a:xfrm>
                <a:off x="4014600" y="3797550"/>
                <a:ext cx="10375" cy="7925"/>
              </a:xfrm>
              <a:custGeom>
                <a:avLst/>
                <a:gdLst/>
                <a:ahLst/>
                <a:cxnLst/>
                <a:rect l="l" t="t" r="r" b="b"/>
                <a:pathLst>
                  <a:path w="415" h="317" extrusionOk="0">
                    <a:moveTo>
                      <a:pt x="209" y="1"/>
                    </a:moveTo>
                    <a:cubicBezTo>
                      <a:pt x="174" y="1"/>
                      <a:pt x="139" y="12"/>
                      <a:pt x="110" y="36"/>
                    </a:cubicBezTo>
                    <a:cubicBezTo>
                      <a:pt x="1" y="126"/>
                      <a:pt x="52" y="303"/>
                      <a:pt x="194" y="316"/>
                    </a:cubicBezTo>
                    <a:cubicBezTo>
                      <a:pt x="200" y="316"/>
                      <a:pt x="206" y="317"/>
                      <a:pt x="213" y="317"/>
                    </a:cubicBezTo>
                    <a:cubicBezTo>
                      <a:pt x="340" y="317"/>
                      <a:pt x="415" y="166"/>
                      <a:pt x="332" y="62"/>
                    </a:cubicBezTo>
                    <a:cubicBezTo>
                      <a:pt x="301" y="21"/>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5" name="Google Shape;5785;p45"/>
              <p:cNvSpPr/>
              <p:nvPr/>
            </p:nvSpPr>
            <p:spPr>
              <a:xfrm>
                <a:off x="4271375" y="4080650"/>
                <a:ext cx="21525" cy="16250"/>
              </a:xfrm>
              <a:custGeom>
                <a:avLst/>
                <a:gdLst/>
                <a:ahLst/>
                <a:cxnLst/>
                <a:rect l="l" t="t" r="r" b="b"/>
                <a:pathLst>
                  <a:path w="861" h="650" extrusionOk="0">
                    <a:moveTo>
                      <a:pt x="431" y="1"/>
                    </a:moveTo>
                    <a:cubicBezTo>
                      <a:pt x="359" y="1"/>
                      <a:pt x="287" y="24"/>
                      <a:pt x="226" y="72"/>
                    </a:cubicBezTo>
                    <a:cubicBezTo>
                      <a:pt x="1" y="256"/>
                      <a:pt x="110" y="619"/>
                      <a:pt x="399" y="648"/>
                    </a:cubicBezTo>
                    <a:cubicBezTo>
                      <a:pt x="412" y="649"/>
                      <a:pt x="425" y="650"/>
                      <a:pt x="438" y="650"/>
                    </a:cubicBezTo>
                    <a:cubicBezTo>
                      <a:pt x="701" y="650"/>
                      <a:pt x="860" y="335"/>
                      <a:pt x="685" y="121"/>
                    </a:cubicBezTo>
                    <a:cubicBezTo>
                      <a:pt x="621" y="42"/>
                      <a:pt x="527" y="1"/>
                      <a:pt x="4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6" name="Google Shape;5786;p45"/>
              <p:cNvSpPr/>
              <p:nvPr/>
            </p:nvSpPr>
            <p:spPr>
              <a:xfrm>
                <a:off x="4258125" y="4064100"/>
                <a:ext cx="20900" cy="15850"/>
              </a:xfrm>
              <a:custGeom>
                <a:avLst/>
                <a:gdLst/>
                <a:ahLst/>
                <a:cxnLst/>
                <a:rect l="l" t="t" r="r" b="b"/>
                <a:pathLst>
                  <a:path w="836" h="634" extrusionOk="0">
                    <a:moveTo>
                      <a:pt x="418" y="0"/>
                    </a:moveTo>
                    <a:cubicBezTo>
                      <a:pt x="348" y="0"/>
                      <a:pt x="278" y="24"/>
                      <a:pt x="219" y="72"/>
                    </a:cubicBezTo>
                    <a:cubicBezTo>
                      <a:pt x="1" y="249"/>
                      <a:pt x="107" y="603"/>
                      <a:pt x="386" y="632"/>
                    </a:cubicBezTo>
                    <a:cubicBezTo>
                      <a:pt x="398" y="633"/>
                      <a:pt x="410" y="633"/>
                      <a:pt x="421" y="633"/>
                    </a:cubicBezTo>
                    <a:cubicBezTo>
                      <a:pt x="680" y="633"/>
                      <a:pt x="835" y="327"/>
                      <a:pt x="666" y="117"/>
                    </a:cubicBezTo>
                    <a:cubicBezTo>
                      <a:pt x="602" y="41"/>
                      <a:pt x="510" y="0"/>
                      <a:pt x="4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7" name="Google Shape;5787;p45"/>
              <p:cNvSpPr/>
              <p:nvPr/>
            </p:nvSpPr>
            <p:spPr>
              <a:xfrm>
                <a:off x="4244875" y="4047550"/>
                <a:ext cx="20250" cy="15375"/>
              </a:xfrm>
              <a:custGeom>
                <a:avLst/>
                <a:gdLst/>
                <a:ahLst/>
                <a:cxnLst/>
                <a:rect l="l" t="t" r="r" b="b"/>
                <a:pathLst>
                  <a:path w="810" h="615" extrusionOk="0">
                    <a:moveTo>
                      <a:pt x="406" y="1"/>
                    </a:moveTo>
                    <a:cubicBezTo>
                      <a:pt x="338" y="1"/>
                      <a:pt x="270" y="23"/>
                      <a:pt x="213" y="69"/>
                    </a:cubicBezTo>
                    <a:cubicBezTo>
                      <a:pt x="0" y="243"/>
                      <a:pt x="103" y="587"/>
                      <a:pt x="373" y="612"/>
                    </a:cubicBezTo>
                    <a:cubicBezTo>
                      <a:pt x="385" y="614"/>
                      <a:pt x="397" y="614"/>
                      <a:pt x="408" y="614"/>
                    </a:cubicBezTo>
                    <a:cubicBezTo>
                      <a:pt x="661" y="614"/>
                      <a:pt x="809" y="320"/>
                      <a:pt x="643" y="114"/>
                    </a:cubicBezTo>
                    <a:cubicBezTo>
                      <a:pt x="583" y="39"/>
                      <a:pt x="495" y="1"/>
                      <a:pt x="4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8" name="Google Shape;5788;p45"/>
              <p:cNvSpPr/>
              <p:nvPr/>
            </p:nvSpPr>
            <p:spPr>
              <a:xfrm>
                <a:off x="4231625" y="4031075"/>
                <a:ext cx="19600" cy="14900"/>
              </a:xfrm>
              <a:custGeom>
                <a:avLst/>
                <a:gdLst/>
                <a:ahLst/>
                <a:cxnLst/>
                <a:rect l="l" t="t" r="r" b="b"/>
                <a:pathLst>
                  <a:path w="784" h="596" extrusionOk="0">
                    <a:moveTo>
                      <a:pt x="392" y="0"/>
                    </a:moveTo>
                    <a:cubicBezTo>
                      <a:pt x="326" y="0"/>
                      <a:pt x="260" y="22"/>
                      <a:pt x="206" y="66"/>
                    </a:cubicBezTo>
                    <a:cubicBezTo>
                      <a:pt x="0" y="233"/>
                      <a:pt x="97" y="564"/>
                      <a:pt x="360" y="593"/>
                    </a:cubicBezTo>
                    <a:cubicBezTo>
                      <a:pt x="372" y="594"/>
                      <a:pt x="384" y="595"/>
                      <a:pt x="395" y="595"/>
                    </a:cubicBezTo>
                    <a:cubicBezTo>
                      <a:pt x="641" y="595"/>
                      <a:pt x="783" y="308"/>
                      <a:pt x="624" y="111"/>
                    </a:cubicBezTo>
                    <a:cubicBezTo>
                      <a:pt x="565" y="38"/>
                      <a:pt x="478" y="0"/>
                      <a:pt x="3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9" name="Google Shape;5789;p45"/>
              <p:cNvSpPr/>
              <p:nvPr/>
            </p:nvSpPr>
            <p:spPr>
              <a:xfrm>
                <a:off x="4218275" y="4014500"/>
                <a:ext cx="19050" cy="14425"/>
              </a:xfrm>
              <a:custGeom>
                <a:avLst/>
                <a:gdLst/>
                <a:ahLst/>
                <a:cxnLst/>
                <a:rect l="l" t="t" r="r" b="b"/>
                <a:pathLst>
                  <a:path w="762" h="577" extrusionOk="0">
                    <a:moveTo>
                      <a:pt x="384" y="1"/>
                    </a:moveTo>
                    <a:cubicBezTo>
                      <a:pt x="319" y="1"/>
                      <a:pt x="254" y="23"/>
                      <a:pt x="200" y="67"/>
                    </a:cubicBezTo>
                    <a:cubicBezTo>
                      <a:pt x="1" y="228"/>
                      <a:pt x="97" y="549"/>
                      <a:pt x="354" y="575"/>
                    </a:cubicBezTo>
                    <a:cubicBezTo>
                      <a:pt x="366" y="576"/>
                      <a:pt x="377" y="577"/>
                      <a:pt x="389" y="577"/>
                    </a:cubicBezTo>
                    <a:cubicBezTo>
                      <a:pt x="622" y="577"/>
                      <a:pt x="761" y="299"/>
                      <a:pt x="608" y="109"/>
                    </a:cubicBezTo>
                    <a:cubicBezTo>
                      <a:pt x="552" y="38"/>
                      <a:pt x="468" y="1"/>
                      <a:pt x="3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0" name="Google Shape;5790;p45"/>
              <p:cNvSpPr/>
              <p:nvPr/>
            </p:nvSpPr>
            <p:spPr>
              <a:xfrm>
                <a:off x="4205025" y="3998050"/>
                <a:ext cx="18425" cy="13925"/>
              </a:xfrm>
              <a:custGeom>
                <a:avLst/>
                <a:gdLst/>
                <a:ahLst/>
                <a:cxnLst/>
                <a:rect l="l" t="t" r="r" b="b"/>
                <a:pathLst>
                  <a:path w="737" h="557" extrusionOk="0">
                    <a:moveTo>
                      <a:pt x="372" y="0"/>
                    </a:moveTo>
                    <a:cubicBezTo>
                      <a:pt x="310" y="0"/>
                      <a:pt x="247" y="21"/>
                      <a:pt x="193" y="63"/>
                    </a:cubicBezTo>
                    <a:cubicBezTo>
                      <a:pt x="0" y="217"/>
                      <a:pt x="94" y="532"/>
                      <a:pt x="341" y="555"/>
                    </a:cubicBezTo>
                    <a:cubicBezTo>
                      <a:pt x="352" y="556"/>
                      <a:pt x="362" y="556"/>
                      <a:pt x="372" y="556"/>
                    </a:cubicBezTo>
                    <a:cubicBezTo>
                      <a:pt x="601" y="556"/>
                      <a:pt x="736" y="286"/>
                      <a:pt x="589" y="102"/>
                    </a:cubicBezTo>
                    <a:cubicBezTo>
                      <a:pt x="532" y="35"/>
                      <a:pt x="453" y="0"/>
                      <a:pt x="3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1" name="Google Shape;5791;p45"/>
              <p:cNvSpPr/>
              <p:nvPr/>
            </p:nvSpPr>
            <p:spPr>
              <a:xfrm>
                <a:off x="4191775" y="3981450"/>
                <a:ext cx="17775" cy="13500"/>
              </a:xfrm>
              <a:custGeom>
                <a:avLst/>
                <a:gdLst/>
                <a:ahLst/>
                <a:cxnLst/>
                <a:rect l="l" t="t" r="r" b="b"/>
                <a:pathLst>
                  <a:path w="711" h="540" extrusionOk="0">
                    <a:moveTo>
                      <a:pt x="357" y="0"/>
                    </a:moveTo>
                    <a:cubicBezTo>
                      <a:pt x="297" y="0"/>
                      <a:pt x="237" y="20"/>
                      <a:pt x="187" y="62"/>
                    </a:cubicBezTo>
                    <a:cubicBezTo>
                      <a:pt x="0" y="210"/>
                      <a:pt x="90" y="512"/>
                      <a:pt x="328" y="537"/>
                    </a:cubicBezTo>
                    <a:cubicBezTo>
                      <a:pt x="338" y="539"/>
                      <a:pt x="349" y="539"/>
                      <a:pt x="359" y="539"/>
                    </a:cubicBezTo>
                    <a:cubicBezTo>
                      <a:pt x="578" y="539"/>
                      <a:pt x="710" y="279"/>
                      <a:pt x="566" y="100"/>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2" name="Google Shape;5792;p45"/>
              <p:cNvSpPr/>
              <p:nvPr/>
            </p:nvSpPr>
            <p:spPr>
              <a:xfrm>
                <a:off x="4178500" y="3964875"/>
                <a:ext cx="17150" cy="13025"/>
              </a:xfrm>
              <a:custGeom>
                <a:avLst/>
                <a:gdLst/>
                <a:ahLst/>
                <a:cxnLst/>
                <a:rect l="l" t="t" r="r" b="b"/>
                <a:pathLst>
                  <a:path w="686" h="521" extrusionOk="0">
                    <a:moveTo>
                      <a:pt x="345" y="0"/>
                    </a:moveTo>
                    <a:cubicBezTo>
                      <a:pt x="287" y="0"/>
                      <a:pt x="229" y="19"/>
                      <a:pt x="181" y="60"/>
                    </a:cubicBezTo>
                    <a:cubicBezTo>
                      <a:pt x="1" y="204"/>
                      <a:pt x="84" y="493"/>
                      <a:pt x="316" y="519"/>
                    </a:cubicBezTo>
                    <a:cubicBezTo>
                      <a:pt x="326" y="520"/>
                      <a:pt x="336" y="521"/>
                      <a:pt x="346" y="521"/>
                    </a:cubicBezTo>
                    <a:cubicBezTo>
                      <a:pt x="557" y="521"/>
                      <a:pt x="685" y="270"/>
                      <a:pt x="547" y="98"/>
                    </a:cubicBezTo>
                    <a:cubicBezTo>
                      <a:pt x="496" y="34"/>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3" name="Google Shape;5793;p45"/>
              <p:cNvSpPr/>
              <p:nvPr/>
            </p:nvSpPr>
            <p:spPr>
              <a:xfrm>
                <a:off x="4165250" y="3948400"/>
                <a:ext cx="16500" cy="12550"/>
              </a:xfrm>
              <a:custGeom>
                <a:avLst/>
                <a:gdLst/>
                <a:ahLst/>
                <a:cxnLst/>
                <a:rect l="l" t="t" r="r" b="b"/>
                <a:pathLst>
                  <a:path w="660" h="502" extrusionOk="0">
                    <a:moveTo>
                      <a:pt x="331" y="1"/>
                    </a:moveTo>
                    <a:cubicBezTo>
                      <a:pt x="276" y="1"/>
                      <a:pt x="220" y="19"/>
                      <a:pt x="174" y="57"/>
                    </a:cubicBezTo>
                    <a:cubicBezTo>
                      <a:pt x="1" y="198"/>
                      <a:pt x="81" y="478"/>
                      <a:pt x="306" y="500"/>
                    </a:cubicBezTo>
                    <a:cubicBezTo>
                      <a:pt x="316" y="501"/>
                      <a:pt x="326" y="502"/>
                      <a:pt x="336" y="502"/>
                    </a:cubicBezTo>
                    <a:cubicBezTo>
                      <a:pt x="540" y="502"/>
                      <a:pt x="659" y="260"/>
                      <a:pt x="528" y="92"/>
                    </a:cubicBezTo>
                    <a:cubicBezTo>
                      <a:pt x="477" y="32"/>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4" name="Google Shape;5794;p45"/>
              <p:cNvSpPr/>
              <p:nvPr/>
            </p:nvSpPr>
            <p:spPr>
              <a:xfrm>
                <a:off x="4152000" y="3931850"/>
                <a:ext cx="15875" cy="12075"/>
              </a:xfrm>
              <a:custGeom>
                <a:avLst/>
                <a:gdLst/>
                <a:ahLst/>
                <a:cxnLst/>
                <a:rect l="l" t="t" r="r" b="b"/>
                <a:pathLst>
                  <a:path w="635" h="483" extrusionOk="0">
                    <a:moveTo>
                      <a:pt x="317" y="0"/>
                    </a:moveTo>
                    <a:cubicBezTo>
                      <a:pt x="264" y="0"/>
                      <a:pt x="211" y="18"/>
                      <a:pt x="167" y="53"/>
                    </a:cubicBezTo>
                    <a:cubicBezTo>
                      <a:pt x="0" y="188"/>
                      <a:pt x="81" y="458"/>
                      <a:pt x="293" y="481"/>
                    </a:cubicBezTo>
                    <a:cubicBezTo>
                      <a:pt x="302" y="482"/>
                      <a:pt x="311" y="482"/>
                      <a:pt x="320" y="482"/>
                    </a:cubicBezTo>
                    <a:cubicBezTo>
                      <a:pt x="516" y="482"/>
                      <a:pt x="634" y="249"/>
                      <a:pt x="505" y="92"/>
                    </a:cubicBezTo>
                    <a:cubicBezTo>
                      <a:pt x="457" y="31"/>
                      <a:pt x="387"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5" name="Google Shape;5795;p45"/>
              <p:cNvSpPr/>
              <p:nvPr/>
            </p:nvSpPr>
            <p:spPr>
              <a:xfrm>
                <a:off x="4138650" y="3915350"/>
                <a:ext cx="15400" cy="11625"/>
              </a:xfrm>
              <a:custGeom>
                <a:avLst/>
                <a:gdLst/>
                <a:ahLst/>
                <a:cxnLst/>
                <a:rect l="l" t="t" r="r" b="b"/>
                <a:pathLst>
                  <a:path w="616" h="465" extrusionOk="0">
                    <a:moveTo>
                      <a:pt x="307" y="0"/>
                    </a:moveTo>
                    <a:cubicBezTo>
                      <a:pt x="256" y="0"/>
                      <a:pt x="204" y="17"/>
                      <a:pt x="162" y="51"/>
                    </a:cubicBezTo>
                    <a:cubicBezTo>
                      <a:pt x="1" y="183"/>
                      <a:pt x="78" y="443"/>
                      <a:pt x="284" y="463"/>
                    </a:cubicBezTo>
                    <a:cubicBezTo>
                      <a:pt x="293" y="464"/>
                      <a:pt x="302" y="464"/>
                      <a:pt x="311" y="464"/>
                    </a:cubicBezTo>
                    <a:cubicBezTo>
                      <a:pt x="501" y="464"/>
                      <a:pt x="615" y="240"/>
                      <a:pt x="489" y="87"/>
                    </a:cubicBezTo>
                    <a:cubicBezTo>
                      <a:pt x="443" y="30"/>
                      <a:pt x="376"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6" name="Google Shape;5796;p45"/>
              <p:cNvSpPr/>
              <p:nvPr/>
            </p:nvSpPr>
            <p:spPr>
              <a:xfrm>
                <a:off x="4125400" y="3898775"/>
                <a:ext cx="14775" cy="11225"/>
              </a:xfrm>
              <a:custGeom>
                <a:avLst/>
                <a:gdLst/>
                <a:ahLst/>
                <a:cxnLst/>
                <a:rect l="l" t="t" r="r" b="b"/>
                <a:pathLst>
                  <a:path w="591" h="449" extrusionOk="0">
                    <a:moveTo>
                      <a:pt x="296" y="1"/>
                    </a:moveTo>
                    <a:cubicBezTo>
                      <a:pt x="247" y="1"/>
                      <a:pt x="196" y="18"/>
                      <a:pt x="155" y="52"/>
                    </a:cubicBezTo>
                    <a:cubicBezTo>
                      <a:pt x="1" y="178"/>
                      <a:pt x="74" y="425"/>
                      <a:pt x="274" y="448"/>
                    </a:cubicBezTo>
                    <a:cubicBezTo>
                      <a:pt x="282" y="448"/>
                      <a:pt x="289" y="449"/>
                      <a:pt x="297" y="449"/>
                    </a:cubicBezTo>
                    <a:cubicBezTo>
                      <a:pt x="479" y="449"/>
                      <a:pt x="590" y="232"/>
                      <a:pt x="470" y="84"/>
                    </a:cubicBezTo>
                    <a:cubicBezTo>
                      <a:pt x="426" y="30"/>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7" name="Google Shape;5797;p45"/>
              <p:cNvSpPr/>
              <p:nvPr/>
            </p:nvSpPr>
            <p:spPr>
              <a:xfrm>
                <a:off x="4112150" y="3882250"/>
                <a:ext cx="14125" cy="10725"/>
              </a:xfrm>
              <a:custGeom>
                <a:avLst/>
                <a:gdLst/>
                <a:ahLst/>
                <a:cxnLst/>
                <a:rect l="l" t="t" r="r" b="b"/>
                <a:pathLst>
                  <a:path w="565" h="429" extrusionOk="0">
                    <a:moveTo>
                      <a:pt x="282" y="0"/>
                    </a:moveTo>
                    <a:cubicBezTo>
                      <a:pt x="234" y="0"/>
                      <a:pt x="187" y="16"/>
                      <a:pt x="148" y="48"/>
                    </a:cubicBezTo>
                    <a:cubicBezTo>
                      <a:pt x="0" y="167"/>
                      <a:pt x="71" y="408"/>
                      <a:pt x="261" y="427"/>
                    </a:cubicBezTo>
                    <a:cubicBezTo>
                      <a:pt x="269" y="428"/>
                      <a:pt x="276" y="428"/>
                      <a:pt x="284" y="428"/>
                    </a:cubicBezTo>
                    <a:cubicBezTo>
                      <a:pt x="460" y="428"/>
                      <a:pt x="564" y="222"/>
                      <a:pt x="447" y="80"/>
                    </a:cubicBezTo>
                    <a:cubicBezTo>
                      <a:pt x="405" y="27"/>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8" name="Google Shape;5798;p45"/>
              <p:cNvSpPr/>
              <p:nvPr/>
            </p:nvSpPr>
            <p:spPr>
              <a:xfrm>
                <a:off x="4098900" y="3865750"/>
                <a:ext cx="13475" cy="10200"/>
              </a:xfrm>
              <a:custGeom>
                <a:avLst/>
                <a:gdLst/>
                <a:ahLst/>
                <a:cxnLst/>
                <a:rect l="l" t="t" r="r" b="b"/>
                <a:pathLst>
                  <a:path w="539" h="408" extrusionOk="0">
                    <a:moveTo>
                      <a:pt x="270" y="0"/>
                    </a:moveTo>
                    <a:cubicBezTo>
                      <a:pt x="225" y="0"/>
                      <a:pt x="179" y="15"/>
                      <a:pt x="141" y="46"/>
                    </a:cubicBezTo>
                    <a:cubicBezTo>
                      <a:pt x="0" y="158"/>
                      <a:pt x="68" y="390"/>
                      <a:pt x="247" y="406"/>
                    </a:cubicBezTo>
                    <a:cubicBezTo>
                      <a:pt x="255" y="407"/>
                      <a:pt x="263" y="407"/>
                      <a:pt x="271" y="407"/>
                    </a:cubicBezTo>
                    <a:cubicBezTo>
                      <a:pt x="437" y="407"/>
                      <a:pt x="538" y="210"/>
                      <a:pt x="427" y="75"/>
                    </a:cubicBezTo>
                    <a:cubicBezTo>
                      <a:pt x="387"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9" name="Google Shape;5799;p45"/>
              <p:cNvSpPr/>
              <p:nvPr/>
            </p:nvSpPr>
            <p:spPr>
              <a:xfrm>
                <a:off x="4085550" y="3849175"/>
                <a:ext cx="12925" cy="9825"/>
              </a:xfrm>
              <a:custGeom>
                <a:avLst/>
                <a:gdLst/>
                <a:ahLst/>
                <a:cxnLst/>
                <a:rect l="l" t="t" r="r" b="b"/>
                <a:pathLst>
                  <a:path w="517" h="393" extrusionOk="0">
                    <a:moveTo>
                      <a:pt x="259" y="1"/>
                    </a:moveTo>
                    <a:cubicBezTo>
                      <a:pt x="215" y="1"/>
                      <a:pt x="172" y="15"/>
                      <a:pt x="136" y="44"/>
                    </a:cubicBezTo>
                    <a:cubicBezTo>
                      <a:pt x="1" y="153"/>
                      <a:pt x="65" y="372"/>
                      <a:pt x="238" y="391"/>
                    </a:cubicBezTo>
                    <a:cubicBezTo>
                      <a:pt x="246" y="392"/>
                      <a:pt x="254" y="392"/>
                      <a:pt x="261" y="392"/>
                    </a:cubicBezTo>
                    <a:cubicBezTo>
                      <a:pt x="421" y="392"/>
                      <a:pt x="516" y="202"/>
                      <a:pt x="412" y="73"/>
                    </a:cubicBezTo>
                    <a:cubicBezTo>
                      <a:pt x="374" y="25"/>
                      <a:pt x="316" y="1"/>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0" name="Google Shape;5800;p45"/>
              <p:cNvSpPr/>
              <p:nvPr/>
            </p:nvSpPr>
            <p:spPr>
              <a:xfrm>
                <a:off x="4072300" y="3832675"/>
                <a:ext cx="12300" cy="9350"/>
              </a:xfrm>
              <a:custGeom>
                <a:avLst/>
                <a:gdLst/>
                <a:ahLst/>
                <a:cxnLst/>
                <a:rect l="l" t="t" r="r" b="b"/>
                <a:pathLst>
                  <a:path w="492" h="374" extrusionOk="0">
                    <a:moveTo>
                      <a:pt x="245" y="1"/>
                    </a:moveTo>
                    <a:cubicBezTo>
                      <a:pt x="204" y="1"/>
                      <a:pt x="163" y="14"/>
                      <a:pt x="129" y="42"/>
                    </a:cubicBezTo>
                    <a:cubicBezTo>
                      <a:pt x="0" y="145"/>
                      <a:pt x="61" y="353"/>
                      <a:pt x="228" y="373"/>
                    </a:cubicBezTo>
                    <a:cubicBezTo>
                      <a:pt x="235" y="373"/>
                      <a:pt x="242" y="374"/>
                      <a:pt x="248" y="374"/>
                    </a:cubicBezTo>
                    <a:cubicBezTo>
                      <a:pt x="400" y="374"/>
                      <a:pt x="491" y="194"/>
                      <a:pt x="392" y="71"/>
                    </a:cubicBezTo>
                    <a:cubicBezTo>
                      <a:pt x="354"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1" name="Google Shape;5801;p45"/>
              <p:cNvSpPr/>
              <p:nvPr/>
            </p:nvSpPr>
            <p:spPr>
              <a:xfrm>
                <a:off x="4059050" y="3816175"/>
                <a:ext cx="11700" cy="8825"/>
              </a:xfrm>
              <a:custGeom>
                <a:avLst/>
                <a:gdLst/>
                <a:ahLst/>
                <a:cxnLst/>
                <a:rect l="l" t="t" r="r" b="b"/>
                <a:pathLst>
                  <a:path w="468" h="353" extrusionOk="0">
                    <a:moveTo>
                      <a:pt x="235" y="1"/>
                    </a:moveTo>
                    <a:cubicBezTo>
                      <a:pt x="196" y="1"/>
                      <a:pt x="157" y="14"/>
                      <a:pt x="125" y="40"/>
                    </a:cubicBezTo>
                    <a:cubicBezTo>
                      <a:pt x="0" y="139"/>
                      <a:pt x="61" y="335"/>
                      <a:pt x="215" y="351"/>
                    </a:cubicBezTo>
                    <a:cubicBezTo>
                      <a:pt x="223" y="352"/>
                      <a:pt x="231" y="353"/>
                      <a:pt x="238" y="353"/>
                    </a:cubicBezTo>
                    <a:cubicBezTo>
                      <a:pt x="382" y="353"/>
                      <a:pt x="468" y="182"/>
                      <a:pt x="373" y="65"/>
                    </a:cubicBezTo>
                    <a:cubicBezTo>
                      <a:pt x="338" y="23"/>
                      <a:pt x="286" y="1"/>
                      <a:pt x="2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2" name="Google Shape;5802;p45"/>
              <p:cNvSpPr/>
              <p:nvPr/>
            </p:nvSpPr>
            <p:spPr>
              <a:xfrm>
                <a:off x="4045775" y="3799600"/>
                <a:ext cx="11025" cy="8375"/>
              </a:xfrm>
              <a:custGeom>
                <a:avLst/>
                <a:gdLst/>
                <a:ahLst/>
                <a:cxnLst/>
                <a:rect l="l" t="t" r="r" b="b"/>
                <a:pathLst>
                  <a:path w="441" h="335" extrusionOk="0">
                    <a:moveTo>
                      <a:pt x="221" y="0"/>
                    </a:moveTo>
                    <a:cubicBezTo>
                      <a:pt x="184" y="0"/>
                      <a:pt x="147" y="12"/>
                      <a:pt x="116" y="37"/>
                    </a:cubicBezTo>
                    <a:cubicBezTo>
                      <a:pt x="1" y="131"/>
                      <a:pt x="55" y="320"/>
                      <a:pt x="203" y="333"/>
                    </a:cubicBezTo>
                    <a:cubicBezTo>
                      <a:pt x="210" y="334"/>
                      <a:pt x="216" y="334"/>
                      <a:pt x="223" y="334"/>
                    </a:cubicBezTo>
                    <a:cubicBezTo>
                      <a:pt x="359" y="334"/>
                      <a:pt x="440" y="174"/>
                      <a:pt x="351" y="63"/>
                    </a:cubicBezTo>
                    <a:cubicBezTo>
                      <a:pt x="318" y="21"/>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3" name="Google Shape;5803;p45"/>
              <p:cNvSpPr/>
              <p:nvPr/>
            </p:nvSpPr>
            <p:spPr>
              <a:xfrm>
                <a:off x="4032525" y="3783100"/>
                <a:ext cx="10375" cy="7900"/>
              </a:xfrm>
              <a:custGeom>
                <a:avLst/>
                <a:gdLst/>
                <a:ahLst/>
                <a:cxnLst/>
                <a:rect l="l" t="t" r="r" b="b"/>
                <a:pathLst>
                  <a:path w="415" h="316" extrusionOk="0">
                    <a:moveTo>
                      <a:pt x="209" y="0"/>
                    </a:moveTo>
                    <a:cubicBezTo>
                      <a:pt x="173" y="0"/>
                      <a:pt x="137" y="12"/>
                      <a:pt x="107" y="35"/>
                    </a:cubicBezTo>
                    <a:cubicBezTo>
                      <a:pt x="0" y="122"/>
                      <a:pt x="52" y="299"/>
                      <a:pt x="190" y="315"/>
                    </a:cubicBezTo>
                    <a:cubicBezTo>
                      <a:pt x="195" y="316"/>
                      <a:pt x="201" y="316"/>
                      <a:pt x="206" y="316"/>
                    </a:cubicBezTo>
                    <a:cubicBezTo>
                      <a:pt x="338" y="316"/>
                      <a:pt x="415" y="163"/>
                      <a:pt x="331" y="58"/>
                    </a:cubicBezTo>
                    <a:cubicBezTo>
                      <a:pt x="301"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4" name="Google Shape;5804;p45"/>
              <p:cNvSpPr/>
              <p:nvPr/>
            </p:nvSpPr>
            <p:spPr>
              <a:xfrm>
                <a:off x="4302550" y="4082675"/>
                <a:ext cx="22075" cy="16725"/>
              </a:xfrm>
              <a:custGeom>
                <a:avLst/>
                <a:gdLst/>
                <a:ahLst/>
                <a:cxnLst/>
                <a:rect l="l" t="t" r="r" b="b"/>
                <a:pathLst>
                  <a:path w="883" h="669" extrusionOk="0">
                    <a:moveTo>
                      <a:pt x="444" y="1"/>
                    </a:moveTo>
                    <a:cubicBezTo>
                      <a:pt x="370" y="1"/>
                      <a:pt x="295" y="25"/>
                      <a:pt x="232" y="75"/>
                    </a:cubicBezTo>
                    <a:cubicBezTo>
                      <a:pt x="1" y="261"/>
                      <a:pt x="113" y="637"/>
                      <a:pt x="409" y="666"/>
                    </a:cubicBezTo>
                    <a:cubicBezTo>
                      <a:pt x="422" y="668"/>
                      <a:pt x="435" y="668"/>
                      <a:pt x="447" y="668"/>
                    </a:cubicBezTo>
                    <a:cubicBezTo>
                      <a:pt x="720" y="668"/>
                      <a:pt x="883" y="344"/>
                      <a:pt x="705" y="123"/>
                    </a:cubicBezTo>
                    <a:cubicBezTo>
                      <a:pt x="639" y="43"/>
                      <a:pt x="542" y="1"/>
                      <a:pt x="4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5" name="Google Shape;5805;p45"/>
              <p:cNvSpPr/>
              <p:nvPr/>
            </p:nvSpPr>
            <p:spPr>
              <a:xfrm>
                <a:off x="4289300" y="4066125"/>
                <a:ext cx="21425" cy="16325"/>
              </a:xfrm>
              <a:custGeom>
                <a:avLst/>
                <a:gdLst/>
                <a:ahLst/>
                <a:cxnLst/>
                <a:rect l="l" t="t" r="r" b="b"/>
                <a:pathLst>
                  <a:path w="857" h="653" extrusionOk="0">
                    <a:moveTo>
                      <a:pt x="429" y="1"/>
                    </a:moveTo>
                    <a:cubicBezTo>
                      <a:pt x="357" y="1"/>
                      <a:pt x="285" y="25"/>
                      <a:pt x="226" y="75"/>
                    </a:cubicBezTo>
                    <a:cubicBezTo>
                      <a:pt x="1" y="255"/>
                      <a:pt x="107" y="621"/>
                      <a:pt x="396" y="650"/>
                    </a:cubicBezTo>
                    <a:cubicBezTo>
                      <a:pt x="409" y="652"/>
                      <a:pt x="422" y="652"/>
                      <a:pt x="434" y="652"/>
                    </a:cubicBezTo>
                    <a:cubicBezTo>
                      <a:pt x="701" y="652"/>
                      <a:pt x="857" y="338"/>
                      <a:pt x="682" y="123"/>
                    </a:cubicBezTo>
                    <a:cubicBezTo>
                      <a:pt x="618" y="43"/>
                      <a:pt x="524" y="1"/>
                      <a:pt x="4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6" name="Google Shape;5806;p45"/>
              <p:cNvSpPr/>
              <p:nvPr/>
            </p:nvSpPr>
            <p:spPr>
              <a:xfrm>
                <a:off x="4276050" y="4049600"/>
                <a:ext cx="20850" cy="15825"/>
              </a:xfrm>
              <a:custGeom>
                <a:avLst/>
                <a:gdLst/>
                <a:ahLst/>
                <a:cxnLst/>
                <a:rect l="l" t="t" r="r" b="b"/>
                <a:pathLst>
                  <a:path w="834" h="633" extrusionOk="0">
                    <a:moveTo>
                      <a:pt x="417" y="0"/>
                    </a:moveTo>
                    <a:cubicBezTo>
                      <a:pt x="347" y="0"/>
                      <a:pt x="277" y="23"/>
                      <a:pt x="219" y="71"/>
                    </a:cubicBezTo>
                    <a:cubicBezTo>
                      <a:pt x="0" y="247"/>
                      <a:pt x="106" y="601"/>
                      <a:pt x="386" y="630"/>
                    </a:cubicBezTo>
                    <a:cubicBezTo>
                      <a:pt x="399" y="631"/>
                      <a:pt x="412" y="632"/>
                      <a:pt x="424" y="632"/>
                    </a:cubicBezTo>
                    <a:cubicBezTo>
                      <a:pt x="681" y="632"/>
                      <a:pt x="834" y="327"/>
                      <a:pt x="662" y="119"/>
                    </a:cubicBezTo>
                    <a:cubicBezTo>
                      <a:pt x="600" y="40"/>
                      <a:pt x="509" y="0"/>
                      <a:pt x="4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7" name="Google Shape;5807;p45"/>
              <p:cNvSpPr/>
              <p:nvPr/>
            </p:nvSpPr>
            <p:spPr>
              <a:xfrm>
                <a:off x="4262800" y="4033100"/>
                <a:ext cx="20225" cy="15350"/>
              </a:xfrm>
              <a:custGeom>
                <a:avLst/>
                <a:gdLst/>
                <a:ahLst/>
                <a:cxnLst/>
                <a:rect l="l" t="t" r="r" b="b"/>
                <a:pathLst>
                  <a:path w="809" h="614" extrusionOk="0">
                    <a:moveTo>
                      <a:pt x="406" y="0"/>
                    </a:moveTo>
                    <a:cubicBezTo>
                      <a:pt x="338" y="0"/>
                      <a:pt x="269" y="23"/>
                      <a:pt x="212" y="69"/>
                    </a:cubicBezTo>
                    <a:cubicBezTo>
                      <a:pt x="0" y="239"/>
                      <a:pt x="100" y="583"/>
                      <a:pt x="373" y="612"/>
                    </a:cubicBezTo>
                    <a:cubicBezTo>
                      <a:pt x="385" y="613"/>
                      <a:pt x="396" y="614"/>
                      <a:pt x="407" y="614"/>
                    </a:cubicBezTo>
                    <a:cubicBezTo>
                      <a:pt x="657" y="614"/>
                      <a:pt x="809" y="317"/>
                      <a:pt x="643" y="114"/>
                    </a:cubicBezTo>
                    <a:cubicBezTo>
                      <a:pt x="583" y="39"/>
                      <a:pt x="495" y="0"/>
                      <a:pt x="4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8" name="Google Shape;5808;p45"/>
              <p:cNvSpPr/>
              <p:nvPr/>
            </p:nvSpPr>
            <p:spPr>
              <a:xfrm>
                <a:off x="4249450" y="4016525"/>
                <a:ext cx="19675" cy="14900"/>
              </a:xfrm>
              <a:custGeom>
                <a:avLst/>
                <a:gdLst/>
                <a:ahLst/>
                <a:cxnLst/>
                <a:rect l="l" t="t" r="r" b="b"/>
                <a:pathLst>
                  <a:path w="787" h="596" extrusionOk="0">
                    <a:moveTo>
                      <a:pt x="395" y="0"/>
                    </a:moveTo>
                    <a:cubicBezTo>
                      <a:pt x="329" y="0"/>
                      <a:pt x="263" y="22"/>
                      <a:pt x="209" y="66"/>
                    </a:cubicBezTo>
                    <a:cubicBezTo>
                      <a:pt x="1" y="234"/>
                      <a:pt x="100" y="568"/>
                      <a:pt x="364" y="593"/>
                    </a:cubicBezTo>
                    <a:cubicBezTo>
                      <a:pt x="375" y="595"/>
                      <a:pt x="387" y="595"/>
                      <a:pt x="398" y="595"/>
                    </a:cubicBezTo>
                    <a:cubicBezTo>
                      <a:pt x="641" y="595"/>
                      <a:pt x="787" y="308"/>
                      <a:pt x="627" y="111"/>
                    </a:cubicBezTo>
                    <a:cubicBezTo>
                      <a:pt x="569" y="38"/>
                      <a:pt x="482" y="0"/>
                      <a:pt x="3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9" name="Google Shape;5809;p45"/>
              <p:cNvSpPr/>
              <p:nvPr/>
            </p:nvSpPr>
            <p:spPr>
              <a:xfrm>
                <a:off x="4236200" y="4000050"/>
                <a:ext cx="19050" cy="14400"/>
              </a:xfrm>
              <a:custGeom>
                <a:avLst/>
                <a:gdLst/>
                <a:ahLst/>
                <a:cxnLst/>
                <a:rect l="l" t="t" r="r" b="b"/>
                <a:pathLst>
                  <a:path w="762" h="576" extrusionOk="0">
                    <a:moveTo>
                      <a:pt x="384" y="0"/>
                    </a:moveTo>
                    <a:cubicBezTo>
                      <a:pt x="319" y="0"/>
                      <a:pt x="254" y="22"/>
                      <a:pt x="200" y="67"/>
                    </a:cubicBezTo>
                    <a:cubicBezTo>
                      <a:pt x="0" y="227"/>
                      <a:pt x="100" y="549"/>
                      <a:pt x="354" y="574"/>
                    </a:cubicBezTo>
                    <a:cubicBezTo>
                      <a:pt x="364" y="575"/>
                      <a:pt x="375" y="576"/>
                      <a:pt x="385" y="576"/>
                    </a:cubicBezTo>
                    <a:cubicBezTo>
                      <a:pt x="623" y="576"/>
                      <a:pt x="762" y="296"/>
                      <a:pt x="608" y="105"/>
                    </a:cubicBezTo>
                    <a:cubicBezTo>
                      <a:pt x="550" y="36"/>
                      <a:pt x="467"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0" name="Google Shape;5810;p45"/>
              <p:cNvSpPr/>
              <p:nvPr/>
            </p:nvSpPr>
            <p:spPr>
              <a:xfrm>
                <a:off x="4222950" y="3983500"/>
                <a:ext cx="18400" cy="13925"/>
              </a:xfrm>
              <a:custGeom>
                <a:avLst/>
                <a:gdLst/>
                <a:ahLst/>
                <a:cxnLst/>
                <a:rect l="l" t="t" r="r" b="b"/>
                <a:pathLst>
                  <a:path w="736" h="557" extrusionOk="0">
                    <a:moveTo>
                      <a:pt x="370" y="1"/>
                    </a:moveTo>
                    <a:cubicBezTo>
                      <a:pt x="308" y="1"/>
                      <a:pt x="245" y="21"/>
                      <a:pt x="193" y="63"/>
                    </a:cubicBezTo>
                    <a:cubicBezTo>
                      <a:pt x="0" y="221"/>
                      <a:pt x="93" y="533"/>
                      <a:pt x="341" y="555"/>
                    </a:cubicBezTo>
                    <a:cubicBezTo>
                      <a:pt x="351" y="556"/>
                      <a:pt x="362" y="557"/>
                      <a:pt x="372" y="557"/>
                    </a:cubicBezTo>
                    <a:cubicBezTo>
                      <a:pt x="601" y="557"/>
                      <a:pt x="736" y="287"/>
                      <a:pt x="585" y="102"/>
                    </a:cubicBezTo>
                    <a:cubicBezTo>
                      <a:pt x="531" y="35"/>
                      <a:pt x="451" y="1"/>
                      <a:pt x="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1" name="Google Shape;5811;p45"/>
              <p:cNvSpPr/>
              <p:nvPr/>
            </p:nvSpPr>
            <p:spPr>
              <a:xfrm>
                <a:off x="4209675" y="3966975"/>
                <a:ext cx="17775" cy="13500"/>
              </a:xfrm>
              <a:custGeom>
                <a:avLst/>
                <a:gdLst/>
                <a:ahLst/>
                <a:cxnLst/>
                <a:rect l="l" t="t" r="r" b="b"/>
                <a:pathLst>
                  <a:path w="711" h="540" extrusionOk="0">
                    <a:moveTo>
                      <a:pt x="355" y="0"/>
                    </a:moveTo>
                    <a:cubicBezTo>
                      <a:pt x="296" y="0"/>
                      <a:pt x="237" y="19"/>
                      <a:pt x="187" y="59"/>
                    </a:cubicBezTo>
                    <a:cubicBezTo>
                      <a:pt x="1" y="210"/>
                      <a:pt x="88" y="512"/>
                      <a:pt x="329" y="538"/>
                    </a:cubicBezTo>
                    <a:cubicBezTo>
                      <a:pt x="339" y="539"/>
                      <a:pt x="349" y="540"/>
                      <a:pt x="359" y="540"/>
                    </a:cubicBezTo>
                    <a:cubicBezTo>
                      <a:pt x="579" y="540"/>
                      <a:pt x="711" y="279"/>
                      <a:pt x="566" y="101"/>
                    </a:cubicBezTo>
                    <a:cubicBezTo>
                      <a:pt x="513" y="35"/>
                      <a:pt x="434" y="0"/>
                      <a:pt x="3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2" name="Google Shape;5812;p45"/>
              <p:cNvSpPr/>
              <p:nvPr/>
            </p:nvSpPr>
            <p:spPr>
              <a:xfrm>
                <a:off x="4196350" y="3950400"/>
                <a:ext cx="17200" cy="13050"/>
              </a:xfrm>
              <a:custGeom>
                <a:avLst/>
                <a:gdLst/>
                <a:ahLst/>
                <a:cxnLst/>
                <a:rect l="l" t="t" r="r" b="b"/>
                <a:pathLst>
                  <a:path w="688" h="522" extrusionOk="0">
                    <a:moveTo>
                      <a:pt x="345" y="0"/>
                    </a:moveTo>
                    <a:cubicBezTo>
                      <a:pt x="288" y="0"/>
                      <a:pt x="231" y="19"/>
                      <a:pt x="183" y="57"/>
                    </a:cubicBezTo>
                    <a:cubicBezTo>
                      <a:pt x="0" y="202"/>
                      <a:pt x="87" y="494"/>
                      <a:pt x="318" y="520"/>
                    </a:cubicBezTo>
                    <a:cubicBezTo>
                      <a:pt x="329" y="521"/>
                      <a:pt x="339" y="521"/>
                      <a:pt x="349" y="521"/>
                    </a:cubicBezTo>
                    <a:cubicBezTo>
                      <a:pt x="562" y="521"/>
                      <a:pt x="688" y="271"/>
                      <a:pt x="550" y="99"/>
                    </a:cubicBezTo>
                    <a:cubicBezTo>
                      <a:pt x="498" y="34"/>
                      <a:pt x="422"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3" name="Google Shape;5813;p45"/>
              <p:cNvSpPr/>
              <p:nvPr/>
            </p:nvSpPr>
            <p:spPr>
              <a:xfrm>
                <a:off x="4183100" y="3933875"/>
                <a:ext cx="16575" cy="12600"/>
              </a:xfrm>
              <a:custGeom>
                <a:avLst/>
                <a:gdLst/>
                <a:ahLst/>
                <a:cxnLst/>
                <a:rect l="l" t="t" r="r" b="b"/>
                <a:pathLst>
                  <a:path w="663" h="504" extrusionOk="0">
                    <a:moveTo>
                      <a:pt x="333" y="0"/>
                    </a:moveTo>
                    <a:cubicBezTo>
                      <a:pt x="278" y="0"/>
                      <a:pt x="222" y="19"/>
                      <a:pt x="177" y="56"/>
                    </a:cubicBezTo>
                    <a:cubicBezTo>
                      <a:pt x="0" y="197"/>
                      <a:pt x="84" y="477"/>
                      <a:pt x="305" y="503"/>
                    </a:cubicBezTo>
                    <a:cubicBezTo>
                      <a:pt x="315" y="504"/>
                      <a:pt x="324" y="504"/>
                      <a:pt x="333" y="504"/>
                    </a:cubicBezTo>
                    <a:cubicBezTo>
                      <a:pt x="541" y="504"/>
                      <a:pt x="663" y="261"/>
                      <a:pt x="527" y="94"/>
                    </a:cubicBezTo>
                    <a:cubicBezTo>
                      <a:pt x="478" y="32"/>
                      <a:pt x="405" y="0"/>
                      <a:pt x="3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4" name="Google Shape;5814;p45"/>
              <p:cNvSpPr/>
              <p:nvPr/>
            </p:nvSpPr>
            <p:spPr>
              <a:xfrm>
                <a:off x="4169900" y="3917375"/>
                <a:ext cx="15875" cy="12075"/>
              </a:xfrm>
              <a:custGeom>
                <a:avLst/>
                <a:gdLst/>
                <a:ahLst/>
                <a:cxnLst/>
                <a:rect l="l" t="t" r="r" b="b"/>
                <a:pathLst>
                  <a:path w="635" h="483" extrusionOk="0">
                    <a:moveTo>
                      <a:pt x="318" y="0"/>
                    </a:moveTo>
                    <a:cubicBezTo>
                      <a:pt x="265" y="0"/>
                      <a:pt x="211" y="18"/>
                      <a:pt x="165" y="54"/>
                    </a:cubicBezTo>
                    <a:cubicBezTo>
                      <a:pt x="1" y="189"/>
                      <a:pt x="81" y="459"/>
                      <a:pt x="293" y="481"/>
                    </a:cubicBezTo>
                    <a:cubicBezTo>
                      <a:pt x="303" y="482"/>
                      <a:pt x="311" y="483"/>
                      <a:pt x="320" y="483"/>
                    </a:cubicBezTo>
                    <a:cubicBezTo>
                      <a:pt x="517" y="483"/>
                      <a:pt x="635" y="249"/>
                      <a:pt x="506" y="89"/>
                    </a:cubicBezTo>
                    <a:cubicBezTo>
                      <a:pt x="458" y="31"/>
                      <a:pt x="389"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5" name="Google Shape;5815;p45"/>
              <p:cNvSpPr/>
              <p:nvPr/>
            </p:nvSpPr>
            <p:spPr>
              <a:xfrm>
                <a:off x="4156575" y="3900825"/>
                <a:ext cx="15325" cy="11675"/>
              </a:xfrm>
              <a:custGeom>
                <a:avLst/>
                <a:gdLst/>
                <a:ahLst/>
                <a:cxnLst/>
                <a:rect l="l" t="t" r="r" b="b"/>
                <a:pathLst>
                  <a:path w="613" h="467" extrusionOk="0">
                    <a:moveTo>
                      <a:pt x="309" y="0"/>
                    </a:moveTo>
                    <a:cubicBezTo>
                      <a:pt x="257" y="0"/>
                      <a:pt x="204" y="18"/>
                      <a:pt x="161" y="54"/>
                    </a:cubicBezTo>
                    <a:cubicBezTo>
                      <a:pt x="0" y="182"/>
                      <a:pt x="78" y="443"/>
                      <a:pt x="283" y="465"/>
                    </a:cubicBezTo>
                    <a:cubicBezTo>
                      <a:pt x="291" y="466"/>
                      <a:pt x="299" y="466"/>
                      <a:pt x="307" y="466"/>
                    </a:cubicBezTo>
                    <a:cubicBezTo>
                      <a:pt x="498" y="466"/>
                      <a:pt x="613" y="240"/>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6" name="Google Shape;5816;p45"/>
              <p:cNvSpPr/>
              <p:nvPr/>
            </p:nvSpPr>
            <p:spPr>
              <a:xfrm>
                <a:off x="4143325" y="3884300"/>
                <a:ext cx="14675" cy="11175"/>
              </a:xfrm>
              <a:custGeom>
                <a:avLst/>
                <a:gdLst/>
                <a:ahLst/>
                <a:cxnLst/>
                <a:rect l="l" t="t" r="r" b="b"/>
                <a:pathLst>
                  <a:path w="587" h="447" extrusionOk="0">
                    <a:moveTo>
                      <a:pt x="294" y="1"/>
                    </a:moveTo>
                    <a:cubicBezTo>
                      <a:pt x="245" y="1"/>
                      <a:pt x="196" y="16"/>
                      <a:pt x="154" y="50"/>
                    </a:cubicBezTo>
                    <a:cubicBezTo>
                      <a:pt x="0" y="175"/>
                      <a:pt x="74" y="426"/>
                      <a:pt x="270" y="445"/>
                    </a:cubicBezTo>
                    <a:cubicBezTo>
                      <a:pt x="278" y="446"/>
                      <a:pt x="286" y="446"/>
                      <a:pt x="294" y="446"/>
                    </a:cubicBezTo>
                    <a:cubicBezTo>
                      <a:pt x="479" y="446"/>
                      <a:pt x="587" y="230"/>
                      <a:pt x="466" y="82"/>
                    </a:cubicBezTo>
                    <a:cubicBezTo>
                      <a:pt x="422" y="29"/>
                      <a:pt x="358"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7" name="Google Shape;5817;p45"/>
              <p:cNvSpPr/>
              <p:nvPr/>
            </p:nvSpPr>
            <p:spPr>
              <a:xfrm>
                <a:off x="4130050" y="3867750"/>
                <a:ext cx="14025" cy="10700"/>
              </a:xfrm>
              <a:custGeom>
                <a:avLst/>
                <a:gdLst/>
                <a:ahLst/>
                <a:cxnLst/>
                <a:rect l="l" t="t" r="r" b="b"/>
                <a:pathLst>
                  <a:path w="561" h="428" extrusionOk="0">
                    <a:moveTo>
                      <a:pt x="281" y="0"/>
                    </a:moveTo>
                    <a:cubicBezTo>
                      <a:pt x="234" y="0"/>
                      <a:pt x="187" y="16"/>
                      <a:pt x="149" y="50"/>
                    </a:cubicBezTo>
                    <a:cubicBezTo>
                      <a:pt x="1" y="168"/>
                      <a:pt x="72" y="406"/>
                      <a:pt x="261" y="426"/>
                    </a:cubicBezTo>
                    <a:cubicBezTo>
                      <a:pt x="270" y="427"/>
                      <a:pt x="279" y="427"/>
                      <a:pt x="288" y="427"/>
                    </a:cubicBezTo>
                    <a:cubicBezTo>
                      <a:pt x="459" y="427"/>
                      <a:pt x="561" y="222"/>
                      <a:pt x="448" y="82"/>
                    </a:cubicBezTo>
                    <a:cubicBezTo>
                      <a:pt x="406" y="29"/>
                      <a:pt x="344" y="0"/>
                      <a:pt x="2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8" name="Google Shape;5818;p45"/>
              <p:cNvSpPr/>
              <p:nvPr/>
            </p:nvSpPr>
            <p:spPr>
              <a:xfrm>
                <a:off x="4116725" y="3851200"/>
                <a:ext cx="13550" cy="10275"/>
              </a:xfrm>
              <a:custGeom>
                <a:avLst/>
                <a:gdLst/>
                <a:ahLst/>
                <a:cxnLst/>
                <a:rect l="l" t="t" r="r" b="b"/>
                <a:pathLst>
                  <a:path w="542" h="411" extrusionOk="0">
                    <a:moveTo>
                      <a:pt x="272" y="1"/>
                    </a:moveTo>
                    <a:cubicBezTo>
                      <a:pt x="226" y="1"/>
                      <a:pt x="181" y="16"/>
                      <a:pt x="142" y="46"/>
                    </a:cubicBezTo>
                    <a:cubicBezTo>
                      <a:pt x="0" y="162"/>
                      <a:pt x="71" y="390"/>
                      <a:pt x="251" y="409"/>
                    </a:cubicBezTo>
                    <a:cubicBezTo>
                      <a:pt x="259" y="410"/>
                      <a:pt x="267" y="411"/>
                      <a:pt x="274" y="411"/>
                    </a:cubicBezTo>
                    <a:cubicBezTo>
                      <a:pt x="441" y="411"/>
                      <a:pt x="542" y="214"/>
                      <a:pt x="431" y="78"/>
                    </a:cubicBezTo>
                    <a:cubicBezTo>
                      <a:pt x="391" y="27"/>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9" name="Google Shape;5819;p45"/>
              <p:cNvSpPr/>
              <p:nvPr/>
            </p:nvSpPr>
            <p:spPr>
              <a:xfrm>
                <a:off x="4103475" y="3834725"/>
                <a:ext cx="12925" cy="9800"/>
              </a:xfrm>
              <a:custGeom>
                <a:avLst/>
                <a:gdLst/>
                <a:ahLst/>
                <a:cxnLst/>
                <a:rect l="l" t="t" r="r" b="b"/>
                <a:pathLst>
                  <a:path w="517" h="392" extrusionOk="0">
                    <a:moveTo>
                      <a:pt x="259" y="0"/>
                    </a:moveTo>
                    <a:cubicBezTo>
                      <a:pt x="215" y="0"/>
                      <a:pt x="171" y="14"/>
                      <a:pt x="135" y="43"/>
                    </a:cubicBezTo>
                    <a:cubicBezTo>
                      <a:pt x="0" y="153"/>
                      <a:pt x="64" y="371"/>
                      <a:pt x="238" y="390"/>
                    </a:cubicBezTo>
                    <a:cubicBezTo>
                      <a:pt x="245" y="391"/>
                      <a:pt x="251" y="391"/>
                      <a:pt x="258" y="391"/>
                    </a:cubicBezTo>
                    <a:cubicBezTo>
                      <a:pt x="420" y="391"/>
                      <a:pt x="517" y="202"/>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0" name="Google Shape;5820;p45"/>
              <p:cNvSpPr/>
              <p:nvPr/>
            </p:nvSpPr>
            <p:spPr>
              <a:xfrm>
                <a:off x="4090200" y="3818150"/>
                <a:ext cx="12300" cy="9350"/>
              </a:xfrm>
              <a:custGeom>
                <a:avLst/>
                <a:gdLst/>
                <a:ahLst/>
                <a:cxnLst/>
                <a:rect l="l" t="t" r="r" b="b"/>
                <a:pathLst>
                  <a:path w="492" h="374" extrusionOk="0">
                    <a:moveTo>
                      <a:pt x="247" y="1"/>
                    </a:moveTo>
                    <a:cubicBezTo>
                      <a:pt x="206" y="1"/>
                      <a:pt x="164" y="15"/>
                      <a:pt x="129" y="44"/>
                    </a:cubicBezTo>
                    <a:cubicBezTo>
                      <a:pt x="1" y="147"/>
                      <a:pt x="62" y="356"/>
                      <a:pt x="226" y="372"/>
                    </a:cubicBezTo>
                    <a:cubicBezTo>
                      <a:pt x="233" y="373"/>
                      <a:pt x="239" y="373"/>
                      <a:pt x="246" y="373"/>
                    </a:cubicBezTo>
                    <a:cubicBezTo>
                      <a:pt x="401" y="373"/>
                      <a:pt x="492" y="193"/>
                      <a:pt x="390" y="70"/>
                    </a:cubicBezTo>
                    <a:cubicBezTo>
                      <a:pt x="354" y="25"/>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1" name="Google Shape;5821;p45"/>
              <p:cNvSpPr/>
              <p:nvPr/>
            </p:nvSpPr>
            <p:spPr>
              <a:xfrm>
                <a:off x="4076950" y="3801650"/>
                <a:ext cx="11625" cy="8825"/>
              </a:xfrm>
              <a:custGeom>
                <a:avLst/>
                <a:gdLst/>
                <a:ahLst/>
                <a:cxnLst/>
                <a:rect l="l" t="t" r="r" b="b"/>
                <a:pathLst>
                  <a:path w="465" h="353" extrusionOk="0">
                    <a:moveTo>
                      <a:pt x="232" y="0"/>
                    </a:moveTo>
                    <a:cubicBezTo>
                      <a:pt x="193" y="0"/>
                      <a:pt x="155" y="13"/>
                      <a:pt x="123" y="39"/>
                    </a:cubicBezTo>
                    <a:cubicBezTo>
                      <a:pt x="1" y="139"/>
                      <a:pt x="59" y="335"/>
                      <a:pt x="216" y="351"/>
                    </a:cubicBezTo>
                    <a:cubicBezTo>
                      <a:pt x="224" y="352"/>
                      <a:pt x="231" y="352"/>
                      <a:pt x="238" y="352"/>
                    </a:cubicBezTo>
                    <a:cubicBezTo>
                      <a:pt x="380" y="352"/>
                      <a:pt x="465" y="181"/>
                      <a:pt x="370" y="65"/>
                    </a:cubicBezTo>
                    <a:cubicBezTo>
                      <a:pt x="335" y="23"/>
                      <a:pt x="284" y="0"/>
                      <a:pt x="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2" name="Google Shape;5822;p45"/>
              <p:cNvSpPr/>
              <p:nvPr/>
            </p:nvSpPr>
            <p:spPr>
              <a:xfrm>
                <a:off x="4063625" y="3785125"/>
                <a:ext cx="11075" cy="8375"/>
              </a:xfrm>
              <a:custGeom>
                <a:avLst/>
                <a:gdLst/>
                <a:ahLst/>
                <a:cxnLst/>
                <a:rect l="l" t="t" r="r" b="b"/>
                <a:pathLst>
                  <a:path w="443" h="335" extrusionOk="0">
                    <a:moveTo>
                      <a:pt x="223" y="1"/>
                    </a:moveTo>
                    <a:cubicBezTo>
                      <a:pt x="186" y="1"/>
                      <a:pt x="148" y="13"/>
                      <a:pt x="116" y="38"/>
                    </a:cubicBezTo>
                    <a:cubicBezTo>
                      <a:pt x="0" y="131"/>
                      <a:pt x="58" y="321"/>
                      <a:pt x="206" y="334"/>
                    </a:cubicBezTo>
                    <a:cubicBezTo>
                      <a:pt x="212" y="334"/>
                      <a:pt x="219" y="335"/>
                      <a:pt x="225" y="335"/>
                    </a:cubicBezTo>
                    <a:cubicBezTo>
                      <a:pt x="362" y="335"/>
                      <a:pt x="443" y="174"/>
                      <a:pt x="354" y="64"/>
                    </a:cubicBezTo>
                    <a:cubicBezTo>
                      <a:pt x="321" y="22"/>
                      <a:pt x="273" y="1"/>
                      <a:pt x="2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3" name="Google Shape;5823;p45"/>
              <p:cNvSpPr/>
              <p:nvPr/>
            </p:nvSpPr>
            <p:spPr>
              <a:xfrm>
                <a:off x="4050350" y="3768550"/>
                <a:ext cx="10450" cy="7925"/>
              </a:xfrm>
              <a:custGeom>
                <a:avLst/>
                <a:gdLst/>
                <a:ahLst/>
                <a:cxnLst/>
                <a:rect l="l" t="t" r="r" b="b"/>
                <a:pathLst>
                  <a:path w="418" h="317" extrusionOk="0">
                    <a:moveTo>
                      <a:pt x="209" y="1"/>
                    </a:moveTo>
                    <a:cubicBezTo>
                      <a:pt x="174" y="1"/>
                      <a:pt x="139" y="12"/>
                      <a:pt x="110" y="36"/>
                    </a:cubicBezTo>
                    <a:cubicBezTo>
                      <a:pt x="1" y="126"/>
                      <a:pt x="56" y="303"/>
                      <a:pt x="194" y="315"/>
                    </a:cubicBezTo>
                    <a:cubicBezTo>
                      <a:pt x="200" y="316"/>
                      <a:pt x="207" y="316"/>
                      <a:pt x="213" y="316"/>
                    </a:cubicBezTo>
                    <a:cubicBezTo>
                      <a:pt x="343" y="316"/>
                      <a:pt x="418" y="166"/>
                      <a:pt x="335" y="61"/>
                    </a:cubicBezTo>
                    <a:cubicBezTo>
                      <a:pt x="302" y="21"/>
                      <a:pt x="256"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4" name="Google Shape;5824;p45"/>
              <p:cNvSpPr/>
              <p:nvPr/>
            </p:nvSpPr>
            <p:spPr>
              <a:xfrm>
                <a:off x="4333725" y="4084725"/>
                <a:ext cx="22800" cy="17250"/>
              </a:xfrm>
              <a:custGeom>
                <a:avLst/>
                <a:gdLst/>
                <a:ahLst/>
                <a:cxnLst/>
                <a:rect l="l" t="t" r="r" b="b"/>
                <a:pathLst>
                  <a:path w="912" h="690" extrusionOk="0">
                    <a:moveTo>
                      <a:pt x="457" y="0"/>
                    </a:moveTo>
                    <a:cubicBezTo>
                      <a:pt x="382" y="0"/>
                      <a:pt x="306" y="25"/>
                      <a:pt x="242" y="77"/>
                    </a:cubicBezTo>
                    <a:cubicBezTo>
                      <a:pt x="1" y="269"/>
                      <a:pt x="116" y="655"/>
                      <a:pt x="422" y="687"/>
                    </a:cubicBezTo>
                    <a:cubicBezTo>
                      <a:pt x="435" y="689"/>
                      <a:pt x="448" y="689"/>
                      <a:pt x="460" y="689"/>
                    </a:cubicBezTo>
                    <a:cubicBezTo>
                      <a:pt x="743" y="689"/>
                      <a:pt x="912" y="356"/>
                      <a:pt x="724" y="128"/>
                    </a:cubicBezTo>
                    <a:cubicBezTo>
                      <a:pt x="656" y="44"/>
                      <a:pt x="557" y="0"/>
                      <a:pt x="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5" name="Google Shape;5825;p45"/>
              <p:cNvSpPr/>
              <p:nvPr/>
            </p:nvSpPr>
            <p:spPr>
              <a:xfrm>
                <a:off x="4320475" y="4068175"/>
                <a:ext cx="22075" cy="16750"/>
              </a:xfrm>
              <a:custGeom>
                <a:avLst/>
                <a:gdLst/>
                <a:ahLst/>
                <a:cxnLst/>
                <a:rect l="l" t="t" r="r" b="b"/>
                <a:pathLst>
                  <a:path w="883" h="670" extrusionOk="0">
                    <a:moveTo>
                      <a:pt x="445" y="0"/>
                    </a:moveTo>
                    <a:cubicBezTo>
                      <a:pt x="370" y="0"/>
                      <a:pt x="295" y="25"/>
                      <a:pt x="232" y="76"/>
                    </a:cubicBezTo>
                    <a:cubicBezTo>
                      <a:pt x="1" y="263"/>
                      <a:pt x="113" y="636"/>
                      <a:pt x="409" y="668"/>
                    </a:cubicBezTo>
                    <a:cubicBezTo>
                      <a:pt x="422" y="669"/>
                      <a:pt x="434" y="670"/>
                      <a:pt x="447" y="670"/>
                    </a:cubicBezTo>
                    <a:cubicBezTo>
                      <a:pt x="720" y="670"/>
                      <a:pt x="883" y="346"/>
                      <a:pt x="704" y="125"/>
                    </a:cubicBezTo>
                    <a:cubicBezTo>
                      <a:pt x="639" y="43"/>
                      <a:pt x="542" y="0"/>
                      <a:pt x="4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6" name="Google Shape;5826;p45"/>
              <p:cNvSpPr/>
              <p:nvPr/>
            </p:nvSpPr>
            <p:spPr>
              <a:xfrm>
                <a:off x="4307225" y="4051650"/>
                <a:ext cx="21425" cy="16250"/>
              </a:xfrm>
              <a:custGeom>
                <a:avLst/>
                <a:gdLst/>
                <a:ahLst/>
                <a:cxnLst/>
                <a:rect l="l" t="t" r="r" b="b"/>
                <a:pathLst>
                  <a:path w="857" h="650" extrusionOk="0">
                    <a:moveTo>
                      <a:pt x="428" y="0"/>
                    </a:moveTo>
                    <a:cubicBezTo>
                      <a:pt x="357" y="0"/>
                      <a:pt x="285" y="24"/>
                      <a:pt x="225" y="72"/>
                    </a:cubicBezTo>
                    <a:cubicBezTo>
                      <a:pt x="0" y="255"/>
                      <a:pt x="110" y="619"/>
                      <a:pt x="396" y="648"/>
                    </a:cubicBezTo>
                    <a:cubicBezTo>
                      <a:pt x="409" y="649"/>
                      <a:pt x="421" y="650"/>
                      <a:pt x="434" y="650"/>
                    </a:cubicBezTo>
                    <a:cubicBezTo>
                      <a:pt x="700" y="650"/>
                      <a:pt x="856" y="335"/>
                      <a:pt x="682" y="120"/>
                    </a:cubicBezTo>
                    <a:cubicBezTo>
                      <a:pt x="617" y="42"/>
                      <a:pt x="523" y="0"/>
                      <a:pt x="4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7" name="Google Shape;5827;p45"/>
              <p:cNvSpPr/>
              <p:nvPr/>
            </p:nvSpPr>
            <p:spPr>
              <a:xfrm>
                <a:off x="4293975" y="4035100"/>
                <a:ext cx="20875" cy="15850"/>
              </a:xfrm>
              <a:custGeom>
                <a:avLst/>
                <a:gdLst/>
                <a:ahLst/>
                <a:cxnLst/>
                <a:rect l="l" t="t" r="r" b="b"/>
                <a:pathLst>
                  <a:path w="835" h="634" extrusionOk="0">
                    <a:moveTo>
                      <a:pt x="417" y="0"/>
                    </a:moveTo>
                    <a:cubicBezTo>
                      <a:pt x="347" y="0"/>
                      <a:pt x="277" y="24"/>
                      <a:pt x="219" y="72"/>
                    </a:cubicBezTo>
                    <a:cubicBezTo>
                      <a:pt x="0" y="249"/>
                      <a:pt x="103" y="602"/>
                      <a:pt x="386" y="631"/>
                    </a:cubicBezTo>
                    <a:cubicBezTo>
                      <a:pt x="397" y="633"/>
                      <a:pt x="409" y="633"/>
                      <a:pt x="420" y="633"/>
                    </a:cubicBezTo>
                    <a:cubicBezTo>
                      <a:pt x="679" y="633"/>
                      <a:pt x="834" y="327"/>
                      <a:pt x="662" y="117"/>
                    </a:cubicBezTo>
                    <a:cubicBezTo>
                      <a:pt x="600" y="41"/>
                      <a:pt x="509" y="0"/>
                      <a:pt x="4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8" name="Google Shape;5828;p45"/>
              <p:cNvSpPr/>
              <p:nvPr/>
            </p:nvSpPr>
            <p:spPr>
              <a:xfrm>
                <a:off x="4280700" y="4018550"/>
                <a:ext cx="20250" cy="15350"/>
              </a:xfrm>
              <a:custGeom>
                <a:avLst/>
                <a:gdLst/>
                <a:ahLst/>
                <a:cxnLst/>
                <a:rect l="l" t="t" r="r" b="b"/>
                <a:pathLst>
                  <a:path w="810" h="614" extrusionOk="0">
                    <a:moveTo>
                      <a:pt x="406" y="1"/>
                    </a:moveTo>
                    <a:cubicBezTo>
                      <a:pt x="338" y="1"/>
                      <a:pt x="270" y="23"/>
                      <a:pt x="213" y="69"/>
                    </a:cubicBezTo>
                    <a:cubicBezTo>
                      <a:pt x="1" y="243"/>
                      <a:pt x="100" y="586"/>
                      <a:pt x="374" y="612"/>
                    </a:cubicBezTo>
                    <a:cubicBezTo>
                      <a:pt x="385" y="613"/>
                      <a:pt x="397" y="614"/>
                      <a:pt x="408" y="614"/>
                    </a:cubicBezTo>
                    <a:cubicBezTo>
                      <a:pt x="658" y="614"/>
                      <a:pt x="809" y="320"/>
                      <a:pt x="643" y="114"/>
                    </a:cubicBezTo>
                    <a:cubicBezTo>
                      <a:pt x="583" y="39"/>
                      <a:pt x="495" y="1"/>
                      <a:pt x="4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9" name="Google Shape;5829;p45"/>
              <p:cNvSpPr/>
              <p:nvPr/>
            </p:nvSpPr>
            <p:spPr>
              <a:xfrm>
                <a:off x="4267375" y="4002075"/>
                <a:ext cx="19675" cy="14875"/>
              </a:xfrm>
              <a:custGeom>
                <a:avLst/>
                <a:gdLst/>
                <a:ahLst/>
                <a:cxnLst/>
                <a:rect l="l" t="t" r="r" b="b"/>
                <a:pathLst>
                  <a:path w="787" h="595" extrusionOk="0">
                    <a:moveTo>
                      <a:pt x="393" y="0"/>
                    </a:moveTo>
                    <a:cubicBezTo>
                      <a:pt x="327" y="0"/>
                      <a:pt x="261" y="22"/>
                      <a:pt x="206" y="66"/>
                    </a:cubicBezTo>
                    <a:cubicBezTo>
                      <a:pt x="0" y="233"/>
                      <a:pt x="100" y="564"/>
                      <a:pt x="363" y="593"/>
                    </a:cubicBezTo>
                    <a:cubicBezTo>
                      <a:pt x="375" y="594"/>
                      <a:pt x="387" y="595"/>
                      <a:pt x="398" y="595"/>
                    </a:cubicBezTo>
                    <a:cubicBezTo>
                      <a:pt x="641" y="595"/>
                      <a:pt x="787" y="307"/>
                      <a:pt x="627" y="111"/>
                    </a:cubicBezTo>
                    <a:cubicBezTo>
                      <a:pt x="567" y="38"/>
                      <a:pt x="480" y="0"/>
                      <a:pt x="3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0" name="Google Shape;5830;p45"/>
              <p:cNvSpPr/>
              <p:nvPr/>
            </p:nvSpPr>
            <p:spPr>
              <a:xfrm>
                <a:off x="4254100" y="3985550"/>
                <a:ext cx="19075" cy="14450"/>
              </a:xfrm>
              <a:custGeom>
                <a:avLst/>
                <a:gdLst/>
                <a:ahLst/>
                <a:cxnLst/>
                <a:rect l="l" t="t" r="r" b="b"/>
                <a:pathLst>
                  <a:path w="763" h="578" extrusionOk="0">
                    <a:moveTo>
                      <a:pt x="383" y="0"/>
                    </a:moveTo>
                    <a:cubicBezTo>
                      <a:pt x="318" y="0"/>
                      <a:pt x="253" y="22"/>
                      <a:pt x="200" y="65"/>
                    </a:cubicBezTo>
                    <a:cubicBezTo>
                      <a:pt x="1" y="229"/>
                      <a:pt x="101" y="550"/>
                      <a:pt x="354" y="576"/>
                    </a:cubicBezTo>
                    <a:cubicBezTo>
                      <a:pt x="365" y="577"/>
                      <a:pt x="375" y="577"/>
                      <a:pt x="385" y="577"/>
                    </a:cubicBezTo>
                    <a:cubicBezTo>
                      <a:pt x="624" y="577"/>
                      <a:pt x="762" y="295"/>
                      <a:pt x="605" y="107"/>
                    </a:cubicBezTo>
                    <a:cubicBezTo>
                      <a:pt x="549" y="36"/>
                      <a:pt x="466" y="0"/>
                      <a:pt x="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1" name="Google Shape;5831;p45"/>
              <p:cNvSpPr/>
              <p:nvPr/>
            </p:nvSpPr>
            <p:spPr>
              <a:xfrm>
                <a:off x="4240850" y="3969000"/>
                <a:ext cx="18425" cy="13975"/>
              </a:xfrm>
              <a:custGeom>
                <a:avLst/>
                <a:gdLst/>
                <a:ahLst/>
                <a:cxnLst/>
                <a:rect l="l" t="t" r="r" b="b"/>
                <a:pathLst>
                  <a:path w="737" h="559" extrusionOk="0">
                    <a:moveTo>
                      <a:pt x="368" y="0"/>
                    </a:moveTo>
                    <a:cubicBezTo>
                      <a:pt x="306" y="0"/>
                      <a:pt x="245" y="20"/>
                      <a:pt x="194" y="62"/>
                    </a:cubicBezTo>
                    <a:cubicBezTo>
                      <a:pt x="1" y="219"/>
                      <a:pt x="94" y="531"/>
                      <a:pt x="341" y="557"/>
                    </a:cubicBezTo>
                    <a:cubicBezTo>
                      <a:pt x="352" y="558"/>
                      <a:pt x="362" y="558"/>
                      <a:pt x="372" y="558"/>
                    </a:cubicBezTo>
                    <a:cubicBezTo>
                      <a:pt x="601" y="558"/>
                      <a:pt x="736" y="288"/>
                      <a:pt x="586" y="103"/>
                    </a:cubicBezTo>
                    <a:cubicBezTo>
                      <a:pt x="531" y="36"/>
                      <a:pt x="449" y="0"/>
                      <a:pt x="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2" name="Google Shape;5832;p45"/>
              <p:cNvSpPr/>
              <p:nvPr/>
            </p:nvSpPr>
            <p:spPr>
              <a:xfrm>
                <a:off x="4227600" y="3952425"/>
                <a:ext cx="17775" cy="13500"/>
              </a:xfrm>
              <a:custGeom>
                <a:avLst/>
                <a:gdLst/>
                <a:ahLst/>
                <a:cxnLst/>
                <a:rect l="l" t="t" r="r" b="b"/>
                <a:pathLst>
                  <a:path w="711" h="540" extrusionOk="0">
                    <a:moveTo>
                      <a:pt x="357" y="1"/>
                    </a:moveTo>
                    <a:cubicBezTo>
                      <a:pt x="297" y="1"/>
                      <a:pt x="237" y="21"/>
                      <a:pt x="187" y="63"/>
                    </a:cubicBezTo>
                    <a:cubicBezTo>
                      <a:pt x="0" y="211"/>
                      <a:pt x="87" y="513"/>
                      <a:pt x="328" y="538"/>
                    </a:cubicBezTo>
                    <a:cubicBezTo>
                      <a:pt x="339" y="539"/>
                      <a:pt x="349" y="540"/>
                      <a:pt x="359" y="540"/>
                    </a:cubicBezTo>
                    <a:cubicBezTo>
                      <a:pt x="579" y="540"/>
                      <a:pt x="710" y="279"/>
                      <a:pt x="566" y="101"/>
                    </a:cubicBezTo>
                    <a:cubicBezTo>
                      <a:pt x="513" y="36"/>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3" name="Google Shape;5833;p45"/>
              <p:cNvSpPr/>
              <p:nvPr/>
            </p:nvSpPr>
            <p:spPr>
              <a:xfrm>
                <a:off x="4214250" y="3935900"/>
                <a:ext cx="17225" cy="13000"/>
              </a:xfrm>
              <a:custGeom>
                <a:avLst/>
                <a:gdLst/>
                <a:ahLst/>
                <a:cxnLst/>
                <a:rect l="l" t="t" r="r" b="b"/>
                <a:pathLst>
                  <a:path w="689" h="520" extrusionOk="0">
                    <a:moveTo>
                      <a:pt x="347" y="0"/>
                    </a:moveTo>
                    <a:cubicBezTo>
                      <a:pt x="289" y="0"/>
                      <a:pt x="231" y="19"/>
                      <a:pt x="184" y="58"/>
                    </a:cubicBezTo>
                    <a:cubicBezTo>
                      <a:pt x="1" y="203"/>
                      <a:pt x="88" y="492"/>
                      <a:pt x="316" y="518"/>
                    </a:cubicBezTo>
                    <a:cubicBezTo>
                      <a:pt x="326" y="519"/>
                      <a:pt x="337" y="520"/>
                      <a:pt x="347" y="520"/>
                    </a:cubicBezTo>
                    <a:cubicBezTo>
                      <a:pt x="560" y="520"/>
                      <a:pt x="689" y="269"/>
                      <a:pt x="551" y="97"/>
                    </a:cubicBezTo>
                    <a:cubicBezTo>
                      <a:pt x="498" y="33"/>
                      <a:pt x="422" y="0"/>
                      <a:pt x="3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4" name="Google Shape;5834;p45"/>
              <p:cNvSpPr/>
              <p:nvPr/>
            </p:nvSpPr>
            <p:spPr>
              <a:xfrm>
                <a:off x="4201000" y="3919400"/>
                <a:ext cx="16600" cy="12550"/>
              </a:xfrm>
              <a:custGeom>
                <a:avLst/>
                <a:gdLst/>
                <a:ahLst/>
                <a:cxnLst/>
                <a:rect l="l" t="t" r="r" b="b"/>
                <a:pathLst>
                  <a:path w="664" h="502" extrusionOk="0">
                    <a:moveTo>
                      <a:pt x="334" y="0"/>
                    </a:moveTo>
                    <a:cubicBezTo>
                      <a:pt x="278" y="0"/>
                      <a:pt x="222" y="19"/>
                      <a:pt x="174" y="56"/>
                    </a:cubicBezTo>
                    <a:cubicBezTo>
                      <a:pt x="1" y="198"/>
                      <a:pt x="84" y="477"/>
                      <a:pt x="306" y="500"/>
                    </a:cubicBezTo>
                    <a:cubicBezTo>
                      <a:pt x="315" y="501"/>
                      <a:pt x="324" y="501"/>
                      <a:pt x="333" y="501"/>
                    </a:cubicBezTo>
                    <a:cubicBezTo>
                      <a:pt x="539" y="501"/>
                      <a:pt x="663" y="261"/>
                      <a:pt x="528" y="92"/>
                    </a:cubicBezTo>
                    <a:cubicBezTo>
                      <a:pt x="479" y="32"/>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5" name="Google Shape;5835;p45"/>
              <p:cNvSpPr/>
              <p:nvPr/>
            </p:nvSpPr>
            <p:spPr>
              <a:xfrm>
                <a:off x="4187750" y="3902825"/>
                <a:ext cx="15950" cy="12100"/>
              </a:xfrm>
              <a:custGeom>
                <a:avLst/>
                <a:gdLst/>
                <a:ahLst/>
                <a:cxnLst/>
                <a:rect l="l" t="t" r="r" b="b"/>
                <a:pathLst>
                  <a:path w="638" h="484" extrusionOk="0">
                    <a:moveTo>
                      <a:pt x="318" y="1"/>
                    </a:moveTo>
                    <a:cubicBezTo>
                      <a:pt x="265" y="1"/>
                      <a:pt x="212" y="18"/>
                      <a:pt x="168" y="54"/>
                    </a:cubicBezTo>
                    <a:cubicBezTo>
                      <a:pt x="0" y="189"/>
                      <a:pt x="81" y="459"/>
                      <a:pt x="296" y="482"/>
                    </a:cubicBezTo>
                    <a:cubicBezTo>
                      <a:pt x="305" y="483"/>
                      <a:pt x="314" y="483"/>
                      <a:pt x="323" y="483"/>
                    </a:cubicBezTo>
                    <a:cubicBezTo>
                      <a:pt x="519" y="483"/>
                      <a:pt x="637" y="250"/>
                      <a:pt x="508" y="93"/>
                    </a:cubicBezTo>
                    <a:cubicBezTo>
                      <a:pt x="460" y="32"/>
                      <a:pt x="390"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6" name="Google Shape;5836;p45"/>
              <p:cNvSpPr/>
              <p:nvPr/>
            </p:nvSpPr>
            <p:spPr>
              <a:xfrm>
                <a:off x="4174500" y="3886325"/>
                <a:ext cx="15300" cy="11625"/>
              </a:xfrm>
              <a:custGeom>
                <a:avLst/>
                <a:gdLst/>
                <a:ahLst/>
                <a:cxnLst/>
                <a:rect l="l" t="t" r="r" b="b"/>
                <a:pathLst>
                  <a:path w="612" h="465" extrusionOk="0">
                    <a:moveTo>
                      <a:pt x="306" y="1"/>
                    </a:moveTo>
                    <a:cubicBezTo>
                      <a:pt x="255" y="1"/>
                      <a:pt x="204" y="18"/>
                      <a:pt x="161" y="52"/>
                    </a:cubicBezTo>
                    <a:cubicBezTo>
                      <a:pt x="0" y="184"/>
                      <a:pt x="77" y="444"/>
                      <a:pt x="283" y="463"/>
                    </a:cubicBezTo>
                    <a:cubicBezTo>
                      <a:pt x="292" y="465"/>
                      <a:pt x="301" y="465"/>
                      <a:pt x="310" y="465"/>
                    </a:cubicBezTo>
                    <a:cubicBezTo>
                      <a:pt x="500" y="465"/>
                      <a:pt x="611" y="241"/>
                      <a:pt x="489" y="87"/>
                    </a:cubicBezTo>
                    <a:cubicBezTo>
                      <a:pt x="441" y="31"/>
                      <a:pt x="373"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7" name="Google Shape;5837;p45"/>
              <p:cNvSpPr/>
              <p:nvPr/>
            </p:nvSpPr>
            <p:spPr>
              <a:xfrm>
                <a:off x="4161225" y="3869775"/>
                <a:ext cx="14700" cy="11225"/>
              </a:xfrm>
              <a:custGeom>
                <a:avLst/>
                <a:gdLst/>
                <a:ahLst/>
                <a:cxnLst/>
                <a:rect l="l" t="t" r="r" b="b"/>
                <a:pathLst>
                  <a:path w="588" h="449" extrusionOk="0">
                    <a:moveTo>
                      <a:pt x="294" y="1"/>
                    </a:moveTo>
                    <a:cubicBezTo>
                      <a:pt x="245" y="1"/>
                      <a:pt x="195" y="17"/>
                      <a:pt x="155" y="52"/>
                    </a:cubicBezTo>
                    <a:cubicBezTo>
                      <a:pt x="1" y="177"/>
                      <a:pt x="75" y="425"/>
                      <a:pt x="271" y="447"/>
                    </a:cubicBezTo>
                    <a:cubicBezTo>
                      <a:pt x="279" y="448"/>
                      <a:pt x="287" y="449"/>
                      <a:pt x="294" y="449"/>
                    </a:cubicBezTo>
                    <a:cubicBezTo>
                      <a:pt x="479" y="449"/>
                      <a:pt x="587" y="232"/>
                      <a:pt x="467" y="84"/>
                    </a:cubicBezTo>
                    <a:cubicBezTo>
                      <a:pt x="423" y="30"/>
                      <a:pt x="359"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8" name="Google Shape;5838;p45"/>
              <p:cNvSpPr/>
              <p:nvPr/>
            </p:nvSpPr>
            <p:spPr>
              <a:xfrm>
                <a:off x="4147900" y="3853250"/>
                <a:ext cx="14125" cy="10725"/>
              </a:xfrm>
              <a:custGeom>
                <a:avLst/>
                <a:gdLst/>
                <a:ahLst/>
                <a:cxnLst/>
                <a:rect l="l" t="t" r="r" b="b"/>
                <a:pathLst>
                  <a:path w="565" h="429" extrusionOk="0">
                    <a:moveTo>
                      <a:pt x="285" y="0"/>
                    </a:moveTo>
                    <a:cubicBezTo>
                      <a:pt x="238" y="0"/>
                      <a:pt x="190" y="16"/>
                      <a:pt x="151" y="48"/>
                    </a:cubicBezTo>
                    <a:cubicBezTo>
                      <a:pt x="0" y="167"/>
                      <a:pt x="71" y="408"/>
                      <a:pt x="261" y="427"/>
                    </a:cubicBezTo>
                    <a:cubicBezTo>
                      <a:pt x="269" y="428"/>
                      <a:pt x="276" y="428"/>
                      <a:pt x="284" y="428"/>
                    </a:cubicBezTo>
                    <a:cubicBezTo>
                      <a:pt x="460" y="428"/>
                      <a:pt x="564" y="222"/>
                      <a:pt x="450" y="80"/>
                    </a:cubicBezTo>
                    <a:cubicBezTo>
                      <a:pt x="408"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9" name="Google Shape;5839;p45"/>
              <p:cNvSpPr/>
              <p:nvPr/>
            </p:nvSpPr>
            <p:spPr>
              <a:xfrm>
                <a:off x="4134650" y="3836750"/>
                <a:ext cx="13475" cy="10200"/>
              </a:xfrm>
              <a:custGeom>
                <a:avLst/>
                <a:gdLst/>
                <a:ahLst/>
                <a:cxnLst/>
                <a:rect l="l" t="t" r="r" b="b"/>
                <a:pathLst>
                  <a:path w="539" h="408" extrusionOk="0">
                    <a:moveTo>
                      <a:pt x="273" y="0"/>
                    </a:moveTo>
                    <a:cubicBezTo>
                      <a:pt x="227" y="0"/>
                      <a:pt x="181" y="15"/>
                      <a:pt x="142" y="46"/>
                    </a:cubicBezTo>
                    <a:cubicBezTo>
                      <a:pt x="0" y="158"/>
                      <a:pt x="68" y="390"/>
                      <a:pt x="251" y="406"/>
                    </a:cubicBezTo>
                    <a:cubicBezTo>
                      <a:pt x="259" y="407"/>
                      <a:pt x="266" y="407"/>
                      <a:pt x="274" y="407"/>
                    </a:cubicBezTo>
                    <a:cubicBezTo>
                      <a:pt x="440" y="407"/>
                      <a:pt x="538" y="210"/>
                      <a:pt x="431" y="75"/>
                    </a:cubicBezTo>
                    <a:cubicBezTo>
                      <a:pt x="391" y="26"/>
                      <a:pt x="332" y="0"/>
                      <a:pt x="2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0" name="Google Shape;5840;p45"/>
              <p:cNvSpPr/>
              <p:nvPr/>
            </p:nvSpPr>
            <p:spPr>
              <a:xfrm>
                <a:off x="4121375" y="3820175"/>
                <a:ext cx="12850" cy="9800"/>
              </a:xfrm>
              <a:custGeom>
                <a:avLst/>
                <a:gdLst/>
                <a:ahLst/>
                <a:cxnLst/>
                <a:rect l="l" t="t" r="r" b="b"/>
                <a:pathLst>
                  <a:path w="514" h="392" extrusionOk="0">
                    <a:moveTo>
                      <a:pt x="258" y="0"/>
                    </a:moveTo>
                    <a:cubicBezTo>
                      <a:pt x="215" y="0"/>
                      <a:pt x="172" y="15"/>
                      <a:pt x="136" y="44"/>
                    </a:cubicBezTo>
                    <a:cubicBezTo>
                      <a:pt x="1" y="156"/>
                      <a:pt x="65" y="371"/>
                      <a:pt x="239" y="391"/>
                    </a:cubicBezTo>
                    <a:cubicBezTo>
                      <a:pt x="246" y="392"/>
                      <a:pt x="254" y="392"/>
                      <a:pt x="262" y="392"/>
                    </a:cubicBezTo>
                    <a:cubicBezTo>
                      <a:pt x="421" y="392"/>
                      <a:pt x="513" y="201"/>
                      <a:pt x="409" y="73"/>
                    </a:cubicBezTo>
                    <a:cubicBezTo>
                      <a:pt x="371" y="25"/>
                      <a:pt x="315"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1" name="Google Shape;5841;p45"/>
              <p:cNvSpPr/>
              <p:nvPr/>
            </p:nvSpPr>
            <p:spPr>
              <a:xfrm>
                <a:off x="4108125" y="3803675"/>
                <a:ext cx="12275" cy="9275"/>
              </a:xfrm>
              <a:custGeom>
                <a:avLst/>
                <a:gdLst/>
                <a:ahLst/>
                <a:cxnLst/>
                <a:rect l="l" t="t" r="r" b="b"/>
                <a:pathLst>
                  <a:path w="491" h="371" extrusionOk="0">
                    <a:moveTo>
                      <a:pt x="245" y="1"/>
                    </a:moveTo>
                    <a:cubicBezTo>
                      <a:pt x="204" y="1"/>
                      <a:pt x="164" y="14"/>
                      <a:pt x="129" y="42"/>
                    </a:cubicBezTo>
                    <a:cubicBezTo>
                      <a:pt x="1" y="144"/>
                      <a:pt x="62" y="353"/>
                      <a:pt x="226" y="369"/>
                    </a:cubicBezTo>
                    <a:cubicBezTo>
                      <a:pt x="233" y="370"/>
                      <a:pt x="241" y="371"/>
                      <a:pt x="249" y="371"/>
                    </a:cubicBezTo>
                    <a:cubicBezTo>
                      <a:pt x="399" y="371"/>
                      <a:pt x="490" y="193"/>
                      <a:pt x="389"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2" name="Google Shape;5842;p45"/>
              <p:cNvSpPr/>
              <p:nvPr/>
            </p:nvSpPr>
            <p:spPr>
              <a:xfrm>
                <a:off x="4094800" y="3787125"/>
                <a:ext cx="11725" cy="8875"/>
              </a:xfrm>
              <a:custGeom>
                <a:avLst/>
                <a:gdLst/>
                <a:ahLst/>
                <a:cxnLst/>
                <a:rect l="l" t="t" r="r" b="b"/>
                <a:pathLst>
                  <a:path w="469" h="355" extrusionOk="0">
                    <a:moveTo>
                      <a:pt x="236" y="0"/>
                    </a:moveTo>
                    <a:cubicBezTo>
                      <a:pt x="197" y="0"/>
                      <a:pt x="157" y="14"/>
                      <a:pt x="125" y="42"/>
                    </a:cubicBezTo>
                    <a:cubicBezTo>
                      <a:pt x="0" y="138"/>
                      <a:pt x="61" y="337"/>
                      <a:pt x="215" y="353"/>
                    </a:cubicBezTo>
                    <a:cubicBezTo>
                      <a:pt x="222" y="354"/>
                      <a:pt x="229" y="354"/>
                      <a:pt x="235" y="354"/>
                    </a:cubicBezTo>
                    <a:cubicBezTo>
                      <a:pt x="381" y="354"/>
                      <a:pt x="468" y="184"/>
                      <a:pt x="373" y="67"/>
                    </a:cubicBezTo>
                    <a:cubicBezTo>
                      <a:pt x="338" y="23"/>
                      <a:pt x="287"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3" name="Google Shape;5843;p45"/>
              <p:cNvSpPr/>
              <p:nvPr/>
            </p:nvSpPr>
            <p:spPr>
              <a:xfrm>
                <a:off x="4081525" y="3770575"/>
                <a:ext cx="11100" cy="8400"/>
              </a:xfrm>
              <a:custGeom>
                <a:avLst/>
                <a:gdLst/>
                <a:ahLst/>
                <a:cxnLst/>
                <a:rect l="l" t="t" r="r" b="b"/>
                <a:pathLst>
                  <a:path w="444" h="336" extrusionOk="0">
                    <a:moveTo>
                      <a:pt x="224" y="1"/>
                    </a:moveTo>
                    <a:cubicBezTo>
                      <a:pt x="187" y="1"/>
                      <a:pt x="149" y="13"/>
                      <a:pt x="117" y="38"/>
                    </a:cubicBezTo>
                    <a:cubicBezTo>
                      <a:pt x="1" y="132"/>
                      <a:pt x="59" y="321"/>
                      <a:pt x="207" y="334"/>
                    </a:cubicBezTo>
                    <a:cubicBezTo>
                      <a:pt x="213" y="335"/>
                      <a:pt x="220" y="335"/>
                      <a:pt x="226" y="335"/>
                    </a:cubicBezTo>
                    <a:cubicBezTo>
                      <a:pt x="362" y="335"/>
                      <a:pt x="443" y="175"/>
                      <a:pt x="354" y="64"/>
                    </a:cubicBezTo>
                    <a:cubicBezTo>
                      <a:pt x="322" y="22"/>
                      <a:pt x="273" y="1"/>
                      <a:pt x="2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4" name="Google Shape;5844;p45"/>
              <p:cNvSpPr/>
              <p:nvPr/>
            </p:nvSpPr>
            <p:spPr>
              <a:xfrm>
                <a:off x="4068275" y="3754075"/>
                <a:ext cx="10475" cy="7925"/>
              </a:xfrm>
              <a:custGeom>
                <a:avLst/>
                <a:gdLst/>
                <a:ahLst/>
                <a:cxnLst/>
                <a:rect l="l" t="t" r="r" b="b"/>
                <a:pathLst>
                  <a:path w="419" h="317" extrusionOk="0">
                    <a:moveTo>
                      <a:pt x="210" y="1"/>
                    </a:moveTo>
                    <a:cubicBezTo>
                      <a:pt x="175" y="1"/>
                      <a:pt x="139" y="13"/>
                      <a:pt x="110" y="36"/>
                    </a:cubicBezTo>
                    <a:cubicBezTo>
                      <a:pt x="1" y="123"/>
                      <a:pt x="52" y="300"/>
                      <a:pt x="193" y="316"/>
                    </a:cubicBezTo>
                    <a:cubicBezTo>
                      <a:pt x="199" y="316"/>
                      <a:pt x="204" y="317"/>
                      <a:pt x="209" y="317"/>
                    </a:cubicBezTo>
                    <a:cubicBezTo>
                      <a:pt x="338" y="317"/>
                      <a:pt x="418" y="164"/>
                      <a:pt x="332" y="59"/>
                    </a:cubicBezTo>
                    <a:cubicBezTo>
                      <a:pt x="301" y="21"/>
                      <a:pt x="255"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5" name="Google Shape;5845;p45"/>
              <p:cNvSpPr/>
              <p:nvPr/>
            </p:nvSpPr>
            <p:spPr>
              <a:xfrm>
                <a:off x="4338400" y="4053675"/>
                <a:ext cx="22075" cy="16725"/>
              </a:xfrm>
              <a:custGeom>
                <a:avLst/>
                <a:gdLst/>
                <a:ahLst/>
                <a:cxnLst/>
                <a:rect l="l" t="t" r="r" b="b"/>
                <a:pathLst>
                  <a:path w="883" h="669" extrusionOk="0">
                    <a:moveTo>
                      <a:pt x="442" y="1"/>
                    </a:moveTo>
                    <a:cubicBezTo>
                      <a:pt x="368" y="1"/>
                      <a:pt x="294" y="25"/>
                      <a:pt x="232" y="75"/>
                    </a:cubicBezTo>
                    <a:cubicBezTo>
                      <a:pt x="0" y="261"/>
                      <a:pt x="113" y="637"/>
                      <a:pt x="408" y="666"/>
                    </a:cubicBezTo>
                    <a:cubicBezTo>
                      <a:pt x="421" y="668"/>
                      <a:pt x="434" y="668"/>
                      <a:pt x="447" y="668"/>
                    </a:cubicBezTo>
                    <a:cubicBezTo>
                      <a:pt x="720" y="668"/>
                      <a:pt x="882" y="344"/>
                      <a:pt x="704" y="123"/>
                    </a:cubicBezTo>
                    <a:cubicBezTo>
                      <a:pt x="636" y="43"/>
                      <a:pt x="540" y="1"/>
                      <a:pt x="4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6" name="Google Shape;5846;p45"/>
              <p:cNvSpPr/>
              <p:nvPr/>
            </p:nvSpPr>
            <p:spPr>
              <a:xfrm>
                <a:off x="4325125" y="4037125"/>
                <a:ext cx="21450" cy="16325"/>
              </a:xfrm>
              <a:custGeom>
                <a:avLst/>
                <a:gdLst/>
                <a:ahLst/>
                <a:cxnLst/>
                <a:rect l="l" t="t" r="r" b="b"/>
                <a:pathLst>
                  <a:path w="858" h="653" extrusionOk="0">
                    <a:moveTo>
                      <a:pt x="430" y="1"/>
                    </a:moveTo>
                    <a:cubicBezTo>
                      <a:pt x="358" y="1"/>
                      <a:pt x="286" y="25"/>
                      <a:pt x="226" y="75"/>
                    </a:cubicBezTo>
                    <a:cubicBezTo>
                      <a:pt x="1" y="255"/>
                      <a:pt x="107" y="621"/>
                      <a:pt x="396" y="650"/>
                    </a:cubicBezTo>
                    <a:cubicBezTo>
                      <a:pt x="409" y="651"/>
                      <a:pt x="422" y="652"/>
                      <a:pt x="435" y="652"/>
                    </a:cubicBezTo>
                    <a:cubicBezTo>
                      <a:pt x="701" y="652"/>
                      <a:pt x="857" y="338"/>
                      <a:pt x="682" y="123"/>
                    </a:cubicBezTo>
                    <a:cubicBezTo>
                      <a:pt x="618" y="43"/>
                      <a:pt x="524" y="1"/>
                      <a:pt x="4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7" name="Google Shape;5847;p45"/>
              <p:cNvSpPr/>
              <p:nvPr/>
            </p:nvSpPr>
            <p:spPr>
              <a:xfrm>
                <a:off x="4311875" y="4020600"/>
                <a:ext cx="20800" cy="15800"/>
              </a:xfrm>
              <a:custGeom>
                <a:avLst/>
                <a:gdLst/>
                <a:ahLst/>
                <a:cxnLst/>
                <a:rect l="l" t="t" r="r" b="b"/>
                <a:pathLst>
                  <a:path w="832" h="632" extrusionOk="0">
                    <a:moveTo>
                      <a:pt x="418" y="0"/>
                    </a:moveTo>
                    <a:cubicBezTo>
                      <a:pt x="348" y="0"/>
                      <a:pt x="278" y="23"/>
                      <a:pt x="219" y="71"/>
                    </a:cubicBezTo>
                    <a:cubicBezTo>
                      <a:pt x="1" y="247"/>
                      <a:pt x="104" y="601"/>
                      <a:pt x="386" y="630"/>
                    </a:cubicBezTo>
                    <a:cubicBezTo>
                      <a:pt x="399" y="631"/>
                      <a:pt x="412" y="632"/>
                      <a:pt x="425" y="632"/>
                    </a:cubicBezTo>
                    <a:cubicBezTo>
                      <a:pt x="681" y="632"/>
                      <a:pt x="831" y="327"/>
                      <a:pt x="663" y="119"/>
                    </a:cubicBezTo>
                    <a:cubicBezTo>
                      <a:pt x="601" y="40"/>
                      <a:pt x="510" y="0"/>
                      <a:pt x="4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8" name="Google Shape;5848;p45"/>
              <p:cNvSpPr/>
              <p:nvPr/>
            </p:nvSpPr>
            <p:spPr>
              <a:xfrm>
                <a:off x="4298550" y="4004100"/>
                <a:ext cx="20250" cy="15350"/>
              </a:xfrm>
              <a:custGeom>
                <a:avLst/>
                <a:gdLst/>
                <a:ahLst/>
                <a:cxnLst/>
                <a:rect l="l" t="t" r="r" b="b"/>
                <a:pathLst>
                  <a:path w="810" h="614" extrusionOk="0">
                    <a:moveTo>
                      <a:pt x="407" y="0"/>
                    </a:moveTo>
                    <a:cubicBezTo>
                      <a:pt x="338" y="0"/>
                      <a:pt x="269" y="23"/>
                      <a:pt x="212" y="69"/>
                    </a:cubicBezTo>
                    <a:cubicBezTo>
                      <a:pt x="0" y="239"/>
                      <a:pt x="103" y="583"/>
                      <a:pt x="376" y="612"/>
                    </a:cubicBezTo>
                    <a:cubicBezTo>
                      <a:pt x="388" y="613"/>
                      <a:pt x="399" y="614"/>
                      <a:pt x="411" y="614"/>
                    </a:cubicBezTo>
                    <a:cubicBezTo>
                      <a:pt x="660" y="614"/>
                      <a:pt x="809" y="316"/>
                      <a:pt x="646" y="114"/>
                    </a:cubicBezTo>
                    <a:cubicBezTo>
                      <a:pt x="586" y="39"/>
                      <a:pt x="497" y="0"/>
                      <a:pt x="4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9" name="Google Shape;5849;p45"/>
              <p:cNvSpPr/>
              <p:nvPr/>
            </p:nvSpPr>
            <p:spPr>
              <a:xfrm>
                <a:off x="4285275" y="3987525"/>
                <a:ext cx="19625" cy="14900"/>
              </a:xfrm>
              <a:custGeom>
                <a:avLst/>
                <a:gdLst/>
                <a:ahLst/>
                <a:cxnLst/>
                <a:rect l="l" t="t" r="r" b="b"/>
                <a:pathLst>
                  <a:path w="785" h="596" extrusionOk="0">
                    <a:moveTo>
                      <a:pt x="394" y="0"/>
                    </a:moveTo>
                    <a:cubicBezTo>
                      <a:pt x="328" y="0"/>
                      <a:pt x="262" y="22"/>
                      <a:pt x="207" y="66"/>
                    </a:cubicBezTo>
                    <a:cubicBezTo>
                      <a:pt x="1" y="233"/>
                      <a:pt x="101" y="568"/>
                      <a:pt x="364" y="593"/>
                    </a:cubicBezTo>
                    <a:cubicBezTo>
                      <a:pt x="376" y="595"/>
                      <a:pt x="387" y="595"/>
                      <a:pt x="399" y="595"/>
                    </a:cubicBezTo>
                    <a:cubicBezTo>
                      <a:pt x="642" y="595"/>
                      <a:pt x="784" y="308"/>
                      <a:pt x="624" y="111"/>
                    </a:cubicBezTo>
                    <a:cubicBezTo>
                      <a:pt x="566" y="38"/>
                      <a:pt x="480" y="0"/>
                      <a:pt x="3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0" name="Google Shape;5850;p45"/>
              <p:cNvSpPr/>
              <p:nvPr/>
            </p:nvSpPr>
            <p:spPr>
              <a:xfrm>
                <a:off x="4272025" y="3971050"/>
                <a:ext cx="19050" cy="14400"/>
              </a:xfrm>
              <a:custGeom>
                <a:avLst/>
                <a:gdLst/>
                <a:ahLst/>
                <a:cxnLst/>
                <a:rect l="l" t="t" r="r" b="b"/>
                <a:pathLst>
                  <a:path w="762" h="576" extrusionOk="0">
                    <a:moveTo>
                      <a:pt x="383" y="0"/>
                    </a:moveTo>
                    <a:cubicBezTo>
                      <a:pt x="318" y="0"/>
                      <a:pt x="253" y="22"/>
                      <a:pt x="200" y="66"/>
                    </a:cubicBezTo>
                    <a:cubicBezTo>
                      <a:pt x="1" y="227"/>
                      <a:pt x="97" y="552"/>
                      <a:pt x="354" y="574"/>
                    </a:cubicBezTo>
                    <a:cubicBezTo>
                      <a:pt x="365" y="575"/>
                      <a:pt x="375" y="576"/>
                      <a:pt x="385" y="576"/>
                    </a:cubicBezTo>
                    <a:cubicBezTo>
                      <a:pt x="624" y="576"/>
                      <a:pt x="762" y="296"/>
                      <a:pt x="605" y="105"/>
                    </a:cubicBezTo>
                    <a:cubicBezTo>
                      <a:pt x="549" y="36"/>
                      <a:pt x="466" y="0"/>
                      <a:pt x="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1" name="Google Shape;5851;p45"/>
              <p:cNvSpPr/>
              <p:nvPr/>
            </p:nvSpPr>
            <p:spPr>
              <a:xfrm>
                <a:off x="4258775" y="3954500"/>
                <a:ext cx="18425" cy="13925"/>
              </a:xfrm>
              <a:custGeom>
                <a:avLst/>
                <a:gdLst/>
                <a:ahLst/>
                <a:cxnLst/>
                <a:rect l="l" t="t" r="r" b="b"/>
                <a:pathLst>
                  <a:path w="737" h="557" extrusionOk="0">
                    <a:moveTo>
                      <a:pt x="371" y="0"/>
                    </a:moveTo>
                    <a:cubicBezTo>
                      <a:pt x="308" y="0"/>
                      <a:pt x="245" y="21"/>
                      <a:pt x="193" y="63"/>
                    </a:cubicBezTo>
                    <a:cubicBezTo>
                      <a:pt x="0" y="221"/>
                      <a:pt x="94" y="532"/>
                      <a:pt x="341" y="555"/>
                    </a:cubicBezTo>
                    <a:cubicBezTo>
                      <a:pt x="352" y="556"/>
                      <a:pt x="362" y="557"/>
                      <a:pt x="372" y="557"/>
                    </a:cubicBezTo>
                    <a:cubicBezTo>
                      <a:pt x="601" y="557"/>
                      <a:pt x="736" y="286"/>
                      <a:pt x="585" y="102"/>
                    </a:cubicBezTo>
                    <a:cubicBezTo>
                      <a:pt x="531" y="35"/>
                      <a:pt x="451" y="0"/>
                      <a:pt x="3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2" name="Google Shape;5852;p45"/>
              <p:cNvSpPr/>
              <p:nvPr/>
            </p:nvSpPr>
            <p:spPr>
              <a:xfrm>
                <a:off x="4245425" y="3937925"/>
                <a:ext cx="17875" cy="13550"/>
              </a:xfrm>
              <a:custGeom>
                <a:avLst/>
                <a:gdLst/>
                <a:ahLst/>
                <a:cxnLst/>
                <a:rect l="l" t="t" r="r" b="b"/>
                <a:pathLst>
                  <a:path w="715" h="542" extrusionOk="0">
                    <a:moveTo>
                      <a:pt x="360" y="1"/>
                    </a:moveTo>
                    <a:cubicBezTo>
                      <a:pt x="300" y="1"/>
                      <a:pt x="239" y="20"/>
                      <a:pt x="187" y="61"/>
                    </a:cubicBezTo>
                    <a:cubicBezTo>
                      <a:pt x="1" y="212"/>
                      <a:pt x="91" y="514"/>
                      <a:pt x="329" y="540"/>
                    </a:cubicBezTo>
                    <a:cubicBezTo>
                      <a:pt x="339" y="541"/>
                      <a:pt x="350" y="542"/>
                      <a:pt x="360" y="542"/>
                    </a:cubicBezTo>
                    <a:cubicBezTo>
                      <a:pt x="582" y="542"/>
                      <a:pt x="714" y="281"/>
                      <a:pt x="570" y="100"/>
                    </a:cubicBezTo>
                    <a:cubicBezTo>
                      <a:pt x="515" y="34"/>
                      <a:pt x="438" y="1"/>
                      <a:pt x="3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3" name="Google Shape;5853;p45"/>
              <p:cNvSpPr/>
              <p:nvPr/>
            </p:nvSpPr>
            <p:spPr>
              <a:xfrm>
                <a:off x="4232175" y="3921375"/>
                <a:ext cx="17150" cy="13075"/>
              </a:xfrm>
              <a:custGeom>
                <a:avLst/>
                <a:gdLst/>
                <a:ahLst/>
                <a:cxnLst/>
                <a:rect l="l" t="t" r="r" b="b"/>
                <a:pathLst>
                  <a:path w="686" h="523" extrusionOk="0">
                    <a:moveTo>
                      <a:pt x="342" y="1"/>
                    </a:moveTo>
                    <a:cubicBezTo>
                      <a:pt x="286" y="1"/>
                      <a:pt x="228" y="20"/>
                      <a:pt x="181" y="58"/>
                    </a:cubicBezTo>
                    <a:cubicBezTo>
                      <a:pt x="1" y="202"/>
                      <a:pt x="87" y="495"/>
                      <a:pt x="316" y="521"/>
                    </a:cubicBezTo>
                    <a:cubicBezTo>
                      <a:pt x="326" y="522"/>
                      <a:pt x="336" y="522"/>
                      <a:pt x="346" y="522"/>
                    </a:cubicBezTo>
                    <a:cubicBezTo>
                      <a:pt x="559" y="522"/>
                      <a:pt x="685" y="271"/>
                      <a:pt x="547" y="100"/>
                    </a:cubicBezTo>
                    <a:cubicBezTo>
                      <a:pt x="495" y="35"/>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4" name="Google Shape;5854;p45"/>
              <p:cNvSpPr/>
              <p:nvPr/>
            </p:nvSpPr>
            <p:spPr>
              <a:xfrm>
                <a:off x="4218925" y="3904875"/>
                <a:ext cx="16575" cy="12525"/>
              </a:xfrm>
              <a:custGeom>
                <a:avLst/>
                <a:gdLst/>
                <a:ahLst/>
                <a:cxnLst/>
                <a:rect l="l" t="t" r="r" b="b"/>
                <a:pathLst>
                  <a:path w="663" h="501" extrusionOk="0">
                    <a:moveTo>
                      <a:pt x="332" y="0"/>
                    </a:moveTo>
                    <a:cubicBezTo>
                      <a:pt x="277" y="0"/>
                      <a:pt x="221" y="18"/>
                      <a:pt x="174" y="56"/>
                    </a:cubicBezTo>
                    <a:cubicBezTo>
                      <a:pt x="0" y="197"/>
                      <a:pt x="84" y="477"/>
                      <a:pt x="306" y="499"/>
                    </a:cubicBezTo>
                    <a:cubicBezTo>
                      <a:pt x="316" y="500"/>
                      <a:pt x="326" y="501"/>
                      <a:pt x="336" y="501"/>
                    </a:cubicBezTo>
                    <a:cubicBezTo>
                      <a:pt x="540" y="501"/>
                      <a:pt x="662" y="260"/>
                      <a:pt x="527" y="94"/>
                    </a:cubicBezTo>
                    <a:cubicBezTo>
                      <a:pt x="478" y="32"/>
                      <a:pt x="406"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5" name="Google Shape;5855;p45"/>
              <p:cNvSpPr/>
              <p:nvPr/>
            </p:nvSpPr>
            <p:spPr>
              <a:xfrm>
                <a:off x="4205675" y="3888375"/>
                <a:ext cx="15950" cy="12075"/>
              </a:xfrm>
              <a:custGeom>
                <a:avLst/>
                <a:gdLst/>
                <a:ahLst/>
                <a:cxnLst/>
                <a:rect l="l" t="t" r="r" b="b"/>
                <a:pathLst>
                  <a:path w="638" h="483" extrusionOk="0">
                    <a:moveTo>
                      <a:pt x="319" y="0"/>
                    </a:moveTo>
                    <a:cubicBezTo>
                      <a:pt x="266" y="0"/>
                      <a:pt x="212" y="18"/>
                      <a:pt x="167" y="54"/>
                    </a:cubicBezTo>
                    <a:cubicBezTo>
                      <a:pt x="0" y="189"/>
                      <a:pt x="80" y="459"/>
                      <a:pt x="293" y="481"/>
                    </a:cubicBezTo>
                    <a:cubicBezTo>
                      <a:pt x="302" y="482"/>
                      <a:pt x="311" y="483"/>
                      <a:pt x="320" y="483"/>
                    </a:cubicBezTo>
                    <a:cubicBezTo>
                      <a:pt x="519" y="483"/>
                      <a:pt x="637" y="249"/>
                      <a:pt x="508" y="89"/>
                    </a:cubicBezTo>
                    <a:cubicBezTo>
                      <a:pt x="460" y="31"/>
                      <a:pt x="390"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6" name="Google Shape;5856;p45"/>
              <p:cNvSpPr/>
              <p:nvPr/>
            </p:nvSpPr>
            <p:spPr>
              <a:xfrm>
                <a:off x="4192400" y="3871800"/>
                <a:ext cx="15325" cy="11700"/>
              </a:xfrm>
              <a:custGeom>
                <a:avLst/>
                <a:gdLst/>
                <a:ahLst/>
                <a:cxnLst/>
                <a:rect l="l" t="t" r="r" b="b"/>
                <a:pathLst>
                  <a:path w="613" h="468" extrusionOk="0">
                    <a:moveTo>
                      <a:pt x="308" y="1"/>
                    </a:moveTo>
                    <a:cubicBezTo>
                      <a:pt x="257" y="1"/>
                      <a:pt x="205" y="18"/>
                      <a:pt x="162" y="55"/>
                    </a:cubicBezTo>
                    <a:cubicBezTo>
                      <a:pt x="1" y="183"/>
                      <a:pt x="78" y="444"/>
                      <a:pt x="284" y="466"/>
                    </a:cubicBezTo>
                    <a:cubicBezTo>
                      <a:pt x="292" y="467"/>
                      <a:pt x="299" y="467"/>
                      <a:pt x="307" y="467"/>
                    </a:cubicBezTo>
                    <a:cubicBezTo>
                      <a:pt x="499" y="467"/>
                      <a:pt x="613" y="241"/>
                      <a:pt x="489" y="87"/>
                    </a:cubicBezTo>
                    <a:cubicBezTo>
                      <a:pt x="442" y="30"/>
                      <a:pt x="375" y="1"/>
                      <a:pt x="3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7" name="Google Shape;5857;p45"/>
              <p:cNvSpPr/>
              <p:nvPr/>
            </p:nvSpPr>
            <p:spPr>
              <a:xfrm>
                <a:off x="4179150" y="3855300"/>
                <a:ext cx="14775" cy="11150"/>
              </a:xfrm>
              <a:custGeom>
                <a:avLst/>
                <a:gdLst/>
                <a:ahLst/>
                <a:cxnLst/>
                <a:rect l="l" t="t" r="r" b="b"/>
                <a:pathLst>
                  <a:path w="591" h="446" extrusionOk="0">
                    <a:moveTo>
                      <a:pt x="295" y="0"/>
                    </a:moveTo>
                    <a:cubicBezTo>
                      <a:pt x="246" y="0"/>
                      <a:pt x="196" y="16"/>
                      <a:pt x="155" y="49"/>
                    </a:cubicBezTo>
                    <a:cubicBezTo>
                      <a:pt x="1" y="175"/>
                      <a:pt x="74" y="425"/>
                      <a:pt x="274" y="445"/>
                    </a:cubicBezTo>
                    <a:cubicBezTo>
                      <a:pt x="282" y="445"/>
                      <a:pt x="289" y="446"/>
                      <a:pt x="297" y="446"/>
                    </a:cubicBezTo>
                    <a:cubicBezTo>
                      <a:pt x="479" y="446"/>
                      <a:pt x="590" y="230"/>
                      <a:pt x="470" y="82"/>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8" name="Google Shape;5858;p45"/>
              <p:cNvSpPr/>
              <p:nvPr/>
            </p:nvSpPr>
            <p:spPr>
              <a:xfrm>
                <a:off x="4165825" y="3838750"/>
                <a:ext cx="14100" cy="10750"/>
              </a:xfrm>
              <a:custGeom>
                <a:avLst/>
                <a:gdLst/>
                <a:ahLst/>
                <a:cxnLst/>
                <a:rect l="l" t="t" r="r" b="b"/>
                <a:pathLst>
                  <a:path w="564" h="430" extrusionOk="0">
                    <a:moveTo>
                      <a:pt x="283" y="0"/>
                    </a:moveTo>
                    <a:cubicBezTo>
                      <a:pt x="236" y="0"/>
                      <a:pt x="188" y="16"/>
                      <a:pt x="148" y="49"/>
                    </a:cubicBezTo>
                    <a:cubicBezTo>
                      <a:pt x="0" y="168"/>
                      <a:pt x="71" y="406"/>
                      <a:pt x="260" y="429"/>
                    </a:cubicBezTo>
                    <a:cubicBezTo>
                      <a:pt x="268" y="429"/>
                      <a:pt x="276" y="430"/>
                      <a:pt x="284" y="430"/>
                    </a:cubicBezTo>
                    <a:cubicBezTo>
                      <a:pt x="460" y="430"/>
                      <a:pt x="564" y="223"/>
                      <a:pt x="450" y="82"/>
                    </a:cubicBezTo>
                    <a:cubicBezTo>
                      <a:pt x="408" y="28"/>
                      <a:pt x="346" y="0"/>
                      <a:pt x="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9" name="Google Shape;5859;p45"/>
              <p:cNvSpPr/>
              <p:nvPr/>
            </p:nvSpPr>
            <p:spPr>
              <a:xfrm>
                <a:off x="4152550" y="3822200"/>
                <a:ext cx="13500" cy="10275"/>
              </a:xfrm>
              <a:custGeom>
                <a:avLst/>
                <a:gdLst/>
                <a:ahLst/>
                <a:cxnLst/>
                <a:rect l="l" t="t" r="r" b="b"/>
                <a:pathLst>
                  <a:path w="540" h="411" extrusionOk="0">
                    <a:moveTo>
                      <a:pt x="270" y="1"/>
                    </a:moveTo>
                    <a:cubicBezTo>
                      <a:pt x="225" y="1"/>
                      <a:pt x="180" y="16"/>
                      <a:pt x="142" y="46"/>
                    </a:cubicBezTo>
                    <a:cubicBezTo>
                      <a:pt x="1" y="162"/>
                      <a:pt x="68" y="390"/>
                      <a:pt x="251" y="409"/>
                    </a:cubicBezTo>
                    <a:cubicBezTo>
                      <a:pt x="259" y="410"/>
                      <a:pt x="267" y="411"/>
                      <a:pt x="275" y="411"/>
                    </a:cubicBezTo>
                    <a:cubicBezTo>
                      <a:pt x="441" y="411"/>
                      <a:pt x="539" y="214"/>
                      <a:pt x="431" y="78"/>
                    </a:cubicBezTo>
                    <a:cubicBezTo>
                      <a:pt x="389" y="27"/>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0" name="Google Shape;5860;p45"/>
              <p:cNvSpPr/>
              <p:nvPr/>
            </p:nvSpPr>
            <p:spPr>
              <a:xfrm>
                <a:off x="4139300" y="3805700"/>
                <a:ext cx="12825" cy="9750"/>
              </a:xfrm>
              <a:custGeom>
                <a:avLst/>
                <a:gdLst/>
                <a:ahLst/>
                <a:cxnLst/>
                <a:rect l="l" t="t" r="r" b="b"/>
                <a:pathLst>
                  <a:path w="513" h="390" extrusionOk="0">
                    <a:moveTo>
                      <a:pt x="258" y="1"/>
                    </a:moveTo>
                    <a:cubicBezTo>
                      <a:pt x="215" y="1"/>
                      <a:pt x="172" y="15"/>
                      <a:pt x="136" y="44"/>
                    </a:cubicBezTo>
                    <a:cubicBezTo>
                      <a:pt x="1" y="153"/>
                      <a:pt x="65" y="372"/>
                      <a:pt x="235" y="388"/>
                    </a:cubicBezTo>
                    <a:cubicBezTo>
                      <a:pt x="243" y="389"/>
                      <a:pt x="251" y="389"/>
                      <a:pt x="258" y="389"/>
                    </a:cubicBezTo>
                    <a:cubicBezTo>
                      <a:pt x="418" y="389"/>
                      <a:pt x="513" y="202"/>
                      <a:pt x="409" y="73"/>
                    </a:cubicBezTo>
                    <a:cubicBezTo>
                      <a:pt x="370" y="26"/>
                      <a:pt x="314"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1" name="Google Shape;5861;p45"/>
              <p:cNvSpPr/>
              <p:nvPr/>
            </p:nvSpPr>
            <p:spPr>
              <a:xfrm>
                <a:off x="4126050" y="3789150"/>
                <a:ext cx="12200" cy="9325"/>
              </a:xfrm>
              <a:custGeom>
                <a:avLst/>
                <a:gdLst/>
                <a:ahLst/>
                <a:cxnLst/>
                <a:rect l="l" t="t" r="r" b="b"/>
                <a:pathLst>
                  <a:path w="488" h="373" extrusionOk="0">
                    <a:moveTo>
                      <a:pt x="243" y="0"/>
                    </a:moveTo>
                    <a:cubicBezTo>
                      <a:pt x="203" y="0"/>
                      <a:pt x="162" y="13"/>
                      <a:pt x="129" y="41"/>
                    </a:cubicBezTo>
                    <a:cubicBezTo>
                      <a:pt x="0" y="147"/>
                      <a:pt x="61" y="356"/>
                      <a:pt x="225" y="372"/>
                    </a:cubicBezTo>
                    <a:cubicBezTo>
                      <a:pt x="232" y="373"/>
                      <a:pt x="238" y="373"/>
                      <a:pt x="245" y="373"/>
                    </a:cubicBezTo>
                    <a:cubicBezTo>
                      <a:pt x="397" y="373"/>
                      <a:pt x="488" y="193"/>
                      <a:pt x="389" y="70"/>
                    </a:cubicBezTo>
                    <a:cubicBezTo>
                      <a:pt x="352" y="24"/>
                      <a:pt x="298" y="0"/>
                      <a:pt x="2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2" name="Google Shape;5862;p45"/>
              <p:cNvSpPr/>
              <p:nvPr/>
            </p:nvSpPr>
            <p:spPr>
              <a:xfrm>
                <a:off x="4112700" y="3772650"/>
                <a:ext cx="11725" cy="8800"/>
              </a:xfrm>
              <a:custGeom>
                <a:avLst/>
                <a:gdLst/>
                <a:ahLst/>
                <a:cxnLst/>
                <a:rect l="l" t="t" r="r" b="b"/>
                <a:pathLst>
                  <a:path w="469" h="352" extrusionOk="0">
                    <a:moveTo>
                      <a:pt x="235" y="0"/>
                    </a:moveTo>
                    <a:cubicBezTo>
                      <a:pt x="196" y="0"/>
                      <a:pt x="156" y="13"/>
                      <a:pt x="123" y="39"/>
                    </a:cubicBezTo>
                    <a:cubicBezTo>
                      <a:pt x="1" y="139"/>
                      <a:pt x="62" y="335"/>
                      <a:pt x="216" y="351"/>
                    </a:cubicBezTo>
                    <a:cubicBezTo>
                      <a:pt x="224" y="352"/>
                      <a:pt x="231" y="352"/>
                      <a:pt x="239" y="352"/>
                    </a:cubicBezTo>
                    <a:cubicBezTo>
                      <a:pt x="383" y="352"/>
                      <a:pt x="468" y="181"/>
                      <a:pt x="374" y="65"/>
                    </a:cubicBezTo>
                    <a:cubicBezTo>
                      <a:pt x="339" y="22"/>
                      <a:pt x="287" y="0"/>
                      <a:pt x="2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3" name="Google Shape;5863;p45"/>
              <p:cNvSpPr/>
              <p:nvPr/>
            </p:nvSpPr>
            <p:spPr>
              <a:xfrm>
                <a:off x="4099450" y="3756075"/>
                <a:ext cx="11100" cy="8425"/>
              </a:xfrm>
              <a:custGeom>
                <a:avLst/>
                <a:gdLst/>
                <a:ahLst/>
                <a:cxnLst/>
                <a:rect l="l" t="t" r="r" b="b"/>
                <a:pathLst>
                  <a:path w="444" h="337" extrusionOk="0">
                    <a:moveTo>
                      <a:pt x="221" y="1"/>
                    </a:moveTo>
                    <a:cubicBezTo>
                      <a:pt x="184" y="1"/>
                      <a:pt x="147" y="13"/>
                      <a:pt x="116" y="40"/>
                    </a:cubicBezTo>
                    <a:cubicBezTo>
                      <a:pt x="1" y="133"/>
                      <a:pt x="55" y="319"/>
                      <a:pt x="206" y="336"/>
                    </a:cubicBezTo>
                    <a:cubicBezTo>
                      <a:pt x="213" y="336"/>
                      <a:pt x="219" y="337"/>
                      <a:pt x="225" y="337"/>
                    </a:cubicBezTo>
                    <a:cubicBezTo>
                      <a:pt x="362" y="337"/>
                      <a:pt x="443" y="173"/>
                      <a:pt x="351" y="62"/>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4" name="Google Shape;5864;p45"/>
              <p:cNvSpPr/>
              <p:nvPr/>
            </p:nvSpPr>
            <p:spPr>
              <a:xfrm>
                <a:off x="4086200" y="3739550"/>
                <a:ext cx="10350" cy="7925"/>
              </a:xfrm>
              <a:custGeom>
                <a:avLst/>
                <a:gdLst/>
                <a:ahLst/>
                <a:cxnLst/>
                <a:rect l="l" t="t" r="r" b="b"/>
                <a:pathLst>
                  <a:path w="414" h="317" extrusionOk="0">
                    <a:moveTo>
                      <a:pt x="208" y="1"/>
                    </a:moveTo>
                    <a:cubicBezTo>
                      <a:pt x="173" y="1"/>
                      <a:pt x="139" y="12"/>
                      <a:pt x="110" y="36"/>
                    </a:cubicBezTo>
                    <a:cubicBezTo>
                      <a:pt x="0" y="126"/>
                      <a:pt x="52" y="302"/>
                      <a:pt x="190" y="315"/>
                    </a:cubicBezTo>
                    <a:cubicBezTo>
                      <a:pt x="196" y="316"/>
                      <a:pt x="203" y="316"/>
                      <a:pt x="209" y="316"/>
                    </a:cubicBezTo>
                    <a:cubicBezTo>
                      <a:pt x="339" y="316"/>
                      <a:pt x="414" y="165"/>
                      <a:pt x="331" y="61"/>
                    </a:cubicBezTo>
                    <a:cubicBezTo>
                      <a:pt x="300" y="21"/>
                      <a:pt x="254" y="1"/>
                      <a:pt x="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5" name="Google Shape;5865;p45"/>
              <p:cNvSpPr/>
              <p:nvPr/>
            </p:nvSpPr>
            <p:spPr>
              <a:xfrm>
                <a:off x="4343050" y="4022675"/>
                <a:ext cx="21450" cy="16300"/>
              </a:xfrm>
              <a:custGeom>
                <a:avLst/>
                <a:gdLst/>
                <a:ahLst/>
                <a:cxnLst/>
                <a:rect l="l" t="t" r="r" b="b"/>
                <a:pathLst>
                  <a:path w="858" h="652" extrusionOk="0">
                    <a:moveTo>
                      <a:pt x="429" y="0"/>
                    </a:moveTo>
                    <a:cubicBezTo>
                      <a:pt x="357" y="0"/>
                      <a:pt x="285" y="24"/>
                      <a:pt x="226" y="74"/>
                    </a:cubicBezTo>
                    <a:cubicBezTo>
                      <a:pt x="1" y="258"/>
                      <a:pt x="107" y="621"/>
                      <a:pt x="396" y="650"/>
                    </a:cubicBezTo>
                    <a:cubicBezTo>
                      <a:pt x="408" y="651"/>
                      <a:pt x="420" y="651"/>
                      <a:pt x="431" y="651"/>
                    </a:cubicBezTo>
                    <a:cubicBezTo>
                      <a:pt x="699" y="651"/>
                      <a:pt x="858" y="338"/>
                      <a:pt x="682" y="123"/>
                    </a:cubicBezTo>
                    <a:cubicBezTo>
                      <a:pt x="618" y="42"/>
                      <a:pt x="524" y="0"/>
                      <a:pt x="4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6" name="Google Shape;5866;p45"/>
              <p:cNvSpPr/>
              <p:nvPr/>
            </p:nvSpPr>
            <p:spPr>
              <a:xfrm>
                <a:off x="4329725" y="4006100"/>
                <a:ext cx="20875" cy="15850"/>
              </a:xfrm>
              <a:custGeom>
                <a:avLst/>
                <a:gdLst/>
                <a:ahLst/>
                <a:cxnLst/>
                <a:rect l="l" t="t" r="r" b="b"/>
                <a:pathLst>
                  <a:path w="835" h="634" extrusionOk="0">
                    <a:moveTo>
                      <a:pt x="420" y="0"/>
                    </a:moveTo>
                    <a:cubicBezTo>
                      <a:pt x="351" y="0"/>
                      <a:pt x="280" y="23"/>
                      <a:pt x="222" y="72"/>
                    </a:cubicBezTo>
                    <a:cubicBezTo>
                      <a:pt x="0" y="249"/>
                      <a:pt x="106" y="602"/>
                      <a:pt x="386" y="631"/>
                    </a:cubicBezTo>
                    <a:cubicBezTo>
                      <a:pt x="398" y="632"/>
                      <a:pt x="409" y="633"/>
                      <a:pt x="420" y="633"/>
                    </a:cubicBezTo>
                    <a:cubicBezTo>
                      <a:pt x="680" y="633"/>
                      <a:pt x="835" y="326"/>
                      <a:pt x="665" y="117"/>
                    </a:cubicBezTo>
                    <a:cubicBezTo>
                      <a:pt x="603" y="40"/>
                      <a:pt x="512" y="0"/>
                      <a:pt x="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7" name="Google Shape;5867;p45"/>
              <p:cNvSpPr/>
              <p:nvPr/>
            </p:nvSpPr>
            <p:spPr>
              <a:xfrm>
                <a:off x="4316450" y="3989550"/>
                <a:ext cx="20250" cy="15350"/>
              </a:xfrm>
              <a:custGeom>
                <a:avLst/>
                <a:gdLst/>
                <a:ahLst/>
                <a:cxnLst/>
                <a:rect l="l" t="t" r="r" b="b"/>
                <a:pathLst>
                  <a:path w="810" h="614" extrusionOk="0">
                    <a:moveTo>
                      <a:pt x="407" y="1"/>
                    </a:moveTo>
                    <a:cubicBezTo>
                      <a:pt x="338" y="1"/>
                      <a:pt x="270" y="23"/>
                      <a:pt x="213" y="69"/>
                    </a:cubicBezTo>
                    <a:cubicBezTo>
                      <a:pt x="1" y="242"/>
                      <a:pt x="104" y="586"/>
                      <a:pt x="374" y="612"/>
                    </a:cubicBezTo>
                    <a:cubicBezTo>
                      <a:pt x="386" y="613"/>
                      <a:pt x="397" y="614"/>
                      <a:pt x="409" y="614"/>
                    </a:cubicBezTo>
                    <a:cubicBezTo>
                      <a:pt x="661" y="614"/>
                      <a:pt x="810" y="320"/>
                      <a:pt x="647" y="114"/>
                    </a:cubicBezTo>
                    <a:cubicBezTo>
                      <a:pt x="585" y="39"/>
                      <a:pt x="496"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8" name="Google Shape;5868;p45"/>
              <p:cNvSpPr/>
              <p:nvPr/>
            </p:nvSpPr>
            <p:spPr>
              <a:xfrm>
                <a:off x="4303200" y="3973050"/>
                <a:ext cx="19600" cy="14900"/>
              </a:xfrm>
              <a:custGeom>
                <a:avLst/>
                <a:gdLst/>
                <a:ahLst/>
                <a:cxnLst/>
                <a:rect l="l" t="t" r="r" b="b"/>
                <a:pathLst>
                  <a:path w="784" h="596" extrusionOk="0">
                    <a:moveTo>
                      <a:pt x="393" y="1"/>
                    </a:moveTo>
                    <a:cubicBezTo>
                      <a:pt x="328" y="1"/>
                      <a:pt x="262" y="23"/>
                      <a:pt x="206" y="67"/>
                    </a:cubicBezTo>
                    <a:cubicBezTo>
                      <a:pt x="1" y="234"/>
                      <a:pt x="100" y="565"/>
                      <a:pt x="364" y="594"/>
                    </a:cubicBezTo>
                    <a:cubicBezTo>
                      <a:pt x="375" y="595"/>
                      <a:pt x="387" y="596"/>
                      <a:pt x="398" y="596"/>
                    </a:cubicBezTo>
                    <a:cubicBezTo>
                      <a:pt x="641" y="596"/>
                      <a:pt x="784" y="308"/>
                      <a:pt x="624" y="112"/>
                    </a:cubicBezTo>
                    <a:cubicBezTo>
                      <a:pt x="566" y="39"/>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9" name="Google Shape;5869;p45"/>
              <p:cNvSpPr/>
              <p:nvPr/>
            </p:nvSpPr>
            <p:spPr>
              <a:xfrm>
                <a:off x="4289950" y="3956475"/>
                <a:ext cx="18950" cy="14450"/>
              </a:xfrm>
              <a:custGeom>
                <a:avLst/>
                <a:gdLst/>
                <a:ahLst/>
                <a:cxnLst/>
                <a:rect l="l" t="t" r="r" b="b"/>
                <a:pathLst>
                  <a:path w="758" h="578" extrusionOk="0">
                    <a:moveTo>
                      <a:pt x="379" y="1"/>
                    </a:moveTo>
                    <a:cubicBezTo>
                      <a:pt x="316" y="1"/>
                      <a:pt x="252" y="22"/>
                      <a:pt x="200" y="65"/>
                    </a:cubicBezTo>
                    <a:cubicBezTo>
                      <a:pt x="0" y="228"/>
                      <a:pt x="94" y="550"/>
                      <a:pt x="351" y="576"/>
                    </a:cubicBezTo>
                    <a:cubicBezTo>
                      <a:pt x="362" y="577"/>
                      <a:pt x="374" y="578"/>
                      <a:pt x="385" y="578"/>
                    </a:cubicBezTo>
                    <a:cubicBezTo>
                      <a:pt x="619" y="578"/>
                      <a:pt x="758" y="300"/>
                      <a:pt x="604" y="110"/>
                    </a:cubicBezTo>
                    <a:cubicBezTo>
                      <a:pt x="548" y="38"/>
                      <a:pt x="463"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0" name="Google Shape;5870;p45"/>
              <p:cNvSpPr/>
              <p:nvPr/>
            </p:nvSpPr>
            <p:spPr>
              <a:xfrm>
                <a:off x="4276700" y="3940000"/>
                <a:ext cx="18400" cy="13975"/>
              </a:xfrm>
              <a:custGeom>
                <a:avLst/>
                <a:gdLst/>
                <a:ahLst/>
                <a:cxnLst/>
                <a:rect l="l" t="t" r="r" b="b"/>
                <a:pathLst>
                  <a:path w="736" h="559" extrusionOk="0">
                    <a:moveTo>
                      <a:pt x="366" y="0"/>
                    </a:moveTo>
                    <a:cubicBezTo>
                      <a:pt x="305" y="0"/>
                      <a:pt x="244" y="20"/>
                      <a:pt x="193" y="62"/>
                    </a:cubicBezTo>
                    <a:cubicBezTo>
                      <a:pt x="0" y="219"/>
                      <a:pt x="93" y="531"/>
                      <a:pt x="341" y="556"/>
                    </a:cubicBezTo>
                    <a:cubicBezTo>
                      <a:pt x="351" y="558"/>
                      <a:pt x="362" y="558"/>
                      <a:pt x="372" y="558"/>
                    </a:cubicBezTo>
                    <a:cubicBezTo>
                      <a:pt x="601" y="558"/>
                      <a:pt x="736" y="288"/>
                      <a:pt x="585" y="103"/>
                    </a:cubicBezTo>
                    <a:cubicBezTo>
                      <a:pt x="528" y="35"/>
                      <a:pt x="447" y="0"/>
                      <a:pt x="3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1" name="Google Shape;5871;p45"/>
              <p:cNvSpPr/>
              <p:nvPr/>
            </p:nvSpPr>
            <p:spPr>
              <a:xfrm>
                <a:off x="4263350" y="3923425"/>
                <a:ext cx="17775" cy="13500"/>
              </a:xfrm>
              <a:custGeom>
                <a:avLst/>
                <a:gdLst/>
                <a:ahLst/>
                <a:cxnLst/>
                <a:rect l="l" t="t" r="r" b="b"/>
                <a:pathLst>
                  <a:path w="711" h="540" extrusionOk="0">
                    <a:moveTo>
                      <a:pt x="357" y="1"/>
                    </a:moveTo>
                    <a:cubicBezTo>
                      <a:pt x="297" y="1"/>
                      <a:pt x="237" y="21"/>
                      <a:pt x="187" y="63"/>
                    </a:cubicBezTo>
                    <a:cubicBezTo>
                      <a:pt x="1" y="210"/>
                      <a:pt x="91" y="512"/>
                      <a:pt x="328" y="538"/>
                    </a:cubicBezTo>
                    <a:cubicBezTo>
                      <a:pt x="339" y="539"/>
                      <a:pt x="349" y="540"/>
                      <a:pt x="359" y="540"/>
                    </a:cubicBezTo>
                    <a:cubicBezTo>
                      <a:pt x="582" y="540"/>
                      <a:pt x="711" y="279"/>
                      <a:pt x="566" y="101"/>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2" name="Google Shape;5872;p45"/>
              <p:cNvSpPr/>
              <p:nvPr/>
            </p:nvSpPr>
            <p:spPr>
              <a:xfrm>
                <a:off x="4250100" y="3906900"/>
                <a:ext cx="17225" cy="13075"/>
              </a:xfrm>
              <a:custGeom>
                <a:avLst/>
                <a:gdLst/>
                <a:ahLst/>
                <a:cxnLst/>
                <a:rect l="l" t="t" r="r" b="b"/>
                <a:pathLst>
                  <a:path w="689" h="523" extrusionOk="0">
                    <a:moveTo>
                      <a:pt x="345" y="0"/>
                    </a:moveTo>
                    <a:cubicBezTo>
                      <a:pt x="287" y="0"/>
                      <a:pt x="229" y="19"/>
                      <a:pt x="180" y="58"/>
                    </a:cubicBezTo>
                    <a:cubicBezTo>
                      <a:pt x="0" y="206"/>
                      <a:pt x="87" y="495"/>
                      <a:pt x="318" y="521"/>
                    </a:cubicBezTo>
                    <a:cubicBezTo>
                      <a:pt x="328" y="522"/>
                      <a:pt x="337" y="522"/>
                      <a:pt x="346" y="522"/>
                    </a:cubicBezTo>
                    <a:cubicBezTo>
                      <a:pt x="561" y="522"/>
                      <a:pt x="689" y="270"/>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3" name="Google Shape;5873;p45"/>
              <p:cNvSpPr/>
              <p:nvPr/>
            </p:nvSpPr>
            <p:spPr>
              <a:xfrm>
                <a:off x="4236850" y="3890400"/>
                <a:ext cx="16575" cy="12550"/>
              </a:xfrm>
              <a:custGeom>
                <a:avLst/>
                <a:gdLst/>
                <a:ahLst/>
                <a:cxnLst/>
                <a:rect l="l" t="t" r="r" b="b"/>
                <a:pathLst>
                  <a:path w="663" h="502" extrusionOk="0">
                    <a:moveTo>
                      <a:pt x="332" y="0"/>
                    </a:moveTo>
                    <a:cubicBezTo>
                      <a:pt x="276" y="0"/>
                      <a:pt x="220" y="19"/>
                      <a:pt x="174" y="56"/>
                    </a:cubicBezTo>
                    <a:cubicBezTo>
                      <a:pt x="0" y="198"/>
                      <a:pt x="84" y="477"/>
                      <a:pt x="305" y="500"/>
                    </a:cubicBezTo>
                    <a:cubicBezTo>
                      <a:pt x="315" y="501"/>
                      <a:pt x="324" y="501"/>
                      <a:pt x="333" y="501"/>
                    </a:cubicBezTo>
                    <a:cubicBezTo>
                      <a:pt x="538" y="501"/>
                      <a:pt x="663" y="261"/>
                      <a:pt x="527" y="92"/>
                    </a:cubicBezTo>
                    <a:cubicBezTo>
                      <a:pt x="478" y="32"/>
                      <a:pt x="405"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4" name="Google Shape;5874;p45"/>
              <p:cNvSpPr/>
              <p:nvPr/>
            </p:nvSpPr>
            <p:spPr>
              <a:xfrm>
                <a:off x="4223575" y="3873825"/>
                <a:ext cx="15875" cy="12075"/>
              </a:xfrm>
              <a:custGeom>
                <a:avLst/>
                <a:gdLst/>
                <a:ahLst/>
                <a:cxnLst/>
                <a:rect l="l" t="t" r="r" b="b"/>
                <a:pathLst>
                  <a:path w="635" h="483" extrusionOk="0">
                    <a:moveTo>
                      <a:pt x="319" y="0"/>
                    </a:moveTo>
                    <a:cubicBezTo>
                      <a:pt x="266" y="0"/>
                      <a:pt x="212" y="18"/>
                      <a:pt x="168" y="54"/>
                    </a:cubicBezTo>
                    <a:cubicBezTo>
                      <a:pt x="1" y="189"/>
                      <a:pt x="81" y="459"/>
                      <a:pt x="293" y="481"/>
                    </a:cubicBezTo>
                    <a:cubicBezTo>
                      <a:pt x="302" y="482"/>
                      <a:pt x="312" y="483"/>
                      <a:pt x="320" y="483"/>
                    </a:cubicBezTo>
                    <a:cubicBezTo>
                      <a:pt x="519" y="483"/>
                      <a:pt x="635" y="249"/>
                      <a:pt x="509" y="89"/>
                    </a:cubicBezTo>
                    <a:cubicBezTo>
                      <a:pt x="459" y="31"/>
                      <a:pt x="389"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5" name="Google Shape;5875;p45"/>
              <p:cNvSpPr/>
              <p:nvPr/>
            </p:nvSpPr>
            <p:spPr>
              <a:xfrm>
                <a:off x="4210250" y="3857325"/>
                <a:ext cx="15375" cy="11625"/>
              </a:xfrm>
              <a:custGeom>
                <a:avLst/>
                <a:gdLst/>
                <a:ahLst/>
                <a:cxnLst/>
                <a:rect l="l" t="t" r="r" b="b"/>
                <a:pathLst>
                  <a:path w="615" h="465" extrusionOk="0">
                    <a:moveTo>
                      <a:pt x="309" y="1"/>
                    </a:moveTo>
                    <a:cubicBezTo>
                      <a:pt x="258" y="1"/>
                      <a:pt x="207" y="18"/>
                      <a:pt x="164" y="52"/>
                    </a:cubicBezTo>
                    <a:cubicBezTo>
                      <a:pt x="0" y="184"/>
                      <a:pt x="77" y="444"/>
                      <a:pt x="286" y="463"/>
                    </a:cubicBezTo>
                    <a:cubicBezTo>
                      <a:pt x="295" y="464"/>
                      <a:pt x="304" y="465"/>
                      <a:pt x="313" y="465"/>
                    </a:cubicBezTo>
                    <a:cubicBezTo>
                      <a:pt x="503" y="465"/>
                      <a:pt x="615" y="241"/>
                      <a:pt x="489" y="87"/>
                    </a:cubicBezTo>
                    <a:cubicBezTo>
                      <a:pt x="443" y="30"/>
                      <a:pt x="376"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6" name="Google Shape;5876;p45"/>
              <p:cNvSpPr/>
              <p:nvPr/>
            </p:nvSpPr>
            <p:spPr>
              <a:xfrm>
                <a:off x="4197000" y="3840800"/>
                <a:ext cx="14750" cy="11200"/>
              </a:xfrm>
              <a:custGeom>
                <a:avLst/>
                <a:gdLst/>
                <a:ahLst/>
                <a:cxnLst/>
                <a:rect l="l" t="t" r="r" b="b"/>
                <a:pathLst>
                  <a:path w="590" h="448" extrusionOk="0">
                    <a:moveTo>
                      <a:pt x="297" y="1"/>
                    </a:moveTo>
                    <a:cubicBezTo>
                      <a:pt x="247" y="1"/>
                      <a:pt x="196" y="17"/>
                      <a:pt x="154" y="51"/>
                    </a:cubicBezTo>
                    <a:cubicBezTo>
                      <a:pt x="0" y="176"/>
                      <a:pt x="74" y="424"/>
                      <a:pt x="273" y="446"/>
                    </a:cubicBezTo>
                    <a:cubicBezTo>
                      <a:pt x="281" y="447"/>
                      <a:pt x="289" y="447"/>
                      <a:pt x="296" y="447"/>
                    </a:cubicBezTo>
                    <a:cubicBezTo>
                      <a:pt x="479" y="447"/>
                      <a:pt x="590" y="231"/>
                      <a:pt x="469" y="83"/>
                    </a:cubicBezTo>
                    <a:cubicBezTo>
                      <a:pt x="426" y="29"/>
                      <a:pt x="362" y="1"/>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7" name="Google Shape;5877;p45"/>
              <p:cNvSpPr/>
              <p:nvPr/>
            </p:nvSpPr>
            <p:spPr>
              <a:xfrm>
                <a:off x="4183725" y="3824225"/>
                <a:ext cx="14125" cy="10750"/>
              </a:xfrm>
              <a:custGeom>
                <a:avLst/>
                <a:gdLst/>
                <a:ahLst/>
                <a:cxnLst/>
                <a:rect l="l" t="t" r="r" b="b"/>
                <a:pathLst>
                  <a:path w="565" h="430" extrusionOk="0">
                    <a:moveTo>
                      <a:pt x="284" y="1"/>
                    </a:moveTo>
                    <a:cubicBezTo>
                      <a:pt x="236" y="1"/>
                      <a:pt x="189" y="17"/>
                      <a:pt x="149" y="49"/>
                    </a:cubicBezTo>
                    <a:cubicBezTo>
                      <a:pt x="1" y="168"/>
                      <a:pt x="71" y="409"/>
                      <a:pt x="261" y="428"/>
                    </a:cubicBezTo>
                    <a:cubicBezTo>
                      <a:pt x="269" y="429"/>
                      <a:pt x="277" y="429"/>
                      <a:pt x="284" y="429"/>
                    </a:cubicBezTo>
                    <a:cubicBezTo>
                      <a:pt x="460" y="429"/>
                      <a:pt x="565" y="223"/>
                      <a:pt x="451" y="81"/>
                    </a:cubicBezTo>
                    <a:cubicBezTo>
                      <a:pt x="407" y="28"/>
                      <a:pt x="346"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8" name="Google Shape;5878;p45"/>
              <p:cNvSpPr/>
              <p:nvPr/>
            </p:nvSpPr>
            <p:spPr>
              <a:xfrm>
                <a:off x="4170475" y="3807750"/>
                <a:ext cx="13475" cy="10175"/>
              </a:xfrm>
              <a:custGeom>
                <a:avLst/>
                <a:gdLst/>
                <a:ahLst/>
                <a:cxnLst/>
                <a:rect l="l" t="t" r="r" b="b"/>
                <a:pathLst>
                  <a:path w="539" h="407" extrusionOk="0">
                    <a:moveTo>
                      <a:pt x="270" y="0"/>
                    </a:moveTo>
                    <a:cubicBezTo>
                      <a:pt x="225" y="0"/>
                      <a:pt x="180" y="15"/>
                      <a:pt x="142" y="46"/>
                    </a:cubicBezTo>
                    <a:cubicBezTo>
                      <a:pt x="0" y="158"/>
                      <a:pt x="68" y="390"/>
                      <a:pt x="248" y="406"/>
                    </a:cubicBezTo>
                    <a:cubicBezTo>
                      <a:pt x="256" y="406"/>
                      <a:pt x="264" y="407"/>
                      <a:pt x="271" y="407"/>
                    </a:cubicBezTo>
                    <a:cubicBezTo>
                      <a:pt x="440"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9" name="Google Shape;5879;p45"/>
              <p:cNvSpPr/>
              <p:nvPr/>
            </p:nvSpPr>
            <p:spPr>
              <a:xfrm>
                <a:off x="4157225" y="3791175"/>
                <a:ext cx="12825" cy="9800"/>
              </a:xfrm>
              <a:custGeom>
                <a:avLst/>
                <a:gdLst/>
                <a:ahLst/>
                <a:cxnLst/>
                <a:rect l="l" t="t" r="r" b="b"/>
                <a:pathLst>
                  <a:path w="513" h="392" extrusionOk="0">
                    <a:moveTo>
                      <a:pt x="257" y="0"/>
                    </a:moveTo>
                    <a:cubicBezTo>
                      <a:pt x="214" y="0"/>
                      <a:pt x="171" y="14"/>
                      <a:pt x="135" y="43"/>
                    </a:cubicBezTo>
                    <a:cubicBezTo>
                      <a:pt x="0" y="156"/>
                      <a:pt x="64" y="371"/>
                      <a:pt x="238" y="391"/>
                    </a:cubicBezTo>
                    <a:cubicBezTo>
                      <a:pt x="246" y="391"/>
                      <a:pt x="253" y="392"/>
                      <a:pt x="261" y="392"/>
                    </a:cubicBezTo>
                    <a:cubicBezTo>
                      <a:pt x="418" y="392"/>
                      <a:pt x="513" y="201"/>
                      <a:pt x="408" y="72"/>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0" name="Google Shape;5880;p45"/>
              <p:cNvSpPr/>
              <p:nvPr/>
            </p:nvSpPr>
            <p:spPr>
              <a:xfrm>
                <a:off x="4143950" y="3774675"/>
                <a:ext cx="12275" cy="9275"/>
              </a:xfrm>
              <a:custGeom>
                <a:avLst/>
                <a:gdLst/>
                <a:ahLst/>
                <a:cxnLst/>
                <a:rect l="l" t="t" r="r" b="b"/>
                <a:pathLst>
                  <a:path w="491" h="371" extrusionOk="0">
                    <a:moveTo>
                      <a:pt x="245" y="1"/>
                    </a:moveTo>
                    <a:cubicBezTo>
                      <a:pt x="205" y="1"/>
                      <a:pt x="164" y="14"/>
                      <a:pt x="129" y="41"/>
                    </a:cubicBezTo>
                    <a:cubicBezTo>
                      <a:pt x="1" y="144"/>
                      <a:pt x="62" y="353"/>
                      <a:pt x="226" y="369"/>
                    </a:cubicBezTo>
                    <a:cubicBezTo>
                      <a:pt x="234" y="370"/>
                      <a:pt x="241" y="371"/>
                      <a:pt x="249" y="371"/>
                    </a:cubicBezTo>
                    <a:cubicBezTo>
                      <a:pt x="399" y="371"/>
                      <a:pt x="491" y="193"/>
                      <a:pt x="390" y="70"/>
                    </a:cubicBezTo>
                    <a:cubicBezTo>
                      <a:pt x="353" y="24"/>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1" name="Google Shape;5881;p45"/>
              <p:cNvSpPr/>
              <p:nvPr/>
            </p:nvSpPr>
            <p:spPr>
              <a:xfrm>
                <a:off x="4130625" y="3758125"/>
                <a:ext cx="11650" cy="8875"/>
              </a:xfrm>
              <a:custGeom>
                <a:avLst/>
                <a:gdLst/>
                <a:ahLst/>
                <a:cxnLst/>
                <a:rect l="l" t="t" r="r" b="b"/>
                <a:pathLst>
                  <a:path w="466" h="355" extrusionOk="0">
                    <a:moveTo>
                      <a:pt x="234" y="0"/>
                    </a:moveTo>
                    <a:cubicBezTo>
                      <a:pt x="195" y="0"/>
                      <a:pt x="156" y="14"/>
                      <a:pt x="123" y="41"/>
                    </a:cubicBezTo>
                    <a:cubicBezTo>
                      <a:pt x="0" y="138"/>
                      <a:pt x="58" y="337"/>
                      <a:pt x="216" y="353"/>
                    </a:cubicBezTo>
                    <a:cubicBezTo>
                      <a:pt x="222" y="354"/>
                      <a:pt x="229" y="354"/>
                      <a:pt x="235" y="354"/>
                    </a:cubicBezTo>
                    <a:cubicBezTo>
                      <a:pt x="381" y="354"/>
                      <a:pt x="465" y="184"/>
                      <a:pt x="370" y="67"/>
                    </a:cubicBezTo>
                    <a:cubicBezTo>
                      <a:pt x="335" y="23"/>
                      <a:pt x="285"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2" name="Google Shape;5882;p45"/>
              <p:cNvSpPr/>
              <p:nvPr/>
            </p:nvSpPr>
            <p:spPr>
              <a:xfrm>
                <a:off x="4117375" y="3741575"/>
                <a:ext cx="11075" cy="8375"/>
              </a:xfrm>
              <a:custGeom>
                <a:avLst/>
                <a:gdLst/>
                <a:ahLst/>
                <a:cxnLst/>
                <a:rect l="l" t="t" r="r" b="b"/>
                <a:pathLst>
                  <a:path w="443" h="335" extrusionOk="0">
                    <a:moveTo>
                      <a:pt x="221" y="1"/>
                    </a:moveTo>
                    <a:cubicBezTo>
                      <a:pt x="184" y="1"/>
                      <a:pt x="147" y="13"/>
                      <a:pt x="116" y="38"/>
                    </a:cubicBezTo>
                    <a:cubicBezTo>
                      <a:pt x="0" y="131"/>
                      <a:pt x="55" y="321"/>
                      <a:pt x="203" y="334"/>
                    </a:cubicBezTo>
                    <a:cubicBezTo>
                      <a:pt x="209" y="335"/>
                      <a:pt x="216" y="335"/>
                      <a:pt x="222" y="335"/>
                    </a:cubicBezTo>
                    <a:cubicBezTo>
                      <a:pt x="362" y="335"/>
                      <a:pt x="443" y="174"/>
                      <a:pt x="350" y="64"/>
                    </a:cubicBezTo>
                    <a:cubicBezTo>
                      <a:pt x="318" y="22"/>
                      <a:pt x="269"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3" name="Google Shape;5883;p45"/>
              <p:cNvSpPr/>
              <p:nvPr/>
            </p:nvSpPr>
            <p:spPr>
              <a:xfrm>
                <a:off x="4104100" y="3725075"/>
                <a:ext cx="10400" cy="7925"/>
              </a:xfrm>
              <a:custGeom>
                <a:avLst/>
                <a:gdLst/>
                <a:ahLst/>
                <a:cxnLst/>
                <a:rect l="l" t="t" r="r" b="b"/>
                <a:pathLst>
                  <a:path w="416" h="317" extrusionOk="0">
                    <a:moveTo>
                      <a:pt x="210" y="1"/>
                    </a:moveTo>
                    <a:cubicBezTo>
                      <a:pt x="175" y="1"/>
                      <a:pt x="140" y="12"/>
                      <a:pt x="110" y="36"/>
                    </a:cubicBezTo>
                    <a:cubicBezTo>
                      <a:pt x="1" y="123"/>
                      <a:pt x="52" y="300"/>
                      <a:pt x="194" y="316"/>
                    </a:cubicBezTo>
                    <a:cubicBezTo>
                      <a:pt x="199" y="316"/>
                      <a:pt x="204" y="316"/>
                      <a:pt x="209" y="316"/>
                    </a:cubicBezTo>
                    <a:cubicBezTo>
                      <a:pt x="338" y="316"/>
                      <a:pt x="415" y="164"/>
                      <a:pt x="332" y="59"/>
                    </a:cubicBezTo>
                    <a:cubicBezTo>
                      <a:pt x="301" y="20"/>
                      <a:pt x="256"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4" name="Google Shape;5884;p45"/>
              <p:cNvSpPr/>
              <p:nvPr/>
            </p:nvSpPr>
            <p:spPr>
              <a:xfrm>
                <a:off x="4347625" y="3991625"/>
                <a:ext cx="20900" cy="15850"/>
              </a:xfrm>
              <a:custGeom>
                <a:avLst/>
                <a:gdLst/>
                <a:ahLst/>
                <a:cxnLst/>
                <a:rect l="l" t="t" r="r" b="b"/>
                <a:pathLst>
                  <a:path w="836" h="634" extrusionOk="0">
                    <a:moveTo>
                      <a:pt x="418" y="1"/>
                    </a:moveTo>
                    <a:cubicBezTo>
                      <a:pt x="348" y="1"/>
                      <a:pt x="278" y="24"/>
                      <a:pt x="219" y="73"/>
                    </a:cubicBezTo>
                    <a:cubicBezTo>
                      <a:pt x="1" y="249"/>
                      <a:pt x="107" y="603"/>
                      <a:pt x="386" y="632"/>
                    </a:cubicBezTo>
                    <a:cubicBezTo>
                      <a:pt x="398" y="633"/>
                      <a:pt x="410" y="634"/>
                      <a:pt x="421" y="634"/>
                    </a:cubicBezTo>
                    <a:cubicBezTo>
                      <a:pt x="680" y="634"/>
                      <a:pt x="835" y="327"/>
                      <a:pt x="666" y="118"/>
                    </a:cubicBezTo>
                    <a:cubicBezTo>
                      <a:pt x="602" y="41"/>
                      <a:pt x="510" y="1"/>
                      <a:pt x="4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5" name="Google Shape;5885;p45"/>
              <p:cNvSpPr/>
              <p:nvPr/>
            </p:nvSpPr>
            <p:spPr>
              <a:xfrm>
                <a:off x="4334375" y="3975100"/>
                <a:ext cx="20250" cy="15350"/>
              </a:xfrm>
              <a:custGeom>
                <a:avLst/>
                <a:gdLst/>
                <a:ahLst/>
                <a:cxnLst/>
                <a:rect l="l" t="t" r="r" b="b"/>
                <a:pathLst>
                  <a:path w="810" h="614" extrusionOk="0">
                    <a:moveTo>
                      <a:pt x="406" y="0"/>
                    </a:moveTo>
                    <a:cubicBezTo>
                      <a:pt x="338" y="0"/>
                      <a:pt x="270" y="22"/>
                      <a:pt x="213" y="68"/>
                    </a:cubicBezTo>
                    <a:cubicBezTo>
                      <a:pt x="1" y="239"/>
                      <a:pt x="103" y="583"/>
                      <a:pt x="373" y="611"/>
                    </a:cubicBezTo>
                    <a:cubicBezTo>
                      <a:pt x="385" y="613"/>
                      <a:pt x="397" y="613"/>
                      <a:pt x="408" y="613"/>
                    </a:cubicBezTo>
                    <a:cubicBezTo>
                      <a:pt x="661" y="613"/>
                      <a:pt x="809" y="316"/>
                      <a:pt x="643" y="113"/>
                    </a:cubicBezTo>
                    <a:cubicBezTo>
                      <a:pt x="583" y="39"/>
                      <a:pt x="495" y="0"/>
                      <a:pt x="4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6" name="Google Shape;5886;p45"/>
              <p:cNvSpPr/>
              <p:nvPr/>
            </p:nvSpPr>
            <p:spPr>
              <a:xfrm>
                <a:off x="4321125" y="3958525"/>
                <a:ext cx="19600" cy="14900"/>
              </a:xfrm>
              <a:custGeom>
                <a:avLst/>
                <a:gdLst/>
                <a:ahLst/>
                <a:cxnLst/>
                <a:rect l="l" t="t" r="r" b="b"/>
                <a:pathLst>
                  <a:path w="784" h="596" extrusionOk="0">
                    <a:moveTo>
                      <a:pt x="393" y="0"/>
                    </a:moveTo>
                    <a:cubicBezTo>
                      <a:pt x="327" y="0"/>
                      <a:pt x="261" y="22"/>
                      <a:pt x="206" y="66"/>
                    </a:cubicBezTo>
                    <a:cubicBezTo>
                      <a:pt x="0" y="233"/>
                      <a:pt x="97" y="567"/>
                      <a:pt x="363" y="593"/>
                    </a:cubicBezTo>
                    <a:cubicBezTo>
                      <a:pt x="375" y="594"/>
                      <a:pt x="387" y="595"/>
                      <a:pt x="398" y="595"/>
                    </a:cubicBezTo>
                    <a:cubicBezTo>
                      <a:pt x="641" y="595"/>
                      <a:pt x="783" y="308"/>
                      <a:pt x="624" y="111"/>
                    </a:cubicBezTo>
                    <a:cubicBezTo>
                      <a:pt x="565" y="38"/>
                      <a:pt x="480" y="0"/>
                      <a:pt x="3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7" name="Google Shape;5887;p45"/>
              <p:cNvSpPr/>
              <p:nvPr/>
            </p:nvSpPr>
            <p:spPr>
              <a:xfrm>
                <a:off x="4307775" y="3942025"/>
                <a:ext cx="19075" cy="14425"/>
              </a:xfrm>
              <a:custGeom>
                <a:avLst/>
                <a:gdLst/>
                <a:ahLst/>
                <a:cxnLst/>
                <a:rect l="l" t="t" r="r" b="b"/>
                <a:pathLst>
                  <a:path w="763" h="577" extrusionOk="0">
                    <a:moveTo>
                      <a:pt x="384" y="0"/>
                    </a:moveTo>
                    <a:cubicBezTo>
                      <a:pt x="320" y="0"/>
                      <a:pt x="256" y="21"/>
                      <a:pt x="203" y="64"/>
                    </a:cubicBezTo>
                    <a:cubicBezTo>
                      <a:pt x="1" y="225"/>
                      <a:pt x="97" y="549"/>
                      <a:pt x="354" y="575"/>
                    </a:cubicBezTo>
                    <a:cubicBezTo>
                      <a:pt x="365" y="576"/>
                      <a:pt x="375" y="577"/>
                      <a:pt x="385" y="577"/>
                    </a:cubicBezTo>
                    <a:cubicBezTo>
                      <a:pt x="621" y="577"/>
                      <a:pt x="762" y="297"/>
                      <a:pt x="608" y="106"/>
                    </a:cubicBezTo>
                    <a:cubicBezTo>
                      <a:pt x="552" y="36"/>
                      <a:pt x="468"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8" name="Google Shape;5888;p45"/>
              <p:cNvSpPr/>
              <p:nvPr/>
            </p:nvSpPr>
            <p:spPr>
              <a:xfrm>
                <a:off x="4294525" y="3925500"/>
                <a:ext cx="18425" cy="13925"/>
              </a:xfrm>
              <a:custGeom>
                <a:avLst/>
                <a:gdLst/>
                <a:ahLst/>
                <a:cxnLst/>
                <a:rect l="l" t="t" r="r" b="b"/>
                <a:pathLst>
                  <a:path w="737" h="557" extrusionOk="0">
                    <a:moveTo>
                      <a:pt x="372" y="0"/>
                    </a:moveTo>
                    <a:cubicBezTo>
                      <a:pt x="310" y="0"/>
                      <a:pt x="247" y="21"/>
                      <a:pt x="193" y="63"/>
                    </a:cubicBezTo>
                    <a:cubicBezTo>
                      <a:pt x="0" y="221"/>
                      <a:pt x="97" y="532"/>
                      <a:pt x="341" y="555"/>
                    </a:cubicBezTo>
                    <a:cubicBezTo>
                      <a:pt x="352" y="556"/>
                      <a:pt x="362" y="556"/>
                      <a:pt x="372" y="556"/>
                    </a:cubicBezTo>
                    <a:cubicBezTo>
                      <a:pt x="601" y="556"/>
                      <a:pt x="736" y="286"/>
                      <a:pt x="585" y="102"/>
                    </a:cubicBezTo>
                    <a:cubicBezTo>
                      <a:pt x="531" y="35"/>
                      <a:pt x="452" y="0"/>
                      <a:pt x="3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9" name="Google Shape;5889;p45"/>
              <p:cNvSpPr/>
              <p:nvPr/>
            </p:nvSpPr>
            <p:spPr>
              <a:xfrm>
                <a:off x="4281275" y="3908925"/>
                <a:ext cx="17775" cy="13550"/>
              </a:xfrm>
              <a:custGeom>
                <a:avLst/>
                <a:gdLst/>
                <a:ahLst/>
                <a:cxnLst/>
                <a:rect l="l" t="t" r="r" b="b"/>
                <a:pathLst>
                  <a:path w="711" h="542" extrusionOk="0">
                    <a:moveTo>
                      <a:pt x="357" y="1"/>
                    </a:moveTo>
                    <a:cubicBezTo>
                      <a:pt x="297" y="1"/>
                      <a:pt x="237" y="21"/>
                      <a:pt x="187" y="61"/>
                    </a:cubicBezTo>
                    <a:cubicBezTo>
                      <a:pt x="0" y="212"/>
                      <a:pt x="90" y="514"/>
                      <a:pt x="328" y="540"/>
                    </a:cubicBezTo>
                    <a:cubicBezTo>
                      <a:pt x="339" y="541"/>
                      <a:pt x="349" y="541"/>
                      <a:pt x="359" y="541"/>
                    </a:cubicBezTo>
                    <a:cubicBezTo>
                      <a:pt x="581" y="541"/>
                      <a:pt x="710" y="281"/>
                      <a:pt x="566" y="103"/>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0" name="Google Shape;5890;p45"/>
              <p:cNvSpPr/>
              <p:nvPr/>
            </p:nvSpPr>
            <p:spPr>
              <a:xfrm>
                <a:off x="4268000" y="3892375"/>
                <a:ext cx="17150" cy="13075"/>
              </a:xfrm>
              <a:custGeom>
                <a:avLst/>
                <a:gdLst/>
                <a:ahLst/>
                <a:cxnLst/>
                <a:rect l="l" t="t" r="r" b="b"/>
                <a:pathLst>
                  <a:path w="686" h="523" extrusionOk="0">
                    <a:moveTo>
                      <a:pt x="343" y="1"/>
                    </a:moveTo>
                    <a:cubicBezTo>
                      <a:pt x="286" y="1"/>
                      <a:pt x="229" y="19"/>
                      <a:pt x="181" y="58"/>
                    </a:cubicBezTo>
                    <a:cubicBezTo>
                      <a:pt x="1" y="202"/>
                      <a:pt x="85" y="495"/>
                      <a:pt x="316" y="520"/>
                    </a:cubicBezTo>
                    <a:cubicBezTo>
                      <a:pt x="326" y="522"/>
                      <a:pt x="337" y="522"/>
                      <a:pt x="347" y="522"/>
                    </a:cubicBezTo>
                    <a:cubicBezTo>
                      <a:pt x="560" y="522"/>
                      <a:pt x="685" y="271"/>
                      <a:pt x="547" y="99"/>
                    </a:cubicBezTo>
                    <a:cubicBezTo>
                      <a:pt x="496" y="35"/>
                      <a:pt x="419" y="1"/>
                      <a:pt x="3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1" name="Google Shape;5891;p45"/>
              <p:cNvSpPr/>
              <p:nvPr/>
            </p:nvSpPr>
            <p:spPr>
              <a:xfrm>
                <a:off x="4254750" y="3875850"/>
                <a:ext cx="16525" cy="12625"/>
              </a:xfrm>
              <a:custGeom>
                <a:avLst/>
                <a:gdLst/>
                <a:ahLst/>
                <a:cxnLst/>
                <a:rect l="l" t="t" r="r" b="b"/>
                <a:pathLst>
                  <a:path w="661" h="505" extrusionOk="0">
                    <a:moveTo>
                      <a:pt x="330" y="1"/>
                    </a:moveTo>
                    <a:cubicBezTo>
                      <a:pt x="275" y="1"/>
                      <a:pt x="220" y="19"/>
                      <a:pt x="174" y="57"/>
                    </a:cubicBezTo>
                    <a:cubicBezTo>
                      <a:pt x="1" y="198"/>
                      <a:pt x="81" y="478"/>
                      <a:pt x="306" y="503"/>
                    </a:cubicBezTo>
                    <a:cubicBezTo>
                      <a:pt x="315" y="504"/>
                      <a:pt x="324" y="505"/>
                      <a:pt x="333" y="505"/>
                    </a:cubicBezTo>
                    <a:cubicBezTo>
                      <a:pt x="539" y="505"/>
                      <a:pt x="660" y="262"/>
                      <a:pt x="528" y="95"/>
                    </a:cubicBezTo>
                    <a:cubicBezTo>
                      <a:pt x="477" y="33"/>
                      <a:pt x="403" y="1"/>
                      <a:pt x="3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2" name="Google Shape;5892;p45"/>
              <p:cNvSpPr/>
              <p:nvPr/>
            </p:nvSpPr>
            <p:spPr>
              <a:xfrm>
                <a:off x="4241500" y="3859350"/>
                <a:ext cx="15875" cy="12100"/>
              </a:xfrm>
              <a:custGeom>
                <a:avLst/>
                <a:gdLst/>
                <a:ahLst/>
                <a:cxnLst/>
                <a:rect l="l" t="t" r="r" b="b"/>
                <a:pathLst>
                  <a:path w="635" h="484" extrusionOk="0">
                    <a:moveTo>
                      <a:pt x="318" y="1"/>
                    </a:moveTo>
                    <a:cubicBezTo>
                      <a:pt x="264" y="1"/>
                      <a:pt x="210" y="19"/>
                      <a:pt x="164" y="55"/>
                    </a:cubicBezTo>
                    <a:cubicBezTo>
                      <a:pt x="0" y="190"/>
                      <a:pt x="81" y="459"/>
                      <a:pt x="293" y="482"/>
                    </a:cubicBezTo>
                    <a:cubicBezTo>
                      <a:pt x="302" y="483"/>
                      <a:pt x="311" y="483"/>
                      <a:pt x="320" y="483"/>
                    </a:cubicBezTo>
                    <a:cubicBezTo>
                      <a:pt x="516" y="483"/>
                      <a:pt x="634" y="250"/>
                      <a:pt x="505" y="90"/>
                    </a:cubicBezTo>
                    <a:cubicBezTo>
                      <a:pt x="457" y="31"/>
                      <a:pt x="388"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3" name="Google Shape;5893;p45"/>
              <p:cNvSpPr/>
              <p:nvPr/>
            </p:nvSpPr>
            <p:spPr>
              <a:xfrm>
                <a:off x="4228150" y="3842800"/>
                <a:ext cx="15400" cy="11625"/>
              </a:xfrm>
              <a:custGeom>
                <a:avLst/>
                <a:gdLst/>
                <a:ahLst/>
                <a:cxnLst/>
                <a:rect l="l" t="t" r="r" b="b"/>
                <a:pathLst>
                  <a:path w="616" h="465" extrusionOk="0">
                    <a:moveTo>
                      <a:pt x="307" y="0"/>
                    </a:moveTo>
                    <a:cubicBezTo>
                      <a:pt x="256" y="0"/>
                      <a:pt x="204" y="17"/>
                      <a:pt x="162" y="51"/>
                    </a:cubicBezTo>
                    <a:cubicBezTo>
                      <a:pt x="1" y="183"/>
                      <a:pt x="78" y="440"/>
                      <a:pt x="284" y="463"/>
                    </a:cubicBezTo>
                    <a:cubicBezTo>
                      <a:pt x="293" y="464"/>
                      <a:pt x="302" y="464"/>
                      <a:pt x="311" y="464"/>
                    </a:cubicBezTo>
                    <a:cubicBezTo>
                      <a:pt x="501" y="464"/>
                      <a:pt x="615" y="240"/>
                      <a:pt x="489" y="87"/>
                    </a:cubicBezTo>
                    <a:cubicBezTo>
                      <a:pt x="444" y="30"/>
                      <a:pt x="376"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4" name="Google Shape;5894;p45"/>
              <p:cNvSpPr/>
              <p:nvPr/>
            </p:nvSpPr>
            <p:spPr>
              <a:xfrm>
                <a:off x="4214900" y="3826300"/>
                <a:ext cx="14775" cy="11150"/>
              </a:xfrm>
              <a:custGeom>
                <a:avLst/>
                <a:gdLst/>
                <a:ahLst/>
                <a:cxnLst/>
                <a:rect l="l" t="t" r="r" b="b"/>
                <a:pathLst>
                  <a:path w="591" h="446" extrusionOk="0">
                    <a:moveTo>
                      <a:pt x="295" y="0"/>
                    </a:moveTo>
                    <a:cubicBezTo>
                      <a:pt x="246" y="0"/>
                      <a:pt x="196" y="16"/>
                      <a:pt x="155" y="49"/>
                    </a:cubicBezTo>
                    <a:cubicBezTo>
                      <a:pt x="1" y="175"/>
                      <a:pt x="75" y="425"/>
                      <a:pt x="274" y="445"/>
                    </a:cubicBezTo>
                    <a:cubicBezTo>
                      <a:pt x="282" y="445"/>
                      <a:pt x="289" y="446"/>
                      <a:pt x="297" y="446"/>
                    </a:cubicBezTo>
                    <a:cubicBezTo>
                      <a:pt x="480" y="446"/>
                      <a:pt x="590" y="230"/>
                      <a:pt x="470" y="81"/>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5" name="Google Shape;5895;p45"/>
              <p:cNvSpPr/>
              <p:nvPr/>
            </p:nvSpPr>
            <p:spPr>
              <a:xfrm>
                <a:off x="4201650" y="3809800"/>
                <a:ext cx="14100" cy="10725"/>
              </a:xfrm>
              <a:custGeom>
                <a:avLst/>
                <a:gdLst/>
                <a:ahLst/>
                <a:cxnLst/>
                <a:rect l="l" t="t" r="r" b="b"/>
                <a:pathLst>
                  <a:path w="564" h="429" extrusionOk="0">
                    <a:moveTo>
                      <a:pt x="280" y="1"/>
                    </a:moveTo>
                    <a:cubicBezTo>
                      <a:pt x="233" y="1"/>
                      <a:pt x="187" y="16"/>
                      <a:pt x="148" y="47"/>
                    </a:cubicBezTo>
                    <a:cubicBezTo>
                      <a:pt x="0" y="169"/>
                      <a:pt x="71" y="407"/>
                      <a:pt x="261" y="426"/>
                    </a:cubicBezTo>
                    <a:cubicBezTo>
                      <a:pt x="270" y="428"/>
                      <a:pt x="279" y="428"/>
                      <a:pt x="287" y="428"/>
                    </a:cubicBezTo>
                    <a:cubicBezTo>
                      <a:pt x="461" y="428"/>
                      <a:pt x="564" y="220"/>
                      <a:pt x="450" y="79"/>
                    </a:cubicBezTo>
                    <a:cubicBezTo>
                      <a:pt x="406" y="28"/>
                      <a:pt x="343" y="1"/>
                      <a:pt x="2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6" name="Google Shape;5896;p45"/>
              <p:cNvSpPr/>
              <p:nvPr/>
            </p:nvSpPr>
            <p:spPr>
              <a:xfrm>
                <a:off x="4188400" y="3793200"/>
                <a:ext cx="13475" cy="10275"/>
              </a:xfrm>
              <a:custGeom>
                <a:avLst/>
                <a:gdLst/>
                <a:ahLst/>
                <a:cxnLst/>
                <a:rect l="l" t="t" r="r" b="b"/>
                <a:pathLst>
                  <a:path w="539" h="411" extrusionOk="0">
                    <a:moveTo>
                      <a:pt x="269" y="1"/>
                    </a:moveTo>
                    <a:cubicBezTo>
                      <a:pt x="224" y="1"/>
                      <a:pt x="179" y="16"/>
                      <a:pt x="142" y="46"/>
                    </a:cubicBezTo>
                    <a:cubicBezTo>
                      <a:pt x="0" y="162"/>
                      <a:pt x="68" y="390"/>
                      <a:pt x="248" y="409"/>
                    </a:cubicBezTo>
                    <a:cubicBezTo>
                      <a:pt x="255" y="410"/>
                      <a:pt x="263" y="410"/>
                      <a:pt x="271" y="410"/>
                    </a:cubicBezTo>
                    <a:cubicBezTo>
                      <a:pt x="437" y="410"/>
                      <a:pt x="538" y="213"/>
                      <a:pt x="428" y="78"/>
                    </a:cubicBezTo>
                    <a:cubicBezTo>
                      <a:pt x="387" y="27"/>
                      <a:pt x="328"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7" name="Google Shape;5897;p45"/>
              <p:cNvSpPr/>
              <p:nvPr/>
            </p:nvSpPr>
            <p:spPr>
              <a:xfrm>
                <a:off x="4175050" y="3776700"/>
                <a:ext cx="12925" cy="9750"/>
              </a:xfrm>
              <a:custGeom>
                <a:avLst/>
                <a:gdLst/>
                <a:ahLst/>
                <a:cxnLst/>
                <a:rect l="l" t="t" r="r" b="b"/>
                <a:pathLst>
                  <a:path w="517" h="390" extrusionOk="0">
                    <a:moveTo>
                      <a:pt x="261" y="1"/>
                    </a:moveTo>
                    <a:cubicBezTo>
                      <a:pt x="218" y="1"/>
                      <a:pt x="175" y="15"/>
                      <a:pt x="139" y="44"/>
                    </a:cubicBezTo>
                    <a:cubicBezTo>
                      <a:pt x="1" y="153"/>
                      <a:pt x="68" y="372"/>
                      <a:pt x="238" y="388"/>
                    </a:cubicBezTo>
                    <a:cubicBezTo>
                      <a:pt x="246" y="389"/>
                      <a:pt x="254" y="389"/>
                      <a:pt x="262" y="389"/>
                    </a:cubicBezTo>
                    <a:cubicBezTo>
                      <a:pt x="422" y="389"/>
                      <a:pt x="516" y="202"/>
                      <a:pt x="412" y="73"/>
                    </a:cubicBezTo>
                    <a:cubicBezTo>
                      <a:pt x="374" y="25"/>
                      <a:pt x="318" y="1"/>
                      <a:pt x="2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8" name="Google Shape;5898;p45"/>
              <p:cNvSpPr/>
              <p:nvPr/>
            </p:nvSpPr>
            <p:spPr>
              <a:xfrm>
                <a:off x="4161800" y="3760125"/>
                <a:ext cx="12300" cy="9350"/>
              </a:xfrm>
              <a:custGeom>
                <a:avLst/>
                <a:gdLst/>
                <a:ahLst/>
                <a:cxnLst/>
                <a:rect l="l" t="t" r="r" b="b"/>
                <a:pathLst>
                  <a:path w="492" h="374" extrusionOk="0">
                    <a:moveTo>
                      <a:pt x="246" y="1"/>
                    </a:moveTo>
                    <a:cubicBezTo>
                      <a:pt x="205" y="1"/>
                      <a:pt x="163" y="14"/>
                      <a:pt x="129" y="42"/>
                    </a:cubicBezTo>
                    <a:cubicBezTo>
                      <a:pt x="0" y="148"/>
                      <a:pt x="61" y="357"/>
                      <a:pt x="229" y="373"/>
                    </a:cubicBezTo>
                    <a:cubicBezTo>
                      <a:pt x="235" y="373"/>
                      <a:pt x="242" y="374"/>
                      <a:pt x="248" y="374"/>
                    </a:cubicBezTo>
                    <a:cubicBezTo>
                      <a:pt x="400" y="374"/>
                      <a:pt x="491" y="194"/>
                      <a:pt x="392" y="71"/>
                    </a:cubicBezTo>
                    <a:cubicBezTo>
                      <a:pt x="356" y="25"/>
                      <a:pt x="301"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9" name="Google Shape;5899;p45"/>
              <p:cNvSpPr/>
              <p:nvPr/>
            </p:nvSpPr>
            <p:spPr>
              <a:xfrm>
                <a:off x="4148550" y="3743625"/>
                <a:ext cx="11625" cy="8825"/>
              </a:xfrm>
              <a:custGeom>
                <a:avLst/>
                <a:gdLst/>
                <a:ahLst/>
                <a:cxnLst/>
                <a:rect l="l" t="t" r="r" b="b"/>
                <a:pathLst>
                  <a:path w="465" h="353" extrusionOk="0">
                    <a:moveTo>
                      <a:pt x="233" y="1"/>
                    </a:moveTo>
                    <a:cubicBezTo>
                      <a:pt x="194" y="1"/>
                      <a:pt x="155" y="14"/>
                      <a:pt x="122" y="40"/>
                    </a:cubicBezTo>
                    <a:cubicBezTo>
                      <a:pt x="0" y="139"/>
                      <a:pt x="58" y="335"/>
                      <a:pt x="215" y="351"/>
                    </a:cubicBezTo>
                    <a:cubicBezTo>
                      <a:pt x="223" y="352"/>
                      <a:pt x="231" y="353"/>
                      <a:pt x="238" y="353"/>
                    </a:cubicBezTo>
                    <a:cubicBezTo>
                      <a:pt x="382" y="353"/>
                      <a:pt x="464" y="182"/>
                      <a:pt x="370" y="65"/>
                    </a:cubicBezTo>
                    <a:cubicBezTo>
                      <a:pt x="335" y="23"/>
                      <a:pt x="284" y="1"/>
                      <a:pt x="2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0" name="Google Shape;5900;p45"/>
              <p:cNvSpPr/>
              <p:nvPr/>
            </p:nvSpPr>
            <p:spPr>
              <a:xfrm>
                <a:off x="4135275" y="3727075"/>
                <a:ext cx="11025" cy="8425"/>
              </a:xfrm>
              <a:custGeom>
                <a:avLst/>
                <a:gdLst/>
                <a:ahLst/>
                <a:cxnLst/>
                <a:rect l="l" t="t" r="r" b="b"/>
                <a:pathLst>
                  <a:path w="441" h="337" extrusionOk="0">
                    <a:moveTo>
                      <a:pt x="222" y="1"/>
                    </a:moveTo>
                    <a:cubicBezTo>
                      <a:pt x="184" y="1"/>
                      <a:pt x="147" y="13"/>
                      <a:pt x="117" y="40"/>
                    </a:cubicBezTo>
                    <a:cubicBezTo>
                      <a:pt x="1" y="133"/>
                      <a:pt x="55" y="319"/>
                      <a:pt x="203" y="335"/>
                    </a:cubicBezTo>
                    <a:cubicBezTo>
                      <a:pt x="210" y="336"/>
                      <a:pt x="216" y="336"/>
                      <a:pt x="222" y="336"/>
                    </a:cubicBezTo>
                    <a:cubicBezTo>
                      <a:pt x="359" y="336"/>
                      <a:pt x="440" y="173"/>
                      <a:pt x="351" y="62"/>
                    </a:cubicBezTo>
                    <a:cubicBezTo>
                      <a:pt x="318" y="22"/>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1" name="Google Shape;5901;p45"/>
              <p:cNvSpPr/>
              <p:nvPr/>
            </p:nvSpPr>
            <p:spPr>
              <a:xfrm>
                <a:off x="4122025" y="3710550"/>
                <a:ext cx="10375" cy="7925"/>
              </a:xfrm>
              <a:custGeom>
                <a:avLst/>
                <a:gdLst/>
                <a:ahLst/>
                <a:cxnLst/>
                <a:rect l="l" t="t" r="r" b="b"/>
                <a:pathLst>
                  <a:path w="415" h="317" extrusionOk="0">
                    <a:moveTo>
                      <a:pt x="209" y="0"/>
                    </a:moveTo>
                    <a:cubicBezTo>
                      <a:pt x="174" y="0"/>
                      <a:pt x="139" y="12"/>
                      <a:pt x="110" y="35"/>
                    </a:cubicBezTo>
                    <a:cubicBezTo>
                      <a:pt x="1" y="125"/>
                      <a:pt x="52" y="302"/>
                      <a:pt x="190" y="315"/>
                    </a:cubicBezTo>
                    <a:cubicBezTo>
                      <a:pt x="197" y="316"/>
                      <a:pt x="203" y="316"/>
                      <a:pt x="210" y="316"/>
                    </a:cubicBezTo>
                    <a:cubicBezTo>
                      <a:pt x="339" y="316"/>
                      <a:pt x="414" y="165"/>
                      <a:pt x="332" y="61"/>
                    </a:cubicBezTo>
                    <a:cubicBezTo>
                      <a:pt x="300"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2" name="Google Shape;5902;p45"/>
              <p:cNvSpPr/>
              <p:nvPr/>
            </p:nvSpPr>
            <p:spPr>
              <a:xfrm>
                <a:off x="4338950" y="3944050"/>
                <a:ext cx="19700" cy="14900"/>
              </a:xfrm>
              <a:custGeom>
                <a:avLst/>
                <a:gdLst/>
                <a:ahLst/>
                <a:cxnLst/>
                <a:rect l="l" t="t" r="r" b="b"/>
                <a:pathLst>
                  <a:path w="788" h="596" extrusionOk="0">
                    <a:moveTo>
                      <a:pt x="395" y="1"/>
                    </a:moveTo>
                    <a:cubicBezTo>
                      <a:pt x="330" y="1"/>
                      <a:pt x="264" y="22"/>
                      <a:pt x="210" y="67"/>
                    </a:cubicBezTo>
                    <a:cubicBezTo>
                      <a:pt x="1" y="234"/>
                      <a:pt x="100" y="565"/>
                      <a:pt x="364" y="594"/>
                    </a:cubicBezTo>
                    <a:cubicBezTo>
                      <a:pt x="376" y="595"/>
                      <a:pt x="387" y="596"/>
                      <a:pt x="398" y="596"/>
                    </a:cubicBezTo>
                    <a:cubicBezTo>
                      <a:pt x="642" y="596"/>
                      <a:pt x="787" y="308"/>
                      <a:pt x="627" y="112"/>
                    </a:cubicBezTo>
                    <a:cubicBezTo>
                      <a:pt x="569" y="38"/>
                      <a:pt x="482" y="1"/>
                      <a:pt x="3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3" name="Google Shape;5903;p45"/>
              <p:cNvSpPr/>
              <p:nvPr/>
            </p:nvSpPr>
            <p:spPr>
              <a:xfrm>
                <a:off x="4325700" y="3927475"/>
                <a:ext cx="19050" cy="14450"/>
              </a:xfrm>
              <a:custGeom>
                <a:avLst/>
                <a:gdLst/>
                <a:ahLst/>
                <a:cxnLst/>
                <a:rect l="l" t="t" r="r" b="b"/>
                <a:pathLst>
                  <a:path w="762" h="578" extrusionOk="0">
                    <a:moveTo>
                      <a:pt x="381" y="1"/>
                    </a:moveTo>
                    <a:cubicBezTo>
                      <a:pt x="317" y="1"/>
                      <a:pt x="253" y="22"/>
                      <a:pt x="200" y="64"/>
                    </a:cubicBezTo>
                    <a:cubicBezTo>
                      <a:pt x="0" y="228"/>
                      <a:pt x="97" y="550"/>
                      <a:pt x="354" y="575"/>
                    </a:cubicBezTo>
                    <a:cubicBezTo>
                      <a:pt x="366" y="577"/>
                      <a:pt x="377" y="577"/>
                      <a:pt x="388" y="577"/>
                    </a:cubicBezTo>
                    <a:cubicBezTo>
                      <a:pt x="622" y="577"/>
                      <a:pt x="761" y="300"/>
                      <a:pt x="608" y="109"/>
                    </a:cubicBezTo>
                    <a:cubicBezTo>
                      <a:pt x="549" y="38"/>
                      <a:pt x="465" y="1"/>
                      <a:pt x="3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4" name="Google Shape;5904;p45"/>
              <p:cNvSpPr/>
              <p:nvPr/>
            </p:nvSpPr>
            <p:spPr>
              <a:xfrm>
                <a:off x="4312450" y="3910975"/>
                <a:ext cx="18400" cy="13975"/>
              </a:xfrm>
              <a:custGeom>
                <a:avLst/>
                <a:gdLst/>
                <a:ahLst/>
                <a:cxnLst/>
                <a:rect l="l" t="t" r="r" b="b"/>
                <a:pathLst>
                  <a:path w="736" h="559" extrusionOk="0">
                    <a:moveTo>
                      <a:pt x="369" y="1"/>
                    </a:moveTo>
                    <a:cubicBezTo>
                      <a:pt x="307" y="1"/>
                      <a:pt x="245" y="21"/>
                      <a:pt x="193" y="62"/>
                    </a:cubicBezTo>
                    <a:cubicBezTo>
                      <a:pt x="0" y="220"/>
                      <a:pt x="93" y="532"/>
                      <a:pt x="341" y="557"/>
                    </a:cubicBezTo>
                    <a:cubicBezTo>
                      <a:pt x="351" y="558"/>
                      <a:pt x="362" y="559"/>
                      <a:pt x="372" y="559"/>
                    </a:cubicBezTo>
                    <a:cubicBezTo>
                      <a:pt x="601" y="559"/>
                      <a:pt x="736" y="289"/>
                      <a:pt x="585" y="104"/>
                    </a:cubicBezTo>
                    <a:cubicBezTo>
                      <a:pt x="530" y="36"/>
                      <a:pt x="450" y="1"/>
                      <a:pt x="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5" name="Google Shape;5905;p45"/>
              <p:cNvSpPr/>
              <p:nvPr/>
            </p:nvSpPr>
            <p:spPr>
              <a:xfrm>
                <a:off x="4299175" y="3894425"/>
                <a:ext cx="17775" cy="13500"/>
              </a:xfrm>
              <a:custGeom>
                <a:avLst/>
                <a:gdLst/>
                <a:ahLst/>
                <a:cxnLst/>
                <a:rect l="l" t="t" r="r" b="b"/>
                <a:pathLst>
                  <a:path w="711" h="540" extrusionOk="0">
                    <a:moveTo>
                      <a:pt x="357" y="1"/>
                    </a:moveTo>
                    <a:cubicBezTo>
                      <a:pt x="298" y="1"/>
                      <a:pt x="237" y="21"/>
                      <a:pt x="187" y="62"/>
                    </a:cubicBezTo>
                    <a:cubicBezTo>
                      <a:pt x="1" y="210"/>
                      <a:pt x="91" y="512"/>
                      <a:pt x="329" y="538"/>
                    </a:cubicBezTo>
                    <a:cubicBezTo>
                      <a:pt x="339" y="539"/>
                      <a:pt x="349" y="540"/>
                      <a:pt x="359" y="540"/>
                    </a:cubicBezTo>
                    <a:cubicBezTo>
                      <a:pt x="579" y="540"/>
                      <a:pt x="711" y="279"/>
                      <a:pt x="567" y="101"/>
                    </a:cubicBezTo>
                    <a:cubicBezTo>
                      <a:pt x="514" y="35"/>
                      <a:pt x="436"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6" name="Google Shape;5906;p45"/>
              <p:cNvSpPr/>
              <p:nvPr/>
            </p:nvSpPr>
            <p:spPr>
              <a:xfrm>
                <a:off x="4285925" y="3877900"/>
                <a:ext cx="17150" cy="13000"/>
              </a:xfrm>
              <a:custGeom>
                <a:avLst/>
                <a:gdLst/>
                <a:ahLst/>
                <a:cxnLst/>
                <a:rect l="l" t="t" r="r" b="b"/>
                <a:pathLst>
                  <a:path w="686" h="520" extrusionOk="0">
                    <a:moveTo>
                      <a:pt x="345" y="0"/>
                    </a:moveTo>
                    <a:cubicBezTo>
                      <a:pt x="288" y="0"/>
                      <a:pt x="229" y="19"/>
                      <a:pt x="181" y="58"/>
                    </a:cubicBezTo>
                    <a:cubicBezTo>
                      <a:pt x="1" y="203"/>
                      <a:pt x="84" y="492"/>
                      <a:pt x="316" y="518"/>
                    </a:cubicBezTo>
                    <a:cubicBezTo>
                      <a:pt x="326" y="519"/>
                      <a:pt x="336" y="519"/>
                      <a:pt x="346" y="519"/>
                    </a:cubicBezTo>
                    <a:cubicBezTo>
                      <a:pt x="557" y="519"/>
                      <a:pt x="685" y="269"/>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7" name="Google Shape;5907;p45"/>
              <p:cNvSpPr/>
              <p:nvPr/>
            </p:nvSpPr>
            <p:spPr>
              <a:xfrm>
                <a:off x="4272600" y="3861400"/>
                <a:ext cx="16575" cy="12525"/>
              </a:xfrm>
              <a:custGeom>
                <a:avLst/>
                <a:gdLst/>
                <a:ahLst/>
                <a:cxnLst/>
                <a:rect l="l" t="t" r="r" b="b"/>
                <a:pathLst>
                  <a:path w="663" h="501" extrusionOk="0">
                    <a:moveTo>
                      <a:pt x="334" y="0"/>
                    </a:moveTo>
                    <a:cubicBezTo>
                      <a:pt x="279" y="0"/>
                      <a:pt x="223" y="18"/>
                      <a:pt x="177" y="56"/>
                    </a:cubicBezTo>
                    <a:cubicBezTo>
                      <a:pt x="0" y="198"/>
                      <a:pt x="84" y="477"/>
                      <a:pt x="305" y="500"/>
                    </a:cubicBezTo>
                    <a:cubicBezTo>
                      <a:pt x="315" y="501"/>
                      <a:pt x="324" y="501"/>
                      <a:pt x="333" y="501"/>
                    </a:cubicBezTo>
                    <a:cubicBezTo>
                      <a:pt x="541" y="501"/>
                      <a:pt x="663" y="261"/>
                      <a:pt x="527" y="91"/>
                    </a:cubicBezTo>
                    <a:cubicBezTo>
                      <a:pt x="478" y="31"/>
                      <a:pt x="406"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8" name="Google Shape;5908;p45"/>
              <p:cNvSpPr/>
              <p:nvPr/>
            </p:nvSpPr>
            <p:spPr>
              <a:xfrm>
                <a:off x="4259425" y="3844825"/>
                <a:ext cx="15850" cy="12075"/>
              </a:xfrm>
              <a:custGeom>
                <a:avLst/>
                <a:gdLst/>
                <a:ahLst/>
                <a:cxnLst/>
                <a:rect l="l" t="t" r="r" b="b"/>
                <a:pathLst>
                  <a:path w="634" h="483" extrusionOk="0">
                    <a:moveTo>
                      <a:pt x="316" y="1"/>
                    </a:moveTo>
                    <a:cubicBezTo>
                      <a:pt x="263" y="1"/>
                      <a:pt x="209" y="18"/>
                      <a:pt x="164" y="54"/>
                    </a:cubicBezTo>
                    <a:cubicBezTo>
                      <a:pt x="0" y="189"/>
                      <a:pt x="80" y="459"/>
                      <a:pt x="293" y="481"/>
                    </a:cubicBezTo>
                    <a:cubicBezTo>
                      <a:pt x="302" y="482"/>
                      <a:pt x="311" y="483"/>
                      <a:pt x="319" y="483"/>
                    </a:cubicBezTo>
                    <a:cubicBezTo>
                      <a:pt x="516" y="483"/>
                      <a:pt x="634" y="249"/>
                      <a:pt x="505" y="92"/>
                    </a:cubicBezTo>
                    <a:cubicBezTo>
                      <a:pt x="457" y="32"/>
                      <a:pt x="387" y="1"/>
                      <a:pt x="3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9" name="Google Shape;5909;p45"/>
              <p:cNvSpPr/>
              <p:nvPr/>
            </p:nvSpPr>
            <p:spPr>
              <a:xfrm>
                <a:off x="4246075" y="3828325"/>
                <a:ext cx="15375" cy="11625"/>
              </a:xfrm>
              <a:custGeom>
                <a:avLst/>
                <a:gdLst/>
                <a:ahLst/>
                <a:cxnLst/>
                <a:rect l="l" t="t" r="r" b="b"/>
                <a:pathLst>
                  <a:path w="615" h="465" extrusionOk="0">
                    <a:moveTo>
                      <a:pt x="307" y="1"/>
                    </a:moveTo>
                    <a:cubicBezTo>
                      <a:pt x="256" y="1"/>
                      <a:pt x="204" y="17"/>
                      <a:pt x="161" y="52"/>
                    </a:cubicBezTo>
                    <a:cubicBezTo>
                      <a:pt x="1" y="184"/>
                      <a:pt x="78" y="444"/>
                      <a:pt x="283" y="463"/>
                    </a:cubicBezTo>
                    <a:cubicBezTo>
                      <a:pt x="293" y="464"/>
                      <a:pt x="302" y="465"/>
                      <a:pt x="310" y="465"/>
                    </a:cubicBezTo>
                    <a:cubicBezTo>
                      <a:pt x="500" y="465"/>
                      <a:pt x="615" y="241"/>
                      <a:pt x="489" y="87"/>
                    </a:cubicBezTo>
                    <a:cubicBezTo>
                      <a:pt x="443" y="30"/>
                      <a:pt x="375" y="1"/>
                      <a:pt x="3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0" name="Google Shape;5910;p45"/>
              <p:cNvSpPr/>
              <p:nvPr/>
            </p:nvSpPr>
            <p:spPr>
              <a:xfrm>
                <a:off x="4232825" y="3811775"/>
                <a:ext cx="14750" cy="11225"/>
              </a:xfrm>
              <a:custGeom>
                <a:avLst/>
                <a:gdLst/>
                <a:ahLst/>
                <a:cxnLst/>
                <a:rect l="l" t="t" r="r" b="b"/>
                <a:pathLst>
                  <a:path w="590" h="449" extrusionOk="0">
                    <a:moveTo>
                      <a:pt x="295" y="0"/>
                    </a:moveTo>
                    <a:cubicBezTo>
                      <a:pt x="246" y="0"/>
                      <a:pt x="196" y="17"/>
                      <a:pt x="155" y="52"/>
                    </a:cubicBezTo>
                    <a:cubicBezTo>
                      <a:pt x="0" y="174"/>
                      <a:pt x="74" y="425"/>
                      <a:pt x="270" y="447"/>
                    </a:cubicBezTo>
                    <a:cubicBezTo>
                      <a:pt x="278" y="448"/>
                      <a:pt x="286" y="448"/>
                      <a:pt x="294" y="448"/>
                    </a:cubicBezTo>
                    <a:cubicBezTo>
                      <a:pt x="479" y="448"/>
                      <a:pt x="590" y="232"/>
                      <a:pt x="470" y="84"/>
                    </a:cubicBezTo>
                    <a:cubicBezTo>
                      <a:pt x="424" y="29"/>
                      <a:pt x="360"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1" name="Google Shape;5911;p45"/>
              <p:cNvSpPr/>
              <p:nvPr/>
            </p:nvSpPr>
            <p:spPr>
              <a:xfrm>
                <a:off x="4219575" y="3795225"/>
                <a:ext cx="14025" cy="10725"/>
              </a:xfrm>
              <a:custGeom>
                <a:avLst/>
                <a:gdLst/>
                <a:ahLst/>
                <a:cxnLst/>
                <a:rect l="l" t="t" r="r" b="b"/>
                <a:pathLst>
                  <a:path w="561" h="429" extrusionOk="0">
                    <a:moveTo>
                      <a:pt x="281" y="1"/>
                    </a:moveTo>
                    <a:cubicBezTo>
                      <a:pt x="234" y="1"/>
                      <a:pt x="187" y="17"/>
                      <a:pt x="148" y="49"/>
                    </a:cubicBezTo>
                    <a:cubicBezTo>
                      <a:pt x="0" y="167"/>
                      <a:pt x="71" y="409"/>
                      <a:pt x="260" y="428"/>
                    </a:cubicBezTo>
                    <a:cubicBezTo>
                      <a:pt x="268" y="429"/>
                      <a:pt x="276" y="429"/>
                      <a:pt x="283" y="429"/>
                    </a:cubicBezTo>
                    <a:cubicBezTo>
                      <a:pt x="456" y="429"/>
                      <a:pt x="561" y="222"/>
                      <a:pt x="447" y="81"/>
                    </a:cubicBezTo>
                    <a:cubicBezTo>
                      <a:pt x="405" y="28"/>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2" name="Google Shape;5912;p45"/>
              <p:cNvSpPr/>
              <p:nvPr/>
            </p:nvSpPr>
            <p:spPr>
              <a:xfrm>
                <a:off x="4206225" y="3778750"/>
                <a:ext cx="13475" cy="10250"/>
              </a:xfrm>
              <a:custGeom>
                <a:avLst/>
                <a:gdLst/>
                <a:ahLst/>
                <a:cxnLst/>
                <a:rect l="l" t="t" r="r" b="b"/>
                <a:pathLst>
                  <a:path w="539" h="410" extrusionOk="0">
                    <a:moveTo>
                      <a:pt x="272" y="0"/>
                    </a:moveTo>
                    <a:cubicBezTo>
                      <a:pt x="227" y="0"/>
                      <a:pt x="181" y="15"/>
                      <a:pt x="142" y="46"/>
                    </a:cubicBezTo>
                    <a:cubicBezTo>
                      <a:pt x="1" y="161"/>
                      <a:pt x="68" y="389"/>
                      <a:pt x="251" y="409"/>
                    </a:cubicBezTo>
                    <a:cubicBezTo>
                      <a:pt x="259" y="410"/>
                      <a:pt x="267" y="410"/>
                      <a:pt x="274" y="410"/>
                    </a:cubicBezTo>
                    <a:cubicBezTo>
                      <a:pt x="441" y="410"/>
                      <a:pt x="539" y="213"/>
                      <a:pt x="431" y="78"/>
                    </a:cubicBezTo>
                    <a:cubicBezTo>
                      <a:pt x="391" y="26"/>
                      <a:pt x="332" y="0"/>
                      <a:pt x="2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3" name="Google Shape;5913;p45"/>
              <p:cNvSpPr/>
              <p:nvPr/>
            </p:nvSpPr>
            <p:spPr>
              <a:xfrm>
                <a:off x="4192975" y="3762175"/>
                <a:ext cx="12925" cy="9800"/>
              </a:xfrm>
              <a:custGeom>
                <a:avLst/>
                <a:gdLst/>
                <a:ahLst/>
                <a:cxnLst/>
                <a:rect l="l" t="t" r="r" b="b"/>
                <a:pathLst>
                  <a:path w="517" h="392" extrusionOk="0">
                    <a:moveTo>
                      <a:pt x="259" y="0"/>
                    </a:moveTo>
                    <a:cubicBezTo>
                      <a:pt x="215" y="0"/>
                      <a:pt x="171" y="14"/>
                      <a:pt x="135" y="43"/>
                    </a:cubicBezTo>
                    <a:cubicBezTo>
                      <a:pt x="0" y="156"/>
                      <a:pt x="65" y="371"/>
                      <a:pt x="238" y="390"/>
                    </a:cubicBezTo>
                    <a:cubicBezTo>
                      <a:pt x="246" y="391"/>
                      <a:pt x="254" y="392"/>
                      <a:pt x="261" y="392"/>
                    </a:cubicBezTo>
                    <a:cubicBezTo>
                      <a:pt x="421" y="392"/>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4" name="Google Shape;5914;p45"/>
              <p:cNvSpPr/>
              <p:nvPr/>
            </p:nvSpPr>
            <p:spPr>
              <a:xfrm>
                <a:off x="4179725" y="3745675"/>
                <a:ext cx="12250" cy="9275"/>
              </a:xfrm>
              <a:custGeom>
                <a:avLst/>
                <a:gdLst/>
                <a:ahLst/>
                <a:cxnLst/>
                <a:rect l="l" t="t" r="r" b="b"/>
                <a:pathLst>
                  <a:path w="490" h="371" extrusionOk="0">
                    <a:moveTo>
                      <a:pt x="244" y="0"/>
                    </a:moveTo>
                    <a:cubicBezTo>
                      <a:pt x="204" y="0"/>
                      <a:pt x="163" y="14"/>
                      <a:pt x="129" y="41"/>
                    </a:cubicBezTo>
                    <a:cubicBezTo>
                      <a:pt x="0" y="144"/>
                      <a:pt x="61" y="353"/>
                      <a:pt x="225" y="369"/>
                    </a:cubicBezTo>
                    <a:cubicBezTo>
                      <a:pt x="233" y="370"/>
                      <a:pt x="241" y="370"/>
                      <a:pt x="248" y="370"/>
                    </a:cubicBezTo>
                    <a:cubicBezTo>
                      <a:pt x="401" y="370"/>
                      <a:pt x="490" y="193"/>
                      <a:pt x="389" y="70"/>
                    </a:cubicBezTo>
                    <a:cubicBezTo>
                      <a:pt x="352" y="24"/>
                      <a:pt x="299" y="0"/>
                      <a:pt x="2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5" name="Google Shape;5915;p45"/>
              <p:cNvSpPr/>
              <p:nvPr/>
            </p:nvSpPr>
            <p:spPr>
              <a:xfrm>
                <a:off x="4166450" y="3729100"/>
                <a:ext cx="11650" cy="8875"/>
              </a:xfrm>
              <a:custGeom>
                <a:avLst/>
                <a:gdLst/>
                <a:ahLst/>
                <a:cxnLst/>
                <a:rect l="l" t="t" r="r" b="b"/>
                <a:pathLst>
                  <a:path w="466" h="355" extrusionOk="0">
                    <a:moveTo>
                      <a:pt x="231" y="0"/>
                    </a:moveTo>
                    <a:cubicBezTo>
                      <a:pt x="193" y="0"/>
                      <a:pt x="154" y="13"/>
                      <a:pt x="123" y="39"/>
                    </a:cubicBezTo>
                    <a:cubicBezTo>
                      <a:pt x="1" y="139"/>
                      <a:pt x="59" y="338"/>
                      <a:pt x="216" y="354"/>
                    </a:cubicBezTo>
                    <a:cubicBezTo>
                      <a:pt x="223" y="355"/>
                      <a:pt x="229" y="355"/>
                      <a:pt x="235" y="355"/>
                    </a:cubicBezTo>
                    <a:cubicBezTo>
                      <a:pt x="378" y="355"/>
                      <a:pt x="466" y="185"/>
                      <a:pt x="370" y="68"/>
                    </a:cubicBezTo>
                    <a:cubicBezTo>
                      <a:pt x="335" y="24"/>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6" name="Google Shape;5916;p45"/>
              <p:cNvSpPr/>
              <p:nvPr/>
            </p:nvSpPr>
            <p:spPr>
              <a:xfrm>
                <a:off x="4153200" y="3712575"/>
                <a:ext cx="11000" cy="8375"/>
              </a:xfrm>
              <a:custGeom>
                <a:avLst/>
                <a:gdLst/>
                <a:ahLst/>
                <a:cxnLst/>
                <a:rect l="l" t="t" r="r" b="b"/>
                <a:pathLst>
                  <a:path w="440" h="335" extrusionOk="0">
                    <a:moveTo>
                      <a:pt x="221" y="1"/>
                    </a:moveTo>
                    <a:cubicBezTo>
                      <a:pt x="184" y="1"/>
                      <a:pt x="147" y="13"/>
                      <a:pt x="116" y="38"/>
                    </a:cubicBezTo>
                    <a:cubicBezTo>
                      <a:pt x="1" y="131"/>
                      <a:pt x="55" y="321"/>
                      <a:pt x="203" y="334"/>
                    </a:cubicBezTo>
                    <a:cubicBezTo>
                      <a:pt x="210" y="334"/>
                      <a:pt x="216" y="335"/>
                      <a:pt x="222" y="335"/>
                    </a:cubicBezTo>
                    <a:cubicBezTo>
                      <a:pt x="359" y="335"/>
                      <a:pt x="440" y="174"/>
                      <a:pt x="351" y="64"/>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7" name="Google Shape;5917;p45"/>
              <p:cNvSpPr/>
              <p:nvPr/>
            </p:nvSpPr>
            <p:spPr>
              <a:xfrm>
                <a:off x="4139875" y="3696075"/>
                <a:ext cx="10450" cy="7925"/>
              </a:xfrm>
              <a:custGeom>
                <a:avLst/>
                <a:gdLst/>
                <a:ahLst/>
                <a:cxnLst/>
                <a:rect l="l" t="t" r="r" b="b"/>
                <a:pathLst>
                  <a:path w="418" h="317" extrusionOk="0">
                    <a:moveTo>
                      <a:pt x="209" y="1"/>
                    </a:moveTo>
                    <a:cubicBezTo>
                      <a:pt x="174" y="1"/>
                      <a:pt x="139" y="12"/>
                      <a:pt x="109" y="36"/>
                    </a:cubicBezTo>
                    <a:cubicBezTo>
                      <a:pt x="0" y="123"/>
                      <a:pt x="55" y="300"/>
                      <a:pt x="193" y="316"/>
                    </a:cubicBezTo>
                    <a:cubicBezTo>
                      <a:pt x="198" y="316"/>
                      <a:pt x="204" y="316"/>
                      <a:pt x="209" y="316"/>
                    </a:cubicBezTo>
                    <a:cubicBezTo>
                      <a:pt x="341" y="316"/>
                      <a:pt x="418" y="164"/>
                      <a:pt x="331" y="58"/>
                    </a:cubicBezTo>
                    <a:cubicBezTo>
                      <a:pt x="300" y="20"/>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8" name="Google Shape;5918;p45"/>
              <p:cNvSpPr/>
              <p:nvPr/>
            </p:nvSpPr>
            <p:spPr>
              <a:xfrm>
                <a:off x="4343625" y="3913025"/>
                <a:ext cx="19050" cy="14425"/>
              </a:xfrm>
              <a:custGeom>
                <a:avLst/>
                <a:gdLst/>
                <a:ahLst/>
                <a:cxnLst/>
                <a:rect l="l" t="t" r="r" b="b"/>
                <a:pathLst>
                  <a:path w="762" h="577" extrusionOk="0">
                    <a:moveTo>
                      <a:pt x="381" y="0"/>
                    </a:moveTo>
                    <a:cubicBezTo>
                      <a:pt x="318" y="0"/>
                      <a:pt x="253" y="21"/>
                      <a:pt x="199" y="64"/>
                    </a:cubicBezTo>
                    <a:cubicBezTo>
                      <a:pt x="0" y="225"/>
                      <a:pt x="97" y="549"/>
                      <a:pt x="350" y="575"/>
                    </a:cubicBezTo>
                    <a:cubicBezTo>
                      <a:pt x="361" y="576"/>
                      <a:pt x="371" y="577"/>
                      <a:pt x="382" y="577"/>
                    </a:cubicBezTo>
                    <a:cubicBezTo>
                      <a:pt x="620" y="577"/>
                      <a:pt x="761" y="297"/>
                      <a:pt x="604" y="106"/>
                    </a:cubicBezTo>
                    <a:cubicBezTo>
                      <a:pt x="548" y="36"/>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9" name="Google Shape;5919;p45"/>
              <p:cNvSpPr/>
              <p:nvPr/>
            </p:nvSpPr>
            <p:spPr>
              <a:xfrm>
                <a:off x="4330350" y="3896500"/>
                <a:ext cx="18425" cy="13925"/>
              </a:xfrm>
              <a:custGeom>
                <a:avLst/>
                <a:gdLst/>
                <a:ahLst/>
                <a:cxnLst/>
                <a:rect l="l" t="t" r="r" b="b"/>
                <a:pathLst>
                  <a:path w="737" h="557" extrusionOk="0">
                    <a:moveTo>
                      <a:pt x="371" y="0"/>
                    </a:moveTo>
                    <a:cubicBezTo>
                      <a:pt x="309" y="0"/>
                      <a:pt x="246" y="21"/>
                      <a:pt x="194" y="63"/>
                    </a:cubicBezTo>
                    <a:cubicBezTo>
                      <a:pt x="1" y="220"/>
                      <a:pt x="94" y="532"/>
                      <a:pt x="341" y="555"/>
                    </a:cubicBezTo>
                    <a:cubicBezTo>
                      <a:pt x="352" y="556"/>
                      <a:pt x="362" y="556"/>
                      <a:pt x="372" y="556"/>
                    </a:cubicBezTo>
                    <a:cubicBezTo>
                      <a:pt x="601" y="556"/>
                      <a:pt x="737" y="286"/>
                      <a:pt x="586" y="101"/>
                    </a:cubicBezTo>
                    <a:cubicBezTo>
                      <a:pt x="531" y="35"/>
                      <a:pt x="452" y="0"/>
                      <a:pt x="3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0" name="Google Shape;5920;p45"/>
              <p:cNvSpPr/>
              <p:nvPr/>
            </p:nvSpPr>
            <p:spPr>
              <a:xfrm>
                <a:off x="4317100" y="3879925"/>
                <a:ext cx="17775" cy="13550"/>
              </a:xfrm>
              <a:custGeom>
                <a:avLst/>
                <a:gdLst/>
                <a:ahLst/>
                <a:cxnLst/>
                <a:rect l="l" t="t" r="r" b="b"/>
                <a:pathLst>
                  <a:path w="711" h="542" extrusionOk="0">
                    <a:moveTo>
                      <a:pt x="357" y="1"/>
                    </a:moveTo>
                    <a:cubicBezTo>
                      <a:pt x="297" y="1"/>
                      <a:pt x="237" y="20"/>
                      <a:pt x="187" y="61"/>
                    </a:cubicBezTo>
                    <a:cubicBezTo>
                      <a:pt x="1" y="212"/>
                      <a:pt x="87" y="514"/>
                      <a:pt x="328" y="540"/>
                    </a:cubicBezTo>
                    <a:cubicBezTo>
                      <a:pt x="339" y="541"/>
                      <a:pt x="349" y="541"/>
                      <a:pt x="359" y="541"/>
                    </a:cubicBezTo>
                    <a:cubicBezTo>
                      <a:pt x="579" y="541"/>
                      <a:pt x="711" y="281"/>
                      <a:pt x="566" y="102"/>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1" name="Google Shape;5921;p45"/>
              <p:cNvSpPr/>
              <p:nvPr/>
            </p:nvSpPr>
            <p:spPr>
              <a:xfrm>
                <a:off x="4303775" y="3863375"/>
                <a:ext cx="17200" cy="13050"/>
              </a:xfrm>
              <a:custGeom>
                <a:avLst/>
                <a:gdLst/>
                <a:ahLst/>
                <a:cxnLst/>
                <a:rect l="l" t="t" r="r" b="b"/>
                <a:pathLst>
                  <a:path w="688" h="522" extrusionOk="0">
                    <a:moveTo>
                      <a:pt x="345" y="1"/>
                    </a:moveTo>
                    <a:cubicBezTo>
                      <a:pt x="288" y="1"/>
                      <a:pt x="231" y="19"/>
                      <a:pt x="183" y="57"/>
                    </a:cubicBezTo>
                    <a:cubicBezTo>
                      <a:pt x="0" y="202"/>
                      <a:pt x="87" y="495"/>
                      <a:pt x="315" y="520"/>
                    </a:cubicBezTo>
                    <a:cubicBezTo>
                      <a:pt x="326" y="521"/>
                      <a:pt x="336" y="522"/>
                      <a:pt x="346" y="522"/>
                    </a:cubicBezTo>
                    <a:cubicBezTo>
                      <a:pt x="559" y="522"/>
                      <a:pt x="688" y="271"/>
                      <a:pt x="546" y="99"/>
                    </a:cubicBezTo>
                    <a:cubicBezTo>
                      <a:pt x="497" y="35"/>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2" name="Google Shape;5922;p45"/>
              <p:cNvSpPr/>
              <p:nvPr/>
            </p:nvSpPr>
            <p:spPr>
              <a:xfrm>
                <a:off x="4290500" y="3846850"/>
                <a:ext cx="16600" cy="12625"/>
              </a:xfrm>
              <a:custGeom>
                <a:avLst/>
                <a:gdLst/>
                <a:ahLst/>
                <a:cxnLst/>
                <a:rect l="l" t="t" r="r" b="b"/>
                <a:pathLst>
                  <a:path w="664" h="505" extrusionOk="0">
                    <a:moveTo>
                      <a:pt x="333" y="1"/>
                    </a:moveTo>
                    <a:cubicBezTo>
                      <a:pt x="277" y="1"/>
                      <a:pt x="221" y="19"/>
                      <a:pt x="174" y="56"/>
                    </a:cubicBezTo>
                    <a:cubicBezTo>
                      <a:pt x="1" y="198"/>
                      <a:pt x="84" y="477"/>
                      <a:pt x="306" y="503"/>
                    </a:cubicBezTo>
                    <a:cubicBezTo>
                      <a:pt x="315" y="504"/>
                      <a:pt x="324" y="505"/>
                      <a:pt x="333" y="505"/>
                    </a:cubicBezTo>
                    <a:cubicBezTo>
                      <a:pt x="539" y="505"/>
                      <a:pt x="663" y="261"/>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3" name="Google Shape;5923;p45"/>
              <p:cNvSpPr/>
              <p:nvPr/>
            </p:nvSpPr>
            <p:spPr>
              <a:xfrm>
                <a:off x="4277250" y="3830350"/>
                <a:ext cx="15950" cy="12100"/>
              </a:xfrm>
              <a:custGeom>
                <a:avLst/>
                <a:gdLst/>
                <a:ahLst/>
                <a:cxnLst/>
                <a:rect l="l" t="t" r="r" b="b"/>
                <a:pathLst>
                  <a:path w="638" h="484" extrusionOk="0">
                    <a:moveTo>
                      <a:pt x="320" y="1"/>
                    </a:moveTo>
                    <a:cubicBezTo>
                      <a:pt x="266" y="1"/>
                      <a:pt x="212" y="18"/>
                      <a:pt x="168" y="54"/>
                    </a:cubicBezTo>
                    <a:cubicBezTo>
                      <a:pt x="1" y="189"/>
                      <a:pt x="81" y="459"/>
                      <a:pt x="296" y="482"/>
                    </a:cubicBezTo>
                    <a:cubicBezTo>
                      <a:pt x="305" y="483"/>
                      <a:pt x="314" y="483"/>
                      <a:pt x="323" y="483"/>
                    </a:cubicBezTo>
                    <a:cubicBezTo>
                      <a:pt x="519" y="483"/>
                      <a:pt x="638" y="250"/>
                      <a:pt x="508" y="90"/>
                    </a:cubicBezTo>
                    <a:cubicBezTo>
                      <a:pt x="461" y="31"/>
                      <a:pt x="390"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4" name="Google Shape;5924;p45"/>
              <p:cNvSpPr/>
              <p:nvPr/>
            </p:nvSpPr>
            <p:spPr>
              <a:xfrm>
                <a:off x="4264000" y="3813800"/>
                <a:ext cx="15400" cy="11675"/>
              </a:xfrm>
              <a:custGeom>
                <a:avLst/>
                <a:gdLst/>
                <a:ahLst/>
                <a:cxnLst/>
                <a:rect l="l" t="t" r="r" b="b"/>
                <a:pathLst>
                  <a:path w="616" h="467" extrusionOk="0">
                    <a:moveTo>
                      <a:pt x="310" y="1"/>
                    </a:moveTo>
                    <a:cubicBezTo>
                      <a:pt x="258" y="1"/>
                      <a:pt x="206" y="18"/>
                      <a:pt x="161" y="54"/>
                    </a:cubicBezTo>
                    <a:cubicBezTo>
                      <a:pt x="0" y="183"/>
                      <a:pt x="77" y="443"/>
                      <a:pt x="286" y="466"/>
                    </a:cubicBezTo>
                    <a:cubicBezTo>
                      <a:pt x="294" y="466"/>
                      <a:pt x="302" y="467"/>
                      <a:pt x="310" y="467"/>
                    </a:cubicBezTo>
                    <a:cubicBezTo>
                      <a:pt x="501" y="467"/>
                      <a:pt x="615" y="241"/>
                      <a:pt x="489" y="87"/>
                    </a:cubicBezTo>
                    <a:cubicBezTo>
                      <a:pt x="443" y="30"/>
                      <a:pt x="377" y="1"/>
                      <a:pt x="3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5" name="Google Shape;5925;p45"/>
              <p:cNvSpPr/>
              <p:nvPr/>
            </p:nvSpPr>
            <p:spPr>
              <a:xfrm>
                <a:off x="4250750" y="3797300"/>
                <a:ext cx="14650" cy="11150"/>
              </a:xfrm>
              <a:custGeom>
                <a:avLst/>
                <a:gdLst/>
                <a:ahLst/>
                <a:cxnLst/>
                <a:rect l="l" t="t" r="r" b="b"/>
                <a:pathLst>
                  <a:path w="586" h="446" extrusionOk="0">
                    <a:moveTo>
                      <a:pt x="294" y="0"/>
                    </a:moveTo>
                    <a:cubicBezTo>
                      <a:pt x="245" y="0"/>
                      <a:pt x="196" y="16"/>
                      <a:pt x="154" y="49"/>
                    </a:cubicBezTo>
                    <a:cubicBezTo>
                      <a:pt x="0" y="174"/>
                      <a:pt x="74" y="425"/>
                      <a:pt x="270" y="444"/>
                    </a:cubicBezTo>
                    <a:cubicBezTo>
                      <a:pt x="279" y="445"/>
                      <a:pt x="288" y="446"/>
                      <a:pt x="297" y="446"/>
                    </a:cubicBezTo>
                    <a:cubicBezTo>
                      <a:pt x="480" y="446"/>
                      <a:pt x="586" y="228"/>
                      <a:pt x="466" y="81"/>
                    </a:cubicBezTo>
                    <a:cubicBezTo>
                      <a:pt x="422" y="28"/>
                      <a:pt x="358" y="0"/>
                      <a:pt x="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6" name="Google Shape;5926;p45"/>
              <p:cNvSpPr/>
              <p:nvPr/>
            </p:nvSpPr>
            <p:spPr>
              <a:xfrm>
                <a:off x="4237400" y="3780725"/>
                <a:ext cx="14200" cy="10775"/>
              </a:xfrm>
              <a:custGeom>
                <a:avLst/>
                <a:gdLst/>
                <a:ahLst/>
                <a:cxnLst/>
                <a:rect l="l" t="t" r="r" b="b"/>
                <a:pathLst>
                  <a:path w="568" h="431" extrusionOk="0">
                    <a:moveTo>
                      <a:pt x="285" y="1"/>
                    </a:moveTo>
                    <a:cubicBezTo>
                      <a:pt x="237" y="1"/>
                      <a:pt x="189" y="17"/>
                      <a:pt x="148" y="50"/>
                    </a:cubicBezTo>
                    <a:cubicBezTo>
                      <a:pt x="1" y="169"/>
                      <a:pt x="71" y="407"/>
                      <a:pt x="261" y="429"/>
                    </a:cubicBezTo>
                    <a:cubicBezTo>
                      <a:pt x="269" y="430"/>
                      <a:pt x="277" y="431"/>
                      <a:pt x="284" y="431"/>
                    </a:cubicBezTo>
                    <a:cubicBezTo>
                      <a:pt x="460" y="431"/>
                      <a:pt x="567" y="224"/>
                      <a:pt x="450" y="79"/>
                    </a:cubicBezTo>
                    <a:cubicBezTo>
                      <a:pt x="409" y="28"/>
                      <a:pt x="347"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7" name="Google Shape;5927;p45"/>
              <p:cNvSpPr/>
              <p:nvPr/>
            </p:nvSpPr>
            <p:spPr>
              <a:xfrm>
                <a:off x="4224150" y="3764200"/>
                <a:ext cx="13475" cy="10275"/>
              </a:xfrm>
              <a:custGeom>
                <a:avLst/>
                <a:gdLst/>
                <a:ahLst/>
                <a:cxnLst/>
                <a:rect l="l" t="t" r="r" b="b"/>
                <a:pathLst>
                  <a:path w="539" h="411" extrusionOk="0">
                    <a:moveTo>
                      <a:pt x="272" y="0"/>
                    </a:moveTo>
                    <a:cubicBezTo>
                      <a:pt x="226" y="0"/>
                      <a:pt x="180" y="15"/>
                      <a:pt x="142" y="46"/>
                    </a:cubicBezTo>
                    <a:cubicBezTo>
                      <a:pt x="0" y="162"/>
                      <a:pt x="68" y="390"/>
                      <a:pt x="251" y="409"/>
                    </a:cubicBezTo>
                    <a:cubicBezTo>
                      <a:pt x="259" y="410"/>
                      <a:pt x="266" y="410"/>
                      <a:pt x="274" y="410"/>
                    </a:cubicBezTo>
                    <a:cubicBezTo>
                      <a:pt x="440" y="410"/>
                      <a:pt x="538" y="213"/>
                      <a:pt x="431" y="78"/>
                    </a:cubicBezTo>
                    <a:cubicBezTo>
                      <a:pt x="391" y="27"/>
                      <a:pt x="332" y="0"/>
                      <a:pt x="2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8" name="Google Shape;5928;p45"/>
              <p:cNvSpPr/>
              <p:nvPr/>
            </p:nvSpPr>
            <p:spPr>
              <a:xfrm>
                <a:off x="4210875" y="3747700"/>
                <a:ext cx="12950" cy="9800"/>
              </a:xfrm>
              <a:custGeom>
                <a:avLst/>
                <a:gdLst/>
                <a:ahLst/>
                <a:cxnLst/>
                <a:rect l="l" t="t" r="r" b="b"/>
                <a:pathLst>
                  <a:path w="518" h="392" extrusionOk="0">
                    <a:moveTo>
                      <a:pt x="258" y="1"/>
                    </a:moveTo>
                    <a:cubicBezTo>
                      <a:pt x="215" y="1"/>
                      <a:pt x="172" y="15"/>
                      <a:pt x="136" y="44"/>
                    </a:cubicBezTo>
                    <a:cubicBezTo>
                      <a:pt x="1" y="153"/>
                      <a:pt x="65" y="372"/>
                      <a:pt x="239" y="391"/>
                    </a:cubicBezTo>
                    <a:cubicBezTo>
                      <a:pt x="245" y="392"/>
                      <a:pt x="252" y="392"/>
                      <a:pt x="258" y="392"/>
                    </a:cubicBezTo>
                    <a:cubicBezTo>
                      <a:pt x="420" y="392"/>
                      <a:pt x="517" y="203"/>
                      <a:pt x="412" y="73"/>
                    </a:cubicBezTo>
                    <a:cubicBezTo>
                      <a:pt x="372" y="25"/>
                      <a:pt x="315"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9" name="Google Shape;5929;p45"/>
              <p:cNvSpPr/>
              <p:nvPr/>
            </p:nvSpPr>
            <p:spPr>
              <a:xfrm>
                <a:off x="4197625" y="3731125"/>
                <a:ext cx="12300" cy="9350"/>
              </a:xfrm>
              <a:custGeom>
                <a:avLst/>
                <a:gdLst/>
                <a:ahLst/>
                <a:cxnLst/>
                <a:rect l="l" t="t" r="r" b="b"/>
                <a:pathLst>
                  <a:path w="492" h="374" extrusionOk="0">
                    <a:moveTo>
                      <a:pt x="245" y="1"/>
                    </a:moveTo>
                    <a:cubicBezTo>
                      <a:pt x="205" y="1"/>
                      <a:pt x="164" y="14"/>
                      <a:pt x="129" y="42"/>
                    </a:cubicBezTo>
                    <a:cubicBezTo>
                      <a:pt x="1" y="148"/>
                      <a:pt x="62" y="357"/>
                      <a:pt x="226" y="373"/>
                    </a:cubicBezTo>
                    <a:cubicBezTo>
                      <a:pt x="232" y="373"/>
                      <a:pt x="239" y="374"/>
                      <a:pt x="245" y="374"/>
                    </a:cubicBezTo>
                    <a:cubicBezTo>
                      <a:pt x="398" y="374"/>
                      <a:pt x="491" y="194"/>
                      <a:pt x="390"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0" name="Google Shape;5930;p45"/>
              <p:cNvSpPr/>
              <p:nvPr/>
            </p:nvSpPr>
            <p:spPr>
              <a:xfrm>
                <a:off x="4184375" y="3714625"/>
                <a:ext cx="11625" cy="8825"/>
              </a:xfrm>
              <a:custGeom>
                <a:avLst/>
                <a:gdLst/>
                <a:ahLst/>
                <a:cxnLst/>
                <a:rect l="l" t="t" r="r" b="b"/>
                <a:pathLst>
                  <a:path w="465" h="353" extrusionOk="0">
                    <a:moveTo>
                      <a:pt x="232" y="1"/>
                    </a:moveTo>
                    <a:cubicBezTo>
                      <a:pt x="193" y="1"/>
                      <a:pt x="154" y="13"/>
                      <a:pt x="123" y="40"/>
                    </a:cubicBezTo>
                    <a:cubicBezTo>
                      <a:pt x="0" y="139"/>
                      <a:pt x="58" y="335"/>
                      <a:pt x="216" y="351"/>
                    </a:cubicBezTo>
                    <a:cubicBezTo>
                      <a:pt x="223" y="352"/>
                      <a:pt x="231" y="353"/>
                      <a:pt x="238" y="353"/>
                    </a:cubicBezTo>
                    <a:cubicBezTo>
                      <a:pt x="379" y="353"/>
                      <a:pt x="465" y="181"/>
                      <a:pt x="370" y="65"/>
                    </a:cubicBezTo>
                    <a:cubicBezTo>
                      <a:pt x="335" y="23"/>
                      <a:pt x="284" y="1"/>
                      <a:pt x="2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1" name="Google Shape;5931;p45"/>
              <p:cNvSpPr/>
              <p:nvPr/>
            </p:nvSpPr>
            <p:spPr>
              <a:xfrm>
                <a:off x="4171025" y="3698100"/>
                <a:ext cx="11100" cy="8400"/>
              </a:xfrm>
              <a:custGeom>
                <a:avLst/>
                <a:gdLst/>
                <a:ahLst/>
                <a:cxnLst/>
                <a:rect l="l" t="t" r="r" b="b"/>
                <a:pathLst>
                  <a:path w="444" h="336" extrusionOk="0">
                    <a:moveTo>
                      <a:pt x="223" y="1"/>
                    </a:moveTo>
                    <a:cubicBezTo>
                      <a:pt x="185" y="1"/>
                      <a:pt x="148" y="13"/>
                      <a:pt x="117" y="39"/>
                    </a:cubicBezTo>
                    <a:cubicBezTo>
                      <a:pt x="1" y="132"/>
                      <a:pt x="56" y="318"/>
                      <a:pt x="203" y="334"/>
                    </a:cubicBezTo>
                    <a:cubicBezTo>
                      <a:pt x="210" y="335"/>
                      <a:pt x="217" y="335"/>
                      <a:pt x="223" y="335"/>
                    </a:cubicBezTo>
                    <a:cubicBezTo>
                      <a:pt x="362" y="335"/>
                      <a:pt x="443" y="172"/>
                      <a:pt x="351" y="61"/>
                    </a:cubicBezTo>
                    <a:cubicBezTo>
                      <a:pt x="319" y="21"/>
                      <a:pt x="271" y="1"/>
                      <a:pt x="2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2" name="Google Shape;5932;p45"/>
              <p:cNvSpPr/>
              <p:nvPr/>
            </p:nvSpPr>
            <p:spPr>
              <a:xfrm>
                <a:off x="4157775" y="3681550"/>
                <a:ext cx="10475" cy="7975"/>
              </a:xfrm>
              <a:custGeom>
                <a:avLst/>
                <a:gdLst/>
                <a:ahLst/>
                <a:cxnLst/>
                <a:rect l="l" t="t" r="r" b="b"/>
                <a:pathLst>
                  <a:path w="419" h="319" extrusionOk="0">
                    <a:moveTo>
                      <a:pt x="209" y="0"/>
                    </a:moveTo>
                    <a:cubicBezTo>
                      <a:pt x="174" y="0"/>
                      <a:pt x="139" y="12"/>
                      <a:pt x="110" y="35"/>
                    </a:cubicBezTo>
                    <a:cubicBezTo>
                      <a:pt x="1" y="125"/>
                      <a:pt x="52" y="302"/>
                      <a:pt x="194" y="318"/>
                    </a:cubicBezTo>
                    <a:cubicBezTo>
                      <a:pt x="199" y="319"/>
                      <a:pt x="204" y="319"/>
                      <a:pt x="209" y="319"/>
                    </a:cubicBezTo>
                    <a:cubicBezTo>
                      <a:pt x="341" y="319"/>
                      <a:pt x="418" y="166"/>
                      <a:pt x="332" y="61"/>
                    </a:cubicBezTo>
                    <a:cubicBezTo>
                      <a:pt x="301"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3" name="Google Shape;5933;p45"/>
              <p:cNvSpPr/>
              <p:nvPr/>
            </p:nvSpPr>
            <p:spPr>
              <a:xfrm>
                <a:off x="4348275" y="3881975"/>
                <a:ext cx="18425" cy="13975"/>
              </a:xfrm>
              <a:custGeom>
                <a:avLst/>
                <a:gdLst/>
                <a:ahLst/>
                <a:cxnLst/>
                <a:rect l="l" t="t" r="r" b="b"/>
                <a:pathLst>
                  <a:path w="737" h="559" extrusionOk="0">
                    <a:moveTo>
                      <a:pt x="368" y="1"/>
                    </a:moveTo>
                    <a:cubicBezTo>
                      <a:pt x="306" y="1"/>
                      <a:pt x="244" y="21"/>
                      <a:pt x="193" y="62"/>
                    </a:cubicBezTo>
                    <a:cubicBezTo>
                      <a:pt x="0" y="220"/>
                      <a:pt x="94" y="531"/>
                      <a:pt x="341" y="557"/>
                    </a:cubicBezTo>
                    <a:cubicBezTo>
                      <a:pt x="352" y="558"/>
                      <a:pt x="362" y="559"/>
                      <a:pt x="372" y="559"/>
                    </a:cubicBezTo>
                    <a:cubicBezTo>
                      <a:pt x="601" y="559"/>
                      <a:pt x="736" y="289"/>
                      <a:pt x="585" y="104"/>
                    </a:cubicBezTo>
                    <a:cubicBezTo>
                      <a:pt x="530" y="36"/>
                      <a:pt x="449"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4" name="Google Shape;5934;p45"/>
              <p:cNvSpPr/>
              <p:nvPr/>
            </p:nvSpPr>
            <p:spPr>
              <a:xfrm>
                <a:off x="4335025" y="3865425"/>
                <a:ext cx="17775" cy="13500"/>
              </a:xfrm>
              <a:custGeom>
                <a:avLst/>
                <a:gdLst/>
                <a:ahLst/>
                <a:cxnLst/>
                <a:rect l="l" t="t" r="r" b="b"/>
                <a:pathLst>
                  <a:path w="711" h="540" extrusionOk="0">
                    <a:moveTo>
                      <a:pt x="357" y="0"/>
                    </a:moveTo>
                    <a:cubicBezTo>
                      <a:pt x="297" y="0"/>
                      <a:pt x="237" y="21"/>
                      <a:pt x="187" y="62"/>
                    </a:cubicBezTo>
                    <a:cubicBezTo>
                      <a:pt x="0" y="210"/>
                      <a:pt x="87" y="512"/>
                      <a:pt x="328" y="538"/>
                    </a:cubicBezTo>
                    <a:cubicBezTo>
                      <a:pt x="338" y="539"/>
                      <a:pt x="349" y="540"/>
                      <a:pt x="359" y="540"/>
                    </a:cubicBezTo>
                    <a:cubicBezTo>
                      <a:pt x="578" y="540"/>
                      <a:pt x="710" y="279"/>
                      <a:pt x="566" y="101"/>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5" name="Google Shape;5935;p45"/>
              <p:cNvSpPr/>
              <p:nvPr/>
            </p:nvSpPr>
            <p:spPr>
              <a:xfrm>
                <a:off x="4321675" y="3848875"/>
                <a:ext cx="17250" cy="13100"/>
              </a:xfrm>
              <a:custGeom>
                <a:avLst/>
                <a:gdLst/>
                <a:ahLst/>
                <a:cxnLst/>
                <a:rect l="l" t="t" r="r" b="b"/>
                <a:pathLst>
                  <a:path w="690" h="524" extrusionOk="0">
                    <a:moveTo>
                      <a:pt x="345" y="1"/>
                    </a:moveTo>
                    <a:cubicBezTo>
                      <a:pt x="288" y="1"/>
                      <a:pt x="229" y="20"/>
                      <a:pt x="181" y="59"/>
                    </a:cubicBezTo>
                    <a:cubicBezTo>
                      <a:pt x="1" y="207"/>
                      <a:pt x="88" y="496"/>
                      <a:pt x="319" y="522"/>
                    </a:cubicBezTo>
                    <a:cubicBezTo>
                      <a:pt x="328" y="523"/>
                      <a:pt x="337" y="523"/>
                      <a:pt x="346" y="523"/>
                    </a:cubicBezTo>
                    <a:cubicBezTo>
                      <a:pt x="561" y="523"/>
                      <a:pt x="689" y="270"/>
                      <a:pt x="547" y="98"/>
                    </a:cubicBezTo>
                    <a:cubicBezTo>
                      <a:pt x="496" y="34"/>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6" name="Google Shape;5936;p45"/>
              <p:cNvSpPr/>
              <p:nvPr/>
            </p:nvSpPr>
            <p:spPr>
              <a:xfrm>
                <a:off x="4308425" y="3832400"/>
                <a:ext cx="16575" cy="12550"/>
              </a:xfrm>
              <a:custGeom>
                <a:avLst/>
                <a:gdLst/>
                <a:ahLst/>
                <a:cxnLst/>
                <a:rect l="l" t="t" r="r" b="b"/>
                <a:pathLst>
                  <a:path w="663" h="502" extrusionOk="0">
                    <a:moveTo>
                      <a:pt x="334" y="0"/>
                    </a:moveTo>
                    <a:cubicBezTo>
                      <a:pt x="278" y="0"/>
                      <a:pt x="221" y="18"/>
                      <a:pt x="174" y="56"/>
                    </a:cubicBezTo>
                    <a:cubicBezTo>
                      <a:pt x="0" y="197"/>
                      <a:pt x="84" y="477"/>
                      <a:pt x="306" y="499"/>
                    </a:cubicBezTo>
                    <a:cubicBezTo>
                      <a:pt x="316" y="501"/>
                      <a:pt x="326" y="501"/>
                      <a:pt x="336" y="501"/>
                    </a:cubicBezTo>
                    <a:cubicBezTo>
                      <a:pt x="543" y="501"/>
                      <a:pt x="662" y="257"/>
                      <a:pt x="528" y="91"/>
                    </a:cubicBezTo>
                    <a:cubicBezTo>
                      <a:pt x="478" y="31"/>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7" name="Google Shape;5937;p45"/>
              <p:cNvSpPr/>
              <p:nvPr/>
            </p:nvSpPr>
            <p:spPr>
              <a:xfrm>
                <a:off x="4295175" y="3815825"/>
                <a:ext cx="15950" cy="12075"/>
              </a:xfrm>
              <a:custGeom>
                <a:avLst/>
                <a:gdLst/>
                <a:ahLst/>
                <a:cxnLst/>
                <a:rect l="l" t="t" r="r" b="b"/>
                <a:pathLst>
                  <a:path w="638" h="483" extrusionOk="0">
                    <a:moveTo>
                      <a:pt x="318" y="0"/>
                    </a:moveTo>
                    <a:cubicBezTo>
                      <a:pt x="265" y="0"/>
                      <a:pt x="211" y="18"/>
                      <a:pt x="167" y="54"/>
                    </a:cubicBezTo>
                    <a:cubicBezTo>
                      <a:pt x="0" y="189"/>
                      <a:pt x="81" y="459"/>
                      <a:pt x="293" y="481"/>
                    </a:cubicBezTo>
                    <a:cubicBezTo>
                      <a:pt x="302" y="482"/>
                      <a:pt x="311" y="483"/>
                      <a:pt x="320" y="483"/>
                    </a:cubicBezTo>
                    <a:cubicBezTo>
                      <a:pt x="519" y="483"/>
                      <a:pt x="637" y="249"/>
                      <a:pt x="508" y="92"/>
                    </a:cubicBezTo>
                    <a:cubicBezTo>
                      <a:pt x="460" y="32"/>
                      <a:pt x="389"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8" name="Google Shape;5938;p45"/>
              <p:cNvSpPr/>
              <p:nvPr/>
            </p:nvSpPr>
            <p:spPr>
              <a:xfrm>
                <a:off x="4281900" y="3799325"/>
                <a:ext cx="15325" cy="11625"/>
              </a:xfrm>
              <a:custGeom>
                <a:avLst/>
                <a:gdLst/>
                <a:ahLst/>
                <a:cxnLst/>
                <a:rect l="l" t="t" r="r" b="b"/>
                <a:pathLst>
                  <a:path w="613" h="465" extrusionOk="0">
                    <a:moveTo>
                      <a:pt x="306" y="1"/>
                    </a:moveTo>
                    <a:cubicBezTo>
                      <a:pt x="255" y="1"/>
                      <a:pt x="204" y="17"/>
                      <a:pt x="162" y="52"/>
                    </a:cubicBezTo>
                    <a:cubicBezTo>
                      <a:pt x="1" y="183"/>
                      <a:pt x="78" y="444"/>
                      <a:pt x="284" y="463"/>
                    </a:cubicBezTo>
                    <a:cubicBezTo>
                      <a:pt x="293" y="464"/>
                      <a:pt x="302" y="465"/>
                      <a:pt x="311" y="465"/>
                    </a:cubicBezTo>
                    <a:cubicBezTo>
                      <a:pt x="500" y="465"/>
                      <a:pt x="612" y="241"/>
                      <a:pt x="486" y="87"/>
                    </a:cubicBezTo>
                    <a:cubicBezTo>
                      <a:pt x="440" y="30"/>
                      <a:pt x="373"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9" name="Google Shape;5939;p45"/>
              <p:cNvSpPr/>
              <p:nvPr/>
            </p:nvSpPr>
            <p:spPr>
              <a:xfrm>
                <a:off x="4268575" y="3782775"/>
                <a:ext cx="14750" cy="11225"/>
              </a:xfrm>
              <a:custGeom>
                <a:avLst/>
                <a:gdLst/>
                <a:ahLst/>
                <a:cxnLst/>
                <a:rect l="l" t="t" r="r" b="b"/>
                <a:pathLst>
                  <a:path w="590" h="449" extrusionOk="0">
                    <a:moveTo>
                      <a:pt x="296" y="0"/>
                    </a:moveTo>
                    <a:cubicBezTo>
                      <a:pt x="246" y="0"/>
                      <a:pt x="196" y="17"/>
                      <a:pt x="155" y="52"/>
                    </a:cubicBezTo>
                    <a:cubicBezTo>
                      <a:pt x="0" y="174"/>
                      <a:pt x="74" y="424"/>
                      <a:pt x="274" y="447"/>
                    </a:cubicBezTo>
                    <a:cubicBezTo>
                      <a:pt x="282" y="448"/>
                      <a:pt x="289" y="448"/>
                      <a:pt x="297" y="448"/>
                    </a:cubicBezTo>
                    <a:cubicBezTo>
                      <a:pt x="482" y="448"/>
                      <a:pt x="590" y="232"/>
                      <a:pt x="470" y="84"/>
                    </a:cubicBezTo>
                    <a:cubicBezTo>
                      <a:pt x="426" y="29"/>
                      <a:pt x="361"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0" name="Google Shape;5940;p45"/>
              <p:cNvSpPr/>
              <p:nvPr/>
            </p:nvSpPr>
            <p:spPr>
              <a:xfrm>
                <a:off x="4255325" y="3766225"/>
                <a:ext cx="14125" cy="10725"/>
              </a:xfrm>
              <a:custGeom>
                <a:avLst/>
                <a:gdLst/>
                <a:ahLst/>
                <a:cxnLst/>
                <a:rect l="l" t="t" r="r" b="b"/>
                <a:pathLst>
                  <a:path w="565" h="429" extrusionOk="0">
                    <a:moveTo>
                      <a:pt x="284" y="1"/>
                    </a:moveTo>
                    <a:cubicBezTo>
                      <a:pt x="237" y="1"/>
                      <a:pt x="188" y="16"/>
                      <a:pt x="148" y="48"/>
                    </a:cubicBezTo>
                    <a:cubicBezTo>
                      <a:pt x="0" y="167"/>
                      <a:pt x="71" y="408"/>
                      <a:pt x="261" y="428"/>
                    </a:cubicBezTo>
                    <a:cubicBezTo>
                      <a:pt x="268" y="428"/>
                      <a:pt x="276" y="429"/>
                      <a:pt x="284" y="429"/>
                    </a:cubicBezTo>
                    <a:cubicBezTo>
                      <a:pt x="460" y="429"/>
                      <a:pt x="564" y="222"/>
                      <a:pt x="450" y="81"/>
                    </a:cubicBezTo>
                    <a:cubicBezTo>
                      <a:pt x="408" y="28"/>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1" name="Google Shape;5941;p45"/>
              <p:cNvSpPr/>
              <p:nvPr/>
            </p:nvSpPr>
            <p:spPr>
              <a:xfrm>
                <a:off x="4242050" y="3749725"/>
                <a:ext cx="13500" cy="10200"/>
              </a:xfrm>
              <a:custGeom>
                <a:avLst/>
                <a:gdLst/>
                <a:ahLst/>
                <a:cxnLst/>
                <a:rect l="l" t="t" r="r" b="b"/>
                <a:pathLst>
                  <a:path w="540" h="408" extrusionOk="0">
                    <a:moveTo>
                      <a:pt x="272" y="1"/>
                    </a:moveTo>
                    <a:cubicBezTo>
                      <a:pt x="226" y="1"/>
                      <a:pt x="180" y="16"/>
                      <a:pt x="142" y="46"/>
                    </a:cubicBezTo>
                    <a:cubicBezTo>
                      <a:pt x="1" y="159"/>
                      <a:pt x="68" y="390"/>
                      <a:pt x="252" y="406"/>
                    </a:cubicBezTo>
                    <a:cubicBezTo>
                      <a:pt x="259" y="407"/>
                      <a:pt x="267" y="408"/>
                      <a:pt x="275" y="408"/>
                    </a:cubicBezTo>
                    <a:cubicBezTo>
                      <a:pt x="441" y="408"/>
                      <a:pt x="539" y="211"/>
                      <a:pt x="432" y="75"/>
                    </a:cubicBezTo>
                    <a:cubicBezTo>
                      <a:pt x="392" y="26"/>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2" name="Google Shape;5942;p45"/>
              <p:cNvSpPr/>
              <p:nvPr/>
            </p:nvSpPr>
            <p:spPr>
              <a:xfrm>
                <a:off x="4228800" y="3733150"/>
                <a:ext cx="12925" cy="9825"/>
              </a:xfrm>
              <a:custGeom>
                <a:avLst/>
                <a:gdLst/>
                <a:ahLst/>
                <a:cxnLst/>
                <a:rect l="l" t="t" r="r" b="b"/>
                <a:pathLst>
                  <a:path w="517" h="393" extrusionOk="0">
                    <a:moveTo>
                      <a:pt x="259" y="1"/>
                    </a:moveTo>
                    <a:cubicBezTo>
                      <a:pt x="215" y="1"/>
                      <a:pt x="172" y="15"/>
                      <a:pt x="136" y="44"/>
                    </a:cubicBezTo>
                    <a:cubicBezTo>
                      <a:pt x="1" y="157"/>
                      <a:pt x="65" y="372"/>
                      <a:pt x="238" y="391"/>
                    </a:cubicBezTo>
                    <a:cubicBezTo>
                      <a:pt x="246" y="392"/>
                      <a:pt x="254" y="393"/>
                      <a:pt x="261" y="393"/>
                    </a:cubicBezTo>
                    <a:cubicBezTo>
                      <a:pt x="421" y="393"/>
                      <a:pt x="516" y="202"/>
                      <a:pt x="412" y="73"/>
                    </a:cubicBezTo>
                    <a:cubicBezTo>
                      <a:pt x="374" y="26"/>
                      <a:pt x="317" y="1"/>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3" name="Google Shape;5943;p45"/>
              <p:cNvSpPr/>
              <p:nvPr/>
            </p:nvSpPr>
            <p:spPr>
              <a:xfrm>
                <a:off x="4215550" y="3716675"/>
                <a:ext cx="12200" cy="9350"/>
              </a:xfrm>
              <a:custGeom>
                <a:avLst/>
                <a:gdLst/>
                <a:ahLst/>
                <a:cxnLst/>
                <a:rect l="l" t="t" r="r" b="b"/>
                <a:pathLst>
                  <a:path w="488" h="374" extrusionOk="0">
                    <a:moveTo>
                      <a:pt x="243" y="0"/>
                    </a:moveTo>
                    <a:cubicBezTo>
                      <a:pt x="203" y="0"/>
                      <a:pt x="162" y="14"/>
                      <a:pt x="129" y="41"/>
                    </a:cubicBezTo>
                    <a:cubicBezTo>
                      <a:pt x="0" y="144"/>
                      <a:pt x="61" y="353"/>
                      <a:pt x="225" y="372"/>
                    </a:cubicBezTo>
                    <a:cubicBezTo>
                      <a:pt x="232" y="373"/>
                      <a:pt x="238" y="373"/>
                      <a:pt x="245" y="373"/>
                    </a:cubicBezTo>
                    <a:cubicBezTo>
                      <a:pt x="397" y="373"/>
                      <a:pt x="488" y="193"/>
                      <a:pt x="389" y="70"/>
                    </a:cubicBezTo>
                    <a:cubicBezTo>
                      <a:pt x="352" y="24"/>
                      <a:pt x="298" y="0"/>
                      <a:pt x="2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4" name="Google Shape;5944;p45"/>
              <p:cNvSpPr/>
              <p:nvPr/>
            </p:nvSpPr>
            <p:spPr>
              <a:xfrm>
                <a:off x="4202200" y="3700100"/>
                <a:ext cx="11750" cy="8875"/>
              </a:xfrm>
              <a:custGeom>
                <a:avLst/>
                <a:gdLst/>
                <a:ahLst/>
                <a:cxnLst/>
                <a:rect l="l" t="t" r="r" b="b"/>
                <a:pathLst>
                  <a:path w="470" h="355" extrusionOk="0">
                    <a:moveTo>
                      <a:pt x="236" y="1"/>
                    </a:moveTo>
                    <a:cubicBezTo>
                      <a:pt x="196" y="1"/>
                      <a:pt x="156" y="14"/>
                      <a:pt x="123" y="42"/>
                    </a:cubicBezTo>
                    <a:cubicBezTo>
                      <a:pt x="1" y="139"/>
                      <a:pt x="62" y="338"/>
                      <a:pt x="216" y="354"/>
                    </a:cubicBezTo>
                    <a:cubicBezTo>
                      <a:pt x="223" y="355"/>
                      <a:pt x="229" y="355"/>
                      <a:pt x="236" y="355"/>
                    </a:cubicBezTo>
                    <a:cubicBezTo>
                      <a:pt x="382" y="355"/>
                      <a:pt x="469" y="185"/>
                      <a:pt x="374" y="68"/>
                    </a:cubicBezTo>
                    <a:cubicBezTo>
                      <a:pt x="339" y="24"/>
                      <a:pt x="288" y="1"/>
                      <a:pt x="2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5" name="Google Shape;5945;p45"/>
              <p:cNvSpPr/>
              <p:nvPr/>
            </p:nvSpPr>
            <p:spPr>
              <a:xfrm>
                <a:off x="4188950" y="3683575"/>
                <a:ext cx="11100" cy="8375"/>
              </a:xfrm>
              <a:custGeom>
                <a:avLst/>
                <a:gdLst/>
                <a:ahLst/>
                <a:cxnLst/>
                <a:rect l="l" t="t" r="r" b="b"/>
                <a:pathLst>
                  <a:path w="444" h="335" extrusionOk="0">
                    <a:moveTo>
                      <a:pt x="223" y="0"/>
                    </a:moveTo>
                    <a:cubicBezTo>
                      <a:pt x="186" y="0"/>
                      <a:pt x="148" y="13"/>
                      <a:pt x="116" y="38"/>
                    </a:cubicBezTo>
                    <a:cubicBezTo>
                      <a:pt x="1" y="131"/>
                      <a:pt x="55" y="321"/>
                      <a:pt x="206" y="334"/>
                    </a:cubicBezTo>
                    <a:cubicBezTo>
                      <a:pt x="213" y="334"/>
                      <a:pt x="219" y="335"/>
                      <a:pt x="226" y="335"/>
                    </a:cubicBezTo>
                    <a:cubicBezTo>
                      <a:pt x="362" y="335"/>
                      <a:pt x="443" y="174"/>
                      <a:pt x="354" y="64"/>
                    </a:cubicBezTo>
                    <a:cubicBezTo>
                      <a:pt x="320" y="22"/>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6" name="Google Shape;5946;p45"/>
              <p:cNvSpPr/>
              <p:nvPr/>
            </p:nvSpPr>
            <p:spPr>
              <a:xfrm>
                <a:off x="4175700" y="3667075"/>
                <a:ext cx="10450" cy="7925"/>
              </a:xfrm>
              <a:custGeom>
                <a:avLst/>
                <a:gdLst/>
                <a:ahLst/>
                <a:cxnLst/>
                <a:rect l="l" t="t" r="r" b="b"/>
                <a:pathLst>
                  <a:path w="418" h="317" extrusionOk="0">
                    <a:moveTo>
                      <a:pt x="209" y="0"/>
                    </a:moveTo>
                    <a:cubicBezTo>
                      <a:pt x="174" y="0"/>
                      <a:pt x="139" y="12"/>
                      <a:pt x="110" y="36"/>
                    </a:cubicBezTo>
                    <a:cubicBezTo>
                      <a:pt x="0" y="123"/>
                      <a:pt x="52" y="299"/>
                      <a:pt x="193" y="315"/>
                    </a:cubicBezTo>
                    <a:cubicBezTo>
                      <a:pt x="198" y="316"/>
                      <a:pt x="204" y="316"/>
                      <a:pt x="209"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7" name="Google Shape;5947;p45"/>
              <p:cNvSpPr/>
              <p:nvPr/>
            </p:nvSpPr>
            <p:spPr>
              <a:xfrm>
                <a:off x="4339600" y="3834375"/>
                <a:ext cx="17125" cy="13050"/>
              </a:xfrm>
              <a:custGeom>
                <a:avLst/>
                <a:gdLst/>
                <a:ahLst/>
                <a:cxnLst/>
                <a:rect l="l" t="t" r="r" b="b"/>
                <a:pathLst>
                  <a:path w="685" h="522" extrusionOk="0">
                    <a:moveTo>
                      <a:pt x="342" y="1"/>
                    </a:moveTo>
                    <a:cubicBezTo>
                      <a:pt x="285" y="1"/>
                      <a:pt x="228" y="19"/>
                      <a:pt x="180" y="57"/>
                    </a:cubicBezTo>
                    <a:cubicBezTo>
                      <a:pt x="0" y="202"/>
                      <a:pt x="84" y="494"/>
                      <a:pt x="315" y="520"/>
                    </a:cubicBezTo>
                    <a:cubicBezTo>
                      <a:pt x="326" y="521"/>
                      <a:pt x="336" y="522"/>
                      <a:pt x="346" y="522"/>
                    </a:cubicBezTo>
                    <a:cubicBezTo>
                      <a:pt x="559" y="522"/>
                      <a:pt x="685" y="271"/>
                      <a:pt x="547" y="99"/>
                    </a:cubicBezTo>
                    <a:cubicBezTo>
                      <a:pt x="495" y="34"/>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8" name="Google Shape;5948;p45"/>
              <p:cNvSpPr/>
              <p:nvPr/>
            </p:nvSpPr>
            <p:spPr>
              <a:xfrm>
                <a:off x="4326350" y="3817850"/>
                <a:ext cx="16575" cy="12625"/>
              </a:xfrm>
              <a:custGeom>
                <a:avLst/>
                <a:gdLst/>
                <a:ahLst/>
                <a:cxnLst/>
                <a:rect l="l" t="t" r="r" b="b"/>
                <a:pathLst>
                  <a:path w="663" h="505" extrusionOk="0">
                    <a:moveTo>
                      <a:pt x="331" y="1"/>
                    </a:moveTo>
                    <a:cubicBezTo>
                      <a:pt x="275" y="1"/>
                      <a:pt x="219" y="19"/>
                      <a:pt x="174" y="56"/>
                    </a:cubicBezTo>
                    <a:cubicBezTo>
                      <a:pt x="0" y="198"/>
                      <a:pt x="84" y="477"/>
                      <a:pt x="305" y="503"/>
                    </a:cubicBezTo>
                    <a:cubicBezTo>
                      <a:pt x="315" y="504"/>
                      <a:pt x="324" y="504"/>
                      <a:pt x="333" y="504"/>
                    </a:cubicBezTo>
                    <a:cubicBezTo>
                      <a:pt x="538" y="504"/>
                      <a:pt x="663" y="261"/>
                      <a:pt x="527" y="95"/>
                    </a:cubicBezTo>
                    <a:cubicBezTo>
                      <a:pt x="478" y="33"/>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9" name="Google Shape;5949;p45"/>
              <p:cNvSpPr/>
              <p:nvPr/>
            </p:nvSpPr>
            <p:spPr>
              <a:xfrm>
                <a:off x="4313075" y="3801350"/>
                <a:ext cx="15875" cy="12100"/>
              </a:xfrm>
              <a:custGeom>
                <a:avLst/>
                <a:gdLst/>
                <a:ahLst/>
                <a:cxnLst/>
                <a:rect l="l" t="t" r="r" b="b"/>
                <a:pathLst>
                  <a:path w="635" h="484" extrusionOk="0">
                    <a:moveTo>
                      <a:pt x="320" y="1"/>
                    </a:moveTo>
                    <a:cubicBezTo>
                      <a:pt x="266" y="1"/>
                      <a:pt x="212" y="18"/>
                      <a:pt x="168" y="54"/>
                    </a:cubicBezTo>
                    <a:cubicBezTo>
                      <a:pt x="1" y="189"/>
                      <a:pt x="81" y="459"/>
                      <a:pt x="293" y="482"/>
                    </a:cubicBezTo>
                    <a:cubicBezTo>
                      <a:pt x="303" y="483"/>
                      <a:pt x="312" y="483"/>
                      <a:pt x="321" y="483"/>
                    </a:cubicBezTo>
                    <a:cubicBezTo>
                      <a:pt x="519" y="483"/>
                      <a:pt x="635" y="250"/>
                      <a:pt x="509" y="90"/>
                    </a:cubicBezTo>
                    <a:cubicBezTo>
                      <a:pt x="461" y="31"/>
                      <a:pt x="391"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0" name="Google Shape;5950;p45"/>
              <p:cNvSpPr/>
              <p:nvPr/>
            </p:nvSpPr>
            <p:spPr>
              <a:xfrm>
                <a:off x="4299750" y="3784800"/>
                <a:ext cx="15400" cy="11675"/>
              </a:xfrm>
              <a:custGeom>
                <a:avLst/>
                <a:gdLst/>
                <a:ahLst/>
                <a:cxnLst/>
                <a:rect l="l" t="t" r="r" b="b"/>
                <a:pathLst>
                  <a:path w="616" h="467" extrusionOk="0">
                    <a:moveTo>
                      <a:pt x="310" y="0"/>
                    </a:moveTo>
                    <a:cubicBezTo>
                      <a:pt x="258" y="0"/>
                      <a:pt x="206" y="18"/>
                      <a:pt x="161" y="54"/>
                    </a:cubicBezTo>
                    <a:cubicBezTo>
                      <a:pt x="0" y="183"/>
                      <a:pt x="78" y="443"/>
                      <a:pt x="286" y="466"/>
                    </a:cubicBezTo>
                    <a:cubicBezTo>
                      <a:pt x="294" y="466"/>
                      <a:pt x="302" y="467"/>
                      <a:pt x="310" y="467"/>
                    </a:cubicBezTo>
                    <a:cubicBezTo>
                      <a:pt x="502" y="467"/>
                      <a:pt x="616" y="241"/>
                      <a:pt x="489" y="86"/>
                    </a:cubicBezTo>
                    <a:cubicBezTo>
                      <a:pt x="443" y="30"/>
                      <a:pt x="377" y="0"/>
                      <a:pt x="3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1" name="Google Shape;5951;p45"/>
              <p:cNvSpPr/>
              <p:nvPr/>
            </p:nvSpPr>
            <p:spPr>
              <a:xfrm>
                <a:off x="4286500" y="3768275"/>
                <a:ext cx="14725" cy="11175"/>
              </a:xfrm>
              <a:custGeom>
                <a:avLst/>
                <a:gdLst/>
                <a:ahLst/>
                <a:cxnLst/>
                <a:rect l="l" t="t" r="r" b="b"/>
                <a:pathLst>
                  <a:path w="589" h="447" extrusionOk="0">
                    <a:moveTo>
                      <a:pt x="295" y="1"/>
                    </a:moveTo>
                    <a:cubicBezTo>
                      <a:pt x="246" y="1"/>
                      <a:pt x="196" y="17"/>
                      <a:pt x="154" y="50"/>
                    </a:cubicBezTo>
                    <a:cubicBezTo>
                      <a:pt x="0" y="175"/>
                      <a:pt x="74" y="426"/>
                      <a:pt x="273" y="445"/>
                    </a:cubicBezTo>
                    <a:cubicBezTo>
                      <a:pt x="282" y="446"/>
                      <a:pt x="291" y="447"/>
                      <a:pt x="300" y="447"/>
                    </a:cubicBezTo>
                    <a:cubicBezTo>
                      <a:pt x="480" y="447"/>
                      <a:pt x="589" y="229"/>
                      <a:pt x="469" y="82"/>
                    </a:cubicBezTo>
                    <a:cubicBezTo>
                      <a:pt x="425" y="29"/>
                      <a:pt x="360"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2" name="Google Shape;5952;p45"/>
              <p:cNvSpPr/>
              <p:nvPr/>
            </p:nvSpPr>
            <p:spPr>
              <a:xfrm>
                <a:off x="4273225" y="3751725"/>
                <a:ext cx="14125" cy="10775"/>
              </a:xfrm>
              <a:custGeom>
                <a:avLst/>
                <a:gdLst/>
                <a:ahLst/>
                <a:cxnLst/>
                <a:rect l="l" t="t" r="r" b="b"/>
                <a:pathLst>
                  <a:path w="565" h="431" extrusionOk="0">
                    <a:moveTo>
                      <a:pt x="284" y="1"/>
                    </a:moveTo>
                    <a:cubicBezTo>
                      <a:pt x="236" y="1"/>
                      <a:pt x="189" y="17"/>
                      <a:pt x="149" y="50"/>
                    </a:cubicBezTo>
                    <a:cubicBezTo>
                      <a:pt x="1" y="169"/>
                      <a:pt x="72" y="407"/>
                      <a:pt x="261" y="429"/>
                    </a:cubicBezTo>
                    <a:cubicBezTo>
                      <a:pt x="269" y="430"/>
                      <a:pt x="277" y="430"/>
                      <a:pt x="284" y="430"/>
                    </a:cubicBezTo>
                    <a:cubicBezTo>
                      <a:pt x="460" y="430"/>
                      <a:pt x="565" y="224"/>
                      <a:pt x="451" y="82"/>
                    </a:cubicBezTo>
                    <a:cubicBezTo>
                      <a:pt x="409" y="29"/>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3" name="Google Shape;5953;p45"/>
              <p:cNvSpPr/>
              <p:nvPr/>
            </p:nvSpPr>
            <p:spPr>
              <a:xfrm>
                <a:off x="4259975" y="3735200"/>
                <a:ext cx="13475" cy="10275"/>
              </a:xfrm>
              <a:custGeom>
                <a:avLst/>
                <a:gdLst/>
                <a:ahLst/>
                <a:cxnLst/>
                <a:rect l="l" t="t" r="r" b="b"/>
                <a:pathLst>
                  <a:path w="539" h="411" extrusionOk="0">
                    <a:moveTo>
                      <a:pt x="269" y="0"/>
                    </a:moveTo>
                    <a:cubicBezTo>
                      <a:pt x="224" y="0"/>
                      <a:pt x="179" y="15"/>
                      <a:pt x="142" y="46"/>
                    </a:cubicBezTo>
                    <a:cubicBezTo>
                      <a:pt x="1" y="161"/>
                      <a:pt x="68" y="390"/>
                      <a:pt x="248" y="409"/>
                    </a:cubicBezTo>
                    <a:cubicBezTo>
                      <a:pt x="256" y="410"/>
                      <a:pt x="264" y="410"/>
                      <a:pt x="272" y="410"/>
                    </a:cubicBezTo>
                    <a:cubicBezTo>
                      <a:pt x="441" y="410"/>
                      <a:pt x="539" y="213"/>
                      <a:pt x="428" y="78"/>
                    </a:cubicBezTo>
                    <a:cubicBezTo>
                      <a:pt x="388" y="27"/>
                      <a:pt x="329" y="0"/>
                      <a:pt x="2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4" name="Google Shape;5954;p45"/>
              <p:cNvSpPr/>
              <p:nvPr/>
            </p:nvSpPr>
            <p:spPr>
              <a:xfrm>
                <a:off x="4246725" y="3718700"/>
                <a:ext cx="12825" cy="9725"/>
              </a:xfrm>
              <a:custGeom>
                <a:avLst/>
                <a:gdLst/>
                <a:ahLst/>
                <a:cxnLst/>
                <a:rect l="l" t="t" r="r" b="b"/>
                <a:pathLst>
                  <a:path w="513" h="389" extrusionOk="0">
                    <a:moveTo>
                      <a:pt x="257" y="0"/>
                    </a:moveTo>
                    <a:cubicBezTo>
                      <a:pt x="215" y="0"/>
                      <a:pt x="171" y="15"/>
                      <a:pt x="135" y="44"/>
                    </a:cubicBezTo>
                    <a:cubicBezTo>
                      <a:pt x="0" y="153"/>
                      <a:pt x="65" y="371"/>
                      <a:pt x="238" y="388"/>
                    </a:cubicBezTo>
                    <a:cubicBezTo>
                      <a:pt x="246" y="388"/>
                      <a:pt x="253" y="389"/>
                      <a:pt x="261" y="389"/>
                    </a:cubicBezTo>
                    <a:cubicBezTo>
                      <a:pt x="418" y="389"/>
                      <a:pt x="513" y="201"/>
                      <a:pt x="408" y="73"/>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5" name="Google Shape;5955;p45"/>
              <p:cNvSpPr/>
              <p:nvPr/>
            </p:nvSpPr>
            <p:spPr>
              <a:xfrm>
                <a:off x="4233375" y="3702125"/>
                <a:ext cx="12300" cy="9350"/>
              </a:xfrm>
              <a:custGeom>
                <a:avLst/>
                <a:gdLst/>
                <a:ahLst/>
                <a:cxnLst/>
                <a:rect l="l" t="t" r="r" b="b"/>
                <a:pathLst>
                  <a:path w="492" h="374" extrusionOk="0">
                    <a:moveTo>
                      <a:pt x="246" y="1"/>
                    </a:moveTo>
                    <a:cubicBezTo>
                      <a:pt x="205" y="1"/>
                      <a:pt x="164" y="14"/>
                      <a:pt x="129" y="41"/>
                    </a:cubicBezTo>
                    <a:cubicBezTo>
                      <a:pt x="1" y="147"/>
                      <a:pt x="62" y="356"/>
                      <a:pt x="229" y="372"/>
                    </a:cubicBezTo>
                    <a:cubicBezTo>
                      <a:pt x="236" y="373"/>
                      <a:pt x="242" y="373"/>
                      <a:pt x="248" y="373"/>
                    </a:cubicBezTo>
                    <a:cubicBezTo>
                      <a:pt x="401" y="373"/>
                      <a:pt x="492" y="194"/>
                      <a:pt x="393" y="70"/>
                    </a:cubicBezTo>
                    <a:cubicBezTo>
                      <a:pt x="356" y="24"/>
                      <a:pt x="302"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6" name="Google Shape;5956;p45"/>
              <p:cNvSpPr/>
              <p:nvPr/>
            </p:nvSpPr>
            <p:spPr>
              <a:xfrm>
                <a:off x="4220125" y="3685625"/>
                <a:ext cx="11650" cy="8825"/>
              </a:xfrm>
              <a:custGeom>
                <a:avLst/>
                <a:gdLst/>
                <a:ahLst/>
                <a:cxnLst/>
                <a:rect l="l" t="t" r="r" b="b"/>
                <a:pathLst>
                  <a:path w="466" h="353" extrusionOk="0">
                    <a:moveTo>
                      <a:pt x="234" y="1"/>
                    </a:moveTo>
                    <a:cubicBezTo>
                      <a:pt x="195" y="1"/>
                      <a:pt x="156" y="13"/>
                      <a:pt x="123" y="39"/>
                    </a:cubicBezTo>
                    <a:cubicBezTo>
                      <a:pt x="1" y="139"/>
                      <a:pt x="58" y="335"/>
                      <a:pt x="216" y="351"/>
                    </a:cubicBezTo>
                    <a:cubicBezTo>
                      <a:pt x="224" y="352"/>
                      <a:pt x="231" y="353"/>
                      <a:pt x="239" y="353"/>
                    </a:cubicBezTo>
                    <a:cubicBezTo>
                      <a:pt x="382" y="353"/>
                      <a:pt x="465" y="181"/>
                      <a:pt x="373" y="65"/>
                    </a:cubicBezTo>
                    <a:cubicBezTo>
                      <a:pt x="337" y="23"/>
                      <a:pt x="285"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7" name="Google Shape;5957;p45"/>
              <p:cNvSpPr/>
              <p:nvPr/>
            </p:nvSpPr>
            <p:spPr>
              <a:xfrm>
                <a:off x="4206875" y="3669100"/>
                <a:ext cx="11075" cy="8400"/>
              </a:xfrm>
              <a:custGeom>
                <a:avLst/>
                <a:gdLst/>
                <a:ahLst/>
                <a:cxnLst/>
                <a:rect l="l" t="t" r="r" b="b"/>
                <a:pathLst>
                  <a:path w="443" h="336" extrusionOk="0">
                    <a:moveTo>
                      <a:pt x="222" y="1"/>
                    </a:moveTo>
                    <a:cubicBezTo>
                      <a:pt x="185" y="1"/>
                      <a:pt x="147" y="13"/>
                      <a:pt x="116" y="38"/>
                    </a:cubicBezTo>
                    <a:cubicBezTo>
                      <a:pt x="0" y="132"/>
                      <a:pt x="55" y="318"/>
                      <a:pt x="203" y="334"/>
                    </a:cubicBezTo>
                    <a:cubicBezTo>
                      <a:pt x="209" y="335"/>
                      <a:pt x="216" y="335"/>
                      <a:pt x="222" y="335"/>
                    </a:cubicBezTo>
                    <a:cubicBezTo>
                      <a:pt x="362" y="335"/>
                      <a:pt x="443" y="172"/>
                      <a:pt x="351" y="61"/>
                    </a:cubicBezTo>
                    <a:cubicBezTo>
                      <a:pt x="318" y="21"/>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8" name="Google Shape;5958;p45"/>
              <p:cNvSpPr/>
              <p:nvPr/>
            </p:nvSpPr>
            <p:spPr>
              <a:xfrm>
                <a:off x="4193625" y="3652550"/>
                <a:ext cx="10450" cy="7975"/>
              </a:xfrm>
              <a:custGeom>
                <a:avLst/>
                <a:gdLst/>
                <a:ahLst/>
                <a:cxnLst/>
                <a:rect l="l" t="t" r="r" b="b"/>
                <a:pathLst>
                  <a:path w="418" h="319" extrusionOk="0">
                    <a:moveTo>
                      <a:pt x="208" y="0"/>
                    </a:moveTo>
                    <a:cubicBezTo>
                      <a:pt x="173" y="0"/>
                      <a:pt x="138" y="12"/>
                      <a:pt x="109" y="35"/>
                    </a:cubicBezTo>
                    <a:cubicBezTo>
                      <a:pt x="0" y="125"/>
                      <a:pt x="51" y="302"/>
                      <a:pt x="193" y="318"/>
                    </a:cubicBezTo>
                    <a:cubicBezTo>
                      <a:pt x="198" y="318"/>
                      <a:pt x="204" y="319"/>
                      <a:pt x="209" y="319"/>
                    </a:cubicBezTo>
                    <a:cubicBezTo>
                      <a:pt x="341" y="319"/>
                      <a:pt x="418" y="166"/>
                      <a:pt x="331" y="61"/>
                    </a:cubicBezTo>
                    <a:cubicBezTo>
                      <a:pt x="300" y="21"/>
                      <a:pt x="254" y="0"/>
                      <a:pt x="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9" name="Google Shape;5959;p45"/>
              <p:cNvSpPr/>
              <p:nvPr/>
            </p:nvSpPr>
            <p:spPr>
              <a:xfrm>
                <a:off x="4344250" y="3803375"/>
                <a:ext cx="16600" cy="12550"/>
              </a:xfrm>
              <a:custGeom>
                <a:avLst/>
                <a:gdLst/>
                <a:ahLst/>
                <a:cxnLst/>
                <a:rect l="l" t="t" r="r" b="b"/>
                <a:pathLst>
                  <a:path w="664" h="502" extrusionOk="0">
                    <a:moveTo>
                      <a:pt x="333" y="1"/>
                    </a:moveTo>
                    <a:cubicBezTo>
                      <a:pt x="277" y="1"/>
                      <a:pt x="220" y="19"/>
                      <a:pt x="174" y="57"/>
                    </a:cubicBezTo>
                    <a:cubicBezTo>
                      <a:pt x="1" y="198"/>
                      <a:pt x="84" y="478"/>
                      <a:pt x="306" y="500"/>
                    </a:cubicBezTo>
                    <a:cubicBezTo>
                      <a:pt x="315" y="501"/>
                      <a:pt x="324" y="502"/>
                      <a:pt x="333" y="502"/>
                    </a:cubicBezTo>
                    <a:cubicBezTo>
                      <a:pt x="539" y="502"/>
                      <a:pt x="663" y="259"/>
                      <a:pt x="528" y="92"/>
                    </a:cubicBezTo>
                    <a:cubicBezTo>
                      <a:pt x="479" y="32"/>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0" name="Google Shape;5960;p45"/>
              <p:cNvSpPr/>
              <p:nvPr/>
            </p:nvSpPr>
            <p:spPr>
              <a:xfrm>
                <a:off x="4331000" y="3786825"/>
                <a:ext cx="15875" cy="12075"/>
              </a:xfrm>
              <a:custGeom>
                <a:avLst/>
                <a:gdLst/>
                <a:ahLst/>
                <a:cxnLst/>
                <a:rect l="l" t="t" r="r" b="b"/>
                <a:pathLst>
                  <a:path w="635" h="483" extrusionOk="0">
                    <a:moveTo>
                      <a:pt x="317" y="0"/>
                    </a:moveTo>
                    <a:cubicBezTo>
                      <a:pt x="265" y="0"/>
                      <a:pt x="212" y="18"/>
                      <a:pt x="168" y="54"/>
                    </a:cubicBezTo>
                    <a:cubicBezTo>
                      <a:pt x="1" y="189"/>
                      <a:pt x="81" y="458"/>
                      <a:pt x="293" y="481"/>
                    </a:cubicBezTo>
                    <a:cubicBezTo>
                      <a:pt x="302" y="482"/>
                      <a:pt x="311" y="482"/>
                      <a:pt x="320" y="482"/>
                    </a:cubicBezTo>
                    <a:cubicBezTo>
                      <a:pt x="516" y="482"/>
                      <a:pt x="634" y="249"/>
                      <a:pt x="505" y="92"/>
                    </a:cubicBezTo>
                    <a:cubicBezTo>
                      <a:pt x="457" y="31"/>
                      <a:pt x="387"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1" name="Google Shape;5961;p45"/>
              <p:cNvSpPr/>
              <p:nvPr/>
            </p:nvSpPr>
            <p:spPr>
              <a:xfrm>
                <a:off x="4317675" y="3770325"/>
                <a:ext cx="15375" cy="11625"/>
              </a:xfrm>
              <a:custGeom>
                <a:avLst/>
                <a:gdLst/>
                <a:ahLst/>
                <a:cxnLst/>
                <a:rect l="l" t="t" r="r" b="b"/>
                <a:pathLst>
                  <a:path w="615" h="465" extrusionOk="0">
                    <a:moveTo>
                      <a:pt x="306" y="0"/>
                    </a:moveTo>
                    <a:cubicBezTo>
                      <a:pt x="255" y="0"/>
                      <a:pt x="203" y="17"/>
                      <a:pt x="161" y="52"/>
                    </a:cubicBezTo>
                    <a:cubicBezTo>
                      <a:pt x="0" y="183"/>
                      <a:pt x="77" y="444"/>
                      <a:pt x="283" y="463"/>
                    </a:cubicBezTo>
                    <a:cubicBezTo>
                      <a:pt x="292" y="464"/>
                      <a:pt x="301" y="464"/>
                      <a:pt x="310" y="464"/>
                    </a:cubicBezTo>
                    <a:cubicBezTo>
                      <a:pt x="503" y="464"/>
                      <a:pt x="614" y="240"/>
                      <a:pt x="489" y="87"/>
                    </a:cubicBezTo>
                    <a:cubicBezTo>
                      <a:pt x="443" y="30"/>
                      <a:pt x="375" y="0"/>
                      <a:pt x="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2" name="Google Shape;5962;p45"/>
              <p:cNvSpPr/>
              <p:nvPr/>
            </p:nvSpPr>
            <p:spPr>
              <a:xfrm>
                <a:off x="4304400" y="3753775"/>
                <a:ext cx="14775" cy="11200"/>
              </a:xfrm>
              <a:custGeom>
                <a:avLst/>
                <a:gdLst/>
                <a:ahLst/>
                <a:cxnLst/>
                <a:rect l="l" t="t" r="r" b="b"/>
                <a:pathLst>
                  <a:path w="591" h="448" extrusionOk="0">
                    <a:moveTo>
                      <a:pt x="296" y="0"/>
                    </a:moveTo>
                    <a:cubicBezTo>
                      <a:pt x="247" y="0"/>
                      <a:pt x="197" y="17"/>
                      <a:pt x="155" y="52"/>
                    </a:cubicBezTo>
                    <a:cubicBezTo>
                      <a:pt x="1" y="174"/>
                      <a:pt x="75" y="424"/>
                      <a:pt x="274" y="447"/>
                    </a:cubicBezTo>
                    <a:cubicBezTo>
                      <a:pt x="282" y="448"/>
                      <a:pt x="290" y="448"/>
                      <a:pt x="297" y="448"/>
                    </a:cubicBezTo>
                    <a:cubicBezTo>
                      <a:pt x="480" y="448"/>
                      <a:pt x="590" y="232"/>
                      <a:pt x="470" y="84"/>
                    </a:cubicBezTo>
                    <a:cubicBezTo>
                      <a:pt x="426" y="29"/>
                      <a:pt x="362"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3" name="Google Shape;5963;p45"/>
              <p:cNvSpPr/>
              <p:nvPr/>
            </p:nvSpPr>
            <p:spPr>
              <a:xfrm>
                <a:off x="4291150" y="3737225"/>
                <a:ext cx="14050" cy="10725"/>
              </a:xfrm>
              <a:custGeom>
                <a:avLst/>
                <a:gdLst/>
                <a:ahLst/>
                <a:cxnLst/>
                <a:rect l="l" t="t" r="r" b="b"/>
                <a:pathLst>
                  <a:path w="562" h="429" extrusionOk="0">
                    <a:moveTo>
                      <a:pt x="282" y="1"/>
                    </a:moveTo>
                    <a:cubicBezTo>
                      <a:pt x="235" y="1"/>
                      <a:pt x="187" y="16"/>
                      <a:pt x="148" y="48"/>
                    </a:cubicBezTo>
                    <a:cubicBezTo>
                      <a:pt x="1" y="167"/>
                      <a:pt x="71" y="408"/>
                      <a:pt x="261" y="427"/>
                    </a:cubicBezTo>
                    <a:cubicBezTo>
                      <a:pt x="269" y="428"/>
                      <a:pt x="276" y="429"/>
                      <a:pt x="284" y="429"/>
                    </a:cubicBezTo>
                    <a:cubicBezTo>
                      <a:pt x="457" y="429"/>
                      <a:pt x="561" y="222"/>
                      <a:pt x="447" y="80"/>
                    </a:cubicBezTo>
                    <a:cubicBezTo>
                      <a:pt x="405"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4" name="Google Shape;5964;p45"/>
              <p:cNvSpPr/>
              <p:nvPr/>
            </p:nvSpPr>
            <p:spPr>
              <a:xfrm>
                <a:off x="4277900" y="3720725"/>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7"/>
                      <a:pt x="271" y="407"/>
                    </a:cubicBezTo>
                    <a:cubicBezTo>
                      <a:pt x="440" y="407"/>
                      <a:pt x="538" y="210"/>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5" name="Google Shape;5965;p45"/>
              <p:cNvSpPr/>
              <p:nvPr/>
            </p:nvSpPr>
            <p:spPr>
              <a:xfrm>
                <a:off x="4264625" y="3704150"/>
                <a:ext cx="12850" cy="9825"/>
              </a:xfrm>
              <a:custGeom>
                <a:avLst/>
                <a:gdLst/>
                <a:ahLst/>
                <a:cxnLst/>
                <a:rect l="l" t="t" r="r" b="b"/>
                <a:pathLst>
                  <a:path w="514" h="393" extrusionOk="0">
                    <a:moveTo>
                      <a:pt x="257" y="1"/>
                    </a:moveTo>
                    <a:cubicBezTo>
                      <a:pt x="214" y="1"/>
                      <a:pt x="170" y="15"/>
                      <a:pt x="133" y="44"/>
                    </a:cubicBezTo>
                    <a:cubicBezTo>
                      <a:pt x="1" y="156"/>
                      <a:pt x="65" y="372"/>
                      <a:pt x="239" y="391"/>
                    </a:cubicBezTo>
                    <a:cubicBezTo>
                      <a:pt x="246" y="392"/>
                      <a:pt x="254" y="392"/>
                      <a:pt x="261" y="392"/>
                    </a:cubicBezTo>
                    <a:cubicBezTo>
                      <a:pt x="418" y="392"/>
                      <a:pt x="514" y="202"/>
                      <a:pt x="409" y="73"/>
                    </a:cubicBezTo>
                    <a:cubicBezTo>
                      <a:pt x="371" y="25"/>
                      <a:pt x="315"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6" name="Google Shape;5966;p45"/>
              <p:cNvSpPr/>
              <p:nvPr/>
            </p:nvSpPr>
            <p:spPr>
              <a:xfrm>
                <a:off x="4251300" y="3687650"/>
                <a:ext cx="12275" cy="9300"/>
              </a:xfrm>
              <a:custGeom>
                <a:avLst/>
                <a:gdLst/>
                <a:ahLst/>
                <a:cxnLst/>
                <a:rect l="l" t="t" r="r" b="b"/>
                <a:pathLst>
                  <a:path w="491" h="372" extrusionOk="0">
                    <a:moveTo>
                      <a:pt x="247" y="1"/>
                    </a:moveTo>
                    <a:cubicBezTo>
                      <a:pt x="206" y="1"/>
                      <a:pt x="164" y="14"/>
                      <a:pt x="129" y="42"/>
                    </a:cubicBezTo>
                    <a:cubicBezTo>
                      <a:pt x="1" y="145"/>
                      <a:pt x="62" y="354"/>
                      <a:pt x="229" y="370"/>
                    </a:cubicBezTo>
                    <a:cubicBezTo>
                      <a:pt x="236" y="371"/>
                      <a:pt x="244" y="371"/>
                      <a:pt x="252" y="371"/>
                    </a:cubicBezTo>
                    <a:cubicBezTo>
                      <a:pt x="402" y="371"/>
                      <a:pt x="491" y="193"/>
                      <a:pt x="393" y="68"/>
                    </a:cubicBezTo>
                    <a:cubicBezTo>
                      <a:pt x="356" y="24"/>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7" name="Google Shape;5967;p45"/>
              <p:cNvSpPr/>
              <p:nvPr/>
            </p:nvSpPr>
            <p:spPr>
              <a:xfrm>
                <a:off x="4238050" y="3671100"/>
                <a:ext cx="11650" cy="8875"/>
              </a:xfrm>
              <a:custGeom>
                <a:avLst/>
                <a:gdLst/>
                <a:ahLst/>
                <a:cxnLst/>
                <a:rect l="l" t="t" r="r" b="b"/>
                <a:pathLst>
                  <a:path w="466" h="355" extrusionOk="0">
                    <a:moveTo>
                      <a:pt x="234" y="1"/>
                    </a:moveTo>
                    <a:cubicBezTo>
                      <a:pt x="195" y="1"/>
                      <a:pt x="156" y="14"/>
                      <a:pt x="122" y="42"/>
                    </a:cubicBezTo>
                    <a:cubicBezTo>
                      <a:pt x="0" y="138"/>
                      <a:pt x="58" y="338"/>
                      <a:pt x="216" y="354"/>
                    </a:cubicBezTo>
                    <a:cubicBezTo>
                      <a:pt x="222" y="354"/>
                      <a:pt x="229" y="355"/>
                      <a:pt x="235" y="355"/>
                    </a:cubicBezTo>
                    <a:cubicBezTo>
                      <a:pt x="381" y="355"/>
                      <a:pt x="465" y="185"/>
                      <a:pt x="370" y="68"/>
                    </a:cubicBezTo>
                    <a:cubicBezTo>
                      <a:pt x="335" y="24"/>
                      <a:pt x="285"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8" name="Google Shape;5968;p45"/>
              <p:cNvSpPr/>
              <p:nvPr/>
            </p:nvSpPr>
            <p:spPr>
              <a:xfrm>
                <a:off x="4224775" y="3654575"/>
                <a:ext cx="11025" cy="8375"/>
              </a:xfrm>
              <a:custGeom>
                <a:avLst/>
                <a:gdLst/>
                <a:ahLst/>
                <a:cxnLst/>
                <a:rect l="l" t="t" r="r" b="b"/>
                <a:pathLst>
                  <a:path w="441" h="335" extrusionOk="0">
                    <a:moveTo>
                      <a:pt x="222" y="0"/>
                    </a:moveTo>
                    <a:cubicBezTo>
                      <a:pt x="185" y="0"/>
                      <a:pt x="147" y="13"/>
                      <a:pt x="117" y="38"/>
                    </a:cubicBezTo>
                    <a:cubicBezTo>
                      <a:pt x="1" y="131"/>
                      <a:pt x="56" y="321"/>
                      <a:pt x="203" y="333"/>
                    </a:cubicBezTo>
                    <a:cubicBezTo>
                      <a:pt x="210" y="334"/>
                      <a:pt x="216" y="334"/>
                      <a:pt x="223" y="334"/>
                    </a:cubicBezTo>
                    <a:cubicBezTo>
                      <a:pt x="359" y="334"/>
                      <a:pt x="440" y="174"/>
                      <a:pt x="351" y="63"/>
                    </a:cubicBezTo>
                    <a:cubicBezTo>
                      <a:pt x="318" y="22"/>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9" name="Google Shape;5969;p45"/>
              <p:cNvSpPr/>
              <p:nvPr/>
            </p:nvSpPr>
            <p:spPr>
              <a:xfrm>
                <a:off x="4211525" y="3638075"/>
                <a:ext cx="10400" cy="7900"/>
              </a:xfrm>
              <a:custGeom>
                <a:avLst/>
                <a:gdLst/>
                <a:ahLst/>
                <a:cxnLst/>
                <a:rect l="l" t="t" r="r" b="b"/>
                <a:pathLst>
                  <a:path w="416" h="316" extrusionOk="0">
                    <a:moveTo>
                      <a:pt x="210" y="0"/>
                    </a:moveTo>
                    <a:cubicBezTo>
                      <a:pt x="175" y="0"/>
                      <a:pt x="139" y="12"/>
                      <a:pt x="110" y="36"/>
                    </a:cubicBezTo>
                    <a:cubicBezTo>
                      <a:pt x="1" y="122"/>
                      <a:pt x="52" y="299"/>
                      <a:pt x="190" y="315"/>
                    </a:cubicBezTo>
                    <a:cubicBezTo>
                      <a:pt x="196" y="316"/>
                      <a:pt x="201" y="316"/>
                      <a:pt x="206" y="316"/>
                    </a:cubicBezTo>
                    <a:cubicBezTo>
                      <a:pt x="338" y="316"/>
                      <a:pt x="415" y="163"/>
                      <a:pt x="332" y="58"/>
                    </a:cubicBezTo>
                    <a:cubicBezTo>
                      <a:pt x="301"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0" name="Google Shape;5970;p45"/>
              <p:cNvSpPr/>
              <p:nvPr/>
            </p:nvSpPr>
            <p:spPr>
              <a:xfrm>
                <a:off x="4348925" y="3772350"/>
                <a:ext cx="15950" cy="12075"/>
              </a:xfrm>
              <a:custGeom>
                <a:avLst/>
                <a:gdLst/>
                <a:ahLst/>
                <a:cxnLst/>
                <a:rect l="l" t="t" r="r" b="b"/>
                <a:pathLst>
                  <a:path w="638" h="483" extrusionOk="0">
                    <a:moveTo>
                      <a:pt x="318" y="1"/>
                    </a:moveTo>
                    <a:cubicBezTo>
                      <a:pt x="265" y="1"/>
                      <a:pt x="211" y="18"/>
                      <a:pt x="167" y="54"/>
                    </a:cubicBezTo>
                    <a:cubicBezTo>
                      <a:pt x="0" y="192"/>
                      <a:pt x="81" y="459"/>
                      <a:pt x="293" y="482"/>
                    </a:cubicBezTo>
                    <a:cubicBezTo>
                      <a:pt x="302" y="482"/>
                      <a:pt x="311" y="483"/>
                      <a:pt x="320" y="483"/>
                    </a:cubicBezTo>
                    <a:cubicBezTo>
                      <a:pt x="519" y="483"/>
                      <a:pt x="637" y="253"/>
                      <a:pt x="508" y="93"/>
                    </a:cubicBezTo>
                    <a:cubicBezTo>
                      <a:pt x="460" y="32"/>
                      <a:pt x="389"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1" name="Google Shape;5971;p45"/>
              <p:cNvSpPr/>
              <p:nvPr/>
            </p:nvSpPr>
            <p:spPr>
              <a:xfrm>
                <a:off x="4335575" y="3755800"/>
                <a:ext cx="15400" cy="11675"/>
              </a:xfrm>
              <a:custGeom>
                <a:avLst/>
                <a:gdLst/>
                <a:ahLst/>
                <a:cxnLst/>
                <a:rect l="l" t="t" r="r" b="b"/>
                <a:pathLst>
                  <a:path w="616" h="467" extrusionOk="0">
                    <a:moveTo>
                      <a:pt x="309" y="0"/>
                    </a:moveTo>
                    <a:cubicBezTo>
                      <a:pt x="257" y="0"/>
                      <a:pt x="205" y="18"/>
                      <a:pt x="161" y="54"/>
                    </a:cubicBezTo>
                    <a:cubicBezTo>
                      <a:pt x="1" y="183"/>
                      <a:pt x="78" y="443"/>
                      <a:pt x="284" y="465"/>
                    </a:cubicBezTo>
                    <a:cubicBezTo>
                      <a:pt x="291" y="466"/>
                      <a:pt x="299" y="467"/>
                      <a:pt x="307" y="467"/>
                    </a:cubicBezTo>
                    <a:cubicBezTo>
                      <a:pt x="499" y="467"/>
                      <a:pt x="616" y="241"/>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2" name="Google Shape;5972;p45"/>
              <p:cNvSpPr/>
              <p:nvPr/>
            </p:nvSpPr>
            <p:spPr>
              <a:xfrm>
                <a:off x="4322325" y="3739275"/>
                <a:ext cx="14750" cy="11175"/>
              </a:xfrm>
              <a:custGeom>
                <a:avLst/>
                <a:gdLst/>
                <a:ahLst/>
                <a:cxnLst/>
                <a:rect l="l" t="t" r="r" b="b"/>
                <a:pathLst>
                  <a:path w="590" h="447" extrusionOk="0">
                    <a:moveTo>
                      <a:pt x="294" y="1"/>
                    </a:moveTo>
                    <a:cubicBezTo>
                      <a:pt x="245" y="1"/>
                      <a:pt x="196" y="17"/>
                      <a:pt x="155" y="50"/>
                    </a:cubicBezTo>
                    <a:cubicBezTo>
                      <a:pt x="0" y="175"/>
                      <a:pt x="74" y="426"/>
                      <a:pt x="270" y="445"/>
                    </a:cubicBezTo>
                    <a:cubicBezTo>
                      <a:pt x="280" y="446"/>
                      <a:pt x="288" y="447"/>
                      <a:pt x="297" y="447"/>
                    </a:cubicBezTo>
                    <a:cubicBezTo>
                      <a:pt x="481" y="447"/>
                      <a:pt x="589" y="229"/>
                      <a:pt x="470" y="82"/>
                    </a:cubicBezTo>
                    <a:cubicBezTo>
                      <a:pt x="424" y="29"/>
                      <a:pt x="359"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3" name="Google Shape;5973;p45"/>
              <p:cNvSpPr/>
              <p:nvPr/>
            </p:nvSpPr>
            <p:spPr>
              <a:xfrm>
                <a:off x="4309075" y="3722725"/>
                <a:ext cx="14100" cy="10775"/>
              </a:xfrm>
              <a:custGeom>
                <a:avLst/>
                <a:gdLst/>
                <a:ahLst/>
                <a:cxnLst/>
                <a:rect l="l" t="t" r="r" b="b"/>
                <a:pathLst>
                  <a:path w="564" h="431" extrusionOk="0">
                    <a:moveTo>
                      <a:pt x="281" y="1"/>
                    </a:moveTo>
                    <a:cubicBezTo>
                      <a:pt x="234" y="1"/>
                      <a:pt x="187" y="17"/>
                      <a:pt x="148" y="50"/>
                    </a:cubicBezTo>
                    <a:cubicBezTo>
                      <a:pt x="0" y="169"/>
                      <a:pt x="71" y="407"/>
                      <a:pt x="260" y="429"/>
                    </a:cubicBezTo>
                    <a:cubicBezTo>
                      <a:pt x="268" y="430"/>
                      <a:pt x="276" y="430"/>
                      <a:pt x="284" y="430"/>
                    </a:cubicBezTo>
                    <a:cubicBezTo>
                      <a:pt x="460" y="430"/>
                      <a:pt x="564" y="224"/>
                      <a:pt x="447" y="82"/>
                    </a:cubicBezTo>
                    <a:cubicBezTo>
                      <a:pt x="405" y="29"/>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4" name="Google Shape;5974;p45"/>
              <p:cNvSpPr/>
              <p:nvPr/>
            </p:nvSpPr>
            <p:spPr>
              <a:xfrm>
                <a:off x="4295725" y="3706200"/>
                <a:ext cx="13575" cy="10250"/>
              </a:xfrm>
              <a:custGeom>
                <a:avLst/>
                <a:gdLst/>
                <a:ahLst/>
                <a:cxnLst/>
                <a:rect l="l" t="t" r="r" b="b"/>
                <a:pathLst>
                  <a:path w="543" h="410" extrusionOk="0">
                    <a:moveTo>
                      <a:pt x="273" y="0"/>
                    </a:moveTo>
                    <a:cubicBezTo>
                      <a:pt x="228" y="0"/>
                      <a:pt x="183" y="15"/>
                      <a:pt x="145" y="46"/>
                    </a:cubicBezTo>
                    <a:cubicBezTo>
                      <a:pt x="1" y="161"/>
                      <a:pt x="71" y="389"/>
                      <a:pt x="251" y="409"/>
                    </a:cubicBezTo>
                    <a:cubicBezTo>
                      <a:pt x="259" y="410"/>
                      <a:pt x="267" y="410"/>
                      <a:pt x="274" y="410"/>
                    </a:cubicBezTo>
                    <a:cubicBezTo>
                      <a:pt x="441" y="410"/>
                      <a:pt x="542" y="213"/>
                      <a:pt x="431" y="78"/>
                    </a:cubicBezTo>
                    <a:cubicBezTo>
                      <a:pt x="391" y="26"/>
                      <a:pt x="332" y="0"/>
                      <a:pt x="2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5" name="Google Shape;5975;p45"/>
              <p:cNvSpPr/>
              <p:nvPr/>
            </p:nvSpPr>
            <p:spPr>
              <a:xfrm>
                <a:off x="4282475" y="3689700"/>
                <a:ext cx="12925" cy="9725"/>
              </a:xfrm>
              <a:custGeom>
                <a:avLst/>
                <a:gdLst/>
                <a:ahLst/>
                <a:cxnLst/>
                <a:rect l="l" t="t" r="r" b="b"/>
                <a:pathLst>
                  <a:path w="517" h="389" extrusionOk="0">
                    <a:moveTo>
                      <a:pt x="259" y="0"/>
                    </a:moveTo>
                    <a:cubicBezTo>
                      <a:pt x="215" y="0"/>
                      <a:pt x="171" y="14"/>
                      <a:pt x="135" y="44"/>
                    </a:cubicBezTo>
                    <a:cubicBezTo>
                      <a:pt x="0" y="153"/>
                      <a:pt x="65" y="371"/>
                      <a:pt x="238" y="387"/>
                    </a:cubicBezTo>
                    <a:cubicBezTo>
                      <a:pt x="246" y="388"/>
                      <a:pt x="254" y="389"/>
                      <a:pt x="262" y="389"/>
                    </a:cubicBezTo>
                    <a:cubicBezTo>
                      <a:pt x="421" y="389"/>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6" name="Google Shape;5976;p45"/>
              <p:cNvSpPr/>
              <p:nvPr/>
            </p:nvSpPr>
            <p:spPr>
              <a:xfrm>
                <a:off x="4269225" y="3673125"/>
                <a:ext cx="12275" cy="9350"/>
              </a:xfrm>
              <a:custGeom>
                <a:avLst/>
                <a:gdLst/>
                <a:ahLst/>
                <a:cxnLst/>
                <a:rect l="l" t="t" r="r" b="b"/>
                <a:pathLst>
                  <a:path w="491" h="374" extrusionOk="0">
                    <a:moveTo>
                      <a:pt x="245" y="0"/>
                    </a:moveTo>
                    <a:cubicBezTo>
                      <a:pt x="204" y="0"/>
                      <a:pt x="163" y="14"/>
                      <a:pt x="129" y="41"/>
                    </a:cubicBezTo>
                    <a:cubicBezTo>
                      <a:pt x="0" y="147"/>
                      <a:pt x="61" y="356"/>
                      <a:pt x="225" y="372"/>
                    </a:cubicBezTo>
                    <a:cubicBezTo>
                      <a:pt x="232" y="373"/>
                      <a:pt x="238" y="373"/>
                      <a:pt x="245" y="373"/>
                    </a:cubicBezTo>
                    <a:cubicBezTo>
                      <a:pt x="400" y="373"/>
                      <a:pt x="491" y="194"/>
                      <a:pt x="392" y="70"/>
                    </a:cubicBezTo>
                    <a:cubicBezTo>
                      <a:pt x="354"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7" name="Google Shape;5977;p45"/>
              <p:cNvSpPr/>
              <p:nvPr/>
            </p:nvSpPr>
            <p:spPr>
              <a:xfrm>
                <a:off x="4255875" y="3656625"/>
                <a:ext cx="11725" cy="8825"/>
              </a:xfrm>
              <a:custGeom>
                <a:avLst/>
                <a:gdLst/>
                <a:ahLst/>
                <a:cxnLst/>
                <a:rect l="l" t="t" r="r" b="b"/>
                <a:pathLst>
                  <a:path w="469" h="353" extrusionOk="0">
                    <a:moveTo>
                      <a:pt x="235" y="0"/>
                    </a:moveTo>
                    <a:cubicBezTo>
                      <a:pt x="196" y="0"/>
                      <a:pt x="156" y="13"/>
                      <a:pt x="123" y="39"/>
                    </a:cubicBezTo>
                    <a:cubicBezTo>
                      <a:pt x="1" y="139"/>
                      <a:pt x="62" y="335"/>
                      <a:pt x="216" y="351"/>
                    </a:cubicBezTo>
                    <a:cubicBezTo>
                      <a:pt x="224" y="352"/>
                      <a:pt x="231" y="352"/>
                      <a:pt x="239" y="352"/>
                    </a:cubicBezTo>
                    <a:cubicBezTo>
                      <a:pt x="383" y="352"/>
                      <a:pt x="468" y="181"/>
                      <a:pt x="373" y="65"/>
                    </a:cubicBezTo>
                    <a:cubicBezTo>
                      <a:pt x="339" y="23"/>
                      <a:pt x="287" y="0"/>
                      <a:pt x="2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8" name="Google Shape;5978;p45"/>
              <p:cNvSpPr/>
              <p:nvPr/>
            </p:nvSpPr>
            <p:spPr>
              <a:xfrm>
                <a:off x="4242700" y="3640100"/>
                <a:ext cx="11025" cy="8375"/>
              </a:xfrm>
              <a:custGeom>
                <a:avLst/>
                <a:gdLst/>
                <a:ahLst/>
                <a:cxnLst/>
                <a:rect l="l" t="t" r="r" b="b"/>
                <a:pathLst>
                  <a:path w="441" h="335" extrusionOk="0">
                    <a:moveTo>
                      <a:pt x="222" y="1"/>
                    </a:moveTo>
                    <a:cubicBezTo>
                      <a:pt x="185" y="1"/>
                      <a:pt x="147" y="13"/>
                      <a:pt x="116" y="38"/>
                    </a:cubicBezTo>
                    <a:cubicBezTo>
                      <a:pt x="1" y="131"/>
                      <a:pt x="55" y="318"/>
                      <a:pt x="203" y="334"/>
                    </a:cubicBezTo>
                    <a:cubicBezTo>
                      <a:pt x="210" y="335"/>
                      <a:pt x="216" y="335"/>
                      <a:pt x="222" y="335"/>
                    </a:cubicBezTo>
                    <a:cubicBezTo>
                      <a:pt x="359" y="335"/>
                      <a:pt x="440" y="171"/>
                      <a:pt x="351" y="61"/>
                    </a:cubicBezTo>
                    <a:cubicBezTo>
                      <a:pt x="318" y="21"/>
                      <a:pt x="271"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9" name="Google Shape;5979;p45"/>
              <p:cNvSpPr/>
              <p:nvPr/>
            </p:nvSpPr>
            <p:spPr>
              <a:xfrm>
                <a:off x="4229375" y="3623525"/>
                <a:ext cx="10450" cy="7925"/>
              </a:xfrm>
              <a:custGeom>
                <a:avLst/>
                <a:gdLst/>
                <a:ahLst/>
                <a:cxnLst/>
                <a:rect l="l" t="t" r="r" b="b"/>
                <a:pathLst>
                  <a:path w="418" h="317" extrusionOk="0">
                    <a:moveTo>
                      <a:pt x="212" y="1"/>
                    </a:moveTo>
                    <a:cubicBezTo>
                      <a:pt x="176" y="1"/>
                      <a:pt x="140" y="12"/>
                      <a:pt x="109" y="36"/>
                    </a:cubicBezTo>
                    <a:cubicBezTo>
                      <a:pt x="0" y="123"/>
                      <a:pt x="52" y="300"/>
                      <a:pt x="193" y="316"/>
                    </a:cubicBezTo>
                    <a:cubicBezTo>
                      <a:pt x="199" y="316"/>
                      <a:pt x="206" y="317"/>
                      <a:pt x="212" y="317"/>
                    </a:cubicBezTo>
                    <a:cubicBezTo>
                      <a:pt x="342" y="317"/>
                      <a:pt x="417" y="163"/>
                      <a:pt x="334" y="58"/>
                    </a:cubicBezTo>
                    <a:cubicBezTo>
                      <a:pt x="303" y="20"/>
                      <a:pt x="258" y="1"/>
                      <a:pt x="2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0" name="Google Shape;5980;p45"/>
              <p:cNvSpPr/>
              <p:nvPr/>
            </p:nvSpPr>
            <p:spPr>
              <a:xfrm>
                <a:off x="4340250" y="3724750"/>
                <a:ext cx="14675" cy="11225"/>
              </a:xfrm>
              <a:custGeom>
                <a:avLst/>
                <a:gdLst/>
                <a:ahLst/>
                <a:cxnLst/>
                <a:rect l="l" t="t" r="r" b="b"/>
                <a:pathLst>
                  <a:path w="587" h="449" extrusionOk="0">
                    <a:moveTo>
                      <a:pt x="295" y="1"/>
                    </a:moveTo>
                    <a:cubicBezTo>
                      <a:pt x="246" y="1"/>
                      <a:pt x="196" y="18"/>
                      <a:pt x="154" y="52"/>
                    </a:cubicBezTo>
                    <a:cubicBezTo>
                      <a:pt x="0" y="174"/>
                      <a:pt x="74" y="425"/>
                      <a:pt x="270" y="448"/>
                    </a:cubicBezTo>
                    <a:cubicBezTo>
                      <a:pt x="278" y="448"/>
                      <a:pt x="286" y="449"/>
                      <a:pt x="294" y="449"/>
                    </a:cubicBezTo>
                    <a:cubicBezTo>
                      <a:pt x="479" y="449"/>
                      <a:pt x="587" y="233"/>
                      <a:pt x="469" y="84"/>
                    </a:cubicBezTo>
                    <a:cubicBezTo>
                      <a:pt x="424" y="30"/>
                      <a:pt x="359"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1" name="Google Shape;5981;p45"/>
              <p:cNvSpPr/>
              <p:nvPr/>
            </p:nvSpPr>
            <p:spPr>
              <a:xfrm>
                <a:off x="4326975" y="3708225"/>
                <a:ext cx="14050" cy="10725"/>
              </a:xfrm>
              <a:custGeom>
                <a:avLst/>
                <a:gdLst/>
                <a:ahLst/>
                <a:cxnLst/>
                <a:rect l="l" t="t" r="r" b="b"/>
                <a:pathLst>
                  <a:path w="562" h="429" extrusionOk="0">
                    <a:moveTo>
                      <a:pt x="282" y="0"/>
                    </a:moveTo>
                    <a:cubicBezTo>
                      <a:pt x="235" y="0"/>
                      <a:pt x="188" y="16"/>
                      <a:pt x="149" y="48"/>
                    </a:cubicBezTo>
                    <a:cubicBezTo>
                      <a:pt x="1" y="167"/>
                      <a:pt x="72" y="408"/>
                      <a:pt x="258" y="427"/>
                    </a:cubicBezTo>
                    <a:cubicBezTo>
                      <a:pt x="266" y="428"/>
                      <a:pt x="274" y="429"/>
                      <a:pt x="281" y="429"/>
                    </a:cubicBezTo>
                    <a:cubicBezTo>
                      <a:pt x="457" y="429"/>
                      <a:pt x="562" y="222"/>
                      <a:pt x="448" y="80"/>
                    </a:cubicBezTo>
                    <a:cubicBezTo>
                      <a:pt x="406" y="27"/>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2" name="Google Shape;5982;p45"/>
              <p:cNvSpPr/>
              <p:nvPr/>
            </p:nvSpPr>
            <p:spPr>
              <a:xfrm>
                <a:off x="4313725" y="3691725"/>
                <a:ext cx="13475" cy="10200"/>
              </a:xfrm>
              <a:custGeom>
                <a:avLst/>
                <a:gdLst/>
                <a:ahLst/>
                <a:cxnLst/>
                <a:rect l="l" t="t" r="r" b="b"/>
                <a:pathLst>
                  <a:path w="539" h="408" extrusionOk="0">
                    <a:moveTo>
                      <a:pt x="270" y="0"/>
                    </a:moveTo>
                    <a:cubicBezTo>
                      <a:pt x="225" y="0"/>
                      <a:pt x="180" y="15"/>
                      <a:pt x="142" y="46"/>
                    </a:cubicBezTo>
                    <a:cubicBezTo>
                      <a:pt x="1" y="159"/>
                      <a:pt x="68" y="390"/>
                      <a:pt x="248" y="406"/>
                    </a:cubicBezTo>
                    <a:cubicBezTo>
                      <a:pt x="256" y="407"/>
                      <a:pt x="264" y="407"/>
                      <a:pt x="272" y="407"/>
                    </a:cubicBezTo>
                    <a:cubicBezTo>
                      <a:pt x="441"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3" name="Google Shape;5983;p45"/>
              <p:cNvSpPr/>
              <p:nvPr/>
            </p:nvSpPr>
            <p:spPr>
              <a:xfrm>
                <a:off x="4300400" y="3675150"/>
                <a:ext cx="12900" cy="9825"/>
              </a:xfrm>
              <a:custGeom>
                <a:avLst/>
                <a:gdLst/>
                <a:ahLst/>
                <a:cxnLst/>
                <a:rect l="l" t="t" r="r" b="b"/>
                <a:pathLst>
                  <a:path w="516" h="393" extrusionOk="0">
                    <a:moveTo>
                      <a:pt x="257" y="1"/>
                    </a:moveTo>
                    <a:cubicBezTo>
                      <a:pt x="214" y="1"/>
                      <a:pt x="171" y="15"/>
                      <a:pt x="135" y="44"/>
                    </a:cubicBezTo>
                    <a:cubicBezTo>
                      <a:pt x="0" y="156"/>
                      <a:pt x="64" y="372"/>
                      <a:pt x="238" y="391"/>
                    </a:cubicBezTo>
                    <a:cubicBezTo>
                      <a:pt x="246" y="392"/>
                      <a:pt x="253" y="392"/>
                      <a:pt x="261" y="392"/>
                    </a:cubicBezTo>
                    <a:cubicBezTo>
                      <a:pt x="421" y="392"/>
                      <a:pt x="516" y="202"/>
                      <a:pt x="411" y="73"/>
                    </a:cubicBezTo>
                    <a:cubicBezTo>
                      <a:pt x="371" y="25"/>
                      <a:pt x="314"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4" name="Google Shape;5984;p45"/>
              <p:cNvSpPr/>
              <p:nvPr/>
            </p:nvSpPr>
            <p:spPr>
              <a:xfrm>
                <a:off x="4287125" y="3658650"/>
                <a:ext cx="12275" cy="9275"/>
              </a:xfrm>
              <a:custGeom>
                <a:avLst/>
                <a:gdLst/>
                <a:ahLst/>
                <a:cxnLst/>
                <a:rect l="l" t="t" r="r" b="b"/>
                <a:pathLst>
                  <a:path w="491" h="371" extrusionOk="0">
                    <a:moveTo>
                      <a:pt x="245" y="1"/>
                    </a:moveTo>
                    <a:cubicBezTo>
                      <a:pt x="205" y="1"/>
                      <a:pt x="164" y="14"/>
                      <a:pt x="129" y="42"/>
                    </a:cubicBezTo>
                    <a:cubicBezTo>
                      <a:pt x="1" y="145"/>
                      <a:pt x="62" y="354"/>
                      <a:pt x="226" y="370"/>
                    </a:cubicBezTo>
                    <a:cubicBezTo>
                      <a:pt x="234" y="371"/>
                      <a:pt x="241" y="371"/>
                      <a:pt x="249" y="371"/>
                    </a:cubicBezTo>
                    <a:cubicBezTo>
                      <a:pt x="399" y="371"/>
                      <a:pt x="491" y="193"/>
                      <a:pt x="390"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5" name="Google Shape;5985;p45"/>
              <p:cNvSpPr/>
              <p:nvPr/>
            </p:nvSpPr>
            <p:spPr>
              <a:xfrm>
                <a:off x="4273875" y="3642100"/>
                <a:ext cx="11650" cy="8875"/>
              </a:xfrm>
              <a:custGeom>
                <a:avLst/>
                <a:gdLst/>
                <a:ahLst/>
                <a:cxnLst/>
                <a:rect l="l" t="t" r="r" b="b"/>
                <a:pathLst>
                  <a:path w="466" h="355" extrusionOk="0">
                    <a:moveTo>
                      <a:pt x="231" y="0"/>
                    </a:moveTo>
                    <a:cubicBezTo>
                      <a:pt x="192" y="0"/>
                      <a:pt x="154" y="13"/>
                      <a:pt x="123" y="39"/>
                    </a:cubicBezTo>
                    <a:cubicBezTo>
                      <a:pt x="1" y="138"/>
                      <a:pt x="58" y="337"/>
                      <a:pt x="216" y="354"/>
                    </a:cubicBezTo>
                    <a:cubicBezTo>
                      <a:pt x="222" y="354"/>
                      <a:pt x="229" y="355"/>
                      <a:pt x="235" y="355"/>
                    </a:cubicBezTo>
                    <a:cubicBezTo>
                      <a:pt x="378" y="355"/>
                      <a:pt x="466" y="184"/>
                      <a:pt x="370" y="68"/>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6" name="Google Shape;5986;p45"/>
              <p:cNvSpPr/>
              <p:nvPr/>
            </p:nvSpPr>
            <p:spPr>
              <a:xfrm>
                <a:off x="4260550" y="3625575"/>
                <a:ext cx="11075" cy="8375"/>
              </a:xfrm>
              <a:custGeom>
                <a:avLst/>
                <a:gdLst/>
                <a:ahLst/>
                <a:cxnLst/>
                <a:rect l="l" t="t" r="r" b="b"/>
                <a:pathLst>
                  <a:path w="443" h="335" extrusionOk="0">
                    <a:moveTo>
                      <a:pt x="224" y="0"/>
                    </a:moveTo>
                    <a:cubicBezTo>
                      <a:pt x="187" y="0"/>
                      <a:pt x="150" y="13"/>
                      <a:pt x="119" y="38"/>
                    </a:cubicBezTo>
                    <a:cubicBezTo>
                      <a:pt x="0" y="131"/>
                      <a:pt x="58" y="320"/>
                      <a:pt x="206" y="333"/>
                    </a:cubicBezTo>
                    <a:cubicBezTo>
                      <a:pt x="212" y="334"/>
                      <a:pt x="219" y="334"/>
                      <a:pt x="225" y="334"/>
                    </a:cubicBezTo>
                    <a:cubicBezTo>
                      <a:pt x="361" y="334"/>
                      <a:pt x="443" y="174"/>
                      <a:pt x="354" y="63"/>
                    </a:cubicBezTo>
                    <a:cubicBezTo>
                      <a:pt x="321" y="21"/>
                      <a:pt x="273" y="0"/>
                      <a:pt x="2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7" name="Google Shape;5987;p45"/>
              <p:cNvSpPr/>
              <p:nvPr/>
            </p:nvSpPr>
            <p:spPr>
              <a:xfrm>
                <a:off x="4247275" y="3609075"/>
                <a:ext cx="10475" cy="7900"/>
              </a:xfrm>
              <a:custGeom>
                <a:avLst/>
                <a:gdLst/>
                <a:ahLst/>
                <a:cxnLst/>
                <a:rect l="l" t="t" r="r" b="b"/>
                <a:pathLst>
                  <a:path w="419" h="316" extrusionOk="0">
                    <a:moveTo>
                      <a:pt x="210" y="0"/>
                    </a:moveTo>
                    <a:cubicBezTo>
                      <a:pt x="175" y="0"/>
                      <a:pt x="139" y="12"/>
                      <a:pt x="110" y="36"/>
                    </a:cubicBezTo>
                    <a:cubicBezTo>
                      <a:pt x="1" y="122"/>
                      <a:pt x="55" y="299"/>
                      <a:pt x="194" y="315"/>
                    </a:cubicBezTo>
                    <a:cubicBezTo>
                      <a:pt x="199" y="316"/>
                      <a:pt x="204" y="316"/>
                      <a:pt x="210" y="316"/>
                    </a:cubicBezTo>
                    <a:cubicBezTo>
                      <a:pt x="341" y="316"/>
                      <a:pt x="418" y="163"/>
                      <a:pt x="332" y="58"/>
                    </a:cubicBezTo>
                    <a:cubicBezTo>
                      <a:pt x="301"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8" name="Google Shape;5988;p45"/>
              <p:cNvSpPr/>
              <p:nvPr/>
            </p:nvSpPr>
            <p:spPr>
              <a:xfrm>
                <a:off x="4344825" y="3693725"/>
                <a:ext cx="14125" cy="10775"/>
              </a:xfrm>
              <a:custGeom>
                <a:avLst/>
                <a:gdLst/>
                <a:ahLst/>
                <a:cxnLst/>
                <a:rect l="l" t="t" r="r" b="b"/>
                <a:pathLst>
                  <a:path w="565" h="431" extrusionOk="0">
                    <a:moveTo>
                      <a:pt x="283" y="1"/>
                    </a:moveTo>
                    <a:cubicBezTo>
                      <a:pt x="236" y="1"/>
                      <a:pt x="188" y="16"/>
                      <a:pt x="148" y="50"/>
                    </a:cubicBezTo>
                    <a:cubicBezTo>
                      <a:pt x="0" y="169"/>
                      <a:pt x="71" y="406"/>
                      <a:pt x="261" y="429"/>
                    </a:cubicBezTo>
                    <a:cubicBezTo>
                      <a:pt x="269" y="430"/>
                      <a:pt x="276" y="430"/>
                      <a:pt x="284" y="430"/>
                    </a:cubicBezTo>
                    <a:cubicBezTo>
                      <a:pt x="460" y="430"/>
                      <a:pt x="564" y="223"/>
                      <a:pt x="450" y="82"/>
                    </a:cubicBezTo>
                    <a:cubicBezTo>
                      <a:pt x="408" y="29"/>
                      <a:pt x="346" y="1"/>
                      <a:pt x="2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9" name="Google Shape;5989;p45"/>
              <p:cNvSpPr/>
              <p:nvPr/>
            </p:nvSpPr>
            <p:spPr>
              <a:xfrm>
                <a:off x="4331575" y="3677200"/>
                <a:ext cx="13475" cy="10250"/>
              </a:xfrm>
              <a:custGeom>
                <a:avLst/>
                <a:gdLst/>
                <a:ahLst/>
                <a:cxnLst/>
                <a:rect l="l" t="t" r="r" b="b"/>
                <a:pathLst>
                  <a:path w="539" h="410" extrusionOk="0">
                    <a:moveTo>
                      <a:pt x="270" y="0"/>
                    </a:moveTo>
                    <a:cubicBezTo>
                      <a:pt x="224" y="0"/>
                      <a:pt x="179" y="15"/>
                      <a:pt x="141" y="45"/>
                    </a:cubicBezTo>
                    <a:cubicBezTo>
                      <a:pt x="0" y="161"/>
                      <a:pt x="68" y="389"/>
                      <a:pt x="251" y="409"/>
                    </a:cubicBezTo>
                    <a:cubicBezTo>
                      <a:pt x="259" y="409"/>
                      <a:pt x="266" y="410"/>
                      <a:pt x="274" y="410"/>
                    </a:cubicBezTo>
                    <a:cubicBezTo>
                      <a:pt x="440" y="410"/>
                      <a:pt x="538" y="213"/>
                      <a:pt x="431" y="78"/>
                    </a:cubicBezTo>
                    <a:cubicBezTo>
                      <a:pt x="390" y="26"/>
                      <a:pt x="330"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0" name="Google Shape;5990;p45"/>
              <p:cNvSpPr/>
              <p:nvPr/>
            </p:nvSpPr>
            <p:spPr>
              <a:xfrm>
                <a:off x="4318300" y="3660700"/>
                <a:ext cx="12850" cy="9725"/>
              </a:xfrm>
              <a:custGeom>
                <a:avLst/>
                <a:gdLst/>
                <a:ahLst/>
                <a:cxnLst/>
                <a:rect l="l" t="t" r="r" b="b"/>
                <a:pathLst>
                  <a:path w="514" h="389" extrusionOk="0">
                    <a:moveTo>
                      <a:pt x="258" y="0"/>
                    </a:moveTo>
                    <a:cubicBezTo>
                      <a:pt x="215" y="0"/>
                      <a:pt x="172" y="14"/>
                      <a:pt x="136" y="43"/>
                    </a:cubicBezTo>
                    <a:cubicBezTo>
                      <a:pt x="1" y="153"/>
                      <a:pt x="65" y="371"/>
                      <a:pt x="239" y="387"/>
                    </a:cubicBezTo>
                    <a:cubicBezTo>
                      <a:pt x="246" y="388"/>
                      <a:pt x="254" y="389"/>
                      <a:pt x="262" y="389"/>
                    </a:cubicBezTo>
                    <a:cubicBezTo>
                      <a:pt x="421" y="389"/>
                      <a:pt x="513" y="201"/>
                      <a:pt x="409" y="72"/>
                    </a:cubicBezTo>
                    <a:cubicBezTo>
                      <a:pt x="371"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1" name="Google Shape;5991;p45"/>
              <p:cNvSpPr/>
              <p:nvPr/>
            </p:nvSpPr>
            <p:spPr>
              <a:xfrm>
                <a:off x="4305050" y="3644125"/>
                <a:ext cx="12300" cy="9350"/>
              </a:xfrm>
              <a:custGeom>
                <a:avLst/>
                <a:gdLst/>
                <a:ahLst/>
                <a:cxnLst/>
                <a:rect l="l" t="t" r="r" b="b"/>
                <a:pathLst>
                  <a:path w="492" h="374" extrusionOk="0">
                    <a:moveTo>
                      <a:pt x="245" y="0"/>
                    </a:moveTo>
                    <a:cubicBezTo>
                      <a:pt x="204" y="0"/>
                      <a:pt x="163" y="14"/>
                      <a:pt x="129" y="41"/>
                    </a:cubicBezTo>
                    <a:cubicBezTo>
                      <a:pt x="0" y="147"/>
                      <a:pt x="62" y="356"/>
                      <a:pt x="225" y="372"/>
                    </a:cubicBezTo>
                    <a:cubicBezTo>
                      <a:pt x="232" y="373"/>
                      <a:pt x="239" y="373"/>
                      <a:pt x="245" y="373"/>
                    </a:cubicBezTo>
                    <a:cubicBezTo>
                      <a:pt x="398" y="373"/>
                      <a:pt x="491" y="193"/>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2" name="Google Shape;5992;p45"/>
              <p:cNvSpPr/>
              <p:nvPr/>
            </p:nvSpPr>
            <p:spPr>
              <a:xfrm>
                <a:off x="4291800" y="3627625"/>
                <a:ext cx="11575" cy="8800"/>
              </a:xfrm>
              <a:custGeom>
                <a:avLst/>
                <a:gdLst/>
                <a:ahLst/>
                <a:cxnLst/>
                <a:rect l="l" t="t" r="r" b="b"/>
                <a:pathLst>
                  <a:path w="463" h="352" extrusionOk="0">
                    <a:moveTo>
                      <a:pt x="231" y="0"/>
                    </a:moveTo>
                    <a:cubicBezTo>
                      <a:pt x="192" y="0"/>
                      <a:pt x="152" y="13"/>
                      <a:pt x="119" y="39"/>
                    </a:cubicBezTo>
                    <a:cubicBezTo>
                      <a:pt x="0" y="139"/>
                      <a:pt x="58" y="335"/>
                      <a:pt x="212" y="351"/>
                    </a:cubicBezTo>
                    <a:cubicBezTo>
                      <a:pt x="219" y="352"/>
                      <a:pt x="225" y="352"/>
                      <a:pt x="232" y="352"/>
                    </a:cubicBezTo>
                    <a:cubicBezTo>
                      <a:pt x="378" y="352"/>
                      <a:pt x="462" y="182"/>
                      <a:pt x="370" y="65"/>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3" name="Google Shape;5993;p45"/>
              <p:cNvSpPr/>
              <p:nvPr/>
            </p:nvSpPr>
            <p:spPr>
              <a:xfrm>
                <a:off x="4278450" y="3611100"/>
                <a:ext cx="11100" cy="8375"/>
              </a:xfrm>
              <a:custGeom>
                <a:avLst/>
                <a:gdLst/>
                <a:ahLst/>
                <a:cxnLst/>
                <a:rect l="l" t="t" r="r" b="b"/>
                <a:pathLst>
                  <a:path w="444" h="335" extrusionOk="0">
                    <a:moveTo>
                      <a:pt x="226" y="0"/>
                    </a:moveTo>
                    <a:cubicBezTo>
                      <a:pt x="188" y="0"/>
                      <a:pt x="151" y="13"/>
                      <a:pt x="120" y="38"/>
                    </a:cubicBezTo>
                    <a:cubicBezTo>
                      <a:pt x="1" y="131"/>
                      <a:pt x="59" y="318"/>
                      <a:pt x="206" y="334"/>
                    </a:cubicBezTo>
                    <a:cubicBezTo>
                      <a:pt x="213" y="334"/>
                      <a:pt x="219" y="335"/>
                      <a:pt x="225" y="335"/>
                    </a:cubicBezTo>
                    <a:cubicBezTo>
                      <a:pt x="362" y="335"/>
                      <a:pt x="443" y="171"/>
                      <a:pt x="354" y="61"/>
                    </a:cubicBezTo>
                    <a:cubicBezTo>
                      <a:pt x="322" y="21"/>
                      <a:pt x="274" y="0"/>
                      <a:pt x="2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4" name="Google Shape;5994;p45"/>
              <p:cNvSpPr/>
              <p:nvPr/>
            </p:nvSpPr>
            <p:spPr>
              <a:xfrm>
                <a:off x="4265200" y="3594525"/>
                <a:ext cx="10450" cy="7925"/>
              </a:xfrm>
              <a:custGeom>
                <a:avLst/>
                <a:gdLst/>
                <a:ahLst/>
                <a:cxnLst/>
                <a:rect l="l" t="t" r="r" b="b"/>
                <a:pathLst>
                  <a:path w="418" h="317" extrusionOk="0">
                    <a:moveTo>
                      <a:pt x="210" y="1"/>
                    </a:moveTo>
                    <a:cubicBezTo>
                      <a:pt x="174" y="1"/>
                      <a:pt x="139" y="12"/>
                      <a:pt x="110" y="36"/>
                    </a:cubicBezTo>
                    <a:cubicBezTo>
                      <a:pt x="0" y="126"/>
                      <a:pt x="52" y="303"/>
                      <a:pt x="193" y="315"/>
                    </a:cubicBezTo>
                    <a:cubicBezTo>
                      <a:pt x="200" y="316"/>
                      <a:pt x="206" y="317"/>
                      <a:pt x="212" y="317"/>
                    </a:cubicBezTo>
                    <a:cubicBezTo>
                      <a:pt x="342" y="317"/>
                      <a:pt x="417" y="163"/>
                      <a:pt x="331" y="58"/>
                    </a:cubicBezTo>
                    <a:cubicBezTo>
                      <a:pt x="301" y="20"/>
                      <a:pt x="255"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5" name="Google Shape;5995;p45"/>
              <p:cNvSpPr/>
              <p:nvPr/>
            </p:nvSpPr>
            <p:spPr>
              <a:xfrm>
                <a:off x="4336225" y="3646150"/>
                <a:ext cx="12825" cy="9825"/>
              </a:xfrm>
              <a:custGeom>
                <a:avLst/>
                <a:gdLst/>
                <a:ahLst/>
                <a:cxnLst/>
                <a:rect l="l" t="t" r="r" b="b"/>
                <a:pathLst>
                  <a:path w="513" h="393" extrusionOk="0">
                    <a:moveTo>
                      <a:pt x="258" y="0"/>
                    </a:moveTo>
                    <a:cubicBezTo>
                      <a:pt x="215" y="0"/>
                      <a:pt x="171" y="15"/>
                      <a:pt x="135" y="44"/>
                    </a:cubicBezTo>
                    <a:cubicBezTo>
                      <a:pt x="0" y="156"/>
                      <a:pt x="65" y="371"/>
                      <a:pt x="238" y="391"/>
                    </a:cubicBezTo>
                    <a:cubicBezTo>
                      <a:pt x="246" y="392"/>
                      <a:pt x="254" y="392"/>
                      <a:pt x="261" y="392"/>
                    </a:cubicBezTo>
                    <a:cubicBezTo>
                      <a:pt x="421" y="392"/>
                      <a:pt x="513" y="202"/>
                      <a:pt x="409" y="73"/>
                    </a:cubicBezTo>
                    <a:cubicBezTo>
                      <a:pt x="370"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6" name="Google Shape;5996;p45"/>
              <p:cNvSpPr/>
              <p:nvPr/>
            </p:nvSpPr>
            <p:spPr>
              <a:xfrm>
                <a:off x="4322875" y="3629650"/>
                <a:ext cx="12275" cy="9275"/>
              </a:xfrm>
              <a:custGeom>
                <a:avLst/>
                <a:gdLst/>
                <a:ahLst/>
                <a:cxnLst/>
                <a:rect l="l" t="t" r="r" b="b"/>
                <a:pathLst>
                  <a:path w="491" h="371" extrusionOk="0">
                    <a:moveTo>
                      <a:pt x="247" y="1"/>
                    </a:moveTo>
                    <a:cubicBezTo>
                      <a:pt x="206" y="1"/>
                      <a:pt x="166" y="14"/>
                      <a:pt x="133" y="42"/>
                    </a:cubicBezTo>
                    <a:cubicBezTo>
                      <a:pt x="1" y="145"/>
                      <a:pt x="62" y="353"/>
                      <a:pt x="229" y="369"/>
                    </a:cubicBezTo>
                    <a:cubicBezTo>
                      <a:pt x="237" y="370"/>
                      <a:pt x="245" y="371"/>
                      <a:pt x="252" y="371"/>
                    </a:cubicBezTo>
                    <a:cubicBezTo>
                      <a:pt x="402" y="371"/>
                      <a:pt x="491" y="193"/>
                      <a:pt x="393" y="71"/>
                    </a:cubicBezTo>
                    <a:cubicBezTo>
                      <a:pt x="356" y="25"/>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7" name="Google Shape;5997;p45"/>
              <p:cNvSpPr/>
              <p:nvPr/>
            </p:nvSpPr>
            <p:spPr>
              <a:xfrm>
                <a:off x="4309625" y="3613075"/>
                <a:ext cx="11650" cy="8900"/>
              </a:xfrm>
              <a:custGeom>
                <a:avLst/>
                <a:gdLst/>
                <a:ahLst/>
                <a:cxnLst/>
                <a:rect l="l" t="t" r="r" b="b"/>
                <a:pathLst>
                  <a:path w="466" h="356" extrusionOk="0">
                    <a:moveTo>
                      <a:pt x="234" y="1"/>
                    </a:moveTo>
                    <a:cubicBezTo>
                      <a:pt x="195" y="1"/>
                      <a:pt x="156" y="13"/>
                      <a:pt x="123" y="39"/>
                    </a:cubicBezTo>
                    <a:cubicBezTo>
                      <a:pt x="1" y="139"/>
                      <a:pt x="59" y="338"/>
                      <a:pt x="216" y="354"/>
                    </a:cubicBezTo>
                    <a:cubicBezTo>
                      <a:pt x="223" y="355"/>
                      <a:pt x="229" y="355"/>
                      <a:pt x="236" y="355"/>
                    </a:cubicBezTo>
                    <a:cubicBezTo>
                      <a:pt x="381" y="355"/>
                      <a:pt x="466" y="185"/>
                      <a:pt x="373" y="68"/>
                    </a:cubicBezTo>
                    <a:cubicBezTo>
                      <a:pt x="338" y="24"/>
                      <a:pt x="286"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8" name="Google Shape;5998;p45"/>
              <p:cNvSpPr/>
              <p:nvPr/>
            </p:nvSpPr>
            <p:spPr>
              <a:xfrm>
                <a:off x="4296375" y="3596550"/>
                <a:ext cx="11075" cy="8400"/>
              </a:xfrm>
              <a:custGeom>
                <a:avLst/>
                <a:gdLst/>
                <a:ahLst/>
                <a:cxnLst/>
                <a:rect l="l" t="t" r="r" b="b"/>
                <a:pathLst>
                  <a:path w="443" h="336" extrusionOk="0">
                    <a:moveTo>
                      <a:pt x="221" y="1"/>
                    </a:moveTo>
                    <a:cubicBezTo>
                      <a:pt x="184" y="1"/>
                      <a:pt x="147" y="13"/>
                      <a:pt x="116" y="38"/>
                    </a:cubicBezTo>
                    <a:cubicBezTo>
                      <a:pt x="0" y="132"/>
                      <a:pt x="55" y="321"/>
                      <a:pt x="206" y="334"/>
                    </a:cubicBezTo>
                    <a:cubicBezTo>
                      <a:pt x="213" y="335"/>
                      <a:pt x="219" y="335"/>
                      <a:pt x="225" y="335"/>
                    </a:cubicBezTo>
                    <a:cubicBezTo>
                      <a:pt x="362" y="335"/>
                      <a:pt x="443" y="175"/>
                      <a:pt x="351" y="64"/>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9" name="Google Shape;5999;p45"/>
              <p:cNvSpPr/>
              <p:nvPr/>
            </p:nvSpPr>
            <p:spPr>
              <a:xfrm>
                <a:off x="4283125" y="3580075"/>
                <a:ext cx="10450" cy="7900"/>
              </a:xfrm>
              <a:custGeom>
                <a:avLst/>
                <a:gdLst/>
                <a:ahLst/>
                <a:cxnLst/>
                <a:rect l="l" t="t" r="r" b="b"/>
                <a:pathLst>
                  <a:path w="418" h="316" extrusionOk="0">
                    <a:moveTo>
                      <a:pt x="209" y="0"/>
                    </a:moveTo>
                    <a:cubicBezTo>
                      <a:pt x="174" y="0"/>
                      <a:pt x="139" y="12"/>
                      <a:pt x="109" y="35"/>
                    </a:cubicBezTo>
                    <a:cubicBezTo>
                      <a:pt x="0" y="122"/>
                      <a:pt x="52" y="299"/>
                      <a:pt x="193" y="315"/>
                    </a:cubicBezTo>
                    <a:cubicBezTo>
                      <a:pt x="198" y="315"/>
                      <a:pt x="203" y="316"/>
                      <a:pt x="208"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0" name="Google Shape;6000;p45"/>
              <p:cNvSpPr/>
              <p:nvPr/>
            </p:nvSpPr>
            <p:spPr>
              <a:xfrm>
                <a:off x="4340800" y="3615125"/>
                <a:ext cx="12300" cy="9325"/>
              </a:xfrm>
              <a:custGeom>
                <a:avLst/>
                <a:gdLst/>
                <a:ahLst/>
                <a:cxnLst/>
                <a:rect l="l" t="t" r="r" b="b"/>
                <a:pathLst>
                  <a:path w="492" h="373" extrusionOk="0">
                    <a:moveTo>
                      <a:pt x="245" y="0"/>
                    </a:moveTo>
                    <a:cubicBezTo>
                      <a:pt x="204" y="0"/>
                      <a:pt x="164" y="13"/>
                      <a:pt x="129" y="41"/>
                    </a:cubicBezTo>
                    <a:cubicBezTo>
                      <a:pt x="1" y="147"/>
                      <a:pt x="62" y="356"/>
                      <a:pt x="226" y="372"/>
                    </a:cubicBezTo>
                    <a:cubicBezTo>
                      <a:pt x="232" y="373"/>
                      <a:pt x="239" y="373"/>
                      <a:pt x="245" y="373"/>
                    </a:cubicBezTo>
                    <a:cubicBezTo>
                      <a:pt x="398" y="373"/>
                      <a:pt x="491" y="193"/>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1" name="Google Shape;6001;p45"/>
              <p:cNvSpPr/>
              <p:nvPr/>
            </p:nvSpPr>
            <p:spPr>
              <a:xfrm>
                <a:off x="4327550" y="3598625"/>
                <a:ext cx="11650" cy="8800"/>
              </a:xfrm>
              <a:custGeom>
                <a:avLst/>
                <a:gdLst/>
                <a:ahLst/>
                <a:cxnLst/>
                <a:rect l="l" t="t" r="r" b="b"/>
                <a:pathLst>
                  <a:path w="466" h="352" extrusionOk="0">
                    <a:moveTo>
                      <a:pt x="233" y="0"/>
                    </a:moveTo>
                    <a:cubicBezTo>
                      <a:pt x="195" y="0"/>
                      <a:pt x="156" y="13"/>
                      <a:pt x="122" y="39"/>
                    </a:cubicBezTo>
                    <a:cubicBezTo>
                      <a:pt x="0" y="139"/>
                      <a:pt x="58" y="335"/>
                      <a:pt x="216" y="351"/>
                    </a:cubicBezTo>
                    <a:cubicBezTo>
                      <a:pt x="222" y="351"/>
                      <a:pt x="229" y="352"/>
                      <a:pt x="235" y="352"/>
                    </a:cubicBezTo>
                    <a:cubicBezTo>
                      <a:pt x="381" y="352"/>
                      <a:pt x="465" y="182"/>
                      <a:pt x="370" y="65"/>
                    </a:cubicBezTo>
                    <a:cubicBezTo>
                      <a:pt x="335" y="22"/>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2" name="Google Shape;6002;p45"/>
              <p:cNvSpPr/>
              <p:nvPr/>
            </p:nvSpPr>
            <p:spPr>
              <a:xfrm>
                <a:off x="4314300" y="3582100"/>
                <a:ext cx="11000" cy="8375"/>
              </a:xfrm>
              <a:custGeom>
                <a:avLst/>
                <a:gdLst/>
                <a:ahLst/>
                <a:cxnLst/>
                <a:rect l="l" t="t" r="r" b="b"/>
                <a:pathLst>
                  <a:path w="440" h="335" extrusionOk="0">
                    <a:moveTo>
                      <a:pt x="222" y="0"/>
                    </a:moveTo>
                    <a:cubicBezTo>
                      <a:pt x="184" y="0"/>
                      <a:pt x="147" y="13"/>
                      <a:pt x="116" y="38"/>
                    </a:cubicBezTo>
                    <a:cubicBezTo>
                      <a:pt x="0" y="131"/>
                      <a:pt x="55" y="318"/>
                      <a:pt x="203" y="334"/>
                    </a:cubicBezTo>
                    <a:cubicBezTo>
                      <a:pt x="209" y="334"/>
                      <a:pt x="215" y="335"/>
                      <a:pt x="222" y="335"/>
                    </a:cubicBezTo>
                    <a:cubicBezTo>
                      <a:pt x="358" y="335"/>
                      <a:pt x="440" y="171"/>
                      <a:pt x="350" y="60"/>
                    </a:cubicBezTo>
                    <a:cubicBezTo>
                      <a:pt x="318" y="21"/>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3" name="Google Shape;6003;p45"/>
              <p:cNvSpPr/>
              <p:nvPr/>
            </p:nvSpPr>
            <p:spPr>
              <a:xfrm>
                <a:off x="4301025" y="3565550"/>
                <a:ext cx="10450" cy="7900"/>
              </a:xfrm>
              <a:custGeom>
                <a:avLst/>
                <a:gdLst/>
                <a:ahLst/>
                <a:cxnLst/>
                <a:rect l="l" t="t" r="r" b="b"/>
                <a:pathLst>
                  <a:path w="418" h="316" extrusionOk="0">
                    <a:moveTo>
                      <a:pt x="208" y="0"/>
                    </a:moveTo>
                    <a:cubicBezTo>
                      <a:pt x="173" y="0"/>
                      <a:pt x="139" y="11"/>
                      <a:pt x="110" y="35"/>
                    </a:cubicBezTo>
                    <a:cubicBezTo>
                      <a:pt x="1" y="125"/>
                      <a:pt x="52" y="301"/>
                      <a:pt x="190" y="314"/>
                    </a:cubicBezTo>
                    <a:cubicBezTo>
                      <a:pt x="197" y="315"/>
                      <a:pt x="203" y="315"/>
                      <a:pt x="210" y="315"/>
                    </a:cubicBezTo>
                    <a:cubicBezTo>
                      <a:pt x="340" y="315"/>
                      <a:pt x="418" y="161"/>
                      <a:pt x="332" y="57"/>
                    </a:cubicBezTo>
                    <a:cubicBezTo>
                      <a:pt x="300" y="20"/>
                      <a:pt x="254" y="0"/>
                      <a:pt x="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04" name="Google Shape;6004;p45"/>
            <p:cNvSpPr/>
            <p:nvPr/>
          </p:nvSpPr>
          <p:spPr>
            <a:xfrm rot="10800000" flipH="1">
              <a:off x="8119025" y="-8884"/>
              <a:ext cx="1060558" cy="2032721"/>
            </a:xfrm>
            <a:custGeom>
              <a:avLst/>
              <a:gdLst/>
              <a:ahLst/>
              <a:cxnLst/>
              <a:rect l="l" t="t" r="r" b="b"/>
              <a:pathLst>
                <a:path w="20290" h="38887" extrusionOk="0">
                  <a:moveTo>
                    <a:pt x="20289" y="38887"/>
                  </a:moveTo>
                  <a:lnTo>
                    <a:pt x="1" y="38887"/>
                  </a:lnTo>
                  <a:cubicBezTo>
                    <a:pt x="11272" y="34905"/>
                    <a:pt x="8897" y="23307"/>
                    <a:pt x="12461" y="11651"/>
                  </a:cubicBezTo>
                  <a:cubicBezTo>
                    <a:pt x="14411" y="5278"/>
                    <a:pt x="17413" y="1839"/>
                    <a:pt x="202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5" name="Google Shape;6005;p45"/>
            <p:cNvSpPr/>
            <p:nvPr/>
          </p:nvSpPr>
          <p:spPr>
            <a:xfrm>
              <a:off x="6636775" y="-8900"/>
              <a:ext cx="2542768" cy="1325952"/>
            </a:xfrm>
            <a:custGeom>
              <a:avLst/>
              <a:gdLst/>
              <a:ahLst/>
              <a:cxnLst/>
              <a:rect l="l" t="t" r="r" b="b"/>
              <a:pathLst>
                <a:path w="38910" h="20290" extrusionOk="0">
                  <a:moveTo>
                    <a:pt x="38887" y="1"/>
                  </a:moveTo>
                  <a:lnTo>
                    <a:pt x="38910" y="20289"/>
                  </a:lnTo>
                  <a:cubicBezTo>
                    <a:pt x="34915" y="9022"/>
                    <a:pt x="23320" y="11410"/>
                    <a:pt x="11660" y="7858"/>
                  </a:cubicBezTo>
                  <a:cubicBezTo>
                    <a:pt x="5284" y="5914"/>
                    <a:pt x="1842" y="2916"/>
                    <a:pt x="1" y="4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aphicFrame>
        <p:nvGraphicFramePr>
          <p:cNvPr id="4" name="Diagram 3">
            <a:extLst>
              <a:ext uri="{FF2B5EF4-FFF2-40B4-BE49-F238E27FC236}">
                <a16:creationId xmlns:a16="http://schemas.microsoft.com/office/drawing/2014/main" id="{DC989CD2-92C4-1662-C5ED-3634DC89F0AD}"/>
              </a:ext>
            </a:extLst>
          </p:cNvPr>
          <p:cNvGraphicFramePr/>
          <p:nvPr>
            <p:extLst>
              <p:ext uri="{D42A27DB-BD31-4B8C-83A1-F6EECF244321}">
                <p14:modId xmlns:p14="http://schemas.microsoft.com/office/powerpoint/2010/main" val="3536585536"/>
              </p:ext>
            </p:extLst>
          </p:nvPr>
        </p:nvGraphicFramePr>
        <p:xfrm>
          <a:off x="1353468" y="2610429"/>
          <a:ext cx="6469141" cy="16664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E9DF5EB9-71A6-C2F1-98FA-59B9EE865736}"/>
              </a:ext>
            </a:extLst>
          </p:cNvPr>
          <p:cNvSpPr txBox="1"/>
          <p:nvPr/>
        </p:nvSpPr>
        <p:spPr>
          <a:xfrm>
            <a:off x="1353468" y="4644571"/>
            <a:ext cx="1447832" cy="307777"/>
          </a:xfrm>
          <a:prstGeom prst="rect">
            <a:avLst/>
          </a:prstGeom>
          <a:noFill/>
        </p:spPr>
        <p:txBody>
          <a:bodyPr wrap="none" rtlCol="0">
            <a:spAutoFit/>
          </a:bodyPr>
          <a:lstStyle/>
          <a:p>
            <a:r>
              <a:rPr lang="en-US" b="0" i="0" dirty="0">
                <a:solidFill>
                  <a:srgbClr val="000000"/>
                </a:solidFill>
                <a:effectLst/>
                <a:latin typeface="Helvetica Neue"/>
              </a:rPr>
              <a:t>(</a:t>
            </a:r>
            <a:r>
              <a:rPr lang="en-US" b="0" i="0" dirty="0" err="1">
                <a:solidFill>
                  <a:srgbClr val="000000"/>
                </a:solidFill>
                <a:effectLst/>
                <a:latin typeface="Helvetica Neue"/>
              </a:rPr>
              <a:t>Proksch</a:t>
            </a:r>
            <a:r>
              <a:rPr lang="en-US" b="0" i="0" dirty="0">
                <a:solidFill>
                  <a:srgbClr val="000000"/>
                </a:solidFill>
                <a:effectLst/>
                <a:latin typeface="Helvetica Neue"/>
              </a:rPr>
              <a:t>, 2016)</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611"/>
        <p:cNvGrpSpPr/>
        <p:nvPr/>
      </p:nvGrpSpPr>
      <p:grpSpPr>
        <a:xfrm>
          <a:off x="0" y="0"/>
          <a:ext cx="0" cy="0"/>
          <a:chOff x="0" y="0"/>
          <a:chExt cx="0" cy="0"/>
        </a:xfrm>
      </p:grpSpPr>
      <p:sp>
        <p:nvSpPr>
          <p:cNvPr id="5613" name="Google Shape;5613;p45"/>
          <p:cNvSpPr txBox="1">
            <a:spLocks noGrp="1"/>
          </p:cNvSpPr>
          <p:nvPr>
            <p:ph type="title"/>
          </p:nvPr>
        </p:nvSpPr>
        <p:spPr>
          <a:xfrm>
            <a:off x="859670" y="562354"/>
            <a:ext cx="5675052" cy="1150500"/>
          </a:xfrm>
          <a:prstGeom prst="rect">
            <a:avLst/>
          </a:prstGeom>
        </p:spPr>
        <p:txBody>
          <a:bodyPr spcFirstLastPara="1" wrap="square" lIns="91425" tIns="91425" rIns="91425" bIns="91425" anchor="ctr" anchorCtr="0">
            <a:noAutofit/>
          </a:bodyPr>
          <a:lstStyle/>
          <a:p>
            <a:pPr marR="0" algn="just">
              <a:spcBef>
                <a:spcPts val="1200"/>
              </a:spcBef>
              <a:spcAft>
                <a:spcPts val="0"/>
              </a:spcAft>
            </a:pPr>
            <a:r>
              <a:rPr lang="en-GB" sz="8000" kern="0" dirty="0">
                <a:solidFill>
                  <a:schemeClr val="tx1"/>
                </a:solidFill>
                <a:effectLst/>
                <a:ea typeface="Times New Roman" panose="02020603050405020304" pitchFamily="18" charset="0"/>
                <a:cs typeface="Times New Roman" panose="02020603050405020304" pitchFamily="18" charset="0"/>
              </a:rPr>
              <a:t>Team </a:t>
            </a:r>
            <a:r>
              <a:rPr lang="en-GB" sz="8000" kern="0" dirty="0">
                <a:solidFill>
                  <a:schemeClr val="bg2"/>
                </a:solidFill>
                <a:effectLst/>
                <a:ea typeface="Times New Roman" panose="02020603050405020304" pitchFamily="18" charset="0"/>
                <a:cs typeface="Times New Roman" panose="02020603050405020304" pitchFamily="18" charset="0"/>
              </a:rPr>
              <a:t>Roles</a:t>
            </a:r>
            <a:endParaRPr lang="en-US" sz="8000" dirty="0">
              <a:solidFill>
                <a:schemeClr val="bg2"/>
              </a:solidFill>
              <a:effectLst/>
              <a:ea typeface="Calibri" panose="020F0502020204030204" pitchFamily="34" charset="0"/>
              <a:cs typeface="Times New Roman" panose="02020603050405020304" pitchFamily="18" charset="0"/>
            </a:endParaRPr>
          </a:p>
        </p:txBody>
      </p:sp>
      <p:grpSp>
        <p:nvGrpSpPr>
          <p:cNvPr id="5615" name="Google Shape;5615;p45"/>
          <p:cNvGrpSpPr/>
          <p:nvPr/>
        </p:nvGrpSpPr>
        <p:grpSpPr>
          <a:xfrm>
            <a:off x="6636775" y="-8900"/>
            <a:ext cx="3063933" cy="2558972"/>
            <a:chOff x="6636775" y="-8900"/>
            <a:chExt cx="3063933" cy="2558972"/>
          </a:xfrm>
        </p:grpSpPr>
        <p:grpSp>
          <p:nvGrpSpPr>
            <p:cNvPr id="5616" name="Google Shape;5616;p45"/>
            <p:cNvGrpSpPr/>
            <p:nvPr/>
          </p:nvGrpSpPr>
          <p:grpSpPr>
            <a:xfrm rot="-10346140" flipH="1">
              <a:off x="7531166" y="269926"/>
              <a:ext cx="2036531" cy="2155482"/>
              <a:chOff x="3844200" y="3565550"/>
              <a:chExt cx="524325" cy="554950"/>
            </a:xfrm>
          </p:grpSpPr>
          <p:sp>
            <p:nvSpPr>
              <p:cNvPr id="5617" name="Google Shape;5617;p45"/>
              <p:cNvSpPr/>
              <p:nvPr/>
            </p:nvSpPr>
            <p:spPr>
              <a:xfrm>
                <a:off x="3937150" y="4105850"/>
                <a:ext cx="15950" cy="12100"/>
              </a:xfrm>
              <a:custGeom>
                <a:avLst/>
                <a:gdLst/>
                <a:ahLst/>
                <a:cxnLst/>
                <a:rect l="l" t="t" r="r" b="b"/>
                <a:pathLst>
                  <a:path w="638" h="484" extrusionOk="0">
                    <a:moveTo>
                      <a:pt x="319" y="1"/>
                    </a:moveTo>
                    <a:cubicBezTo>
                      <a:pt x="265" y="1"/>
                      <a:pt x="212" y="18"/>
                      <a:pt x="168" y="54"/>
                    </a:cubicBezTo>
                    <a:cubicBezTo>
                      <a:pt x="1" y="192"/>
                      <a:pt x="81" y="459"/>
                      <a:pt x="293" y="482"/>
                    </a:cubicBezTo>
                    <a:cubicBezTo>
                      <a:pt x="302" y="483"/>
                      <a:pt x="312" y="483"/>
                      <a:pt x="320" y="483"/>
                    </a:cubicBezTo>
                    <a:cubicBezTo>
                      <a:pt x="520" y="483"/>
                      <a:pt x="638" y="250"/>
                      <a:pt x="509" y="93"/>
                    </a:cubicBezTo>
                    <a:cubicBezTo>
                      <a:pt x="461" y="32"/>
                      <a:pt x="390" y="1"/>
                      <a:pt x="3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8" name="Google Shape;5618;p45"/>
              <p:cNvSpPr/>
              <p:nvPr/>
            </p:nvSpPr>
            <p:spPr>
              <a:xfrm>
                <a:off x="3923900" y="4089375"/>
                <a:ext cx="15300" cy="11625"/>
              </a:xfrm>
              <a:custGeom>
                <a:avLst/>
                <a:gdLst/>
                <a:ahLst/>
                <a:cxnLst/>
                <a:rect l="l" t="t" r="r" b="b"/>
                <a:pathLst>
                  <a:path w="612" h="465" extrusionOk="0">
                    <a:moveTo>
                      <a:pt x="305" y="0"/>
                    </a:moveTo>
                    <a:cubicBezTo>
                      <a:pt x="254" y="0"/>
                      <a:pt x="202" y="17"/>
                      <a:pt x="158" y="51"/>
                    </a:cubicBezTo>
                    <a:cubicBezTo>
                      <a:pt x="0" y="183"/>
                      <a:pt x="74" y="440"/>
                      <a:pt x="280" y="463"/>
                    </a:cubicBezTo>
                    <a:cubicBezTo>
                      <a:pt x="289" y="464"/>
                      <a:pt x="298" y="464"/>
                      <a:pt x="307" y="464"/>
                    </a:cubicBezTo>
                    <a:cubicBezTo>
                      <a:pt x="497" y="464"/>
                      <a:pt x="612" y="240"/>
                      <a:pt x="486" y="87"/>
                    </a:cubicBezTo>
                    <a:cubicBezTo>
                      <a:pt x="440" y="30"/>
                      <a:pt x="373" y="0"/>
                      <a:pt x="3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9" name="Google Shape;5619;p45"/>
              <p:cNvSpPr/>
              <p:nvPr/>
            </p:nvSpPr>
            <p:spPr>
              <a:xfrm>
                <a:off x="3910575" y="4072850"/>
                <a:ext cx="14750" cy="11175"/>
              </a:xfrm>
              <a:custGeom>
                <a:avLst/>
                <a:gdLst/>
                <a:ahLst/>
                <a:cxnLst/>
                <a:rect l="l" t="t" r="r" b="b"/>
                <a:pathLst>
                  <a:path w="590" h="447" extrusionOk="0">
                    <a:moveTo>
                      <a:pt x="297" y="0"/>
                    </a:moveTo>
                    <a:cubicBezTo>
                      <a:pt x="247" y="0"/>
                      <a:pt x="196" y="17"/>
                      <a:pt x="154" y="50"/>
                    </a:cubicBezTo>
                    <a:cubicBezTo>
                      <a:pt x="0" y="176"/>
                      <a:pt x="74" y="423"/>
                      <a:pt x="273" y="445"/>
                    </a:cubicBezTo>
                    <a:cubicBezTo>
                      <a:pt x="281" y="446"/>
                      <a:pt x="289" y="447"/>
                      <a:pt x="296" y="447"/>
                    </a:cubicBezTo>
                    <a:cubicBezTo>
                      <a:pt x="479" y="447"/>
                      <a:pt x="590" y="230"/>
                      <a:pt x="469" y="82"/>
                    </a:cubicBezTo>
                    <a:cubicBezTo>
                      <a:pt x="426" y="28"/>
                      <a:pt x="362" y="0"/>
                      <a:pt x="2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0" name="Google Shape;5620;p45"/>
              <p:cNvSpPr/>
              <p:nvPr/>
            </p:nvSpPr>
            <p:spPr>
              <a:xfrm>
                <a:off x="3897300" y="4056275"/>
                <a:ext cx="14125" cy="10725"/>
              </a:xfrm>
              <a:custGeom>
                <a:avLst/>
                <a:gdLst/>
                <a:ahLst/>
                <a:cxnLst/>
                <a:rect l="l" t="t" r="r" b="b"/>
                <a:pathLst>
                  <a:path w="565" h="429" extrusionOk="0">
                    <a:moveTo>
                      <a:pt x="285" y="0"/>
                    </a:moveTo>
                    <a:cubicBezTo>
                      <a:pt x="237" y="0"/>
                      <a:pt x="189" y="16"/>
                      <a:pt x="149" y="48"/>
                    </a:cubicBezTo>
                    <a:cubicBezTo>
                      <a:pt x="1" y="170"/>
                      <a:pt x="71" y="408"/>
                      <a:pt x="261" y="427"/>
                    </a:cubicBezTo>
                    <a:cubicBezTo>
                      <a:pt x="269" y="428"/>
                      <a:pt x="277" y="428"/>
                      <a:pt x="284" y="428"/>
                    </a:cubicBezTo>
                    <a:cubicBezTo>
                      <a:pt x="460" y="428"/>
                      <a:pt x="565" y="222"/>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1" name="Google Shape;5621;p45"/>
              <p:cNvSpPr/>
              <p:nvPr/>
            </p:nvSpPr>
            <p:spPr>
              <a:xfrm>
                <a:off x="3884050" y="4039775"/>
                <a:ext cx="13475" cy="10200"/>
              </a:xfrm>
              <a:custGeom>
                <a:avLst/>
                <a:gdLst/>
                <a:ahLst/>
                <a:cxnLst/>
                <a:rect l="l" t="t" r="r" b="b"/>
                <a:pathLst>
                  <a:path w="539" h="408" extrusionOk="0">
                    <a:moveTo>
                      <a:pt x="270" y="0"/>
                    </a:moveTo>
                    <a:cubicBezTo>
                      <a:pt x="225" y="0"/>
                      <a:pt x="180" y="15"/>
                      <a:pt x="142" y="46"/>
                    </a:cubicBezTo>
                    <a:cubicBezTo>
                      <a:pt x="0" y="158"/>
                      <a:pt x="68" y="390"/>
                      <a:pt x="248" y="406"/>
                    </a:cubicBezTo>
                    <a:cubicBezTo>
                      <a:pt x="256" y="407"/>
                      <a:pt x="264" y="407"/>
                      <a:pt x="271" y="407"/>
                    </a:cubicBezTo>
                    <a:cubicBezTo>
                      <a:pt x="440"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2" name="Google Shape;5622;p45"/>
              <p:cNvSpPr/>
              <p:nvPr/>
            </p:nvSpPr>
            <p:spPr>
              <a:xfrm>
                <a:off x="3870800" y="4023200"/>
                <a:ext cx="12825" cy="9825"/>
              </a:xfrm>
              <a:custGeom>
                <a:avLst/>
                <a:gdLst/>
                <a:ahLst/>
                <a:cxnLst/>
                <a:rect l="l" t="t" r="r" b="b"/>
                <a:pathLst>
                  <a:path w="513" h="393" extrusionOk="0">
                    <a:moveTo>
                      <a:pt x="257" y="0"/>
                    </a:moveTo>
                    <a:cubicBezTo>
                      <a:pt x="214" y="0"/>
                      <a:pt x="171" y="15"/>
                      <a:pt x="135" y="44"/>
                    </a:cubicBezTo>
                    <a:cubicBezTo>
                      <a:pt x="0" y="153"/>
                      <a:pt x="64" y="371"/>
                      <a:pt x="238" y="391"/>
                    </a:cubicBezTo>
                    <a:cubicBezTo>
                      <a:pt x="246" y="392"/>
                      <a:pt x="253" y="392"/>
                      <a:pt x="261" y="392"/>
                    </a:cubicBezTo>
                    <a:cubicBezTo>
                      <a:pt x="418" y="392"/>
                      <a:pt x="513" y="202"/>
                      <a:pt x="408" y="73"/>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3" name="Google Shape;5623;p45"/>
              <p:cNvSpPr/>
              <p:nvPr/>
            </p:nvSpPr>
            <p:spPr>
              <a:xfrm>
                <a:off x="3857450" y="4006700"/>
                <a:ext cx="12300" cy="9350"/>
              </a:xfrm>
              <a:custGeom>
                <a:avLst/>
                <a:gdLst/>
                <a:ahLst/>
                <a:cxnLst/>
                <a:rect l="l" t="t" r="r" b="b"/>
                <a:pathLst>
                  <a:path w="492" h="374" extrusionOk="0">
                    <a:moveTo>
                      <a:pt x="247" y="1"/>
                    </a:moveTo>
                    <a:cubicBezTo>
                      <a:pt x="206" y="1"/>
                      <a:pt x="166" y="14"/>
                      <a:pt x="132" y="42"/>
                    </a:cubicBezTo>
                    <a:cubicBezTo>
                      <a:pt x="1" y="144"/>
                      <a:pt x="65" y="353"/>
                      <a:pt x="229" y="373"/>
                    </a:cubicBezTo>
                    <a:cubicBezTo>
                      <a:pt x="235" y="373"/>
                      <a:pt x="242" y="374"/>
                      <a:pt x="248" y="374"/>
                    </a:cubicBezTo>
                    <a:cubicBezTo>
                      <a:pt x="401" y="374"/>
                      <a:pt x="492" y="194"/>
                      <a:pt x="393" y="71"/>
                    </a:cubicBezTo>
                    <a:cubicBezTo>
                      <a:pt x="356" y="25"/>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4" name="Google Shape;5624;p45"/>
              <p:cNvSpPr/>
              <p:nvPr/>
            </p:nvSpPr>
            <p:spPr>
              <a:xfrm>
                <a:off x="3844200" y="3990175"/>
                <a:ext cx="11650" cy="8850"/>
              </a:xfrm>
              <a:custGeom>
                <a:avLst/>
                <a:gdLst/>
                <a:ahLst/>
                <a:cxnLst/>
                <a:rect l="l" t="t" r="r" b="b"/>
                <a:pathLst>
                  <a:path w="466" h="354" extrusionOk="0">
                    <a:moveTo>
                      <a:pt x="235" y="1"/>
                    </a:moveTo>
                    <a:cubicBezTo>
                      <a:pt x="196" y="1"/>
                      <a:pt x="156" y="14"/>
                      <a:pt x="123" y="41"/>
                    </a:cubicBezTo>
                    <a:cubicBezTo>
                      <a:pt x="0" y="137"/>
                      <a:pt x="58" y="336"/>
                      <a:pt x="216" y="352"/>
                    </a:cubicBezTo>
                    <a:cubicBezTo>
                      <a:pt x="222" y="353"/>
                      <a:pt x="229" y="353"/>
                      <a:pt x="235" y="353"/>
                    </a:cubicBezTo>
                    <a:cubicBezTo>
                      <a:pt x="381" y="353"/>
                      <a:pt x="465" y="183"/>
                      <a:pt x="370" y="66"/>
                    </a:cubicBezTo>
                    <a:cubicBezTo>
                      <a:pt x="336" y="23"/>
                      <a:pt x="286" y="1"/>
                      <a:pt x="2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5" name="Google Shape;5625;p45"/>
              <p:cNvSpPr/>
              <p:nvPr/>
            </p:nvSpPr>
            <p:spPr>
              <a:xfrm>
                <a:off x="3968325" y="4107900"/>
                <a:ext cx="16525" cy="12600"/>
              </a:xfrm>
              <a:custGeom>
                <a:avLst/>
                <a:gdLst/>
                <a:ahLst/>
                <a:cxnLst/>
                <a:rect l="l" t="t" r="r" b="b"/>
                <a:pathLst>
                  <a:path w="661" h="504" extrusionOk="0">
                    <a:moveTo>
                      <a:pt x="330" y="0"/>
                    </a:moveTo>
                    <a:cubicBezTo>
                      <a:pt x="275" y="0"/>
                      <a:pt x="220" y="18"/>
                      <a:pt x="174" y="56"/>
                    </a:cubicBezTo>
                    <a:cubicBezTo>
                      <a:pt x="1" y="197"/>
                      <a:pt x="84" y="480"/>
                      <a:pt x="306" y="503"/>
                    </a:cubicBezTo>
                    <a:cubicBezTo>
                      <a:pt x="315" y="503"/>
                      <a:pt x="324" y="504"/>
                      <a:pt x="333" y="504"/>
                    </a:cubicBezTo>
                    <a:cubicBezTo>
                      <a:pt x="539" y="504"/>
                      <a:pt x="660" y="261"/>
                      <a:pt x="528" y="94"/>
                    </a:cubicBezTo>
                    <a:cubicBezTo>
                      <a:pt x="477" y="32"/>
                      <a:pt x="403" y="0"/>
                      <a:pt x="3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6" name="Google Shape;5626;p45"/>
              <p:cNvSpPr/>
              <p:nvPr/>
            </p:nvSpPr>
            <p:spPr>
              <a:xfrm>
                <a:off x="3955075" y="4091400"/>
                <a:ext cx="15875" cy="12075"/>
              </a:xfrm>
              <a:custGeom>
                <a:avLst/>
                <a:gdLst/>
                <a:ahLst/>
                <a:cxnLst/>
                <a:rect l="l" t="t" r="r" b="b"/>
                <a:pathLst>
                  <a:path w="635" h="483" extrusionOk="0">
                    <a:moveTo>
                      <a:pt x="318" y="0"/>
                    </a:moveTo>
                    <a:cubicBezTo>
                      <a:pt x="264" y="0"/>
                      <a:pt x="210" y="18"/>
                      <a:pt x="164" y="54"/>
                    </a:cubicBezTo>
                    <a:cubicBezTo>
                      <a:pt x="0" y="189"/>
                      <a:pt x="81" y="459"/>
                      <a:pt x="293" y="481"/>
                    </a:cubicBezTo>
                    <a:cubicBezTo>
                      <a:pt x="302" y="482"/>
                      <a:pt x="311" y="483"/>
                      <a:pt x="320" y="483"/>
                    </a:cubicBezTo>
                    <a:cubicBezTo>
                      <a:pt x="516" y="483"/>
                      <a:pt x="634" y="249"/>
                      <a:pt x="505" y="89"/>
                    </a:cubicBezTo>
                    <a:cubicBezTo>
                      <a:pt x="457" y="31"/>
                      <a:pt x="388"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7" name="Google Shape;5627;p45"/>
              <p:cNvSpPr/>
              <p:nvPr/>
            </p:nvSpPr>
            <p:spPr>
              <a:xfrm>
                <a:off x="3941725" y="4074825"/>
                <a:ext cx="15400" cy="11700"/>
              </a:xfrm>
              <a:custGeom>
                <a:avLst/>
                <a:gdLst/>
                <a:ahLst/>
                <a:cxnLst/>
                <a:rect l="l" t="t" r="r" b="b"/>
                <a:pathLst>
                  <a:path w="616" h="468" extrusionOk="0">
                    <a:moveTo>
                      <a:pt x="309" y="1"/>
                    </a:moveTo>
                    <a:cubicBezTo>
                      <a:pt x="257" y="1"/>
                      <a:pt x="205" y="18"/>
                      <a:pt x="162" y="55"/>
                    </a:cubicBezTo>
                    <a:cubicBezTo>
                      <a:pt x="1" y="183"/>
                      <a:pt x="78" y="444"/>
                      <a:pt x="284" y="466"/>
                    </a:cubicBezTo>
                    <a:cubicBezTo>
                      <a:pt x="293" y="467"/>
                      <a:pt x="302" y="468"/>
                      <a:pt x="310" y="468"/>
                    </a:cubicBezTo>
                    <a:cubicBezTo>
                      <a:pt x="501" y="468"/>
                      <a:pt x="615" y="241"/>
                      <a:pt x="489" y="87"/>
                    </a:cubicBezTo>
                    <a:cubicBezTo>
                      <a:pt x="444" y="31"/>
                      <a:pt x="377"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8" name="Google Shape;5628;p45"/>
              <p:cNvSpPr/>
              <p:nvPr/>
            </p:nvSpPr>
            <p:spPr>
              <a:xfrm>
                <a:off x="3928475" y="4058325"/>
                <a:ext cx="14775" cy="11150"/>
              </a:xfrm>
              <a:custGeom>
                <a:avLst/>
                <a:gdLst/>
                <a:ahLst/>
                <a:cxnLst/>
                <a:rect l="l" t="t" r="r" b="b"/>
                <a:pathLst>
                  <a:path w="591" h="446" extrusionOk="0">
                    <a:moveTo>
                      <a:pt x="295" y="0"/>
                    </a:moveTo>
                    <a:cubicBezTo>
                      <a:pt x="246" y="0"/>
                      <a:pt x="196" y="16"/>
                      <a:pt x="155" y="50"/>
                    </a:cubicBezTo>
                    <a:cubicBezTo>
                      <a:pt x="1" y="175"/>
                      <a:pt x="75" y="426"/>
                      <a:pt x="274" y="445"/>
                    </a:cubicBezTo>
                    <a:cubicBezTo>
                      <a:pt x="282" y="446"/>
                      <a:pt x="289" y="446"/>
                      <a:pt x="297" y="446"/>
                    </a:cubicBezTo>
                    <a:cubicBezTo>
                      <a:pt x="480" y="446"/>
                      <a:pt x="590" y="230"/>
                      <a:pt x="470" y="82"/>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9" name="Google Shape;5629;p45"/>
              <p:cNvSpPr/>
              <p:nvPr/>
            </p:nvSpPr>
            <p:spPr>
              <a:xfrm>
                <a:off x="3915225" y="4041800"/>
                <a:ext cx="14125" cy="10725"/>
              </a:xfrm>
              <a:custGeom>
                <a:avLst/>
                <a:gdLst/>
                <a:ahLst/>
                <a:cxnLst/>
                <a:rect l="l" t="t" r="r" b="b"/>
                <a:pathLst>
                  <a:path w="565" h="429" extrusionOk="0">
                    <a:moveTo>
                      <a:pt x="282" y="1"/>
                    </a:moveTo>
                    <a:cubicBezTo>
                      <a:pt x="235" y="1"/>
                      <a:pt x="187" y="16"/>
                      <a:pt x="148" y="48"/>
                    </a:cubicBezTo>
                    <a:cubicBezTo>
                      <a:pt x="0" y="167"/>
                      <a:pt x="71" y="405"/>
                      <a:pt x="261" y="428"/>
                    </a:cubicBezTo>
                    <a:cubicBezTo>
                      <a:pt x="269" y="428"/>
                      <a:pt x="276" y="429"/>
                      <a:pt x="284" y="429"/>
                    </a:cubicBezTo>
                    <a:cubicBezTo>
                      <a:pt x="460" y="429"/>
                      <a:pt x="564" y="222"/>
                      <a:pt x="450" y="81"/>
                    </a:cubicBezTo>
                    <a:cubicBezTo>
                      <a:pt x="407"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0" name="Google Shape;5630;p45"/>
              <p:cNvSpPr/>
              <p:nvPr/>
            </p:nvSpPr>
            <p:spPr>
              <a:xfrm>
                <a:off x="3901975" y="4025225"/>
                <a:ext cx="13475" cy="10275"/>
              </a:xfrm>
              <a:custGeom>
                <a:avLst/>
                <a:gdLst/>
                <a:ahLst/>
                <a:cxnLst/>
                <a:rect l="l" t="t" r="r" b="b"/>
                <a:pathLst>
                  <a:path w="539" h="411" extrusionOk="0">
                    <a:moveTo>
                      <a:pt x="269" y="1"/>
                    </a:moveTo>
                    <a:cubicBezTo>
                      <a:pt x="224" y="1"/>
                      <a:pt x="179" y="16"/>
                      <a:pt x="142" y="46"/>
                    </a:cubicBezTo>
                    <a:cubicBezTo>
                      <a:pt x="0" y="162"/>
                      <a:pt x="68" y="390"/>
                      <a:pt x="248" y="409"/>
                    </a:cubicBezTo>
                    <a:cubicBezTo>
                      <a:pt x="256" y="410"/>
                      <a:pt x="263" y="411"/>
                      <a:pt x="271" y="411"/>
                    </a:cubicBezTo>
                    <a:cubicBezTo>
                      <a:pt x="440" y="411"/>
                      <a:pt x="538" y="214"/>
                      <a:pt x="428" y="78"/>
                    </a:cubicBezTo>
                    <a:cubicBezTo>
                      <a:pt x="387" y="27"/>
                      <a:pt x="328"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1" name="Google Shape;5631;p45"/>
              <p:cNvSpPr/>
              <p:nvPr/>
            </p:nvSpPr>
            <p:spPr>
              <a:xfrm>
                <a:off x="3888625" y="4008725"/>
                <a:ext cx="12925" cy="9750"/>
              </a:xfrm>
              <a:custGeom>
                <a:avLst/>
                <a:gdLst/>
                <a:ahLst/>
                <a:cxnLst/>
                <a:rect l="l" t="t" r="r" b="b"/>
                <a:pathLst>
                  <a:path w="517" h="390" extrusionOk="0">
                    <a:moveTo>
                      <a:pt x="260" y="1"/>
                    </a:moveTo>
                    <a:cubicBezTo>
                      <a:pt x="217" y="1"/>
                      <a:pt x="173" y="15"/>
                      <a:pt x="136" y="44"/>
                    </a:cubicBezTo>
                    <a:cubicBezTo>
                      <a:pt x="1" y="153"/>
                      <a:pt x="68" y="372"/>
                      <a:pt x="238" y="388"/>
                    </a:cubicBezTo>
                    <a:cubicBezTo>
                      <a:pt x="246" y="389"/>
                      <a:pt x="254" y="389"/>
                      <a:pt x="262" y="389"/>
                    </a:cubicBezTo>
                    <a:cubicBezTo>
                      <a:pt x="422" y="389"/>
                      <a:pt x="516" y="202"/>
                      <a:pt x="412" y="73"/>
                    </a:cubicBezTo>
                    <a:cubicBezTo>
                      <a:pt x="374" y="26"/>
                      <a:pt x="318" y="1"/>
                      <a:pt x="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2" name="Google Shape;5632;p45"/>
              <p:cNvSpPr/>
              <p:nvPr/>
            </p:nvSpPr>
            <p:spPr>
              <a:xfrm>
                <a:off x="3875375" y="3992175"/>
                <a:ext cx="12300" cy="9325"/>
              </a:xfrm>
              <a:custGeom>
                <a:avLst/>
                <a:gdLst/>
                <a:ahLst/>
                <a:cxnLst/>
                <a:rect l="l" t="t" r="r" b="b"/>
                <a:pathLst>
                  <a:path w="492" h="373" extrusionOk="0">
                    <a:moveTo>
                      <a:pt x="248" y="1"/>
                    </a:moveTo>
                    <a:cubicBezTo>
                      <a:pt x="206" y="1"/>
                      <a:pt x="164" y="15"/>
                      <a:pt x="129" y="44"/>
                    </a:cubicBezTo>
                    <a:cubicBezTo>
                      <a:pt x="0" y="147"/>
                      <a:pt x="61" y="356"/>
                      <a:pt x="229" y="372"/>
                    </a:cubicBezTo>
                    <a:cubicBezTo>
                      <a:pt x="235" y="373"/>
                      <a:pt x="242" y="373"/>
                      <a:pt x="248" y="373"/>
                    </a:cubicBezTo>
                    <a:cubicBezTo>
                      <a:pt x="400" y="373"/>
                      <a:pt x="491" y="193"/>
                      <a:pt x="392" y="70"/>
                    </a:cubicBezTo>
                    <a:cubicBezTo>
                      <a:pt x="356" y="25"/>
                      <a:pt x="302" y="1"/>
                      <a:pt x="2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3" name="Google Shape;5633;p45"/>
              <p:cNvSpPr/>
              <p:nvPr/>
            </p:nvSpPr>
            <p:spPr>
              <a:xfrm>
                <a:off x="3862125" y="3975675"/>
                <a:ext cx="11650" cy="8875"/>
              </a:xfrm>
              <a:custGeom>
                <a:avLst/>
                <a:gdLst/>
                <a:ahLst/>
                <a:cxnLst/>
                <a:rect l="l" t="t" r="r" b="b"/>
                <a:pathLst>
                  <a:path w="466" h="355" extrusionOk="0">
                    <a:moveTo>
                      <a:pt x="233" y="0"/>
                    </a:moveTo>
                    <a:cubicBezTo>
                      <a:pt x="194" y="0"/>
                      <a:pt x="155" y="13"/>
                      <a:pt x="122" y="39"/>
                    </a:cubicBezTo>
                    <a:cubicBezTo>
                      <a:pt x="0" y="139"/>
                      <a:pt x="58" y="335"/>
                      <a:pt x="215" y="354"/>
                    </a:cubicBezTo>
                    <a:cubicBezTo>
                      <a:pt x="222" y="355"/>
                      <a:pt x="228" y="355"/>
                      <a:pt x="235" y="355"/>
                    </a:cubicBezTo>
                    <a:cubicBezTo>
                      <a:pt x="381" y="355"/>
                      <a:pt x="465" y="182"/>
                      <a:pt x="370" y="65"/>
                    </a:cubicBezTo>
                    <a:cubicBezTo>
                      <a:pt x="335" y="22"/>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4" name="Google Shape;5634;p45"/>
              <p:cNvSpPr/>
              <p:nvPr/>
            </p:nvSpPr>
            <p:spPr>
              <a:xfrm>
                <a:off x="3848850" y="3959150"/>
                <a:ext cx="11025" cy="8375"/>
              </a:xfrm>
              <a:custGeom>
                <a:avLst/>
                <a:gdLst/>
                <a:ahLst/>
                <a:cxnLst/>
                <a:rect l="l" t="t" r="r" b="b"/>
                <a:pathLst>
                  <a:path w="441" h="335" extrusionOk="0">
                    <a:moveTo>
                      <a:pt x="223" y="0"/>
                    </a:moveTo>
                    <a:cubicBezTo>
                      <a:pt x="185" y="0"/>
                      <a:pt x="148" y="13"/>
                      <a:pt x="117" y="38"/>
                    </a:cubicBezTo>
                    <a:cubicBezTo>
                      <a:pt x="1" y="131"/>
                      <a:pt x="55" y="318"/>
                      <a:pt x="203" y="334"/>
                    </a:cubicBezTo>
                    <a:cubicBezTo>
                      <a:pt x="210" y="334"/>
                      <a:pt x="216" y="335"/>
                      <a:pt x="222" y="335"/>
                    </a:cubicBezTo>
                    <a:cubicBezTo>
                      <a:pt x="359" y="335"/>
                      <a:pt x="440" y="171"/>
                      <a:pt x="351" y="60"/>
                    </a:cubicBezTo>
                    <a:cubicBezTo>
                      <a:pt x="319" y="21"/>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5" name="Google Shape;5635;p45"/>
              <p:cNvSpPr/>
              <p:nvPr/>
            </p:nvSpPr>
            <p:spPr>
              <a:xfrm>
                <a:off x="3986250" y="4093425"/>
                <a:ext cx="16500" cy="12550"/>
              </a:xfrm>
              <a:custGeom>
                <a:avLst/>
                <a:gdLst/>
                <a:ahLst/>
                <a:cxnLst/>
                <a:rect l="l" t="t" r="r" b="b"/>
                <a:pathLst>
                  <a:path w="660" h="502" extrusionOk="0">
                    <a:moveTo>
                      <a:pt x="331" y="0"/>
                    </a:moveTo>
                    <a:cubicBezTo>
                      <a:pt x="276" y="0"/>
                      <a:pt x="220" y="19"/>
                      <a:pt x="174" y="56"/>
                    </a:cubicBezTo>
                    <a:cubicBezTo>
                      <a:pt x="0" y="198"/>
                      <a:pt x="81" y="477"/>
                      <a:pt x="306" y="500"/>
                    </a:cubicBezTo>
                    <a:cubicBezTo>
                      <a:pt x="316" y="501"/>
                      <a:pt x="326" y="502"/>
                      <a:pt x="336" y="502"/>
                    </a:cubicBezTo>
                    <a:cubicBezTo>
                      <a:pt x="540" y="502"/>
                      <a:pt x="659" y="257"/>
                      <a:pt x="527" y="92"/>
                    </a:cubicBezTo>
                    <a:cubicBezTo>
                      <a:pt x="476" y="32"/>
                      <a:pt x="404" y="0"/>
                      <a:pt x="3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6" name="Google Shape;5636;p45"/>
              <p:cNvSpPr/>
              <p:nvPr/>
            </p:nvSpPr>
            <p:spPr>
              <a:xfrm>
                <a:off x="3973000" y="4076850"/>
                <a:ext cx="15850" cy="12075"/>
              </a:xfrm>
              <a:custGeom>
                <a:avLst/>
                <a:gdLst/>
                <a:ahLst/>
                <a:cxnLst/>
                <a:rect l="l" t="t" r="r" b="b"/>
                <a:pathLst>
                  <a:path w="634" h="483" extrusionOk="0">
                    <a:moveTo>
                      <a:pt x="316" y="1"/>
                    </a:moveTo>
                    <a:cubicBezTo>
                      <a:pt x="263" y="1"/>
                      <a:pt x="209" y="18"/>
                      <a:pt x="164" y="54"/>
                    </a:cubicBezTo>
                    <a:cubicBezTo>
                      <a:pt x="0" y="192"/>
                      <a:pt x="80" y="459"/>
                      <a:pt x="293" y="482"/>
                    </a:cubicBezTo>
                    <a:cubicBezTo>
                      <a:pt x="302" y="482"/>
                      <a:pt x="311" y="483"/>
                      <a:pt x="319" y="483"/>
                    </a:cubicBezTo>
                    <a:cubicBezTo>
                      <a:pt x="516" y="483"/>
                      <a:pt x="634" y="250"/>
                      <a:pt x="505" y="93"/>
                    </a:cubicBezTo>
                    <a:cubicBezTo>
                      <a:pt x="457" y="32"/>
                      <a:pt x="387" y="1"/>
                      <a:pt x="3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7" name="Google Shape;5637;p45"/>
              <p:cNvSpPr/>
              <p:nvPr/>
            </p:nvSpPr>
            <p:spPr>
              <a:xfrm>
                <a:off x="3959650" y="4060350"/>
                <a:ext cx="15300" cy="11625"/>
              </a:xfrm>
              <a:custGeom>
                <a:avLst/>
                <a:gdLst/>
                <a:ahLst/>
                <a:cxnLst/>
                <a:rect l="l" t="t" r="r" b="b"/>
                <a:pathLst>
                  <a:path w="612" h="465" extrusionOk="0">
                    <a:moveTo>
                      <a:pt x="307" y="1"/>
                    </a:moveTo>
                    <a:cubicBezTo>
                      <a:pt x="256" y="1"/>
                      <a:pt x="204" y="18"/>
                      <a:pt x="161" y="52"/>
                    </a:cubicBezTo>
                    <a:cubicBezTo>
                      <a:pt x="1" y="184"/>
                      <a:pt x="78" y="441"/>
                      <a:pt x="283" y="463"/>
                    </a:cubicBezTo>
                    <a:cubicBezTo>
                      <a:pt x="293" y="464"/>
                      <a:pt x="302" y="465"/>
                      <a:pt x="310" y="465"/>
                    </a:cubicBezTo>
                    <a:cubicBezTo>
                      <a:pt x="500" y="465"/>
                      <a:pt x="612" y="241"/>
                      <a:pt x="489" y="87"/>
                    </a:cubicBezTo>
                    <a:cubicBezTo>
                      <a:pt x="443" y="31"/>
                      <a:pt x="375" y="1"/>
                      <a:pt x="3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8" name="Google Shape;5638;p45"/>
              <p:cNvSpPr/>
              <p:nvPr/>
            </p:nvSpPr>
            <p:spPr>
              <a:xfrm>
                <a:off x="3946400" y="4043800"/>
                <a:ext cx="14675" cy="11150"/>
              </a:xfrm>
              <a:custGeom>
                <a:avLst/>
                <a:gdLst/>
                <a:ahLst/>
                <a:cxnLst/>
                <a:rect l="l" t="t" r="r" b="b"/>
                <a:pathLst>
                  <a:path w="587" h="446" extrusionOk="0">
                    <a:moveTo>
                      <a:pt x="295" y="1"/>
                    </a:moveTo>
                    <a:cubicBezTo>
                      <a:pt x="246" y="1"/>
                      <a:pt x="196" y="17"/>
                      <a:pt x="155" y="52"/>
                    </a:cubicBezTo>
                    <a:cubicBezTo>
                      <a:pt x="0" y="177"/>
                      <a:pt x="74" y="425"/>
                      <a:pt x="270" y="444"/>
                    </a:cubicBezTo>
                    <a:cubicBezTo>
                      <a:pt x="280" y="445"/>
                      <a:pt x="289" y="446"/>
                      <a:pt x="297" y="446"/>
                    </a:cubicBezTo>
                    <a:cubicBezTo>
                      <a:pt x="480" y="446"/>
                      <a:pt x="586" y="231"/>
                      <a:pt x="470" y="84"/>
                    </a:cubicBezTo>
                    <a:cubicBezTo>
                      <a:pt x="424" y="29"/>
                      <a:pt x="360"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9" name="Google Shape;5639;p45"/>
              <p:cNvSpPr/>
              <p:nvPr/>
            </p:nvSpPr>
            <p:spPr>
              <a:xfrm>
                <a:off x="3933150" y="4027275"/>
                <a:ext cx="14100" cy="10725"/>
              </a:xfrm>
              <a:custGeom>
                <a:avLst/>
                <a:gdLst/>
                <a:ahLst/>
                <a:cxnLst/>
                <a:rect l="l" t="t" r="r" b="b"/>
                <a:pathLst>
                  <a:path w="564" h="429" extrusionOk="0">
                    <a:moveTo>
                      <a:pt x="281" y="0"/>
                    </a:moveTo>
                    <a:cubicBezTo>
                      <a:pt x="234" y="0"/>
                      <a:pt x="187" y="16"/>
                      <a:pt x="148" y="48"/>
                    </a:cubicBezTo>
                    <a:cubicBezTo>
                      <a:pt x="0" y="170"/>
                      <a:pt x="71" y="408"/>
                      <a:pt x="260" y="427"/>
                    </a:cubicBezTo>
                    <a:cubicBezTo>
                      <a:pt x="268" y="428"/>
                      <a:pt x="276" y="428"/>
                      <a:pt x="284" y="428"/>
                    </a:cubicBezTo>
                    <a:cubicBezTo>
                      <a:pt x="459" y="428"/>
                      <a:pt x="564" y="222"/>
                      <a:pt x="447" y="80"/>
                    </a:cubicBezTo>
                    <a:cubicBezTo>
                      <a:pt x="405" y="27"/>
                      <a:pt x="343" y="0"/>
                      <a:pt x="2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0" name="Google Shape;5640;p45"/>
              <p:cNvSpPr/>
              <p:nvPr/>
            </p:nvSpPr>
            <p:spPr>
              <a:xfrm>
                <a:off x="3919800" y="4010775"/>
                <a:ext cx="13550" cy="10175"/>
              </a:xfrm>
              <a:custGeom>
                <a:avLst/>
                <a:gdLst/>
                <a:ahLst/>
                <a:cxnLst/>
                <a:rect l="l" t="t" r="r" b="b"/>
                <a:pathLst>
                  <a:path w="542" h="407" extrusionOk="0">
                    <a:moveTo>
                      <a:pt x="274" y="0"/>
                    </a:moveTo>
                    <a:cubicBezTo>
                      <a:pt x="228" y="0"/>
                      <a:pt x="183" y="15"/>
                      <a:pt x="145" y="46"/>
                    </a:cubicBezTo>
                    <a:cubicBezTo>
                      <a:pt x="1" y="158"/>
                      <a:pt x="71" y="390"/>
                      <a:pt x="251" y="406"/>
                    </a:cubicBezTo>
                    <a:cubicBezTo>
                      <a:pt x="259" y="407"/>
                      <a:pt x="267" y="407"/>
                      <a:pt x="274" y="407"/>
                    </a:cubicBezTo>
                    <a:cubicBezTo>
                      <a:pt x="441" y="407"/>
                      <a:pt x="542" y="210"/>
                      <a:pt x="431" y="75"/>
                    </a:cubicBezTo>
                    <a:cubicBezTo>
                      <a:pt x="391" y="26"/>
                      <a:pt x="333" y="0"/>
                      <a:pt x="2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1" name="Google Shape;5641;p45"/>
              <p:cNvSpPr/>
              <p:nvPr/>
            </p:nvSpPr>
            <p:spPr>
              <a:xfrm>
                <a:off x="3906550" y="3994200"/>
                <a:ext cx="12925" cy="9800"/>
              </a:xfrm>
              <a:custGeom>
                <a:avLst/>
                <a:gdLst/>
                <a:ahLst/>
                <a:cxnLst/>
                <a:rect l="l" t="t" r="r" b="b"/>
                <a:pathLst>
                  <a:path w="517" h="392" extrusionOk="0">
                    <a:moveTo>
                      <a:pt x="259" y="0"/>
                    </a:moveTo>
                    <a:cubicBezTo>
                      <a:pt x="215" y="0"/>
                      <a:pt x="171" y="14"/>
                      <a:pt x="135" y="44"/>
                    </a:cubicBezTo>
                    <a:cubicBezTo>
                      <a:pt x="0" y="153"/>
                      <a:pt x="65" y="371"/>
                      <a:pt x="238" y="391"/>
                    </a:cubicBezTo>
                    <a:cubicBezTo>
                      <a:pt x="246" y="391"/>
                      <a:pt x="254" y="392"/>
                      <a:pt x="261" y="392"/>
                    </a:cubicBezTo>
                    <a:cubicBezTo>
                      <a:pt x="421" y="392"/>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2" name="Google Shape;5642;p45"/>
              <p:cNvSpPr/>
              <p:nvPr/>
            </p:nvSpPr>
            <p:spPr>
              <a:xfrm>
                <a:off x="3893300" y="3977700"/>
                <a:ext cx="12275" cy="9350"/>
              </a:xfrm>
              <a:custGeom>
                <a:avLst/>
                <a:gdLst/>
                <a:ahLst/>
                <a:cxnLst/>
                <a:rect l="l" t="t" r="r" b="b"/>
                <a:pathLst>
                  <a:path w="491" h="374" extrusionOk="0">
                    <a:moveTo>
                      <a:pt x="244" y="1"/>
                    </a:moveTo>
                    <a:cubicBezTo>
                      <a:pt x="204" y="1"/>
                      <a:pt x="163" y="14"/>
                      <a:pt x="129" y="42"/>
                    </a:cubicBezTo>
                    <a:cubicBezTo>
                      <a:pt x="0" y="144"/>
                      <a:pt x="61" y="353"/>
                      <a:pt x="228" y="373"/>
                    </a:cubicBezTo>
                    <a:cubicBezTo>
                      <a:pt x="235" y="373"/>
                      <a:pt x="241" y="373"/>
                      <a:pt x="248" y="373"/>
                    </a:cubicBezTo>
                    <a:cubicBezTo>
                      <a:pt x="400" y="373"/>
                      <a:pt x="491" y="194"/>
                      <a:pt x="389" y="70"/>
                    </a:cubicBezTo>
                    <a:cubicBezTo>
                      <a:pt x="352" y="24"/>
                      <a:pt x="299" y="1"/>
                      <a:pt x="2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3" name="Google Shape;5643;p45"/>
              <p:cNvSpPr/>
              <p:nvPr/>
            </p:nvSpPr>
            <p:spPr>
              <a:xfrm>
                <a:off x="3880025" y="3961150"/>
                <a:ext cx="11650" cy="8875"/>
              </a:xfrm>
              <a:custGeom>
                <a:avLst/>
                <a:gdLst/>
                <a:ahLst/>
                <a:cxnLst/>
                <a:rect l="l" t="t" r="r" b="b"/>
                <a:pathLst>
                  <a:path w="466" h="355" extrusionOk="0">
                    <a:moveTo>
                      <a:pt x="233" y="0"/>
                    </a:moveTo>
                    <a:cubicBezTo>
                      <a:pt x="194" y="0"/>
                      <a:pt x="155" y="14"/>
                      <a:pt x="123" y="41"/>
                    </a:cubicBezTo>
                    <a:cubicBezTo>
                      <a:pt x="1" y="138"/>
                      <a:pt x="59" y="337"/>
                      <a:pt x="216" y="353"/>
                    </a:cubicBezTo>
                    <a:cubicBezTo>
                      <a:pt x="223" y="354"/>
                      <a:pt x="229" y="354"/>
                      <a:pt x="235" y="354"/>
                    </a:cubicBezTo>
                    <a:cubicBezTo>
                      <a:pt x="378" y="354"/>
                      <a:pt x="466" y="184"/>
                      <a:pt x="370" y="67"/>
                    </a:cubicBezTo>
                    <a:cubicBezTo>
                      <a:pt x="336" y="23"/>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4" name="Google Shape;5644;p45"/>
              <p:cNvSpPr/>
              <p:nvPr/>
            </p:nvSpPr>
            <p:spPr>
              <a:xfrm>
                <a:off x="3866775" y="3944625"/>
                <a:ext cx="11000" cy="8350"/>
              </a:xfrm>
              <a:custGeom>
                <a:avLst/>
                <a:gdLst/>
                <a:ahLst/>
                <a:cxnLst/>
                <a:rect l="l" t="t" r="r" b="b"/>
                <a:pathLst>
                  <a:path w="440" h="334" extrusionOk="0">
                    <a:moveTo>
                      <a:pt x="219" y="1"/>
                    </a:moveTo>
                    <a:cubicBezTo>
                      <a:pt x="182" y="1"/>
                      <a:pt x="144" y="13"/>
                      <a:pt x="113" y="37"/>
                    </a:cubicBezTo>
                    <a:cubicBezTo>
                      <a:pt x="1" y="130"/>
                      <a:pt x="55" y="317"/>
                      <a:pt x="203" y="333"/>
                    </a:cubicBezTo>
                    <a:cubicBezTo>
                      <a:pt x="210" y="334"/>
                      <a:pt x="216" y="334"/>
                      <a:pt x="222" y="334"/>
                    </a:cubicBezTo>
                    <a:cubicBezTo>
                      <a:pt x="359" y="334"/>
                      <a:pt x="440" y="174"/>
                      <a:pt x="351" y="63"/>
                    </a:cubicBezTo>
                    <a:cubicBezTo>
                      <a:pt x="318" y="22"/>
                      <a:pt x="268" y="1"/>
                      <a:pt x="2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5" name="Google Shape;5645;p45"/>
              <p:cNvSpPr/>
              <p:nvPr/>
            </p:nvSpPr>
            <p:spPr>
              <a:xfrm>
                <a:off x="3853450" y="3928100"/>
                <a:ext cx="10450" cy="7925"/>
              </a:xfrm>
              <a:custGeom>
                <a:avLst/>
                <a:gdLst/>
                <a:ahLst/>
                <a:cxnLst/>
                <a:rect l="l" t="t" r="r" b="b"/>
                <a:pathLst>
                  <a:path w="418" h="317" extrusionOk="0">
                    <a:moveTo>
                      <a:pt x="211" y="1"/>
                    </a:moveTo>
                    <a:cubicBezTo>
                      <a:pt x="176" y="1"/>
                      <a:pt x="140" y="12"/>
                      <a:pt x="109" y="36"/>
                    </a:cubicBezTo>
                    <a:cubicBezTo>
                      <a:pt x="0" y="123"/>
                      <a:pt x="55" y="300"/>
                      <a:pt x="193" y="316"/>
                    </a:cubicBezTo>
                    <a:cubicBezTo>
                      <a:pt x="199" y="317"/>
                      <a:pt x="206" y="317"/>
                      <a:pt x="212" y="317"/>
                    </a:cubicBezTo>
                    <a:cubicBezTo>
                      <a:pt x="342" y="317"/>
                      <a:pt x="417" y="163"/>
                      <a:pt x="334" y="59"/>
                    </a:cubicBezTo>
                    <a:cubicBezTo>
                      <a:pt x="302" y="21"/>
                      <a:pt x="257" y="1"/>
                      <a:pt x="2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6" name="Google Shape;5646;p45"/>
              <p:cNvSpPr/>
              <p:nvPr/>
            </p:nvSpPr>
            <p:spPr>
              <a:xfrm>
                <a:off x="4017350" y="4095400"/>
                <a:ext cx="17200" cy="13075"/>
              </a:xfrm>
              <a:custGeom>
                <a:avLst/>
                <a:gdLst/>
                <a:ahLst/>
                <a:cxnLst/>
                <a:rect l="l" t="t" r="r" b="b"/>
                <a:pathLst>
                  <a:path w="688" h="523" extrusionOk="0">
                    <a:moveTo>
                      <a:pt x="345" y="1"/>
                    </a:moveTo>
                    <a:cubicBezTo>
                      <a:pt x="288" y="1"/>
                      <a:pt x="231" y="19"/>
                      <a:pt x="183" y="58"/>
                    </a:cubicBezTo>
                    <a:cubicBezTo>
                      <a:pt x="0" y="202"/>
                      <a:pt x="87" y="495"/>
                      <a:pt x="318" y="520"/>
                    </a:cubicBezTo>
                    <a:cubicBezTo>
                      <a:pt x="329" y="522"/>
                      <a:pt x="339" y="522"/>
                      <a:pt x="349" y="522"/>
                    </a:cubicBezTo>
                    <a:cubicBezTo>
                      <a:pt x="559" y="522"/>
                      <a:pt x="688" y="271"/>
                      <a:pt x="550" y="99"/>
                    </a:cubicBezTo>
                    <a:cubicBezTo>
                      <a:pt x="498" y="35"/>
                      <a:pt x="422"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7" name="Google Shape;5647;p45"/>
              <p:cNvSpPr/>
              <p:nvPr/>
            </p:nvSpPr>
            <p:spPr>
              <a:xfrm>
                <a:off x="4004075" y="4078875"/>
                <a:ext cx="16600" cy="12625"/>
              </a:xfrm>
              <a:custGeom>
                <a:avLst/>
                <a:gdLst/>
                <a:ahLst/>
                <a:cxnLst/>
                <a:rect l="l" t="t" r="r" b="b"/>
                <a:pathLst>
                  <a:path w="664" h="505" extrusionOk="0">
                    <a:moveTo>
                      <a:pt x="333" y="1"/>
                    </a:moveTo>
                    <a:cubicBezTo>
                      <a:pt x="277" y="1"/>
                      <a:pt x="221" y="19"/>
                      <a:pt x="174" y="57"/>
                    </a:cubicBezTo>
                    <a:cubicBezTo>
                      <a:pt x="1" y="198"/>
                      <a:pt x="84" y="481"/>
                      <a:pt x="306" y="503"/>
                    </a:cubicBezTo>
                    <a:cubicBezTo>
                      <a:pt x="315" y="504"/>
                      <a:pt x="325" y="505"/>
                      <a:pt x="334" y="505"/>
                    </a:cubicBezTo>
                    <a:cubicBezTo>
                      <a:pt x="542" y="505"/>
                      <a:pt x="663" y="262"/>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8" name="Google Shape;5648;p45"/>
              <p:cNvSpPr/>
              <p:nvPr/>
            </p:nvSpPr>
            <p:spPr>
              <a:xfrm>
                <a:off x="3990825" y="4062400"/>
                <a:ext cx="15950" cy="12075"/>
              </a:xfrm>
              <a:custGeom>
                <a:avLst/>
                <a:gdLst/>
                <a:ahLst/>
                <a:cxnLst/>
                <a:rect l="l" t="t" r="r" b="b"/>
                <a:pathLst>
                  <a:path w="638" h="483" extrusionOk="0">
                    <a:moveTo>
                      <a:pt x="320" y="0"/>
                    </a:moveTo>
                    <a:cubicBezTo>
                      <a:pt x="266" y="0"/>
                      <a:pt x="212" y="18"/>
                      <a:pt x="168" y="54"/>
                    </a:cubicBezTo>
                    <a:cubicBezTo>
                      <a:pt x="1" y="189"/>
                      <a:pt x="81" y="459"/>
                      <a:pt x="296" y="481"/>
                    </a:cubicBezTo>
                    <a:cubicBezTo>
                      <a:pt x="305" y="482"/>
                      <a:pt x="314" y="482"/>
                      <a:pt x="323" y="482"/>
                    </a:cubicBezTo>
                    <a:cubicBezTo>
                      <a:pt x="519" y="482"/>
                      <a:pt x="638" y="249"/>
                      <a:pt x="508" y="89"/>
                    </a:cubicBezTo>
                    <a:cubicBezTo>
                      <a:pt x="461" y="30"/>
                      <a:pt x="390" y="0"/>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9" name="Google Shape;5649;p45"/>
              <p:cNvSpPr/>
              <p:nvPr/>
            </p:nvSpPr>
            <p:spPr>
              <a:xfrm>
                <a:off x="3977575" y="4045825"/>
                <a:ext cx="15300" cy="11700"/>
              </a:xfrm>
              <a:custGeom>
                <a:avLst/>
                <a:gdLst/>
                <a:ahLst/>
                <a:cxnLst/>
                <a:rect l="l" t="t" r="r" b="b"/>
                <a:pathLst>
                  <a:path w="612" h="468" extrusionOk="0">
                    <a:moveTo>
                      <a:pt x="309" y="1"/>
                    </a:moveTo>
                    <a:cubicBezTo>
                      <a:pt x="257" y="1"/>
                      <a:pt x="204" y="18"/>
                      <a:pt x="161" y="55"/>
                    </a:cubicBezTo>
                    <a:cubicBezTo>
                      <a:pt x="0" y="183"/>
                      <a:pt x="77" y="443"/>
                      <a:pt x="283" y="466"/>
                    </a:cubicBezTo>
                    <a:cubicBezTo>
                      <a:pt x="292" y="467"/>
                      <a:pt x="301" y="467"/>
                      <a:pt x="310" y="467"/>
                    </a:cubicBezTo>
                    <a:cubicBezTo>
                      <a:pt x="500" y="467"/>
                      <a:pt x="612" y="240"/>
                      <a:pt x="489" y="87"/>
                    </a:cubicBezTo>
                    <a:cubicBezTo>
                      <a:pt x="443" y="30"/>
                      <a:pt x="376"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0" name="Google Shape;5650;p45"/>
              <p:cNvSpPr/>
              <p:nvPr/>
            </p:nvSpPr>
            <p:spPr>
              <a:xfrm>
                <a:off x="3964325" y="4029325"/>
                <a:ext cx="14675" cy="11150"/>
              </a:xfrm>
              <a:custGeom>
                <a:avLst/>
                <a:gdLst/>
                <a:ahLst/>
                <a:cxnLst/>
                <a:rect l="l" t="t" r="r" b="b"/>
                <a:pathLst>
                  <a:path w="587" h="446" extrusionOk="0">
                    <a:moveTo>
                      <a:pt x="294" y="0"/>
                    </a:moveTo>
                    <a:cubicBezTo>
                      <a:pt x="245" y="0"/>
                      <a:pt x="196" y="16"/>
                      <a:pt x="154" y="49"/>
                    </a:cubicBezTo>
                    <a:cubicBezTo>
                      <a:pt x="0" y="175"/>
                      <a:pt x="74" y="425"/>
                      <a:pt x="270" y="445"/>
                    </a:cubicBezTo>
                    <a:cubicBezTo>
                      <a:pt x="278" y="445"/>
                      <a:pt x="286" y="446"/>
                      <a:pt x="293" y="446"/>
                    </a:cubicBezTo>
                    <a:cubicBezTo>
                      <a:pt x="479" y="446"/>
                      <a:pt x="586" y="230"/>
                      <a:pt x="466" y="81"/>
                    </a:cubicBezTo>
                    <a:cubicBezTo>
                      <a:pt x="422" y="28"/>
                      <a:pt x="358" y="0"/>
                      <a:pt x="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1" name="Google Shape;5651;p45"/>
              <p:cNvSpPr/>
              <p:nvPr/>
            </p:nvSpPr>
            <p:spPr>
              <a:xfrm>
                <a:off x="3951050" y="4012800"/>
                <a:ext cx="14025" cy="10650"/>
              </a:xfrm>
              <a:custGeom>
                <a:avLst/>
                <a:gdLst/>
                <a:ahLst/>
                <a:cxnLst/>
                <a:rect l="l" t="t" r="r" b="b"/>
                <a:pathLst>
                  <a:path w="561" h="426" extrusionOk="0">
                    <a:moveTo>
                      <a:pt x="282" y="1"/>
                    </a:moveTo>
                    <a:cubicBezTo>
                      <a:pt x="235" y="1"/>
                      <a:pt x="188" y="16"/>
                      <a:pt x="149" y="48"/>
                    </a:cubicBezTo>
                    <a:cubicBezTo>
                      <a:pt x="1" y="167"/>
                      <a:pt x="71" y="405"/>
                      <a:pt x="261" y="424"/>
                    </a:cubicBezTo>
                    <a:cubicBezTo>
                      <a:pt x="270" y="425"/>
                      <a:pt x="279" y="426"/>
                      <a:pt x="288" y="426"/>
                    </a:cubicBezTo>
                    <a:cubicBezTo>
                      <a:pt x="458" y="426"/>
                      <a:pt x="561" y="221"/>
                      <a:pt x="447" y="80"/>
                    </a:cubicBezTo>
                    <a:cubicBezTo>
                      <a:pt x="406"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2" name="Google Shape;5652;p45"/>
              <p:cNvSpPr/>
              <p:nvPr/>
            </p:nvSpPr>
            <p:spPr>
              <a:xfrm>
                <a:off x="3937725" y="3996225"/>
                <a:ext cx="13550" cy="10275"/>
              </a:xfrm>
              <a:custGeom>
                <a:avLst/>
                <a:gdLst/>
                <a:ahLst/>
                <a:cxnLst/>
                <a:rect l="l" t="t" r="r" b="b"/>
                <a:pathLst>
                  <a:path w="542" h="411" extrusionOk="0">
                    <a:moveTo>
                      <a:pt x="272" y="1"/>
                    </a:moveTo>
                    <a:cubicBezTo>
                      <a:pt x="226" y="1"/>
                      <a:pt x="180" y="16"/>
                      <a:pt x="142" y="46"/>
                    </a:cubicBezTo>
                    <a:cubicBezTo>
                      <a:pt x="0" y="162"/>
                      <a:pt x="68" y="390"/>
                      <a:pt x="251" y="409"/>
                    </a:cubicBezTo>
                    <a:cubicBezTo>
                      <a:pt x="259" y="410"/>
                      <a:pt x="266" y="410"/>
                      <a:pt x="274" y="410"/>
                    </a:cubicBezTo>
                    <a:cubicBezTo>
                      <a:pt x="441" y="410"/>
                      <a:pt x="542" y="213"/>
                      <a:pt x="431" y="78"/>
                    </a:cubicBezTo>
                    <a:cubicBezTo>
                      <a:pt x="391" y="27"/>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3" name="Google Shape;5653;p45"/>
              <p:cNvSpPr/>
              <p:nvPr/>
            </p:nvSpPr>
            <p:spPr>
              <a:xfrm>
                <a:off x="3924450" y="3979725"/>
                <a:ext cx="12925" cy="9750"/>
              </a:xfrm>
              <a:custGeom>
                <a:avLst/>
                <a:gdLst/>
                <a:ahLst/>
                <a:cxnLst/>
                <a:rect l="l" t="t" r="r" b="b"/>
                <a:pathLst>
                  <a:path w="517" h="390" extrusionOk="0">
                    <a:moveTo>
                      <a:pt x="258" y="1"/>
                    </a:moveTo>
                    <a:cubicBezTo>
                      <a:pt x="215" y="1"/>
                      <a:pt x="172" y="15"/>
                      <a:pt x="136" y="44"/>
                    </a:cubicBezTo>
                    <a:cubicBezTo>
                      <a:pt x="1" y="153"/>
                      <a:pt x="65" y="372"/>
                      <a:pt x="239" y="388"/>
                    </a:cubicBezTo>
                    <a:cubicBezTo>
                      <a:pt x="247" y="389"/>
                      <a:pt x="254" y="389"/>
                      <a:pt x="262" y="389"/>
                    </a:cubicBezTo>
                    <a:cubicBezTo>
                      <a:pt x="422" y="389"/>
                      <a:pt x="517" y="202"/>
                      <a:pt x="412" y="73"/>
                    </a:cubicBezTo>
                    <a:cubicBezTo>
                      <a:pt x="372" y="25"/>
                      <a:pt x="315"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4" name="Google Shape;5654;p45"/>
              <p:cNvSpPr/>
              <p:nvPr/>
            </p:nvSpPr>
            <p:spPr>
              <a:xfrm>
                <a:off x="3911200" y="3963175"/>
                <a:ext cx="12300" cy="9325"/>
              </a:xfrm>
              <a:custGeom>
                <a:avLst/>
                <a:gdLst/>
                <a:ahLst/>
                <a:cxnLst/>
                <a:rect l="l" t="t" r="r" b="b"/>
                <a:pathLst>
                  <a:path w="492" h="373" extrusionOk="0">
                    <a:moveTo>
                      <a:pt x="247" y="1"/>
                    </a:moveTo>
                    <a:cubicBezTo>
                      <a:pt x="206" y="1"/>
                      <a:pt x="164" y="15"/>
                      <a:pt x="129" y="44"/>
                    </a:cubicBezTo>
                    <a:cubicBezTo>
                      <a:pt x="1" y="147"/>
                      <a:pt x="62" y="356"/>
                      <a:pt x="226" y="372"/>
                    </a:cubicBezTo>
                    <a:cubicBezTo>
                      <a:pt x="232" y="372"/>
                      <a:pt x="239" y="373"/>
                      <a:pt x="245" y="373"/>
                    </a:cubicBezTo>
                    <a:cubicBezTo>
                      <a:pt x="401" y="373"/>
                      <a:pt x="491" y="193"/>
                      <a:pt x="390" y="70"/>
                    </a:cubicBezTo>
                    <a:cubicBezTo>
                      <a:pt x="353" y="24"/>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5" name="Google Shape;5655;p45"/>
              <p:cNvSpPr/>
              <p:nvPr/>
            </p:nvSpPr>
            <p:spPr>
              <a:xfrm>
                <a:off x="3897950" y="3946675"/>
                <a:ext cx="11650" cy="8875"/>
              </a:xfrm>
              <a:custGeom>
                <a:avLst/>
                <a:gdLst/>
                <a:ahLst/>
                <a:cxnLst/>
                <a:rect l="l" t="t" r="r" b="b"/>
                <a:pathLst>
                  <a:path w="466" h="355" extrusionOk="0">
                    <a:moveTo>
                      <a:pt x="232" y="0"/>
                    </a:moveTo>
                    <a:cubicBezTo>
                      <a:pt x="193" y="0"/>
                      <a:pt x="154" y="13"/>
                      <a:pt x="123" y="39"/>
                    </a:cubicBezTo>
                    <a:cubicBezTo>
                      <a:pt x="0" y="138"/>
                      <a:pt x="58" y="334"/>
                      <a:pt x="216" y="354"/>
                    </a:cubicBezTo>
                    <a:cubicBezTo>
                      <a:pt x="222" y="354"/>
                      <a:pt x="228" y="355"/>
                      <a:pt x="235" y="355"/>
                    </a:cubicBezTo>
                    <a:cubicBezTo>
                      <a:pt x="378" y="355"/>
                      <a:pt x="466" y="182"/>
                      <a:pt x="370" y="65"/>
                    </a:cubicBezTo>
                    <a:cubicBezTo>
                      <a:pt x="335" y="22"/>
                      <a:pt x="284" y="0"/>
                      <a:pt x="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6" name="Google Shape;5656;p45"/>
              <p:cNvSpPr/>
              <p:nvPr/>
            </p:nvSpPr>
            <p:spPr>
              <a:xfrm>
                <a:off x="3884600" y="3930150"/>
                <a:ext cx="11100" cy="8375"/>
              </a:xfrm>
              <a:custGeom>
                <a:avLst/>
                <a:gdLst/>
                <a:ahLst/>
                <a:cxnLst/>
                <a:rect l="l" t="t" r="r" b="b"/>
                <a:pathLst>
                  <a:path w="444" h="335" extrusionOk="0">
                    <a:moveTo>
                      <a:pt x="226" y="0"/>
                    </a:moveTo>
                    <a:cubicBezTo>
                      <a:pt x="189" y="0"/>
                      <a:pt x="151" y="12"/>
                      <a:pt x="120" y="38"/>
                    </a:cubicBezTo>
                    <a:cubicBezTo>
                      <a:pt x="1" y="131"/>
                      <a:pt x="59" y="317"/>
                      <a:pt x="207" y="333"/>
                    </a:cubicBezTo>
                    <a:cubicBezTo>
                      <a:pt x="213" y="334"/>
                      <a:pt x="219" y="334"/>
                      <a:pt x="226" y="334"/>
                    </a:cubicBezTo>
                    <a:cubicBezTo>
                      <a:pt x="362" y="334"/>
                      <a:pt x="444" y="171"/>
                      <a:pt x="354" y="60"/>
                    </a:cubicBezTo>
                    <a:cubicBezTo>
                      <a:pt x="322" y="21"/>
                      <a:pt x="274" y="0"/>
                      <a:pt x="2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7" name="Google Shape;5657;p45"/>
              <p:cNvSpPr/>
              <p:nvPr/>
            </p:nvSpPr>
            <p:spPr>
              <a:xfrm>
                <a:off x="3871350" y="3913575"/>
                <a:ext cx="10450" cy="7925"/>
              </a:xfrm>
              <a:custGeom>
                <a:avLst/>
                <a:gdLst/>
                <a:ahLst/>
                <a:cxnLst/>
                <a:rect l="l" t="t" r="r" b="b"/>
                <a:pathLst>
                  <a:path w="418" h="317" extrusionOk="0">
                    <a:moveTo>
                      <a:pt x="209" y="0"/>
                    </a:moveTo>
                    <a:cubicBezTo>
                      <a:pt x="174" y="0"/>
                      <a:pt x="139" y="12"/>
                      <a:pt x="110" y="36"/>
                    </a:cubicBezTo>
                    <a:cubicBezTo>
                      <a:pt x="1" y="126"/>
                      <a:pt x="55" y="302"/>
                      <a:pt x="194" y="315"/>
                    </a:cubicBezTo>
                    <a:cubicBezTo>
                      <a:pt x="200" y="316"/>
                      <a:pt x="207" y="316"/>
                      <a:pt x="213" y="316"/>
                    </a:cubicBezTo>
                    <a:cubicBezTo>
                      <a:pt x="343" y="316"/>
                      <a:pt x="417" y="165"/>
                      <a:pt x="332" y="61"/>
                    </a:cubicBezTo>
                    <a:cubicBezTo>
                      <a:pt x="301"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8" name="Google Shape;5658;p45"/>
              <p:cNvSpPr/>
              <p:nvPr/>
            </p:nvSpPr>
            <p:spPr>
              <a:xfrm>
                <a:off x="4048525" y="4097525"/>
                <a:ext cx="17850" cy="13500"/>
              </a:xfrm>
              <a:custGeom>
                <a:avLst/>
                <a:gdLst/>
                <a:ahLst/>
                <a:cxnLst/>
                <a:rect l="l" t="t" r="r" b="b"/>
                <a:pathLst>
                  <a:path w="714" h="540" extrusionOk="0">
                    <a:moveTo>
                      <a:pt x="358" y="0"/>
                    </a:moveTo>
                    <a:cubicBezTo>
                      <a:pt x="298" y="0"/>
                      <a:pt x="239" y="20"/>
                      <a:pt x="190" y="59"/>
                    </a:cubicBezTo>
                    <a:cubicBezTo>
                      <a:pt x="0" y="210"/>
                      <a:pt x="90" y="513"/>
                      <a:pt x="331" y="538"/>
                    </a:cubicBezTo>
                    <a:cubicBezTo>
                      <a:pt x="341" y="539"/>
                      <a:pt x="352" y="540"/>
                      <a:pt x="362" y="540"/>
                    </a:cubicBezTo>
                    <a:cubicBezTo>
                      <a:pt x="581" y="540"/>
                      <a:pt x="713" y="279"/>
                      <a:pt x="569" y="101"/>
                    </a:cubicBezTo>
                    <a:cubicBezTo>
                      <a:pt x="515" y="35"/>
                      <a:pt x="437" y="0"/>
                      <a:pt x="3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9" name="Google Shape;5659;p45"/>
              <p:cNvSpPr/>
              <p:nvPr/>
            </p:nvSpPr>
            <p:spPr>
              <a:xfrm>
                <a:off x="4035250" y="4080925"/>
                <a:ext cx="17150" cy="13000"/>
              </a:xfrm>
              <a:custGeom>
                <a:avLst/>
                <a:gdLst/>
                <a:ahLst/>
                <a:cxnLst/>
                <a:rect l="l" t="t" r="r" b="b"/>
                <a:pathLst>
                  <a:path w="686" h="520" extrusionOk="0">
                    <a:moveTo>
                      <a:pt x="345" y="0"/>
                    </a:moveTo>
                    <a:cubicBezTo>
                      <a:pt x="288" y="0"/>
                      <a:pt x="229" y="19"/>
                      <a:pt x="181" y="58"/>
                    </a:cubicBezTo>
                    <a:cubicBezTo>
                      <a:pt x="1" y="203"/>
                      <a:pt x="88" y="495"/>
                      <a:pt x="316" y="518"/>
                    </a:cubicBezTo>
                    <a:cubicBezTo>
                      <a:pt x="326" y="519"/>
                      <a:pt x="337" y="520"/>
                      <a:pt x="347" y="520"/>
                    </a:cubicBezTo>
                    <a:cubicBezTo>
                      <a:pt x="560" y="520"/>
                      <a:pt x="685" y="272"/>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0" name="Google Shape;5660;p45"/>
              <p:cNvSpPr/>
              <p:nvPr/>
            </p:nvSpPr>
            <p:spPr>
              <a:xfrm>
                <a:off x="4022000" y="4064425"/>
                <a:ext cx="16575" cy="12550"/>
              </a:xfrm>
              <a:custGeom>
                <a:avLst/>
                <a:gdLst/>
                <a:ahLst/>
                <a:cxnLst/>
                <a:rect l="l" t="t" r="r" b="b"/>
                <a:pathLst>
                  <a:path w="663" h="502" extrusionOk="0">
                    <a:moveTo>
                      <a:pt x="334" y="0"/>
                    </a:moveTo>
                    <a:cubicBezTo>
                      <a:pt x="278" y="0"/>
                      <a:pt x="221" y="19"/>
                      <a:pt x="174" y="56"/>
                    </a:cubicBezTo>
                    <a:cubicBezTo>
                      <a:pt x="0" y="198"/>
                      <a:pt x="84" y="477"/>
                      <a:pt x="306" y="500"/>
                    </a:cubicBezTo>
                    <a:cubicBezTo>
                      <a:pt x="316" y="501"/>
                      <a:pt x="326" y="501"/>
                      <a:pt x="336" y="501"/>
                    </a:cubicBezTo>
                    <a:cubicBezTo>
                      <a:pt x="543" y="501"/>
                      <a:pt x="662" y="257"/>
                      <a:pt x="528" y="92"/>
                    </a:cubicBezTo>
                    <a:cubicBezTo>
                      <a:pt x="478" y="31"/>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1" name="Google Shape;5661;p45"/>
              <p:cNvSpPr/>
              <p:nvPr/>
            </p:nvSpPr>
            <p:spPr>
              <a:xfrm>
                <a:off x="4008750" y="4047850"/>
                <a:ext cx="15950" cy="12075"/>
              </a:xfrm>
              <a:custGeom>
                <a:avLst/>
                <a:gdLst/>
                <a:ahLst/>
                <a:cxnLst/>
                <a:rect l="l" t="t" r="r" b="b"/>
                <a:pathLst>
                  <a:path w="638" h="483" extrusionOk="0">
                    <a:moveTo>
                      <a:pt x="318" y="1"/>
                    </a:moveTo>
                    <a:cubicBezTo>
                      <a:pt x="265" y="1"/>
                      <a:pt x="211" y="18"/>
                      <a:pt x="167" y="54"/>
                    </a:cubicBezTo>
                    <a:cubicBezTo>
                      <a:pt x="0" y="192"/>
                      <a:pt x="81" y="459"/>
                      <a:pt x="296" y="481"/>
                    </a:cubicBezTo>
                    <a:cubicBezTo>
                      <a:pt x="305" y="482"/>
                      <a:pt x="314" y="483"/>
                      <a:pt x="323" y="483"/>
                    </a:cubicBezTo>
                    <a:cubicBezTo>
                      <a:pt x="519" y="483"/>
                      <a:pt x="637" y="249"/>
                      <a:pt x="508" y="92"/>
                    </a:cubicBezTo>
                    <a:cubicBezTo>
                      <a:pt x="460" y="32"/>
                      <a:pt x="389"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2" name="Google Shape;5662;p45"/>
              <p:cNvSpPr/>
              <p:nvPr/>
            </p:nvSpPr>
            <p:spPr>
              <a:xfrm>
                <a:off x="3995475" y="4031350"/>
                <a:ext cx="15325" cy="11625"/>
              </a:xfrm>
              <a:custGeom>
                <a:avLst/>
                <a:gdLst/>
                <a:ahLst/>
                <a:cxnLst/>
                <a:rect l="l" t="t" r="r" b="b"/>
                <a:pathLst>
                  <a:path w="613" h="465" extrusionOk="0">
                    <a:moveTo>
                      <a:pt x="306" y="1"/>
                    </a:moveTo>
                    <a:cubicBezTo>
                      <a:pt x="255" y="1"/>
                      <a:pt x="204" y="17"/>
                      <a:pt x="162" y="52"/>
                    </a:cubicBezTo>
                    <a:cubicBezTo>
                      <a:pt x="1" y="184"/>
                      <a:pt x="78" y="441"/>
                      <a:pt x="284" y="463"/>
                    </a:cubicBezTo>
                    <a:cubicBezTo>
                      <a:pt x="293" y="464"/>
                      <a:pt x="302" y="465"/>
                      <a:pt x="311" y="465"/>
                    </a:cubicBezTo>
                    <a:cubicBezTo>
                      <a:pt x="500" y="465"/>
                      <a:pt x="612" y="241"/>
                      <a:pt x="489" y="87"/>
                    </a:cubicBezTo>
                    <a:cubicBezTo>
                      <a:pt x="442" y="30"/>
                      <a:pt x="374"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3" name="Google Shape;5663;p45"/>
              <p:cNvSpPr/>
              <p:nvPr/>
            </p:nvSpPr>
            <p:spPr>
              <a:xfrm>
                <a:off x="3982225" y="4014800"/>
                <a:ext cx="14675" cy="11150"/>
              </a:xfrm>
              <a:custGeom>
                <a:avLst/>
                <a:gdLst/>
                <a:ahLst/>
                <a:cxnLst/>
                <a:rect l="l" t="t" r="r" b="b"/>
                <a:pathLst>
                  <a:path w="587" h="446" extrusionOk="0">
                    <a:moveTo>
                      <a:pt x="293" y="0"/>
                    </a:moveTo>
                    <a:cubicBezTo>
                      <a:pt x="243" y="0"/>
                      <a:pt x="193" y="17"/>
                      <a:pt x="152" y="52"/>
                    </a:cubicBezTo>
                    <a:cubicBezTo>
                      <a:pt x="1" y="177"/>
                      <a:pt x="75" y="425"/>
                      <a:pt x="271" y="444"/>
                    </a:cubicBezTo>
                    <a:cubicBezTo>
                      <a:pt x="280" y="445"/>
                      <a:pt x="289" y="445"/>
                      <a:pt x="297" y="445"/>
                    </a:cubicBezTo>
                    <a:cubicBezTo>
                      <a:pt x="478" y="445"/>
                      <a:pt x="586" y="231"/>
                      <a:pt x="467" y="84"/>
                    </a:cubicBezTo>
                    <a:cubicBezTo>
                      <a:pt x="423" y="29"/>
                      <a:pt x="358" y="0"/>
                      <a:pt x="2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4" name="Google Shape;5664;p45"/>
              <p:cNvSpPr/>
              <p:nvPr/>
            </p:nvSpPr>
            <p:spPr>
              <a:xfrm>
                <a:off x="3968900" y="3998250"/>
                <a:ext cx="14125" cy="10750"/>
              </a:xfrm>
              <a:custGeom>
                <a:avLst/>
                <a:gdLst/>
                <a:ahLst/>
                <a:cxnLst/>
                <a:rect l="l" t="t" r="r" b="b"/>
                <a:pathLst>
                  <a:path w="565" h="430" extrusionOk="0">
                    <a:moveTo>
                      <a:pt x="284" y="1"/>
                    </a:moveTo>
                    <a:cubicBezTo>
                      <a:pt x="237" y="1"/>
                      <a:pt x="188" y="17"/>
                      <a:pt x="148" y="49"/>
                    </a:cubicBezTo>
                    <a:cubicBezTo>
                      <a:pt x="0" y="171"/>
                      <a:pt x="71" y="409"/>
                      <a:pt x="261" y="428"/>
                    </a:cubicBezTo>
                    <a:cubicBezTo>
                      <a:pt x="268" y="429"/>
                      <a:pt x="276" y="429"/>
                      <a:pt x="284" y="429"/>
                    </a:cubicBezTo>
                    <a:cubicBezTo>
                      <a:pt x="460" y="429"/>
                      <a:pt x="564" y="222"/>
                      <a:pt x="450" y="81"/>
                    </a:cubicBezTo>
                    <a:cubicBezTo>
                      <a:pt x="408" y="28"/>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5" name="Google Shape;5665;p45"/>
              <p:cNvSpPr/>
              <p:nvPr/>
            </p:nvSpPr>
            <p:spPr>
              <a:xfrm>
                <a:off x="3955625" y="3981750"/>
                <a:ext cx="13500" cy="10200"/>
              </a:xfrm>
              <a:custGeom>
                <a:avLst/>
                <a:gdLst/>
                <a:ahLst/>
                <a:cxnLst/>
                <a:rect l="l" t="t" r="r" b="b"/>
                <a:pathLst>
                  <a:path w="540" h="408" extrusionOk="0">
                    <a:moveTo>
                      <a:pt x="271" y="1"/>
                    </a:moveTo>
                    <a:cubicBezTo>
                      <a:pt x="226" y="1"/>
                      <a:pt x="180" y="16"/>
                      <a:pt x="142" y="47"/>
                    </a:cubicBezTo>
                    <a:cubicBezTo>
                      <a:pt x="1" y="159"/>
                      <a:pt x="68" y="390"/>
                      <a:pt x="252" y="407"/>
                    </a:cubicBezTo>
                    <a:cubicBezTo>
                      <a:pt x="259" y="407"/>
                      <a:pt x="267" y="408"/>
                      <a:pt x="275" y="408"/>
                    </a:cubicBezTo>
                    <a:cubicBezTo>
                      <a:pt x="441" y="408"/>
                      <a:pt x="539" y="211"/>
                      <a:pt x="432" y="76"/>
                    </a:cubicBezTo>
                    <a:cubicBezTo>
                      <a:pt x="390" y="26"/>
                      <a:pt x="330" y="1"/>
                      <a:pt x="2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6" name="Google Shape;5666;p45"/>
              <p:cNvSpPr/>
              <p:nvPr/>
            </p:nvSpPr>
            <p:spPr>
              <a:xfrm>
                <a:off x="3942375" y="3965200"/>
                <a:ext cx="12850" cy="9800"/>
              </a:xfrm>
              <a:custGeom>
                <a:avLst/>
                <a:gdLst/>
                <a:ahLst/>
                <a:cxnLst/>
                <a:rect l="l" t="t" r="r" b="b"/>
                <a:pathLst>
                  <a:path w="514" h="392" extrusionOk="0">
                    <a:moveTo>
                      <a:pt x="258" y="0"/>
                    </a:moveTo>
                    <a:cubicBezTo>
                      <a:pt x="215" y="0"/>
                      <a:pt x="172" y="14"/>
                      <a:pt x="136" y="43"/>
                    </a:cubicBezTo>
                    <a:cubicBezTo>
                      <a:pt x="1" y="153"/>
                      <a:pt x="65" y="371"/>
                      <a:pt x="238" y="390"/>
                    </a:cubicBezTo>
                    <a:cubicBezTo>
                      <a:pt x="246" y="391"/>
                      <a:pt x="254" y="392"/>
                      <a:pt x="261" y="392"/>
                    </a:cubicBezTo>
                    <a:cubicBezTo>
                      <a:pt x="421" y="392"/>
                      <a:pt x="513" y="201"/>
                      <a:pt x="409" y="72"/>
                    </a:cubicBezTo>
                    <a:cubicBezTo>
                      <a:pt x="370"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7" name="Google Shape;5667;p45"/>
              <p:cNvSpPr/>
              <p:nvPr/>
            </p:nvSpPr>
            <p:spPr>
              <a:xfrm>
                <a:off x="3929125" y="3948625"/>
                <a:ext cx="12275" cy="9350"/>
              </a:xfrm>
              <a:custGeom>
                <a:avLst/>
                <a:gdLst/>
                <a:ahLst/>
                <a:cxnLst/>
                <a:rect l="l" t="t" r="r" b="b"/>
                <a:pathLst>
                  <a:path w="491" h="374" extrusionOk="0">
                    <a:moveTo>
                      <a:pt x="247" y="1"/>
                    </a:moveTo>
                    <a:cubicBezTo>
                      <a:pt x="206" y="1"/>
                      <a:pt x="164" y="15"/>
                      <a:pt x="129" y="44"/>
                    </a:cubicBezTo>
                    <a:cubicBezTo>
                      <a:pt x="0" y="147"/>
                      <a:pt x="61" y="356"/>
                      <a:pt x="225" y="372"/>
                    </a:cubicBezTo>
                    <a:cubicBezTo>
                      <a:pt x="233" y="373"/>
                      <a:pt x="241" y="373"/>
                      <a:pt x="248" y="373"/>
                    </a:cubicBezTo>
                    <a:cubicBezTo>
                      <a:pt x="399" y="373"/>
                      <a:pt x="490" y="193"/>
                      <a:pt x="389" y="70"/>
                    </a:cubicBezTo>
                    <a:cubicBezTo>
                      <a:pt x="353" y="25"/>
                      <a:pt x="300"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8" name="Google Shape;5668;p45"/>
              <p:cNvSpPr/>
              <p:nvPr/>
            </p:nvSpPr>
            <p:spPr>
              <a:xfrm>
                <a:off x="3915775" y="3932150"/>
                <a:ext cx="11750" cy="8875"/>
              </a:xfrm>
              <a:custGeom>
                <a:avLst/>
                <a:gdLst/>
                <a:ahLst/>
                <a:cxnLst/>
                <a:rect l="l" t="t" r="r" b="b"/>
                <a:pathLst>
                  <a:path w="470" h="355" extrusionOk="0">
                    <a:moveTo>
                      <a:pt x="236" y="0"/>
                    </a:moveTo>
                    <a:cubicBezTo>
                      <a:pt x="197" y="0"/>
                      <a:pt x="158" y="14"/>
                      <a:pt x="126" y="41"/>
                    </a:cubicBezTo>
                    <a:cubicBezTo>
                      <a:pt x="1" y="138"/>
                      <a:pt x="62" y="337"/>
                      <a:pt x="216" y="353"/>
                    </a:cubicBezTo>
                    <a:cubicBezTo>
                      <a:pt x="223" y="354"/>
                      <a:pt x="229" y="354"/>
                      <a:pt x="236" y="354"/>
                    </a:cubicBezTo>
                    <a:cubicBezTo>
                      <a:pt x="382" y="354"/>
                      <a:pt x="469" y="184"/>
                      <a:pt x="374" y="67"/>
                    </a:cubicBezTo>
                    <a:cubicBezTo>
                      <a:pt x="339" y="23"/>
                      <a:pt x="288"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9" name="Google Shape;5669;p45"/>
              <p:cNvSpPr/>
              <p:nvPr/>
            </p:nvSpPr>
            <p:spPr>
              <a:xfrm>
                <a:off x="3902525" y="3915625"/>
                <a:ext cx="11100" cy="8350"/>
              </a:xfrm>
              <a:custGeom>
                <a:avLst/>
                <a:gdLst/>
                <a:ahLst/>
                <a:cxnLst/>
                <a:rect l="l" t="t" r="r" b="b"/>
                <a:pathLst>
                  <a:path w="444" h="334" extrusionOk="0">
                    <a:moveTo>
                      <a:pt x="221" y="1"/>
                    </a:moveTo>
                    <a:cubicBezTo>
                      <a:pt x="184" y="1"/>
                      <a:pt x="148" y="12"/>
                      <a:pt x="116" y="37"/>
                    </a:cubicBezTo>
                    <a:cubicBezTo>
                      <a:pt x="1" y="130"/>
                      <a:pt x="58" y="317"/>
                      <a:pt x="206" y="333"/>
                    </a:cubicBezTo>
                    <a:cubicBezTo>
                      <a:pt x="213" y="333"/>
                      <a:pt x="219" y="334"/>
                      <a:pt x="226" y="334"/>
                    </a:cubicBezTo>
                    <a:cubicBezTo>
                      <a:pt x="362" y="334"/>
                      <a:pt x="443" y="173"/>
                      <a:pt x="351" y="63"/>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0" name="Google Shape;5670;p45"/>
              <p:cNvSpPr/>
              <p:nvPr/>
            </p:nvSpPr>
            <p:spPr>
              <a:xfrm>
                <a:off x="3889275" y="3899100"/>
                <a:ext cx="10450" cy="7925"/>
              </a:xfrm>
              <a:custGeom>
                <a:avLst/>
                <a:gdLst/>
                <a:ahLst/>
                <a:cxnLst/>
                <a:rect l="l" t="t" r="r" b="b"/>
                <a:pathLst>
                  <a:path w="418" h="317" extrusionOk="0">
                    <a:moveTo>
                      <a:pt x="213" y="1"/>
                    </a:moveTo>
                    <a:cubicBezTo>
                      <a:pt x="178" y="1"/>
                      <a:pt x="142" y="12"/>
                      <a:pt x="113" y="36"/>
                    </a:cubicBezTo>
                    <a:cubicBezTo>
                      <a:pt x="0" y="123"/>
                      <a:pt x="55" y="300"/>
                      <a:pt x="193" y="316"/>
                    </a:cubicBezTo>
                    <a:cubicBezTo>
                      <a:pt x="200" y="316"/>
                      <a:pt x="206" y="317"/>
                      <a:pt x="212" y="317"/>
                    </a:cubicBezTo>
                    <a:cubicBezTo>
                      <a:pt x="342" y="317"/>
                      <a:pt x="417" y="163"/>
                      <a:pt x="335" y="59"/>
                    </a:cubicBezTo>
                    <a:cubicBezTo>
                      <a:pt x="304" y="20"/>
                      <a:pt x="258" y="1"/>
                      <a:pt x="2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1" name="Google Shape;5671;p45"/>
              <p:cNvSpPr/>
              <p:nvPr/>
            </p:nvSpPr>
            <p:spPr>
              <a:xfrm>
                <a:off x="4079775" y="4099525"/>
                <a:ext cx="18325" cy="13925"/>
              </a:xfrm>
              <a:custGeom>
                <a:avLst/>
                <a:gdLst/>
                <a:ahLst/>
                <a:cxnLst/>
                <a:rect l="l" t="t" r="r" b="b"/>
                <a:pathLst>
                  <a:path w="733" h="557" extrusionOk="0">
                    <a:moveTo>
                      <a:pt x="369" y="0"/>
                    </a:moveTo>
                    <a:cubicBezTo>
                      <a:pt x="307" y="0"/>
                      <a:pt x="245" y="21"/>
                      <a:pt x="193" y="63"/>
                    </a:cubicBezTo>
                    <a:cubicBezTo>
                      <a:pt x="0" y="220"/>
                      <a:pt x="93" y="532"/>
                      <a:pt x="341" y="555"/>
                    </a:cubicBezTo>
                    <a:cubicBezTo>
                      <a:pt x="351" y="556"/>
                      <a:pt x="361" y="556"/>
                      <a:pt x="371" y="556"/>
                    </a:cubicBezTo>
                    <a:cubicBezTo>
                      <a:pt x="598" y="556"/>
                      <a:pt x="733" y="286"/>
                      <a:pt x="585" y="102"/>
                    </a:cubicBezTo>
                    <a:cubicBezTo>
                      <a:pt x="529" y="35"/>
                      <a:pt x="449" y="0"/>
                      <a:pt x="3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2" name="Google Shape;5672;p45"/>
              <p:cNvSpPr/>
              <p:nvPr/>
            </p:nvSpPr>
            <p:spPr>
              <a:xfrm>
                <a:off x="4066425" y="4082975"/>
                <a:ext cx="17800" cy="13500"/>
              </a:xfrm>
              <a:custGeom>
                <a:avLst/>
                <a:gdLst/>
                <a:ahLst/>
                <a:cxnLst/>
                <a:rect l="l" t="t" r="r" b="b"/>
                <a:pathLst>
                  <a:path w="712" h="540" extrusionOk="0">
                    <a:moveTo>
                      <a:pt x="356" y="1"/>
                    </a:moveTo>
                    <a:cubicBezTo>
                      <a:pt x="298" y="1"/>
                      <a:pt x="238" y="20"/>
                      <a:pt x="187" y="60"/>
                    </a:cubicBezTo>
                    <a:cubicBezTo>
                      <a:pt x="1" y="211"/>
                      <a:pt x="91" y="513"/>
                      <a:pt x="328" y="539"/>
                    </a:cubicBezTo>
                    <a:cubicBezTo>
                      <a:pt x="338" y="539"/>
                      <a:pt x="347" y="540"/>
                      <a:pt x="356" y="540"/>
                    </a:cubicBezTo>
                    <a:cubicBezTo>
                      <a:pt x="581" y="540"/>
                      <a:pt x="711" y="281"/>
                      <a:pt x="566" y="102"/>
                    </a:cubicBezTo>
                    <a:cubicBezTo>
                      <a:pt x="513" y="35"/>
                      <a:pt x="435" y="1"/>
                      <a:pt x="3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3" name="Google Shape;5673;p45"/>
              <p:cNvSpPr/>
              <p:nvPr/>
            </p:nvSpPr>
            <p:spPr>
              <a:xfrm>
                <a:off x="4053175" y="4066450"/>
                <a:ext cx="17125" cy="13025"/>
              </a:xfrm>
              <a:custGeom>
                <a:avLst/>
                <a:gdLst/>
                <a:ahLst/>
                <a:cxnLst/>
                <a:rect l="l" t="t" r="r" b="b"/>
                <a:pathLst>
                  <a:path w="685" h="521" extrusionOk="0">
                    <a:moveTo>
                      <a:pt x="345" y="1"/>
                    </a:moveTo>
                    <a:cubicBezTo>
                      <a:pt x="287" y="1"/>
                      <a:pt x="229" y="20"/>
                      <a:pt x="180" y="59"/>
                    </a:cubicBezTo>
                    <a:cubicBezTo>
                      <a:pt x="0" y="203"/>
                      <a:pt x="87" y="493"/>
                      <a:pt x="315" y="518"/>
                    </a:cubicBezTo>
                    <a:cubicBezTo>
                      <a:pt x="326" y="519"/>
                      <a:pt x="336" y="520"/>
                      <a:pt x="346" y="520"/>
                    </a:cubicBezTo>
                    <a:cubicBezTo>
                      <a:pt x="559" y="520"/>
                      <a:pt x="685" y="269"/>
                      <a:pt x="547" y="97"/>
                    </a:cubicBezTo>
                    <a:cubicBezTo>
                      <a:pt x="496" y="33"/>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4" name="Google Shape;5674;p45"/>
              <p:cNvSpPr/>
              <p:nvPr/>
            </p:nvSpPr>
            <p:spPr>
              <a:xfrm>
                <a:off x="4039925" y="4049875"/>
                <a:ext cx="16575" cy="12625"/>
              </a:xfrm>
              <a:custGeom>
                <a:avLst/>
                <a:gdLst/>
                <a:ahLst/>
                <a:cxnLst/>
                <a:rect l="l" t="t" r="r" b="b"/>
                <a:pathLst>
                  <a:path w="663" h="505" extrusionOk="0">
                    <a:moveTo>
                      <a:pt x="331" y="1"/>
                    </a:moveTo>
                    <a:cubicBezTo>
                      <a:pt x="275" y="1"/>
                      <a:pt x="219" y="19"/>
                      <a:pt x="174" y="56"/>
                    </a:cubicBezTo>
                    <a:cubicBezTo>
                      <a:pt x="0" y="198"/>
                      <a:pt x="84" y="481"/>
                      <a:pt x="305" y="503"/>
                    </a:cubicBezTo>
                    <a:cubicBezTo>
                      <a:pt x="315" y="504"/>
                      <a:pt x="324" y="505"/>
                      <a:pt x="333" y="505"/>
                    </a:cubicBezTo>
                    <a:cubicBezTo>
                      <a:pt x="538" y="505"/>
                      <a:pt x="663" y="261"/>
                      <a:pt x="527" y="95"/>
                    </a:cubicBezTo>
                    <a:cubicBezTo>
                      <a:pt x="478" y="33"/>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5" name="Google Shape;5675;p45"/>
              <p:cNvSpPr/>
              <p:nvPr/>
            </p:nvSpPr>
            <p:spPr>
              <a:xfrm>
                <a:off x="4026650" y="4033375"/>
                <a:ext cx="15875" cy="12100"/>
              </a:xfrm>
              <a:custGeom>
                <a:avLst/>
                <a:gdLst/>
                <a:ahLst/>
                <a:cxnLst/>
                <a:rect l="l" t="t" r="r" b="b"/>
                <a:pathLst>
                  <a:path w="635" h="484" extrusionOk="0">
                    <a:moveTo>
                      <a:pt x="320" y="1"/>
                    </a:moveTo>
                    <a:cubicBezTo>
                      <a:pt x="266" y="1"/>
                      <a:pt x="212" y="18"/>
                      <a:pt x="168" y="54"/>
                    </a:cubicBezTo>
                    <a:cubicBezTo>
                      <a:pt x="1" y="189"/>
                      <a:pt x="81" y="459"/>
                      <a:pt x="293" y="482"/>
                    </a:cubicBezTo>
                    <a:cubicBezTo>
                      <a:pt x="303" y="483"/>
                      <a:pt x="312" y="483"/>
                      <a:pt x="321" y="483"/>
                    </a:cubicBezTo>
                    <a:cubicBezTo>
                      <a:pt x="519" y="483"/>
                      <a:pt x="635" y="250"/>
                      <a:pt x="509" y="90"/>
                    </a:cubicBezTo>
                    <a:cubicBezTo>
                      <a:pt x="461" y="31"/>
                      <a:pt x="391"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6" name="Google Shape;5676;p45"/>
              <p:cNvSpPr/>
              <p:nvPr/>
            </p:nvSpPr>
            <p:spPr>
              <a:xfrm>
                <a:off x="4013400" y="4016825"/>
                <a:ext cx="15325" cy="11675"/>
              </a:xfrm>
              <a:custGeom>
                <a:avLst/>
                <a:gdLst/>
                <a:ahLst/>
                <a:cxnLst/>
                <a:rect l="l" t="t" r="r" b="b"/>
                <a:pathLst>
                  <a:path w="613" h="467" extrusionOk="0">
                    <a:moveTo>
                      <a:pt x="308" y="1"/>
                    </a:moveTo>
                    <a:cubicBezTo>
                      <a:pt x="256" y="1"/>
                      <a:pt x="205" y="18"/>
                      <a:pt x="161" y="54"/>
                    </a:cubicBezTo>
                    <a:cubicBezTo>
                      <a:pt x="1" y="183"/>
                      <a:pt x="78" y="443"/>
                      <a:pt x="283" y="466"/>
                    </a:cubicBezTo>
                    <a:cubicBezTo>
                      <a:pt x="291" y="467"/>
                      <a:pt x="299" y="467"/>
                      <a:pt x="307" y="467"/>
                    </a:cubicBezTo>
                    <a:cubicBezTo>
                      <a:pt x="499" y="467"/>
                      <a:pt x="613" y="241"/>
                      <a:pt x="486" y="87"/>
                    </a:cubicBezTo>
                    <a:cubicBezTo>
                      <a:pt x="440" y="30"/>
                      <a:pt x="374" y="1"/>
                      <a:pt x="3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7" name="Google Shape;5677;p45"/>
              <p:cNvSpPr/>
              <p:nvPr/>
            </p:nvSpPr>
            <p:spPr>
              <a:xfrm>
                <a:off x="4000075" y="4000325"/>
                <a:ext cx="14750" cy="11150"/>
              </a:xfrm>
              <a:custGeom>
                <a:avLst/>
                <a:gdLst/>
                <a:ahLst/>
                <a:cxnLst/>
                <a:rect l="l" t="t" r="r" b="b"/>
                <a:pathLst>
                  <a:path w="590" h="446" extrusionOk="0">
                    <a:moveTo>
                      <a:pt x="295" y="0"/>
                    </a:moveTo>
                    <a:cubicBezTo>
                      <a:pt x="246" y="0"/>
                      <a:pt x="196" y="16"/>
                      <a:pt x="154" y="49"/>
                    </a:cubicBezTo>
                    <a:cubicBezTo>
                      <a:pt x="0" y="175"/>
                      <a:pt x="74" y="425"/>
                      <a:pt x="273" y="444"/>
                    </a:cubicBezTo>
                    <a:cubicBezTo>
                      <a:pt x="281" y="445"/>
                      <a:pt x="289" y="446"/>
                      <a:pt x="296" y="446"/>
                    </a:cubicBezTo>
                    <a:cubicBezTo>
                      <a:pt x="479" y="446"/>
                      <a:pt x="590" y="229"/>
                      <a:pt x="469" y="81"/>
                    </a:cubicBezTo>
                    <a:cubicBezTo>
                      <a:pt x="425" y="28"/>
                      <a:pt x="360"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8" name="Google Shape;5678;p45"/>
              <p:cNvSpPr/>
              <p:nvPr/>
            </p:nvSpPr>
            <p:spPr>
              <a:xfrm>
                <a:off x="3986800" y="3983800"/>
                <a:ext cx="14100" cy="10650"/>
              </a:xfrm>
              <a:custGeom>
                <a:avLst/>
                <a:gdLst/>
                <a:ahLst/>
                <a:cxnLst/>
                <a:rect l="l" t="t" r="r" b="b"/>
                <a:pathLst>
                  <a:path w="564" h="426" extrusionOk="0">
                    <a:moveTo>
                      <a:pt x="285" y="0"/>
                    </a:moveTo>
                    <a:cubicBezTo>
                      <a:pt x="237" y="0"/>
                      <a:pt x="189" y="16"/>
                      <a:pt x="149" y="48"/>
                    </a:cubicBezTo>
                    <a:cubicBezTo>
                      <a:pt x="1" y="167"/>
                      <a:pt x="72" y="405"/>
                      <a:pt x="261" y="424"/>
                    </a:cubicBezTo>
                    <a:cubicBezTo>
                      <a:pt x="270" y="425"/>
                      <a:pt x="279" y="426"/>
                      <a:pt x="288" y="426"/>
                    </a:cubicBezTo>
                    <a:cubicBezTo>
                      <a:pt x="462" y="426"/>
                      <a:pt x="564" y="221"/>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9" name="Google Shape;5679;p45"/>
              <p:cNvSpPr/>
              <p:nvPr/>
            </p:nvSpPr>
            <p:spPr>
              <a:xfrm>
                <a:off x="3973550" y="3967225"/>
                <a:ext cx="13475" cy="10275"/>
              </a:xfrm>
              <a:custGeom>
                <a:avLst/>
                <a:gdLst/>
                <a:ahLst/>
                <a:cxnLst/>
                <a:rect l="l" t="t" r="r" b="b"/>
                <a:pathLst>
                  <a:path w="539" h="411" extrusionOk="0">
                    <a:moveTo>
                      <a:pt x="269" y="1"/>
                    </a:moveTo>
                    <a:cubicBezTo>
                      <a:pt x="224" y="1"/>
                      <a:pt x="179" y="16"/>
                      <a:pt x="142" y="46"/>
                    </a:cubicBezTo>
                    <a:cubicBezTo>
                      <a:pt x="1" y="162"/>
                      <a:pt x="68" y="390"/>
                      <a:pt x="248" y="409"/>
                    </a:cubicBezTo>
                    <a:cubicBezTo>
                      <a:pt x="256" y="410"/>
                      <a:pt x="264" y="410"/>
                      <a:pt x="272" y="410"/>
                    </a:cubicBezTo>
                    <a:cubicBezTo>
                      <a:pt x="441" y="410"/>
                      <a:pt x="539" y="213"/>
                      <a:pt x="428" y="78"/>
                    </a:cubicBezTo>
                    <a:cubicBezTo>
                      <a:pt x="388" y="27"/>
                      <a:pt x="329"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0" name="Google Shape;5680;p45"/>
              <p:cNvSpPr/>
              <p:nvPr/>
            </p:nvSpPr>
            <p:spPr>
              <a:xfrm>
                <a:off x="3960300" y="3950725"/>
                <a:ext cx="12850" cy="9800"/>
              </a:xfrm>
              <a:custGeom>
                <a:avLst/>
                <a:gdLst/>
                <a:ahLst/>
                <a:cxnLst/>
                <a:rect l="l" t="t" r="r" b="b"/>
                <a:pathLst>
                  <a:path w="514" h="392" extrusionOk="0">
                    <a:moveTo>
                      <a:pt x="257" y="1"/>
                    </a:moveTo>
                    <a:cubicBezTo>
                      <a:pt x="215" y="1"/>
                      <a:pt x="171" y="15"/>
                      <a:pt x="135" y="44"/>
                    </a:cubicBezTo>
                    <a:cubicBezTo>
                      <a:pt x="0" y="153"/>
                      <a:pt x="65" y="372"/>
                      <a:pt x="238" y="391"/>
                    </a:cubicBezTo>
                    <a:cubicBezTo>
                      <a:pt x="245" y="392"/>
                      <a:pt x="251" y="392"/>
                      <a:pt x="257" y="392"/>
                    </a:cubicBezTo>
                    <a:cubicBezTo>
                      <a:pt x="417" y="392"/>
                      <a:pt x="514" y="203"/>
                      <a:pt x="408" y="73"/>
                    </a:cubicBezTo>
                    <a:cubicBezTo>
                      <a:pt x="370" y="25"/>
                      <a:pt x="314"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1" name="Google Shape;5681;p45"/>
              <p:cNvSpPr/>
              <p:nvPr/>
            </p:nvSpPr>
            <p:spPr>
              <a:xfrm>
                <a:off x="3946950" y="3934175"/>
                <a:ext cx="12300" cy="9325"/>
              </a:xfrm>
              <a:custGeom>
                <a:avLst/>
                <a:gdLst/>
                <a:ahLst/>
                <a:cxnLst/>
                <a:rect l="l" t="t" r="r" b="b"/>
                <a:pathLst>
                  <a:path w="492" h="373" extrusionOk="0">
                    <a:moveTo>
                      <a:pt x="249" y="0"/>
                    </a:moveTo>
                    <a:cubicBezTo>
                      <a:pt x="208" y="0"/>
                      <a:pt x="166" y="15"/>
                      <a:pt x="133" y="44"/>
                    </a:cubicBezTo>
                    <a:cubicBezTo>
                      <a:pt x="1" y="147"/>
                      <a:pt x="65" y="356"/>
                      <a:pt x="229" y="372"/>
                    </a:cubicBezTo>
                    <a:cubicBezTo>
                      <a:pt x="236" y="372"/>
                      <a:pt x="242" y="373"/>
                      <a:pt x="248" y="373"/>
                    </a:cubicBezTo>
                    <a:cubicBezTo>
                      <a:pt x="401" y="373"/>
                      <a:pt x="492" y="193"/>
                      <a:pt x="393" y="70"/>
                    </a:cubicBezTo>
                    <a:cubicBezTo>
                      <a:pt x="357" y="24"/>
                      <a:pt x="303" y="0"/>
                      <a:pt x="2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2" name="Google Shape;5682;p45"/>
              <p:cNvSpPr/>
              <p:nvPr/>
            </p:nvSpPr>
            <p:spPr>
              <a:xfrm>
                <a:off x="3933700" y="3917600"/>
                <a:ext cx="11650" cy="8875"/>
              </a:xfrm>
              <a:custGeom>
                <a:avLst/>
                <a:gdLst/>
                <a:ahLst/>
                <a:cxnLst/>
                <a:rect l="l" t="t" r="r" b="b"/>
                <a:pathLst>
                  <a:path w="466" h="355" extrusionOk="0">
                    <a:moveTo>
                      <a:pt x="236" y="0"/>
                    </a:moveTo>
                    <a:cubicBezTo>
                      <a:pt x="196" y="0"/>
                      <a:pt x="156" y="14"/>
                      <a:pt x="123" y="42"/>
                    </a:cubicBezTo>
                    <a:cubicBezTo>
                      <a:pt x="1" y="138"/>
                      <a:pt x="58" y="337"/>
                      <a:pt x="216" y="353"/>
                    </a:cubicBezTo>
                    <a:cubicBezTo>
                      <a:pt x="223" y="354"/>
                      <a:pt x="229" y="354"/>
                      <a:pt x="235" y="354"/>
                    </a:cubicBezTo>
                    <a:cubicBezTo>
                      <a:pt x="381" y="354"/>
                      <a:pt x="466" y="184"/>
                      <a:pt x="373" y="67"/>
                    </a:cubicBezTo>
                    <a:cubicBezTo>
                      <a:pt x="339" y="24"/>
                      <a:pt x="287"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3" name="Google Shape;5683;p45"/>
              <p:cNvSpPr/>
              <p:nvPr/>
            </p:nvSpPr>
            <p:spPr>
              <a:xfrm>
                <a:off x="3920450" y="3901125"/>
                <a:ext cx="11000" cy="8400"/>
              </a:xfrm>
              <a:custGeom>
                <a:avLst/>
                <a:gdLst/>
                <a:ahLst/>
                <a:cxnLst/>
                <a:rect l="l" t="t" r="r" b="b"/>
                <a:pathLst>
                  <a:path w="440" h="336" extrusionOk="0">
                    <a:moveTo>
                      <a:pt x="222" y="1"/>
                    </a:moveTo>
                    <a:cubicBezTo>
                      <a:pt x="185" y="1"/>
                      <a:pt x="147" y="13"/>
                      <a:pt x="116" y="39"/>
                    </a:cubicBezTo>
                    <a:cubicBezTo>
                      <a:pt x="0" y="132"/>
                      <a:pt x="55" y="318"/>
                      <a:pt x="203" y="334"/>
                    </a:cubicBezTo>
                    <a:cubicBezTo>
                      <a:pt x="209" y="335"/>
                      <a:pt x="216" y="335"/>
                      <a:pt x="222" y="335"/>
                    </a:cubicBezTo>
                    <a:cubicBezTo>
                      <a:pt x="358" y="335"/>
                      <a:pt x="440" y="172"/>
                      <a:pt x="351" y="61"/>
                    </a:cubicBezTo>
                    <a:cubicBezTo>
                      <a:pt x="318" y="21"/>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4" name="Google Shape;5684;p45"/>
              <p:cNvSpPr/>
              <p:nvPr/>
            </p:nvSpPr>
            <p:spPr>
              <a:xfrm>
                <a:off x="3907200" y="3884650"/>
                <a:ext cx="10450" cy="7900"/>
              </a:xfrm>
              <a:custGeom>
                <a:avLst/>
                <a:gdLst/>
                <a:ahLst/>
                <a:cxnLst/>
                <a:rect l="l" t="t" r="r" b="b"/>
                <a:pathLst>
                  <a:path w="418" h="316" extrusionOk="0">
                    <a:moveTo>
                      <a:pt x="209" y="0"/>
                    </a:moveTo>
                    <a:cubicBezTo>
                      <a:pt x="174" y="0"/>
                      <a:pt x="139" y="12"/>
                      <a:pt x="109" y="36"/>
                    </a:cubicBezTo>
                    <a:cubicBezTo>
                      <a:pt x="0" y="122"/>
                      <a:pt x="51" y="299"/>
                      <a:pt x="193" y="315"/>
                    </a:cubicBezTo>
                    <a:cubicBezTo>
                      <a:pt x="198" y="316"/>
                      <a:pt x="203" y="316"/>
                      <a:pt x="208"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5" name="Google Shape;5685;p45"/>
              <p:cNvSpPr/>
              <p:nvPr/>
            </p:nvSpPr>
            <p:spPr>
              <a:xfrm>
                <a:off x="4110950" y="4101525"/>
                <a:ext cx="18950" cy="14425"/>
              </a:xfrm>
              <a:custGeom>
                <a:avLst/>
                <a:gdLst/>
                <a:ahLst/>
                <a:cxnLst/>
                <a:rect l="l" t="t" r="r" b="b"/>
                <a:pathLst>
                  <a:path w="758" h="577" extrusionOk="0">
                    <a:moveTo>
                      <a:pt x="381" y="0"/>
                    </a:moveTo>
                    <a:cubicBezTo>
                      <a:pt x="317" y="0"/>
                      <a:pt x="252" y="22"/>
                      <a:pt x="199" y="67"/>
                    </a:cubicBezTo>
                    <a:cubicBezTo>
                      <a:pt x="0" y="227"/>
                      <a:pt x="93" y="549"/>
                      <a:pt x="350" y="574"/>
                    </a:cubicBezTo>
                    <a:cubicBezTo>
                      <a:pt x="362" y="576"/>
                      <a:pt x="374" y="576"/>
                      <a:pt x="385" y="576"/>
                    </a:cubicBezTo>
                    <a:cubicBezTo>
                      <a:pt x="618" y="576"/>
                      <a:pt x="758" y="298"/>
                      <a:pt x="604" y="108"/>
                    </a:cubicBezTo>
                    <a:cubicBezTo>
                      <a:pt x="548" y="37"/>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6" name="Google Shape;5686;p45"/>
              <p:cNvSpPr/>
              <p:nvPr/>
            </p:nvSpPr>
            <p:spPr>
              <a:xfrm>
                <a:off x="4097600" y="4085000"/>
                <a:ext cx="18500" cy="13975"/>
              </a:xfrm>
              <a:custGeom>
                <a:avLst/>
                <a:gdLst/>
                <a:ahLst/>
                <a:cxnLst/>
                <a:rect l="l" t="t" r="r" b="b"/>
                <a:pathLst>
                  <a:path w="740" h="559" extrusionOk="0">
                    <a:moveTo>
                      <a:pt x="369" y="1"/>
                    </a:moveTo>
                    <a:cubicBezTo>
                      <a:pt x="308" y="1"/>
                      <a:pt x="246" y="21"/>
                      <a:pt x="193" y="62"/>
                    </a:cubicBezTo>
                    <a:cubicBezTo>
                      <a:pt x="1" y="220"/>
                      <a:pt x="94" y="532"/>
                      <a:pt x="341" y="557"/>
                    </a:cubicBezTo>
                    <a:cubicBezTo>
                      <a:pt x="352" y="558"/>
                      <a:pt x="362" y="559"/>
                      <a:pt x="372" y="559"/>
                    </a:cubicBezTo>
                    <a:cubicBezTo>
                      <a:pt x="602" y="559"/>
                      <a:pt x="740" y="289"/>
                      <a:pt x="589" y="104"/>
                    </a:cubicBezTo>
                    <a:cubicBezTo>
                      <a:pt x="532" y="36"/>
                      <a:pt x="451" y="1"/>
                      <a:pt x="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7" name="Google Shape;5687;p45"/>
              <p:cNvSpPr/>
              <p:nvPr/>
            </p:nvSpPr>
            <p:spPr>
              <a:xfrm>
                <a:off x="4084350" y="4068450"/>
                <a:ext cx="17775" cy="13500"/>
              </a:xfrm>
              <a:custGeom>
                <a:avLst/>
                <a:gdLst/>
                <a:ahLst/>
                <a:cxnLst/>
                <a:rect l="l" t="t" r="r" b="b"/>
                <a:pathLst>
                  <a:path w="711" h="540" extrusionOk="0">
                    <a:moveTo>
                      <a:pt x="357" y="1"/>
                    </a:moveTo>
                    <a:cubicBezTo>
                      <a:pt x="297" y="1"/>
                      <a:pt x="237" y="21"/>
                      <a:pt x="187" y="62"/>
                    </a:cubicBezTo>
                    <a:cubicBezTo>
                      <a:pt x="0" y="213"/>
                      <a:pt x="90" y="512"/>
                      <a:pt x="328" y="538"/>
                    </a:cubicBezTo>
                    <a:cubicBezTo>
                      <a:pt x="339" y="539"/>
                      <a:pt x="349" y="540"/>
                      <a:pt x="359" y="540"/>
                    </a:cubicBezTo>
                    <a:cubicBezTo>
                      <a:pt x="582" y="540"/>
                      <a:pt x="710" y="279"/>
                      <a:pt x="566" y="101"/>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8" name="Google Shape;5688;p45"/>
              <p:cNvSpPr/>
              <p:nvPr/>
            </p:nvSpPr>
            <p:spPr>
              <a:xfrm>
                <a:off x="4071100" y="4051925"/>
                <a:ext cx="17125" cy="13000"/>
              </a:xfrm>
              <a:custGeom>
                <a:avLst/>
                <a:gdLst/>
                <a:ahLst/>
                <a:cxnLst/>
                <a:rect l="l" t="t" r="r" b="b"/>
                <a:pathLst>
                  <a:path w="685" h="520" extrusionOk="0">
                    <a:moveTo>
                      <a:pt x="345" y="0"/>
                    </a:moveTo>
                    <a:cubicBezTo>
                      <a:pt x="287" y="0"/>
                      <a:pt x="229" y="19"/>
                      <a:pt x="180" y="58"/>
                    </a:cubicBezTo>
                    <a:cubicBezTo>
                      <a:pt x="0" y="203"/>
                      <a:pt x="84" y="495"/>
                      <a:pt x="315" y="518"/>
                    </a:cubicBezTo>
                    <a:cubicBezTo>
                      <a:pt x="326" y="519"/>
                      <a:pt x="336" y="519"/>
                      <a:pt x="346" y="519"/>
                    </a:cubicBezTo>
                    <a:cubicBezTo>
                      <a:pt x="559" y="519"/>
                      <a:pt x="684" y="271"/>
                      <a:pt x="546" y="97"/>
                    </a:cubicBezTo>
                    <a:cubicBezTo>
                      <a:pt x="495"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9" name="Google Shape;5689;p45"/>
              <p:cNvSpPr/>
              <p:nvPr/>
            </p:nvSpPr>
            <p:spPr>
              <a:xfrm>
                <a:off x="4057825" y="4035425"/>
                <a:ext cx="16600" cy="12625"/>
              </a:xfrm>
              <a:custGeom>
                <a:avLst/>
                <a:gdLst/>
                <a:ahLst/>
                <a:cxnLst/>
                <a:rect l="l" t="t" r="r" b="b"/>
                <a:pathLst>
                  <a:path w="664" h="505" extrusionOk="0">
                    <a:moveTo>
                      <a:pt x="331" y="0"/>
                    </a:moveTo>
                    <a:cubicBezTo>
                      <a:pt x="276" y="0"/>
                      <a:pt x="220" y="19"/>
                      <a:pt x="174" y="56"/>
                    </a:cubicBezTo>
                    <a:cubicBezTo>
                      <a:pt x="1" y="197"/>
                      <a:pt x="84" y="477"/>
                      <a:pt x="306" y="503"/>
                    </a:cubicBezTo>
                    <a:cubicBezTo>
                      <a:pt x="315" y="504"/>
                      <a:pt x="324" y="504"/>
                      <a:pt x="333" y="504"/>
                    </a:cubicBezTo>
                    <a:cubicBezTo>
                      <a:pt x="539" y="504"/>
                      <a:pt x="663" y="261"/>
                      <a:pt x="528" y="95"/>
                    </a:cubicBezTo>
                    <a:cubicBezTo>
                      <a:pt x="478" y="32"/>
                      <a:pt x="405" y="0"/>
                      <a:pt x="3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0" name="Google Shape;5690;p45"/>
              <p:cNvSpPr/>
              <p:nvPr/>
            </p:nvSpPr>
            <p:spPr>
              <a:xfrm>
                <a:off x="4044575" y="4018850"/>
                <a:ext cx="15875" cy="12075"/>
              </a:xfrm>
              <a:custGeom>
                <a:avLst/>
                <a:gdLst/>
                <a:ahLst/>
                <a:cxnLst/>
                <a:rect l="l" t="t" r="r" b="b"/>
                <a:pathLst>
                  <a:path w="635" h="483" extrusionOk="0">
                    <a:moveTo>
                      <a:pt x="317" y="0"/>
                    </a:moveTo>
                    <a:cubicBezTo>
                      <a:pt x="265" y="0"/>
                      <a:pt x="212" y="18"/>
                      <a:pt x="168" y="54"/>
                    </a:cubicBezTo>
                    <a:cubicBezTo>
                      <a:pt x="1" y="192"/>
                      <a:pt x="81" y="459"/>
                      <a:pt x="293" y="481"/>
                    </a:cubicBezTo>
                    <a:cubicBezTo>
                      <a:pt x="302" y="482"/>
                      <a:pt x="311" y="483"/>
                      <a:pt x="320" y="483"/>
                    </a:cubicBezTo>
                    <a:cubicBezTo>
                      <a:pt x="519" y="483"/>
                      <a:pt x="634" y="249"/>
                      <a:pt x="508" y="92"/>
                    </a:cubicBezTo>
                    <a:cubicBezTo>
                      <a:pt x="459" y="32"/>
                      <a:pt x="388"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1" name="Google Shape;5691;p45"/>
              <p:cNvSpPr/>
              <p:nvPr/>
            </p:nvSpPr>
            <p:spPr>
              <a:xfrm>
                <a:off x="4031250" y="4002350"/>
                <a:ext cx="15375" cy="11625"/>
              </a:xfrm>
              <a:custGeom>
                <a:avLst/>
                <a:gdLst/>
                <a:ahLst/>
                <a:cxnLst/>
                <a:rect l="l" t="t" r="r" b="b"/>
                <a:pathLst>
                  <a:path w="615" h="465" extrusionOk="0">
                    <a:moveTo>
                      <a:pt x="306" y="1"/>
                    </a:moveTo>
                    <a:cubicBezTo>
                      <a:pt x="255" y="1"/>
                      <a:pt x="203" y="17"/>
                      <a:pt x="161" y="52"/>
                    </a:cubicBezTo>
                    <a:cubicBezTo>
                      <a:pt x="0" y="184"/>
                      <a:pt x="77" y="444"/>
                      <a:pt x="283" y="463"/>
                    </a:cubicBezTo>
                    <a:cubicBezTo>
                      <a:pt x="292" y="464"/>
                      <a:pt x="301" y="465"/>
                      <a:pt x="310" y="465"/>
                    </a:cubicBezTo>
                    <a:cubicBezTo>
                      <a:pt x="503" y="465"/>
                      <a:pt x="614" y="241"/>
                      <a:pt x="489" y="87"/>
                    </a:cubicBezTo>
                    <a:cubicBezTo>
                      <a:pt x="443" y="30"/>
                      <a:pt x="375"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2" name="Google Shape;5692;p45"/>
              <p:cNvSpPr/>
              <p:nvPr/>
            </p:nvSpPr>
            <p:spPr>
              <a:xfrm>
                <a:off x="4017975" y="3985800"/>
                <a:ext cx="14775" cy="11225"/>
              </a:xfrm>
              <a:custGeom>
                <a:avLst/>
                <a:gdLst/>
                <a:ahLst/>
                <a:cxnLst/>
                <a:rect l="l" t="t" r="r" b="b"/>
                <a:pathLst>
                  <a:path w="591" h="449" extrusionOk="0">
                    <a:moveTo>
                      <a:pt x="296" y="0"/>
                    </a:moveTo>
                    <a:cubicBezTo>
                      <a:pt x="247" y="0"/>
                      <a:pt x="197" y="17"/>
                      <a:pt x="155" y="52"/>
                    </a:cubicBezTo>
                    <a:cubicBezTo>
                      <a:pt x="1" y="177"/>
                      <a:pt x="75" y="425"/>
                      <a:pt x="274" y="447"/>
                    </a:cubicBezTo>
                    <a:cubicBezTo>
                      <a:pt x="282" y="448"/>
                      <a:pt x="290" y="448"/>
                      <a:pt x="297" y="448"/>
                    </a:cubicBezTo>
                    <a:cubicBezTo>
                      <a:pt x="480" y="448"/>
                      <a:pt x="590" y="232"/>
                      <a:pt x="470" y="84"/>
                    </a:cubicBezTo>
                    <a:cubicBezTo>
                      <a:pt x="426" y="29"/>
                      <a:pt x="362"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3" name="Google Shape;5693;p45"/>
              <p:cNvSpPr/>
              <p:nvPr/>
            </p:nvSpPr>
            <p:spPr>
              <a:xfrm>
                <a:off x="4004725" y="3969250"/>
                <a:ext cx="14125" cy="10725"/>
              </a:xfrm>
              <a:custGeom>
                <a:avLst/>
                <a:gdLst/>
                <a:ahLst/>
                <a:cxnLst/>
                <a:rect l="l" t="t" r="r" b="b"/>
                <a:pathLst>
                  <a:path w="565" h="429" extrusionOk="0">
                    <a:moveTo>
                      <a:pt x="284" y="1"/>
                    </a:moveTo>
                    <a:cubicBezTo>
                      <a:pt x="236" y="1"/>
                      <a:pt x="189" y="16"/>
                      <a:pt x="148" y="48"/>
                    </a:cubicBezTo>
                    <a:cubicBezTo>
                      <a:pt x="1" y="171"/>
                      <a:pt x="71" y="408"/>
                      <a:pt x="261" y="428"/>
                    </a:cubicBezTo>
                    <a:cubicBezTo>
                      <a:pt x="269" y="429"/>
                      <a:pt x="277" y="429"/>
                      <a:pt x="284" y="429"/>
                    </a:cubicBezTo>
                    <a:cubicBezTo>
                      <a:pt x="460" y="429"/>
                      <a:pt x="564" y="222"/>
                      <a:pt x="450" y="81"/>
                    </a:cubicBezTo>
                    <a:cubicBezTo>
                      <a:pt x="407" y="28"/>
                      <a:pt x="34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4" name="Google Shape;5694;p45"/>
              <p:cNvSpPr/>
              <p:nvPr/>
            </p:nvSpPr>
            <p:spPr>
              <a:xfrm>
                <a:off x="3991475" y="3952750"/>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8"/>
                      <a:pt x="271" y="408"/>
                    </a:cubicBezTo>
                    <a:cubicBezTo>
                      <a:pt x="440" y="408"/>
                      <a:pt x="538" y="211"/>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5" name="Google Shape;5695;p45"/>
              <p:cNvSpPr/>
              <p:nvPr/>
            </p:nvSpPr>
            <p:spPr>
              <a:xfrm>
                <a:off x="3978125" y="3936175"/>
                <a:ext cx="12925" cy="9825"/>
              </a:xfrm>
              <a:custGeom>
                <a:avLst/>
                <a:gdLst/>
                <a:ahLst/>
                <a:cxnLst/>
                <a:rect l="l" t="t" r="r" b="b"/>
                <a:pathLst>
                  <a:path w="517" h="393" extrusionOk="0">
                    <a:moveTo>
                      <a:pt x="260" y="1"/>
                    </a:moveTo>
                    <a:cubicBezTo>
                      <a:pt x="217" y="1"/>
                      <a:pt x="173" y="15"/>
                      <a:pt x="136" y="44"/>
                    </a:cubicBezTo>
                    <a:cubicBezTo>
                      <a:pt x="1" y="153"/>
                      <a:pt x="68" y="372"/>
                      <a:pt x="239" y="391"/>
                    </a:cubicBezTo>
                    <a:cubicBezTo>
                      <a:pt x="246" y="392"/>
                      <a:pt x="254" y="393"/>
                      <a:pt x="262" y="393"/>
                    </a:cubicBezTo>
                    <a:cubicBezTo>
                      <a:pt x="421" y="393"/>
                      <a:pt x="517" y="202"/>
                      <a:pt x="412" y="73"/>
                    </a:cubicBezTo>
                    <a:cubicBezTo>
                      <a:pt x="374" y="26"/>
                      <a:pt x="318" y="1"/>
                      <a:pt x="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6" name="Google Shape;5696;p45"/>
              <p:cNvSpPr/>
              <p:nvPr/>
            </p:nvSpPr>
            <p:spPr>
              <a:xfrm>
                <a:off x="3964875" y="3919700"/>
                <a:ext cx="12275" cy="9275"/>
              </a:xfrm>
              <a:custGeom>
                <a:avLst/>
                <a:gdLst/>
                <a:ahLst/>
                <a:cxnLst/>
                <a:rect l="l" t="t" r="r" b="b"/>
                <a:pathLst>
                  <a:path w="491" h="371" extrusionOk="0">
                    <a:moveTo>
                      <a:pt x="246" y="0"/>
                    </a:moveTo>
                    <a:cubicBezTo>
                      <a:pt x="205" y="0"/>
                      <a:pt x="163" y="14"/>
                      <a:pt x="129" y="41"/>
                    </a:cubicBezTo>
                    <a:cubicBezTo>
                      <a:pt x="1" y="147"/>
                      <a:pt x="65" y="353"/>
                      <a:pt x="229" y="369"/>
                    </a:cubicBezTo>
                    <a:cubicBezTo>
                      <a:pt x="236" y="370"/>
                      <a:pt x="244" y="370"/>
                      <a:pt x="252" y="370"/>
                    </a:cubicBezTo>
                    <a:cubicBezTo>
                      <a:pt x="402" y="370"/>
                      <a:pt x="491" y="193"/>
                      <a:pt x="393" y="70"/>
                    </a:cubicBezTo>
                    <a:cubicBezTo>
                      <a:pt x="356" y="24"/>
                      <a:pt x="301" y="0"/>
                      <a:pt x="2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7" name="Google Shape;5697;p45"/>
              <p:cNvSpPr/>
              <p:nvPr/>
            </p:nvSpPr>
            <p:spPr>
              <a:xfrm>
                <a:off x="3951625" y="3903150"/>
                <a:ext cx="11650" cy="8850"/>
              </a:xfrm>
              <a:custGeom>
                <a:avLst/>
                <a:gdLst/>
                <a:ahLst/>
                <a:cxnLst/>
                <a:rect l="l" t="t" r="r" b="b"/>
                <a:pathLst>
                  <a:path w="466" h="354" extrusionOk="0">
                    <a:moveTo>
                      <a:pt x="234" y="0"/>
                    </a:moveTo>
                    <a:cubicBezTo>
                      <a:pt x="195" y="0"/>
                      <a:pt x="156" y="13"/>
                      <a:pt x="122" y="41"/>
                    </a:cubicBezTo>
                    <a:cubicBezTo>
                      <a:pt x="0" y="138"/>
                      <a:pt x="58" y="337"/>
                      <a:pt x="216" y="353"/>
                    </a:cubicBezTo>
                    <a:cubicBezTo>
                      <a:pt x="222" y="354"/>
                      <a:pt x="229" y="354"/>
                      <a:pt x="235" y="354"/>
                    </a:cubicBezTo>
                    <a:cubicBezTo>
                      <a:pt x="381" y="354"/>
                      <a:pt x="465" y="184"/>
                      <a:pt x="370" y="67"/>
                    </a:cubicBezTo>
                    <a:cubicBezTo>
                      <a:pt x="335" y="23"/>
                      <a:pt x="285"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8" name="Google Shape;5698;p45"/>
              <p:cNvSpPr/>
              <p:nvPr/>
            </p:nvSpPr>
            <p:spPr>
              <a:xfrm>
                <a:off x="3938350" y="3886600"/>
                <a:ext cx="11025" cy="8375"/>
              </a:xfrm>
              <a:custGeom>
                <a:avLst/>
                <a:gdLst/>
                <a:ahLst/>
                <a:cxnLst/>
                <a:rect l="l" t="t" r="r" b="b"/>
                <a:pathLst>
                  <a:path w="441" h="335" extrusionOk="0">
                    <a:moveTo>
                      <a:pt x="222" y="0"/>
                    </a:moveTo>
                    <a:cubicBezTo>
                      <a:pt x="185" y="0"/>
                      <a:pt x="147" y="13"/>
                      <a:pt x="117" y="38"/>
                    </a:cubicBezTo>
                    <a:cubicBezTo>
                      <a:pt x="1" y="131"/>
                      <a:pt x="56" y="318"/>
                      <a:pt x="203" y="334"/>
                    </a:cubicBezTo>
                    <a:cubicBezTo>
                      <a:pt x="210" y="334"/>
                      <a:pt x="216" y="335"/>
                      <a:pt x="223" y="335"/>
                    </a:cubicBezTo>
                    <a:cubicBezTo>
                      <a:pt x="359" y="335"/>
                      <a:pt x="440" y="174"/>
                      <a:pt x="351" y="64"/>
                    </a:cubicBezTo>
                    <a:cubicBezTo>
                      <a:pt x="318" y="22"/>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9" name="Google Shape;5699;p45"/>
              <p:cNvSpPr/>
              <p:nvPr/>
            </p:nvSpPr>
            <p:spPr>
              <a:xfrm>
                <a:off x="3925100" y="3870100"/>
                <a:ext cx="10450" cy="7925"/>
              </a:xfrm>
              <a:custGeom>
                <a:avLst/>
                <a:gdLst/>
                <a:ahLst/>
                <a:cxnLst/>
                <a:rect l="l" t="t" r="r" b="b"/>
                <a:pathLst>
                  <a:path w="418" h="317" extrusionOk="0">
                    <a:moveTo>
                      <a:pt x="210" y="1"/>
                    </a:moveTo>
                    <a:cubicBezTo>
                      <a:pt x="175" y="1"/>
                      <a:pt x="139" y="12"/>
                      <a:pt x="110" y="36"/>
                    </a:cubicBezTo>
                    <a:cubicBezTo>
                      <a:pt x="1" y="123"/>
                      <a:pt x="52" y="299"/>
                      <a:pt x="190" y="315"/>
                    </a:cubicBezTo>
                    <a:cubicBezTo>
                      <a:pt x="197" y="316"/>
                      <a:pt x="203" y="317"/>
                      <a:pt x="209" y="317"/>
                    </a:cubicBezTo>
                    <a:cubicBezTo>
                      <a:pt x="340" y="317"/>
                      <a:pt x="418" y="163"/>
                      <a:pt x="332" y="58"/>
                    </a:cubicBezTo>
                    <a:cubicBezTo>
                      <a:pt x="301" y="20"/>
                      <a:pt x="256"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0" name="Google Shape;5700;p45"/>
              <p:cNvSpPr/>
              <p:nvPr/>
            </p:nvSpPr>
            <p:spPr>
              <a:xfrm>
                <a:off x="4128775" y="4087050"/>
                <a:ext cx="19075" cy="14425"/>
              </a:xfrm>
              <a:custGeom>
                <a:avLst/>
                <a:gdLst/>
                <a:ahLst/>
                <a:cxnLst/>
                <a:rect l="l" t="t" r="r" b="b"/>
                <a:pathLst>
                  <a:path w="763" h="577" extrusionOk="0">
                    <a:moveTo>
                      <a:pt x="384" y="0"/>
                    </a:moveTo>
                    <a:cubicBezTo>
                      <a:pt x="320" y="0"/>
                      <a:pt x="256" y="21"/>
                      <a:pt x="203" y="64"/>
                    </a:cubicBezTo>
                    <a:cubicBezTo>
                      <a:pt x="1" y="225"/>
                      <a:pt x="97" y="549"/>
                      <a:pt x="354" y="575"/>
                    </a:cubicBezTo>
                    <a:cubicBezTo>
                      <a:pt x="364" y="576"/>
                      <a:pt x="375" y="576"/>
                      <a:pt x="385" y="576"/>
                    </a:cubicBezTo>
                    <a:cubicBezTo>
                      <a:pt x="621" y="576"/>
                      <a:pt x="762" y="297"/>
                      <a:pt x="608" y="106"/>
                    </a:cubicBezTo>
                    <a:cubicBezTo>
                      <a:pt x="551" y="36"/>
                      <a:pt x="468"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1" name="Google Shape;5701;p45"/>
              <p:cNvSpPr/>
              <p:nvPr/>
            </p:nvSpPr>
            <p:spPr>
              <a:xfrm>
                <a:off x="4115525" y="4070525"/>
                <a:ext cx="18400" cy="13925"/>
              </a:xfrm>
              <a:custGeom>
                <a:avLst/>
                <a:gdLst/>
                <a:ahLst/>
                <a:cxnLst/>
                <a:rect l="l" t="t" r="r" b="b"/>
                <a:pathLst>
                  <a:path w="736" h="557" extrusionOk="0">
                    <a:moveTo>
                      <a:pt x="370" y="0"/>
                    </a:moveTo>
                    <a:cubicBezTo>
                      <a:pt x="308" y="0"/>
                      <a:pt x="245" y="21"/>
                      <a:pt x="193" y="63"/>
                    </a:cubicBezTo>
                    <a:cubicBezTo>
                      <a:pt x="0" y="220"/>
                      <a:pt x="93" y="532"/>
                      <a:pt x="341" y="555"/>
                    </a:cubicBezTo>
                    <a:cubicBezTo>
                      <a:pt x="351" y="556"/>
                      <a:pt x="362" y="556"/>
                      <a:pt x="372" y="556"/>
                    </a:cubicBezTo>
                    <a:cubicBezTo>
                      <a:pt x="601" y="556"/>
                      <a:pt x="736" y="286"/>
                      <a:pt x="585" y="101"/>
                    </a:cubicBezTo>
                    <a:cubicBezTo>
                      <a:pt x="531" y="34"/>
                      <a:pt x="451" y="0"/>
                      <a:pt x="3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2" name="Google Shape;5702;p45"/>
              <p:cNvSpPr/>
              <p:nvPr/>
            </p:nvSpPr>
            <p:spPr>
              <a:xfrm>
                <a:off x="4102275" y="4053975"/>
                <a:ext cx="17775" cy="13525"/>
              </a:xfrm>
              <a:custGeom>
                <a:avLst/>
                <a:gdLst/>
                <a:ahLst/>
                <a:cxnLst/>
                <a:rect l="l" t="t" r="r" b="b"/>
                <a:pathLst>
                  <a:path w="711" h="541" extrusionOk="0">
                    <a:moveTo>
                      <a:pt x="354" y="0"/>
                    </a:moveTo>
                    <a:cubicBezTo>
                      <a:pt x="295" y="0"/>
                      <a:pt x="236" y="20"/>
                      <a:pt x="186" y="60"/>
                    </a:cubicBezTo>
                    <a:cubicBezTo>
                      <a:pt x="0" y="211"/>
                      <a:pt x="90" y="513"/>
                      <a:pt x="328" y="538"/>
                    </a:cubicBezTo>
                    <a:cubicBezTo>
                      <a:pt x="338" y="540"/>
                      <a:pt x="348" y="540"/>
                      <a:pt x="359" y="540"/>
                    </a:cubicBezTo>
                    <a:cubicBezTo>
                      <a:pt x="578" y="540"/>
                      <a:pt x="710" y="280"/>
                      <a:pt x="566" y="101"/>
                    </a:cubicBezTo>
                    <a:cubicBezTo>
                      <a:pt x="512" y="35"/>
                      <a:pt x="434" y="0"/>
                      <a:pt x="3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3" name="Google Shape;5703;p45"/>
              <p:cNvSpPr/>
              <p:nvPr/>
            </p:nvSpPr>
            <p:spPr>
              <a:xfrm>
                <a:off x="4089000" y="4037400"/>
                <a:ext cx="17150" cy="13050"/>
              </a:xfrm>
              <a:custGeom>
                <a:avLst/>
                <a:gdLst/>
                <a:ahLst/>
                <a:cxnLst/>
                <a:rect l="l" t="t" r="r" b="b"/>
                <a:pathLst>
                  <a:path w="686" h="522" extrusionOk="0">
                    <a:moveTo>
                      <a:pt x="342" y="1"/>
                    </a:moveTo>
                    <a:cubicBezTo>
                      <a:pt x="286" y="1"/>
                      <a:pt x="229" y="19"/>
                      <a:pt x="181" y="57"/>
                    </a:cubicBezTo>
                    <a:cubicBezTo>
                      <a:pt x="1" y="202"/>
                      <a:pt x="84" y="494"/>
                      <a:pt x="316" y="520"/>
                    </a:cubicBezTo>
                    <a:cubicBezTo>
                      <a:pt x="326" y="521"/>
                      <a:pt x="336" y="522"/>
                      <a:pt x="346" y="522"/>
                    </a:cubicBezTo>
                    <a:cubicBezTo>
                      <a:pt x="557" y="522"/>
                      <a:pt x="685" y="271"/>
                      <a:pt x="547" y="99"/>
                    </a:cubicBezTo>
                    <a:cubicBezTo>
                      <a:pt x="495" y="34"/>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4" name="Google Shape;5704;p45"/>
              <p:cNvSpPr/>
              <p:nvPr/>
            </p:nvSpPr>
            <p:spPr>
              <a:xfrm>
                <a:off x="4075750" y="4020875"/>
                <a:ext cx="16500" cy="12625"/>
              </a:xfrm>
              <a:custGeom>
                <a:avLst/>
                <a:gdLst/>
                <a:ahLst/>
                <a:cxnLst/>
                <a:rect l="l" t="t" r="r" b="b"/>
                <a:pathLst>
                  <a:path w="660" h="505" extrusionOk="0">
                    <a:moveTo>
                      <a:pt x="330" y="1"/>
                    </a:moveTo>
                    <a:cubicBezTo>
                      <a:pt x="275" y="1"/>
                      <a:pt x="220" y="19"/>
                      <a:pt x="174" y="56"/>
                    </a:cubicBezTo>
                    <a:cubicBezTo>
                      <a:pt x="0" y="198"/>
                      <a:pt x="81" y="481"/>
                      <a:pt x="306" y="503"/>
                    </a:cubicBezTo>
                    <a:cubicBezTo>
                      <a:pt x="315" y="504"/>
                      <a:pt x="324" y="504"/>
                      <a:pt x="333" y="504"/>
                    </a:cubicBezTo>
                    <a:cubicBezTo>
                      <a:pt x="538" y="504"/>
                      <a:pt x="660" y="261"/>
                      <a:pt x="524" y="95"/>
                    </a:cubicBezTo>
                    <a:cubicBezTo>
                      <a:pt x="475" y="33"/>
                      <a:pt x="403" y="1"/>
                      <a:pt x="3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5" name="Google Shape;5705;p45"/>
              <p:cNvSpPr/>
              <p:nvPr/>
            </p:nvSpPr>
            <p:spPr>
              <a:xfrm>
                <a:off x="4062500" y="4004375"/>
                <a:ext cx="15850" cy="12100"/>
              </a:xfrm>
              <a:custGeom>
                <a:avLst/>
                <a:gdLst/>
                <a:ahLst/>
                <a:cxnLst/>
                <a:rect l="l" t="t" r="r" b="b"/>
                <a:pathLst>
                  <a:path w="634" h="484" extrusionOk="0">
                    <a:moveTo>
                      <a:pt x="317" y="1"/>
                    </a:moveTo>
                    <a:cubicBezTo>
                      <a:pt x="264" y="1"/>
                      <a:pt x="210" y="18"/>
                      <a:pt x="164" y="54"/>
                    </a:cubicBezTo>
                    <a:cubicBezTo>
                      <a:pt x="0" y="189"/>
                      <a:pt x="81" y="459"/>
                      <a:pt x="293" y="482"/>
                    </a:cubicBezTo>
                    <a:cubicBezTo>
                      <a:pt x="302" y="483"/>
                      <a:pt x="311" y="483"/>
                      <a:pt x="319" y="483"/>
                    </a:cubicBezTo>
                    <a:cubicBezTo>
                      <a:pt x="516" y="483"/>
                      <a:pt x="634" y="250"/>
                      <a:pt x="505" y="90"/>
                    </a:cubicBezTo>
                    <a:cubicBezTo>
                      <a:pt x="457" y="31"/>
                      <a:pt x="388" y="1"/>
                      <a:pt x="3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6" name="Google Shape;5706;p45"/>
              <p:cNvSpPr/>
              <p:nvPr/>
            </p:nvSpPr>
            <p:spPr>
              <a:xfrm>
                <a:off x="4049150" y="3987825"/>
                <a:ext cx="15400" cy="11675"/>
              </a:xfrm>
              <a:custGeom>
                <a:avLst/>
                <a:gdLst/>
                <a:ahLst/>
                <a:cxnLst/>
                <a:rect l="l" t="t" r="r" b="b"/>
                <a:pathLst>
                  <a:path w="616" h="467" extrusionOk="0">
                    <a:moveTo>
                      <a:pt x="309" y="0"/>
                    </a:moveTo>
                    <a:cubicBezTo>
                      <a:pt x="257" y="0"/>
                      <a:pt x="205" y="18"/>
                      <a:pt x="161" y="54"/>
                    </a:cubicBezTo>
                    <a:cubicBezTo>
                      <a:pt x="1" y="183"/>
                      <a:pt x="78" y="443"/>
                      <a:pt x="284" y="466"/>
                    </a:cubicBezTo>
                    <a:cubicBezTo>
                      <a:pt x="291" y="466"/>
                      <a:pt x="299" y="467"/>
                      <a:pt x="307" y="467"/>
                    </a:cubicBezTo>
                    <a:cubicBezTo>
                      <a:pt x="499" y="467"/>
                      <a:pt x="616" y="241"/>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7" name="Google Shape;5707;p45"/>
              <p:cNvSpPr/>
              <p:nvPr/>
            </p:nvSpPr>
            <p:spPr>
              <a:xfrm>
                <a:off x="4035900" y="3971300"/>
                <a:ext cx="14675" cy="11175"/>
              </a:xfrm>
              <a:custGeom>
                <a:avLst/>
                <a:gdLst/>
                <a:ahLst/>
                <a:cxnLst/>
                <a:rect l="l" t="t" r="r" b="b"/>
                <a:pathLst>
                  <a:path w="587" h="447" extrusionOk="0">
                    <a:moveTo>
                      <a:pt x="295" y="1"/>
                    </a:moveTo>
                    <a:cubicBezTo>
                      <a:pt x="246" y="1"/>
                      <a:pt x="196" y="17"/>
                      <a:pt x="155" y="50"/>
                    </a:cubicBezTo>
                    <a:cubicBezTo>
                      <a:pt x="0" y="175"/>
                      <a:pt x="74" y="426"/>
                      <a:pt x="270" y="445"/>
                    </a:cubicBezTo>
                    <a:cubicBezTo>
                      <a:pt x="278" y="446"/>
                      <a:pt x="286" y="446"/>
                      <a:pt x="294" y="446"/>
                    </a:cubicBezTo>
                    <a:cubicBezTo>
                      <a:pt x="479" y="446"/>
                      <a:pt x="587" y="230"/>
                      <a:pt x="470" y="82"/>
                    </a:cubicBezTo>
                    <a:cubicBezTo>
                      <a:pt x="426" y="29"/>
                      <a:pt x="361"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8" name="Google Shape;5708;p45"/>
              <p:cNvSpPr/>
              <p:nvPr/>
            </p:nvSpPr>
            <p:spPr>
              <a:xfrm>
                <a:off x="4022650" y="3954750"/>
                <a:ext cx="14100" cy="10700"/>
              </a:xfrm>
              <a:custGeom>
                <a:avLst/>
                <a:gdLst/>
                <a:ahLst/>
                <a:cxnLst/>
                <a:rect l="l" t="t" r="r" b="b"/>
                <a:pathLst>
                  <a:path w="564" h="428" extrusionOk="0">
                    <a:moveTo>
                      <a:pt x="281" y="1"/>
                    </a:moveTo>
                    <a:cubicBezTo>
                      <a:pt x="234" y="1"/>
                      <a:pt x="187" y="17"/>
                      <a:pt x="148" y="50"/>
                    </a:cubicBezTo>
                    <a:cubicBezTo>
                      <a:pt x="0" y="169"/>
                      <a:pt x="71" y="407"/>
                      <a:pt x="261" y="426"/>
                    </a:cubicBezTo>
                    <a:cubicBezTo>
                      <a:pt x="270" y="427"/>
                      <a:pt x="279" y="428"/>
                      <a:pt x="287" y="428"/>
                    </a:cubicBezTo>
                    <a:cubicBezTo>
                      <a:pt x="461" y="428"/>
                      <a:pt x="563" y="223"/>
                      <a:pt x="447" y="82"/>
                    </a:cubicBezTo>
                    <a:cubicBezTo>
                      <a:pt x="405" y="29"/>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9" name="Google Shape;5709;p45"/>
              <p:cNvSpPr/>
              <p:nvPr/>
            </p:nvSpPr>
            <p:spPr>
              <a:xfrm>
                <a:off x="4009375" y="3938225"/>
                <a:ext cx="13500" cy="10275"/>
              </a:xfrm>
              <a:custGeom>
                <a:avLst/>
                <a:gdLst/>
                <a:ahLst/>
                <a:cxnLst/>
                <a:rect l="l" t="t" r="r" b="b"/>
                <a:pathLst>
                  <a:path w="540" h="411" extrusionOk="0">
                    <a:moveTo>
                      <a:pt x="271" y="0"/>
                    </a:moveTo>
                    <a:cubicBezTo>
                      <a:pt x="225" y="0"/>
                      <a:pt x="180" y="15"/>
                      <a:pt x="142" y="46"/>
                    </a:cubicBezTo>
                    <a:cubicBezTo>
                      <a:pt x="1" y="161"/>
                      <a:pt x="68" y="390"/>
                      <a:pt x="252" y="409"/>
                    </a:cubicBezTo>
                    <a:cubicBezTo>
                      <a:pt x="259" y="410"/>
                      <a:pt x="267" y="410"/>
                      <a:pt x="275" y="410"/>
                    </a:cubicBezTo>
                    <a:cubicBezTo>
                      <a:pt x="441" y="410"/>
                      <a:pt x="539" y="213"/>
                      <a:pt x="432" y="78"/>
                    </a:cubicBezTo>
                    <a:cubicBezTo>
                      <a:pt x="391" y="27"/>
                      <a:pt x="331" y="0"/>
                      <a:pt x="2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0" name="Google Shape;5710;p45"/>
              <p:cNvSpPr/>
              <p:nvPr/>
            </p:nvSpPr>
            <p:spPr>
              <a:xfrm>
                <a:off x="3996050" y="3921725"/>
                <a:ext cx="12925" cy="9800"/>
              </a:xfrm>
              <a:custGeom>
                <a:avLst/>
                <a:gdLst/>
                <a:ahLst/>
                <a:cxnLst/>
                <a:rect l="l" t="t" r="r" b="b"/>
                <a:pathLst>
                  <a:path w="517" h="392" extrusionOk="0">
                    <a:moveTo>
                      <a:pt x="259" y="0"/>
                    </a:moveTo>
                    <a:cubicBezTo>
                      <a:pt x="215" y="0"/>
                      <a:pt x="171" y="15"/>
                      <a:pt x="135" y="44"/>
                    </a:cubicBezTo>
                    <a:cubicBezTo>
                      <a:pt x="0" y="153"/>
                      <a:pt x="65" y="372"/>
                      <a:pt x="238" y="391"/>
                    </a:cubicBezTo>
                    <a:cubicBezTo>
                      <a:pt x="245" y="391"/>
                      <a:pt x="251" y="392"/>
                      <a:pt x="258" y="392"/>
                    </a:cubicBezTo>
                    <a:cubicBezTo>
                      <a:pt x="420" y="392"/>
                      <a:pt x="517" y="202"/>
                      <a:pt x="412" y="73"/>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1" name="Google Shape;5711;p45"/>
              <p:cNvSpPr/>
              <p:nvPr/>
            </p:nvSpPr>
            <p:spPr>
              <a:xfrm>
                <a:off x="3982800" y="3905150"/>
                <a:ext cx="12275" cy="9350"/>
              </a:xfrm>
              <a:custGeom>
                <a:avLst/>
                <a:gdLst/>
                <a:ahLst/>
                <a:cxnLst/>
                <a:rect l="l" t="t" r="r" b="b"/>
                <a:pathLst>
                  <a:path w="491" h="374" extrusionOk="0">
                    <a:moveTo>
                      <a:pt x="245" y="1"/>
                    </a:moveTo>
                    <a:cubicBezTo>
                      <a:pt x="204" y="1"/>
                      <a:pt x="163" y="14"/>
                      <a:pt x="129" y="42"/>
                    </a:cubicBezTo>
                    <a:cubicBezTo>
                      <a:pt x="0" y="148"/>
                      <a:pt x="61" y="353"/>
                      <a:pt x="225" y="373"/>
                    </a:cubicBezTo>
                    <a:cubicBezTo>
                      <a:pt x="232" y="373"/>
                      <a:pt x="238" y="373"/>
                      <a:pt x="245" y="373"/>
                    </a:cubicBezTo>
                    <a:cubicBezTo>
                      <a:pt x="397" y="373"/>
                      <a:pt x="491" y="194"/>
                      <a:pt x="389" y="70"/>
                    </a:cubicBezTo>
                    <a:cubicBezTo>
                      <a:pt x="352" y="24"/>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2" name="Google Shape;5712;p45"/>
              <p:cNvSpPr/>
              <p:nvPr/>
            </p:nvSpPr>
            <p:spPr>
              <a:xfrm>
                <a:off x="3969525" y="3888650"/>
                <a:ext cx="11650" cy="8825"/>
              </a:xfrm>
              <a:custGeom>
                <a:avLst/>
                <a:gdLst/>
                <a:ahLst/>
                <a:cxnLst/>
                <a:rect l="l" t="t" r="r" b="b"/>
                <a:pathLst>
                  <a:path w="466" h="353" extrusionOk="0">
                    <a:moveTo>
                      <a:pt x="232" y="1"/>
                    </a:moveTo>
                    <a:cubicBezTo>
                      <a:pt x="194" y="1"/>
                      <a:pt x="155" y="13"/>
                      <a:pt x="123" y="39"/>
                    </a:cubicBezTo>
                    <a:cubicBezTo>
                      <a:pt x="1" y="139"/>
                      <a:pt x="59" y="335"/>
                      <a:pt x="216" y="351"/>
                    </a:cubicBezTo>
                    <a:cubicBezTo>
                      <a:pt x="224" y="352"/>
                      <a:pt x="231" y="353"/>
                      <a:pt x="239" y="353"/>
                    </a:cubicBezTo>
                    <a:cubicBezTo>
                      <a:pt x="380" y="353"/>
                      <a:pt x="465" y="181"/>
                      <a:pt x="370" y="65"/>
                    </a:cubicBezTo>
                    <a:cubicBezTo>
                      <a:pt x="336" y="23"/>
                      <a:pt x="284" y="1"/>
                      <a:pt x="2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3" name="Google Shape;5713;p45"/>
              <p:cNvSpPr/>
              <p:nvPr/>
            </p:nvSpPr>
            <p:spPr>
              <a:xfrm>
                <a:off x="3956275" y="3872125"/>
                <a:ext cx="11025" cy="8400"/>
              </a:xfrm>
              <a:custGeom>
                <a:avLst/>
                <a:gdLst/>
                <a:ahLst/>
                <a:cxnLst/>
                <a:rect l="l" t="t" r="r" b="b"/>
                <a:pathLst>
                  <a:path w="441" h="336" extrusionOk="0">
                    <a:moveTo>
                      <a:pt x="222" y="1"/>
                    </a:moveTo>
                    <a:cubicBezTo>
                      <a:pt x="185" y="1"/>
                      <a:pt x="147" y="13"/>
                      <a:pt x="116" y="38"/>
                    </a:cubicBezTo>
                    <a:cubicBezTo>
                      <a:pt x="1" y="132"/>
                      <a:pt x="55" y="318"/>
                      <a:pt x="203" y="334"/>
                    </a:cubicBezTo>
                    <a:cubicBezTo>
                      <a:pt x="210" y="335"/>
                      <a:pt x="216" y="335"/>
                      <a:pt x="222" y="335"/>
                    </a:cubicBezTo>
                    <a:cubicBezTo>
                      <a:pt x="359" y="335"/>
                      <a:pt x="440" y="172"/>
                      <a:pt x="351" y="61"/>
                    </a:cubicBezTo>
                    <a:cubicBezTo>
                      <a:pt x="318" y="21"/>
                      <a:pt x="271"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4" name="Google Shape;5714;p45"/>
              <p:cNvSpPr/>
              <p:nvPr/>
            </p:nvSpPr>
            <p:spPr>
              <a:xfrm>
                <a:off x="3943025" y="3855550"/>
                <a:ext cx="10375" cy="7925"/>
              </a:xfrm>
              <a:custGeom>
                <a:avLst/>
                <a:gdLst/>
                <a:ahLst/>
                <a:cxnLst/>
                <a:rect l="l" t="t" r="r" b="b"/>
                <a:pathLst>
                  <a:path w="415" h="317" extrusionOk="0">
                    <a:moveTo>
                      <a:pt x="209" y="1"/>
                    </a:moveTo>
                    <a:cubicBezTo>
                      <a:pt x="173" y="1"/>
                      <a:pt x="137" y="12"/>
                      <a:pt x="106" y="36"/>
                    </a:cubicBezTo>
                    <a:cubicBezTo>
                      <a:pt x="0" y="126"/>
                      <a:pt x="52" y="303"/>
                      <a:pt x="190" y="316"/>
                    </a:cubicBezTo>
                    <a:cubicBezTo>
                      <a:pt x="197" y="317"/>
                      <a:pt x="203" y="317"/>
                      <a:pt x="209" y="317"/>
                    </a:cubicBezTo>
                    <a:cubicBezTo>
                      <a:pt x="339" y="317"/>
                      <a:pt x="414" y="166"/>
                      <a:pt x="331" y="59"/>
                    </a:cubicBezTo>
                    <a:cubicBezTo>
                      <a:pt x="300" y="21"/>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5" name="Google Shape;5715;p45"/>
              <p:cNvSpPr/>
              <p:nvPr/>
            </p:nvSpPr>
            <p:spPr>
              <a:xfrm>
                <a:off x="4159950" y="4089075"/>
                <a:ext cx="19675" cy="14900"/>
              </a:xfrm>
              <a:custGeom>
                <a:avLst/>
                <a:gdLst/>
                <a:ahLst/>
                <a:cxnLst/>
                <a:rect l="l" t="t" r="r" b="b"/>
                <a:pathLst>
                  <a:path w="787" h="596" extrusionOk="0">
                    <a:moveTo>
                      <a:pt x="395" y="0"/>
                    </a:moveTo>
                    <a:cubicBezTo>
                      <a:pt x="329" y="0"/>
                      <a:pt x="263" y="22"/>
                      <a:pt x="209" y="66"/>
                    </a:cubicBezTo>
                    <a:cubicBezTo>
                      <a:pt x="0" y="234"/>
                      <a:pt x="100" y="565"/>
                      <a:pt x="364" y="593"/>
                    </a:cubicBezTo>
                    <a:cubicBezTo>
                      <a:pt x="375" y="595"/>
                      <a:pt x="387" y="595"/>
                      <a:pt x="398" y="595"/>
                    </a:cubicBezTo>
                    <a:cubicBezTo>
                      <a:pt x="641" y="595"/>
                      <a:pt x="787" y="308"/>
                      <a:pt x="627" y="111"/>
                    </a:cubicBezTo>
                    <a:cubicBezTo>
                      <a:pt x="569" y="38"/>
                      <a:pt x="482" y="0"/>
                      <a:pt x="3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6" name="Google Shape;5716;p45"/>
              <p:cNvSpPr/>
              <p:nvPr/>
            </p:nvSpPr>
            <p:spPr>
              <a:xfrm>
                <a:off x="4146700" y="4072525"/>
                <a:ext cx="19025" cy="14425"/>
              </a:xfrm>
              <a:custGeom>
                <a:avLst/>
                <a:gdLst/>
                <a:ahLst/>
                <a:cxnLst/>
                <a:rect l="l" t="t" r="r" b="b"/>
                <a:pathLst>
                  <a:path w="761" h="577" extrusionOk="0">
                    <a:moveTo>
                      <a:pt x="382" y="0"/>
                    </a:moveTo>
                    <a:cubicBezTo>
                      <a:pt x="318" y="0"/>
                      <a:pt x="254" y="22"/>
                      <a:pt x="199" y="66"/>
                    </a:cubicBezTo>
                    <a:cubicBezTo>
                      <a:pt x="0" y="227"/>
                      <a:pt x="97" y="548"/>
                      <a:pt x="351" y="574"/>
                    </a:cubicBezTo>
                    <a:cubicBezTo>
                      <a:pt x="362" y="575"/>
                      <a:pt x="374" y="576"/>
                      <a:pt x="385" y="576"/>
                    </a:cubicBezTo>
                    <a:cubicBezTo>
                      <a:pt x="622" y="576"/>
                      <a:pt x="761" y="298"/>
                      <a:pt x="608" y="108"/>
                    </a:cubicBezTo>
                    <a:cubicBezTo>
                      <a:pt x="549" y="37"/>
                      <a:pt x="466" y="0"/>
                      <a:pt x="3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7" name="Google Shape;5717;p45"/>
              <p:cNvSpPr/>
              <p:nvPr/>
            </p:nvSpPr>
            <p:spPr>
              <a:xfrm>
                <a:off x="4133425" y="4056000"/>
                <a:ext cx="18425" cy="13975"/>
              </a:xfrm>
              <a:custGeom>
                <a:avLst/>
                <a:gdLst/>
                <a:ahLst/>
                <a:cxnLst/>
                <a:rect l="l" t="t" r="r" b="b"/>
                <a:pathLst>
                  <a:path w="737" h="559" extrusionOk="0">
                    <a:moveTo>
                      <a:pt x="368" y="1"/>
                    </a:moveTo>
                    <a:cubicBezTo>
                      <a:pt x="307" y="1"/>
                      <a:pt x="245" y="21"/>
                      <a:pt x="194" y="62"/>
                    </a:cubicBezTo>
                    <a:cubicBezTo>
                      <a:pt x="1" y="220"/>
                      <a:pt x="94" y="531"/>
                      <a:pt x="342" y="557"/>
                    </a:cubicBezTo>
                    <a:cubicBezTo>
                      <a:pt x="352" y="558"/>
                      <a:pt x="362" y="559"/>
                      <a:pt x="373" y="559"/>
                    </a:cubicBezTo>
                    <a:cubicBezTo>
                      <a:pt x="602" y="559"/>
                      <a:pt x="737" y="289"/>
                      <a:pt x="586" y="104"/>
                    </a:cubicBezTo>
                    <a:cubicBezTo>
                      <a:pt x="531" y="36"/>
                      <a:pt x="450"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8" name="Google Shape;5718;p45"/>
              <p:cNvSpPr/>
              <p:nvPr/>
            </p:nvSpPr>
            <p:spPr>
              <a:xfrm>
                <a:off x="4120175" y="4039450"/>
                <a:ext cx="17775" cy="13500"/>
              </a:xfrm>
              <a:custGeom>
                <a:avLst/>
                <a:gdLst/>
                <a:ahLst/>
                <a:cxnLst/>
                <a:rect l="l" t="t" r="r" b="b"/>
                <a:pathLst>
                  <a:path w="711" h="540" extrusionOk="0">
                    <a:moveTo>
                      <a:pt x="357" y="0"/>
                    </a:moveTo>
                    <a:cubicBezTo>
                      <a:pt x="297" y="0"/>
                      <a:pt x="237" y="20"/>
                      <a:pt x="187" y="62"/>
                    </a:cubicBezTo>
                    <a:cubicBezTo>
                      <a:pt x="1" y="213"/>
                      <a:pt x="87" y="512"/>
                      <a:pt x="328" y="538"/>
                    </a:cubicBezTo>
                    <a:cubicBezTo>
                      <a:pt x="339" y="539"/>
                      <a:pt x="349" y="539"/>
                      <a:pt x="359" y="539"/>
                    </a:cubicBezTo>
                    <a:cubicBezTo>
                      <a:pt x="579" y="539"/>
                      <a:pt x="711" y="279"/>
                      <a:pt x="566" y="101"/>
                    </a:cubicBezTo>
                    <a:cubicBezTo>
                      <a:pt x="513" y="35"/>
                      <a:pt x="436"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9" name="Google Shape;5719;p45"/>
              <p:cNvSpPr/>
              <p:nvPr/>
            </p:nvSpPr>
            <p:spPr>
              <a:xfrm>
                <a:off x="4106925" y="4022900"/>
                <a:ext cx="17125" cy="13025"/>
              </a:xfrm>
              <a:custGeom>
                <a:avLst/>
                <a:gdLst/>
                <a:ahLst/>
                <a:cxnLst/>
                <a:rect l="l" t="t" r="r" b="b"/>
                <a:pathLst>
                  <a:path w="685" h="521" extrusionOk="0">
                    <a:moveTo>
                      <a:pt x="345" y="1"/>
                    </a:moveTo>
                    <a:cubicBezTo>
                      <a:pt x="287" y="1"/>
                      <a:pt x="229" y="20"/>
                      <a:pt x="180" y="59"/>
                    </a:cubicBezTo>
                    <a:cubicBezTo>
                      <a:pt x="0" y="204"/>
                      <a:pt x="84" y="496"/>
                      <a:pt x="315" y="518"/>
                    </a:cubicBezTo>
                    <a:cubicBezTo>
                      <a:pt x="326" y="520"/>
                      <a:pt x="336" y="520"/>
                      <a:pt x="346" y="520"/>
                    </a:cubicBezTo>
                    <a:cubicBezTo>
                      <a:pt x="556" y="520"/>
                      <a:pt x="685" y="272"/>
                      <a:pt x="547" y="97"/>
                    </a:cubicBezTo>
                    <a:cubicBezTo>
                      <a:pt x="496" y="34"/>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0" name="Google Shape;5720;p45"/>
              <p:cNvSpPr/>
              <p:nvPr/>
            </p:nvSpPr>
            <p:spPr>
              <a:xfrm>
                <a:off x="4093575" y="4006400"/>
                <a:ext cx="16575" cy="12575"/>
              </a:xfrm>
              <a:custGeom>
                <a:avLst/>
                <a:gdLst/>
                <a:ahLst/>
                <a:cxnLst/>
                <a:rect l="l" t="t" r="r" b="b"/>
                <a:pathLst>
                  <a:path w="663" h="503" extrusionOk="0">
                    <a:moveTo>
                      <a:pt x="334" y="1"/>
                    </a:moveTo>
                    <a:cubicBezTo>
                      <a:pt x="278" y="1"/>
                      <a:pt x="222" y="19"/>
                      <a:pt x="174" y="57"/>
                    </a:cubicBezTo>
                    <a:cubicBezTo>
                      <a:pt x="1" y="198"/>
                      <a:pt x="84" y="478"/>
                      <a:pt x="309" y="500"/>
                    </a:cubicBezTo>
                    <a:cubicBezTo>
                      <a:pt x="320" y="502"/>
                      <a:pt x="330" y="502"/>
                      <a:pt x="340" y="502"/>
                    </a:cubicBezTo>
                    <a:cubicBezTo>
                      <a:pt x="543" y="502"/>
                      <a:pt x="663" y="258"/>
                      <a:pt x="528" y="92"/>
                    </a:cubicBezTo>
                    <a:cubicBezTo>
                      <a:pt x="479" y="32"/>
                      <a:pt x="40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1" name="Google Shape;5721;p45"/>
              <p:cNvSpPr/>
              <p:nvPr/>
            </p:nvSpPr>
            <p:spPr>
              <a:xfrm>
                <a:off x="4080400" y="3989850"/>
                <a:ext cx="15875" cy="12075"/>
              </a:xfrm>
              <a:custGeom>
                <a:avLst/>
                <a:gdLst/>
                <a:ahLst/>
                <a:cxnLst/>
                <a:rect l="l" t="t" r="r" b="b"/>
                <a:pathLst>
                  <a:path w="635" h="483" extrusionOk="0">
                    <a:moveTo>
                      <a:pt x="317" y="0"/>
                    </a:moveTo>
                    <a:cubicBezTo>
                      <a:pt x="264" y="0"/>
                      <a:pt x="210" y="18"/>
                      <a:pt x="165" y="54"/>
                    </a:cubicBezTo>
                    <a:cubicBezTo>
                      <a:pt x="1" y="192"/>
                      <a:pt x="81" y="459"/>
                      <a:pt x="293" y="481"/>
                    </a:cubicBezTo>
                    <a:cubicBezTo>
                      <a:pt x="302" y="482"/>
                      <a:pt x="311" y="482"/>
                      <a:pt x="320" y="482"/>
                    </a:cubicBezTo>
                    <a:cubicBezTo>
                      <a:pt x="517" y="482"/>
                      <a:pt x="635" y="249"/>
                      <a:pt x="505" y="92"/>
                    </a:cubicBezTo>
                    <a:cubicBezTo>
                      <a:pt x="458" y="32"/>
                      <a:pt x="388"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2" name="Google Shape;5722;p45"/>
              <p:cNvSpPr/>
              <p:nvPr/>
            </p:nvSpPr>
            <p:spPr>
              <a:xfrm>
                <a:off x="4067075" y="3973350"/>
                <a:ext cx="15300" cy="11625"/>
              </a:xfrm>
              <a:custGeom>
                <a:avLst/>
                <a:gdLst/>
                <a:ahLst/>
                <a:cxnLst/>
                <a:rect l="l" t="t" r="r" b="b"/>
                <a:pathLst>
                  <a:path w="612" h="465" extrusionOk="0">
                    <a:moveTo>
                      <a:pt x="307" y="0"/>
                    </a:moveTo>
                    <a:cubicBezTo>
                      <a:pt x="255" y="0"/>
                      <a:pt x="204" y="17"/>
                      <a:pt x="161" y="52"/>
                    </a:cubicBezTo>
                    <a:cubicBezTo>
                      <a:pt x="0" y="183"/>
                      <a:pt x="78" y="444"/>
                      <a:pt x="283" y="463"/>
                    </a:cubicBezTo>
                    <a:cubicBezTo>
                      <a:pt x="292" y="464"/>
                      <a:pt x="301" y="464"/>
                      <a:pt x="310" y="464"/>
                    </a:cubicBezTo>
                    <a:cubicBezTo>
                      <a:pt x="500" y="464"/>
                      <a:pt x="612" y="240"/>
                      <a:pt x="489" y="87"/>
                    </a:cubicBezTo>
                    <a:cubicBezTo>
                      <a:pt x="443" y="30"/>
                      <a:pt x="375"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3" name="Google Shape;5723;p45"/>
              <p:cNvSpPr/>
              <p:nvPr/>
            </p:nvSpPr>
            <p:spPr>
              <a:xfrm>
                <a:off x="4053825" y="3956800"/>
                <a:ext cx="14675" cy="11200"/>
              </a:xfrm>
              <a:custGeom>
                <a:avLst/>
                <a:gdLst/>
                <a:ahLst/>
                <a:cxnLst/>
                <a:rect l="l" t="t" r="r" b="b"/>
                <a:pathLst>
                  <a:path w="587" h="448" extrusionOk="0">
                    <a:moveTo>
                      <a:pt x="295" y="0"/>
                    </a:moveTo>
                    <a:cubicBezTo>
                      <a:pt x="246" y="0"/>
                      <a:pt x="196" y="17"/>
                      <a:pt x="154" y="52"/>
                    </a:cubicBezTo>
                    <a:cubicBezTo>
                      <a:pt x="0" y="177"/>
                      <a:pt x="74" y="424"/>
                      <a:pt x="270" y="447"/>
                    </a:cubicBezTo>
                    <a:cubicBezTo>
                      <a:pt x="278" y="448"/>
                      <a:pt x="286" y="448"/>
                      <a:pt x="294" y="448"/>
                    </a:cubicBezTo>
                    <a:cubicBezTo>
                      <a:pt x="479" y="448"/>
                      <a:pt x="587" y="232"/>
                      <a:pt x="469" y="84"/>
                    </a:cubicBezTo>
                    <a:cubicBezTo>
                      <a:pt x="424" y="29"/>
                      <a:pt x="359"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4" name="Google Shape;5724;p45"/>
              <p:cNvSpPr/>
              <p:nvPr/>
            </p:nvSpPr>
            <p:spPr>
              <a:xfrm>
                <a:off x="4040475" y="3940250"/>
                <a:ext cx="14200" cy="10725"/>
              </a:xfrm>
              <a:custGeom>
                <a:avLst/>
                <a:gdLst/>
                <a:ahLst/>
                <a:cxnLst/>
                <a:rect l="l" t="t" r="r" b="b"/>
                <a:pathLst>
                  <a:path w="568" h="429" extrusionOk="0">
                    <a:moveTo>
                      <a:pt x="285" y="1"/>
                    </a:moveTo>
                    <a:cubicBezTo>
                      <a:pt x="238" y="1"/>
                      <a:pt x="191" y="16"/>
                      <a:pt x="152" y="48"/>
                    </a:cubicBezTo>
                    <a:cubicBezTo>
                      <a:pt x="1" y="167"/>
                      <a:pt x="71" y="408"/>
                      <a:pt x="264" y="428"/>
                    </a:cubicBezTo>
                    <a:cubicBezTo>
                      <a:pt x="272" y="428"/>
                      <a:pt x="280" y="429"/>
                      <a:pt x="287" y="429"/>
                    </a:cubicBezTo>
                    <a:cubicBezTo>
                      <a:pt x="463" y="429"/>
                      <a:pt x="568" y="222"/>
                      <a:pt x="451" y="80"/>
                    </a:cubicBezTo>
                    <a:cubicBezTo>
                      <a:pt x="409" y="28"/>
                      <a:pt x="347"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5" name="Google Shape;5725;p45"/>
              <p:cNvSpPr/>
              <p:nvPr/>
            </p:nvSpPr>
            <p:spPr>
              <a:xfrm>
                <a:off x="4027225" y="3923750"/>
                <a:ext cx="13550" cy="10200"/>
              </a:xfrm>
              <a:custGeom>
                <a:avLst/>
                <a:gdLst/>
                <a:ahLst/>
                <a:cxnLst/>
                <a:rect l="l" t="t" r="r" b="b"/>
                <a:pathLst>
                  <a:path w="542" h="408" extrusionOk="0">
                    <a:moveTo>
                      <a:pt x="273" y="1"/>
                    </a:moveTo>
                    <a:cubicBezTo>
                      <a:pt x="227" y="1"/>
                      <a:pt x="181" y="16"/>
                      <a:pt x="142" y="46"/>
                    </a:cubicBezTo>
                    <a:cubicBezTo>
                      <a:pt x="0" y="159"/>
                      <a:pt x="68" y="390"/>
                      <a:pt x="251" y="406"/>
                    </a:cubicBezTo>
                    <a:cubicBezTo>
                      <a:pt x="259" y="407"/>
                      <a:pt x="267" y="407"/>
                      <a:pt x="274" y="407"/>
                    </a:cubicBezTo>
                    <a:cubicBezTo>
                      <a:pt x="441" y="407"/>
                      <a:pt x="542" y="210"/>
                      <a:pt x="431" y="75"/>
                    </a:cubicBezTo>
                    <a:cubicBezTo>
                      <a:pt x="391" y="26"/>
                      <a:pt x="332" y="1"/>
                      <a:pt x="2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6" name="Google Shape;5726;p45"/>
              <p:cNvSpPr/>
              <p:nvPr/>
            </p:nvSpPr>
            <p:spPr>
              <a:xfrm>
                <a:off x="4013975" y="3907175"/>
                <a:ext cx="12900" cy="9825"/>
              </a:xfrm>
              <a:custGeom>
                <a:avLst/>
                <a:gdLst/>
                <a:ahLst/>
                <a:cxnLst/>
                <a:rect l="l" t="t" r="r" b="b"/>
                <a:pathLst>
                  <a:path w="516" h="393" extrusionOk="0">
                    <a:moveTo>
                      <a:pt x="258" y="1"/>
                    </a:moveTo>
                    <a:cubicBezTo>
                      <a:pt x="215" y="1"/>
                      <a:pt x="171" y="15"/>
                      <a:pt x="135" y="44"/>
                    </a:cubicBezTo>
                    <a:cubicBezTo>
                      <a:pt x="0" y="153"/>
                      <a:pt x="64" y="372"/>
                      <a:pt x="238" y="391"/>
                    </a:cubicBezTo>
                    <a:cubicBezTo>
                      <a:pt x="246" y="392"/>
                      <a:pt x="253" y="392"/>
                      <a:pt x="261" y="392"/>
                    </a:cubicBezTo>
                    <a:cubicBezTo>
                      <a:pt x="421" y="392"/>
                      <a:pt x="516" y="202"/>
                      <a:pt x="411" y="73"/>
                    </a:cubicBezTo>
                    <a:cubicBezTo>
                      <a:pt x="373" y="25"/>
                      <a:pt x="316"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7" name="Google Shape;5727;p45"/>
              <p:cNvSpPr/>
              <p:nvPr/>
            </p:nvSpPr>
            <p:spPr>
              <a:xfrm>
                <a:off x="4000700" y="3890700"/>
                <a:ext cx="12275" cy="9275"/>
              </a:xfrm>
              <a:custGeom>
                <a:avLst/>
                <a:gdLst/>
                <a:ahLst/>
                <a:cxnLst/>
                <a:rect l="l" t="t" r="r" b="b"/>
                <a:pathLst>
                  <a:path w="491" h="371" extrusionOk="0">
                    <a:moveTo>
                      <a:pt x="245" y="0"/>
                    </a:moveTo>
                    <a:cubicBezTo>
                      <a:pt x="205" y="0"/>
                      <a:pt x="164" y="14"/>
                      <a:pt x="129" y="41"/>
                    </a:cubicBezTo>
                    <a:cubicBezTo>
                      <a:pt x="1" y="147"/>
                      <a:pt x="62" y="353"/>
                      <a:pt x="226" y="369"/>
                    </a:cubicBezTo>
                    <a:cubicBezTo>
                      <a:pt x="234" y="370"/>
                      <a:pt x="242" y="370"/>
                      <a:pt x="249" y="370"/>
                    </a:cubicBezTo>
                    <a:cubicBezTo>
                      <a:pt x="402" y="370"/>
                      <a:pt x="491" y="192"/>
                      <a:pt x="390"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8" name="Google Shape;5728;p45"/>
              <p:cNvSpPr/>
              <p:nvPr/>
            </p:nvSpPr>
            <p:spPr>
              <a:xfrm>
                <a:off x="3987450" y="3874125"/>
                <a:ext cx="11650" cy="8875"/>
              </a:xfrm>
              <a:custGeom>
                <a:avLst/>
                <a:gdLst/>
                <a:ahLst/>
                <a:cxnLst/>
                <a:rect l="l" t="t" r="r" b="b"/>
                <a:pathLst>
                  <a:path w="466" h="355" extrusionOk="0">
                    <a:moveTo>
                      <a:pt x="231" y="0"/>
                    </a:moveTo>
                    <a:cubicBezTo>
                      <a:pt x="192" y="0"/>
                      <a:pt x="154" y="13"/>
                      <a:pt x="123" y="39"/>
                    </a:cubicBezTo>
                    <a:cubicBezTo>
                      <a:pt x="1" y="138"/>
                      <a:pt x="58" y="338"/>
                      <a:pt x="216" y="354"/>
                    </a:cubicBezTo>
                    <a:cubicBezTo>
                      <a:pt x="222" y="354"/>
                      <a:pt x="229" y="355"/>
                      <a:pt x="235" y="355"/>
                    </a:cubicBezTo>
                    <a:cubicBezTo>
                      <a:pt x="378" y="355"/>
                      <a:pt x="466" y="185"/>
                      <a:pt x="370" y="68"/>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9" name="Google Shape;5729;p45"/>
              <p:cNvSpPr/>
              <p:nvPr/>
            </p:nvSpPr>
            <p:spPr>
              <a:xfrm>
                <a:off x="3974200" y="3857600"/>
                <a:ext cx="11000" cy="8375"/>
              </a:xfrm>
              <a:custGeom>
                <a:avLst/>
                <a:gdLst/>
                <a:ahLst/>
                <a:cxnLst/>
                <a:rect l="l" t="t" r="r" b="b"/>
                <a:pathLst>
                  <a:path w="440" h="335" extrusionOk="0">
                    <a:moveTo>
                      <a:pt x="221" y="0"/>
                    </a:moveTo>
                    <a:cubicBezTo>
                      <a:pt x="184" y="0"/>
                      <a:pt x="147" y="13"/>
                      <a:pt x="116" y="38"/>
                    </a:cubicBezTo>
                    <a:cubicBezTo>
                      <a:pt x="0" y="131"/>
                      <a:pt x="55" y="317"/>
                      <a:pt x="203" y="333"/>
                    </a:cubicBezTo>
                    <a:cubicBezTo>
                      <a:pt x="209" y="334"/>
                      <a:pt x="216" y="334"/>
                      <a:pt x="222" y="334"/>
                    </a:cubicBezTo>
                    <a:cubicBezTo>
                      <a:pt x="359" y="334"/>
                      <a:pt x="440" y="174"/>
                      <a:pt x="351" y="63"/>
                    </a:cubicBezTo>
                    <a:cubicBezTo>
                      <a:pt x="318" y="22"/>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0" name="Google Shape;5730;p45"/>
              <p:cNvSpPr/>
              <p:nvPr/>
            </p:nvSpPr>
            <p:spPr>
              <a:xfrm>
                <a:off x="3960850" y="3841100"/>
                <a:ext cx="10450" cy="7925"/>
              </a:xfrm>
              <a:custGeom>
                <a:avLst/>
                <a:gdLst/>
                <a:ahLst/>
                <a:cxnLst/>
                <a:rect l="l" t="t" r="r" b="b"/>
                <a:pathLst>
                  <a:path w="418" h="317" extrusionOk="0">
                    <a:moveTo>
                      <a:pt x="210" y="0"/>
                    </a:moveTo>
                    <a:cubicBezTo>
                      <a:pt x="175" y="0"/>
                      <a:pt x="139" y="12"/>
                      <a:pt x="110" y="36"/>
                    </a:cubicBezTo>
                    <a:cubicBezTo>
                      <a:pt x="1" y="123"/>
                      <a:pt x="52" y="299"/>
                      <a:pt x="194" y="315"/>
                    </a:cubicBezTo>
                    <a:cubicBezTo>
                      <a:pt x="200" y="316"/>
                      <a:pt x="207" y="316"/>
                      <a:pt x="213" y="316"/>
                    </a:cubicBezTo>
                    <a:cubicBezTo>
                      <a:pt x="343" y="316"/>
                      <a:pt x="418" y="162"/>
                      <a:pt x="335" y="58"/>
                    </a:cubicBezTo>
                    <a:cubicBezTo>
                      <a:pt x="302"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1" name="Google Shape;5731;p45"/>
              <p:cNvSpPr/>
              <p:nvPr/>
            </p:nvSpPr>
            <p:spPr>
              <a:xfrm>
                <a:off x="4191125" y="4091100"/>
                <a:ext cx="20250" cy="15350"/>
              </a:xfrm>
              <a:custGeom>
                <a:avLst/>
                <a:gdLst/>
                <a:ahLst/>
                <a:cxnLst/>
                <a:rect l="l" t="t" r="r" b="b"/>
                <a:pathLst>
                  <a:path w="810" h="614" extrusionOk="0">
                    <a:moveTo>
                      <a:pt x="409" y="1"/>
                    </a:moveTo>
                    <a:cubicBezTo>
                      <a:pt x="341" y="1"/>
                      <a:pt x="273" y="23"/>
                      <a:pt x="216" y="69"/>
                    </a:cubicBezTo>
                    <a:cubicBezTo>
                      <a:pt x="0" y="239"/>
                      <a:pt x="103" y="583"/>
                      <a:pt x="376" y="612"/>
                    </a:cubicBezTo>
                    <a:cubicBezTo>
                      <a:pt x="388" y="613"/>
                      <a:pt x="400" y="614"/>
                      <a:pt x="411" y="614"/>
                    </a:cubicBezTo>
                    <a:cubicBezTo>
                      <a:pt x="660" y="614"/>
                      <a:pt x="809" y="317"/>
                      <a:pt x="646" y="114"/>
                    </a:cubicBezTo>
                    <a:cubicBezTo>
                      <a:pt x="586" y="39"/>
                      <a:pt x="498" y="1"/>
                      <a:pt x="4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2" name="Google Shape;5732;p45"/>
              <p:cNvSpPr/>
              <p:nvPr/>
            </p:nvSpPr>
            <p:spPr>
              <a:xfrm>
                <a:off x="4177875" y="4074525"/>
                <a:ext cx="19675" cy="14900"/>
              </a:xfrm>
              <a:custGeom>
                <a:avLst/>
                <a:gdLst/>
                <a:ahLst/>
                <a:cxnLst/>
                <a:rect l="l" t="t" r="r" b="b"/>
                <a:pathLst>
                  <a:path w="787" h="596" extrusionOk="0">
                    <a:moveTo>
                      <a:pt x="393" y="1"/>
                    </a:moveTo>
                    <a:cubicBezTo>
                      <a:pt x="327" y="1"/>
                      <a:pt x="261" y="22"/>
                      <a:pt x="206" y="67"/>
                    </a:cubicBezTo>
                    <a:cubicBezTo>
                      <a:pt x="0" y="234"/>
                      <a:pt x="100" y="568"/>
                      <a:pt x="363" y="594"/>
                    </a:cubicBezTo>
                    <a:cubicBezTo>
                      <a:pt x="375" y="595"/>
                      <a:pt x="387" y="596"/>
                      <a:pt x="398" y="596"/>
                    </a:cubicBezTo>
                    <a:cubicBezTo>
                      <a:pt x="641" y="596"/>
                      <a:pt x="786" y="308"/>
                      <a:pt x="627" y="112"/>
                    </a:cubicBezTo>
                    <a:cubicBezTo>
                      <a:pt x="566" y="39"/>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3" name="Google Shape;5733;p45"/>
              <p:cNvSpPr/>
              <p:nvPr/>
            </p:nvSpPr>
            <p:spPr>
              <a:xfrm>
                <a:off x="4164600" y="4058025"/>
                <a:ext cx="19075" cy="14450"/>
              </a:xfrm>
              <a:custGeom>
                <a:avLst/>
                <a:gdLst/>
                <a:ahLst/>
                <a:cxnLst/>
                <a:rect l="l" t="t" r="r" b="b"/>
                <a:pathLst>
                  <a:path w="763" h="578" extrusionOk="0">
                    <a:moveTo>
                      <a:pt x="382" y="1"/>
                    </a:moveTo>
                    <a:cubicBezTo>
                      <a:pt x="318" y="1"/>
                      <a:pt x="254" y="22"/>
                      <a:pt x="200" y="65"/>
                    </a:cubicBezTo>
                    <a:cubicBezTo>
                      <a:pt x="1" y="225"/>
                      <a:pt x="97" y="550"/>
                      <a:pt x="351" y="576"/>
                    </a:cubicBezTo>
                    <a:cubicBezTo>
                      <a:pt x="362" y="577"/>
                      <a:pt x="372" y="577"/>
                      <a:pt x="382" y="577"/>
                    </a:cubicBezTo>
                    <a:cubicBezTo>
                      <a:pt x="621" y="577"/>
                      <a:pt x="762" y="298"/>
                      <a:pt x="605" y="106"/>
                    </a:cubicBezTo>
                    <a:cubicBezTo>
                      <a:pt x="548" y="37"/>
                      <a:pt x="466" y="1"/>
                      <a:pt x="3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4" name="Google Shape;5734;p45"/>
              <p:cNvSpPr/>
              <p:nvPr/>
            </p:nvSpPr>
            <p:spPr>
              <a:xfrm>
                <a:off x="4151350" y="4041500"/>
                <a:ext cx="18425" cy="13925"/>
              </a:xfrm>
              <a:custGeom>
                <a:avLst/>
                <a:gdLst/>
                <a:ahLst/>
                <a:cxnLst/>
                <a:rect l="l" t="t" r="r" b="b"/>
                <a:pathLst>
                  <a:path w="737" h="557" extrusionOk="0">
                    <a:moveTo>
                      <a:pt x="371" y="1"/>
                    </a:moveTo>
                    <a:cubicBezTo>
                      <a:pt x="308" y="1"/>
                      <a:pt x="245" y="22"/>
                      <a:pt x="193" y="64"/>
                    </a:cubicBezTo>
                    <a:cubicBezTo>
                      <a:pt x="1" y="221"/>
                      <a:pt x="94" y="533"/>
                      <a:pt x="341" y="555"/>
                    </a:cubicBezTo>
                    <a:cubicBezTo>
                      <a:pt x="352" y="556"/>
                      <a:pt x="362" y="557"/>
                      <a:pt x="372" y="557"/>
                    </a:cubicBezTo>
                    <a:cubicBezTo>
                      <a:pt x="601" y="557"/>
                      <a:pt x="736" y="287"/>
                      <a:pt x="586" y="102"/>
                    </a:cubicBezTo>
                    <a:cubicBezTo>
                      <a:pt x="531" y="35"/>
                      <a:pt x="451" y="1"/>
                      <a:pt x="3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5" name="Google Shape;5735;p45"/>
              <p:cNvSpPr/>
              <p:nvPr/>
            </p:nvSpPr>
            <p:spPr>
              <a:xfrm>
                <a:off x="4138025" y="4024975"/>
                <a:ext cx="17850" cy="13500"/>
              </a:xfrm>
              <a:custGeom>
                <a:avLst/>
                <a:gdLst/>
                <a:ahLst/>
                <a:cxnLst/>
                <a:rect l="l" t="t" r="r" b="b"/>
                <a:pathLst>
                  <a:path w="714" h="540" extrusionOk="0">
                    <a:moveTo>
                      <a:pt x="358" y="0"/>
                    </a:moveTo>
                    <a:cubicBezTo>
                      <a:pt x="299" y="0"/>
                      <a:pt x="239" y="20"/>
                      <a:pt x="190" y="59"/>
                    </a:cubicBezTo>
                    <a:cubicBezTo>
                      <a:pt x="0" y="210"/>
                      <a:pt x="90" y="513"/>
                      <a:pt x="331" y="538"/>
                    </a:cubicBezTo>
                    <a:cubicBezTo>
                      <a:pt x="342" y="539"/>
                      <a:pt x="352" y="540"/>
                      <a:pt x="362" y="540"/>
                    </a:cubicBezTo>
                    <a:cubicBezTo>
                      <a:pt x="582" y="540"/>
                      <a:pt x="713" y="279"/>
                      <a:pt x="569" y="101"/>
                    </a:cubicBezTo>
                    <a:cubicBezTo>
                      <a:pt x="516" y="35"/>
                      <a:pt x="437" y="0"/>
                      <a:pt x="3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6" name="Google Shape;5736;p45"/>
              <p:cNvSpPr/>
              <p:nvPr/>
            </p:nvSpPr>
            <p:spPr>
              <a:xfrm>
                <a:off x="4124750" y="4008450"/>
                <a:ext cx="17225" cy="13000"/>
              </a:xfrm>
              <a:custGeom>
                <a:avLst/>
                <a:gdLst/>
                <a:ahLst/>
                <a:cxnLst/>
                <a:rect l="l" t="t" r="r" b="b"/>
                <a:pathLst>
                  <a:path w="689" h="520" extrusionOk="0">
                    <a:moveTo>
                      <a:pt x="346" y="0"/>
                    </a:moveTo>
                    <a:cubicBezTo>
                      <a:pt x="289" y="0"/>
                      <a:pt x="231" y="19"/>
                      <a:pt x="184" y="58"/>
                    </a:cubicBezTo>
                    <a:cubicBezTo>
                      <a:pt x="1" y="203"/>
                      <a:pt x="88" y="495"/>
                      <a:pt x="319" y="518"/>
                    </a:cubicBezTo>
                    <a:cubicBezTo>
                      <a:pt x="329" y="519"/>
                      <a:pt x="340" y="520"/>
                      <a:pt x="350" y="520"/>
                    </a:cubicBezTo>
                    <a:cubicBezTo>
                      <a:pt x="563" y="520"/>
                      <a:pt x="688" y="269"/>
                      <a:pt x="550" y="97"/>
                    </a:cubicBezTo>
                    <a:cubicBezTo>
                      <a:pt x="498" y="33"/>
                      <a:pt x="422" y="0"/>
                      <a:pt x="3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7" name="Google Shape;5737;p45"/>
              <p:cNvSpPr/>
              <p:nvPr/>
            </p:nvSpPr>
            <p:spPr>
              <a:xfrm>
                <a:off x="4111500" y="3991875"/>
                <a:ext cx="16600" cy="12625"/>
              </a:xfrm>
              <a:custGeom>
                <a:avLst/>
                <a:gdLst/>
                <a:ahLst/>
                <a:cxnLst/>
                <a:rect l="l" t="t" r="r" b="b"/>
                <a:pathLst>
                  <a:path w="664" h="505" extrusionOk="0">
                    <a:moveTo>
                      <a:pt x="333" y="1"/>
                    </a:moveTo>
                    <a:cubicBezTo>
                      <a:pt x="277" y="1"/>
                      <a:pt x="221" y="19"/>
                      <a:pt x="174" y="56"/>
                    </a:cubicBezTo>
                    <a:cubicBezTo>
                      <a:pt x="1" y="198"/>
                      <a:pt x="84" y="480"/>
                      <a:pt x="306" y="503"/>
                    </a:cubicBezTo>
                    <a:cubicBezTo>
                      <a:pt x="315" y="504"/>
                      <a:pt x="324" y="504"/>
                      <a:pt x="333" y="504"/>
                    </a:cubicBezTo>
                    <a:cubicBezTo>
                      <a:pt x="542" y="504"/>
                      <a:pt x="663" y="261"/>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8" name="Google Shape;5738;p45"/>
              <p:cNvSpPr/>
              <p:nvPr/>
            </p:nvSpPr>
            <p:spPr>
              <a:xfrm>
                <a:off x="4098250" y="3975375"/>
                <a:ext cx="15950" cy="12075"/>
              </a:xfrm>
              <a:custGeom>
                <a:avLst/>
                <a:gdLst/>
                <a:ahLst/>
                <a:cxnLst/>
                <a:rect l="l" t="t" r="r" b="b"/>
                <a:pathLst>
                  <a:path w="638" h="483" extrusionOk="0">
                    <a:moveTo>
                      <a:pt x="319" y="1"/>
                    </a:moveTo>
                    <a:cubicBezTo>
                      <a:pt x="266" y="1"/>
                      <a:pt x="212" y="18"/>
                      <a:pt x="167" y="54"/>
                    </a:cubicBezTo>
                    <a:cubicBezTo>
                      <a:pt x="0" y="189"/>
                      <a:pt x="81" y="459"/>
                      <a:pt x="296" y="482"/>
                    </a:cubicBezTo>
                    <a:cubicBezTo>
                      <a:pt x="305" y="483"/>
                      <a:pt x="314" y="483"/>
                      <a:pt x="323" y="483"/>
                    </a:cubicBezTo>
                    <a:cubicBezTo>
                      <a:pt x="519" y="483"/>
                      <a:pt x="637" y="249"/>
                      <a:pt x="508" y="90"/>
                    </a:cubicBezTo>
                    <a:cubicBezTo>
                      <a:pt x="461" y="31"/>
                      <a:pt x="390" y="1"/>
                      <a:pt x="3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9" name="Google Shape;5739;p45"/>
              <p:cNvSpPr/>
              <p:nvPr/>
            </p:nvSpPr>
            <p:spPr>
              <a:xfrm>
                <a:off x="4085000" y="3958825"/>
                <a:ext cx="15325" cy="11675"/>
              </a:xfrm>
              <a:custGeom>
                <a:avLst/>
                <a:gdLst/>
                <a:ahLst/>
                <a:cxnLst/>
                <a:rect l="l" t="t" r="r" b="b"/>
                <a:pathLst>
                  <a:path w="613" h="467" extrusionOk="0">
                    <a:moveTo>
                      <a:pt x="307" y="0"/>
                    </a:moveTo>
                    <a:cubicBezTo>
                      <a:pt x="256" y="0"/>
                      <a:pt x="204" y="18"/>
                      <a:pt x="161" y="54"/>
                    </a:cubicBezTo>
                    <a:cubicBezTo>
                      <a:pt x="0" y="183"/>
                      <a:pt x="77" y="443"/>
                      <a:pt x="283" y="465"/>
                    </a:cubicBezTo>
                    <a:cubicBezTo>
                      <a:pt x="291" y="466"/>
                      <a:pt x="299" y="467"/>
                      <a:pt x="306" y="467"/>
                    </a:cubicBezTo>
                    <a:cubicBezTo>
                      <a:pt x="498" y="467"/>
                      <a:pt x="612" y="241"/>
                      <a:pt x="489" y="86"/>
                    </a:cubicBezTo>
                    <a:cubicBezTo>
                      <a:pt x="441" y="30"/>
                      <a:pt x="375"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0" name="Google Shape;5740;p45"/>
              <p:cNvSpPr/>
              <p:nvPr/>
            </p:nvSpPr>
            <p:spPr>
              <a:xfrm>
                <a:off x="4071725" y="3942275"/>
                <a:ext cx="14700" cy="11200"/>
              </a:xfrm>
              <a:custGeom>
                <a:avLst/>
                <a:gdLst/>
                <a:ahLst/>
                <a:cxnLst/>
                <a:rect l="l" t="t" r="r" b="b"/>
                <a:pathLst>
                  <a:path w="588" h="448" extrusionOk="0">
                    <a:moveTo>
                      <a:pt x="295" y="1"/>
                    </a:moveTo>
                    <a:cubicBezTo>
                      <a:pt x="245" y="1"/>
                      <a:pt x="196" y="17"/>
                      <a:pt x="155" y="51"/>
                    </a:cubicBezTo>
                    <a:cubicBezTo>
                      <a:pt x="1" y="176"/>
                      <a:pt x="75" y="424"/>
                      <a:pt x="271" y="446"/>
                    </a:cubicBezTo>
                    <a:cubicBezTo>
                      <a:pt x="279" y="447"/>
                      <a:pt x="287" y="447"/>
                      <a:pt x="294" y="447"/>
                    </a:cubicBezTo>
                    <a:cubicBezTo>
                      <a:pt x="479" y="447"/>
                      <a:pt x="587" y="231"/>
                      <a:pt x="467" y="83"/>
                    </a:cubicBezTo>
                    <a:cubicBezTo>
                      <a:pt x="423" y="29"/>
                      <a:pt x="359"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1" name="Google Shape;5741;p45"/>
              <p:cNvSpPr/>
              <p:nvPr/>
            </p:nvSpPr>
            <p:spPr>
              <a:xfrm>
                <a:off x="4058400" y="3925750"/>
                <a:ext cx="14100" cy="10700"/>
              </a:xfrm>
              <a:custGeom>
                <a:avLst/>
                <a:gdLst/>
                <a:ahLst/>
                <a:cxnLst/>
                <a:rect l="l" t="t" r="r" b="b"/>
                <a:pathLst>
                  <a:path w="564" h="428" extrusionOk="0">
                    <a:moveTo>
                      <a:pt x="283" y="1"/>
                    </a:moveTo>
                    <a:cubicBezTo>
                      <a:pt x="236" y="1"/>
                      <a:pt x="188" y="17"/>
                      <a:pt x="148" y="50"/>
                    </a:cubicBezTo>
                    <a:cubicBezTo>
                      <a:pt x="0" y="169"/>
                      <a:pt x="71" y="407"/>
                      <a:pt x="261" y="426"/>
                    </a:cubicBezTo>
                    <a:cubicBezTo>
                      <a:pt x="270" y="427"/>
                      <a:pt x="279" y="427"/>
                      <a:pt x="288" y="427"/>
                    </a:cubicBezTo>
                    <a:cubicBezTo>
                      <a:pt x="461" y="427"/>
                      <a:pt x="563" y="223"/>
                      <a:pt x="450" y="82"/>
                    </a:cubicBezTo>
                    <a:cubicBezTo>
                      <a:pt x="408" y="29"/>
                      <a:pt x="346" y="1"/>
                      <a:pt x="2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2" name="Google Shape;5742;p45"/>
              <p:cNvSpPr/>
              <p:nvPr/>
            </p:nvSpPr>
            <p:spPr>
              <a:xfrm>
                <a:off x="4045150" y="3909225"/>
                <a:ext cx="13475" cy="10275"/>
              </a:xfrm>
              <a:custGeom>
                <a:avLst/>
                <a:gdLst/>
                <a:ahLst/>
                <a:cxnLst/>
                <a:rect l="l" t="t" r="r" b="b"/>
                <a:pathLst>
                  <a:path w="539" h="411" extrusionOk="0">
                    <a:moveTo>
                      <a:pt x="270" y="0"/>
                    </a:moveTo>
                    <a:cubicBezTo>
                      <a:pt x="224" y="0"/>
                      <a:pt x="179" y="15"/>
                      <a:pt x="141" y="46"/>
                    </a:cubicBezTo>
                    <a:cubicBezTo>
                      <a:pt x="0" y="161"/>
                      <a:pt x="68" y="389"/>
                      <a:pt x="251" y="409"/>
                    </a:cubicBezTo>
                    <a:cubicBezTo>
                      <a:pt x="259" y="410"/>
                      <a:pt x="266" y="410"/>
                      <a:pt x="274" y="410"/>
                    </a:cubicBezTo>
                    <a:cubicBezTo>
                      <a:pt x="440" y="410"/>
                      <a:pt x="538" y="213"/>
                      <a:pt x="431" y="78"/>
                    </a:cubicBezTo>
                    <a:cubicBezTo>
                      <a:pt x="390" y="26"/>
                      <a:pt x="330"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3" name="Google Shape;5743;p45"/>
              <p:cNvSpPr/>
              <p:nvPr/>
            </p:nvSpPr>
            <p:spPr>
              <a:xfrm>
                <a:off x="4031875" y="3892725"/>
                <a:ext cx="12850" cy="9800"/>
              </a:xfrm>
              <a:custGeom>
                <a:avLst/>
                <a:gdLst/>
                <a:ahLst/>
                <a:cxnLst/>
                <a:rect l="l" t="t" r="r" b="b"/>
                <a:pathLst>
                  <a:path w="514" h="392" extrusionOk="0">
                    <a:moveTo>
                      <a:pt x="258" y="0"/>
                    </a:moveTo>
                    <a:cubicBezTo>
                      <a:pt x="215" y="0"/>
                      <a:pt x="172" y="15"/>
                      <a:pt x="136" y="44"/>
                    </a:cubicBezTo>
                    <a:cubicBezTo>
                      <a:pt x="1" y="153"/>
                      <a:pt x="65" y="371"/>
                      <a:pt x="239" y="391"/>
                    </a:cubicBezTo>
                    <a:cubicBezTo>
                      <a:pt x="245" y="391"/>
                      <a:pt x="252" y="392"/>
                      <a:pt x="258" y="392"/>
                    </a:cubicBezTo>
                    <a:cubicBezTo>
                      <a:pt x="420" y="392"/>
                      <a:pt x="514" y="202"/>
                      <a:pt x="409" y="73"/>
                    </a:cubicBezTo>
                    <a:cubicBezTo>
                      <a:pt x="371"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4" name="Google Shape;5744;p45"/>
              <p:cNvSpPr/>
              <p:nvPr/>
            </p:nvSpPr>
            <p:spPr>
              <a:xfrm>
                <a:off x="4018625" y="3876150"/>
                <a:ext cx="12300" cy="9350"/>
              </a:xfrm>
              <a:custGeom>
                <a:avLst/>
                <a:gdLst/>
                <a:ahLst/>
                <a:cxnLst/>
                <a:rect l="l" t="t" r="r" b="b"/>
                <a:pathLst>
                  <a:path w="492" h="374" extrusionOk="0">
                    <a:moveTo>
                      <a:pt x="245" y="0"/>
                    </a:moveTo>
                    <a:cubicBezTo>
                      <a:pt x="204" y="0"/>
                      <a:pt x="163" y="14"/>
                      <a:pt x="129" y="41"/>
                    </a:cubicBezTo>
                    <a:cubicBezTo>
                      <a:pt x="1" y="147"/>
                      <a:pt x="62" y="356"/>
                      <a:pt x="225" y="372"/>
                    </a:cubicBezTo>
                    <a:cubicBezTo>
                      <a:pt x="232" y="373"/>
                      <a:pt x="239" y="373"/>
                      <a:pt x="245" y="373"/>
                    </a:cubicBezTo>
                    <a:cubicBezTo>
                      <a:pt x="398" y="373"/>
                      <a:pt x="491" y="194"/>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5" name="Google Shape;5745;p45"/>
              <p:cNvSpPr/>
              <p:nvPr/>
            </p:nvSpPr>
            <p:spPr>
              <a:xfrm>
                <a:off x="4005300" y="3859650"/>
                <a:ext cx="11700" cy="8825"/>
              </a:xfrm>
              <a:custGeom>
                <a:avLst/>
                <a:gdLst/>
                <a:ahLst/>
                <a:cxnLst/>
                <a:rect l="l" t="t" r="r" b="b"/>
                <a:pathLst>
                  <a:path w="468" h="353" extrusionOk="0">
                    <a:moveTo>
                      <a:pt x="234" y="1"/>
                    </a:moveTo>
                    <a:cubicBezTo>
                      <a:pt x="195" y="1"/>
                      <a:pt x="155" y="13"/>
                      <a:pt x="122" y="39"/>
                    </a:cubicBezTo>
                    <a:cubicBezTo>
                      <a:pt x="0" y="139"/>
                      <a:pt x="61" y="335"/>
                      <a:pt x="215" y="351"/>
                    </a:cubicBezTo>
                    <a:cubicBezTo>
                      <a:pt x="223" y="352"/>
                      <a:pt x="231" y="352"/>
                      <a:pt x="238" y="352"/>
                    </a:cubicBezTo>
                    <a:cubicBezTo>
                      <a:pt x="382" y="352"/>
                      <a:pt x="468" y="181"/>
                      <a:pt x="373" y="65"/>
                    </a:cubicBezTo>
                    <a:cubicBezTo>
                      <a:pt x="338" y="23"/>
                      <a:pt x="286"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6" name="Google Shape;5746;p45"/>
              <p:cNvSpPr/>
              <p:nvPr/>
            </p:nvSpPr>
            <p:spPr>
              <a:xfrm>
                <a:off x="3992025" y="3843100"/>
                <a:ext cx="11100" cy="8400"/>
              </a:xfrm>
              <a:custGeom>
                <a:avLst/>
                <a:gdLst/>
                <a:ahLst/>
                <a:cxnLst/>
                <a:rect l="l" t="t" r="r" b="b"/>
                <a:pathLst>
                  <a:path w="444" h="336" extrusionOk="0">
                    <a:moveTo>
                      <a:pt x="223" y="0"/>
                    </a:moveTo>
                    <a:cubicBezTo>
                      <a:pt x="186" y="0"/>
                      <a:pt x="148" y="13"/>
                      <a:pt x="116" y="39"/>
                    </a:cubicBezTo>
                    <a:cubicBezTo>
                      <a:pt x="1" y="133"/>
                      <a:pt x="59" y="319"/>
                      <a:pt x="206" y="335"/>
                    </a:cubicBezTo>
                    <a:cubicBezTo>
                      <a:pt x="213" y="336"/>
                      <a:pt x="219" y="336"/>
                      <a:pt x="225" y="336"/>
                    </a:cubicBezTo>
                    <a:cubicBezTo>
                      <a:pt x="362" y="336"/>
                      <a:pt x="443" y="172"/>
                      <a:pt x="351" y="62"/>
                    </a:cubicBezTo>
                    <a:cubicBezTo>
                      <a:pt x="318" y="22"/>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7" name="Google Shape;5747;p45"/>
              <p:cNvSpPr/>
              <p:nvPr/>
            </p:nvSpPr>
            <p:spPr>
              <a:xfrm>
                <a:off x="3978775" y="3826550"/>
                <a:ext cx="10450" cy="7925"/>
              </a:xfrm>
              <a:custGeom>
                <a:avLst/>
                <a:gdLst/>
                <a:ahLst/>
                <a:cxnLst/>
                <a:rect l="l" t="t" r="r" b="b"/>
                <a:pathLst>
                  <a:path w="418" h="317" extrusionOk="0">
                    <a:moveTo>
                      <a:pt x="208" y="1"/>
                    </a:moveTo>
                    <a:cubicBezTo>
                      <a:pt x="174" y="1"/>
                      <a:pt x="139" y="13"/>
                      <a:pt x="110" y="36"/>
                    </a:cubicBezTo>
                    <a:cubicBezTo>
                      <a:pt x="0" y="126"/>
                      <a:pt x="52" y="303"/>
                      <a:pt x="193" y="316"/>
                    </a:cubicBezTo>
                    <a:cubicBezTo>
                      <a:pt x="200" y="316"/>
                      <a:pt x="206" y="317"/>
                      <a:pt x="212" y="317"/>
                    </a:cubicBezTo>
                    <a:cubicBezTo>
                      <a:pt x="340" y="317"/>
                      <a:pt x="417" y="166"/>
                      <a:pt x="331" y="62"/>
                    </a:cubicBezTo>
                    <a:cubicBezTo>
                      <a:pt x="300" y="21"/>
                      <a:pt x="255" y="1"/>
                      <a:pt x="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8" name="Google Shape;5748;p45"/>
              <p:cNvSpPr/>
              <p:nvPr/>
            </p:nvSpPr>
            <p:spPr>
              <a:xfrm>
                <a:off x="4222300" y="4093100"/>
                <a:ext cx="20875" cy="15850"/>
              </a:xfrm>
              <a:custGeom>
                <a:avLst/>
                <a:gdLst/>
                <a:ahLst/>
                <a:cxnLst/>
                <a:rect l="l" t="t" r="r" b="b"/>
                <a:pathLst>
                  <a:path w="835" h="634" extrusionOk="0">
                    <a:moveTo>
                      <a:pt x="421" y="1"/>
                    </a:moveTo>
                    <a:cubicBezTo>
                      <a:pt x="351" y="1"/>
                      <a:pt x="280" y="24"/>
                      <a:pt x="222" y="73"/>
                    </a:cubicBezTo>
                    <a:cubicBezTo>
                      <a:pt x="0" y="249"/>
                      <a:pt x="106" y="603"/>
                      <a:pt x="386" y="632"/>
                    </a:cubicBezTo>
                    <a:cubicBezTo>
                      <a:pt x="398" y="633"/>
                      <a:pt x="409" y="634"/>
                      <a:pt x="421" y="634"/>
                    </a:cubicBezTo>
                    <a:cubicBezTo>
                      <a:pt x="680" y="634"/>
                      <a:pt x="835" y="327"/>
                      <a:pt x="666" y="118"/>
                    </a:cubicBezTo>
                    <a:cubicBezTo>
                      <a:pt x="604" y="41"/>
                      <a:pt x="513" y="1"/>
                      <a:pt x="4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9" name="Google Shape;5749;p45"/>
              <p:cNvSpPr/>
              <p:nvPr/>
            </p:nvSpPr>
            <p:spPr>
              <a:xfrm>
                <a:off x="4209050" y="4076550"/>
                <a:ext cx="20225" cy="15375"/>
              </a:xfrm>
              <a:custGeom>
                <a:avLst/>
                <a:gdLst/>
                <a:ahLst/>
                <a:cxnLst/>
                <a:rect l="l" t="t" r="r" b="b"/>
                <a:pathLst>
                  <a:path w="809" h="615" extrusionOk="0">
                    <a:moveTo>
                      <a:pt x="407" y="1"/>
                    </a:moveTo>
                    <a:cubicBezTo>
                      <a:pt x="338" y="1"/>
                      <a:pt x="269" y="23"/>
                      <a:pt x="212" y="69"/>
                    </a:cubicBezTo>
                    <a:cubicBezTo>
                      <a:pt x="0" y="243"/>
                      <a:pt x="103" y="587"/>
                      <a:pt x="376" y="612"/>
                    </a:cubicBezTo>
                    <a:cubicBezTo>
                      <a:pt x="388" y="614"/>
                      <a:pt x="399" y="614"/>
                      <a:pt x="411" y="614"/>
                    </a:cubicBezTo>
                    <a:cubicBezTo>
                      <a:pt x="660" y="614"/>
                      <a:pt x="809" y="320"/>
                      <a:pt x="646" y="114"/>
                    </a:cubicBezTo>
                    <a:cubicBezTo>
                      <a:pt x="586" y="40"/>
                      <a:pt x="497"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0" name="Google Shape;5750;p45"/>
              <p:cNvSpPr/>
              <p:nvPr/>
            </p:nvSpPr>
            <p:spPr>
              <a:xfrm>
                <a:off x="4195775" y="4060075"/>
                <a:ext cx="19625" cy="14975"/>
              </a:xfrm>
              <a:custGeom>
                <a:avLst/>
                <a:gdLst/>
                <a:ahLst/>
                <a:cxnLst/>
                <a:rect l="l" t="t" r="r" b="b"/>
                <a:pathLst>
                  <a:path w="785" h="599" extrusionOk="0">
                    <a:moveTo>
                      <a:pt x="396" y="1"/>
                    </a:moveTo>
                    <a:cubicBezTo>
                      <a:pt x="329" y="1"/>
                      <a:pt x="262" y="23"/>
                      <a:pt x="206" y="69"/>
                    </a:cubicBezTo>
                    <a:cubicBezTo>
                      <a:pt x="1" y="233"/>
                      <a:pt x="100" y="568"/>
                      <a:pt x="364" y="597"/>
                    </a:cubicBezTo>
                    <a:cubicBezTo>
                      <a:pt x="374" y="598"/>
                      <a:pt x="385" y="598"/>
                      <a:pt x="395" y="598"/>
                    </a:cubicBezTo>
                    <a:cubicBezTo>
                      <a:pt x="640" y="598"/>
                      <a:pt x="785" y="309"/>
                      <a:pt x="624" y="111"/>
                    </a:cubicBezTo>
                    <a:cubicBezTo>
                      <a:pt x="566" y="39"/>
                      <a:pt x="481" y="1"/>
                      <a:pt x="3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1" name="Google Shape;5751;p45"/>
              <p:cNvSpPr/>
              <p:nvPr/>
            </p:nvSpPr>
            <p:spPr>
              <a:xfrm>
                <a:off x="4182525" y="4043525"/>
                <a:ext cx="19050" cy="14400"/>
              </a:xfrm>
              <a:custGeom>
                <a:avLst/>
                <a:gdLst/>
                <a:ahLst/>
                <a:cxnLst/>
                <a:rect l="l" t="t" r="r" b="b"/>
                <a:pathLst>
                  <a:path w="762" h="576" extrusionOk="0">
                    <a:moveTo>
                      <a:pt x="381" y="0"/>
                    </a:moveTo>
                    <a:cubicBezTo>
                      <a:pt x="317" y="0"/>
                      <a:pt x="253" y="22"/>
                      <a:pt x="200" y="66"/>
                    </a:cubicBezTo>
                    <a:cubicBezTo>
                      <a:pt x="1" y="227"/>
                      <a:pt x="97" y="548"/>
                      <a:pt x="351" y="574"/>
                    </a:cubicBezTo>
                    <a:cubicBezTo>
                      <a:pt x="363" y="575"/>
                      <a:pt x="374" y="576"/>
                      <a:pt x="386" y="576"/>
                    </a:cubicBezTo>
                    <a:cubicBezTo>
                      <a:pt x="622" y="576"/>
                      <a:pt x="761" y="298"/>
                      <a:pt x="605" y="108"/>
                    </a:cubicBezTo>
                    <a:cubicBezTo>
                      <a:pt x="548" y="37"/>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2" name="Google Shape;5752;p45"/>
              <p:cNvSpPr/>
              <p:nvPr/>
            </p:nvSpPr>
            <p:spPr>
              <a:xfrm>
                <a:off x="4169275" y="4027000"/>
                <a:ext cx="18400" cy="13975"/>
              </a:xfrm>
              <a:custGeom>
                <a:avLst/>
                <a:gdLst/>
                <a:ahLst/>
                <a:cxnLst/>
                <a:rect l="l" t="t" r="r" b="b"/>
                <a:pathLst>
                  <a:path w="736" h="559" extrusionOk="0">
                    <a:moveTo>
                      <a:pt x="366" y="1"/>
                    </a:moveTo>
                    <a:cubicBezTo>
                      <a:pt x="305" y="1"/>
                      <a:pt x="244" y="21"/>
                      <a:pt x="193" y="62"/>
                    </a:cubicBezTo>
                    <a:cubicBezTo>
                      <a:pt x="0" y="219"/>
                      <a:pt x="93" y="531"/>
                      <a:pt x="341" y="557"/>
                    </a:cubicBezTo>
                    <a:cubicBezTo>
                      <a:pt x="351" y="558"/>
                      <a:pt x="362" y="559"/>
                      <a:pt x="372" y="559"/>
                    </a:cubicBezTo>
                    <a:cubicBezTo>
                      <a:pt x="601" y="559"/>
                      <a:pt x="736" y="288"/>
                      <a:pt x="585" y="104"/>
                    </a:cubicBezTo>
                    <a:cubicBezTo>
                      <a:pt x="528" y="36"/>
                      <a:pt x="447" y="1"/>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3" name="Google Shape;5753;p45"/>
              <p:cNvSpPr/>
              <p:nvPr/>
            </p:nvSpPr>
            <p:spPr>
              <a:xfrm>
                <a:off x="4155925" y="4010450"/>
                <a:ext cx="17775" cy="13500"/>
              </a:xfrm>
              <a:custGeom>
                <a:avLst/>
                <a:gdLst/>
                <a:ahLst/>
                <a:cxnLst/>
                <a:rect l="l" t="t" r="r" b="b"/>
                <a:pathLst>
                  <a:path w="711" h="540" extrusionOk="0">
                    <a:moveTo>
                      <a:pt x="359" y="0"/>
                    </a:moveTo>
                    <a:cubicBezTo>
                      <a:pt x="300" y="0"/>
                      <a:pt x="240" y="20"/>
                      <a:pt x="190" y="62"/>
                    </a:cubicBezTo>
                    <a:cubicBezTo>
                      <a:pt x="1" y="210"/>
                      <a:pt x="91" y="512"/>
                      <a:pt x="329" y="538"/>
                    </a:cubicBezTo>
                    <a:cubicBezTo>
                      <a:pt x="339" y="539"/>
                      <a:pt x="350" y="539"/>
                      <a:pt x="360" y="539"/>
                    </a:cubicBezTo>
                    <a:cubicBezTo>
                      <a:pt x="582" y="539"/>
                      <a:pt x="711" y="279"/>
                      <a:pt x="570" y="101"/>
                    </a:cubicBezTo>
                    <a:cubicBezTo>
                      <a:pt x="515" y="35"/>
                      <a:pt x="437" y="0"/>
                      <a:pt x="3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4" name="Google Shape;5754;p45"/>
              <p:cNvSpPr/>
              <p:nvPr/>
            </p:nvSpPr>
            <p:spPr>
              <a:xfrm>
                <a:off x="4142675" y="3993875"/>
                <a:ext cx="17125" cy="13050"/>
              </a:xfrm>
              <a:custGeom>
                <a:avLst/>
                <a:gdLst/>
                <a:ahLst/>
                <a:cxnLst/>
                <a:rect l="l" t="t" r="r" b="b"/>
                <a:pathLst>
                  <a:path w="685" h="522" extrusionOk="0">
                    <a:moveTo>
                      <a:pt x="344" y="0"/>
                    </a:moveTo>
                    <a:cubicBezTo>
                      <a:pt x="287" y="0"/>
                      <a:pt x="229" y="20"/>
                      <a:pt x="180" y="60"/>
                    </a:cubicBezTo>
                    <a:cubicBezTo>
                      <a:pt x="1" y="204"/>
                      <a:pt x="87" y="494"/>
                      <a:pt x="315" y="519"/>
                    </a:cubicBezTo>
                    <a:cubicBezTo>
                      <a:pt x="326" y="520"/>
                      <a:pt x="336" y="521"/>
                      <a:pt x="346" y="521"/>
                    </a:cubicBezTo>
                    <a:cubicBezTo>
                      <a:pt x="559" y="521"/>
                      <a:pt x="685" y="270"/>
                      <a:pt x="547" y="98"/>
                    </a:cubicBezTo>
                    <a:cubicBezTo>
                      <a:pt x="496" y="34"/>
                      <a:pt x="420" y="0"/>
                      <a:pt x="3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5" name="Google Shape;5755;p45"/>
              <p:cNvSpPr/>
              <p:nvPr/>
            </p:nvSpPr>
            <p:spPr>
              <a:xfrm>
                <a:off x="4129425" y="3977400"/>
                <a:ext cx="16575" cy="12550"/>
              </a:xfrm>
              <a:custGeom>
                <a:avLst/>
                <a:gdLst/>
                <a:ahLst/>
                <a:cxnLst/>
                <a:rect l="l" t="t" r="r" b="b"/>
                <a:pathLst>
                  <a:path w="663" h="502" extrusionOk="0">
                    <a:moveTo>
                      <a:pt x="333" y="1"/>
                    </a:moveTo>
                    <a:cubicBezTo>
                      <a:pt x="278" y="1"/>
                      <a:pt x="221" y="19"/>
                      <a:pt x="174" y="57"/>
                    </a:cubicBezTo>
                    <a:cubicBezTo>
                      <a:pt x="0" y="198"/>
                      <a:pt x="84" y="478"/>
                      <a:pt x="306" y="500"/>
                    </a:cubicBezTo>
                    <a:cubicBezTo>
                      <a:pt x="316" y="501"/>
                      <a:pt x="326" y="502"/>
                      <a:pt x="336" y="502"/>
                    </a:cubicBezTo>
                    <a:cubicBezTo>
                      <a:pt x="540" y="502"/>
                      <a:pt x="662" y="258"/>
                      <a:pt x="527" y="92"/>
                    </a:cubicBezTo>
                    <a:cubicBezTo>
                      <a:pt x="478" y="32"/>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6" name="Google Shape;5756;p45"/>
              <p:cNvSpPr/>
              <p:nvPr/>
            </p:nvSpPr>
            <p:spPr>
              <a:xfrm>
                <a:off x="4116150" y="3960850"/>
                <a:ext cx="15875" cy="12075"/>
              </a:xfrm>
              <a:custGeom>
                <a:avLst/>
                <a:gdLst/>
                <a:ahLst/>
                <a:cxnLst/>
                <a:rect l="l" t="t" r="r" b="b"/>
                <a:pathLst>
                  <a:path w="635" h="483" extrusionOk="0">
                    <a:moveTo>
                      <a:pt x="319" y="0"/>
                    </a:moveTo>
                    <a:cubicBezTo>
                      <a:pt x="266" y="0"/>
                      <a:pt x="212" y="18"/>
                      <a:pt x="168" y="53"/>
                    </a:cubicBezTo>
                    <a:cubicBezTo>
                      <a:pt x="1" y="188"/>
                      <a:pt x="81" y="458"/>
                      <a:pt x="293" y="481"/>
                    </a:cubicBezTo>
                    <a:cubicBezTo>
                      <a:pt x="303" y="482"/>
                      <a:pt x="312" y="482"/>
                      <a:pt x="321" y="482"/>
                    </a:cubicBezTo>
                    <a:cubicBezTo>
                      <a:pt x="520" y="482"/>
                      <a:pt x="635" y="249"/>
                      <a:pt x="509" y="92"/>
                    </a:cubicBezTo>
                    <a:cubicBezTo>
                      <a:pt x="461" y="31"/>
                      <a:pt x="390"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7" name="Google Shape;5757;p45"/>
              <p:cNvSpPr/>
              <p:nvPr/>
            </p:nvSpPr>
            <p:spPr>
              <a:xfrm>
                <a:off x="4102900" y="3944350"/>
                <a:ext cx="15300" cy="11625"/>
              </a:xfrm>
              <a:custGeom>
                <a:avLst/>
                <a:gdLst/>
                <a:ahLst/>
                <a:cxnLst/>
                <a:rect l="l" t="t" r="r" b="b"/>
                <a:pathLst>
                  <a:path w="612" h="465" extrusionOk="0">
                    <a:moveTo>
                      <a:pt x="306" y="0"/>
                    </a:moveTo>
                    <a:cubicBezTo>
                      <a:pt x="255" y="0"/>
                      <a:pt x="204" y="17"/>
                      <a:pt x="161" y="51"/>
                    </a:cubicBezTo>
                    <a:cubicBezTo>
                      <a:pt x="1" y="183"/>
                      <a:pt x="78" y="444"/>
                      <a:pt x="284" y="463"/>
                    </a:cubicBezTo>
                    <a:cubicBezTo>
                      <a:pt x="293" y="464"/>
                      <a:pt x="302" y="464"/>
                      <a:pt x="311" y="464"/>
                    </a:cubicBezTo>
                    <a:cubicBezTo>
                      <a:pt x="500" y="464"/>
                      <a:pt x="612" y="240"/>
                      <a:pt x="486" y="87"/>
                    </a:cubicBezTo>
                    <a:cubicBezTo>
                      <a:pt x="440" y="30"/>
                      <a:pt x="373" y="0"/>
                      <a:pt x="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8" name="Google Shape;5758;p45"/>
              <p:cNvSpPr/>
              <p:nvPr/>
            </p:nvSpPr>
            <p:spPr>
              <a:xfrm>
                <a:off x="4089575" y="3927775"/>
                <a:ext cx="14750" cy="11225"/>
              </a:xfrm>
              <a:custGeom>
                <a:avLst/>
                <a:gdLst/>
                <a:ahLst/>
                <a:cxnLst/>
                <a:rect l="l" t="t" r="r" b="b"/>
                <a:pathLst>
                  <a:path w="590" h="449" extrusionOk="0">
                    <a:moveTo>
                      <a:pt x="296" y="1"/>
                    </a:moveTo>
                    <a:cubicBezTo>
                      <a:pt x="246" y="1"/>
                      <a:pt x="196" y="18"/>
                      <a:pt x="154" y="52"/>
                    </a:cubicBezTo>
                    <a:cubicBezTo>
                      <a:pt x="0" y="178"/>
                      <a:pt x="74" y="425"/>
                      <a:pt x="273" y="448"/>
                    </a:cubicBezTo>
                    <a:cubicBezTo>
                      <a:pt x="281" y="448"/>
                      <a:pt x="289" y="449"/>
                      <a:pt x="297" y="449"/>
                    </a:cubicBezTo>
                    <a:cubicBezTo>
                      <a:pt x="479" y="449"/>
                      <a:pt x="590" y="233"/>
                      <a:pt x="469" y="85"/>
                    </a:cubicBezTo>
                    <a:cubicBezTo>
                      <a:pt x="426" y="30"/>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9" name="Google Shape;5759;p45"/>
              <p:cNvSpPr/>
              <p:nvPr/>
            </p:nvSpPr>
            <p:spPr>
              <a:xfrm>
                <a:off x="4076300" y="3911250"/>
                <a:ext cx="14125" cy="10725"/>
              </a:xfrm>
              <a:custGeom>
                <a:avLst/>
                <a:gdLst/>
                <a:ahLst/>
                <a:cxnLst/>
                <a:rect l="l" t="t" r="r" b="b"/>
                <a:pathLst>
                  <a:path w="565" h="429" extrusionOk="0">
                    <a:moveTo>
                      <a:pt x="285" y="0"/>
                    </a:moveTo>
                    <a:cubicBezTo>
                      <a:pt x="237" y="0"/>
                      <a:pt x="189" y="16"/>
                      <a:pt x="149" y="48"/>
                    </a:cubicBezTo>
                    <a:cubicBezTo>
                      <a:pt x="1" y="167"/>
                      <a:pt x="72" y="408"/>
                      <a:pt x="261" y="427"/>
                    </a:cubicBezTo>
                    <a:cubicBezTo>
                      <a:pt x="269" y="428"/>
                      <a:pt x="277" y="429"/>
                      <a:pt x="285" y="429"/>
                    </a:cubicBezTo>
                    <a:cubicBezTo>
                      <a:pt x="460" y="429"/>
                      <a:pt x="565" y="222"/>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0" name="Google Shape;5760;p45"/>
              <p:cNvSpPr/>
              <p:nvPr/>
            </p:nvSpPr>
            <p:spPr>
              <a:xfrm>
                <a:off x="4063050" y="3894750"/>
                <a:ext cx="13475" cy="10200"/>
              </a:xfrm>
              <a:custGeom>
                <a:avLst/>
                <a:gdLst/>
                <a:ahLst/>
                <a:cxnLst/>
                <a:rect l="l" t="t" r="r" b="b"/>
                <a:pathLst>
                  <a:path w="539" h="408" extrusionOk="0">
                    <a:moveTo>
                      <a:pt x="271" y="1"/>
                    </a:moveTo>
                    <a:cubicBezTo>
                      <a:pt x="225" y="1"/>
                      <a:pt x="180" y="15"/>
                      <a:pt x="142" y="46"/>
                    </a:cubicBezTo>
                    <a:cubicBezTo>
                      <a:pt x="1" y="159"/>
                      <a:pt x="68" y="390"/>
                      <a:pt x="248" y="406"/>
                    </a:cubicBezTo>
                    <a:cubicBezTo>
                      <a:pt x="256" y="407"/>
                      <a:pt x="264" y="407"/>
                      <a:pt x="272" y="407"/>
                    </a:cubicBezTo>
                    <a:cubicBezTo>
                      <a:pt x="441" y="407"/>
                      <a:pt x="539" y="210"/>
                      <a:pt x="431" y="75"/>
                    </a:cubicBezTo>
                    <a:cubicBezTo>
                      <a:pt x="390" y="26"/>
                      <a:pt x="330" y="1"/>
                      <a:pt x="2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1" name="Google Shape;5761;p45"/>
              <p:cNvSpPr/>
              <p:nvPr/>
            </p:nvSpPr>
            <p:spPr>
              <a:xfrm>
                <a:off x="4049800" y="3878175"/>
                <a:ext cx="12825" cy="9825"/>
              </a:xfrm>
              <a:custGeom>
                <a:avLst/>
                <a:gdLst/>
                <a:ahLst/>
                <a:cxnLst/>
                <a:rect l="l" t="t" r="r" b="b"/>
                <a:pathLst>
                  <a:path w="513" h="393" extrusionOk="0">
                    <a:moveTo>
                      <a:pt x="258" y="1"/>
                    </a:moveTo>
                    <a:cubicBezTo>
                      <a:pt x="215" y="1"/>
                      <a:pt x="171" y="15"/>
                      <a:pt x="135" y="44"/>
                    </a:cubicBezTo>
                    <a:cubicBezTo>
                      <a:pt x="0" y="153"/>
                      <a:pt x="65" y="372"/>
                      <a:pt x="238" y="391"/>
                    </a:cubicBezTo>
                    <a:cubicBezTo>
                      <a:pt x="246" y="392"/>
                      <a:pt x="253" y="392"/>
                      <a:pt x="261" y="392"/>
                    </a:cubicBezTo>
                    <a:cubicBezTo>
                      <a:pt x="418" y="392"/>
                      <a:pt x="513" y="202"/>
                      <a:pt x="409" y="73"/>
                    </a:cubicBezTo>
                    <a:cubicBezTo>
                      <a:pt x="370" y="25"/>
                      <a:pt x="314"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2" name="Google Shape;5762;p45"/>
              <p:cNvSpPr/>
              <p:nvPr/>
            </p:nvSpPr>
            <p:spPr>
              <a:xfrm>
                <a:off x="4036450" y="3861675"/>
                <a:ext cx="12300" cy="9350"/>
              </a:xfrm>
              <a:custGeom>
                <a:avLst/>
                <a:gdLst/>
                <a:ahLst/>
                <a:cxnLst/>
                <a:rect l="l" t="t" r="r" b="b"/>
                <a:pathLst>
                  <a:path w="492" h="374" extrusionOk="0">
                    <a:moveTo>
                      <a:pt x="247" y="1"/>
                    </a:moveTo>
                    <a:cubicBezTo>
                      <a:pt x="205" y="1"/>
                      <a:pt x="164" y="14"/>
                      <a:pt x="130" y="42"/>
                    </a:cubicBezTo>
                    <a:cubicBezTo>
                      <a:pt x="1" y="145"/>
                      <a:pt x="65" y="354"/>
                      <a:pt x="229" y="373"/>
                    </a:cubicBezTo>
                    <a:cubicBezTo>
                      <a:pt x="236" y="374"/>
                      <a:pt x="242" y="374"/>
                      <a:pt x="249" y="374"/>
                    </a:cubicBezTo>
                    <a:cubicBezTo>
                      <a:pt x="401" y="374"/>
                      <a:pt x="492" y="194"/>
                      <a:pt x="393" y="71"/>
                    </a:cubicBezTo>
                    <a:cubicBezTo>
                      <a:pt x="356" y="25"/>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3" name="Google Shape;5763;p45"/>
              <p:cNvSpPr/>
              <p:nvPr/>
            </p:nvSpPr>
            <p:spPr>
              <a:xfrm>
                <a:off x="4023200" y="3845125"/>
                <a:ext cx="11725" cy="8875"/>
              </a:xfrm>
              <a:custGeom>
                <a:avLst/>
                <a:gdLst/>
                <a:ahLst/>
                <a:cxnLst/>
                <a:rect l="l" t="t" r="r" b="b"/>
                <a:pathLst>
                  <a:path w="469" h="355" extrusionOk="0">
                    <a:moveTo>
                      <a:pt x="234" y="0"/>
                    </a:moveTo>
                    <a:cubicBezTo>
                      <a:pt x="195" y="0"/>
                      <a:pt x="156" y="13"/>
                      <a:pt x="123" y="39"/>
                    </a:cubicBezTo>
                    <a:cubicBezTo>
                      <a:pt x="1" y="138"/>
                      <a:pt x="59" y="338"/>
                      <a:pt x="216" y="354"/>
                    </a:cubicBezTo>
                    <a:cubicBezTo>
                      <a:pt x="223" y="354"/>
                      <a:pt x="229" y="355"/>
                      <a:pt x="236" y="355"/>
                    </a:cubicBezTo>
                    <a:cubicBezTo>
                      <a:pt x="382" y="355"/>
                      <a:pt x="469" y="185"/>
                      <a:pt x="373" y="68"/>
                    </a:cubicBezTo>
                    <a:cubicBezTo>
                      <a:pt x="338" y="23"/>
                      <a:pt x="286"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4" name="Google Shape;5764;p45"/>
              <p:cNvSpPr/>
              <p:nvPr/>
            </p:nvSpPr>
            <p:spPr>
              <a:xfrm>
                <a:off x="4009950" y="3828600"/>
                <a:ext cx="11100" cy="8450"/>
              </a:xfrm>
              <a:custGeom>
                <a:avLst/>
                <a:gdLst/>
                <a:ahLst/>
                <a:cxnLst/>
                <a:rect l="l" t="t" r="r" b="b"/>
                <a:pathLst>
                  <a:path w="444" h="338" extrusionOk="0">
                    <a:moveTo>
                      <a:pt x="221" y="0"/>
                    </a:moveTo>
                    <a:cubicBezTo>
                      <a:pt x="184" y="0"/>
                      <a:pt x="147" y="13"/>
                      <a:pt x="116" y="38"/>
                    </a:cubicBezTo>
                    <a:cubicBezTo>
                      <a:pt x="0" y="131"/>
                      <a:pt x="55" y="320"/>
                      <a:pt x="203" y="337"/>
                    </a:cubicBezTo>
                    <a:cubicBezTo>
                      <a:pt x="208" y="337"/>
                      <a:pt x="214" y="337"/>
                      <a:pt x="219" y="337"/>
                    </a:cubicBezTo>
                    <a:cubicBezTo>
                      <a:pt x="360" y="337"/>
                      <a:pt x="444" y="175"/>
                      <a:pt x="351" y="63"/>
                    </a:cubicBezTo>
                    <a:cubicBezTo>
                      <a:pt x="318" y="21"/>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5" name="Google Shape;5765;p45"/>
              <p:cNvSpPr/>
              <p:nvPr/>
            </p:nvSpPr>
            <p:spPr>
              <a:xfrm>
                <a:off x="3996700" y="3812100"/>
                <a:ext cx="10450" cy="7925"/>
              </a:xfrm>
              <a:custGeom>
                <a:avLst/>
                <a:gdLst/>
                <a:ahLst/>
                <a:cxnLst/>
                <a:rect l="l" t="t" r="r" b="b"/>
                <a:pathLst>
                  <a:path w="418" h="317" extrusionOk="0">
                    <a:moveTo>
                      <a:pt x="209" y="0"/>
                    </a:moveTo>
                    <a:cubicBezTo>
                      <a:pt x="174" y="0"/>
                      <a:pt x="139" y="12"/>
                      <a:pt x="109" y="36"/>
                    </a:cubicBezTo>
                    <a:cubicBezTo>
                      <a:pt x="0" y="122"/>
                      <a:pt x="52" y="299"/>
                      <a:pt x="193" y="315"/>
                    </a:cubicBezTo>
                    <a:cubicBezTo>
                      <a:pt x="199" y="316"/>
                      <a:pt x="206" y="316"/>
                      <a:pt x="212" y="316"/>
                    </a:cubicBezTo>
                    <a:cubicBezTo>
                      <a:pt x="339" y="316"/>
                      <a:pt x="417" y="162"/>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6" name="Google Shape;5766;p45"/>
              <p:cNvSpPr/>
              <p:nvPr/>
            </p:nvSpPr>
            <p:spPr>
              <a:xfrm>
                <a:off x="4253550" y="4095175"/>
                <a:ext cx="21450" cy="16350"/>
              </a:xfrm>
              <a:custGeom>
                <a:avLst/>
                <a:gdLst/>
                <a:ahLst/>
                <a:cxnLst/>
                <a:rect l="l" t="t" r="r" b="b"/>
                <a:pathLst>
                  <a:path w="858" h="654" extrusionOk="0">
                    <a:moveTo>
                      <a:pt x="430" y="0"/>
                    </a:moveTo>
                    <a:cubicBezTo>
                      <a:pt x="358" y="0"/>
                      <a:pt x="285" y="24"/>
                      <a:pt x="225" y="73"/>
                    </a:cubicBezTo>
                    <a:cubicBezTo>
                      <a:pt x="0" y="256"/>
                      <a:pt x="110" y="623"/>
                      <a:pt x="399" y="652"/>
                    </a:cubicBezTo>
                    <a:cubicBezTo>
                      <a:pt x="411" y="653"/>
                      <a:pt x="422" y="653"/>
                      <a:pt x="433" y="653"/>
                    </a:cubicBezTo>
                    <a:cubicBezTo>
                      <a:pt x="699" y="653"/>
                      <a:pt x="858" y="334"/>
                      <a:pt x="682" y="121"/>
                    </a:cubicBezTo>
                    <a:cubicBezTo>
                      <a:pt x="618" y="41"/>
                      <a:pt x="525" y="0"/>
                      <a:pt x="4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7" name="Google Shape;5767;p45"/>
              <p:cNvSpPr/>
              <p:nvPr/>
            </p:nvSpPr>
            <p:spPr>
              <a:xfrm>
                <a:off x="4240225" y="4078600"/>
                <a:ext cx="20850" cy="15825"/>
              </a:xfrm>
              <a:custGeom>
                <a:avLst/>
                <a:gdLst/>
                <a:ahLst/>
                <a:cxnLst/>
                <a:rect l="l" t="t" r="r" b="b"/>
                <a:pathLst>
                  <a:path w="834" h="633" extrusionOk="0">
                    <a:moveTo>
                      <a:pt x="420" y="0"/>
                    </a:moveTo>
                    <a:cubicBezTo>
                      <a:pt x="349" y="0"/>
                      <a:pt x="278" y="24"/>
                      <a:pt x="219" y="71"/>
                    </a:cubicBezTo>
                    <a:cubicBezTo>
                      <a:pt x="0" y="248"/>
                      <a:pt x="106" y="601"/>
                      <a:pt x="386" y="630"/>
                    </a:cubicBezTo>
                    <a:cubicBezTo>
                      <a:pt x="399" y="632"/>
                      <a:pt x="411" y="632"/>
                      <a:pt x="424" y="632"/>
                    </a:cubicBezTo>
                    <a:cubicBezTo>
                      <a:pt x="681" y="632"/>
                      <a:pt x="834" y="327"/>
                      <a:pt x="665" y="119"/>
                    </a:cubicBezTo>
                    <a:cubicBezTo>
                      <a:pt x="603" y="41"/>
                      <a:pt x="512" y="0"/>
                      <a:pt x="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8" name="Google Shape;5768;p45"/>
              <p:cNvSpPr/>
              <p:nvPr/>
            </p:nvSpPr>
            <p:spPr>
              <a:xfrm>
                <a:off x="4226950" y="4062100"/>
                <a:ext cx="20250" cy="15350"/>
              </a:xfrm>
              <a:custGeom>
                <a:avLst/>
                <a:gdLst/>
                <a:ahLst/>
                <a:cxnLst/>
                <a:rect l="l" t="t" r="r" b="b"/>
                <a:pathLst>
                  <a:path w="810" h="614" extrusionOk="0">
                    <a:moveTo>
                      <a:pt x="407" y="1"/>
                    </a:moveTo>
                    <a:cubicBezTo>
                      <a:pt x="339" y="1"/>
                      <a:pt x="270" y="23"/>
                      <a:pt x="213" y="69"/>
                    </a:cubicBezTo>
                    <a:cubicBezTo>
                      <a:pt x="1" y="239"/>
                      <a:pt x="104" y="583"/>
                      <a:pt x="377" y="612"/>
                    </a:cubicBezTo>
                    <a:cubicBezTo>
                      <a:pt x="388" y="613"/>
                      <a:pt x="400" y="614"/>
                      <a:pt x="411" y="614"/>
                    </a:cubicBezTo>
                    <a:cubicBezTo>
                      <a:pt x="661" y="614"/>
                      <a:pt x="810" y="317"/>
                      <a:pt x="647" y="114"/>
                    </a:cubicBezTo>
                    <a:cubicBezTo>
                      <a:pt x="587" y="39"/>
                      <a:pt x="497"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9" name="Google Shape;5769;p45"/>
              <p:cNvSpPr/>
              <p:nvPr/>
            </p:nvSpPr>
            <p:spPr>
              <a:xfrm>
                <a:off x="4213700" y="4045525"/>
                <a:ext cx="19600" cy="14900"/>
              </a:xfrm>
              <a:custGeom>
                <a:avLst/>
                <a:gdLst/>
                <a:ahLst/>
                <a:cxnLst/>
                <a:rect l="l" t="t" r="r" b="b"/>
                <a:pathLst>
                  <a:path w="784" h="596" extrusionOk="0">
                    <a:moveTo>
                      <a:pt x="393" y="1"/>
                    </a:moveTo>
                    <a:cubicBezTo>
                      <a:pt x="328" y="1"/>
                      <a:pt x="262" y="22"/>
                      <a:pt x="206" y="67"/>
                    </a:cubicBezTo>
                    <a:cubicBezTo>
                      <a:pt x="0" y="234"/>
                      <a:pt x="100" y="568"/>
                      <a:pt x="364" y="594"/>
                    </a:cubicBezTo>
                    <a:cubicBezTo>
                      <a:pt x="375" y="595"/>
                      <a:pt x="387" y="596"/>
                      <a:pt x="398" y="596"/>
                    </a:cubicBezTo>
                    <a:cubicBezTo>
                      <a:pt x="641" y="596"/>
                      <a:pt x="784" y="308"/>
                      <a:pt x="624" y="112"/>
                    </a:cubicBezTo>
                    <a:cubicBezTo>
                      <a:pt x="565" y="38"/>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0" name="Google Shape;5770;p45"/>
              <p:cNvSpPr/>
              <p:nvPr/>
            </p:nvSpPr>
            <p:spPr>
              <a:xfrm>
                <a:off x="4200450" y="4029050"/>
                <a:ext cx="18950" cy="14425"/>
              </a:xfrm>
              <a:custGeom>
                <a:avLst/>
                <a:gdLst/>
                <a:ahLst/>
                <a:cxnLst/>
                <a:rect l="l" t="t" r="r" b="b"/>
                <a:pathLst>
                  <a:path w="758" h="577" extrusionOk="0">
                    <a:moveTo>
                      <a:pt x="381" y="1"/>
                    </a:moveTo>
                    <a:cubicBezTo>
                      <a:pt x="317" y="1"/>
                      <a:pt x="252" y="22"/>
                      <a:pt x="199" y="67"/>
                    </a:cubicBezTo>
                    <a:cubicBezTo>
                      <a:pt x="0" y="227"/>
                      <a:pt x="97" y="549"/>
                      <a:pt x="351" y="575"/>
                    </a:cubicBezTo>
                    <a:cubicBezTo>
                      <a:pt x="362" y="576"/>
                      <a:pt x="374" y="577"/>
                      <a:pt x="385" y="577"/>
                    </a:cubicBezTo>
                    <a:cubicBezTo>
                      <a:pt x="621" y="577"/>
                      <a:pt x="758" y="299"/>
                      <a:pt x="604" y="109"/>
                    </a:cubicBezTo>
                    <a:cubicBezTo>
                      <a:pt x="548" y="38"/>
                      <a:pt x="465" y="1"/>
                      <a:pt x="3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1" name="Google Shape;5771;p45"/>
              <p:cNvSpPr/>
              <p:nvPr/>
            </p:nvSpPr>
            <p:spPr>
              <a:xfrm>
                <a:off x="4187175" y="4012500"/>
                <a:ext cx="18350" cy="13925"/>
              </a:xfrm>
              <a:custGeom>
                <a:avLst/>
                <a:gdLst/>
                <a:ahLst/>
                <a:cxnLst/>
                <a:rect l="l" t="t" r="r" b="b"/>
                <a:pathLst>
                  <a:path w="734" h="557" extrusionOk="0">
                    <a:moveTo>
                      <a:pt x="370" y="1"/>
                    </a:moveTo>
                    <a:cubicBezTo>
                      <a:pt x="308" y="1"/>
                      <a:pt x="246" y="21"/>
                      <a:pt x="194" y="64"/>
                    </a:cubicBezTo>
                    <a:cubicBezTo>
                      <a:pt x="1" y="221"/>
                      <a:pt x="94" y="533"/>
                      <a:pt x="338" y="555"/>
                    </a:cubicBezTo>
                    <a:cubicBezTo>
                      <a:pt x="349" y="556"/>
                      <a:pt x="359" y="557"/>
                      <a:pt x="369" y="557"/>
                    </a:cubicBezTo>
                    <a:cubicBezTo>
                      <a:pt x="598" y="557"/>
                      <a:pt x="734" y="287"/>
                      <a:pt x="586" y="102"/>
                    </a:cubicBezTo>
                    <a:cubicBezTo>
                      <a:pt x="530" y="35"/>
                      <a:pt x="450" y="1"/>
                      <a:pt x="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2" name="Google Shape;5772;p45"/>
              <p:cNvSpPr/>
              <p:nvPr/>
            </p:nvSpPr>
            <p:spPr>
              <a:xfrm>
                <a:off x="4173850" y="3995950"/>
                <a:ext cx="17775" cy="13525"/>
              </a:xfrm>
              <a:custGeom>
                <a:avLst/>
                <a:gdLst/>
                <a:ahLst/>
                <a:cxnLst/>
                <a:rect l="l" t="t" r="r" b="b"/>
                <a:pathLst>
                  <a:path w="711" h="541" extrusionOk="0">
                    <a:moveTo>
                      <a:pt x="357" y="0"/>
                    </a:moveTo>
                    <a:cubicBezTo>
                      <a:pt x="297" y="0"/>
                      <a:pt x="237" y="20"/>
                      <a:pt x="187" y="60"/>
                    </a:cubicBezTo>
                    <a:cubicBezTo>
                      <a:pt x="0" y="211"/>
                      <a:pt x="90" y="513"/>
                      <a:pt x="328" y="539"/>
                    </a:cubicBezTo>
                    <a:cubicBezTo>
                      <a:pt x="339" y="540"/>
                      <a:pt x="349" y="541"/>
                      <a:pt x="359" y="541"/>
                    </a:cubicBezTo>
                    <a:cubicBezTo>
                      <a:pt x="582" y="541"/>
                      <a:pt x="711" y="280"/>
                      <a:pt x="566" y="102"/>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3" name="Google Shape;5773;p45"/>
              <p:cNvSpPr/>
              <p:nvPr/>
            </p:nvSpPr>
            <p:spPr>
              <a:xfrm>
                <a:off x="4160600" y="3979400"/>
                <a:ext cx="17125" cy="13050"/>
              </a:xfrm>
              <a:custGeom>
                <a:avLst/>
                <a:gdLst/>
                <a:ahLst/>
                <a:cxnLst/>
                <a:rect l="l" t="t" r="r" b="b"/>
                <a:pathLst>
                  <a:path w="685" h="522" extrusionOk="0">
                    <a:moveTo>
                      <a:pt x="342" y="0"/>
                    </a:moveTo>
                    <a:cubicBezTo>
                      <a:pt x="285" y="0"/>
                      <a:pt x="228" y="19"/>
                      <a:pt x="180" y="57"/>
                    </a:cubicBezTo>
                    <a:cubicBezTo>
                      <a:pt x="0" y="202"/>
                      <a:pt x="84" y="494"/>
                      <a:pt x="315" y="520"/>
                    </a:cubicBezTo>
                    <a:cubicBezTo>
                      <a:pt x="326" y="521"/>
                      <a:pt x="336" y="522"/>
                      <a:pt x="346" y="522"/>
                    </a:cubicBezTo>
                    <a:cubicBezTo>
                      <a:pt x="559" y="522"/>
                      <a:pt x="685" y="271"/>
                      <a:pt x="547" y="99"/>
                    </a:cubicBezTo>
                    <a:cubicBezTo>
                      <a:pt x="495" y="34"/>
                      <a:pt x="419" y="0"/>
                      <a:pt x="3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4" name="Google Shape;5774;p45"/>
              <p:cNvSpPr/>
              <p:nvPr/>
            </p:nvSpPr>
            <p:spPr>
              <a:xfrm>
                <a:off x="4147325" y="3962875"/>
                <a:ext cx="16600" cy="12625"/>
              </a:xfrm>
              <a:custGeom>
                <a:avLst/>
                <a:gdLst/>
                <a:ahLst/>
                <a:cxnLst/>
                <a:rect l="l" t="t" r="r" b="b"/>
                <a:pathLst>
                  <a:path w="664" h="505" extrusionOk="0">
                    <a:moveTo>
                      <a:pt x="332" y="0"/>
                    </a:moveTo>
                    <a:cubicBezTo>
                      <a:pt x="276" y="0"/>
                      <a:pt x="220" y="19"/>
                      <a:pt x="174" y="56"/>
                    </a:cubicBezTo>
                    <a:cubicBezTo>
                      <a:pt x="1" y="197"/>
                      <a:pt x="84" y="477"/>
                      <a:pt x="306" y="503"/>
                    </a:cubicBezTo>
                    <a:cubicBezTo>
                      <a:pt x="315" y="504"/>
                      <a:pt x="324" y="504"/>
                      <a:pt x="333" y="504"/>
                    </a:cubicBezTo>
                    <a:cubicBezTo>
                      <a:pt x="539" y="504"/>
                      <a:pt x="664" y="261"/>
                      <a:pt x="528" y="95"/>
                    </a:cubicBezTo>
                    <a:cubicBezTo>
                      <a:pt x="479" y="32"/>
                      <a:pt x="405"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5" name="Google Shape;5775;p45"/>
              <p:cNvSpPr/>
              <p:nvPr/>
            </p:nvSpPr>
            <p:spPr>
              <a:xfrm>
                <a:off x="4134075" y="3946375"/>
                <a:ext cx="15875" cy="12075"/>
              </a:xfrm>
              <a:custGeom>
                <a:avLst/>
                <a:gdLst/>
                <a:ahLst/>
                <a:cxnLst/>
                <a:rect l="l" t="t" r="r" b="b"/>
                <a:pathLst>
                  <a:path w="635" h="483" extrusionOk="0">
                    <a:moveTo>
                      <a:pt x="318" y="0"/>
                    </a:moveTo>
                    <a:cubicBezTo>
                      <a:pt x="265" y="0"/>
                      <a:pt x="212" y="18"/>
                      <a:pt x="168" y="54"/>
                    </a:cubicBezTo>
                    <a:cubicBezTo>
                      <a:pt x="1" y="189"/>
                      <a:pt x="81" y="459"/>
                      <a:pt x="293" y="481"/>
                    </a:cubicBezTo>
                    <a:cubicBezTo>
                      <a:pt x="302" y="482"/>
                      <a:pt x="311" y="483"/>
                      <a:pt x="320" y="483"/>
                    </a:cubicBezTo>
                    <a:cubicBezTo>
                      <a:pt x="519" y="483"/>
                      <a:pt x="634" y="249"/>
                      <a:pt x="505" y="89"/>
                    </a:cubicBezTo>
                    <a:cubicBezTo>
                      <a:pt x="458" y="31"/>
                      <a:pt x="388"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6" name="Google Shape;5776;p45"/>
              <p:cNvSpPr/>
              <p:nvPr/>
            </p:nvSpPr>
            <p:spPr>
              <a:xfrm>
                <a:off x="4120750" y="3929825"/>
                <a:ext cx="15400" cy="11675"/>
              </a:xfrm>
              <a:custGeom>
                <a:avLst/>
                <a:gdLst/>
                <a:ahLst/>
                <a:cxnLst/>
                <a:rect l="l" t="t" r="r" b="b"/>
                <a:pathLst>
                  <a:path w="616" h="467" extrusionOk="0">
                    <a:moveTo>
                      <a:pt x="310" y="0"/>
                    </a:moveTo>
                    <a:cubicBezTo>
                      <a:pt x="258" y="0"/>
                      <a:pt x="206" y="18"/>
                      <a:pt x="161" y="54"/>
                    </a:cubicBezTo>
                    <a:cubicBezTo>
                      <a:pt x="0" y="183"/>
                      <a:pt x="77" y="443"/>
                      <a:pt x="286" y="465"/>
                    </a:cubicBezTo>
                    <a:cubicBezTo>
                      <a:pt x="294" y="466"/>
                      <a:pt x="302" y="466"/>
                      <a:pt x="310" y="466"/>
                    </a:cubicBezTo>
                    <a:cubicBezTo>
                      <a:pt x="501" y="466"/>
                      <a:pt x="615" y="241"/>
                      <a:pt x="489" y="86"/>
                    </a:cubicBezTo>
                    <a:cubicBezTo>
                      <a:pt x="443" y="30"/>
                      <a:pt x="377" y="0"/>
                      <a:pt x="3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7" name="Google Shape;5777;p45"/>
              <p:cNvSpPr/>
              <p:nvPr/>
            </p:nvSpPr>
            <p:spPr>
              <a:xfrm>
                <a:off x="4107475" y="3913300"/>
                <a:ext cx="14775" cy="11175"/>
              </a:xfrm>
              <a:custGeom>
                <a:avLst/>
                <a:gdLst/>
                <a:ahLst/>
                <a:cxnLst/>
                <a:rect l="l" t="t" r="r" b="b"/>
                <a:pathLst>
                  <a:path w="591" h="447" extrusionOk="0">
                    <a:moveTo>
                      <a:pt x="296" y="1"/>
                    </a:moveTo>
                    <a:cubicBezTo>
                      <a:pt x="246" y="1"/>
                      <a:pt x="197" y="17"/>
                      <a:pt x="155" y="50"/>
                    </a:cubicBezTo>
                    <a:cubicBezTo>
                      <a:pt x="1" y="175"/>
                      <a:pt x="75" y="426"/>
                      <a:pt x="274" y="445"/>
                    </a:cubicBezTo>
                    <a:cubicBezTo>
                      <a:pt x="282" y="446"/>
                      <a:pt x="290" y="446"/>
                      <a:pt x="297" y="446"/>
                    </a:cubicBezTo>
                    <a:cubicBezTo>
                      <a:pt x="480" y="446"/>
                      <a:pt x="590" y="230"/>
                      <a:pt x="470" y="82"/>
                    </a:cubicBezTo>
                    <a:cubicBezTo>
                      <a:pt x="426" y="29"/>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8" name="Google Shape;5778;p45"/>
              <p:cNvSpPr/>
              <p:nvPr/>
            </p:nvSpPr>
            <p:spPr>
              <a:xfrm>
                <a:off x="4094300" y="3896750"/>
                <a:ext cx="14025" cy="10700"/>
              </a:xfrm>
              <a:custGeom>
                <a:avLst/>
                <a:gdLst/>
                <a:ahLst/>
                <a:cxnLst/>
                <a:rect l="l" t="t" r="r" b="b"/>
                <a:pathLst>
                  <a:path w="561" h="428" extrusionOk="0">
                    <a:moveTo>
                      <a:pt x="282" y="0"/>
                    </a:moveTo>
                    <a:cubicBezTo>
                      <a:pt x="235" y="0"/>
                      <a:pt x="188" y="16"/>
                      <a:pt x="149" y="50"/>
                    </a:cubicBezTo>
                    <a:cubicBezTo>
                      <a:pt x="1" y="169"/>
                      <a:pt x="72" y="406"/>
                      <a:pt x="261" y="426"/>
                    </a:cubicBezTo>
                    <a:cubicBezTo>
                      <a:pt x="270" y="427"/>
                      <a:pt x="279" y="427"/>
                      <a:pt x="288" y="427"/>
                    </a:cubicBezTo>
                    <a:cubicBezTo>
                      <a:pt x="458" y="427"/>
                      <a:pt x="561" y="222"/>
                      <a:pt x="448" y="79"/>
                    </a:cubicBezTo>
                    <a:cubicBezTo>
                      <a:pt x="406" y="28"/>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9" name="Google Shape;5779;p45"/>
              <p:cNvSpPr/>
              <p:nvPr/>
            </p:nvSpPr>
            <p:spPr>
              <a:xfrm>
                <a:off x="4080975" y="3880200"/>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8"/>
                      <a:pt x="271" y="408"/>
                    </a:cubicBezTo>
                    <a:cubicBezTo>
                      <a:pt x="440" y="408"/>
                      <a:pt x="538" y="211"/>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0" name="Google Shape;5780;p45"/>
              <p:cNvSpPr/>
              <p:nvPr/>
            </p:nvSpPr>
            <p:spPr>
              <a:xfrm>
                <a:off x="4067725" y="3863725"/>
                <a:ext cx="12850" cy="9800"/>
              </a:xfrm>
              <a:custGeom>
                <a:avLst/>
                <a:gdLst/>
                <a:ahLst/>
                <a:cxnLst/>
                <a:rect l="l" t="t" r="r" b="b"/>
                <a:pathLst>
                  <a:path w="514" h="392" extrusionOk="0">
                    <a:moveTo>
                      <a:pt x="257" y="0"/>
                    </a:moveTo>
                    <a:cubicBezTo>
                      <a:pt x="214" y="0"/>
                      <a:pt x="171" y="14"/>
                      <a:pt x="135" y="43"/>
                    </a:cubicBezTo>
                    <a:cubicBezTo>
                      <a:pt x="0" y="153"/>
                      <a:pt x="64" y="371"/>
                      <a:pt x="235" y="391"/>
                    </a:cubicBezTo>
                    <a:cubicBezTo>
                      <a:pt x="241" y="391"/>
                      <a:pt x="248" y="391"/>
                      <a:pt x="254" y="391"/>
                    </a:cubicBezTo>
                    <a:cubicBezTo>
                      <a:pt x="416" y="391"/>
                      <a:pt x="513" y="202"/>
                      <a:pt x="408" y="72"/>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1" name="Google Shape;5781;p45"/>
              <p:cNvSpPr/>
              <p:nvPr/>
            </p:nvSpPr>
            <p:spPr>
              <a:xfrm>
                <a:off x="4054375" y="3847225"/>
                <a:ext cx="12300" cy="9350"/>
              </a:xfrm>
              <a:custGeom>
                <a:avLst/>
                <a:gdLst/>
                <a:ahLst/>
                <a:cxnLst/>
                <a:rect l="l" t="t" r="r" b="b"/>
                <a:pathLst>
                  <a:path w="492" h="374" extrusionOk="0">
                    <a:moveTo>
                      <a:pt x="246" y="1"/>
                    </a:moveTo>
                    <a:cubicBezTo>
                      <a:pt x="205" y="1"/>
                      <a:pt x="164" y="14"/>
                      <a:pt x="129" y="41"/>
                    </a:cubicBezTo>
                    <a:cubicBezTo>
                      <a:pt x="1" y="147"/>
                      <a:pt x="65" y="353"/>
                      <a:pt x="229" y="372"/>
                    </a:cubicBezTo>
                    <a:cubicBezTo>
                      <a:pt x="235" y="373"/>
                      <a:pt x="242" y="373"/>
                      <a:pt x="248" y="373"/>
                    </a:cubicBezTo>
                    <a:cubicBezTo>
                      <a:pt x="401" y="373"/>
                      <a:pt x="491" y="194"/>
                      <a:pt x="393" y="70"/>
                    </a:cubicBezTo>
                    <a:cubicBezTo>
                      <a:pt x="356" y="24"/>
                      <a:pt x="301"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2" name="Google Shape;5782;p45"/>
              <p:cNvSpPr/>
              <p:nvPr/>
            </p:nvSpPr>
            <p:spPr>
              <a:xfrm>
                <a:off x="4041125" y="3830650"/>
                <a:ext cx="11625" cy="8825"/>
              </a:xfrm>
              <a:custGeom>
                <a:avLst/>
                <a:gdLst/>
                <a:ahLst/>
                <a:cxnLst/>
                <a:rect l="l" t="t" r="r" b="b"/>
                <a:pathLst>
                  <a:path w="465" h="353" extrusionOk="0">
                    <a:moveTo>
                      <a:pt x="233" y="0"/>
                    </a:moveTo>
                    <a:cubicBezTo>
                      <a:pt x="195" y="0"/>
                      <a:pt x="156" y="13"/>
                      <a:pt x="122" y="39"/>
                    </a:cubicBezTo>
                    <a:cubicBezTo>
                      <a:pt x="0" y="139"/>
                      <a:pt x="58" y="335"/>
                      <a:pt x="216" y="351"/>
                    </a:cubicBezTo>
                    <a:cubicBezTo>
                      <a:pt x="223" y="352"/>
                      <a:pt x="231" y="352"/>
                      <a:pt x="238" y="352"/>
                    </a:cubicBezTo>
                    <a:cubicBezTo>
                      <a:pt x="382" y="352"/>
                      <a:pt x="465" y="181"/>
                      <a:pt x="373" y="65"/>
                    </a:cubicBezTo>
                    <a:cubicBezTo>
                      <a:pt x="336" y="23"/>
                      <a:pt x="285"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3" name="Google Shape;5783;p45"/>
              <p:cNvSpPr/>
              <p:nvPr/>
            </p:nvSpPr>
            <p:spPr>
              <a:xfrm>
                <a:off x="4027875" y="3814100"/>
                <a:ext cx="11000" cy="8400"/>
              </a:xfrm>
              <a:custGeom>
                <a:avLst/>
                <a:gdLst/>
                <a:ahLst/>
                <a:cxnLst/>
                <a:rect l="l" t="t" r="r" b="b"/>
                <a:pathLst>
                  <a:path w="440" h="336" extrusionOk="0">
                    <a:moveTo>
                      <a:pt x="221" y="0"/>
                    </a:moveTo>
                    <a:cubicBezTo>
                      <a:pt x="184" y="0"/>
                      <a:pt x="146" y="13"/>
                      <a:pt x="116" y="39"/>
                    </a:cubicBezTo>
                    <a:cubicBezTo>
                      <a:pt x="0" y="132"/>
                      <a:pt x="55" y="319"/>
                      <a:pt x="203" y="335"/>
                    </a:cubicBezTo>
                    <a:cubicBezTo>
                      <a:pt x="209" y="336"/>
                      <a:pt x="215" y="336"/>
                      <a:pt x="222" y="336"/>
                    </a:cubicBezTo>
                    <a:cubicBezTo>
                      <a:pt x="358" y="336"/>
                      <a:pt x="440" y="172"/>
                      <a:pt x="350" y="62"/>
                    </a:cubicBezTo>
                    <a:cubicBezTo>
                      <a:pt x="318" y="22"/>
                      <a:pt x="269"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4" name="Google Shape;5784;p45"/>
              <p:cNvSpPr/>
              <p:nvPr/>
            </p:nvSpPr>
            <p:spPr>
              <a:xfrm>
                <a:off x="4014600" y="3797550"/>
                <a:ext cx="10375" cy="7925"/>
              </a:xfrm>
              <a:custGeom>
                <a:avLst/>
                <a:gdLst/>
                <a:ahLst/>
                <a:cxnLst/>
                <a:rect l="l" t="t" r="r" b="b"/>
                <a:pathLst>
                  <a:path w="415" h="317" extrusionOk="0">
                    <a:moveTo>
                      <a:pt x="209" y="1"/>
                    </a:moveTo>
                    <a:cubicBezTo>
                      <a:pt x="174" y="1"/>
                      <a:pt x="139" y="12"/>
                      <a:pt x="110" y="36"/>
                    </a:cubicBezTo>
                    <a:cubicBezTo>
                      <a:pt x="1" y="126"/>
                      <a:pt x="52" y="303"/>
                      <a:pt x="194" y="316"/>
                    </a:cubicBezTo>
                    <a:cubicBezTo>
                      <a:pt x="200" y="316"/>
                      <a:pt x="206" y="317"/>
                      <a:pt x="213" y="317"/>
                    </a:cubicBezTo>
                    <a:cubicBezTo>
                      <a:pt x="340" y="317"/>
                      <a:pt x="415" y="166"/>
                      <a:pt x="332" y="62"/>
                    </a:cubicBezTo>
                    <a:cubicBezTo>
                      <a:pt x="301" y="21"/>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5" name="Google Shape;5785;p45"/>
              <p:cNvSpPr/>
              <p:nvPr/>
            </p:nvSpPr>
            <p:spPr>
              <a:xfrm>
                <a:off x="4271375" y="4080650"/>
                <a:ext cx="21525" cy="16250"/>
              </a:xfrm>
              <a:custGeom>
                <a:avLst/>
                <a:gdLst/>
                <a:ahLst/>
                <a:cxnLst/>
                <a:rect l="l" t="t" r="r" b="b"/>
                <a:pathLst>
                  <a:path w="861" h="650" extrusionOk="0">
                    <a:moveTo>
                      <a:pt x="431" y="1"/>
                    </a:moveTo>
                    <a:cubicBezTo>
                      <a:pt x="359" y="1"/>
                      <a:pt x="287" y="24"/>
                      <a:pt x="226" y="72"/>
                    </a:cubicBezTo>
                    <a:cubicBezTo>
                      <a:pt x="1" y="256"/>
                      <a:pt x="110" y="619"/>
                      <a:pt x="399" y="648"/>
                    </a:cubicBezTo>
                    <a:cubicBezTo>
                      <a:pt x="412" y="649"/>
                      <a:pt x="425" y="650"/>
                      <a:pt x="438" y="650"/>
                    </a:cubicBezTo>
                    <a:cubicBezTo>
                      <a:pt x="701" y="650"/>
                      <a:pt x="860" y="335"/>
                      <a:pt x="685" y="121"/>
                    </a:cubicBezTo>
                    <a:cubicBezTo>
                      <a:pt x="621" y="42"/>
                      <a:pt x="527" y="1"/>
                      <a:pt x="4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6" name="Google Shape;5786;p45"/>
              <p:cNvSpPr/>
              <p:nvPr/>
            </p:nvSpPr>
            <p:spPr>
              <a:xfrm>
                <a:off x="4258125" y="4064100"/>
                <a:ext cx="20900" cy="15850"/>
              </a:xfrm>
              <a:custGeom>
                <a:avLst/>
                <a:gdLst/>
                <a:ahLst/>
                <a:cxnLst/>
                <a:rect l="l" t="t" r="r" b="b"/>
                <a:pathLst>
                  <a:path w="836" h="634" extrusionOk="0">
                    <a:moveTo>
                      <a:pt x="418" y="0"/>
                    </a:moveTo>
                    <a:cubicBezTo>
                      <a:pt x="348" y="0"/>
                      <a:pt x="278" y="24"/>
                      <a:pt x="219" y="72"/>
                    </a:cubicBezTo>
                    <a:cubicBezTo>
                      <a:pt x="1" y="249"/>
                      <a:pt x="107" y="603"/>
                      <a:pt x="386" y="632"/>
                    </a:cubicBezTo>
                    <a:cubicBezTo>
                      <a:pt x="398" y="633"/>
                      <a:pt x="410" y="633"/>
                      <a:pt x="421" y="633"/>
                    </a:cubicBezTo>
                    <a:cubicBezTo>
                      <a:pt x="680" y="633"/>
                      <a:pt x="835" y="327"/>
                      <a:pt x="666" y="117"/>
                    </a:cubicBezTo>
                    <a:cubicBezTo>
                      <a:pt x="602" y="41"/>
                      <a:pt x="510" y="0"/>
                      <a:pt x="4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7" name="Google Shape;5787;p45"/>
              <p:cNvSpPr/>
              <p:nvPr/>
            </p:nvSpPr>
            <p:spPr>
              <a:xfrm>
                <a:off x="4244875" y="4047550"/>
                <a:ext cx="20250" cy="15375"/>
              </a:xfrm>
              <a:custGeom>
                <a:avLst/>
                <a:gdLst/>
                <a:ahLst/>
                <a:cxnLst/>
                <a:rect l="l" t="t" r="r" b="b"/>
                <a:pathLst>
                  <a:path w="810" h="615" extrusionOk="0">
                    <a:moveTo>
                      <a:pt x="406" y="1"/>
                    </a:moveTo>
                    <a:cubicBezTo>
                      <a:pt x="338" y="1"/>
                      <a:pt x="270" y="23"/>
                      <a:pt x="213" y="69"/>
                    </a:cubicBezTo>
                    <a:cubicBezTo>
                      <a:pt x="0" y="243"/>
                      <a:pt x="103" y="587"/>
                      <a:pt x="373" y="612"/>
                    </a:cubicBezTo>
                    <a:cubicBezTo>
                      <a:pt x="385" y="614"/>
                      <a:pt x="397" y="614"/>
                      <a:pt x="408" y="614"/>
                    </a:cubicBezTo>
                    <a:cubicBezTo>
                      <a:pt x="661" y="614"/>
                      <a:pt x="809" y="320"/>
                      <a:pt x="643" y="114"/>
                    </a:cubicBezTo>
                    <a:cubicBezTo>
                      <a:pt x="583" y="39"/>
                      <a:pt x="495" y="1"/>
                      <a:pt x="4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8" name="Google Shape;5788;p45"/>
              <p:cNvSpPr/>
              <p:nvPr/>
            </p:nvSpPr>
            <p:spPr>
              <a:xfrm>
                <a:off x="4231625" y="4031075"/>
                <a:ext cx="19600" cy="14900"/>
              </a:xfrm>
              <a:custGeom>
                <a:avLst/>
                <a:gdLst/>
                <a:ahLst/>
                <a:cxnLst/>
                <a:rect l="l" t="t" r="r" b="b"/>
                <a:pathLst>
                  <a:path w="784" h="596" extrusionOk="0">
                    <a:moveTo>
                      <a:pt x="392" y="0"/>
                    </a:moveTo>
                    <a:cubicBezTo>
                      <a:pt x="326" y="0"/>
                      <a:pt x="260" y="22"/>
                      <a:pt x="206" y="66"/>
                    </a:cubicBezTo>
                    <a:cubicBezTo>
                      <a:pt x="0" y="233"/>
                      <a:pt x="97" y="564"/>
                      <a:pt x="360" y="593"/>
                    </a:cubicBezTo>
                    <a:cubicBezTo>
                      <a:pt x="372" y="594"/>
                      <a:pt x="384" y="595"/>
                      <a:pt x="395" y="595"/>
                    </a:cubicBezTo>
                    <a:cubicBezTo>
                      <a:pt x="641" y="595"/>
                      <a:pt x="783" y="308"/>
                      <a:pt x="624" y="111"/>
                    </a:cubicBezTo>
                    <a:cubicBezTo>
                      <a:pt x="565" y="38"/>
                      <a:pt x="478" y="0"/>
                      <a:pt x="3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9" name="Google Shape;5789;p45"/>
              <p:cNvSpPr/>
              <p:nvPr/>
            </p:nvSpPr>
            <p:spPr>
              <a:xfrm>
                <a:off x="4218275" y="4014500"/>
                <a:ext cx="19050" cy="14425"/>
              </a:xfrm>
              <a:custGeom>
                <a:avLst/>
                <a:gdLst/>
                <a:ahLst/>
                <a:cxnLst/>
                <a:rect l="l" t="t" r="r" b="b"/>
                <a:pathLst>
                  <a:path w="762" h="577" extrusionOk="0">
                    <a:moveTo>
                      <a:pt x="384" y="1"/>
                    </a:moveTo>
                    <a:cubicBezTo>
                      <a:pt x="319" y="1"/>
                      <a:pt x="254" y="23"/>
                      <a:pt x="200" y="67"/>
                    </a:cubicBezTo>
                    <a:cubicBezTo>
                      <a:pt x="1" y="228"/>
                      <a:pt x="97" y="549"/>
                      <a:pt x="354" y="575"/>
                    </a:cubicBezTo>
                    <a:cubicBezTo>
                      <a:pt x="366" y="576"/>
                      <a:pt x="377" y="577"/>
                      <a:pt x="389" y="577"/>
                    </a:cubicBezTo>
                    <a:cubicBezTo>
                      <a:pt x="622" y="577"/>
                      <a:pt x="761" y="299"/>
                      <a:pt x="608" y="109"/>
                    </a:cubicBezTo>
                    <a:cubicBezTo>
                      <a:pt x="552" y="38"/>
                      <a:pt x="468" y="1"/>
                      <a:pt x="3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0" name="Google Shape;5790;p45"/>
              <p:cNvSpPr/>
              <p:nvPr/>
            </p:nvSpPr>
            <p:spPr>
              <a:xfrm>
                <a:off x="4205025" y="3998050"/>
                <a:ext cx="18425" cy="13925"/>
              </a:xfrm>
              <a:custGeom>
                <a:avLst/>
                <a:gdLst/>
                <a:ahLst/>
                <a:cxnLst/>
                <a:rect l="l" t="t" r="r" b="b"/>
                <a:pathLst>
                  <a:path w="737" h="557" extrusionOk="0">
                    <a:moveTo>
                      <a:pt x="372" y="0"/>
                    </a:moveTo>
                    <a:cubicBezTo>
                      <a:pt x="310" y="0"/>
                      <a:pt x="247" y="21"/>
                      <a:pt x="193" y="63"/>
                    </a:cubicBezTo>
                    <a:cubicBezTo>
                      <a:pt x="0" y="217"/>
                      <a:pt x="94" y="532"/>
                      <a:pt x="341" y="555"/>
                    </a:cubicBezTo>
                    <a:cubicBezTo>
                      <a:pt x="352" y="556"/>
                      <a:pt x="362" y="556"/>
                      <a:pt x="372" y="556"/>
                    </a:cubicBezTo>
                    <a:cubicBezTo>
                      <a:pt x="601" y="556"/>
                      <a:pt x="736" y="286"/>
                      <a:pt x="589" y="102"/>
                    </a:cubicBezTo>
                    <a:cubicBezTo>
                      <a:pt x="532" y="35"/>
                      <a:pt x="453" y="0"/>
                      <a:pt x="3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1" name="Google Shape;5791;p45"/>
              <p:cNvSpPr/>
              <p:nvPr/>
            </p:nvSpPr>
            <p:spPr>
              <a:xfrm>
                <a:off x="4191775" y="3981450"/>
                <a:ext cx="17775" cy="13500"/>
              </a:xfrm>
              <a:custGeom>
                <a:avLst/>
                <a:gdLst/>
                <a:ahLst/>
                <a:cxnLst/>
                <a:rect l="l" t="t" r="r" b="b"/>
                <a:pathLst>
                  <a:path w="711" h="540" extrusionOk="0">
                    <a:moveTo>
                      <a:pt x="357" y="0"/>
                    </a:moveTo>
                    <a:cubicBezTo>
                      <a:pt x="297" y="0"/>
                      <a:pt x="237" y="20"/>
                      <a:pt x="187" y="62"/>
                    </a:cubicBezTo>
                    <a:cubicBezTo>
                      <a:pt x="0" y="210"/>
                      <a:pt x="90" y="512"/>
                      <a:pt x="328" y="537"/>
                    </a:cubicBezTo>
                    <a:cubicBezTo>
                      <a:pt x="338" y="539"/>
                      <a:pt x="349" y="539"/>
                      <a:pt x="359" y="539"/>
                    </a:cubicBezTo>
                    <a:cubicBezTo>
                      <a:pt x="578" y="539"/>
                      <a:pt x="710" y="279"/>
                      <a:pt x="566" y="100"/>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2" name="Google Shape;5792;p45"/>
              <p:cNvSpPr/>
              <p:nvPr/>
            </p:nvSpPr>
            <p:spPr>
              <a:xfrm>
                <a:off x="4178500" y="3964875"/>
                <a:ext cx="17150" cy="13025"/>
              </a:xfrm>
              <a:custGeom>
                <a:avLst/>
                <a:gdLst/>
                <a:ahLst/>
                <a:cxnLst/>
                <a:rect l="l" t="t" r="r" b="b"/>
                <a:pathLst>
                  <a:path w="686" h="521" extrusionOk="0">
                    <a:moveTo>
                      <a:pt x="345" y="0"/>
                    </a:moveTo>
                    <a:cubicBezTo>
                      <a:pt x="287" y="0"/>
                      <a:pt x="229" y="19"/>
                      <a:pt x="181" y="60"/>
                    </a:cubicBezTo>
                    <a:cubicBezTo>
                      <a:pt x="1" y="204"/>
                      <a:pt x="84" y="493"/>
                      <a:pt x="316" y="519"/>
                    </a:cubicBezTo>
                    <a:cubicBezTo>
                      <a:pt x="326" y="520"/>
                      <a:pt x="336" y="521"/>
                      <a:pt x="346" y="521"/>
                    </a:cubicBezTo>
                    <a:cubicBezTo>
                      <a:pt x="557" y="521"/>
                      <a:pt x="685" y="270"/>
                      <a:pt x="547" y="98"/>
                    </a:cubicBezTo>
                    <a:cubicBezTo>
                      <a:pt x="496" y="34"/>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3" name="Google Shape;5793;p45"/>
              <p:cNvSpPr/>
              <p:nvPr/>
            </p:nvSpPr>
            <p:spPr>
              <a:xfrm>
                <a:off x="4165250" y="3948400"/>
                <a:ext cx="16500" cy="12550"/>
              </a:xfrm>
              <a:custGeom>
                <a:avLst/>
                <a:gdLst/>
                <a:ahLst/>
                <a:cxnLst/>
                <a:rect l="l" t="t" r="r" b="b"/>
                <a:pathLst>
                  <a:path w="660" h="502" extrusionOk="0">
                    <a:moveTo>
                      <a:pt x="331" y="1"/>
                    </a:moveTo>
                    <a:cubicBezTo>
                      <a:pt x="276" y="1"/>
                      <a:pt x="220" y="19"/>
                      <a:pt x="174" y="57"/>
                    </a:cubicBezTo>
                    <a:cubicBezTo>
                      <a:pt x="1" y="198"/>
                      <a:pt x="81" y="478"/>
                      <a:pt x="306" y="500"/>
                    </a:cubicBezTo>
                    <a:cubicBezTo>
                      <a:pt x="316" y="501"/>
                      <a:pt x="326" y="502"/>
                      <a:pt x="336" y="502"/>
                    </a:cubicBezTo>
                    <a:cubicBezTo>
                      <a:pt x="540" y="502"/>
                      <a:pt x="659" y="260"/>
                      <a:pt x="528" y="92"/>
                    </a:cubicBezTo>
                    <a:cubicBezTo>
                      <a:pt x="477" y="32"/>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4" name="Google Shape;5794;p45"/>
              <p:cNvSpPr/>
              <p:nvPr/>
            </p:nvSpPr>
            <p:spPr>
              <a:xfrm>
                <a:off x="4152000" y="3931850"/>
                <a:ext cx="15875" cy="12075"/>
              </a:xfrm>
              <a:custGeom>
                <a:avLst/>
                <a:gdLst/>
                <a:ahLst/>
                <a:cxnLst/>
                <a:rect l="l" t="t" r="r" b="b"/>
                <a:pathLst>
                  <a:path w="635" h="483" extrusionOk="0">
                    <a:moveTo>
                      <a:pt x="317" y="0"/>
                    </a:moveTo>
                    <a:cubicBezTo>
                      <a:pt x="264" y="0"/>
                      <a:pt x="211" y="18"/>
                      <a:pt x="167" y="53"/>
                    </a:cubicBezTo>
                    <a:cubicBezTo>
                      <a:pt x="0" y="188"/>
                      <a:pt x="81" y="458"/>
                      <a:pt x="293" y="481"/>
                    </a:cubicBezTo>
                    <a:cubicBezTo>
                      <a:pt x="302" y="482"/>
                      <a:pt x="311" y="482"/>
                      <a:pt x="320" y="482"/>
                    </a:cubicBezTo>
                    <a:cubicBezTo>
                      <a:pt x="516" y="482"/>
                      <a:pt x="634" y="249"/>
                      <a:pt x="505" y="92"/>
                    </a:cubicBezTo>
                    <a:cubicBezTo>
                      <a:pt x="457" y="31"/>
                      <a:pt x="387"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5" name="Google Shape;5795;p45"/>
              <p:cNvSpPr/>
              <p:nvPr/>
            </p:nvSpPr>
            <p:spPr>
              <a:xfrm>
                <a:off x="4138650" y="3915350"/>
                <a:ext cx="15400" cy="11625"/>
              </a:xfrm>
              <a:custGeom>
                <a:avLst/>
                <a:gdLst/>
                <a:ahLst/>
                <a:cxnLst/>
                <a:rect l="l" t="t" r="r" b="b"/>
                <a:pathLst>
                  <a:path w="616" h="465" extrusionOk="0">
                    <a:moveTo>
                      <a:pt x="307" y="0"/>
                    </a:moveTo>
                    <a:cubicBezTo>
                      <a:pt x="256" y="0"/>
                      <a:pt x="204" y="17"/>
                      <a:pt x="162" y="51"/>
                    </a:cubicBezTo>
                    <a:cubicBezTo>
                      <a:pt x="1" y="183"/>
                      <a:pt x="78" y="443"/>
                      <a:pt x="284" y="463"/>
                    </a:cubicBezTo>
                    <a:cubicBezTo>
                      <a:pt x="293" y="464"/>
                      <a:pt x="302" y="464"/>
                      <a:pt x="311" y="464"/>
                    </a:cubicBezTo>
                    <a:cubicBezTo>
                      <a:pt x="501" y="464"/>
                      <a:pt x="615" y="240"/>
                      <a:pt x="489" y="87"/>
                    </a:cubicBezTo>
                    <a:cubicBezTo>
                      <a:pt x="443" y="30"/>
                      <a:pt x="376"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6" name="Google Shape;5796;p45"/>
              <p:cNvSpPr/>
              <p:nvPr/>
            </p:nvSpPr>
            <p:spPr>
              <a:xfrm>
                <a:off x="4125400" y="3898775"/>
                <a:ext cx="14775" cy="11225"/>
              </a:xfrm>
              <a:custGeom>
                <a:avLst/>
                <a:gdLst/>
                <a:ahLst/>
                <a:cxnLst/>
                <a:rect l="l" t="t" r="r" b="b"/>
                <a:pathLst>
                  <a:path w="591" h="449" extrusionOk="0">
                    <a:moveTo>
                      <a:pt x="296" y="1"/>
                    </a:moveTo>
                    <a:cubicBezTo>
                      <a:pt x="247" y="1"/>
                      <a:pt x="196" y="18"/>
                      <a:pt x="155" y="52"/>
                    </a:cubicBezTo>
                    <a:cubicBezTo>
                      <a:pt x="1" y="178"/>
                      <a:pt x="74" y="425"/>
                      <a:pt x="274" y="448"/>
                    </a:cubicBezTo>
                    <a:cubicBezTo>
                      <a:pt x="282" y="448"/>
                      <a:pt x="289" y="449"/>
                      <a:pt x="297" y="449"/>
                    </a:cubicBezTo>
                    <a:cubicBezTo>
                      <a:pt x="479" y="449"/>
                      <a:pt x="590" y="232"/>
                      <a:pt x="470" y="84"/>
                    </a:cubicBezTo>
                    <a:cubicBezTo>
                      <a:pt x="426" y="30"/>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7" name="Google Shape;5797;p45"/>
              <p:cNvSpPr/>
              <p:nvPr/>
            </p:nvSpPr>
            <p:spPr>
              <a:xfrm>
                <a:off x="4112150" y="3882250"/>
                <a:ext cx="14125" cy="10725"/>
              </a:xfrm>
              <a:custGeom>
                <a:avLst/>
                <a:gdLst/>
                <a:ahLst/>
                <a:cxnLst/>
                <a:rect l="l" t="t" r="r" b="b"/>
                <a:pathLst>
                  <a:path w="565" h="429" extrusionOk="0">
                    <a:moveTo>
                      <a:pt x="282" y="0"/>
                    </a:moveTo>
                    <a:cubicBezTo>
                      <a:pt x="234" y="0"/>
                      <a:pt x="187" y="16"/>
                      <a:pt x="148" y="48"/>
                    </a:cubicBezTo>
                    <a:cubicBezTo>
                      <a:pt x="0" y="167"/>
                      <a:pt x="71" y="408"/>
                      <a:pt x="261" y="427"/>
                    </a:cubicBezTo>
                    <a:cubicBezTo>
                      <a:pt x="269" y="428"/>
                      <a:pt x="276" y="428"/>
                      <a:pt x="284" y="428"/>
                    </a:cubicBezTo>
                    <a:cubicBezTo>
                      <a:pt x="460" y="428"/>
                      <a:pt x="564" y="222"/>
                      <a:pt x="447" y="80"/>
                    </a:cubicBezTo>
                    <a:cubicBezTo>
                      <a:pt x="405" y="27"/>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8" name="Google Shape;5798;p45"/>
              <p:cNvSpPr/>
              <p:nvPr/>
            </p:nvSpPr>
            <p:spPr>
              <a:xfrm>
                <a:off x="4098900" y="3865750"/>
                <a:ext cx="13475" cy="10200"/>
              </a:xfrm>
              <a:custGeom>
                <a:avLst/>
                <a:gdLst/>
                <a:ahLst/>
                <a:cxnLst/>
                <a:rect l="l" t="t" r="r" b="b"/>
                <a:pathLst>
                  <a:path w="539" h="408" extrusionOk="0">
                    <a:moveTo>
                      <a:pt x="270" y="0"/>
                    </a:moveTo>
                    <a:cubicBezTo>
                      <a:pt x="225" y="0"/>
                      <a:pt x="179" y="15"/>
                      <a:pt x="141" y="46"/>
                    </a:cubicBezTo>
                    <a:cubicBezTo>
                      <a:pt x="0" y="158"/>
                      <a:pt x="68" y="390"/>
                      <a:pt x="247" y="406"/>
                    </a:cubicBezTo>
                    <a:cubicBezTo>
                      <a:pt x="255" y="407"/>
                      <a:pt x="263" y="407"/>
                      <a:pt x="271" y="407"/>
                    </a:cubicBezTo>
                    <a:cubicBezTo>
                      <a:pt x="437" y="407"/>
                      <a:pt x="538" y="210"/>
                      <a:pt x="427" y="75"/>
                    </a:cubicBezTo>
                    <a:cubicBezTo>
                      <a:pt x="387"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9" name="Google Shape;5799;p45"/>
              <p:cNvSpPr/>
              <p:nvPr/>
            </p:nvSpPr>
            <p:spPr>
              <a:xfrm>
                <a:off x="4085550" y="3849175"/>
                <a:ext cx="12925" cy="9825"/>
              </a:xfrm>
              <a:custGeom>
                <a:avLst/>
                <a:gdLst/>
                <a:ahLst/>
                <a:cxnLst/>
                <a:rect l="l" t="t" r="r" b="b"/>
                <a:pathLst>
                  <a:path w="517" h="393" extrusionOk="0">
                    <a:moveTo>
                      <a:pt x="259" y="1"/>
                    </a:moveTo>
                    <a:cubicBezTo>
                      <a:pt x="215" y="1"/>
                      <a:pt x="172" y="15"/>
                      <a:pt x="136" y="44"/>
                    </a:cubicBezTo>
                    <a:cubicBezTo>
                      <a:pt x="1" y="153"/>
                      <a:pt x="65" y="372"/>
                      <a:pt x="238" y="391"/>
                    </a:cubicBezTo>
                    <a:cubicBezTo>
                      <a:pt x="246" y="392"/>
                      <a:pt x="254" y="392"/>
                      <a:pt x="261" y="392"/>
                    </a:cubicBezTo>
                    <a:cubicBezTo>
                      <a:pt x="421" y="392"/>
                      <a:pt x="516" y="202"/>
                      <a:pt x="412" y="73"/>
                    </a:cubicBezTo>
                    <a:cubicBezTo>
                      <a:pt x="374" y="25"/>
                      <a:pt x="316" y="1"/>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0" name="Google Shape;5800;p45"/>
              <p:cNvSpPr/>
              <p:nvPr/>
            </p:nvSpPr>
            <p:spPr>
              <a:xfrm>
                <a:off x="4072300" y="3832675"/>
                <a:ext cx="12300" cy="9350"/>
              </a:xfrm>
              <a:custGeom>
                <a:avLst/>
                <a:gdLst/>
                <a:ahLst/>
                <a:cxnLst/>
                <a:rect l="l" t="t" r="r" b="b"/>
                <a:pathLst>
                  <a:path w="492" h="374" extrusionOk="0">
                    <a:moveTo>
                      <a:pt x="245" y="1"/>
                    </a:moveTo>
                    <a:cubicBezTo>
                      <a:pt x="204" y="1"/>
                      <a:pt x="163" y="14"/>
                      <a:pt x="129" y="42"/>
                    </a:cubicBezTo>
                    <a:cubicBezTo>
                      <a:pt x="0" y="145"/>
                      <a:pt x="61" y="353"/>
                      <a:pt x="228" y="373"/>
                    </a:cubicBezTo>
                    <a:cubicBezTo>
                      <a:pt x="235" y="373"/>
                      <a:pt x="242" y="374"/>
                      <a:pt x="248" y="374"/>
                    </a:cubicBezTo>
                    <a:cubicBezTo>
                      <a:pt x="400" y="374"/>
                      <a:pt x="491" y="194"/>
                      <a:pt x="392" y="71"/>
                    </a:cubicBezTo>
                    <a:cubicBezTo>
                      <a:pt x="354"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1" name="Google Shape;5801;p45"/>
              <p:cNvSpPr/>
              <p:nvPr/>
            </p:nvSpPr>
            <p:spPr>
              <a:xfrm>
                <a:off x="4059050" y="3816175"/>
                <a:ext cx="11700" cy="8825"/>
              </a:xfrm>
              <a:custGeom>
                <a:avLst/>
                <a:gdLst/>
                <a:ahLst/>
                <a:cxnLst/>
                <a:rect l="l" t="t" r="r" b="b"/>
                <a:pathLst>
                  <a:path w="468" h="353" extrusionOk="0">
                    <a:moveTo>
                      <a:pt x="235" y="1"/>
                    </a:moveTo>
                    <a:cubicBezTo>
                      <a:pt x="196" y="1"/>
                      <a:pt x="157" y="14"/>
                      <a:pt x="125" y="40"/>
                    </a:cubicBezTo>
                    <a:cubicBezTo>
                      <a:pt x="0" y="139"/>
                      <a:pt x="61" y="335"/>
                      <a:pt x="215" y="351"/>
                    </a:cubicBezTo>
                    <a:cubicBezTo>
                      <a:pt x="223" y="352"/>
                      <a:pt x="231" y="353"/>
                      <a:pt x="238" y="353"/>
                    </a:cubicBezTo>
                    <a:cubicBezTo>
                      <a:pt x="382" y="353"/>
                      <a:pt x="468" y="182"/>
                      <a:pt x="373" y="65"/>
                    </a:cubicBezTo>
                    <a:cubicBezTo>
                      <a:pt x="338" y="23"/>
                      <a:pt x="286" y="1"/>
                      <a:pt x="2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2" name="Google Shape;5802;p45"/>
              <p:cNvSpPr/>
              <p:nvPr/>
            </p:nvSpPr>
            <p:spPr>
              <a:xfrm>
                <a:off x="4045775" y="3799600"/>
                <a:ext cx="11025" cy="8375"/>
              </a:xfrm>
              <a:custGeom>
                <a:avLst/>
                <a:gdLst/>
                <a:ahLst/>
                <a:cxnLst/>
                <a:rect l="l" t="t" r="r" b="b"/>
                <a:pathLst>
                  <a:path w="441" h="335" extrusionOk="0">
                    <a:moveTo>
                      <a:pt x="221" y="0"/>
                    </a:moveTo>
                    <a:cubicBezTo>
                      <a:pt x="184" y="0"/>
                      <a:pt x="147" y="12"/>
                      <a:pt x="116" y="37"/>
                    </a:cubicBezTo>
                    <a:cubicBezTo>
                      <a:pt x="1" y="131"/>
                      <a:pt x="55" y="320"/>
                      <a:pt x="203" y="333"/>
                    </a:cubicBezTo>
                    <a:cubicBezTo>
                      <a:pt x="210" y="334"/>
                      <a:pt x="216" y="334"/>
                      <a:pt x="223" y="334"/>
                    </a:cubicBezTo>
                    <a:cubicBezTo>
                      <a:pt x="359" y="334"/>
                      <a:pt x="440" y="174"/>
                      <a:pt x="351" y="63"/>
                    </a:cubicBezTo>
                    <a:cubicBezTo>
                      <a:pt x="318" y="21"/>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3" name="Google Shape;5803;p45"/>
              <p:cNvSpPr/>
              <p:nvPr/>
            </p:nvSpPr>
            <p:spPr>
              <a:xfrm>
                <a:off x="4032525" y="3783100"/>
                <a:ext cx="10375" cy="7900"/>
              </a:xfrm>
              <a:custGeom>
                <a:avLst/>
                <a:gdLst/>
                <a:ahLst/>
                <a:cxnLst/>
                <a:rect l="l" t="t" r="r" b="b"/>
                <a:pathLst>
                  <a:path w="415" h="316" extrusionOk="0">
                    <a:moveTo>
                      <a:pt x="209" y="0"/>
                    </a:moveTo>
                    <a:cubicBezTo>
                      <a:pt x="173" y="0"/>
                      <a:pt x="137" y="12"/>
                      <a:pt x="107" y="35"/>
                    </a:cubicBezTo>
                    <a:cubicBezTo>
                      <a:pt x="0" y="122"/>
                      <a:pt x="52" y="299"/>
                      <a:pt x="190" y="315"/>
                    </a:cubicBezTo>
                    <a:cubicBezTo>
                      <a:pt x="195" y="316"/>
                      <a:pt x="201" y="316"/>
                      <a:pt x="206" y="316"/>
                    </a:cubicBezTo>
                    <a:cubicBezTo>
                      <a:pt x="338" y="316"/>
                      <a:pt x="415" y="163"/>
                      <a:pt x="331" y="58"/>
                    </a:cubicBezTo>
                    <a:cubicBezTo>
                      <a:pt x="301"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4" name="Google Shape;5804;p45"/>
              <p:cNvSpPr/>
              <p:nvPr/>
            </p:nvSpPr>
            <p:spPr>
              <a:xfrm>
                <a:off x="4302550" y="4082675"/>
                <a:ext cx="22075" cy="16725"/>
              </a:xfrm>
              <a:custGeom>
                <a:avLst/>
                <a:gdLst/>
                <a:ahLst/>
                <a:cxnLst/>
                <a:rect l="l" t="t" r="r" b="b"/>
                <a:pathLst>
                  <a:path w="883" h="669" extrusionOk="0">
                    <a:moveTo>
                      <a:pt x="444" y="1"/>
                    </a:moveTo>
                    <a:cubicBezTo>
                      <a:pt x="370" y="1"/>
                      <a:pt x="295" y="25"/>
                      <a:pt x="232" y="75"/>
                    </a:cubicBezTo>
                    <a:cubicBezTo>
                      <a:pt x="1" y="261"/>
                      <a:pt x="113" y="637"/>
                      <a:pt x="409" y="666"/>
                    </a:cubicBezTo>
                    <a:cubicBezTo>
                      <a:pt x="422" y="668"/>
                      <a:pt x="435" y="668"/>
                      <a:pt x="447" y="668"/>
                    </a:cubicBezTo>
                    <a:cubicBezTo>
                      <a:pt x="720" y="668"/>
                      <a:pt x="883" y="344"/>
                      <a:pt x="705" y="123"/>
                    </a:cubicBezTo>
                    <a:cubicBezTo>
                      <a:pt x="639" y="43"/>
                      <a:pt x="542" y="1"/>
                      <a:pt x="4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5" name="Google Shape;5805;p45"/>
              <p:cNvSpPr/>
              <p:nvPr/>
            </p:nvSpPr>
            <p:spPr>
              <a:xfrm>
                <a:off x="4289300" y="4066125"/>
                <a:ext cx="21425" cy="16325"/>
              </a:xfrm>
              <a:custGeom>
                <a:avLst/>
                <a:gdLst/>
                <a:ahLst/>
                <a:cxnLst/>
                <a:rect l="l" t="t" r="r" b="b"/>
                <a:pathLst>
                  <a:path w="857" h="653" extrusionOk="0">
                    <a:moveTo>
                      <a:pt x="429" y="1"/>
                    </a:moveTo>
                    <a:cubicBezTo>
                      <a:pt x="357" y="1"/>
                      <a:pt x="285" y="25"/>
                      <a:pt x="226" y="75"/>
                    </a:cubicBezTo>
                    <a:cubicBezTo>
                      <a:pt x="1" y="255"/>
                      <a:pt x="107" y="621"/>
                      <a:pt x="396" y="650"/>
                    </a:cubicBezTo>
                    <a:cubicBezTo>
                      <a:pt x="409" y="652"/>
                      <a:pt x="422" y="652"/>
                      <a:pt x="434" y="652"/>
                    </a:cubicBezTo>
                    <a:cubicBezTo>
                      <a:pt x="701" y="652"/>
                      <a:pt x="857" y="338"/>
                      <a:pt x="682" y="123"/>
                    </a:cubicBezTo>
                    <a:cubicBezTo>
                      <a:pt x="618" y="43"/>
                      <a:pt x="524" y="1"/>
                      <a:pt x="4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6" name="Google Shape;5806;p45"/>
              <p:cNvSpPr/>
              <p:nvPr/>
            </p:nvSpPr>
            <p:spPr>
              <a:xfrm>
                <a:off x="4276050" y="4049600"/>
                <a:ext cx="20850" cy="15825"/>
              </a:xfrm>
              <a:custGeom>
                <a:avLst/>
                <a:gdLst/>
                <a:ahLst/>
                <a:cxnLst/>
                <a:rect l="l" t="t" r="r" b="b"/>
                <a:pathLst>
                  <a:path w="834" h="633" extrusionOk="0">
                    <a:moveTo>
                      <a:pt x="417" y="0"/>
                    </a:moveTo>
                    <a:cubicBezTo>
                      <a:pt x="347" y="0"/>
                      <a:pt x="277" y="23"/>
                      <a:pt x="219" y="71"/>
                    </a:cubicBezTo>
                    <a:cubicBezTo>
                      <a:pt x="0" y="247"/>
                      <a:pt x="106" y="601"/>
                      <a:pt x="386" y="630"/>
                    </a:cubicBezTo>
                    <a:cubicBezTo>
                      <a:pt x="399" y="631"/>
                      <a:pt x="412" y="632"/>
                      <a:pt x="424" y="632"/>
                    </a:cubicBezTo>
                    <a:cubicBezTo>
                      <a:pt x="681" y="632"/>
                      <a:pt x="834" y="327"/>
                      <a:pt x="662" y="119"/>
                    </a:cubicBezTo>
                    <a:cubicBezTo>
                      <a:pt x="600" y="40"/>
                      <a:pt x="509" y="0"/>
                      <a:pt x="4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7" name="Google Shape;5807;p45"/>
              <p:cNvSpPr/>
              <p:nvPr/>
            </p:nvSpPr>
            <p:spPr>
              <a:xfrm>
                <a:off x="4262800" y="4033100"/>
                <a:ext cx="20225" cy="15350"/>
              </a:xfrm>
              <a:custGeom>
                <a:avLst/>
                <a:gdLst/>
                <a:ahLst/>
                <a:cxnLst/>
                <a:rect l="l" t="t" r="r" b="b"/>
                <a:pathLst>
                  <a:path w="809" h="614" extrusionOk="0">
                    <a:moveTo>
                      <a:pt x="406" y="0"/>
                    </a:moveTo>
                    <a:cubicBezTo>
                      <a:pt x="338" y="0"/>
                      <a:pt x="269" y="23"/>
                      <a:pt x="212" y="69"/>
                    </a:cubicBezTo>
                    <a:cubicBezTo>
                      <a:pt x="0" y="239"/>
                      <a:pt x="100" y="583"/>
                      <a:pt x="373" y="612"/>
                    </a:cubicBezTo>
                    <a:cubicBezTo>
                      <a:pt x="385" y="613"/>
                      <a:pt x="396" y="614"/>
                      <a:pt x="407" y="614"/>
                    </a:cubicBezTo>
                    <a:cubicBezTo>
                      <a:pt x="657" y="614"/>
                      <a:pt x="809" y="317"/>
                      <a:pt x="643" y="114"/>
                    </a:cubicBezTo>
                    <a:cubicBezTo>
                      <a:pt x="583" y="39"/>
                      <a:pt x="495" y="0"/>
                      <a:pt x="4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8" name="Google Shape;5808;p45"/>
              <p:cNvSpPr/>
              <p:nvPr/>
            </p:nvSpPr>
            <p:spPr>
              <a:xfrm>
                <a:off x="4249450" y="4016525"/>
                <a:ext cx="19675" cy="14900"/>
              </a:xfrm>
              <a:custGeom>
                <a:avLst/>
                <a:gdLst/>
                <a:ahLst/>
                <a:cxnLst/>
                <a:rect l="l" t="t" r="r" b="b"/>
                <a:pathLst>
                  <a:path w="787" h="596" extrusionOk="0">
                    <a:moveTo>
                      <a:pt x="395" y="0"/>
                    </a:moveTo>
                    <a:cubicBezTo>
                      <a:pt x="329" y="0"/>
                      <a:pt x="263" y="22"/>
                      <a:pt x="209" y="66"/>
                    </a:cubicBezTo>
                    <a:cubicBezTo>
                      <a:pt x="1" y="234"/>
                      <a:pt x="100" y="568"/>
                      <a:pt x="364" y="593"/>
                    </a:cubicBezTo>
                    <a:cubicBezTo>
                      <a:pt x="375" y="595"/>
                      <a:pt x="387" y="595"/>
                      <a:pt x="398" y="595"/>
                    </a:cubicBezTo>
                    <a:cubicBezTo>
                      <a:pt x="641" y="595"/>
                      <a:pt x="787" y="308"/>
                      <a:pt x="627" y="111"/>
                    </a:cubicBezTo>
                    <a:cubicBezTo>
                      <a:pt x="569" y="38"/>
                      <a:pt x="482" y="0"/>
                      <a:pt x="3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9" name="Google Shape;5809;p45"/>
              <p:cNvSpPr/>
              <p:nvPr/>
            </p:nvSpPr>
            <p:spPr>
              <a:xfrm>
                <a:off x="4236200" y="4000050"/>
                <a:ext cx="19050" cy="14400"/>
              </a:xfrm>
              <a:custGeom>
                <a:avLst/>
                <a:gdLst/>
                <a:ahLst/>
                <a:cxnLst/>
                <a:rect l="l" t="t" r="r" b="b"/>
                <a:pathLst>
                  <a:path w="762" h="576" extrusionOk="0">
                    <a:moveTo>
                      <a:pt x="384" y="0"/>
                    </a:moveTo>
                    <a:cubicBezTo>
                      <a:pt x="319" y="0"/>
                      <a:pt x="254" y="22"/>
                      <a:pt x="200" y="67"/>
                    </a:cubicBezTo>
                    <a:cubicBezTo>
                      <a:pt x="0" y="227"/>
                      <a:pt x="100" y="549"/>
                      <a:pt x="354" y="574"/>
                    </a:cubicBezTo>
                    <a:cubicBezTo>
                      <a:pt x="364" y="575"/>
                      <a:pt x="375" y="576"/>
                      <a:pt x="385" y="576"/>
                    </a:cubicBezTo>
                    <a:cubicBezTo>
                      <a:pt x="623" y="576"/>
                      <a:pt x="762" y="296"/>
                      <a:pt x="608" y="105"/>
                    </a:cubicBezTo>
                    <a:cubicBezTo>
                      <a:pt x="550" y="36"/>
                      <a:pt x="467"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0" name="Google Shape;5810;p45"/>
              <p:cNvSpPr/>
              <p:nvPr/>
            </p:nvSpPr>
            <p:spPr>
              <a:xfrm>
                <a:off x="4222950" y="3983500"/>
                <a:ext cx="18400" cy="13925"/>
              </a:xfrm>
              <a:custGeom>
                <a:avLst/>
                <a:gdLst/>
                <a:ahLst/>
                <a:cxnLst/>
                <a:rect l="l" t="t" r="r" b="b"/>
                <a:pathLst>
                  <a:path w="736" h="557" extrusionOk="0">
                    <a:moveTo>
                      <a:pt x="370" y="1"/>
                    </a:moveTo>
                    <a:cubicBezTo>
                      <a:pt x="308" y="1"/>
                      <a:pt x="245" y="21"/>
                      <a:pt x="193" y="63"/>
                    </a:cubicBezTo>
                    <a:cubicBezTo>
                      <a:pt x="0" y="221"/>
                      <a:pt x="93" y="533"/>
                      <a:pt x="341" y="555"/>
                    </a:cubicBezTo>
                    <a:cubicBezTo>
                      <a:pt x="351" y="556"/>
                      <a:pt x="362" y="557"/>
                      <a:pt x="372" y="557"/>
                    </a:cubicBezTo>
                    <a:cubicBezTo>
                      <a:pt x="601" y="557"/>
                      <a:pt x="736" y="287"/>
                      <a:pt x="585" y="102"/>
                    </a:cubicBezTo>
                    <a:cubicBezTo>
                      <a:pt x="531" y="35"/>
                      <a:pt x="451" y="1"/>
                      <a:pt x="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1" name="Google Shape;5811;p45"/>
              <p:cNvSpPr/>
              <p:nvPr/>
            </p:nvSpPr>
            <p:spPr>
              <a:xfrm>
                <a:off x="4209675" y="3966975"/>
                <a:ext cx="17775" cy="13500"/>
              </a:xfrm>
              <a:custGeom>
                <a:avLst/>
                <a:gdLst/>
                <a:ahLst/>
                <a:cxnLst/>
                <a:rect l="l" t="t" r="r" b="b"/>
                <a:pathLst>
                  <a:path w="711" h="540" extrusionOk="0">
                    <a:moveTo>
                      <a:pt x="355" y="0"/>
                    </a:moveTo>
                    <a:cubicBezTo>
                      <a:pt x="296" y="0"/>
                      <a:pt x="237" y="19"/>
                      <a:pt x="187" y="59"/>
                    </a:cubicBezTo>
                    <a:cubicBezTo>
                      <a:pt x="1" y="210"/>
                      <a:pt x="88" y="512"/>
                      <a:pt x="329" y="538"/>
                    </a:cubicBezTo>
                    <a:cubicBezTo>
                      <a:pt x="339" y="539"/>
                      <a:pt x="349" y="540"/>
                      <a:pt x="359" y="540"/>
                    </a:cubicBezTo>
                    <a:cubicBezTo>
                      <a:pt x="579" y="540"/>
                      <a:pt x="711" y="279"/>
                      <a:pt x="566" y="101"/>
                    </a:cubicBezTo>
                    <a:cubicBezTo>
                      <a:pt x="513" y="35"/>
                      <a:pt x="434" y="0"/>
                      <a:pt x="3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2" name="Google Shape;5812;p45"/>
              <p:cNvSpPr/>
              <p:nvPr/>
            </p:nvSpPr>
            <p:spPr>
              <a:xfrm>
                <a:off x="4196350" y="3950400"/>
                <a:ext cx="17200" cy="13050"/>
              </a:xfrm>
              <a:custGeom>
                <a:avLst/>
                <a:gdLst/>
                <a:ahLst/>
                <a:cxnLst/>
                <a:rect l="l" t="t" r="r" b="b"/>
                <a:pathLst>
                  <a:path w="688" h="522" extrusionOk="0">
                    <a:moveTo>
                      <a:pt x="345" y="0"/>
                    </a:moveTo>
                    <a:cubicBezTo>
                      <a:pt x="288" y="0"/>
                      <a:pt x="231" y="19"/>
                      <a:pt x="183" y="57"/>
                    </a:cubicBezTo>
                    <a:cubicBezTo>
                      <a:pt x="0" y="202"/>
                      <a:pt x="87" y="494"/>
                      <a:pt x="318" y="520"/>
                    </a:cubicBezTo>
                    <a:cubicBezTo>
                      <a:pt x="329" y="521"/>
                      <a:pt x="339" y="521"/>
                      <a:pt x="349" y="521"/>
                    </a:cubicBezTo>
                    <a:cubicBezTo>
                      <a:pt x="562" y="521"/>
                      <a:pt x="688" y="271"/>
                      <a:pt x="550" y="99"/>
                    </a:cubicBezTo>
                    <a:cubicBezTo>
                      <a:pt x="498" y="34"/>
                      <a:pt x="422"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3" name="Google Shape;5813;p45"/>
              <p:cNvSpPr/>
              <p:nvPr/>
            </p:nvSpPr>
            <p:spPr>
              <a:xfrm>
                <a:off x="4183100" y="3933875"/>
                <a:ext cx="16575" cy="12600"/>
              </a:xfrm>
              <a:custGeom>
                <a:avLst/>
                <a:gdLst/>
                <a:ahLst/>
                <a:cxnLst/>
                <a:rect l="l" t="t" r="r" b="b"/>
                <a:pathLst>
                  <a:path w="663" h="504" extrusionOk="0">
                    <a:moveTo>
                      <a:pt x="333" y="0"/>
                    </a:moveTo>
                    <a:cubicBezTo>
                      <a:pt x="278" y="0"/>
                      <a:pt x="222" y="19"/>
                      <a:pt x="177" y="56"/>
                    </a:cubicBezTo>
                    <a:cubicBezTo>
                      <a:pt x="0" y="197"/>
                      <a:pt x="84" y="477"/>
                      <a:pt x="305" y="503"/>
                    </a:cubicBezTo>
                    <a:cubicBezTo>
                      <a:pt x="315" y="504"/>
                      <a:pt x="324" y="504"/>
                      <a:pt x="333" y="504"/>
                    </a:cubicBezTo>
                    <a:cubicBezTo>
                      <a:pt x="541" y="504"/>
                      <a:pt x="663" y="261"/>
                      <a:pt x="527" y="94"/>
                    </a:cubicBezTo>
                    <a:cubicBezTo>
                      <a:pt x="478" y="32"/>
                      <a:pt x="405" y="0"/>
                      <a:pt x="3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4" name="Google Shape;5814;p45"/>
              <p:cNvSpPr/>
              <p:nvPr/>
            </p:nvSpPr>
            <p:spPr>
              <a:xfrm>
                <a:off x="4169900" y="3917375"/>
                <a:ext cx="15875" cy="12075"/>
              </a:xfrm>
              <a:custGeom>
                <a:avLst/>
                <a:gdLst/>
                <a:ahLst/>
                <a:cxnLst/>
                <a:rect l="l" t="t" r="r" b="b"/>
                <a:pathLst>
                  <a:path w="635" h="483" extrusionOk="0">
                    <a:moveTo>
                      <a:pt x="318" y="0"/>
                    </a:moveTo>
                    <a:cubicBezTo>
                      <a:pt x="265" y="0"/>
                      <a:pt x="211" y="18"/>
                      <a:pt x="165" y="54"/>
                    </a:cubicBezTo>
                    <a:cubicBezTo>
                      <a:pt x="1" y="189"/>
                      <a:pt x="81" y="459"/>
                      <a:pt x="293" y="481"/>
                    </a:cubicBezTo>
                    <a:cubicBezTo>
                      <a:pt x="303" y="482"/>
                      <a:pt x="311" y="483"/>
                      <a:pt x="320" y="483"/>
                    </a:cubicBezTo>
                    <a:cubicBezTo>
                      <a:pt x="517" y="483"/>
                      <a:pt x="635" y="249"/>
                      <a:pt x="506" y="89"/>
                    </a:cubicBezTo>
                    <a:cubicBezTo>
                      <a:pt x="458" y="31"/>
                      <a:pt x="389"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5" name="Google Shape;5815;p45"/>
              <p:cNvSpPr/>
              <p:nvPr/>
            </p:nvSpPr>
            <p:spPr>
              <a:xfrm>
                <a:off x="4156575" y="3900825"/>
                <a:ext cx="15325" cy="11675"/>
              </a:xfrm>
              <a:custGeom>
                <a:avLst/>
                <a:gdLst/>
                <a:ahLst/>
                <a:cxnLst/>
                <a:rect l="l" t="t" r="r" b="b"/>
                <a:pathLst>
                  <a:path w="613" h="467" extrusionOk="0">
                    <a:moveTo>
                      <a:pt x="309" y="0"/>
                    </a:moveTo>
                    <a:cubicBezTo>
                      <a:pt x="257" y="0"/>
                      <a:pt x="204" y="18"/>
                      <a:pt x="161" y="54"/>
                    </a:cubicBezTo>
                    <a:cubicBezTo>
                      <a:pt x="0" y="182"/>
                      <a:pt x="78" y="443"/>
                      <a:pt x="283" y="465"/>
                    </a:cubicBezTo>
                    <a:cubicBezTo>
                      <a:pt x="291" y="466"/>
                      <a:pt x="299" y="466"/>
                      <a:pt x="307" y="466"/>
                    </a:cubicBezTo>
                    <a:cubicBezTo>
                      <a:pt x="498" y="466"/>
                      <a:pt x="613" y="240"/>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6" name="Google Shape;5816;p45"/>
              <p:cNvSpPr/>
              <p:nvPr/>
            </p:nvSpPr>
            <p:spPr>
              <a:xfrm>
                <a:off x="4143325" y="3884300"/>
                <a:ext cx="14675" cy="11175"/>
              </a:xfrm>
              <a:custGeom>
                <a:avLst/>
                <a:gdLst/>
                <a:ahLst/>
                <a:cxnLst/>
                <a:rect l="l" t="t" r="r" b="b"/>
                <a:pathLst>
                  <a:path w="587" h="447" extrusionOk="0">
                    <a:moveTo>
                      <a:pt x="294" y="1"/>
                    </a:moveTo>
                    <a:cubicBezTo>
                      <a:pt x="245" y="1"/>
                      <a:pt x="196" y="16"/>
                      <a:pt x="154" y="50"/>
                    </a:cubicBezTo>
                    <a:cubicBezTo>
                      <a:pt x="0" y="175"/>
                      <a:pt x="74" y="426"/>
                      <a:pt x="270" y="445"/>
                    </a:cubicBezTo>
                    <a:cubicBezTo>
                      <a:pt x="278" y="446"/>
                      <a:pt x="286" y="446"/>
                      <a:pt x="294" y="446"/>
                    </a:cubicBezTo>
                    <a:cubicBezTo>
                      <a:pt x="479" y="446"/>
                      <a:pt x="587" y="230"/>
                      <a:pt x="466" y="82"/>
                    </a:cubicBezTo>
                    <a:cubicBezTo>
                      <a:pt x="422" y="29"/>
                      <a:pt x="358"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7" name="Google Shape;5817;p45"/>
              <p:cNvSpPr/>
              <p:nvPr/>
            </p:nvSpPr>
            <p:spPr>
              <a:xfrm>
                <a:off x="4130050" y="3867750"/>
                <a:ext cx="14025" cy="10700"/>
              </a:xfrm>
              <a:custGeom>
                <a:avLst/>
                <a:gdLst/>
                <a:ahLst/>
                <a:cxnLst/>
                <a:rect l="l" t="t" r="r" b="b"/>
                <a:pathLst>
                  <a:path w="561" h="428" extrusionOk="0">
                    <a:moveTo>
                      <a:pt x="281" y="0"/>
                    </a:moveTo>
                    <a:cubicBezTo>
                      <a:pt x="234" y="0"/>
                      <a:pt x="187" y="16"/>
                      <a:pt x="149" y="50"/>
                    </a:cubicBezTo>
                    <a:cubicBezTo>
                      <a:pt x="1" y="168"/>
                      <a:pt x="72" y="406"/>
                      <a:pt x="261" y="426"/>
                    </a:cubicBezTo>
                    <a:cubicBezTo>
                      <a:pt x="270" y="427"/>
                      <a:pt x="279" y="427"/>
                      <a:pt x="288" y="427"/>
                    </a:cubicBezTo>
                    <a:cubicBezTo>
                      <a:pt x="459" y="427"/>
                      <a:pt x="561" y="222"/>
                      <a:pt x="448" y="82"/>
                    </a:cubicBezTo>
                    <a:cubicBezTo>
                      <a:pt x="406" y="29"/>
                      <a:pt x="344" y="0"/>
                      <a:pt x="2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8" name="Google Shape;5818;p45"/>
              <p:cNvSpPr/>
              <p:nvPr/>
            </p:nvSpPr>
            <p:spPr>
              <a:xfrm>
                <a:off x="4116725" y="3851200"/>
                <a:ext cx="13550" cy="10275"/>
              </a:xfrm>
              <a:custGeom>
                <a:avLst/>
                <a:gdLst/>
                <a:ahLst/>
                <a:cxnLst/>
                <a:rect l="l" t="t" r="r" b="b"/>
                <a:pathLst>
                  <a:path w="542" h="411" extrusionOk="0">
                    <a:moveTo>
                      <a:pt x="272" y="1"/>
                    </a:moveTo>
                    <a:cubicBezTo>
                      <a:pt x="226" y="1"/>
                      <a:pt x="181" y="16"/>
                      <a:pt x="142" y="46"/>
                    </a:cubicBezTo>
                    <a:cubicBezTo>
                      <a:pt x="0" y="162"/>
                      <a:pt x="71" y="390"/>
                      <a:pt x="251" y="409"/>
                    </a:cubicBezTo>
                    <a:cubicBezTo>
                      <a:pt x="259" y="410"/>
                      <a:pt x="267" y="411"/>
                      <a:pt x="274" y="411"/>
                    </a:cubicBezTo>
                    <a:cubicBezTo>
                      <a:pt x="441" y="411"/>
                      <a:pt x="542" y="214"/>
                      <a:pt x="431" y="78"/>
                    </a:cubicBezTo>
                    <a:cubicBezTo>
                      <a:pt x="391" y="27"/>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9" name="Google Shape;5819;p45"/>
              <p:cNvSpPr/>
              <p:nvPr/>
            </p:nvSpPr>
            <p:spPr>
              <a:xfrm>
                <a:off x="4103475" y="3834725"/>
                <a:ext cx="12925" cy="9800"/>
              </a:xfrm>
              <a:custGeom>
                <a:avLst/>
                <a:gdLst/>
                <a:ahLst/>
                <a:cxnLst/>
                <a:rect l="l" t="t" r="r" b="b"/>
                <a:pathLst>
                  <a:path w="517" h="392" extrusionOk="0">
                    <a:moveTo>
                      <a:pt x="259" y="0"/>
                    </a:moveTo>
                    <a:cubicBezTo>
                      <a:pt x="215" y="0"/>
                      <a:pt x="171" y="14"/>
                      <a:pt x="135" y="43"/>
                    </a:cubicBezTo>
                    <a:cubicBezTo>
                      <a:pt x="0" y="153"/>
                      <a:pt x="64" y="371"/>
                      <a:pt x="238" y="390"/>
                    </a:cubicBezTo>
                    <a:cubicBezTo>
                      <a:pt x="245" y="391"/>
                      <a:pt x="251" y="391"/>
                      <a:pt x="258" y="391"/>
                    </a:cubicBezTo>
                    <a:cubicBezTo>
                      <a:pt x="420" y="391"/>
                      <a:pt x="517" y="202"/>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0" name="Google Shape;5820;p45"/>
              <p:cNvSpPr/>
              <p:nvPr/>
            </p:nvSpPr>
            <p:spPr>
              <a:xfrm>
                <a:off x="4090200" y="3818150"/>
                <a:ext cx="12300" cy="9350"/>
              </a:xfrm>
              <a:custGeom>
                <a:avLst/>
                <a:gdLst/>
                <a:ahLst/>
                <a:cxnLst/>
                <a:rect l="l" t="t" r="r" b="b"/>
                <a:pathLst>
                  <a:path w="492" h="374" extrusionOk="0">
                    <a:moveTo>
                      <a:pt x="247" y="1"/>
                    </a:moveTo>
                    <a:cubicBezTo>
                      <a:pt x="206" y="1"/>
                      <a:pt x="164" y="15"/>
                      <a:pt x="129" y="44"/>
                    </a:cubicBezTo>
                    <a:cubicBezTo>
                      <a:pt x="1" y="147"/>
                      <a:pt x="62" y="356"/>
                      <a:pt x="226" y="372"/>
                    </a:cubicBezTo>
                    <a:cubicBezTo>
                      <a:pt x="233" y="373"/>
                      <a:pt x="239" y="373"/>
                      <a:pt x="246" y="373"/>
                    </a:cubicBezTo>
                    <a:cubicBezTo>
                      <a:pt x="401" y="373"/>
                      <a:pt x="492" y="193"/>
                      <a:pt x="390" y="70"/>
                    </a:cubicBezTo>
                    <a:cubicBezTo>
                      <a:pt x="354" y="25"/>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1" name="Google Shape;5821;p45"/>
              <p:cNvSpPr/>
              <p:nvPr/>
            </p:nvSpPr>
            <p:spPr>
              <a:xfrm>
                <a:off x="4076950" y="3801650"/>
                <a:ext cx="11625" cy="8825"/>
              </a:xfrm>
              <a:custGeom>
                <a:avLst/>
                <a:gdLst/>
                <a:ahLst/>
                <a:cxnLst/>
                <a:rect l="l" t="t" r="r" b="b"/>
                <a:pathLst>
                  <a:path w="465" h="353" extrusionOk="0">
                    <a:moveTo>
                      <a:pt x="232" y="0"/>
                    </a:moveTo>
                    <a:cubicBezTo>
                      <a:pt x="193" y="0"/>
                      <a:pt x="155" y="13"/>
                      <a:pt x="123" y="39"/>
                    </a:cubicBezTo>
                    <a:cubicBezTo>
                      <a:pt x="1" y="139"/>
                      <a:pt x="59" y="335"/>
                      <a:pt x="216" y="351"/>
                    </a:cubicBezTo>
                    <a:cubicBezTo>
                      <a:pt x="224" y="352"/>
                      <a:pt x="231" y="352"/>
                      <a:pt x="238" y="352"/>
                    </a:cubicBezTo>
                    <a:cubicBezTo>
                      <a:pt x="380" y="352"/>
                      <a:pt x="465" y="181"/>
                      <a:pt x="370" y="65"/>
                    </a:cubicBezTo>
                    <a:cubicBezTo>
                      <a:pt x="335" y="23"/>
                      <a:pt x="284" y="0"/>
                      <a:pt x="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2" name="Google Shape;5822;p45"/>
              <p:cNvSpPr/>
              <p:nvPr/>
            </p:nvSpPr>
            <p:spPr>
              <a:xfrm>
                <a:off x="4063625" y="3785125"/>
                <a:ext cx="11075" cy="8375"/>
              </a:xfrm>
              <a:custGeom>
                <a:avLst/>
                <a:gdLst/>
                <a:ahLst/>
                <a:cxnLst/>
                <a:rect l="l" t="t" r="r" b="b"/>
                <a:pathLst>
                  <a:path w="443" h="335" extrusionOk="0">
                    <a:moveTo>
                      <a:pt x="223" y="1"/>
                    </a:moveTo>
                    <a:cubicBezTo>
                      <a:pt x="186" y="1"/>
                      <a:pt x="148" y="13"/>
                      <a:pt x="116" y="38"/>
                    </a:cubicBezTo>
                    <a:cubicBezTo>
                      <a:pt x="0" y="131"/>
                      <a:pt x="58" y="321"/>
                      <a:pt x="206" y="334"/>
                    </a:cubicBezTo>
                    <a:cubicBezTo>
                      <a:pt x="212" y="334"/>
                      <a:pt x="219" y="335"/>
                      <a:pt x="225" y="335"/>
                    </a:cubicBezTo>
                    <a:cubicBezTo>
                      <a:pt x="362" y="335"/>
                      <a:pt x="443" y="174"/>
                      <a:pt x="354" y="64"/>
                    </a:cubicBezTo>
                    <a:cubicBezTo>
                      <a:pt x="321" y="22"/>
                      <a:pt x="273" y="1"/>
                      <a:pt x="2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3" name="Google Shape;5823;p45"/>
              <p:cNvSpPr/>
              <p:nvPr/>
            </p:nvSpPr>
            <p:spPr>
              <a:xfrm>
                <a:off x="4050350" y="3768550"/>
                <a:ext cx="10450" cy="7925"/>
              </a:xfrm>
              <a:custGeom>
                <a:avLst/>
                <a:gdLst/>
                <a:ahLst/>
                <a:cxnLst/>
                <a:rect l="l" t="t" r="r" b="b"/>
                <a:pathLst>
                  <a:path w="418" h="317" extrusionOk="0">
                    <a:moveTo>
                      <a:pt x="209" y="1"/>
                    </a:moveTo>
                    <a:cubicBezTo>
                      <a:pt x="174" y="1"/>
                      <a:pt x="139" y="12"/>
                      <a:pt x="110" y="36"/>
                    </a:cubicBezTo>
                    <a:cubicBezTo>
                      <a:pt x="1" y="126"/>
                      <a:pt x="56" y="303"/>
                      <a:pt x="194" y="315"/>
                    </a:cubicBezTo>
                    <a:cubicBezTo>
                      <a:pt x="200" y="316"/>
                      <a:pt x="207" y="316"/>
                      <a:pt x="213" y="316"/>
                    </a:cubicBezTo>
                    <a:cubicBezTo>
                      <a:pt x="343" y="316"/>
                      <a:pt x="418" y="166"/>
                      <a:pt x="335" y="61"/>
                    </a:cubicBezTo>
                    <a:cubicBezTo>
                      <a:pt x="302" y="21"/>
                      <a:pt x="256"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4" name="Google Shape;5824;p45"/>
              <p:cNvSpPr/>
              <p:nvPr/>
            </p:nvSpPr>
            <p:spPr>
              <a:xfrm>
                <a:off x="4333725" y="4084725"/>
                <a:ext cx="22800" cy="17250"/>
              </a:xfrm>
              <a:custGeom>
                <a:avLst/>
                <a:gdLst/>
                <a:ahLst/>
                <a:cxnLst/>
                <a:rect l="l" t="t" r="r" b="b"/>
                <a:pathLst>
                  <a:path w="912" h="690" extrusionOk="0">
                    <a:moveTo>
                      <a:pt x="457" y="0"/>
                    </a:moveTo>
                    <a:cubicBezTo>
                      <a:pt x="382" y="0"/>
                      <a:pt x="306" y="25"/>
                      <a:pt x="242" y="77"/>
                    </a:cubicBezTo>
                    <a:cubicBezTo>
                      <a:pt x="1" y="269"/>
                      <a:pt x="116" y="655"/>
                      <a:pt x="422" y="687"/>
                    </a:cubicBezTo>
                    <a:cubicBezTo>
                      <a:pt x="435" y="689"/>
                      <a:pt x="448" y="689"/>
                      <a:pt x="460" y="689"/>
                    </a:cubicBezTo>
                    <a:cubicBezTo>
                      <a:pt x="743" y="689"/>
                      <a:pt x="912" y="356"/>
                      <a:pt x="724" y="128"/>
                    </a:cubicBezTo>
                    <a:cubicBezTo>
                      <a:pt x="656" y="44"/>
                      <a:pt x="557" y="0"/>
                      <a:pt x="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5" name="Google Shape;5825;p45"/>
              <p:cNvSpPr/>
              <p:nvPr/>
            </p:nvSpPr>
            <p:spPr>
              <a:xfrm>
                <a:off x="4320475" y="4068175"/>
                <a:ext cx="22075" cy="16750"/>
              </a:xfrm>
              <a:custGeom>
                <a:avLst/>
                <a:gdLst/>
                <a:ahLst/>
                <a:cxnLst/>
                <a:rect l="l" t="t" r="r" b="b"/>
                <a:pathLst>
                  <a:path w="883" h="670" extrusionOk="0">
                    <a:moveTo>
                      <a:pt x="445" y="0"/>
                    </a:moveTo>
                    <a:cubicBezTo>
                      <a:pt x="370" y="0"/>
                      <a:pt x="295" y="25"/>
                      <a:pt x="232" y="76"/>
                    </a:cubicBezTo>
                    <a:cubicBezTo>
                      <a:pt x="1" y="263"/>
                      <a:pt x="113" y="636"/>
                      <a:pt x="409" y="668"/>
                    </a:cubicBezTo>
                    <a:cubicBezTo>
                      <a:pt x="422" y="669"/>
                      <a:pt x="434" y="670"/>
                      <a:pt x="447" y="670"/>
                    </a:cubicBezTo>
                    <a:cubicBezTo>
                      <a:pt x="720" y="670"/>
                      <a:pt x="883" y="346"/>
                      <a:pt x="704" y="125"/>
                    </a:cubicBezTo>
                    <a:cubicBezTo>
                      <a:pt x="639" y="43"/>
                      <a:pt x="542" y="0"/>
                      <a:pt x="4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6" name="Google Shape;5826;p45"/>
              <p:cNvSpPr/>
              <p:nvPr/>
            </p:nvSpPr>
            <p:spPr>
              <a:xfrm>
                <a:off x="4307225" y="4051650"/>
                <a:ext cx="21425" cy="16250"/>
              </a:xfrm>
              <a:custGeom>
                <a:avLst/>
                <a:gdLst/>
                <a:ahLst/>
                <a:cxnLst/>
                <a:rect l="l" t="t" r="r" b="b"/>
                <a:pathLst>
                  <a:path w="857" h="650" extrusionOk="0">
                    <a:moveTo>
                      <a:pt x="428" y="0"/>
                    </a:moveTo>
                    <a:cubicBezTo>
                      <a:pt x="357" y="0"/>
                      <a:pt x="285" y="24"/>
                      <a:pt x="225" y="72"/>
                    </a:cubicBezTo>
                    <a:cubicBezTo>
                      <a:pt x="0" y="255"/>
                      <a:pt x="110" y="619"/>
                      <a:pt x="396" y="648"/>
                    </a:cubicBezTo>
                    <a:cubicBezTo>
                      <a:pt x="409" y="649"/>
                      <a:pt x="421" y="650"/>
                      <a:pt x="434" y="650"/>
                    </a:cubicBezTo>
                    <a:cubicBezTo>
                      <a:pt x="700" y="650"/>
                      <a:pt x="856" y="335"/>
                      <a:pt x="682" y="120"/>
                    </a:cubicBezTo>
                    <a:cubicBezTo>
                      <a:pt x="617" y="42"/>
                      <a:pt x="523" y="0"/>
                      <a:pt x="4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7" name="Google Shape;5827;p45"/>
              <p:cNvSpPr/>
              <p:nvPr/>
            </p:nvSpPr>
            <p:spPr>
              <a:xfrm>
                <a:off x="4293975" y="4035100"/>
                <a:ext cx="20875" cy="15850"/>
              </a:xfrm>
              <a:custGeom>
                <a:avLst/>
                <a:gdLst/>
                <a:ahLst/>
                <a:cxnLst/>
                <a:rect l="l" t="t" r="r" b="b"/>
                <a:pathLst>
                  <a:path w="835" h="634" extrusionOk="0">
                    <a:moveTo>
                      <a:pt x="417" y="0"/>
                    </a:moveTo>
                    <a:cubicBezTo>
                      <a:pt x="347" y="0"/>
                      <a:pt x="277" y="24"/>
                      <a:pt x="219" y="72"/>
                    </a:cubicBezTo>
                    <a:cubicBezTo>
                      <a:pt x="0" y="249"/>
                      <a:pt x="103" y="602"/>
                      <a:pt x="386" y="631"/>
                    </a:cubicBezTo>
                    <a:cubicBezTo>
                      <a:pt x="397" y="633"/>
                      <a:pt x="409" y="633"/>
                      <a:pt x="420" y="633"/>
                    </a:cubicBezTo>
                    <a:cubicBezTo>
                      <a:pt x="679" y="633"/>
                      <a:pt x="834" y="327"/>
                      <a:pt x="662" y="117"/>
                    </a:cubicBezTo>
                    <a:cubicBezTo>
                      <a:pt x="600" y="41"/>
                      <a:pt x="509" y="0"/>
                      <a:pt x="4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8" name="Google Shape;5828;p45"/>
              <p:cNvSpPr/>
              <p:nvPr/>
            </p:nvSpPr>
            <p:spPr>
              <a:xfrm>
                <a:off x="4280700" y="4018550"/>
                <a:ext cx="20250" cy="15350"/>
              </a:xfrm>
              <a:custGeom>
                <a:avLst/>
                <a:gdLst/>
                <a:ahLst/>
                <a:cxnLst/>
                <a:rect l="l" t="t" r="r" b="b"/>
                <a:pathLst>
                  <a:path w="810" h="614" extrusionOk="0">
                    <a:moveTo>
                      <a:pt x="406" y="1"/>
                    </a:moveTo>
                    <a:cubicBezTo>
                      <a:pt x="338" y="1"/>
                      <a:pt x="270" y="23"/>
                      <a:pt x="213" y="69"/>
                    </a:cubicBezTo>
                    <a:cubicBezTo>
                      <a:pt x="1" y="243"/>
                      <a:pt x="100" y="586"/>
                      <a:pt x="374" y="612"/>
                    </a:cubicBezTo>
                    <a:cubicBezTo>
                      <a:pt x="385" y="613"/>
                      <a:pt x="397" y="614"/>
                      <a:pt x="408" y="614"/>
                    </a:cubicBezTo>
                    <a:cubicBezTo>
                      <a:pt x="658" y="614"/>
                      <a:pt x="809" y="320"/>
                      <a:pt x="643" y="114"/>
                    </a:cubicBezTo>
                    <a:cubicBezTo>
                      <a:pt x="583" y="39"/>
                      <a:pt x="495" y="1"/>
                      <a:pt x="4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9" name="Google Shape;5829;p45"/>
              <p:cNvSpPr/>
              <p:nvPr/>
            </p:nvSpPr>
            <p:spPr>
              <a:xfrm>
                <a:off x="4267375" y="4002075"/>
                <a:ext cx="19675" cy="14875"/>
              </a:xfrm>
              <a:custGeom>
                <a:avLst/>
                <a:gdLst/>
                <a:ahLst/>
                <a:cxnLst/>
                <a:rect l="l" t="t" r="r" b="b"/>
                <a:pathLst>
                  <a:path w="787" h="595" extrusionOk="0">
                    <a:moveTo>
                      <a:pt x="393" y="0"/>
                    </a:moveTo>
                    <a:cubicBezTo>
                      <a:pt x="327" y="0"/>
                      <a:pt x="261" y="22"/>
                      <a:pt x="206" y="66"/>
                    </a:cubicBezTo>
                    <a:cubicBezTo>
                      <a:pt x="0" y="233"/>
                      <a:pt x="100" y="564"/>
                      <a:pt x="363" y="593"/>
                    </a:cubicBezTo>
                    <a:cubicBezTo>
                      <a:pt x="375" y="594"/>
                      <a:pt x="387" y="595"/>
                      <a:pt x="398" y="595"/>
                    </a:cubicBezTo>
                    <a:cubicBezTo>
                      <a:pt x="641" y="595"/>
                      <a:pt x="787" y="307"/>
                      <a:pt x="627" y="111"/>
                    </a:cubicBezTo>
                    <a:cubicBezTo>
                      <a:pt x="567" y="38"/>
                      <a:pt x="480" y="0"/>
                      <a:pt x="3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0" name="Google Shape;5830;p45"/>
              <p:cNvSpPr/>
              <p:nvPr/>
            </p:nvSpPr>
            <p:spPr>
              <a:xfrm>
                <a:off x="4254100" y="3985550"/>
                <a:ext cx="19075" cy="14450"/>
              </a:xfrm>
              <a:custGeom>
                <a:avLst/>
                <a:gdLst/>
                <a:ahLst/>
                <a:cxnLst/>
                <a:rect l="l" t="t" r="r" b="b"/>
                <a:pathLst>
                  <a:path w="763" h="578" extrusionOk="0">
                    <a:moveTo>
                      <a:pt x="383" y="0"/>
                    </a:moveTo>
                    <a:cubicBezTo>
                      <a:pt x="318" y="0"/>
                      <a:pt x="253" y="22"/>
                      <a:pt x="200" y="65"/>
                    </a:cubicBezTo>
                    <a:cubicBezTo>
                      <a:pt x="1" y="229"/>
                      <a:pt x="101" y="550"/>
                      <a:pt x="354" y="576"/>
                    </a:cubicBezTo>
                    <a:cubicBezTo>
                      <a:pt x="365" y="577"/>
                      <a:pt x="375" y="577"/>
                      <a:pt x="385" y="577"/>
                    </a:cubicBezTo>
                    <a:cubicBezTo>
                      <a:pt x="624" y="577"/>
                      <a:pt x="762" y="295"/>
                      <a:pt x="605" y="107"/>
                    </a:cubicBezTo>
                    <a:cubicBezTo>
                      <a:pt x="549" y="36"/>
                      <a:pt x="466" y="0"/>
                      <a:pt x="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1" name="Google Shape;5831;p45"/>
              <p:cNvSpPr/>
              <p:nvPr/>
            </p:nvSpPr>
            <p:spPr>
              <a:xfrm>
                <a:off x="4240850" y="3969000"/>
                <a:ext cx="18425" cy="13975"/>
              </a:xfrm>
              <a:custGeom>
                <a:avLst/>
                <a:gdLst/>
                <a:ahLst/>
                <a:cxnLst/>
                <a:rect l="l" t="t" r="r" b="b"/>
                <a:pathLst>
                  <a:path w="737" h="559" extrusionOk="0">
                    <a:moveTo>
                      <a:pt x="368" y="0"/>
                    </a:moveTo>
                    <a:cubicBezTo>
                      <a:pt x="306" y="0"/>
                      <a:pt x="245" y="20"/>
                      <a:pt x="194" y="62"/>
                    </a:cubicBezTo>
                    <a:cubicBezTo>
                      <a:pt x="1" y="219"/>
                      <a:pt x="94" y="531"/>
                      <a:pt x="341" y="557"/>
                    </a:cubicBezTo>
                    <a:cubicBezTo>
                      <a:pt x="352" y="558"/>
                      <a:pt x="362" y="558"/>
                      <a:pt x="372" y="558"/>
                    </a:cubicBezTo>
                    <a:cubicBezTo>
                      <a:pt x="601" y="558"/>
                      <a:pt x="736" y="288"/>
                      <a:pt x="586" y="103"/>
                    </a:cubicBezTo>
                    <a:cubicBezTo>
                      <a:pt x="531" y="36"/>
                      <a:pt x="449" y="0"/>
                      <a:pt x="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2" name="Google Shape;5832;p45"/>
              <p:cNvSpPr/>
              <p:nvPr/>
            </p:nvSpPr>
            <p:spPr>
              <a:xfrm>
                <a:off x="4227600" y="3952425"/>
                <a:ext cx="17775" cy="13500"/>
              </a:xfrm>
              <a:custGeom>
                <a:avLst/>
                <a:gdLst/>
                <a:ahLst/>
                <a:cxnLst/>
                <a:rect l="l" t="t" r="r" b="b"/>
                <a:pathLst>
                  <a:path w="711" h="540" extrusionOk="0">
                    <a:moveTo>
                      <a:pt x="357" y="1"/>
                    </a:moveTo>
                    <a:cubicBezTo>
                      <a:pt x="297" y="1"/>
                      <a:pt x="237" y="21"/>
                      <a:pt x="187" y="63"/>
                    </a:cubicBezTo>
                    <a:cubicBezTo>
                      <a:pt x="0" y="211"/>
                      <a:pt x="87" y="513"/>
                      <a:pt x="328" y="538"/>
                    </a:cubicBezTo>
                    <a:cubicBezTo>
                      <a:pt x="339" y="539"/>
                      <a:pt x="349" y="540"/>
                      <a:pt x="359" y="540"/>
                    </a:cubicBezTo>
                    <a:cubicBezTo>
                      <a:pt x="579" y="540"/>
                      <a:pt x="710" y="279"/>
                      <a:pt x="566" y="101"/>
                    </a:cubicBezTo>
                    <a:cubicBezTo>
                      <a:pt x="513" y="36"/>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3" name="Google Shape;5833;p45"/>
              <p:cNvSpPr/>
              <p:nvPr/>
            </p:nvSpPr>
            <p:spPr>
              <a:xfrm>
                <a:off x="4214250" y="3935900"/>
                <a:ext cx="17225" cy="13000"/>
              </a:xfrm>
              <a:custGeom>
                <a:avLst/>
                <a:gdLst/>
                <a:ahLst/>
                <a:cxnLst/>
                <a:rect l="l" t="t" r="r" b="b"/>
                <a:pathLst>
                  <a:path w="689" h="520" extrusionOk="0">
                    <a:moveTo>
                      <a:pt x="347" y="0"/>
                    </a:moveTo>
                    <a:cubicBezTo>
                      <a:pt x="289" y="0"/>
                      <a:pt x="231" y="19"/>
                      <a:pt x="184" y="58"/>
                    </a:cubicBezTo>
                    <a:cubicBezTo>
                      <a:pt x="1" y="203"/>
                      <a:pt x="88" y="492"/>
                      <a:pt x="316" y="518"/>
                    </a:cubicBezTo>
                    <a:cubicBezTo>
                      <a:pt x="326" y="519"/>
                      <a:pt x="337" y="520"/>
                      <a:pt x="347" y="520"/>
                    </a:cubicBezTo>
                    <a:cubicBezTo>
                      <a:pt x="560" y="520"/>
                      <a:pt x="689" y="269"/>
                      <a:pt x="551" y="97"/>
                    </a:cubicBezTo>
                    <a:cubicBezTo>
                      <a:pt x="498" y="33"/>
                      <a:pt x="422" y="0"/>
                      <a:pt x="3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4" name="Google Shape;5834;p45"/>
              <p:cNvSpPr/>
              <p:nvPr/>
            </p:nvSpPr>
            <p:spPr>
              <a:xfrm>
                <a:off x="4201000" y="3919400"/>
                <a:ext cx="16600" cy="12550"/>
              </a:xfrm>
              <a:custGeom>
                <a:avLst/>
                <a:gdLst/>
                <a:ahLst/>
                <a:cxnLst/>
                <a:rect l="l" t="t" r="r" b="b"/>
                <a:pathLst>
                  <a:path w="664" h="502" extrusionOk="0">
                    <a:moveTo>
                      <a:pt x="334" y="0"/>
                    </a:moveTo>
                    <a:cubicBezTo>
                      <a:pt x="278" y="0"/>
                      <a:pt x="222" y="19"/>
                      <a:pt x="174" y="56"/>
                    </a:cubicBezTo>
                    <a:cubicBezTo>
                      <a:pt x="1" y="198"/>
                      <a:pt x="84" y="477"/>
                      <a:pt x="306" y="500"/>
                    </a:cubicBezTo>
                    <a:cubicBezTo>
                      <a:pt x="315" y="501"/>
                      <a:pt x="324" y="501"/>
                      <a:pt x="333" y="501"/>
                    </a:cubicBezTo>
                    <a:cubicBezTo>
                      <a:pt x="539" y="501"/>
                      <a:pt x="663" y="261"/>
                      <a:pt x="528" y="92"/>
                    </a:cubicBezTo>
                    <a:cubicBezTo>
                      <a:pt x="479" y="32"/>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5" name="Google Shape;5835;p45"/>
              <p:cNvSpPr/>
              <p:nvPr/>
            </p:nvSpPr>
            <p:spPr>
              <a:xfrm>
                <a:off x="4187750" y="3902825"/>
                <a:ext cx="15950" cy="12100"/>
              </a:xfrm>
              <a:custGeom>
                <a:avLst/>
                <a:gdLst/>
                <a:ahLst/>
                <a:cxnLst/>
                <a:rect l="l" t="t" r="r" b="b"/>
                <a:pathLst>
                  <a:path w="638" h="484" extrusionOk="0">
                    <a:moveTo>
                      <a:pt x="318" y="1"/>
                    </a:moveTo>
                    <a:cubicBezTo>
                      <a:pt x="265" y="1"/>
                      <a:pt x="212" y="18"/>
                      <a:pt x="168" y="54"/>
                    </a:cubicBezTo>
                    <a:cubicBezTo>
                      <a:pt x="0" y="189"/>
                      <a:pt x="81" y="459"/>
                      <a:pt x="296" y="482"/>
                    </a:cubicBezTo>
                    <a:cubicBezTo>
                      <a:pt x="305" y="483"/>
                      <a:pt x="314" y="483"/>
                      <a:pt x="323" y="483"/>
                    </a:cubicBezTo>
                    <a:cubicBezTo>
                      <a:pt x="519" y="483"/>
                      <a:pt x="637" y="250"/>
                      <a:pt x="508" y="93"/>
                    </a:cubicBezTo>
                    <a:cubicBezTo>
                      <a:pt x="460" y="32"/>
                      <a:pt x="390"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6" name="Google Shape;5836;p45"/>
              <p:cNvSpPr/>
              <p:nvPr/>
            </p:nvSpPr>
            <p:spPr>
              <a:xfrm>
                <a:off x="4174500" y="3886325"/>
                <a:ext cx="15300" cy="11625"/>
              </a:xfrm>
              <a:custGeom>
                <a:avLst/>
                <a:gdLst/>
                <a:ahLst/>
                <a:cxnLst/>
                <a:rect l="l" t="t" r="r" b="b"/>
                <a:pathLst>
                  <a:path w="612" h="465" extrusionOk="0">
                    <a:moveTo>
                      <a:pt x="306" y="1"/>
                    </a:moveTo>
                    <a:cubicBezTo>
                      <a:pt x="255" y="1"/>
                      <a:pt x="204" y="18"/>
                      <a:pt x="161" y="52"/>
                    </a:cubicBezTo>
                    <a:cubicBezTo>
                      <a:pt x="0" y="184"/>
                      <a:pt x="77" y="444"/>
                      <a:pt x="283" y="463"/>
                    </a:cubicBezTo>
                    <a:cubicBezTo>
                      <a:pt x="292" y="465"/>
                      <a:pt x="301" y="465"/>
                      <a:pt x="310" y="465"/>
                    </a:cubicBezTo>
                    <a:cubicBezTo>
                      <a:pt x="500" y="465"/>
                      <a:pt x="611" y="241"/>
                      <a:pt x="489" y="87"/>
                    </a:cubicBezTo>
                    <a:cubicBezTo>
                      <a:pt x="441" y="31"/>
                      <a:pt x="373"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7" name="Google Shape;5837;p45"/>
              <p:cNvSpPr/>
              <p:nvPr/>
            </p:nvSpPr>
            <p:spPr>
              <a:xfrm>
                <a:off x="4161225" y="3869775"/>
                <a:ext cx="14700" cy="11225"/>
              </a:xfrm>
              <a:custGeom>
                <a:avLst/>
                <a:gdLst/>
                <a:ahLst/>
                <a:cxnLst/>
                <a:rect l="l" t="t" r="r" b="b"/>
                <a:pathLst>
                  <a:path w="588" h="449" extrusionOk="0">
                    <a:moveTo>
                      <a:pt x="294" y="1"/>
                    </a:moveTo>
                    <a:cubicBezTo>
                      <a:pt x="245" y="1"/>
                      <a:pt x="195" y="17"/>
                      <a:pt x="155" y="52"/>
                    </a:cubicBezTo>
                    <a:cubicBezTo>
                      <a:pt x="1" y="177"/>
                      <a:pt x="75" y="425"/>
                      <a:pt x="271" y="447"/>
                    </a:cubicBezTo>
                    <a:cubicBezTo>
                      <a:pt x="279" y="448"/>
                      <a:pt x="287" y="449"/>
                      <a:pt x="294" y="449"/>
                    </a:cubicBezTo>
                    <a:cubicBezTo>
                      <a:pt x="479" y="449"/>
                      <a:pt x="587" y="232"/>
                      <a:pt x="467" y="84"/>
                    </a:cubicBezTo>
                    <a:cubicBezTo>
                      <a:pt x="423" y="30"/>
                      <a:pt x="359"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8" name="Google Shape;5838;p45"/>
              <p:cNvSpPr/>
              <p:nvPr/>
            </p:nvSpPr>
            <p:spPr>
              <a:xfrm>
                <a:off x="4147900" y="3853250"/>
                <a:ext cx="14125" cy="10725"/>
              </a:xfrm>
              <a:custGeom>
                <a:avLst/>
                <a:gdLst/>
                <a:ahLst/>
                <a:cxnLst/>
                <a:rect l="l" t="t" r="r" b="b"/>
                <a:pathLst>
                  <a:path w="565" h="429" extrusionOk="0">
                    <a:moveTo>
                      <a:pt x="285" y="0"/>
                    </a:moveTo>
                    <a:cubicBezTo>
                      <a:pt x="238" y="0"/>
                      <a:pt x="190" y="16"/>
                      <a:pt x="151" y="48"/>
                    </a:cubicBezTo>
                    <a:cubicBezTo>
                      <a:pt x="0" y="167"/>
                      <a:pt x="71" y="408"/>
                      <a:pt x="261" y="427"/>
                    </a:cubicBezTo>
                    <a:cubicBezTo>
                      <a:pt x="269" y="428"/>
                      <a:pt x="276" y="428"/>
                      <a:pt x="284" y="428"/>
                    </a:cubicBezTo>
                    <a:cubicBezTo>
                      <a:pt x="460" y="428"/>
                      <a:pt x="564" y="222"/>
                      <a:pt x="450" y="80"/>
                    </a:cubicBezTo>
                    <a:cubicBezTo>
                      <a:pt x="408"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9" name="Google Shape;5839;p45"/>
              <p:cNvSpPr/>
              <p:nvPr/>
            </p:nvSpPr>
            <p:spPr>
              <a:xfrm>
                <a:off x="4134650" y="3836750"/>
                <a:ext cx="13475" cy="10200"/>
              </a:xfrm>
              <a:custGeom>
                <a:avLst/>
                <a:gdLst/>
                <a:ahLst/>
                <a:cxnLst/>
                <a:rect l="l" t="t" r="r" b="b"/>
                <a:pathLst>
                  <a:path w="539" h="408" extrusionOk="0">
                    <a:moveTo>
                      <a:pt x="273" y="0"/>
                    </a:moveTo>
                    <a:cubicBezTo>
                      <a:pt x="227" y="0"/>
                      <a:pt x="181" y="15"/>
                      <a:pt x="142" y="46"/>
                    </a:cubicBezTo>
                    <a:cubicBezTo>
                      <a:pt x="0" y="158"/>
                      <a:pt x="68" y="390"/>
                      <a:pt x="251" y="406"/>
                    </a:cubicBezTo>
                    <a:cubicBezTo>
                      <a:pt x="259" y="407"/>
                      <a:pt x="266" y="407"/>
                      <a:pt x="274" y="407"/>
                    </a:cubicBezTo>
                    <a:cubicBezTo>
                      <a:pt x="440" y="407"/>
                      <a:pt x="538" y="210"/>
                      <a:pt x="431" y="75"/>
                    </a:cubicBezTo>
                    <a:cubicBezTo>
                      <a:pt x="391" y="26"/>
                      <a:pt x="332" y="0"/>
                      <a:pt x="2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0" name="Google Shape;5840;p45"/>
              <p:cNvSpPr/>
              <p:nvPr/>
            </p:nvSpPr>
            <p:spPr>
              <a:xfrm>
                <a:off x="4121375" y="3820175"/>
                <a:ext cx="12850" cy="9800"/>
              </a:xfrm>
              <a:custGeom>
                <a:avLst/>
                <a:gdLst/>
                <a:ahLst/>
                <a:cxnLst/>
                <a:rect l="l" t="t" r="r" b="b"/>
                <a:pathLst>
                  <a:path w="514" h="392" extrusionOk="0">
                    <a:moveTo>
                      <a:pt x="258" y="0"/>
                    </a:moveTo>
                    <a:cubicBezTo>
                      <a:pt x="215" y="0"/>
                      <a:pt x="172" y="15"/>
                      <a:pt x="136" y="44"/>
                    </a:cubicBezTo>
                    <a:cubicBezTo>
                      <a:pt x="1" y="156"/>
                      <a:pt x="65" y="371"/>
                      <a:pt x="239" y="391"/>
                    </a:cubicBezTo>
                    <a:cubicBezTo>
                      <a:pt x="246" y="392"/>
                      <a:pt x="254" y="392"/>
                      <a:pt x="262" y="392"/>
                    </a:cubicBezTo>
                    <a:cubicBezTo>
                      <a:pt x="421" y="392"/>
                      <a:pt x="513" y="201"/>
                      <a:pt x="409" y="73"/>
                    </a:cubicBezTo>
                    <a:cubicBezTo>
                      <a:pt x="371" y="25"/>
                      <a:pt x="315"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1" name="Google Shape;5841;p45"/>
              <p:cNvSpPr/>
              <p:nvPr/>
            </p:nvSpPr>
            <p:spPr>
              <a:xfrm>
                <a:off x="4108125" y="3803675"/>
                <a:ext cx="12275" cy="9275"/>
              </a:xfrm>
              <a:custGeom>
                <a:avLst/>
                <a:gdLst/>
                <a:ahLst/>
                <a:cxnLst/>
                <a:rect l="l" t="t" r="r" b="b"/>
                <a:pathLst>
                  <a:path w="491" h="371" extrusionOk="0">
                    <a:moveTo>
                      <a:pt x="245" y="1"/>
                    </a:moveTo>
                    <a:cubicBezTo>
                      <a:pt x="204" y="1"/>
                      <a:pt x="164" y="14"/>
                      <a:pt x="129" y="42"/>
                    </a:cubicBezTo>
                    <a:cubicBezTo>
                      <a:pt x="1" y="144"/>
                      <a:pt x="62" y="353"/>
                      <a:pt x="226" y="369"/>
                    </a:cubicBezTo>
                    <a:cubicBezTo>
                      <a:pt x="233" y="370"/>
                      <a:pt x="241" y="371"/>
                      <a:pt x="249" y="371"/>
                    </a:cubicBezTo>
                    <a:cubicBezTo>
                      <a:pt x="399" y="371"/>
                      <a:pt x="490" y="193"/>
                      <a:pt x="389"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2" name="Google Shape;5842;p45"/>
              <p:cNvSpPr/>
              <p:nvPr/>
            </p:nvSpPr>
            <p:spPr>
              <a:xfrm>
                <a:off x="4094800" y="3787125"/>
                <a:ext cx="11725" cy="8875"/>
              </a:xfrm>
              <a:custGeom>
                <a:avLst/>
                <a:gdLst/>
                <a:ahLst/>
                <a:cxnLst/>
                <a:rect l="l" t="t" r="r" b="b"/>
                <a:pathLst>
                  <a:path w="469" h="355" extrusionOk="0">
                    <a:moveTo>
                      <a:pt x="236" y="0"/>
                    </a:moveTo>
                    <a:cubicBezTo>
                      <a:pt x="197" y="0"/>
                      <a:pt x="157" y="14"/>
                      <a:pt x="125" y="42"/>
                    </a:cubicBezTo>
                    <a:cubicBezTo>
                      <a:pt x="0" y="138"/>
                      <a:pt x="61" y="337"/>
                      <a:pt x="215" y="353"/>
                    </a:cubicBezTo>
                    <a:cubicBezTo>
                      <a:pt x="222" y="354"/>
                      <a:pt x="229" y="354"/>
                      <a:pt x="235" y="354"/>
                    </a:cubicBezTo>
                    <a:cubicBezTo>
                      <a:pt x="381" y="354"/>
                      <a:pt x="468" y="184"/>
                      <a:pt x="373" y="67"/>
                    </a:cubicBezTo>
                    <a:cubicBezTo>
                      <a:pt x="338" y="23"/>
                      <a:pt x="287"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3" name="Google Shape;5843;p45"/>
              <p:cNvSpPr/>
              <p:nvPr/>
            </p:nvSpPr>
            <p:spPr>
              <a:xfrm>
                <a:off x="4081525" y="3770575"/>
                <a:ext cx="11100" cy="8400"/>
              </a:xfrm>
              <a:custGeom>
                <a:avLst/>
                <a:gdLst/>
                <a:ahLst/>
                <a:cxnLst/>
                <a:rect l="l" t="t" r="r" b="b"/>
                <a:pathLst>
                  <a:path w="444" h="336" extrusionOk="0">
                    <a:moveTo>
                      <a:pt x="224" y="1"/>
                    </a:moveTo>
                    <a:cubicBezTo>
                      <a:pt x="187" y="1"/>
                      <a:pt x="149" y="13"/>
                      <a:pt x="117" y="38"/>
                    </a:cubicBezTo>
                    <a:cubicBezTo>
                      <a:pt x="1" y="132"/>
                      <a:pt x="59" y="321"/>
                      <a:pt x="207" y="334"/>
                    </a:cubicBezTo>
                    <a:cubicBezTo>
                      <a:pt x="213" y="335"/>
                      <a:pt x="220" y="335"/>
                      <a:pt x="226" y="335"/>
                    </a:cubicBezTo>
                    <a:cubicBezTo>
                      <a:pt x="362" y="335"/>
                      <a:pt x="443" y="175"/>
                      <a:pt x="354" y="64"/>
                    </a:cubicBezTo>
                    <a:cubicBezTo>
                      <a:pt x="322" y="22"/>
                      <a:pt x="273" y="1"/>
                      <a:pt x="2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4" name="Google Shape;5844;p45"/>
              <p:cNvSpPr/>
              <p:nvPr/>
            </p:nvSpPr>
            <p:spPr>
              <a:xfrm>
                <a:off x="4068275" y="3754075"/>
                <a:ext cx="10475" cy="7925"/>
              </a:xfrm>
              <a:custGeom>
                <a:avLst/>
                <a:gdLst/>
                <a:ahLst/>
                <a:cxnLst/>
                <a:rect l="l" t="t" r="r" b="b"/>
                <a:pathLst>
                  <a:path w="419" h="317" extrusionOk="0">
                    <a:moveTo>
                      <a:pt x="210" y="1"/>
                    </a:moveTo>
                    <a:cubicBezTo>
                      <a:pt x="175" y="1"/>
                      <a:pt x="139" y="13"/>
                      <a:pt x="110" y="36"/>
                    </a:cubicBezTo>
                    <a:cubicBezTo>
                      <a:pt x="1" y="123"/>
                      <a:pt x="52" y="300"/>
                      <a:pt x="193" y="316"/>
                    </a:cubicBezTo>
                    <a:cubicBezTo>
                      <a:pt x="199" y="316"/>
                      <a:pt x="204" y="317"/>
                      <a:pt x="209" y="317"/>
                    </a:cubicBezTo>
                    <a:cubicBezTo>
                      <a:pt x="338" y="317"/>
                      <a:pt x="418" y="164"/>
                      <a:pt x="332" y="59"/>
                    </a:cubicBezTo>
                    <a:cubicBezTo>
                      <a:pt x="301" y="21"/>
                      <a:pt x="255"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5" name="Google Shape;5845;p45"/>
              <p:cNvSpPr/>
              <p:nvPr/>
            </p:nvSpPr>
            <p:spPr>
              <a:xfrm>
                <a:off x="4338400" y="4053675"/>
                <a:ext cx="22075" cy="16725"/>
              </a:xfrm>
              <a:custGeom>
                <a:avLst/>
                <a:gdLst/>
                <a:ahLst/>
                <a:cxnLst/>
                <a:rect l="l" t="t" r="r" b="b"/>
                <a:pathLst>
                  <a:path w="883" h="669" extrusionOk="0">
                    <a:moveTo>
                      <a:pt x="442" y="1"/>
                    </a:moveTo>
                    <a:cubicBezTo>
                      <a:pt x="368" y="1"/>
                      <a:pt x="294" y="25"/>
                      <a:pt x="232" y="75"/>
                    </a:cubicBezTo>
                    <a:cubicBezTo>
                      <a:pt x="0" y="261"/>
                      <a:pt x="113" y="637"/>
                      <a:pt x="408" y="666"/>
                    </a:cubicBezTo>
                    <a:cubicBezTo>
                      <a:pt x="421" y="668"/>
                      <a:pt x="434" y="668"/>
                      <a:pt x="447" y="668"/>
                    </a:cubicBezTo>
                    <a:cubicBezTo>
                      <a:pt x="720" y="668"/>
                      <a:pt x="882" y="344"/>
                      <a:pt x="704" y="123"/>
                    </a:cubicBezTo>
                    <a:cubicBezTo>
                      <a:pt x="636" y="43"/>
                      <a:pt x="540" y="1"/>
                      <a:pt x="4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6" name="Google Shape;5846;p45"/>
              <p:cNvSpPr/>
              <p:nvPr/>
            </p:nvSpPr>
            <p:spPr>
              <a:xfrm>
                <a:off x="4325125" y="4037125"/>
                <a:ext cx="21450" cy="16325"/>
              </a:xfrm>
              <a:custGeom>
                <a:avLst/>
                <a:gdLst/>
                <a:ahLst/>
                <a:cxnLst/>
                <a:rect l="l" t="t" r="r" b="b"/>
                <a:pathLst>
                  <a:path w="858" h="653" extrusionOk="0">
                    <a:moveTo>
                      <a:pt x="430" y="1"/>
                    </a:moveTo>
                    <a:cubicBezTo>
                      <a:pt x="358" y="1"/>
                      <a:pt x="286" y="25"/>
                      <a:pt x="226" y="75"/>
                    </a:cubicBezTo>
                    <a:cubicBezTo>
                      <a:pt x="1" y="255"/>
                      <a:pt x="107" y="621"/>
                      <a:pt x="396" y="650"/>
                    </a:cubicBezTo>
                    <a:cubicBezTo>
                      <a:pt x="409" y="651"/>
                      <a:pt x="422" y="652"/>
                      <a:pt x="435" y="652"/>
                    </a:cubicBezTo>
                    <a:cubicBezTo>
                      <a:pt x="701" y="652"/>
                      <a:pt x="857" y="338"/>
                      <a:pt x="682" y="123"/>
                    </a:cubicBezTo>
                    <a:cubicBezTo>
                      <a:pt x="618" y="43"/>
                      <a:pt x="524" y="1"/>
                      <a:pt x="4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7" name="Google Shape;5847;p45"/>
              <p:cNvSpPr/>
              <p:nvPr/>
            </p:nvSpPr>
            <p:spPr>
              <a:xfrm>
                <a:off x="4311875" y="4020600"/>
                <a:ext cx="20800" cy="15800"/>
              </a:xfrm>
              <a:custGeom>
                <a:avLst/>
                <a:gdLst/>
                <a:ahLst/>
                <a:cxnLst/>
                <a:rect l="l" t="t" r="r" b="b"/>
                <a:pathLst>
                  <a:path w="832" h="632" extrusionOk="0">
                    <a:moveTo>
                      <a:pt x="418" y="0"/>
                    </a:moveTo>
                    <a:cubicBezTo>
                      <a:pt x="348" y="0"/>
                      <a:pt x="278" y="23"/>
                      <a:pt x="219" y="71"/>
                    </a:cubicBezTo>
                    <a:cubicBezTo>
                      <a:pt x="1" y="247"/>
                      <a:pt x="104" y="601"/>
                      <a:pt x="386" y="630"/>
                    </a:cubicBezTo>
                    <a:cubicBezTo>
                      <a:pt x="399" y="631"/>
                      <a:pt x="412" y="632"/>
                      <a:pt x="425" y="632"/>
                    </a:cubicBezTo>
                    <a:cubicBezTo>
                      <a:pt x="681" y="632"/>
                      <a:pt x="831" y="327"/>
                      <a:pt x="663" y="119"/>
                    </a:cubicBezTo>
                    <a:cubicBezTo>
                      <a:pt x="601" y="40"/>
                      <a:pt x="510" y="0"/>
                      <a:pt x="4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8" name="Google Shape;5848;p45"/>
              <p:cNvSpPr/>
              <p:nvPr/>
            </p:nvSpPr>
            <p:spPr>
              <a:xfrm>
                <a:off x="4298550" y="4004100"/>
                <a:ext cx="20250" cy="15350"/>
              </a:xfrm>
              <a:custGeom>
                <a:avLst/>
                <a:gdLst/>
                <a:ahLst/>
                <a:cxnLst/>
                <a:rect l="l" t="t" r="r" b="b"/>
                <a:pathLst>
                  <a:path w="810" h="614" extrusionOk="0">
                    <a:moveTo>
                      <a:pt x="407" y="0"/>
                    </a:moveTo>
                    <a:cubicBezTo>
                      <a:pt x="338" y="0"/>
                      <a:pt x="269" y="23"/>
                      <a:pt x="212" y="69"/>
                    </a:cubicBezTo>
                    <a:cubicBezTo>
                      <a:pt x="0" y="239"/>
                      <a:pt x="103" y="583"/>
                      <a:pt x="376" y="612"/>
                    </a:cubicBezTo>
                    <a:cubicBezTo>
                      <a:pt x="388" y="613"/>
                      <a:pt x="399" y="614"/>
                      <a:pt x="411" y="614"/>
                    </a:cubicBezTo>
                    <a:cubicBezTo>
                      <a:pt x="660" y="614"/>
                      <a:pt x="809" y="316"/>
                      <a:pt x="646" y="114"/>
                    </a:cubicBezTo>
                    <a:cubicBezTo>
                      <a:pt x="586" y="39"/>
                      <a:pt x="497" y="0"/>
                      <a:pt x="4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9" name="Google Shape;5849;p45"/>
              <p:cNvSpPr/>
              <p:nvPr/>
            </p:nvSpPr>
            <p:spPr>
              <a:xfrm>
                <a:off x="4285275" y="3987525"/>
                <a:ext cx="19625" cy="14900"/>
              </a:xfrm>
              <a:custGeom>
                <a:avLst/>
                <a:gdLst/>
                <a:ahLst/>
                <a:cxnLst/>
                <a:rect l="l" t="t" r="r" b="b"/>
                <a:pathLst>
                  <a:path w="785" h="596" extrusionOk="0">
                    <a:moveTo>
                      <a:pt x="394" y="0"/>
                    </a:moveTo>
                    <a:cubicBezTo>
                      <a:pt x="328" y="0"/>
                      <a:pt x="262" y="22"/>
                      <a:pt x="207" y="66"/>
                    </a:cubicBezTo>
                    <a:cubicBezTo>
                      <a:pt x="1" y="233"/>
                      <a:pt x="101" y="568"/>
                      <a:pt x="364" y="593"/>
                    </a:cubicBezTo>
                    <a:cubicBezTo>
                      <a:pt x="376" y="595"/>
                      <a:pt x="387" y="595"/>
                      <a:pt x="399" y="595"/>
                    </a:cubicBezTo>
                    <a:cubicBezTo>
                      <a:pt x="642" y="595"/>
                      <a:pt x="784" y="308"/>
                      <a:pt x="624" y="111"/>
                    </a:cubicBezTo>
                    <a:cubicBezTo>
                      <a:pt x="566" y="38"/>
                      <a:pt x="480" y="0"/>
                      <a:pt x="3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0" name="Google Shape;5850;p45"/>
              <p:cNvSpPr/>
              <p:nvPr/>
            </p:nvSpPr>
            <p:spPr>
              <a:xfrm>
                <a:off x="4272025" y="3971050"/>
                <a:ext cx="19050" cy="14400"/>
              </a:xfrm>
              <a:custGeom>
                <a:avLst/>
                <a:gdLst/>
                <a:ahLst/>
                <a:cxnLst/>
                <a:rect l="l" t="t" r="r" b="b"/>
                <a:pathLst>
                  <a:path w="762" h="576" extrusionOk="0">
                    <a:moveTo>
                      <a:pt x="383" y="0"/>
                    </a:moveTo>
                    <a:cubicBezTo>
                      <a:pt x="318" y="0"/>
                      <a:pt x="253" y="22"/>
                      <a:pt x="200" y="66"/>
                    </a:cubicBezTo>
                    <a:cubicBezTo>
                      <a:pt x="1" y="227"/>
                      <a:pt x="97" y="552"/>
                      <a:pt x="354" y="574"/>
                    </a:cubicBezTo>
                    <a:cubicBezTo>
                      <a:pt x="365" y="575"/>
                      <a:pt x="375" y="576"/>
                      <a:pt x="385" y="576"/>
                    </a:cubicBezTo>
                    <a:cubicBezTo>
                      <a:pt x="624" y="576"/>
                      <a:pt x="762" y="296"/>
                      <a:pt x="605" y="105"/>
                    </a:cubicBezTo>
                    <a:cubicBezTo>
                      <a:pt x="549" y="36"/>
                      <a:pt x="466" y="0"/>
                      <a:pt x="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1" name="Google Shape;5851;p45"/>
              <p:cNvSpPr/>
              <p:nvPr/>
            </p:nvSpPr>
            <p:spPr>
              <a:xfrm>
                <a:off x="4258775" y="3954500"/>
                <a:ext cx="18425" cy="13925"/>
              </a:xfrm>
              <a:custGeom>
                <a:avLst/>
                <a:gdLst/>
                <a:ahLst/>
                <a:cxnLst/>
                <a:rect l="l" t="t" r="r" b="b"/>
                <a:pathLst>
                  <a:path w="737" h="557" extrusionOk="0">
                    <a:moveTo>
                      <a:pt x="371" y="0"/>
                    </a:moveTo>
                    <a:cubicBezTo>
                      <a:pt x="308" y="0"/>
                      <a:pt x="245" y="21"/>
                      <a:pt x="193" y="63"/>
                    </a:cubicBezTo>
                    <a:cubicBezTo>
                      <a:pt x="0" y="221"/>
                      <a:pt x="94" y="532"/>
                      <a:pt x="341" y="555"/>
                    </a:cubicBezTo>
                    <a:cubicBezTo>
                      <a:pt x="352" y="556"/>
                      <a:pt x="362" y="557"/>
                      <a:pt x="372" y="557"/>
                    </a:cubicBezTo>
                    <a:cubicBezTo>
                      <a:pt x="601" y="557"/>
                      <a:pt x="736" y="286"/>
                      <a:pt x="585" y="102"/>
                    </a:cubicBezTo>
                    <a:cubicBezTo>
                      <a:pt x="531" y="35"/>
                      <a:pt x="451" y="0"/>
                      <a:pt x="3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2" name="Google Shape;5852;p45"/>
              <p:cNvSpPr/>
              <p:nvPr/>
            </p:nvSpPr>
            <p:spPr>
              <a:xfrm>
                <a:off x="4245425" y="3937925"/>
                <a:ext cx="17875" cy="13550"/>
              </a:xfrm>
              <a:custGeom>
                <a:avLst/>
                <a:gdLst/>
                <a:ahLst/>
                <a:cxnLst/>
                <a:rect l="l" t="t" r="r" b="b"/>
                <a:pathLst>
                  <a:path w="715" h="542" extrusionOk="0">
                    <a:moveTo>
                      <a:pt x="360" y="1"/>
                    </a:moveTo>
                    <a:cubicBezTo>
                      <a:pt x="300" y="1"/>
                      <a:pt x="239" y="20"/>
                      <a:pt x="187" y="61"/>
                    </a:cubicBezTo>
                    <a:cubicBezTo>
                      <a:pt x="1" y="212"/>
                      <a:pt x="91" y="514"/>
                      <a:pt x="329" y="540"/>
                    </a:cubicBezTo>
                    <a:cubicBezTo>
                      <a:pt x="339" y="541"/>
                      <a:pt x="350" y="542"/>
                      <a:pt x="360" y="542"/>
                    </a:cubicBezTo>
                    <a:cubicBezTo>
                      <a:pt x="582" y="542"/>
                      <a:pt x="714" y="281"/>
                      <a:pt x="570" y="100"/>
                    </a:cubicBezTo>
                    <a:cubicBezTo>
                      <a:pt x="515" y="34"/>
                      <a:pt x="438" y="1"/>
                      <a:pt x="3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3" name="Google Shape;5853;p45"/>
              <p:cNvSpPr/>
              <p:nvPr/>
            </p:nvSpPr>
            <p:spPr>
              <a:xfrm>
                <a:off x="4232175" y="3921375"/>
                <a:ext cx="17150" cy="13075"/>
              </a:xfrm>
              <a:custGeom>
                <a:avLst/>
                <a:gdLst/>
                <a:ahLst/>
                <a:cxnLst/>
                <a:rect l="l" t="t" r="r" b="b"/>
                <a:pathLst>
                  <a:path w="686" h="523" extrusionOk="0">
                    <a:moveTo>
                      <a:pt x="342" y="1"/>
                    </a:moveTo>
                    <a:cubicBezTo>
                      <a:pt x="286" y="1"/>
                      <a:pt x="228" y="20"/>
                      <a:pt x="181" y="58"/>
                    </a:cubicBezTo>
                    <a:cubicBezTo>
                      <a:pt x="1" y="202"/>
                      <a:pt x="87" y="495"/>
                      <a:pt x="316" y="521"/>
                    </a:cubicBezTo>
                    <a:cubicBezTo>
                      <a:pt x="326" y="522"/>
                      <a:pt x="336" y="522"/>
                      <a:pt x="346" y="522"/>
                    </a:cubicBezTo>
                    <a:cubicBezTo>
                      <a:pt x="559" y="522"/>
                      <a:pt x="685" y="271"/>
                      <a:pt x="547" y="100"/>
                    </a:cubicBezTo>
                    <a:cubicBezTo>
                      <a:pt x="495" y="35"/>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4" name="Google Shape;5854;p45"/>
              <p:cNvSpPr/>
              <p:nvPr/>
            </p:nvSpPr>
            <p:spPr>
              <a:xfrm>
                <a:off x="4218925" y="3904875"/>
                <a:ext cx="16575" cy="12525"/>
              </a:xfrm>
              <a:custGeom>
                <a:avLst/>
                <a:gdLst/>
                <a:ahLst/>
                <a:cxnLst/>
                <a:rect l="l" t="t" r="r" b="b"/>
                <a:pathLst>
                  <a:path w="663" h="501" extrusionOk="0">
                    <a:moveTo>
                      <a:pt x="332" y="0"/>
                    </a:moveTo>
                    <a:cubicBezTo>
                      <a:pt x="277" y="0"/>
                      <a:pt x="221" y="18"/>
                      <a:pt x="174" y="56"/>
                    </a:cubicBezTo>
                    <a:cubicBezTo>
                      <a:pt x="0" y="197"/>
                      <a:pt x="84" y="477"/>
                      <a:pt x="306" y="499"/>
                    </a:cubicBezTo>
                    <a:cubicBezTo>
                      <a:pt x="316" y="500"/>
                      <a:pt x="326" y="501"/>
                      <a:pt x="336" y="501"/>
                    </a:cubicBezTo>
                    <a:cubicBezTo>
                      <a:pt x="540" y="501"/>
                      <a:pt x="662" y="260"/>
                      <a:pt x="527" y="94"/>
                    </a:cubicBezTo>
                    <a:cubicBezTo>
                      <a:pt x="478" y="32"/>
                      <a:pt x="406"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5" name="Google Shape;5855;p45"/>
              <p:cNvSpPr/>
              <p:nvPr/>
            </p:nvSpPr>
            <p:spPr>
              <a:xfrm>
                <a:off x="4205675" y="3888375"/>
                <a:ext cx="15950" cy="12075"/>
              </a:xfrm>
              <a:custGeom>
                <a:avLst/>
                <a:gdLst/>
                <a:ahLst/>
                <a:cxnLst/>
                <a:rect l="l" t="t" r="r" b="b"/>
                <a:pathLst>
                  <a:path w="638" h="483" extrusionOk="0">
                    <a:moveTo>
                      <a:pt x="319" y="0"/>
                    </a:moveTo>
                    <a:cubicBezTo>
                      <a:pt x="266" y="0"/>
                      <a:pt x="212" y="18"/>
                      <a:pt x="167" y="54"/>
                    </a:cubicBezTo>
                    <a:cubicBezTo>
                      <a:pt x="0" y="189"/>
                      <a:pt x="80" y="459"/>
                      <a:pt x="293" y="481"/>
                    </a:cubicBezTo>
                    <a:cubicBezTo>
                      <a:pt x="302" y="482"/>
                      <a:pt x="311" y="483"/>
                      <a:pt x="320" y="483"/>
                    </a:cubicBezTo>
                    <a:cubicBezTo>
                      <a:pt x="519" y="483"/>
                      <a:pt x="637" y="249"/>
                      <a:pt x="508" y="89"/>
                    </a:cubicBezTo>
                    <a:cubicBezTo>
                      <a:pt x="460" y="31"/>
                      <a:pt x="390"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6" name="Google Shape;5856;p45"/>
              <p:cNvSpPr/>
              <p:nvPr/>
            </p:nvSpPr>
            <p:spPr>
              <a:xfrm>
                <a:off x="4192400" y="3871800"/>
                <a:ext cx="15325" cy="11700"/>
              </a:xfrm>
              <a:custGeom>
                <a:avLst/>
                <a:gdLst/>
                <a:ahLst/>
                <a:cxnLst/>
                <a:rect l="l" t="t" r="r" b="b"/>
                <a:pathLst>
                  <a:path w="613" h="468" extrusionOk="0">
                    <a:moveTo>
                      <a:pt x="308" y="1"/>
                    </a:moveTo>
                    <a:cubicBezTo>
                      <a:pt x="257" y="1"/>
                      <a:pt x="205" y="18"/>
                      <a:pt x="162" y="55"/>
                    </a:cubicBezTo>
                    <a:cubicBezTo>
                      <a:pt x="1" y="183"/>
                      <a:pt x="78" y="444"/>
                      <a:pt x="284" y="466"/>
                    </a:cubicBezTo>
                    <a:cubicBezTo>
                      <a:pt x="292" y="467"/>
                      <a:pt x="299" y="467"/>
                      <a:pt x="307" y="467"/>
                    </a:cubicBezTo>
                    <a:cubicBezTo>
                      <a:pt x="499" y="467"/>
                      <a:pt x="613" y="241"/>
                      <a:pt x="489" y="87"/>
                    </a:cubicBezTo>
                    <a:cubicBezTo>
                      <a:pt x="442" y="30"/>
                      <a:pt x="375" y="1"/>
                      <a:pt x="3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7" name="Google Shape;5857;p45"/>
              <p:cNvSpPr/>
              <p:nvPr/>
            </p:nvSpPr>
            <p:spPr>
              <a:xfrm>
                <a:off x="4179150" y="3855300"/>
                <a:ext cx="14775" cy="11150"/>
              </a:xfrm>
              <a:custGeom>
                <a:avLst/>
                <a:gdLst/>
                <a:ahLst/>
                <a:cxnLst/>
                <a:rect l="l" t="t" r="r" b="b"/>
                <a:pathLst>
                  <a:path w="591" h="446" extrusionOk="0">
                    <a:moveTo>
                      <a:pt x="295" y="0"/>
                    </a:moveTo>
                    <a:cubicBezTo>
                      <a:pt x="246" y="0"/>
                      <a:pt x="196" y="16"/>
                      <a:pt x="155" y="49"/>
                    </a:cubicBezTo>
                    <a:cubicBezTo>
                      <a:pt x="1" y="175"/>
                      <a:pt x="74" y="425"/>
                      <a:pt x="274" y="445"/>
                    </a:cubicBezTo>
                    <a:cubicBezTo>
                      <a:pt x="282" y="445"/>
                      <a:pt x="289" y="446"/>
                      <a:pt x="297" y="446"/>
                    </a:cubicBezTo>
                    <a:cubicBezTo>
                      <a:pt x="479" y="446"/>
                      <a:pt x="590" y="230"/>
                      <a:pt x="470" y="82"/>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8" name="Google Shape;5858;p45"/>
              <p:cNvSpPr/>
              <p:nvPr/>
            </p:nvSpPr>
            <p:spPr>
              <a:xfrm>
                <a:off x="4165825" y="3838750"/>
                <a:ext cx="14100" cy="10750"/>
              </a:xfrm>
              <a:custGeom>
                <a:avLst/>
                <a:gdLst/>
                <a:ahLst/>
                <a:cxnLst/>
                <a:rect l="l" t="t" r="r" b="b"/>
                <a:pathLst>
                  <a:path w="564" h="430" extrusionOk="0">
                    <a:moveTo>
                      <a:pt x="283" y="0"/>
                    </a:moveTo>
                    <a:cubicBezTo>
                      <a:pt x="236" y="0"/>
                      <a:pt x="188" y="16"/>
                      <a:pt x="148" y="49"/>
                    </a:cubicBezTo>
                    <a:cubicBezTo>
                      <a:pt x="0" y="168"/>
                      <a:pt x="71" y="406"/>
                      <a:pt x="260" y="429"/>
                    </a:cubicBezTo>
                    <a:cubicBezTo>
                      <a:pt x="268" y="429"/>
                      <a:pt x="276" y="430"/>
                      <a:pt x="284" y="430"/>
                    </a:cubicBezTo>
                    <a:cubicBezTo>
                      <a:pt x="460" y="430"/>
                      <a:pt x="564" y="223"/>
                      <a:pt x="450" y="82"/>
                    </a:cubicBezTo>
                    <a:cubicBezTo>
                      <a:pt x="408" y="28"/>
                      <a:pt x="346" y="0"/>
                      <a:pt x="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9" name="Google Shape;5859;p45"/>
              <p:cNvSpPr/>
              <p:nvPr/>
            </p:nvSpPr>
            <p:spPr>
              <a:xfrm>
                <a:off x="4152550" y="3822200"/>
                <a:ext cx="13500" cy="10275"/>
              </a:xfrm>
              <a:custGeom>
                <a:avLst/>
                <a:gdLst/>
                <a:ahLst/>
                <a:cxnLst/>
                <a:rect l="l" t="t" r="r" b="b"/>
                <a:pathLst>
                  <a:path w="540" h="411" extrusionOk="0">
                    <a:moveTo>
                      <a:pt x="270" y="1"/>
                    </a:moveTo>
                    <a:cubicBezTo>
                      <a:pt x="225" y="1"/>
                      <a:pt x="180" y="16"/>
                      <a:pt x="142" y="46"/>
                    </a:cubicBezTo>
                    <a:cubicBezTo>
                      <a:pt x="1" y="162"/>
                      <a:pt x="68" y="390"/>
                      <a:pt x="251" y="409"/>
                    </a:cubicBezTo>
                    <a:cubicBezTo>
                      <a:pt x="259" y="410"/>
                      <a:pt x="267" y="411"/>
                      <a:pt x="275" y="411"/>
                    </a:cubicBezTo>
                    <a:cubicBezTo>
                      <a:pt x="441" y="411"/>
                      <a:pt x="539" y="214"/>
                      <a:pt x="431" y="78"/>
                    </a:cubicBezTo>
                    <a:cubicBezTo>
                      <a:pt x="389" y="27"/>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0" name="Google Shape;5860;p45"/>
              <p:cNvSpPr/>
              <p:nvPr/>
            </p:nvSpPr>
            <p:spPr>
              <a:xfrm>
                <a:off x="4139300" y="3805700"/>
                <a:ext cx="12825" cy="9750"/>
              </a:xfrm>
              <a:custGeom>
                <a:avLst/>
                <a:gdLst/>
                <a:ahLst/>
                <a:cxnLst/>
                <a:rect l="l" t="t" r="r" b="b"/>
                <a:pathLst>
                  <a:path w="513" h="390" extrusionOk="0">
                    <a:moveTo>
                      <a:pt x="258" y="1"/>
                    </a:moveTo>
                    <a:cubicBezTo>
                      <a:pt x="215" y="1"/>
                      <a:pt x="172" y="15"/>
                      <a:pt x="136" y="44"/>
                    </a:cubicBezTo>
                    <a:cubicBezTo>
                      <a:pt x="1" y="153"/>
                      <a:pt x="65" y="372"/>
                      <a:pt x="235" y="388"/>
                    </a:cubicBezTo>
                    <a:cubicBezTo>
                      <a:pt x="243" y="389"/>
                      <a:pt x="251" y="389"/>
                      <a:pt x="258" y="389"/>
                    </a:cubicBezTo>
                    <a:cubicBezTo>
                      <a:pt x="418" y="389"/>
                      <a:pt x="513" y="202"/>
                      <a:pt x="409" y="73"/>
                    </a:cubicBezTo>
                    <a:cubicBezTo>
                      <a:pt x="370" y="26"/>
                      <a:pt x="314"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1" name="Google Shape;5861;p45"/>
              <p:cNvSpPr/>
              <p:nvPr/>
            </p:nvSpPr>
            <p:spPr>
              <a:xfrm>
                <a:off x="4126050" y="3789150"/>
                <a:ext cx="12200" cy="9325"/>
              </a:xfrm>
              <a:custGeom>
                <a:avLst/>
                <a:gdLst/>
                <a:ahLst/>
                <a:cxnLst/>
                <a:rect l="l" t="t" r="r" b="b"/>
                <a:pathLst>
                  <a:path w="488" h="373" extrusionOk="0">
                    <a:moveTo>
                      <a:pt x="243" y="0"/>
                    </a:moveTo>
                    <a:cubicBezTo>
                      <a:pt x="203" y="0"/>
                      <a:pt x="162" y="13"/>
                      <a:pt x="129" y="41"/>
                    </a:cubicBezTo>
                    <a:cubicBezTo>
                      <a:pt x="0" y="147"/>
                      <a:pt x="61" y="356"/>
                      <a:pt x="225" y="372"/>
                    </a:cubicBezTo>
                    <a:cubicBezTo>
                      <a:pt x="232" y="373"/>
                      <a:pt x="238" y="373"/>
                      <a:pt x="245" y="373"/>
                    </a:cubicBezTo>
                    <a:cubicBezTo>
                      <a:pt x="397" y="373"/>
                      <a:pt x="488" y="193"/>
                      <a:pt x="389" y="70"/>
                    </a:cubicBezTo>
                    <a:cubicBezTo>
                      <a:pt x="352" y="24"/>
                      <a:pt x="298" y="0"/>
                      <a:pt x="2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2" name="Google Shape;5862;p45"/>
              <p:cNvSpPr/>
              <p:nvPr/>
            </p:nvSpPr>
            <p:spPr>
              <a:xfrm>
                <a:off x="4112700" y="3772650"/>
                <a:ext cx="11725" cy="8800"/>
              </a:xfrm>
              <a:custGeom>
                <a:avLst/>
                <a:gdLst/>
                <a:ahLst/>
                <a:cxnLst/>
                <a:rect l="l" t="t" r="r" b="b"/>
                <a:pathLst>
                  <a:path w="469" h="352" extrusionOk="0">
                    <a:moveTo>
                      <a:pt x="235" y="0"/>
                    </a:moveTo>
                    <a:cubicBezTo>
                      <a:pt x="196" y="0"/>
                      <a:pt x="156" y="13"/>
                      <a:pt x="123" y="39"/>
                    </a:cubicBezTo>
                    <a:cubicBezTo>
                      <a:pt x="1" y="139"/>
                      <a:pt x="62" y="335"/>
                      <a:pt x="216" y="351"/>
                    </a:cubicBezTo>
                    <a:cubicBezTo>
                      <a:pt x="224" y="352"/>
                      <a:pt x="231" y="352"/>
                      <a:pt x="239" y="352"/>
                    </a:cubicBezTo>
                    <a:cubicBezTo>
                      <a:pt x="383" y="352"/>
                      <a:pt x="468" y="181"/>
                      <a:pt x="374" y="65"/>
                    </a:cubicBezTo>
                    <a:cubicBezTo>
                      <a:pt x="339" y="22"/>
                      <a:pt x="287" y="0"/>
                      <a:pt x="2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3" name="Google Shape;5863;p45"/>
              <p:cNvSpPr/>
              <p:nvPr/>
            </p:nvSpPr>
            <p:spPr>
              <a:xfrm>
                <a:off x="4099450" y="3756075"/>
                <a:ext cx="11100" cy="8425"/>
              </a:xfrm>
              <a:custGeom>
                <a:avLst/>
                <a:gdLst/>
                <a:ahLst/>
                <a:cxnLst/>
                <a:rect l="l" t="t" r="r" b="b"/>
                <a:pathLst>
                  <a:path w="444" h="337" extrusionOk="0">
                    <a:moveTo>
                      <a:pt x="221" y="1"/>
                    </a:moveTo>
                    <a:cubicBezTo>
                      <a:pt x="184" y="1"/>
                      <a:pt x="147" y="13"/>
                      <a:pt x="116" y="40"/>
                    </a:cubicBezTo>
                    <a:cubicBezTo>
                      <a:pt x="1" y="133"/>
                      <a:pt x="55" y="319"/>
                      <a:pt x="206" y="336"/>
                    </a:cubicBezTo>
                    <a:cubicBezTo>
                      <a:pt x="213" y="336"/>
                      <a:pt x="219" y="337"/>
                      <a:pt x="225" y="337"/>
                    </a:cubicBezTo>
                    <a:cubicBezTo>
                      <a:pt x="362" y="337"/>
                      <a:pt x="443" y="173"/>
                      <a:pt x="351" y="62"/>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4" name="Google Shape;5864;p45"/>
              <p:cNvSpPr/>
              <p:nvPr/>
            </p:nvSpPr>
            <p:spPr>
              <a:xfrm>
                <a:off x="4086200" y="3739550"/>
                <a:ext cx="10350" cy="7925"/>
              </a:xfrm>
              <a:custGeom>
                <a:avLst/>
                <a:gdLst/>
                <a:ahLst/>
                <a:cxnLst/>
                <a:rect l="l" t="t" r="r" b="b"/>
                <a:pathLst>
                  <a:path w="414" h="317" extrusionOk="0">
                    <a:moveTo>
                      <a:pt x="208" y="1"/>
                    </a:moveTo>
                    <a:cubicBezTo>
                      <a:pt x="173" y="1"/>
                      <a:pt x="139" y="12"/>
                      <a:pt x="110" y="36"/>
                    </a:cubicBezTo>
                    <a:cubicBezTo>
                      <a:pt x="0" y="126"/>
                      <a:pt x="52" y="302"/>
                      <a:pt x="190" y="315"/>
                    </a:cubicBezTo>
                    <a:cubicBezTo>
                      <a:pt x="196" y="316"/>
                      <a:pt x="203" y="316"/>
                      <a:pt x="209" y="316"/>
                    </a:cubicBezTo>
                    <a:cubicBezTo>
                      <a:pt x="339" y="316"/>
                      <a:pt x="414" y="165"/>
                      <a:pt x="331" y="61"/>
                    </a:cubicBezTo>
                    <a:cubicBezTo>
                      <a:pt x="300" y="21"/>
                      <a:pt x="254" y="1"/>
                      <a:pt x="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5" name="Google Shape;5865;p45"/>
              <p:cNvSpPr/>
              <p:nvPr/>
            </p:nvSpPr>
            <p:spPr>
              <a:xfrm>
                <a:off x="4343050" y="4022675"/>
                <a:ext cx="21450" cy="16300"/>
              </a:xfrm>
              <a:custGeom>
                <a:avLst/>
                <a:gdLst/>
                <a:ahLst/>
                <a:cxnLst/>
                <a:rect l="l" t="t" r="r" b="b"/>
                <a:pathLst>
                  <a:path w="858" h="652" extrusionOk="0">
                    <a:moveTo>
                      <a:pt x="429" y="0"/>
                    </a:moveTo>
                    <a:cubicBezTo>
                      <a:pt x="357" y="0"/>
                      <a:pt x="285" y="24"/>
                      <a:pt x="226" y="74"/>
                    </a:cubicBezTo>
                    <a:cubicBezTo>
                      <a:pt x="1" y="258"/>
                      <a:pt x="107" y="621"/>
                      <a:pt x="396" y="650"/>
                    </a:cubicBezTo>
                    <a:cubicBezTo>
                      <a:pt x="408" y="651"/>
                      <a:pt x="420" y="651"/>
                      <a:pt x="431" y="651"/>
                    </a:cubicBezTo>
                    <a:cubicBezTo>
                      <a:pt x="699" y="651"/>
                      <a:pt x="858" y="338"/>
                      <a:pt x="682" y="123"/>
                    </a:cubicBezTo>
                    <a:cubicBezTo>
                      <a:pt x="618" y="42"/>
                      <a:pt x="524" y="0"/>
                      <a:pt x="4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6" name="Google Shape;5866;p45"/>
              <p:cNvSpPr/>
              <p:nvPr/>
            </p:nvSpPr>
            <p:spPr>
              <a:xfrm>
                <a:off x="4329725" y="4006100"/>
                <a:ext cx="20875" cy="15850"/>
              </a:xfrm>
              <a:custGeom>
                <a:avLst/>
                <a:gdLst/>
                <a:ahLst/>
                <a:cxnLst/>
                <a:rect l="l" t="t" r="r" b="b"/>
                <a:pathLst>
                  <a:path w="835" h="634" extrusionOk="0">
                    <a:moveTo>
                      <a:pt x="420" y="0"/>
                    </a:moveTo>
                    <a:cubicBezTo>
                      <a:pt x="351" y="0"/>
                      <a:pt x="280" y="23"/>
                      <a:pt x="222" y="72"/>
                    </a:cubicBezTo>
                    <a:cubicBezTo>
                      <a:pt x="0" y="249"/>
                      <a:pt x="106" y="602"/>
                      <a:pt x="386" y="631"/>
                    </a:cubicBezTo>
                    <a:cubicBezTo>
                      <a:pt x="398" y="632"/>
                      <a:pt x="409" y="633"/>
                      <a:pt x="420" y="633"/>
                    </a:cubicBezTo>
                    <a:cubicBezTo>
                      <a:pt x="680" y="633"/>
                      <a:pt x="835" y="326"/>
                      <a:pt x="665" y="117"/>
                    </a:cubicBezTo>
                    <a:cubicBezTo>
                      <a:pt x="603" y="40"/>
                      <a:pt x="512" y="0"/>
                      <a:pt x="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7" name="Google Shape;5867;p45"/>
              <p:cNvSpPr/>
              <p:nvPr/>
            </p:nvSpPr>
            <p:spPr>
              <a:xfrm>
                <a:off x="4316450" y="3989550"/>
                <a:ext cx="20250" cy="15350"/>
              </a:xfrm>
              <a:custGeom>
                <a:avLst/>
                <a:gdLst/>
                <a:ahLst/>
                <a:cxnLst/>
                <a:rect l="l" t="t" r="r" b="b"/>
                <a:pathLst>
                  <a:path w="810" h="614" extrusionOk="0">
                    <a:moveTo>
                      <a:pt x="407" y="1"/>
                    </a:moveTo>
                    <a:cubicBezTo>
                      <a:pt x="338" y="1"/>
                      <a:pt x="270" y="23"/>
                      <a:pt x="213" y="69"/>
                    </a:cubicBezTo>
                    <a:cubicBezTo>
                      <a:pt x="1" y="242"/>
                      <a:pt x="104" y="586"/>
                      <a:pt x="374" y="612"/>
                    </a:cubicBezTo>
                    <a:cubicBezTo>
                      <a:pt x="386" y="613"/>
                      <a:pt x="397" y="614"/>
                      <a:pt x="409" y="614"/>
                    </a:cubicBezTo>
                    <a:cubicBezTo>
                      <a:pt x="661" y="614"/>
                      <a:pt x="810" y="320"/>
                      <a:pt x="647" y="114"/>
                    </a:cubicBezTo>
                    <a:cubicBezTo>
                      <a:pt x="585" y="39"/>
                      <a:pt x="496"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8" name="Google Shape;5868;p45"/>
              <p:cNvSpPr/>
              <p:nvPr/>
            </p:nvSpPr>
            <p:spPr>
              <a:xfrm>
                <a:off x="4303200" y="3973050"/>
                <a:ext cx="19600" cy="14900"/>
              </a:xfrm>
              <a:custGeom>
                <a:avLst/>
                <a:gdLst/>
                <a:ahLst/>
                <a:cxnLst/>
                <a:rect l="l" t="t" r="r" b="b"/>
                <a:pathLst>
                  <a:path w="784" h="596" extrusionOk="0">
                    <a:moveTo>
                      <a:pt x="393" y="1"/>
                    </a:moveTo>
                    <a:cubicBezTo>
                      <a:pt x="328" y="1"/>
                      <a:pt x="262" y="23"/>
                      <a:pt x="206" y="67"/>
                    </a:cubicBezTo>
                    <a:cubicBezTo>
                      <a:pt x="1" y="234"/>
                      <a:pt x="100" y="565"/>
                      <a:pt x="364" y="594"/>
                    </a:cubicBezTo>
                    <a:cubicBezTo>
                      <a:pt x="375" y="595"/>
                      <a:pt x="387" y="596"/>
                      <a:pt x="398" y="596"/>
                    </a:cubicBezTo>
                    <a:cubicBezTo>
                      <a:pt x="641" y="596"/>
                      <a:pt x="784" y="308"/>
                      <a:pt x="624" y="112"/>
                    </a:cubicBezTo>
                    <a:cubicBezTo>
                      <a:pt x="566" y="39"/>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9" name="Google Shape;5869;p45"/>
              <p:cNvSpPr/>
              <p:nvPr/>
            </p:nvSpPr>
            <p:spPr>
              <a:xfrm>
                <a:off x="4289950" y="3956475"/>
                <a:ext cx="18950" cy="14450"/>
              </a:xfrm>
              <a:custGeom>
                <a:avLst/>
                <a:gdLst/>
                <a:ahLst/>
                <a:cxnLst/>
                <a:rect l="l" t="t" r="r" b="b"/>
                <a:pathLst>
                  <a:path w="758" h="578" extrusionOk="0">
                    <a:moveTo>
                      <a:pt x="379" y="1"/>
                    </a:moveTo>
                    <a:cubicBezTo>
                      <a:pt x="316" y="1"/>
                      <a:pt x="252" y="22"/>
                      <a:pt x="200" y="65"/>
                    </a:cubicBezTo>
                    <a:cubicBezTo>
                      <a:pt x="0" y="228"/>
                      <a:pt x="94" y="550"/>
                      <a:pt x="351" y="576"/>
                    </a:cubicBezTo>
                    <a:cubicBezTo>
                      <a:pt x="362" y="577"/>
                      <a:pt x="374" y="578"/>
                      <a:pt x="385" y="578"/>
                    </a:cubicBezTo>
                    <a:cubicBezTo>
                      <a:pt x="619" y="578"/>
                      <a:pt x="758" y="300"/>
                      <a:pt x="604" y="110"/>
                    </a:cubicBezTo>
                    <a:cubicBezTo>
                      <a:pt x="548" y="38"/>
                      <a:pt x="463"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0" name="Google Shape;5870;p45"/>
              <p:cNvSpPr/>
              <p:nvPr/>
            </p:nvSpPr>
            <p:spPr>
              <a:xfrm>
                <a:off x="4276700" y="3940000"/>
                <a:ext cx="18400" cy="13975"/>
              </a:xfrm>
              <a:custGeom>
                <a:avLst/>
                <a:gdLst/>
                <a:ahLst/>
                <a:cxnLst/>
                <a:rect l="l" t="t" r="r" b="b"/>
                <a:pathLst>
                  <a:path w="736" h="559" extrusionOk="0">
                    <a:moveTo>
                      <a:pt x="366" y="0"/>
                    </a:moveTo>
                    <a:cubicBezTo>
                      <a:pt x="305" y="0"/>
                      <a:pt x="244" y="20"/>
                      <a:pt x="193" y="62"/>
                    </a:cubicBezTo>
                    <a:cubicBezTo>
                      <a:pt x="0" y="219"/>
                      <a:pt x="93" y="531"/>
                      <a:pt x="341" y="556"/>
                    </a:cubicBezTo>
                    <a:cubicBezTo>
                      <a:pt x="351" y="558"/>
                      <a:pt x="362" y="558"/>
                      <a:pt x="372" y="558"/>
                    </a:cubicBezTo>
                    <a:cubicBezTo>
                      <a:pt x="601" y="558"/>
                      <a:pt x="736" y="288"/>
                      <a:pt x="585" y="103"/>
                    </a:cubicBezTo>
                    <a:cubicBezTo>
                      <a:pt x="528" y="35"/>
                      <a:pt x="447" y="0"/>
                      <a:pt x="3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1" name="Google Shape;5871;p45"/>
              <p:cNvSpPr/>
              <p:nvPr/>
            </p:nvSpPr>
            <p:spPr>
              <a:xfrm>
                <a:off x="4263350" y="3923425"/>
                <a:ext cx="17775" cy="13500"/>
              </a:xfrm>
              <a:custGeom>
                <a:avLst/>
                <a:gdLst/>
                <a:ahLst/>
                <a:cxnLst/>
                <a:rect l="l" t="t" r="r" b="b"/>
                <a:pathLst>
                  <a:path w="711" h="540" extrusionOk="0">
                    <a:moveTo>
                      <a:pt x="357" y="1"/>
                    </a:moveTo>
                    <a:cubicBezTo>
                      <a:pt x="297" y="1"/>
                      <a:pt x="237" y="21"/>
                      <a:pt x="187" y="63"/>
                    </a:cubicBezTo>
                    <a:cubicBezTo>
                      <a:pt x="1" y="210"/>
                      <a:pt x="91" y="512"/>
                      <a:pt x="328" y="538"/>
                    </a:cubicBezTo>
                    <a:cubicBezTo>
                      <a:pt x="339" y="539"/>
                      <a:pt x="349" y="540"/>
                      <a:pt x="359" y="540"/>
                    </a:cubicBezTo>
                    <a:cubicBezTo>
                      <a:pt x="582" y="540"/>
                      <a:pt x="711" y="279"/>
                      <a:pt x="566" y="101"/>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2" name="Google Shape;5872;p45"/>
              <p:cNvSpPr/>
              <p:nvPr/>
            </p:nvSpPr>
            <p:spPr>
              <a:xfrm>
                <a:off x="4250100" y="3906900"/>
                <a:ext cx="17225" cy="13075"/>
              </a:xfrm>
              <a:custGeom>
                <a:avLst/>
                <a:gdLst/>
                <a:ahLst/>
                <a:cxnLst/>
                <a:rect l="l" t="t" r="r" b="b"/>
                <a:pathLst>
                  <a:path w="689" h="523" extrusionOk="0">
                    <a:moveTo>
                      <a:pt x="345" y="0"/>
                    </a:moveTo>
                    <a:cubicBezTo>
                      <a:pt x="287" y="0"/>
                      <a:pt x="229" y="19"/>
                      <a:pt x="180" y="58"/>
                    </a:cubicBezTo>
                    <a:cubicBezTo>
                      <a:pt x="0" y="206"/>
                      <a:pt x="87" y="495"/>
                      <a:pt x="318" y="521"/>
                    </a:cubicBezTo>
                    <a:cubicBezTo>
                      <a:pt x="328" y="522"/>
                      <a:pt x="337" y="522"/>
                      <a:pt x="346" y="522"/>
                    </a:cubicBezTo>
                    <a:cubicBezTo>
                      <a:pt x="561" y="522"/>
                      <a:pt x="689" y="270"/>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3" name="Google Shape;5873;p45"/>
              <p:cNvSpPr/>
              <p:nvPr/>
            </p:nvSpPr>
            <p:spPr>
              <a:xfrm>
                <a:off x="4236850" y="3890400"/>
                <a:ext cx="16575" cy="12550"/>
              </a:xfrm>
              <a:custGeom>
                <a:avLst/>
                <a:gdLst/>
                <a:ahLst/>
                <a:cxnLst/>
                <a:rect l="l" t="t" r="r" b="b"/>
                <a:pathLst>
                  <a:path w="663" h="502" extrusionOk="0">
                    <a:moveTo>
                      <a:pt x="332" y="0"/>
                    </a:moveTo>
                    <a:cubicBezTo>
                      <a:pt x="276" y="0"/>
                      <a:pt x="220" y="19"/>
                      <a:pt x="174" y="56"/>
                    </a:cubicBezTo>
                    <a:cubicBezTo>
                      <a:pt x="0" y="198"/>
                      <a:pt x="84" y="477"/>
                      <a:pt x="305" y="500"/>
                    </a:cubicBezTo>
                    <a:cubicBezTo>
                      <a:pt x="315" y="501"/>
                      <a:pt x="324" y="501"/>
                      <a:pt x="333" y="501"/>
                    </a:cubicBezTo>
                    <a:cubicBezTo>
                      <a:pt x="538" y="501"/>
                      <a:pt x="663" y="261"/>
                      <a:pt x="527" y="92"/>
                    </a:cubicBezTo>
                    <a:cubicBezTo>
                      <a:pt x="478" y="32"/>
                      <a:pt x="405"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4" name="Google Shape;5874;p45"/>
              <p:cNvSpPr/>
              <p:nvPr/>
            </p:nvSpPr>
            <p:spPr>
              <a:xfrm>
                <a:off x="4223575" y="3873825"/>
                <a:ext cx="15875" cy="12075"/>
              </a:xfrm>
              <a:custGeom>
                <a:avLst/>
                <a:gdLst/>
                <a:ahLst/>
                <a:cxnLst/>
                <a:rect l="l" t="t" r="r" b="b"/>
                <a:pathLst>
                  <a:path w="635" h="483" extrusionOk="0">
                    <a:moveTo>
                      <a:pt x="319" y="0"/>
                    </a:moveTo>
                    <a:cubicBezTo>
                      <a:pt x="266" y="0"/>
                      <a:pt x="212" y="18"/>
                      <a:pt x="168" y="54"/>
                    </a:cubicBezTo>
                    <a:cubicBezTo>
                      <a:pt x="1" y="189"/>
                      <a:pt x="81" y="459"/>
                      <a:pt x="293" y="481"/>
                    </a:cubicBezTo>
                    <a:cubicBezTo>
                      <a:pt x="302" y="482"/>
                      <a:pt x="312" y="483"/>
                      <a:pt x="320" y="483"/>
                    </a:cubicBezTo>
                    <a:cubicBezTo>
                      <a:pt x="519" y="483"/>
                      <a:pt x="635" y="249"/>
                      <a:pt x="509" y="89"/>
                    </a:cubicBezTo>
                    <a:cubicBezTo>
                      <a:pt x="459" y="31"/>
                      <a:pt x="389"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5" name="Google Shape;5875;p45"/>
              <p:cNvSpPr/>
              <p:nvPr/>
            </p:nvSpPr>
            <p:spPr>
              <a:xfrm>
                <a:off x="4210250" y="3857325"/>
                <a:ext cx="15375" cy="11625"/>
              </a:xfrm>
              <a:custGeom>
                <a:avLst/>
                <a:gdLst/>
                <a:ahLst/>
                <a:cxnLst/>
                <a:rect l="l" t="t" r="r" b="b"/>
                <a:pathLst>
                  <a:path w="615" h="465" extrusionOk="0">
                    <a:moveTo>
                      <a:pt x="309" y="1"/>
                    </a:moveTo>
                    <a:cubicBezTo>
                      <a:pt x="258" y="1"/>
                      <a:pt x="207" y="18"/>
                      <a:pt x="164" y="52"/>
                    </a:cubicBezTo>
                    <a:cubicBezTo>
                      <a:pt x="0" y="184"/>
                      <a:pt x="77" y="444"/>
                      <a:pt x="286" y="463"/>
                    </a:cubicBezTo>
                    <a:cubicBezTo>
                      <a:pt x="295" y="464"/>
                      <a:pt x="304" y="465"/>
                      <a:pt x="313" y="465"/>
                    </a:cubicBezTo>
                    <a:cubicBezTo>
                      <a:pt x="503" y="465"/>
                      <a:pt x="615" y="241"/>
                      <a:pt x="489" y="87"/>
                    </a:cubicBezTo>
                    <a:cubicBezTo>
                      <a:pt x="443" y="30"/>
                      <a:pt x="376"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6" name="Google Shape;5876;p45"/>
              <p:cNvSpPr/>
              <p:nvPr/>
            </p:nvSpPr>
            <p:spPr>
              <a:xfrm>
                <a:off x="4197000" y="3840800"/>
                <a:ext cx="14750" cy="11200"/>
              </a:xfrm>
              <a:custGeom>
                <a:avLst/>
                <a:gdLst/>
                <a:ahLst/>
                <a:cxnLst/>
                <a:rect l="l" t="t" r="r" b="b"/>
                <a:pathLst>
                  <a:path w="590" h="448" extrusionOk="0">
                    <a:moveTo>
                      <a:pt x="297" y="1"/>
                    </a:moveTo>
                    <a:cubicBezTo>
                      <a:pt x="247" y="1"/>
                      <a:pt x="196" y="17"/>
                      <a:pt x="154" y="51"/>
                    </a:cubicBezTo>
                    <a:cubicBezTo>
                      <a:pt x="0" y="176"/>
                      <a:pt x="74" y="424"/>
                      <a:pt x="273" y="446"/>
                    </a:cubicBezTo>
                    <a:cubicBezTo>
                      <a:pt x="281" y="447"/>
                      <a:pt x="289" y="447"/>
                      <a:pt x="296" y="447"/>
                    </a:cubicBezTo>
                    <a:cubicBezTo>
                      <a:pt x="479" y="447"/>
                      <a:pt x="590" y="231"/>
                      <a:pt x="469" y="83"/>
                    </a:cubicBezTo>
                    <a:cubicBezTo>
                      <a:pt x="426" y="29"/>
                      <a:pt x="362" y="1"/>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7" name="Google Shape;5877;p45"/>
              <p:cNvSpPr/>
              <p:nvPr/>
            </p:nvSpPr>
            <p:spPr>
              <a:xfrm>
                <a:off x="4183725" y="3824225"/>
                <a:ext cx="14125" cy="10750"/>
              </a:xfrm>
              <a:custGeom>
                <a:avLst/>
                <a:gdLst/>
                <a:ahLst/>
                <a:cxnLst/>
                <a:rect l="l" t="t" r="r" b="b"/>
                <a:pathLst>
                  <a:path w="565" h="430" extrusionOk="0">
                    <a:moveTo>
                      <a:pt x="284" y="1"/>
                    </a:moveTo>
                    <a:cubicBezTo>
                      <a:pt x="236" y="1"/>
                      <a:pt x="189" y="17"/>
                      <a:pt x="149" y="49"/>
                    </a:cubicBezTo>
                    <a:cubicBezTo>
                      <a:pt x="1" y="168"/>
                      <a:pt x="71" y="409"/>
                      <a:pt x="261" y="428"/>
                    </a:cubicBezTo>
                    <a:cubicBezTo>
                      <a:pt x="269" y="429"/>
                      <a:pt x="277" y="429"/>
                      <a:pt x="284" y="429"/>
                    </a:cubicBezTo>
                    <a:cubicBezTo>
                      <a:pt x="460" y="429"/>
                      <a:pt x="565" y="223"/>
                      <a:pt x="451" y="81"/>
                    </a:cubicBezTo>
                    <a:cubicBezTo>
                      <a:pt x="407" y="28"/>
                      <a:pt x="346"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8" name="Google Shape;5878;p45"/>
              <p:cNvSpPr/>
              <p:nvPr/>
            </p:nvSpPr>
            <p:spPr>
              <a:xfrm>
                <a:off x="4170475" y="3807750"/>
                <a:ext cx="13475" cy="10175"/>
              </a:xfrm>
              <a:custGeom>
                <a:avLst/>
                <a:gdLst/>
                <a:ahLst/>
                <a:cxnLst/>
                <a:rect l="l" t="t" r="r" b="b"/>
                <a:pathLst>
                  <a:path w="539" h="407" extrusionOk="0">
                    <a:moveTo>
                      <a:pt x="270" y="0"/>
                    </a:moveTo>
                    <a:cubicBezTo>
                      <a:pt x="225" y="0"/>
                      <a:pt x="180" y="15"/>
                      <a:pt x="142" y="46"/>
                    </a:cubicBezTo>
                    <a:cubicBezTo>
                      <a:pt x="0" y="158"/>
                      <a:pt x="68" y="390"/>
                      <a:pt x="248" y="406"/>
                    </a:cubicBezTo>
                    <a:cubicBezTo>
                      <a:pt x="256" y="406"/>
                      <a:pt x="264" y="407"/>
                      <a:pt x="271" y="407"/>
                    </a:cubicBezTo>
                    <a:cubicBezTo>
                      <a:pt x="440"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9" name="Google Shape;5879;p45"/>
              <p:cNvSpPr/>
              <p:nvPr/>
            </p:nvSpPr>
            <p:spPr>
              <a:xfrm>
                <a:off x="4157225" y="3791175"/>
                <a:ext cx="12825" cy="9800"/>
              </a:xfrm>
              <a:custGeom>
                <a:avLst/>
                <a:gdLst/>
                <a:ahLst/>
                <a:cxnLst/>
                <a:rect l="l" t="t" r="r" b="b"/>
                <a:pathLst>
                  <a:path w="513" h="392" extrusionOk="0">
                    <a:moveTo>
                      <a:pt x="257" y="0"/>
                    </a:moveTo>
                    <a:cubicBezTo>
                      <a:pt x="214" y="0"/>
                      <a:pt x="171" y="14"/>
                      <a:pt x="135" y="43"/>
                    </a:cubicBezTo>
                    <a:cubicBezTo>
                      <a:pt x="0" y="156"/>
                      <a:pt x="64" y="371"/>
                      <a:pt x="238" y="391"/>
                    </a:cubicBezTo>
                    <a:cubicBezTo>
                      <a:pt x="246" y="391"/>
                      <a:pt x="253" y="392"/>
                      <a:pt x="261" y="392"/>
                    </a:cubicBezTo>
                    <a:cubicBezTo>
                      <a:pt x="418" y="392"/>
                      <a:pt x="513" y="201"/>
                      <a:pt x="408" y="72"/>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0" name="Google Shape;5880;p45"/>
              <p:cNvSpPr/>
              <p:nvPr/>
            </p:nvSpPr>
            <p:spPr>
              <a:xfrm>
                <a:off x="4143950" y="3774675"/>
                <a:ext cx="12275" cy="9275"/>
              </a:xfrm>
              <a:custGeom>
                <a:avLst/>
                <a:gdLst/>
                <a:ahLst/>
                <a:cxnLst/>
                <a:rect l="l" t="t" r="r" b="b"/>
                <a:pathLst>
                  <a:path w="491" h="371" extrusionOk="0">
                    <a:moveTo>
                      <a:pt x="245" y="1"/>
                    </a:moveTo>
                    <a:cubicBezTo>
                      <a:pt x="205" y="1"/>
                      <a:pt x="164" y="14"/>
                      <a:pt x="129" y="41"/>
                    </a:cubicBezTo>
                    <a:cubicBezTo>
                      <a:pt x="1" y="144"/>
                      <a:pt x="62" y="353"/>
                      <a:pt x="226" y="369"/>
                    </a:cubicBezTo>
                    <a:cubicBezTo>
                      <a:pt x="234" y="370"/>
                      <a:pt x="241" y="371"/>
                      <a:pt x="249" y="371"/>
                    </a:cubicBezTo>
                    <a:cubicBezTo>
                      <a:pt x="399" y="371"/>
                      <a:pt x="491" y="193"/>
                      <a:pt x="390" y="70"/>
                    </a:cubicBezTo>
                    <a:cubicBezTo>
                      <a:pt x="353" y="24"/>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1" name="Google Shape;5881;p45"/>
              <p:cNvSpPr/>
              <p:nvPr/>
            </p:nvSpPr>
            <p:spPr>
              <a:xfrm>
                <a:off x="4130625" y="3758125"/>
                <a:ext cx="11650" cy="8875"/>
              </a:xfrm>
              <a:custGeom>
                <a:avLst/>
                <a:gdLst/>
                <a:ahLst/>
                <a:cxnLst/>
                <a:rect l="l" t="t" r="r" b="b"/>
                <a:pathLst>
                  <a:path w="466" h="355" extrusionOk="0">
                    <a:moveTo>
                      <a:pt x="234" y="0"/>
                    </a:moveTo>
                    <a:cubicBezTo>
                      <a:pt x="195" y="0"/>
                      <a:pt x="156" y="14"/>
                      <a:pt x="123" y="41"/>
                    </a:cubicBezTo>
                    <a:cubicBezTo>
                      <a:pt x="0" y="138"/>
                      <a:pt x="58" y="337"/>
                      <a:pt x="216" y="353"/>
                    </a:cubicBezTo>
                    <a:cubicBezTo>
                      <a:pt x="222" y="354"/>
                      <a:pt x="229" y="354"/>
                      <a:pt x="235" y="354"/>
                    </a:cubicBezTo>
                    <a:cubicBezTo>
                      <a:pt x="381" y="354"/>
                      <a:pt x="465" y="184"/>
                      <a:pt x="370" y="67"/>
                    </a:cubicBezTo>
                    <a:cubicBezTo>
                      <a:pt x="335" y="23"/>
                      <a:pt x="285"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2" name="Google Shape;5882;p45"/>
              <p:cNvSpPr/>
              <p:nvPr/>
            </p:nvSpPr>
            <p:spPr>
              <a:xfrm>
                <a:off x="4117375" y="3741575"/>
                <a:ext cx="11075" cy="8375"/>
              </a:xfrm>
              <a:custGeom>
                <a:avLst/>
                <a:gdLst/>
                <a:ahLst/>
                <a:cxnLst/>
                <a:rect l="l" t="t" r="r" b="b"/>
                <a:pathLst>
                  <a:path w="443" h="335" extrusionOk="0">
                    <a:moveTo>
                      <a:pt x="221" y="1"/>
                    </a:moveTo>
                    <a:cubicBezTo>
                      <a:pt x="184" y="1"/>
                      <a:pt x="147" y="13"/>
                      <a:pt x="116" y="38"/>
                    </a:cubicBezTo>
                    <a:cubicBezTo>
                      <a:pt x="0" y="131"/>
                      <a:pt x="55" y="321"/>
                      <a:pt x="203" y="334"/>
                    </a:cubicBezTo>
                    <a:cubicBezTo>
                      <a:pt x="209" y="335"/>
                      <a:pt x="216" y="335"/>
                      <a:pt x="222" y="335"/>
                    </a:cubicBezTo>
                    <a:cubicBezTo>
                      <a:pt x="362" y="335"/>
                      <a:pt x="443" y="174"/>
                      <a:pt x="350" y="64"/>
                    </a:cubicBezTo>
                    <a:cubicBezTo>
                      <a:pt x="318" y="22"/>
                      <a:pt x="269"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3" name="Google Shape;5883;p45"/>
              <p:cNvSpPr/>
              <p:nvPr/>
            </p:nvSpPr>
            <p:spPr>
              <a:xfrm>
                <a:off x="4104100" y="3725075"/>
                <a:ext cx="10400" cy="7925"/>
              </a:xfrm>
              <a:custGeom>
                <a:avLst/>
                <a:gdLst/>
                <a:ahLst/>
                <a:cxnLst/>
                <a:rect l="l" t="t" r="r" b="b"/>
                <a:pathLst>
                  <a:path w="416" h="317" extrusionOk="0">
                    <a:moveTo>
                      <a:pt x="210" y="1"/>
                    </a:moveTo>
                    <a:cubicBezTo>
                      <a:pt x="175" y="1"/>
                      <a:pt x="140" y="12"/>
                      <a:pt x="110" y="36"/>
                    </a:cubicBezTo>
                    <a:cubicBezTo>
                      <a:pt x="1" y="123"/>
                      <a:pt x="52" y="300"/>
                      <a:pt x="194" y="316"/>
                    </a:cubicBezTo>
                    <a:cubicBezTo>
                      <a:pt x="199" y="316"/>
                      <a:pt x="204" y="316"/>
                      <a:pt x="209" y="316"/>
                    </a:cubicBezTo>
                    <a:cubicBezTo>
                      <a:pt x="338" y="316"/>
                      <a:pt x="415" y="164"/>
                      <a:pt x="332" y="59"/>
                    </a:cubicBezTo>
                    <a:cubicBezTo>
                      <a:pt x="301" y="20"/>
                      <a:pt x="256"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4" name="Google Shape;5884;p45"/>
              <p:cNvSpPr/>
              <p:nvPr/>
            </p:nvSpPr>
            <p:spPr>
              <a:xfrm>
                <a:off x="4347625" y="3991625"/>
                <a:ext cx="20900" cy="15850"/>
              </a:xfrm>
              <a:custGeom>
                <a:avLst/>
                <a:gdLst/>
                <a:ahLst/>
                <a:cxnLst/>
                <a:rect l="l" t="t" r="r" b="b"/>
                <a:pathLst>
                  <a:path w="836" h="634" extrusionOk="0">
                    <a:moveTo>
                      <a:pt x="418" y="1"/>
                    </a:moveTo>
                    <a:cubicBezTo>
                      <a:pt x="348" y="1"/>
                      <a:pt x="278" y="24"/>
                      <a:pt x="219" y="73"/>
                    </a:cubicBezTo>
                    <a:cubicBezTo>
                      <a:pt x="1" y="249"/>
                      <a:pt x="107" y="603"/>
                      <a:pt x="386" y="632"/>
                    </a:cubicBezTo>
                    <a:cubicBezTo>
                      <a:pt x="398" y="633"/>
                      <a:pt x="410" y="634"/>
                      <a:pt x="421" y="634"/>
                    </a:cubicBezTo>
                    <a:cubicBezTo>
                      <a:pt x="680" y="634"/>
                      <a:pt x="835" y="327"/>
                      <a:pt x="666" y="118"/>
                    </a:cubicBezTo>
                    <a:cubicBezTo>
                      <a:pt x="602" y="41"/>
                      <a:pt x="510" y="1"/>
                      <a:pt x="4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5" name="Google Shape;5885;p45"/>
              <p:cNvSpPr/>
              <p:nvPr/>
            </p:nvSpPr>
            <p:spPr>
              <a:xfrm>
                <a:off x="4334375" y="3975100"/>
                <a:ext cx="20250" cy="15350"/>
              </a:xfrm>
              <a:custGeom>
                <a:avLst/>
                <a:gdLst/>
                <a:ahLst/>
                <a:cxnLst/>
                <a:rect l="l" t="t" r="r" b="b"/>
                <a:pathLst>
                  <a:path w="810" h="614" extrusionOk="0">
                    <a:moveTo>
                      <a:pt x="406" y="0"/>
                    </a:moveTo>
                    <a:cubicBezTo>
                      <a:pt x="338" y="0"/>
                      <a:pt x="270" y="22"/>
                      <a:pt x="213" y="68"/>
                    </a:cubicBezTo>
                    <a:cubicBezTo>
                      <a:pt x="1" y="239"/>
                      <a:pt x="103" y="583"/>
                      <a:pt x="373" y="611"/>
                    </a:cubicBezTo>
                    <a:cubicBezTo>
                      <a:pt x="385" y="613"/>
                      <a:pt x="397" y="613"/>
                      <a:pt x="408" y="613"/>
                    </a:cubicBezTo>
                    <a:cubicBezTo>
                      <a:pt x="661" y="613"/>
                      <a:pt x="809" y="316"/>
                      <a:pt x="643" y="113"/>
                    </a:cubicBezTo>
                    <a:cubicBezTo>
                      <a:pt x="583" y="39"/>
                      <a:pt x="495" y="0"/>
                      <a:pt x="4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6" name="Google Shape;5886;p45"/>
              <p:cNvSpPr/>
              <p:nvPr/>
            </p:nvSpPr>
            <p:spPr>
              <a:xfrm>
                <a:off x="4321125" y="3958525"/>
                <a:ext cx="19600" cy="14900"/>
              </a:xfrm>
              <a:custGeom>
                <a:avLst/>
                <a:gdLst/>
                <a:ahLst/>
                <a:cxnLst/>
                <a:rect l="l" t="t" r="r" b="b"/>
                <a:pathLst>
                  <a:path w="784" h="596" extrusionOk="0">
                    <a:moveTo>
                      <a:pt x="393" y="0"/>
                    </a:moveTo>
                    <a:cubicBezTo>
                      <a:pt x="327" y="0"/>
                      <a:pt x="261" y="22"/>
                      <a:pt x="206" y="66"/>
                    </a:cubicBezTo>
                    <a:cubicBezTo>
                      <a:pt x="0" y="233"/>
                      <a:pt x="97" y="567"/>
                      <a:pt x="363" y="593"/>
                    </a:cubicBezTo>
                    <a:cubicBezTo>
                      <a:pt x="375" y="594"/>
                      <a:pt x="387" y="595"/>
                      <a:pt x="398" y="595"/>
                    </a:cubicBezTo>
                    <a:cubicBezTo>
                      <a:pt x="641" y="595"/>
                      <a:pt x="783" y="308"/>
                      <a:pt x="624" y="111"/>
                    </a:cubicBezTo>
                    <a:cubicBezTo>
                      <a:pt x="565" y="38"/>
                      <a:pt x="480" y="0"/>
                      <a:pt x="3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7" name="Google Shape;5887;p45"/>
              <p:cNvSpPr/>
              <p:nvPr/>
            </p:nvSpPr>
            <p:spPr>
              <a:xfrm>
                <a:off x="4307775" y="3942025"/>
                <a:ext cx="19075" cy="14425"/>
              </a:xfrm>
              <a:custGeom>
                <a:avLst/>
                <a:gdLst/>
                <a:ahLst/>
                <a:cxnLst/>
                <a:rect l="l" t="t" r="r" b="b"/>
                <a:pathLst>
                  <a:path w="763" h="577" extrusionOk="0">
                    <a:moveTo>
                      <a:pt x="384" y="0"/>
                    </a:moveTo>
                    <a:cubicBezTo>
                      <a:pt x="320" y="0"/>
                      <a:pt x="256" y="21"/>
                      <a:pt x="203" y="64"/>
                    </a:cubicBezTo>
                    <a:cubicBezTo>
                      <a:pt x="1" y="225"/>
                      <a:pt x="97" y="549"/>
                      <a:pt x="354" y="575"/>
                    </a:cubicBezTo>
                    <a:cubicBezTo>
                      <a:pt x="365" y="576"/>
                      <a:pt x="375" y="577"/>
                      <a:pt x="385" y="577"/>
                    </a:cubicBezTo>
                    <a:cubicBezTo>
                      <a:pt x="621" y="577"/>
                      <a:pt x="762" y="297"/>
                      <a:pt x="608" y="106"/>
                    </a:cubicBezTo>
                    <a:cubicBezTo>
                      <a:pt x="552" y="36"/>
                      <a:pt x="468"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8" name="Google Shape;5888;p45"/>
              <p:cNvSpPr/>
              <p:nvPr/>
            </p:nvSpPr>
            <p:spPr>
              <a:xfrm>
                <a:off x="4294525" y="3925500"/>
                <a:ext cx="18425" cy="13925"/>
              </a:xfrm>
              <a:custGeom>
                <a:avLst/>
                <a:gdLst/>
                <a:ahLst/>
                <a:cxnLst/>
                <a:rect l="l" t="t" r="r" b="b"/>
                <a:pathLst>
                  <a:path w="737" h="557" extrusionOk="0">
                    <a:moveTo>
                      <a:pt x="372" y="0"/>
                    </a:moveTo>
                    <a:cubicBezTo>
                      <a:pt x="310" y="0"/>
                      <a:pt x="247" y="21"/>
                      <a:pt x="193" y="63"/>
                    </a:cubicBezTo>
                    <a:cubicBezTo>
                      <a:pt x="0" y="221"/>
                      <a:pt x="97" y="532"/>
                      <a:pt x="341" y="555"/>
                    </a:cubicBezTo>
                    <a:cubicBezTo>
                      <a:pt x="352" y="556"/>
                      <a:pt x="362" y="556"/>
                      <a:pt x="372" y="556"/>
                    </a:cubicBezTo>
                    <a:cubicBezTo>
                      <a:pt x="601" y="556"/>
                      <a:pt x="736" y="286"/>
                      <a:pt x="585" y="102"/>
                    </a:cubicBezTo>
                    <a:cubicBezTo>
                      <a:pt x="531" y="35"/>
                      <a:pt x="452" y="0"/>
                      <a:pt x="3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9" name="Google Shape;5889;p45"/>
              <p:cNvSpPr/>
              <p:nvPr/>
            </p:nvSpPr>
            <p:spPr>
              <a:xfrm>
                <a:off x="4281275" y="3908925"/>
                <a:ext cx="17775" cy="13550"/>
              </a:xfrm>
              <a:custGeom>
                <a:avLst/>
                <a:gdLst/>
                <a:ahLst/>
                <a:cxnLst/>
                <a:rect l="l" t="t" r="r" b="b"/>
                <a:pathLst>
                  <a:path w="711" h="542" extrusionOk="0">
                    <a:moveTo>
                      <a:pt x="357" y="1"/>
                    </a:moveTo>
                    <a:cubicBezTo>
                      <a:pt x="297" y="1"/>
                      <a:pt x="237" y="21"/>
                      <a:pt x="187" y="61"/>
                    </a:cubicBezTo>
                    <a:cubicBezTo>
                      <a:pt x="0" y="212"/>
                      <a:pt x="90" y="514"/>
                      <a:pt x="328" y="540"/>
                    </a:cubicBezTo>
                    <a:cubicBezTo>
                      <a:pt x="339" y="541"/>
                      <a:pt x="349" y="541"/>
                      <a:pt x="359" y="541"/>
                    </a:cubicBezTo>
                    <a:cubicBezTo>
                      <a:pt x="581" y="541"/>
                      <a:pt x="710" y="281"/>
                      <a:pt x="566" y="103"/>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0" name="Google Shape;5890;p45"/>
              <p:cNvSpPr/>
              <p:nvPr/>
            </p:nvSpPr>
            <p:spPr>
              <a:xfrm>
                <a:off x="4268000" y="3892375"/>
                <a:ext cx="17150" cy="13075"/>
              </a:xfrm>
              <a:custGeom>
                <a:avLst/>
                <a:gdLst/>
                <a:ahLst/>
                <a:cxnLst/>
                <a:rect l="l" t="t" r="r" b="b"/>
                <a:pathLst>
                  <a:path w="686" h="523" extrusionOk="0">
                    <a:moveTo>
                      <a:pt x="343" y="1"/>
                    </a:moveTo>
                    <a:cubicBezTo>
                      <a:pt x="286" y="1"/>
                      <a:pt x="229" y="19"/>
                      <a:pt x="181" y="58"/>
                    </a:cubicBezTo>
                    <a:cubicBezTo>
                      <a:pt x="1" y="202"/>
                      <a:pt x="85" y="495"/>
                      <a:pt x="316" y="520"/>
                    </a:cubicBezTo>
                    <a:cubicBezTo>
                      <a:pt x="326" y="522"/>
                      <a:pt x="337" y="522"/>
                      <a:pt x="347" y="522"/>
                    </a:cubicBezTo>
                    <a:cubicBezTo>
                      <a:pt x="560" y="522"/>
                      <a:pt x="685" y="271"/>
                      <a:pt x="547" y="99"/>
                    </a:cubicBezTo>
                    <a:cubicBezTo>
                      <a:pt x="496" y="35"/>
                      <a:pt x="419" y="1"/>
                      <a:pt x="3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1" name="Google Shape;5891;p45"/>
              <p:cNvSpPr/>
              <p:nvPr/>
            </p:nvSpPr>
            <p:spPr>
              <a:xfrm>
                <a:off x="4254750" y="3875850"/>
                <a:ext cx="16525" cy="12625"/>
              </a:xfrm>
              <a:custGeom>
                <a:avLst/>
                <a:gdLst/>
                <a:ahLst/>
                <a:cxnLst/>
                <a:rect l="l" t="t" r="r" b="b"/>
                <a:pathLst>
                  <a:path w="661" h="505" extrusionOk="0">
                    <a:moveTo>
                      <a:pt x="330" y="1"/>
                    </a:moveTo>
                    <a:cubicBezTo>
                      <a:pt x="275" y="1"/>
                      <a:pt x="220" y="19"/>
                      <a:pt x="174" y="57"/>
                    </a:cubicBezTo>
                    <a:cubicBezTo>
                      <a:pt x="1" y="198"/>
                      <a:pt x="81" y="478"/>
                      <a:pt x="306" y="503"/>
                    </a:cubicBezTo>
                    <a:cubicBezTo>
                      <a:pt x="315" y="504"/>
                      <a:pt x="324" y="505"/>
                      <a:pt x="333" y="505"/>
                    </a:cubicBezTo>
                    <a:cubicBezTo>
                      <a:pt x="539" y="505"/>
                      <a:pt x="660" y="262"/>
                      <a:pt x="528" y="95"/>
                    </a:cubicBezTo>
                    <a:cubicBezTo>
                      <a:pt x="477" y="33"/>
                      <a:pt x="403" y="1"/>
                      <a:pt x="3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2" name="Google Shape;5892;p45"/>
              <p:cNvSpPr/>
              <p:nvPr/>
            </p:nvSpPr>
            <p:spPr>
              <a:xfrm>
                <a:off x="4241500" y="3859350"/>
                <a:ext cx="15875" cy="12100"/>
              </a:xfrm>
              <a:custGeom>
                <a:avLst/>
                <a:gdLst/>
                <a:ahLst/>
                <a:cxnLst/>
                <a:rect l="l" t="t" r="r" b="b"/>
                <a:pathLst>
                  <a:path w="635" h="484" extrusionOk="0">
                    <a:moveTo>
                      <a:pt x="318" y="1"/>
                    </a:moveTo>
                    <a:cubicBezTo>
                      <a:pt x="264" y="1"/>
                      <a:pt x="210" y="19"/>
                      <a:pt x="164" y="55"/>
                    </a:cubicBezTo>
                    <a:cubicBezTo>
                      <a:pt x="0" y="190"/>
                      <a:pt x="81" y="459"/>
                      <a:pt x="293" y="482"/>
                    </a:cubicBezTo>
                    <a:cubicBezTo>
                      <a:pt x="302" y="483"/>
                      <a:pt x="311" y="483"/>
                      <a:pt x="320" y="483"/>
                    </a:cubicBezTo>
                    <a:cubicBezTo>
                      <a:pt x="516" y="483"/>
                      <a:pt x="634" y="250"/>
                      <a:pt x="505" y="90"/>
                    </a:cubicBezTo>
                    <a:cubicBezTo>
                      <a:pt x="457" y="31"/>
                      <a:pt x="388"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3" name="Google Shape;5893;p45"/>
              <p:cNvSpPr/>
              <p:nvPr/>
            </p:nvSpPr>
            <p:spPr>
              <a:xfrm>
                <a:off x="4228150" y="3842800"/>
                <a:ext cx="15400" cy="11625"/>
              </a:xfrm>
              <a:custGeom>
                <a:avLst/>
                <a:gdLst/>
                <a:ahLst/>
                <a:cxnLst/>
                <a:rect l="l" t="t" r="r" b="b"/>
                <a:pathLst>
                  <a:path w="616" h="465" extrusionOk="0">
                    <a:moveTo>
                      <a:pt x="307" y="0"/>
                    </a:moveTo>
                    <a:cubicBezTo>
                      <a:pt x="256" y="0"/>
                      <a:pt x="204" y="17"/>
                      <a:pt x="162" y="51"/>
                    </a:cubicBezTo>
                    <a:cubicBezTo>
                      <a:pt x="1" y="183"/>
                      <a:pt x="78" y="440"/>
                      <a:pt x="284" y="463"/>
                    </a:cubicBezTo>
                    <a:cubicBezTo>
                      <a:pt x="293" y="464"/>
                      <a:pt x="302" y="464"/>
                      <a:pt x="311" y="464"/>
                    </a:cubicBezTo>
                    <a:cubicBezTo>
                      <a:pt x="501" y="464"/>
                      <a:pt x="615" y="240"/>
                      <a:pt x="489" y="87"/>
                    </a:cubicBezTo>
                    <a:cubicBezTo>
                      <a:pt x="444" y="30"/>
                      <a:pt x="376"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4" name="Google Shape;5894;p45"/>
              <p:cNvSpPr/>
              <p:nvPr/>
            </p:nvSpPr>
            <p:spPr>
              <a:xfrm>
                <a:off x="4214900" y="3826300"/>
                <a:ext cx="14775" cy="11150"/>
              </a:xfrm>
              <a:custGeom>
                <a:avLst/>
                <a:gdLst/>
                <a:ahLst/>
                <a:cxnLst/>
                <a:rect l="l" t="t" r="r" b="b"/>
                <a:pathLst>
                  <a:path w="591" h="446" extrusionOk="0">
                    <a:moveTo>
                      <a:pt x="295" y="0"/>
                    </a:moveTo>
                    <a:cubicBezTo>
                      <a:pt x="246" y="0"/>
                      <a:pt x="196" y="16"/>
                      <a:pt x="155" y="49"/>
                    </a:cubicBezTo>
                    <a:cubicBezTo>
                      <a:pt x="1" y="175"/>
                      <a:pt x="75" y="425"/>
                      <a:pt x="274" y="445"/>
                    </a:cubicBezTo>
                    <a:cubicBezTo>
                      <a:pt x="282" y="445"/>
                      <a:pt x="289" y="446"/>
                      <a:pt x="297" y="446"/>
                    </a:cubicBezTo>
                    <a:cubicBezTo>
                      <a:pt x="480" y="446"/>
                      <a:pt x="590" y="230"/>
                      <a:pt x="470" y="81"/>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5" name="Google Shape;5895;p45"/>
              <p:cNvSpPr/>
              <p:nvPr/>
            </p:nvSpPr>
            <p:spPr>
              <a:xfrm>
                <a:off x="4201650" y="3809800"/>
                <a:ext cx="14100" cy="10725"/>
              </a:xfrm>
              <a:custGeom>
                <a:avLst/>
                <a:gdLst/>
                <a:ahLst/>
                <a:cxnLst/>
                <a:rect l="l" t="t" r="r" b="b"/>
                <a:pathLst>
                  <a:path w="564" h="429" extrusionOk="0">
                    <a:moveTo>
                      <a:pt x="280" y="1"/>
                    </a:moveTo>
                    <a:cubicBezTo>
                      <a:pt x="233" y="1"/>
                      <a:pt x="187" y="16"/>
                      <a:pt x="148" y="47"/>
                    </a:cubicBezTo>
                    <a:cubicBezTo>
                      <a:pt x="0" y="169"/>
                      <a:pt x="71" y="407"/>
                      <a:pt x="261" y="426"/>
                    </a:cubicBezTo>
                    <a:cubicBezTo>
                      <a:pt x="270" y="428"/>
                      <a:pt x="279" y="428"/>
                      <a:pt x="287" y="428"/>
                    </a:cubicBezTo>
                    <a:cubicBezTo>
                      <a:pt x="461" y="428"/>
                      <a:pt x="564" y="220"/>
                      <a:pt x="450" y="79"/>
                    </a:cubicBezTo>
                    <a:cubicBezTo>
                      <a:pt x="406" y="28"/>
                      <a:pt x="343" y="1"/>
                      <a:pt x="2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6" name="Google Shape;5896;p45"/>
              <p:cNvSpPr/>
              <p:nvPr/>
            </p:nvSpPr>
            <p:spPr>
              <a:xfrm>
                <a:off x="4188400" y="3793200"/>
                <a:ext cx="13475" cy="10275"/>
              </a:xfrm>
              <a:custGeom>
                <a:avLst/>
                <a:gdLst/>
                <a:ahLst/>
                <a:cxnLst/>
                <a:rect l="l" t="t" r="r" b="b"/>
                <a:pathLst>
                  <a:path w="539" h="411" extrusionOk="0">
                    <a:moveTo>
                      <a:pt x="269" y="1"/>
                    </a:moveTo>
                    <a:cubicBezTo>
                      <a:pt x="224" y="1"/>
                      <a:pt x="179" y="16"/>
                      <a:pt x="142" y="46"/>
                    </a:cubicBezTo>
                    <a:cubicBezTo>
                      <a:pt x="0" y="162"/>
                      <a:pt x="68" y="390"/>
                      <a:pt x="248" y="409"/>
                    </a:cubicBezTo>
                    <a:cubicBezTo>
                      <a:pt x="255" y="410"/>
                      <a:pt x="263" y="410"/>
                      <a:pt x="271" y="410"/>
                    </a:cubicBezTo>
                    <a:cubicBezTo>
                      <a:pt x="437" y="410"/>
                      <a:pt x="538" y="213"/>
                      <a:pt x="428" y="78"/>
                    </a:cubicBezTo>
                    <a:cubicBezTo>
                      <a:pt x="387" y="27"/>
                      <a:pt x="328"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7" name="Google Shape;5897;p45"/>
              <p:cNvSpPr/>
              <p:nvPr/>
            </p:nvSpPr>
            <p:spPr>
              <a:xfrm>
                <a:off x="4175050" y="3776700"/>
                <a:ext cx="12925" cy="9750"/>
              </a:xfrm>
              <a:custGeom>
                <a:avLst/>
                <a:gdLst/>
                <a:ahLst/>
                <a:cxnLst/>
                <a:rect l="l" t="t" r="r" b="b"/>
                <a:pathLst>
                  <a:path w="517" h="390" extrusionOk="0">
                    <a:moveTo>
                      <a:pt x="261" y="1"/>
                    </a:moveTo>
                    <a:cubicBezTo>
                      <a:pt x="218" y="1"/>
                      <a:pt x="175" y="15"/>
                      <a:pt x="139" y="44"/>
                    </a:cubicBezTo>
                    <a:cubicBezTo>
                      <a:pt x="1" y="153"/>
                      <a:pt x="68" y="372"/>
                      <a:pt x="238" y="388"/>
                    </a:cubicBezTo>
                    <a:cubicBezTo>
                      <a:pt x="246" y="389"/>
                      <a:pt x="254" y="389"/>
                      <a:pt x="262" y="389"/>
                    </a:cubicBezTo>
                    <a:cubicBezTo>
                      <a:pt x="422" y="389"/>
                      <a:pt x="516" y="202"/>
                      <a:pt x="412" y="73"/>
                    </a:cubicBezTo>
                    <a:cubicBezTo>
                      <a:pt x="374" y="25"/>
                      <a:pt x="318" y="1"/>
                      <a:pt x="2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8" name="Google Shape;5898;p45"/>
              <p:cNvSpPr/>
              <p:nvPr/>
            </p:nvSpPr>
            <p:spPr>
              <a:xfrm>
                <a:off x="4161800" y="3760125"/>
                <a:ext cx="12300" cy="9350"/>
              </a:xfrm>
              <a:custGeom>
                <a:avLst/>
                <a:gdLst/>
                <a:ahLst/>
                <a:cxnLst/>
                <a:rect l="l" t="t" r="r" b="b"/>
                <a:pathLst>
                  <a:path w="492" h="374" extrusionOk="0">
                    <a:moveTo>
                      <a:pt x="246" y="1"/>
                    </a:moveTo>
                    <a:cubicBezTo>
                      <a:pt x="205" y="1"/>
                      <a:pt x="163" y="14"/>
                      <a:pt x="129" y="42"/>
                    </a:cubicBezTo>
                    <a:cubicBezTo>
                      <a:pt x="0" y="148"/>
                      <a:pt x="61" y="357"/>
                      <a:pt x="229" y="373"/>
                    </a:cubicBezTo>
                    <a:cubicBezTo>
                      <a:pt x="235" y="373"/>
                      <a:pt x="242" y="374"/>
                      <a:pt x="248" y="374"/>
                    </a:cubicBezTo>
                    <a:cubicBezTo>
                      <a:pt x="400" y="374"/>
                      <a:pt x="491" y="194"/>
                      <a:pt x="392" y="71"/>
                    </a:cubicBezTo>
                    <a:cubicBezTo>
                      <a:pt x="356" y="25"/>
                      <a:pt x="301"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9" name="Google Shape;5899;p45"/>
              <p:cNvSpPr/>
              <p:nvPr/>
            </p:nvSpPr>
            <p:spPr>
              <a:xfrm>
                <a:off x="4148550" y="3743625"/>
                <a:ext cx="11625" cy="8825"/>
              </a:xfrm>
              <a:custGeom>
                <a:avLst/>
                <a:gdLst/>
                <a:ahLst/>
                <a:cxnLst/>
                <a:rect l="l" t="t" r="r" b="b"/>
                <a:pathLst>
                  <a:path w="465" h="353" extrusionOk="0">
                    <a:moveTo>
                      <a:pt x="233" y="1"/>
                    </a:moveTo>
                    <a:cubicBezTo>
                      <a:pt x="194" y="1"/>
                      <a:pt x="155" y="14"/>
                      <a:pt x="122" y="40"/>
                    </a:cubicBezTo>
                    <a:cubicBezTo>
                      <a:pt x="0" y="139"/>
                      <a:pt x="58" y="335"/>
                      <a:pt x="215" y="351"/>
                    </a:cubicBezTo>
                    <a:cubicBezTo>
                      <a:pt x="223" y="352"/>
                      <a:pt x="231" y="353"/>
                      <a:pt x="238" y="353"/>
                    </a:cubicBezTo>
                    <a:cubicBezTo>
                      <a:pt x="382" y="353"/>
                      <a:pt x="464" y="182"/>
                      <a:pt x="370" y="65"/>
                    </a:cubicBezTo>
                    <a:cubicBezTo>
                      <a:pt x="335" y="23"/>
                      <a:pt x="284" y="1"/>
                      <a:pt x="2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0" name="Google Shape;5900;p45"/>
              <p:cNvSpPr/>
              <p:nvPr/>
            </p:nvSpPr>
            <p:spPr>
              <a:xfrm>
                <a:off x="4135275" y="3727075"/>
                <a:ext cx="11025" cy="8425"/>
              </a:xfrm>
              <a:custGeom>
                <a:avLst/>
                <a:gdLst/>
                <a:ahLst/>
                <a:cxnLst/>
                <a:rect l="l" t="t" r="r" b="b"/>
                <a:pathLst>
                  <a:path w="441" h="337" extrusionOk="0">
                    <a:moveTo>
                      <a:pt x="222" y="1"/>
                    </a:moveTo>
                    <a:cubicBezTo>
                      <a:pt x="184" y="1"/>
                      <a:pt x="147" y="13"/>
                      <a:pt x="117" y="40"/>
                    </a:cubicBezTo>
                    <a:cubicBezTo>
                      <a:pt x="1" y="133"/>
                      <a:pt x="55" y="319"/>
                      <a:pt x="203" y="335"/>
                    </a:cubicBezTo>
                    <a:cubicBezTo>
                      <a:pt x="210" y="336"/>
                      <a:pt x="216" y="336"/>
                      <a:pt x="222" y="336"/>
                    </a:cubicBezTo>
                    <a:cubicBezTo>
                      <a:pt x="359" y="336"/>
                      <a:pt x="440" y="173"/>
                      <a:pt x="351" y="62"/>
                    </a:cubicBezTo>
                    <a:cubicBezTo>
                      <a:pt x="318" y="22"/>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1" name="Google Shape;5901;p45"/>
              <p:cNvSpPr/>
              <p:nvPr/>
            </p:nvSpPr>
            <p:spPr>
              <a:xfrm>
                <a:off x="4122025" y="3710550"/>
                <a:ext cx="10375" cy="7925"/>
              </a:xfrm>
              <a:custGeom>
                <a:avLst/>
                <a:gdLst/>
                <a:ahLst/>
                <a:cxnLst/>
                <a:rect l="l" t="t" r="r" b="b"/>
                <a:pathLst>
                  <a:path w="415" h="317" extrusionOk="0">
                    <a:moveTo>
                      <a:pt x="209" y="0"/>
                    </a:moveTo>
                    <a:cubicBezTo>
                      <a:pt x="174" y="0"/>
                      <a:pt x="139" y="12"/>
                      <a:pt x="110" y="35"/>
                    </a:cubicBezTo>
                    <a:cubicBezTo>
                      <a:pt x="1" y="125"/>
                      <a:pt x="52" y="302"/>
                      <a:pt x="190" y="315"/>
                    </a:cubicBezTo>
                    <a:cubicBezTo>
                      <a:pt x="197" y="316"/>
                      <a:pt x="203" y="316"/>
                      <a:pt x="210" y="316"/>
                    </a:cubicBezTo>
                    <a:cubicBezTo>
                      <a:pt x="339" y="316"/>
                      <a:pt x="414" y="165"/>
                      <a:pt x="332" y="61"/>
                    </a:cubicBezTo>
                    <a:cubicBezTo>
                      <a:pt x="300"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2" name="Google Shape;5902;p45"/>
              <p:cNvSpPr/>
              <p:nvPr/>
            </p:nvSpPr>
            <p:spPr>
              <a:xfrm>
                <a:off x="4338950" y="3944050"/>
                <a:ext cx="19700" cy="14900"/>
              </a:xfrm>
              <a:custGeom>
                <a:avLst/>
                <a:gdLst/>
                <a:ahLst/>
                <a:cxnLst/>
                <a:rect l="l" t="t" r="r" b="b"/>
                <a:pathLst>
                  <a:path w="788" h="596" extrusionOk="0">
                    <a:moveTo>
                      <a:pt x="395" y="1"/>
                    </a:moveTo>
                    <a:cubicBezTo>
                      <a:pt x="330" y="1"/>
                      <a:pt x="264" y="22"/>
                      <a:pt x="210" y="67"/>
                    </a:cubicBezTo>
                    <a:cubicBezTo>
                      <a:pt x="1" y="234"/>
                      <a:pt x="100" y="565"/>
                      <a:pt x="364" y="594"/>
                    </a:cubicBezTo>
                    <a:cubicBezTo>
                      <a:pt x="376" y="595"/>
                      <a:pt x="387" y="596"/>
                      <a:pt x="398" y="596"/>
                    </a:cubicBezTo>
                    <a:cubicBezTo>
                      <a:pt x="642" y="596"/>
                      <a:pt x="787" y="308"/>
                      <a:pt x="627" y="112"/>
                    </a:cubicBezTo>
                    <a:cubicBezTo>
                      <a:pt x="569" y="38"/>
                      <a:pt x="482" y="1"/>
                      <a:pt x="3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3" name="Google Shape;5903;p45"/>
              <p:cNvSpPr/>
              <p:nvPr/>
            </p:nvSpPr>
            <p:spPr>
              <a:xfrm>
                <a:off x="4325700" y="3927475"/>
                <a:ext cx="19050" cy="14450"/>
              </a:xfrm>
              <a:custGeom>
                <a:avLst/>
                <a:gdLst/>
                <a:ahLst/>
                <a:cxnLst/>
                <a:rect l="l" t="t" r="r" b="b"/>
                <a:pathLst>
                  <a:path w="762" h="578" extrusionOk="0">
                    <a:moveTo>
                      <a:pt x="381" y="1"/>
                    </a:moveTo>
                    <a:cubicBezTo>
                      <a:pt x="317" y="1"/>
                      <a:pt x="253" y="22"/>
                      <a:pt x="200" y="64"/>
                    </a:cubicBezTo>
                    <a:cubicBezTo>
                      <a:pt x="0" y="228"/>
                      <a:pt x="97" y="550"/>
                      <a:pt x="354" y="575"/>
                    </a:cubicBezTo>
                    <a:cubicBezTo>
                      <a:pt x="366" y="577"/>
                      <a:pt x="377" y="577"/>
                      <a:pt x="388" y="577"/>
                    </a:cubicBezTo>
                    <a:cubicBezTo>
                      <a:pt x="622" y="577"/>
                      <a:pt x="761" y="300"/>
                      <a:pt x="608" y="109"/>
                    </a:cubicBezTo>
                    <a:cubicBezTo>
                      <a:pt x="549" y="38"/>
                      <a:pt x="465" y="1"/>
                      <a:pt x="3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4" name="Google Shape;5904;p45"/>
              <p:cNvSpPr/>
              <p:nvPr/>
            </p:nvSpPr>
            <p:spPr>
              <a:xfrm>
                <a:off x="4312450" y="3910975"/>
                <a:ext cx="18400" cy="13975"/>
              </a:xfrm>
              <a:custGeom>
                <a:avLst/>
                <a:gdLst/>
                <a:ahLst/>
                <a:cxnLst/>
                <a:rect l="l" t="t" r="r" b="b"/>
                <a:pathLst>
                  <a:path w="736" h="559" extrusionOk="0">
                    <a:moveTo>
                      <a:pt x="369" y="1"/>
                    </a:moveTo>
                    <a:cubicBezTo>
                      <a:pt x="307" y="1"/>
                      <a:pt x="245" y="21"/>
                      <a:pt x="193" y="62"/>
                    </a:cubicBezTo>
                    <a:cubicBezTo>
                      <a:pt x="0" y="220"/>
                      <a:pt x="93" y="532"/>
                      <a:pt x="341" y="557"/>
                    </a:cubicBezTo>
                    <a:cubicBezTo>
                      <a:pt x="351" y="558"/>
                      <a:pt x="362" y="559"/>
                      <a:pt x="372" y="559"/>
                    </a:cubicBezTo>
                    <a:cubicBezTo>
                      <a:pt x="601" y="559"/>
                      <a:pt x="736" y="289"/>
                      <a:pt x="585" y="104"/>
                    </a:cubicBezTo>
                    <a:cubicBezTo>
                      <a:pt x="530" y="36"/>
                      <a:pt x="450" y="1"/>
                      <a:pt x="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5" name="Google Shape;5905;p45"/>
              <p:cNvSpPr/>
              <p:nvPr/>
            </p:nvSpPr>
            <p:spPr>
              <a:xfrm>
                <a:off x="4299175" y="3894425"/>
                <a:ext cx="17775" cy="13500"/>
              </a:xfrm>
              <a:custGeom>
                <a:avLst/>
                <a:gdLst/>
                <a:ahLst/>
                <a:cxnLst/>
                <a:rect l="l" t="t" r="r" b="b"/>
                <a:pathLst>
                  <a:path w="711" h="540" extrusionOk="0">
                    <a:moveTo>
                      <a:pt x="357" y="1"/>
                    </a:moveTo>
                    <a:cubicBezTo>
                      <a:pt x="298" y="1"/>
                      <a:pt x="237" y="21"/>
                      <a:pt x="187" y="62"/>
                    </a:cubicBezTo>
                    <a:cubicBezTo>
                      <a:pt x="1" y="210"/>
                      <a:pt x="91" y="512"/>
                      <a:pt x="329" y="538"/>
                    </a:cubicBezTo>
                    <a:cubicBezTo>
                      <a:pt x="339" y="539"/>
                      <a:pt x="349" y="540"/>
                      <a:pt x="359" y="540"/>
                    </a:cubicBezTo>
                    <a:cubicBezTo>
                      <a:pt x="579" y="540"/>
                      <a:pt x="711" y="279"/>
                      <a:pt x="567" y="101"/>
                    </a:cubicBezTo>
                    <a:cubicBezTo>
                      <a:pt x="514" y="35"/>
                      <a:pt x="436"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6" name="Google Shape;5906;p45"/>
              <p:cNvSpPr/>
              <p:nvPr/>
            </p:nvSpPr>
            <p:spPr>
              <a:xfrm>
                <a:off x="4285925" y="3877900"/>
                <a:ext cx="17150" cy="13000"/>
              </a:xfrm>
              <a:custGeom>
                <a:avLst/>
                <a:gdLst/>
                <a:ahLst/>
                <a:cxnLst/>
                <a:rect l="l" t="t" r="r" b="b"/>
                <a:pathLst>
                  <a:path w="686" h="520" extrusionOk="0">
                    <a:moveTo>
                      <a:pt x="345" y="0"/>
                    </a:moveTo>
                    <a:cubicBezTo>
                      <a:pt x="288" y="0"/>
                      <a:pt x="229" y="19"/>
                      <a:pt x="181" y="58"/>
                    </a:cubicBezTo>
                    <a:cubicBezTo>
                      <a:pt x="1" y="203"/>
                      <a:pt x="84" y="492"/>
                      <a:pt x="316" y="518"/>
                    </a:cubicBezTo>
                    <a:cubicBezTo>
                      <a:pt x="326" y="519"/>
                      <a:pt x="336" y="519"/>
                      <a:pt x="346" y="519"/>
                    </a:cubicBezTo>
                    <a:cubicBezTo>
                      <a:pt x="557" y="519"/>
                      <a:pt x="685" y="269"/>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7" name="Google Shape;5907;p45"/>
              <p:cNvSpPr/>
              <p:nvPr/>
            </p:nvSpPr>
            <p:spPr>
              <a:xfrm>
                <a:off x="4272600" y="3861400"/>
                <a:ext cx="16575" cy="12525"/>
              </a:xfrm>
              <a:custGeom>
                <a:avLst/>
                <a:gdLst/>
                <a:ahLst/>
                <a:cxnLst/>
                <a:rect l="l" t="t" r="r" b="b"/>
                <a:pathLst>
                  <a:path w="663" h="501" extrusionOk="0">
                    <a:moveTo>
                      <a:pt x="334" y="0"/>
                    </a:moveTo>
                    <a:cubicBezTo>
                      <a:pt x="279" y="0"/>
                      <a:pt x="223" y="18"/>
                      <a:pt x="177" y="56"/>
                    </a:cubicBezTo>
                    <a:cubicBezTo>
                      <a:pt x="0" y="198"/>
                      <a:pt x="84" y="477"/>
                      <a:pt x="305" y="500"/>
                    </a:cubicBezTo>
                    <a:cubicBezTo>
                      <a:pt x="315" y="501"/>
                      <a:pt x="324" y="501"/>
                      <a:pt x="333" y="501"/>
                    </a:cubicBezTo>
                    <a:cubicBezTo>
                      <a:pt x="541" y="501"/>
                      <a:pt x="663" y="261"/>
                      <a:pt x="527" y="91"/>
                    </a:cubicBezTo>
                    <a:cubicBezTo>
                      <a:pt x="478" y="31"/>
                      <a:pt x="406"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8" name="Google Shape;5908;p45"/>
              <p:cNvSpPr/>
              <p:nvPr/>
            </p:nvSpPr>
            <p:spPr>
              <a:xfrm>
                <a:off x="4259425" y="3844825"/>
                <a:ext cx="15850" cy="12075"/>
              </a:xfrm>
              <a:custGeom>
                <a:avLst/>
                <a:gdLst/>
                <a:ahLst/>
                <a:cxnLst/>
                <a:rect l="l" t="t" r="r" b="b"/>
                <a:pathLst>
                  <a:path w="634" h="483" extrusionOk="0">
                    <a:moveTo>
                      <a:pt x="316" y="1"/>
                    </a:moveTo>
                    <a:cubicBezTo>
                      <a:pt x="263" y="1"/>
                      <a:pt x="209" y="18"/>
                      <a:pt x="164" y="54"/>
                    </a:cubicBezTo>
                    <a:cubicBezTo>
                      <a:pt x="0" y="189"/>
                      <a:pt x="80" y="459"/>
                      <a:pt x="293" y="481"/>
                    </a:cubicBezTo>
                    <a:cubicBezTo>
                      <a:pt x="302" y="482"/>
                      <a:pt x="311" y="483"/>
                      <a:pt x="319" y="483"/>
                    </a:cubicBezTo>
                    <a:cubicBezTo>
                      <a:pt x="516" y="483"/>
                      <a:pt x="634" y="249"/>
                      <a:pt x="505" y="92"/>
                    </a:cubicBezTo>
                    <a:cubicBezTo>
                      <a:pt x="457" y="32"/>
                      <a:pt x="387" y="1"/>
                      <a:pt x="3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9" name="Google Shape;5909;p45"/>
              <p:cNvSpPr/>
              <p:nvPr/>
            </p:nvSpPr>
            <p:spPr>
              <a:xfrm>
                <a:off x="4246075" y="3828325"/>
                <a:ext cx="15375" cy="11625"/>
              </a:xfrm>
              <a:custGeom>
                <a:avLst/>
                <a:gdLst/>
                <a:ahLst/>
                <a:cxnLst/>
                <a:rect l="l" t="t" r="r" b="b"/>
                <a:pathLst>
                  <a:path w="615" h="465" extrusionOk="0">
                    <a:moveTo>
                      <a:pt x="307" y="1"/>
                    </a:moveTo>
                    <a:cubicBezTo>
                      <a:pt x="256" y="1"/>
                      <a:pt x="204" y="17"/>
                      <a:pt x="161" y="52"/>
                    </a:cubicBezTo>
                    <a:cubicBezTo>
                      <a:pt x="1" y="184"/>
                      <a:pt x="78" y="444"/>
                      <a:pt x="283" y="463"/>
                    </a:cubicBezTo>
                    <a:cubicBezTo>
                      <a:pt x="293" y="464"/>
                      <a:pt x="302" y="465"/>
                      <a:pt x="310" y="465"/>
                    </a:cubicBezTo>
                    <a:cubicBezTo>
                      <a:pt x="500" y="465"/>
                      <a:pt x="615" y="241"/>
                      <a:pt x="489" y="87"/>
                    </a:cubicBezTo>
                    <a:cubicBezTo>
                      <a:pt x="443" y="30"/>
                      <a:pt x="375" y="1"/>
                      <a:pt x="3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0" name="Google Shape;5910;p45"/>
              <p:cNvSpPr/>
              <p:nvPr/>
            </p:nvSpPr>
            <p:spPr>
              <a:xfrm>
                <a:off x="4232825" y="3811775"/>
                <a:ext cx="14750" cy="11225"/>
              </a:xfrm>
              <a:custGeom>
                <a:avLst/>
                <a:gdLst/>
                <a:ahLst/>
                <a:cxnLst/>
                <a:rect l="l" t="t" r="r" b="b"/>
                <a:pathLst>
                  <a:path w="590" h="449" extrusionOk="0">
                    <a:moveTo>
                      <a:pt x="295" y="0"/>
                    </a:moveTo>
                    <a:cubicBezTo>
                      <a:pt x="246" y="0"/>
                      <a:pt x="196" y="17"/>
                      <a:pt x="155" y="52"/>
                    </a:cubicBezTo>
                    <a:cubicBezTo>
                      <a:pt x="0" y="174"/>
                      <a:pt x="74" y="425"/>
                      <a:pt x="270" y="447"/>
                    </a:cubicBezTo>
                    <a:cubicBezTo>
                      <a:pt x="278" y="448"/>
                      <a:pt x="286" y="448"/>
                      <a:pt x="294" y="448"/>
                    </a:cubicBezTo>
                    <a:cubicBezTo>
                      <a:pt x="479" y="448"/>
                      <a:pt x="590" y="232"/>
                      <a:pt x="470" y="84"/>
                    </a:cubicBezTo>
                    <a:cubicBezTo>
                      <a:pt x="424" y="29"/>
                      <a:pt x="360"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1" name="Google Shape;5911;p45"/>
              <p:cNvSpPr/>
              <p:nvPr/>
            </p:nvSpPr>
            <p:spPr>
              <a:xfrm>
                <a:off x="4219575" y="3795225"/>
                <a:ext cx="14025" cy="10725"/>
              </a:xfrm>
              <a:custGeom>
                <a:avLst/>
                <a:gdLst/>
                <a:ahLst/>
                <a:cxnLst/>
                <a:rect l="l" t="t" r="r" b="b"/>
                <a:pathLst>
                  <a:path w="561" h="429" extrusionOk="0">
                    <a:moveTo>
                      <a:pt x="281" y="1"/>
                    </a:moveTo>
                    <a:cubicBezTo>
                      <a:pt x="234" y="1"/>
                      <a:pt x="187" y="17"/>
                      <a:pt x="148" y="49"/>
                    </a:cubicBezTo>
                    <a:cubicBezTo>
                      <a:pt x="0" y="167"/>
                      <a:pt x="71" y="409"/>
                      <a:pt x="260" y="428"/>
                    </a:cubicBezTo>
                    <a:cubicBezTo>
                      <a:pt x="268" y="429"/>
                      <a:pt x="276" y="429"/>
                      <a:pt x="283" y="429"/>
                    </a:cubicBezTo>
                    <a:cubicBezTo>
                      <a:pt x="456" y="429"/>
                      <a:pt x="561" y="222"/>
                      <a:pt x="447" y="81"/>
                    </a:cubicBezTo>
                    <a:cubicBezTo>
                      <a:pt x="405" y="28"/>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2" name="Google Shape;5912;p45"/>
              <p:cNvSpPr/>
              <p:nvPr/>
            </p:nvSpPr>
            <p:spPr>
              <a:xfrm>
                <a:off x="4206225" y="3778750"/>
                <a:ext cx="13475" cy="10250"/>
              </a:xfrm>
              <a:custGeom>
                <a:avLst/>
                <a:gdLst/>
                <a:ahLst/>
                <a:cxnLst/>
                <a:rect l="l" t="t" r="r" b="b"/>
                <a:pathLst>
                  <a:path w="539" h="410" extrusionOk="0">
                    <a:moveTo>
                      <a:pt x="272" y="0"/>
                    </a:moveTo>
                    <a:cubicBezTo>
                      <a:pt x="227" y="0"/>
                      <a:pt x="181" y="15"/>
                      <a:pt x="142" y="46"/>
                    </a:cubicBezTo>
                    <a:cubicBezTo>
                      <a:pt x="1" y="161"/>
                      <a:pt x="68" y="389"/>
                      <a:pt x="251" y="409"/>
                    </a:cubicBezTo>
                    <a:cubicBezTo>
                      <a:pt x="259" y="410"/>
                      <a:pt x="267" y="410"/>
                      <a:pt x="274" y="410"/>
                    </a:cubicBezTo>
                    <a:cubicBezTo>
                      <a:pt x="441" y="410"/>
                      <a:pt x="539" y="213"/>
                      <a:pt x="431" y="78"/>
                    </a:cubicBezTo>
                    <a:cubicBezTo>
                      <a:pt x="391" y="26"/>
                      <a:pt x="332" y="0"/>
                      <a:pt x="2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3" name="Google Shape;5913;p45"/>
              <p:cNvSpPr/>
              <p:nvPr/>
            </p:nvSpPr>
            <p:spPr>
              <a:xfrm>
                <a:off x="4192975" y="3762175"/>
                <a:ext cx="12925" cy="9800"/>
              </a:xfrm>
              <a:custGeom>
                <a:avLst/>
                <a:gdLst/>
                <a:ahLst/>
                <a:cxnLst/>
                <a:rect l="l" t="t" r="r" b="b"/>
                <a:pathLst>
                  <a:path w="517" h="392" extrusionOk="0">
                    <a:moveTo>
                      <a:pt x="259" y="0"/>
                    </a:moveTo>
                    <a:cubicBezTo>
                      <a:pt x="215" y="0"/>
                      <a:pt x="171" y="14"/>
                      <a:pt x="135" y="43"/>
                    </a:cubicBezTo>
                    <a:cubicBezTo>
                      <a:pt x="0" y="156"/>
                      <a:pt x="65" y="371"/>
                      <a:pt x="238" y="390"/>
                    </a:cubicBezTo>
                    <a:cubicBezTo>
                      <a:pt x="246" y="391"/>
                      <a:pt x="254" y="392"/>
                      <a:pt x="261" y="392"/>
                    </a:cubicBezTo>
                    <a:cubicBezTo>
                      <a:pt x="421" y="392"/>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4" name="Google Shape;5914;p45"/>
              <p:cNvSpPr/>
              <p:nvPr/>
            </p:nvSpPr>
            <p:spPr>
              <a:xfrm>
                <a:off x="4179725" y="3745675"/>
                <a:ext cx="12250" cy="9275"/>
              </a:xfrm>
              <a:custGeom>
                <a:avLst/>
                <a:gdLst/>
                <a:ahLst/>
                <a:cxnLst/>
                <a:rect l="l" t="t" r="r" b="b"/>
                <a:pathLst>
                  <a:path w="490" h="371" extrusionOk="0">
                    <a:moveTo>
                      <a:pt x="244" y="0"/>
                    </a:moveTo>
                    <a:cubicBezTo>
                      <a:pt x="204" y="0"/>
                      <a:pt x="163" y="14"/>
                      <a:pt x="129" y="41"/>
                    </a:cubicBezTo>
                    <a:cubicBezTo>
                      <a:pt x="0" y="144"/>
                      <a:pt x="61" y="353"/>
                      <a:pt x="225" y="369"/>
                    </a:cubicBezTo>
                    <a:cubicBezTo>
                      <a:pt x="233" y="370"/>
                      <a:pt x="241" y="370"/>
                      <a:pt x="248" y="370"/>
                    </a:cubicBezTo>
                    <a:cubicBezTo>
                      <a:pt x="401" y="370"/>
                      <a:pt x="490" y="193"/>
                      <a:pt x="389" y="70"/>
                    </a:cubicBezTo>
                    <a:cubicBezTo>
                      <a:pt x="352" y="24"/>
                      <a:pt x="299" y="0"/>
                      <a:pt x="2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5" name="Google Shape;5915;p45"/>
              <p:cNvSpPr/>
              <p:nvPr/>
            </p:nvSpPr>
            <p:spPr>
              <a:xfrm>
                <a:off x="4166450" y="3729100"/>
                <a:ext cx="11650" cy="8875"/>
              </a:xfrm>
              <a:custGeom>
                <a:avLst/>
                <a:gdLst/>
                <a:ahLst/>
                <a:cxnLst/>
                <a:rect l="l" t="t" r="r" b="b"/>
                <a:pathLst>
                  <a:path w="466" h="355" extrusionOk="0">
                    <a:moveTo>
                      <a:pt x="231" y="0"/>
                    </a:moveTo>
                    <a:cubicBezTo>
                      <a:pt x="193" y="0"/>
                      <a:pt x="154" y="13"/>
                      <a:pt x="123" y="39"/>
                    </a:cubicBezTo>
                    <a:cubicBezTo>
                      <a:pt x="1" y="139"/>
                      <a:pt x="59" y="338"/>
                      <a:pt x="216" y="354"/>
                    </a:cubicBezTo>
                    <a:cubicBezTo>
                      <a:pt x="223" y="355"/>
                      <a:pt x="229" y="355"/>
                      <a:pt x="235" y="355"/>
                    </a:cubicBezTo>
                    <a:cubicBezTo>
                      <a:pt x="378" y="355"/>
                      <a:pt x="466" y="185"/>
                      <a:pt x="370" y="68"/>
                    </a:cubicBezTo>
                    <a:cubicBezTo>
                      <a:pt x="335" y="24"/>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6" name="Google Shape;5916;p45"/>
              <p:cNvSpPr/>
              <p:nvPr/>
            </p:nvSpPr>
            <p:spPr>
              <a:xfrm>
                <a:off x="4153200" y="3712575"/>
                <a:ext cx="11000" cy="8375"/>
              </a:xfrm>
              <a:custGeom>
                <a:avLst/>
                <a:gdLst/>
                <a:ahLst/>
                <a:cxnLst/>
                <a:rect l="l" t="t" r="r" b="b"/>
                <a:pathLst>
                  <a:path w="440" h="335" extrusionOk="0">
                    <a:moveTo>
                      <a:pt x="221" y="1"/>
                    </a:moveTo>
                    <a:cubicBezTo>
                      <a:pt x="184" y="1"/>
                      <a:pt x="147" y="13"/>
                      <a:pt x="116" y="38"/>
                    </a:cubicBezTo>
                    <a:cubicBezTo>
                      <a:pt x="1" y="131"/>
                      <a:pt x="55" y="321"/>
                      <a:pt x="203" y="334"/>
                    </a:cubicBezTo>
                    <a:cubicBezTo>
                      <a:pt x="210" y="334"/>
                      <a:pt x="216" y="335"/>
                      <a:pt x="222" y="335"/>
                    </a:cubicBezTo>
                    <a:cubicBezTo>
                      <a:pt x="359" y="335"/>
                      <a:pt x="440" y="174"/>
                      <a:pt x="351" y="64"/>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7" name="Google Shape;5917;p45"/>
              <p:cNvSpPr/>
              <p:nvPr/>
            </p:nvSpPr>
            <p:spPr>
              <a:xfrm>
                <a:off x="4139875" y="3696075"/>
                <a:ext cx="10450" cy="7925"/>
              </a:xfrm>
              <a:custGeom>
                <a:avLst/>
                <a:gdLst/>
                <a:ahLst/>
                <a:cxnLst/>
                <a:rect l="l" t="t" r="r" b="b"/>
                <a:pathLst>
                  <a:path w="418" h="317" extrusionOk="0">
                    <a:moveTo>
                      <a:pt x="209" y="1"/>
                    </a:moveTo>
                    <a:cubicBezTo>
                      <a:pt x="174" y="1"/>
                      <a:pt x="139" y="12"/>
                      <a:pt x="109" y="36"/>
                    </a:cubicBezTo>
                    <a:cubicBezTo>
                      <a:pt x="0" y="123"/>
                      <a:pt x="55" y="300"/>
                      <a:pt x="193" y="316"/>
                    </a:cubicBezTo>
                    <a:cubicBezTo>
                      <a:pt x="198" y="316"/>
                      <a:pt x="204" y="316"/>
                      <a:pt x="209" y="316"/>
                    </a:cubicBezTo>
                    <a:cubicBezTo>
                      <a:pt x="341" y="316"/>
                      <a:pt x="418" y="164"/>
                      <a:pt x="331" y="58"/>
                    </a:cubicBezTo>
                    <a:cubicBezTo>
                      <a:pt x="300" y="20"/>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8" name="Google Shape;5918;p45"/>
              <p:cNvSpPr/>
              <p:nvPr/>
            </p:nvSpPr>
            <p:spPr>
              <a:xfrm>
                <a:off x="4343625" y="3913025"/>
                <a:ext cx="19050" cy="14425"/>
              </a:xfrm>
              <a:custGeom>
                <a:avLst/>
                <a:gdLst/>
                <a:ahLst/>
                <a:cxnLst/>
                <a:rect l="l" t="t" r="r" b="b"/>
                <a:pathLst>
                  <a:path w="762" h="577" extrusionOk="0">
                    <a:moveTo>
                      <a:pt x="381" y="0"/>
                    </a:moveTo>
                    <a:cubicBezTo>
                      <a:pt x="318" y="0"/>
                      <a:pt x="253" y="21"/>
                      <a:pt x="199" y="64"/>
                    </a:cubicBezTo>
                    <a:cubicBezTo>
                      <a:pt x="0" y="225"/>
                      <a:pt x="97" y="549"/>
                      <a:pt x="350" y="575"/>
                    </a:cubicBezTo>
                    <a:cubicBezTo>
                      <a:pt x="361" y="576"/>
                      <a:pt x="371" y="577"/>
                      <a:pt x="382" y="577"/>
                    </a:cubicBezTo>
                    <a:cubicBezTo>
                      <a:pt x="620" y="577"/>
                      <a:pt x="761" y="297"/>
                      <a:pt x="604" y="106"/>
                    </a:cubicBezTo>
                    <a:cubicBezTo>
                      <a:pt x="548" y="36"/>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9" name="Google Shape;5919;p45"/>
              <p:cNvSpPr/>
              <p:nvPr/>
            </p:nvSpPr>
            <p:spPr>
              <a:xfrm>
                <a:off x="4330350" y="3896500"/>
                <a:ext cx="18425" cy="13925"/>
              </a:xfrm>
              <a:custGeom>
                <a:avLst/>
                <a:gdLst/>
                <a:ahLst/>
                <a:cxnLst/>
                <a:rect l="l" t="t" r="r" b="b"/>
                <a:pathLst>
                  <a:path w="737" h="557" extrusionOk="0">
                    <a:moveTo>
                      <a:pt x="371" y="0"/>
                    </a:moveTo>
                    <a:cubicBezTo>
                      <a:pt x="309" y="0"/>
                      <a:pt x="246" y="21"/>
                      <a:pt x="194" y="63"/>
                    </a:cubicBezTo>
                    <a:cubicBezTo>
                      <a:pt x="1" y="220"/>
                      <a:pt x="94" y="532"/>
                      <a:pt x="341" y="555"/>
                    </a:cubicBezTo>
                    <a:cubicBezTo>
                      <a:pt x="352" y="556"/>
                      <a:pt x="362" y="556"/>
                      <a:pt x="372" y="556"/>
                    </a:cubicBezTo>
                    <a:cubicBezTo>
                      <a:pt x="601" y="556"/>
                      <a:pt x="737" y="286"/>
                      <a:pt x="586" y="101"/>
                    </a:cubicBezTo>
                    <a:cubicBezTo>
                      <a:pt x="531" y="35"/>
                      <a:pt x="452" y="0"/>
                      <a:pt x="3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0" name="Google Shape;5920;p45"/>
              <p:cNvSpPr/>
              <p:nvPr/>
            </p:nvSpPr>
            <p:spPr>
              <a:xfrm>
                <a:off x="4317100" y="3879925"/>
                <a:ext cx="17775" cy="13550"/>
              </a:xfrm>
              <a:custGeom>
                <a:avLst/>
                <a:gdLst/>
                <a:ahLst/>
                <a:cxnLst/>
                <a:rect l="l" t="t" r="r" b="b"/>
                <a:pathLst>
                  <a:path w="711" h="542" extrusionOk="0">
                    <a:moveTo>
                      <a:pt x="357" y="1"/>
                    </a:moveTo>
                    <a:cubicBezTo>
                      <a:pt x="297" y="1"/>
                      <a:pt x="237" y="20"/>
                      <a:pt x="187" y="61"/>
                    </a:cubicBezTo>
                    <a:cubicBezTo>
                      <a:pt x="1" y="212"/>
                      <a:pt x="87" y="514"/>
                      <a:pt x="328" y="540"/>
                    </a:cubicBezTo>
                    <a:cubicBezTo>
                      <a:pt x="339" y="541"/>
                      <a:pt x="349" y="541"/>
                      <a:pt x="359" y="541"/>
                    </a:cubicBezTo>
                    <a:cubicBezTo>
                      <a:pt x="579" y="541"/>
                      <a:pt x="711" y="281"/>
                      <a:pt x="566" y="102"/>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1" name="Google Shape;5921;p45"/>
              <p:cNvSpPr/>
              <p:nvPr/>
            </p:nvSpPr>
            <p:spPr>
              <a:xfrm>
                <a:off x="4303775" y="3863375"/>
                <a:ext cx="17200" cy="13050"/>
              </a:xfrm>
              <a:custGeom>
                <a:avLst/>
                <a:gdLst/>
                <a:ahLst/>
                <a:cxnLst/>
                <a:rect l="l" t="t" r="r" b="b"/>
                <a:pathLst>
                  <a:path w="688" h="522" extrusionOk="0">
                    <a:moveTo>
                      <a:pt x="345" y="1"/>
                    </a:moveTo>
                    <a:cubicBezTo>
                      <a:pt x="288" y="1"/>
                      <a:pt x="231" y="19"/>
                      <a:pt x="183" y="57"/>
                    </a:cubicBezTo>
                    <a:cubicBezTo>
                      <a:pt x="0" y="202"/>
                      <a:pt x="87" y="495"/>
                      <a:pt x="315" y="520"/>
                    </a:cubicBezTo>
                    <a:cubicBezTo>
                      <a:pt x="326" y="521"/>
                      <a:pt x="336" y="522"/>
                      <a:pt x="346" y="522"/>
                    </a:cubicBezTo>
                    <a:cubicBezTo>
                      <a:pt x="559" y="522"/>
                      <a:pt x="688" y="271"/>
                      <a:pt x="546" y="99"/>
                    </a:cubicBezTo>
                    <a:cubicBezTo>
                      <a:pt x="497" y="35"/>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2" name="Google Shape;5922;p45"/>
              <p:cNvSpPr/>
              <p:nvPr/>
            </p:nvSpPr>
            <p:spPr>
              <a:xfrm>
                <a:off x="4290500" y="3846850"/>
                <a:ext cx="16600" cy="12625"/>
              </a:xfrm>
              <a:custGeom>
                <a:avLst/>
                <a:gdLst/>
                <a:ahLst/>
                <a:cxnLst/>
                <a:rect l="l" t="t" r="r" b="b"/>
                <a:pathLst>
                  <a:path w="664" h="505" extrusionOk="0">
                    <a:moveTo>
                      <a:pt x="333" y="1"/>
                    </a:moveTo>
                    <a:cubicBezTo>
                      <a:pt x="277" y="1"/>
                      <a:pt x="221" y="19"/>
                      <a:pt x="174" y="56"/>
                    </a:cubicBezTo>
                    <a:cubicBezTo>
                      <a:pt x="1" y="198"/>
                      <a:pt x="84" y="477"/>
                      <a:pt x="306" y="503"/>
                    </a:cubicBezTo>
                    <a:cubicBezTo>
                      <a:pt x="315" y="504"/>
                      <a:pt x="324" y="505"/>
                      <a:pt x="333" y="505"/>
                    </a:cubicBezTo>
                    <a:cubicBezTo>
                      <a:pt x="539" y="505"/>
                      <a:pt x="663" y="261"/>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3" name="Google Shape;5923;p45"/>
              <p:cNvSpPr/>
              <p:nvPr/>
            </p:nvSpPr>
            <p:spPr>
              <a:xfrm>
                <a:off x="4277250" y="3830350"/>
                <a:ext cx="15950" cy="12100"/>
              </a:xfrm>
              <a:custGeom>
                <a:avLst/>
                <a:gdLst/>
                <a:ahLst/>
                <a:cxnLst/>
                <a:rect l="l" t="t" r="r" b="b"/>
                <a:pathLst>
                  <a:path w="638" h="484" extrusionOk="0">
                    <a:moveTo>
                      <a:pt x="320" y="1"/>
                    </a:moveTo>
                    <a:cubicBezTo>
                      <a:pt x="266" y="1"/>
                      <a:pt x="212" y="18"/>
                      <a:pt x="168" y="54"/>
                    </a:cubicBezTo>
                    <a:cubicBezTo>
                      <a:pt x="1" y="189"/>
                      <a:pt x="81" y="459"/>
                      <a:pt x="296" y="482"/>
                    </a:cubicBezTo>
                    <a:cubicBezTo>
                      <a:pt x="305" y="483"/>
                      <a:pt x="314" y="483"/>
                      <a:pt x="323" y="483"/>
                    </a:cubicBezTo>
                    <a:cubicBezTo>
                      <a:pt x="519" y="483"/>
                      <a:pt x="638" y="250"/>
                      <a:pt x="508" y="90"/>
                    </a:cubicBezTo>
                    <a:cubicBezTo>
                      <a:pt x="461" y="31"/>
                      <a:pt x="390"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4" name="Google Shape;5924;p45"/>
              <p:cNvSpPr/>
              <p:nvPr/>
            </p:nvSpPr>
            <p:spPr>
              <a:xfrm>
                <a:off x="4264000" y="3813800"/>
                <a:ext cx="15400" cy="11675"/>
              </a:xfrm>
              <a:custGeom>
                <a:avLst/>
                <a:gdLst/>
                <a:ahLst/>
                <a:cxnLst/>
                <a:rect l="l" t="t" r="r" b="b"/>
                <a:pathLst>
                  <a:path w="616" h="467" extrusionOk="0">
                    <a:moveTo>
                      <a:pt x="310" y="1"/>
                    </a:moveTo>
                    <a:cubicBezTo>
                      <a:pt x="258" y="1"/>
                      <a:pt x="206" y="18"/>
                      <a:pt x="161" y="54"/>
                    </a:cubicBezTo>
                    <a:cubicBezTo>
                      <a:pt x="0" y="183"/>
                      <a:pt x="77" y="443"/>
                      <a:pt x="286" y="466"/>
                    </a:cubicBezTo>
                    <a:cubicBezTo>
                      <a:pt x="294" y="466"/>
                      <a:pt x="302" y="467"/>
                      <a:pt x="310" y="467"/>
                    </a:cubicBezTo>
                    <a:cubicBezTo>
                      <a:pt x="501" y="467"/>
                      <a:pt x="615" y="241"/>
                      <a:pt x="489" y="87"/>
                    </a:cubicBezTo>
                    <a:cubicBezTo>
                      <a:pt x="443" y="30"/>
                      <a:pt x="377" y="1"/>
                      <a:pt x="3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5" name="Google Shape;5925;p45"/>
              <p:cNvSpPr/>
              <p:nvPr/>
            </p:nvSpPr>
            <p:spPr>
              <a:xfrm>
                <a:off x="4250750" y="3797300"/>
                <a:ext cx="14650" cy="11150"/>
              </a:xfrm>
              <a:custGeom>
                <a:avLst/>
                <a:gdLst/>
                <a:ahLst/>
                <a:cxnLst/>
                <a:rect l="l" t="t" r="r" b="b"/>
                <a:pathLst>
                  <a:path w="586" h="446" extrusionOk="0">
                    <a:moveTo>
                      <a:pt x="294" y="0"/>
                    </a:moveTo>
                    <a:cubicBezTo>
                      <a:pt x="245" y="0"/>
                      <a:pt x="196" y="16"/>
                      <a:pt x="154" y="49"/>
                    </a:cubicBezTo>
                    <a:cubicBezTo>
                      <a:pt x="0" y="174"/>
                      <a:pt x="74" y="425"/>
                      <a:pt x="270" y="444"/>
                    </a:cubicBezTo>
                    <a:cubicBezTo>
                      <a:pt x="279" y="445"/>
                      <a:pt x="288" y="446"/>
                      <a:pt x="297" y="446"/>
                    </a:cubicBezTo>
                    <a:cubicBezTo>
                      <a:pt x="480" y="446"/>
                      <a:pt x="586" y="228"/>
                      <a:pt x="466" y="81"/>
                    </a:cubicBezTo>
                    <a:cubicBezTo>
                      <a:pt x="422" y="28"/>
                      <a:pt x="358" y="0"/>
                      <a:pt x="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6" name="Google Shape;5926;p45"/>
              <p:cNvSpPr/>
              <p:nvPr/>
            </p:nvSpPr>
            <p:spPr>
              <a:xfrm>
                <a:off x="4237400" y="3780725"/>
                <a:ext cx="14200" cy="10775"/>
              </a:xfrm>
              <a:custGeom>
                <a:avLst/>
                <a:gdLst/>
                <a:ahLst/>
                <a:cxnLst/>
                <a:rect l="l" t="t" r="r" b="b"/>
                <a:pathLst>
                  <a:path w="568" h="431" extrusionOk="0">
                    <a:moveTo>
                      <a:pt x="285" y="1"/>
                    </a:moveTo>
                    <a:cubicBezTo>
                      <a:pt x="237" y="1"/>
                      <a:pt x="189" y="17"/>
                      <a:pt x="148" y="50"/>
                    </a:cubicBezTo>
                    <a:cubicBezTo>
                      <a:pt x="1" y="169"/>
                      <a:pt x="71" y="407"/>
                      <a:pt x="261" y="429"/>
                    </a:cubicBezTo>
                    <a:cubicBezTo>
                      <a:pt x="269" y="430"/>
                      <a:pt x="277" y="431"/>
                      <a:pt x="284" y="431"/>
                    </a:cubicBezTo>
                    <a:cubicBezTo>
                      <a:pt x="460" y="431"/>
                      <a:pt x="567" y="224"/>
                      <a:pt x="450" y="79"/>
                    </a:cubicBezTo>
                    <a:cubicBezTo>
                      <a:pt x="409" y="28"/>
                      <a:pt x="347"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7" name="Google Shape;5927;p45"/>
              <p:cNvSpPr/>
              <p:nvPr/>
            </p:nvSpPr>
            <p:spPr>
              <a:xfrm>
                <a:off x="4224150" y="3764200"/>
                <a:ext cx="13475" cy="10275"/>
              </a:xfrm>
              <a:custGeom>
                <a:avLst/>
                <a:gdLst/>
                <a:ahLst/>
                <a:cxnLst/>
                <a:rect l="l" t="t" r="r" b="b"/>
                <a:pathLst>
                  <a:path w="539" h="411" extrusionOk="0">
                    <a:moveTo>
                      <a:pt x="272" y="0"/>
                    </a:moveTo>
                    <a:cubicBezTo>
                      <a:pt x="226" y="0"/>
                      <a:pt x="180" y="15"/>
                      <a:pt x="142" y="46"/>
                    </a:cubicBezTo>
                    <a:cubicBezTo>
                      <a:pt x="0" y="162"/>
                      <a:pt x="68" y="390"/>
                      <a:pt x="251" y="409"/>
                    </a:cubicBezTo>
                    <a:cubicBezTo>
                      <a:pt x="259" y="410"/>
                      <a:pt x="266" y="410"/>
                      <a:pt x="274" y="410"/>
                    </a:cubicBezTo>
                    <a:cubicBezTo>
                      <a:pt x="440" y="410"/>
                      <a:pt x="538" y="213"/>
                      <a:pt x="431" y="78"/>
                    </a:cubicBezTo>
                    <a:cubicBezTo>
                      <a:pt x="391" y="27"/>
                      <a:pt x="332" y="0"/>
                      <a:pt x="2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8" name="Google Shape;5928;p45"/>
              <p:cNvSpPr/>
              <p:nvPr/>
            </p:nvSpPr>
            <p:spPr>
              <a:xfrm>
                <a:off x="4210875" y="3747700"/>
                <a:ext cx="12950" cy="9800"/>
              </a:xfrm>
              <a:custGeom>
                <a:avLst/>
                <a:gdLst/>
                <a:ahLst/>
                <a:cxnLst/>
                <a:rect l="l" t="t" r="r" b="b"/>
                <a:pathLst>
                  <a:path w="518" h="392" extrusionOk="0">
                    <a:moveTo>
                      <a:pt x="258" y="1"/>
                    </a:moveTo>
                    <a:cubicBezTo>
                      <a:pt x="215" y="1"/>
                      <a:pt x="172" y="15"/>
                      <a:pt x="136" y="44"/>
                    </a:cubicBezTo>
                    <a:cubicBezTo>
                      <a:pt x="1" y="153"/>
                      <a:pt x="65" y="372"/>
                      <a:pt x="239" y="391"/>
                    </a:cubicBezTo>
                    <a:cubicBezTo>
                      <a:pt x="245" y="392"/>
                      <a:pt x="252" y="392"/>
                      <a:pt x="258" y="392"/>
                    </a:cubicBezTo>
                    <a:cubicBezTo>
                      <a:pt x="420" y="392"/>
                      <a:pt x="517" y="203"/>
                      <a:pt x="412" y="73"/>
                    </a:cubicBezTo>
                    <a:cubicBezTo>
                      <a:pt x="372" y="25"/>
                      <a:pt x="315"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9" name="Google Shape;5929;p45"/>
              <p:cNvSpPr/>
              <p:nvPr/>
            </p:nvSpPr>
            <p:spPr>
              <a:xfrm>
                <a:off x="4197625" y="3731125"/>
                <a:ext cx="12300" cy="9350"/>
              </a:xfrm>
              <a:custGeom>
                <a:avLst/>
                <a:gdLst/>
                <a:ahLst/>
                <a:cxnLst/>
                <a:rect l="l" t="t" r="r" b="b"/>
                <a:pathLst>
                  <a:path w="492" h="374" extrusionOk="0">
                    <a:moveTo>
                      <a:pt x="245" y="1"/>
                    </a:moveTo>
                    <a:cubicBezTo>
                      <a:pt x="205" y="1"/>
                      <a:pt x="164" y="14"/>
                      <a:pt x="129" y="42"/>
                    </a:cubicBezTo>
                    <a:cubicBezTo>
                      <a:pt x="1" y="148"/>
                      <a:pt x="62" y="357"/>
                      <a:pt x="226" y="373"/>
                    </a:cubicBezTo>
                    <a:cubicBezTo>
                      <a:pt x="232" y="373"/>
                      <a:pt x="239" y="374"/>
                      <a:pt x="245" y="374"/>
                    </a:cubicBezTo>
                    <a:cubicBezTo>
                      <a:pt x="398" y="374"/>
                      <a:pt x="491" y="194"/>
                      <a:pt x="390"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0" name="Google Shape;5930;p45"/>
              <p:cNvSpPr/>
              <p:nvPr/>
            </p:nvSpPr>
            <p:spPr>
              <a:xfrm>
                <a:off x="4184375" y="3714625"/>
                <a:ext cx="11625" cy="8825"/>
              </a:xfrm>
              <a:custGeom>
                <a:avLst/>
                <a:gdLst/>
                <a:ahLst/>
                <a:cxnLst/>
                <a:rect l="l" t="t" r="r" b="b"/>
                <a:pathLst>
                  <a:path w="465" h="353" extrusionOk="0">
                    <a:moveTo>
                      <a:pt x="232" y="1"/>
                    </a:moveTo>
                    <a:cubicBezTo>
                      <a:pt x="193" y="1"/>
                      <a:pt x="154" y="13"/>
                      <a:pt x="123" y="40"/>
                    </a:cubicBezTo>
                    <a:cubicBezTo>
                      <a:pt x="0" y="139"/>
                      <a:pt x="58" y="335"/>
                      <a:pt x="216" y="351"/>
                    </a:cubicBezTo>
                    <a:cubicBezTo>
                      <a:pt x="223" y="352"/>
                      <a:pt x="231" y="353"/>
                      <a:pt x="238" y="353"/>
                    </a:cubicBezTo>
                    <a:cubicBezTo>
                      <a:pt x="379" y="353"/>
                      <a:pt x="465" y="181"/>
                      <a:pt x="370" y="65"/>
                    </a:cubicBezTo>
                    <a:cubicBezTo>
                      <a:pt x="335" y="23"/>
                      <a:pt x="284" y="1"/>
                      <a:pt x="2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1" name="Google Shape;5931;p45"/>
              <p:cNvSpPr/>
              <p:nvPr/>
            </p:nvSpPr>
            <p:spPr>
              <a:xfrm>
                <a:off x="4171025" y="3698100"/>
                <a:ext cx="11100" cy="8400"/>
              </a:xfrm>
              <a:custGeom>
                <a:avLst/>
                <a:gdLst/>
                <a:ahLst/>
                <a:cxnLst/>
                <a:rect l="l" t="t" r="r" b="b"/>
                <a:pathLst>
                  <a:path w="444" h="336" extrusionOk="0">
                    <a:moveTo>
                      <a:pt x="223" y="1"/>
                    </a:moveTo>
                    <a:cubicBezTo>
                      <a:pt x="185" y="1"/>
                      <a:pt x="148" y="13"/>
                      <a:pt x="117" y="39"/>
                    </a:cubicBezTo>
                    <a:cubicBezTo>
                      <a:pt x="1" y="132"/>
                      <a:pt x="56" y="318"/>
                      <a:pt x="203" y="334"/>
                    </a:cubicBezTo>
                    <a:cubicBezTo>
                      <a:pt x="210" y="335"/>
                      <a:pt x="217" y="335"/>
                      <a:pt x="223" y="335"/>
                    </a:cubicBezTo>
                    <a:cubicBezTo>
                      <a:pt x="362" y="335"/>
                      <a:pt x="443" y="172"/>
                      <a:pt x="351" y="61"/>
                    </a:cubicBezTo>
                    <a:cubicBezTo>
                      <a:pt x="319" y="21"/>
                      <a:pt x="271" y="1"/>
                      <a:pt x="2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2" name="Google Shape;5932;p45"/>
              <p:cNvSpPr/>
              <p:nvPr/>
            </p:nvSpPr>
            <p:spPr>
              <a:xfrm>
                <a:off x="4157775" y="3681550"/>
                <a:ext cx="10475" cy="7975"/>
              </a:xfrm>
              <a:custGeom>
                <a:avLst/>
                <a:gdLst/>
                <a:ahLst/>
                <a:cxnLst/>
                <a:rect l="l" t="t" r="r" b="b"/>
                <a:pathLst>
                  <a:path w="419" h="319" extrusionOk="0">
                    <a:moveTo>
                      <a:pt x="209" y="0"/>
                    </a:moveTo>
                    <a:cubicBezTo>
                      <a:pt x="174" y="0"/>
                      <a:pt x="139" y="12"/>
                      <a:pt x="110" y="35"/>
                    </a:cubicBezTo>
                    <a:cubicBezTo>
                      <a:pt x="1" y="125"/>
                      <a:pt x="52" y="302"/>
                      <a:pt x="194" y="318"/>
                    </a:cubicBezTo>
                    <a:cubicBezTo>
                      <a:pt x="199" y="319"/>
                      <a:pt x="204" y="319"/>
                      <a:pt x="209" y="319"/>
                    </a:cubicBezTo>
                    <a:cubicBezTo>
                      <a:pt x="341" y="319"/>
                      <a:pt x="418" y="166"/>
                      <a:pt x="332" y="61"/>
                    </a:cubicBezTo>
                    <a:cubicBezTo>
                      <a:pt x="301"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3" name="Google Shape;5933;p45"/>
              <p:cNvSpPr/>
              <p:nvPr/>
            </p:nvSpPr>
            <p:spPr>
              <a:xfrm>
                <a:off x="4348275" y="3881975"/>
                <a:ext cx="18425" cy="13975"/>
              </a:xfrm>
              <a:custGeom>
                <a:avLst/>
                <a:gdLst/>
                <a:ahLst/>
                <a:cxnLst/>
                <a:rect l="l" t="t" r="r" b="b"/>
                <a:pathLst>
                  <a:path w="737" h="559" extrusionOk="0">
                    <a:moveTo>
                      <a:pt x="368" y="1"/>
                    </a:moveTo>
                    <a:cubicBezTo>
                      <a:pt x="306" y="1"/>
                      <a:pt x="244" y="21"/>
                      <a:pt x="193" y="62"/>
                    </a:cubicBezTo>
                    <a:cubicBezTo>
                      <a:pt x="0" y="220"/>
                      <a:pt x="94" y="531"/>
                      <a:pt x="341" y="557"/>
                    </a:cubicBezTo>
                    <a:cubicBezTo>
                      <a:pt x="352" y="558"/>
                      <a:pt x="362" y="559"/>
                      <a:pt x="372" y="559"/>
                    </a:cubicBezTo>
                    <a:cubicBezTo>
                      <a:pt x="601" y="559"/>
                      <a:pt x="736" y="289"/>
                      <a:pt x="585" y="104"/>
                    </a:cubicBezTo>
                    <a:cubicBezTo>
                      <a:pt x="530" y="36"/>
                      <a:pt x="449"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4" name="Google Shape;5934;p45"/>
              <p:cNvSpPr/>
              <p:nvPr/>
            </p:nvSpPr>
            <p:spPr>
              <a:xfrm>
                <a:off x="4335025" y="3865425"/>
                <a:ext cx="17775" cy="13500"/>
              </a:xfrm>
              <a:custGeom>
                <a:avLst/>
                <a:gdLst/>
                <a:ahLst/>
                <a:cxnLst/>
                <a:rect l="l" t="t" r="r" b="b"/>
                <a:pathLst>
                  <a:path w="711" h="540" extrusionOk="0">
                    <a:moveTo>
                      <a:pt x="357" y="0"/>
                    </a:moveTo>
                    <a:cubicBezTo>
                      <a:pt x="297" y="0"/>
                      <a:pt x="237" y="21"/>
                      <a:pt x="187" y="62"/>
                    </a:cubicBezTo>
                    <a:cubicBezTo>
                      <a:pt x="0" y="210"/>
                      <a:pt x="87" y="512"/>
                      <a:pt x="328" y="538"/>
                    </a:cubicBezTo>
                    <a:cubicBezTo>
                      <a:pt x="338" y="539"/>
                      <a:pt x="349" y="540"/>
                      <a:pt x="359" y="540"/>
                    </a:cubicBezTo>
                    <a:cubicBezTo>
                      <a:pt x="578" y="540"/>
                      <a:pt x="710" y="279"/>
                      <a:pt x="566" y="101"/>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5" name="Google Shape;5935;p45"/>
              <p:cNvSpPr/>
              <p:nvPr/>
            </p:nvSpPr>
            <p:spPr>
              <a:xfrm>
                <a:off x="4321675" y="3848875"/>
                <a:ext cx="17250" cy="13100"/>
              </a:xfrm>
              <a:custGeom>
                <a:avLst/>
                <a:gdLst/>
                <a:ahLst/>
                <a:cxnLst/>
                <a:rect l="l" t="t" r="r" b="b"/>
                <a:pathLst>
                  <a:path w="690" h="524" extrusionOk="0">
                    <a:moveTo>
                      <a:pt x="345" y="1"/>
                    </a:moveTo>
                    <a:cubicBezTo>
                      <a:pt x="288" y="1"/>
                      <a:pt x="229" y="20"/>
                      <a:pt x="181" y="59"/>
                    </a:cubicBezTo>
                    <a:cubicBezTo>
                      <a:pt x="1" y="207"/>
                      <a:pt x="88" y="496"/>
                      <a:pt x="319" y="522"/>
                    </a:cubicBezTo>
                    <a:cubicBezTo>
                      <a:pt x="328" y="523"/>
                      <a:pt x="337" y="523"/>
                      <a:pt x="346" y="523"/>
                    </a:cubicBezTo>
                    <a:cubicBezTo>
                      <a:pt x="561" y="523"/>
                      <a:pt x="689" y="270"/>
                      <a:pt x="547" y="98"/>
                    </a:cubicBezTo>
                    <a:cubicBezTo>
                      <a:pt x="496" y="34"/>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6" name="Google Shape;5936;p45"/>
              <p:cNvSpPr/>
              <p:nvPr/>
            </p:nvSpPr>
            <p:spPr>
              <a:xfrm>
                <a:off x="4308425" y="3832400"/>
                <a:ext cx="16575" cy="12550"/>
              </a:xfrm>
              <a:custGeom>
                <a:avLst/>
                <a:gdLst/>
                <a:ahLst/>
                <a:cxnLst/>
                <a:rect l="l" t="t" r="r" b="b"/>
                <a:pathLst>
                  <a:path w="663" h="502" extrusionOk="0">
                    <a:moveTo>
                      <a:pt x="334" y="0"/>
                    </a:moveTo>
                    <a:cubicBezTo>
                      <a:pt x="278" y="0"/>
                      <a:pt x="221" y="18"/>
                      <a:pt x="174" y="56"/>
                    </a:cubicBezTo>
                    <a:cubicBezTo>
                      <a:pt x="0" y="197"/>
                      <a:pt x="84" y="477"/>
                      <a:pt x="306" y="499"/>
                    </a:cubicBezTo>
                    <a:cubicBezTo>
                      <a:pt x="316" y="501"/>
                      <a:pt x="326" y="501"/>
                      <a:pt x="336" y="501"/>
                    </a:cubicBezTo>
                    <a:cubicBezTo>
                      <a:pt x="543" y="501"/>
                      <a:pt x="662" y="257"/>
                      <a:pt x="528" y="91"/>
                    </a:cubicBezTo>
                    <a:cubicBezTo>
                      <a:pt x="478" y="31"/>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7" name="Google Shape;5937;p45"/>
              <p:cNvSpPr/>
              <p:nvPr/>
            </p:nvSpPr>
            <p:spPr>
              <a:xfrm>
                <a:off x="4295175" y="3815825"/>
                <a:ext cx="15950" cy="12075"/>
              </a:xfrm>
              <a:custGeom>
                <a:avLst/>
                <a:gdLst/>
                <a:ahLst/>
                <a:cxnLst/>
                <a:rect l="l" t="t" r="r" b="b"/>
                <a:pathLst>
                  <a:path w="638" h="483" extrusionOk="0">
                    <a:moveTo>
                      <a:pt x="318" y="0"/>
                    </a:moveTo>
                    <a:cubicBezTo>
                      <a:pt x="265" y="0"/>
                      <a:pt x="211" y="18"/>
                      <a:pt x="167" y="54"/>
                    </a:cubicBezTo>
                    <a:cubicBezTo>
                      <a:pt x="0" y="189"/>
                      <a:pt x="81" y="459"/>
                      <a:pt x="293" y="481"/>
                    </a:cubicBezTo>
                    <a:cubicBezTo>
                      <a:pt x="302" y="482"/>
                      <a:pt x="311" y="483"/>
                      <a:pt x="320" y="483"/>
                    </a:cubicBezTo>
                    <a:cubicBezTo>
                      <a:pt x="519" y="483"/>
                      <a:pt x="637" y="249"/>
                      <a:pt x="508" y="92"/>
                    </a:cubicBezTo>
                    <a:cubicBezTo>
                      <a:pt x="460" y="32"/>
                      <a:pt x="389"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8" name="Google Shape;5938;p45"/>
              <p:cNvSpPr/>
              <p:nvPr/>
            </p:nvSpPr>
            <p:spPr>
              <a:xfrm>
                <a:off x="4281900" y="3799325"/>
                <a:ext cx="15325" cy="11625"/>
              </a:xfrm>
              <a:custGeom>
                <a:avLst/>
                <a:gdLst/>
                <a:ahLst/>
                <a:cxnLst/>
                <a:rect l="l" t="t" r="r" b="b"/>
                <a:pathLst>
                  <a:path w="613" h="465" extrusionOk="0">
                    <a:moveTo>
                      <a:pt x="306" y="1"/>
                    </a:moveTo>
                    <a:cubicBezTo>
                      <a:pt x="255" y="1"/>
                      <a:pt x="204" y="17"/>
                      <a:pt x="162" y="52"/>
                    </a:cubicBezTo>
                    <a:cubicBezTo>
                      <a:pt x="1" y="183"/>
                      <a:pt x="78" y="444"/>
                      <a:pt x="284" y="463"/>
                    </a:cubicBezTo>
                    <a:cubicBezTo>
                      <a:pt x="293" y="464"/>
                      <a:pt x="302" y="465"/>
                      <a:pt x="311" y="465"/>
                    </a:cubicBezTo>
                    <a:cubicBezTo>
                      <a:pt x="500" y="465"/>
                      <a:pt x="612" y="241"/>
                      <a:pt x="486" y="87"/>
                    </a:cubicBezTo>
                    <a:cubicBezTo>
                      <a:pt x="440" y="30"/>
                      <a:pt x="373"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9" name="Google Shape;5939;p45"/>
              <p:cNvSpPr/>
              <p:nvPr/>
            </p:nvSpPr>
            <p:spPr>
              <a:xfrm>
                <a:off x="4268575" y="3782775"/>
                <a:ext cx="14750" cy="11225"/>
              </a:xfrm>
              <a:custGeom>
                <a:avLst/>
                <a:gdLst/>
                <a:ahLst/>
                <a:cxnLst/>
                <a:rect l="l" t="t" r="r" b="b"/>
                <a:pathLst>
                  <a:path w="590" h="449" extrusionOk="0">
                    <a:moveTo>
                      <a:pt x="296" y="0"/>
                    </a:moveTo>
                    <a:cubicBezTo>
                      <a:pt x="246" y="0"/>
                      <a:pt x="196" y="17"/>
                      <a:pt x="155" y="52"/>
                    </a:cubicBezTo>
                    <a:cubicBezTo>
                      <a:pt x="0" y="174"/>
                      <a:pt x="74" y="424"/>
                      <a:pt x="274" y="447"/>
                    </a:cubicBezTo>
                    <a:cubicBezTo>
                      <a:pt x="282" y="448"/>
                      <a:pt x="289" y="448"/>
                      <a:pt x="297" y="448"/>
                    </a:cubicBezTo>
                    <a:cubicBezTo>
                      <a:pt x="482" y="448"/>
                      <a:pt x="590" y="232"/>
                      <a:pt x="470" y="84"/>
                    </a:cubicBezTo>
                    <a:cubicBezTo>
                      <a:pt x="426" y="29"/>
                      <a:pt x="361"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0" name="Google Shape;5940;p45"/>
              <p:cNvSpPr/>
              <p:nvPr/>
            </p:nvSpPr>
            <p:spPr>
              <a:xfrm>
                <a:off x="4255325" y="3766225"/>
                <a:ext cx="14125" cy="10725"/>
              </a:xfrm>
              <a:custGeom>
                <a:avLst/>
                <a:gdLst/>
                <a:ahLst/>
                <a:cxnLst/>
                <a:rect l="l" t="t" r="r" b="b"/>
                <a:pathLst>
                  <a:path w="565" h="429" extrusionOk="0">
                    <a:moveTo>
                      <a:pt x="284" y="1"/>
                    </a:moveTo>
                    <a:cubicBezTo>
                      <a:pt x="237" y="1"/>
                      <a:pt x="188" y="16"/>
                      <a:pt x="148" y="48"/>
                    </a:cubicBezTo>
                    <a:cubicBezTo>
                      <a:pt x="0" y="167"/>
                      <a:pt x="71" y="408"/>
                      <a:pt x="261" y="428"/>
                    </a:cubicBezTo>
                    <a:cubicBezTo>
                      <a:pt x="268" y="428"/>
                      <a:pt x="276" y="429"/>
                      <a:pt x="284" y="429"/>
                    </a:cubicBezTo>
                    <a:cubicBezTo>
                      <a:pt x="460" y="429"/>
                      <a:pt x="564" y="222"/>
                      <a:pt x="450" y="81"/>
                    </a:cubicBezTo>
                    <a:cubicBezTo>
                      <a:pt x="408" y="28"/>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1" name="Google Shape;5941;p45"/>
              <p:cNvSpPr/>
              <p:nvPr/>
            </p:nvSpPr>
            <p:spPr>
              <a:xfrm>
                <a:off x="4242050" y="3749725"/>
                <a:ext cx="13500" cy="10200"/>
              </a:xfrm>
              <a:custGeom>
                <a:avLst/>
                <a:gdLst/>
                <a:ahLst/>
                <a:cxnLst/>
                <a:rect l="l" t="t" r="r" b="b"/>
                <a:pathLst>
                  <a:path w="540" h="408" extrusionOk="0">
                    <a:moveTo>
                      <a:pt x="272" y="1"/>
                    </a:moveTo>
                    <a:cubicBezTo>
                      <a:pt x="226" y="1"/>
                      <a:pt x="180" y="16"/>
                      <a:pt x="142" y="46"/>
                    </a:cubicBezTo>
                    <a:cubicBezTo>
                      <a:pt x="1" y="159"/>
                      <a:pt x="68" y="390"/>
                      <a:pt x="252" y="406"/>
                    </a:cubicBezTo>
                    <a:cubicBezTo>
                      <a:pt x="259" y="407"/>
                      <a:pt x="267" y="408"/>
                      <a:pt x="275" y="408"/>
                    </a:cubicBezTo>
                    <a:cubicBezTo>
                      <a:pt x="441" y="408"/>
                      <a:pt x="539" y="211"/>
                      <a:pt x="432" y="75"/>
                    </a:cubicBezTo>
                    <a:cubicBezTo>
                      <a:pt x="392" y="26"/>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2" name="Google Shape;5942;p45"/>
              <p:cNvSpPr/>
              <p:nvPr/>
            </p:nvSpPr>
            <p:spPr>
              <a:xfrm>
                <a:off x="4228800" y="3733150"/>
                <a:ext cx="12925" cy="9825"/>
              </a:xfrm>
              <a:custGeom>
                <a:avLst/>
                <a:gdLst/>
                <a:ahLst/>
                <a:cxnLst/>
                <a:rect l="l" t="t" r="r" b="b"/>
                <a:pathLst>
                  <a:path w="517" h="393" extrusionOk="0">
                    <a:moveTo>
                      <a:pt x="259" y="1"/>
                    </a:moveTo>
                    <a:cubicBezTo>
                      <a:pt x="215" y="1"/>
                      <a:pt x="172" y="15"/>
                      <a:pt x="136" y="44"/>
                    </a:cubicBezTo>
                    <a:cubicBezTo>
                      <a:pt x="1" y="157"/>
                      <a:pt x="65" y="372"/>
                      <a:pt x="238" y="391"/>
                    </a:cubicBezTo>
                    <a:cubicBezTo>
                      <a:pt x="246" y="392"/>
                      <a:pt x="254" y="393"/>
                      <a:pt x="261" y="393"/>
                    </a:cubicBezTo>
                    <a:cubicBezTo>
                      <a:pt x="421" y="393"/>
                      <a:pt x="516" y="202"/>
                      <a:pt x="412" y="73"/>
                    </a:cubicBezTo>
                    <a:cubicBezTo>
                      <a:pt x="374" y="26"/>
                      <a:pt x="317" y="1"/>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3" name="Google Shape;5943;p45"/>
              <p:cNvSpPr/>
              <p:nvPr/>
            </p:nvSpPr>
            <p:spPr>
              <a:xfrm>
                <a:off x="4215550" y="3716675"/>
                <a:ext cx="12200" cy="9350"/>
              </a:xfrm>
              <a:custGeom>
                <a:avLst/>
                <a:gdLst/>
                <a:ahLst/>
                <a:cxnLst/>
                <a:rect l="l" t="t" r="r" b="b"/>
                <a:pathLst>
                  <a:path w="488" h="374" extrusionOk="0">
                    <a:moveTo>
                      <a:pt x="243" y="0"/>
                    </a:moveTo>
                    <a:cubicBezTo>
                      <a:pt x="203" y="0"/>
                      <a:pt x="162" y="14"/>
                      <a:pt x="129" y="41"/>
                    </a:cubicBezTo>
                    <a:cubicBezTo>
                      <a:pt x="0" y="144"/>
                      <a:pt x="61" y="353"/>
                      <a:pt x="225" y="372"/>
                    </a:cubicBezTo>
                    <a:cubicBezTo>
                      <a:pt x="232" y="373"/>
                      <a:pt x="238" y="373"/>
                      <a:pt x="245" y="373"/>
                    </a:cubicBezTo>
                    <a:cubicBezTo>
                      <a:pt x="397" y="373"/>
                      <a:pt x="488" y="193"/>
                      <a:pt x="389" y="70"/>
                    </a:cubicBezTo>
                    <a:cubicBezTo>
                      <a:pt x="352" y="24"/>
                      <a:pt x="298" y="0"/>
                      <a:pt x="2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4" name="Google Shape;5944;p45"/>
              <p:cNvSpPr/>
              <p:nvPr/>
            </p:nvSpPr>
            <p:spPr>
              <a:xfrm>
                <a:off x="4202200" y="3700100"/>
                <a:ext cx="11750" cy="8875"/>
              </a:xfrm>
              <a:custGeom>
                <a:avLst/>
                <a:gdLst/>
                <a:ahLst/>
                <a:cxnLst/>
                <a:rect l="l" t="t" r="r" b="b"/>
                <a:pathLst>
                  <a:path w="470" h="355" extrusionOk="0">
                    <a:moveTo>
                      <a:pt x="236" y="1"/>
                    </a:moveTo>
                    <a:cubicBezTo>
                      <a:pt x="196" y="1"/>
                      <a:pt x="156" y="14"/>
                      <a:pt x="123" y="42"/>
                    </a:cubicBezTo>
                    <a:cubicBezTo>
                      <a:pt x="1" y="139"/>
                      <a:pt x="62" y="338"/>
                      <a:pt x="216" y="354"/>
                    </a:cubicBezTo>
                    <a:cubicBezTo>
                      <a:pt x="223" y="355"/>
                      <a:pt x="229" y="355"/>
                      <a:pt x="236" y="355"/>
                    </a:cubicBezTo>
                    <a:cubicBezTo>
                      <a:pt x="382" y="355"/>
                      <a:pt x="469" y="185"/>
                      <a:pt x="374" y="68"/>
                    </a:cubicBezTo>
                    <a:cubicBezTo>
                      <a:pt x="339" y="24"/>
                      <a:pt x="288" y="1"/>
                      <a:pt x="2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5" name="Google Shape;5945;p45"/>
              <p:cNvSpPr/>
              <p:nvPr/>
            </p:nvSpPr>
            <p:spPr>
              <a:xfrm>
                <a:off x="4188950" y="3683575"/>
                <a:ext cx="11100" cy="8375"/>
              </a:xfrm>
              <a:custGeom>
                <a:avLst/>
                <a:gdLst/>
                <a:ahLst/>
                <a:cxnLst/>
                <a:rect l="l" t="t" r="r" b="b"/>
                <a:pathLst>
                  <a:path w="444" h="335" extrusionOk="0">
                    <a:moveTo>
                      <a:pt x="223" y="0"/>
                    </a:moveTo>
                    <a:cubicBezTo>
                      <a:pt x="186" y="0"/>
                      <a:pt x="148" y="13"/>
                      <a:pt x="116" y="38"/>
                    </a:cubicBezTo>
                    <a:cubicBezTo>
                      <a:pt x="1" y="131"/>
                      <a:pt x="55" y="321"/>
                      <a:pt x="206" y="334"/>
                    </a:cubicBezTo>
                    <a:cubicBezTo>
                      <a:pt x="213" y="334"/>
                      <a:pt x="219" y="335"/>
                      <a:pt x="226" y="335"/>
                    </a:cubicBezTo>
                    <a:cubicBezTo>
                      <a:pt x="362" y="335"/>
                      <a:pt x="443" y="174"/>
                      <a:pt x="354" y="64"/>
                    </a:cubicBezTo>
                    <a:cubicBezTo>
                      <a:pt x="320" y="22"/>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6" name="Google Shape;5946;p45"/>
              <p:cNvSpPr/>
              <p:nvPr/>
            </p:nvSpPr>
            <p:spPr>
              <a:xfrm>
                <a:off x="4175700" y="3667075"/>
                <a:ext cx="10450" cy="7925"/>
              </a:xfrm>
              <a:custGeom>
                <a:avLst/>
                <a:gdLst/>
                <a:ahLst/>
                <a:cxnLst/>
                <a:rect l="l" t="t" r="r" b="b"/>
                <a:pathLst>
                  <a:path w="418" h="317" extrusionOk="0">
                    <a:moveTo>
                      <a:pt x="209" y="0"/>
                    </a:moveTo>
                    <a:cubicBezTo>
                      <a:pt x="174" y="0"/>
                      <a:pt x="139" y="12"/>
                      <a:pt x="110" y="36"/>
                    </a:cubicBezTo>
                    <a:cubicBezTo>
                      <a:pt x="0" y="123"/>
                      <a:pt x="52" y="299"/>
                      <a:pt x="193" y="315"/>
                    </a:cubicBezTo>
                    <a:cubicBezTo>
                      <a:pt x="198" y="316"/>
                      <a:pt x="204" y="316"/>
                      <a:pt x="209"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7" name="Google Shape;5947;p45"/>
              <p:cNvSpPr/>
              <p:nvPr/>
            </p:nvSpPr>
            <p:spPr>
              <a:xfrm>
                <a:off x="4339600" y="3834375"/>
                <a:ext cx="17125" cy="13050"/>
              </a:xfrm>
              <a:custGeom>
                <a:avLst/>
                <a:gdLst/>
                <a:ahLst/>
                <a:cxnLst/>
                <a:rect l="l" t="t" r="r" b="b"/>
                <a:pathLst>
                  <a:path w="685" h="522" extrusionOk="0">
                    <a:moveTo>
                      <a:pt x="342" y="1"/>
                    </a:moveTo>
                    <a:cubicBezTo>
                      <a:pt x="285" y="1"/>
                      <a:pt x="228" y="19"/>
                      <a:pt x="180" y="57"/>
                    </a:cubicBezTo>
                    <a:cubicBezTo>
                      <a:pt x="0" y="202"/>
                      <a:pt x="84" y="494"/>
                      <a:pt x="315" y="520"/>
                    </a:cubicBezTo>
                    <a:cubicBezTo>
                      <a:pt x="326" y="521"/>
                      <a:pt x="336" y="522"/>
                      <a:pt x="346" y="522"/>
                    </a:cubicBezTo>
                    <a:cubicBezTo>
                      <a:pt x="559" y="522"/>
                      <a:pt x="685" y="271"/>
                      <a:pt x="547" y="99"/>
                    </a:cubicBezTo>
                    <a:cubicBezTo>
                      <a:pt x="495" y="34"/>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8" name="Google Shape;5948;p45"/>
              <p:cNvSpPr/>
              <p:nvPr/>
            </p:nvSpPr>
            <p:spPr>
              <a:xfrm>
                <a:off x="4326350" y="3817850"/>
                <a:ext cx="16575" cy="12625"/>
              </a:xfrm>
              <a:custGeom>
                <a:avLst/>
                <a:gdLst/>
                <a:ahLst/>
                <a:cxnLst/>
                <a:rect l="l" t="t" r="r" b="b"/>
                <a:pathLst>
                  <a:path w="663" h="505" extrusionOk="0">
                    <a:moveTo>
                      <a:pt x="331" y="1"/>
                    </a:moveTo>
                    <a:cubicBezTo>
                      <a:pt x="275" y="1"/>
                      <a:pt x="219" y="19"/>
                      <a:pt x="174" y="56"/>
                    </a:cubicBezTo>
                    <a:cubicBezTo>
                      <a:pt x="0" y="198"/>
                      <a:pt x="84" y="477"/>
                      <a:pt x="305" y="503"/>
                    </a:cubicBezTo>
                    <a:cubicBezTo>
                      <a:pt x="315" y="504"/>
                      <a:pt x="324" y="504"/>
                      <a:pt x="333" y="504"/>
                    </a:cubicBezTo>
                    <a:cubicBezTo>
                      <a:pt x="538" y="504"/>
                      <a:pt x="663" y="261"/>
                      <a:pt x="527" y="95"/>
                    </a:cubicBezTo>
                    <a:cubicBezTo>
                      <a:pt x="478" y="33"/>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9" name="Google Shape;5949;p45"/>
              <p:cNvSpPr/>
              <p:nvPr/>
            </p:nvSpPr>
            <p:spPr>
              <a:xfrm>
                <a:off x="4313075" y="3801350"/>
                <a:ext cx="15875" cy="12100"/>
              </a:xfrm>
              <a:custGeom>
                <a:avLst/>
                <a:gdLst/>
                <a:ahLst/>
                <a:cxnLst/>
                <a:rect l="l" t="t" r="r" b="b"/>
                <a:pathLst>
                  <a:path w="635" h="484" extrusionOk="0">
                    <a:moveTo>
                      <a:pt x="320" y="1"/>
                    </a:moveTo>
                    <a:cubicBezTo>
                      <a:pt x="266" y="1"/>
                      <a:pt x="212" y="18"/>
                      <a:pt x="168" y="54"/>
                    </a:cubicBezTo>
                    <a:cubicBezTo>
                      <a:pt x="1" y="189"/>
                      <a:pt x="81" y="459"/>
                      <a:pt x="293" y="482"/>
                    </a:cubicBezTo>
                    <a:cubicBezTo>
                      <a:pt x="303" y="483"/>
                      <a:pt x="312" y="483"/>
                      <a:pt x="321" y="483"/>
                    </a:cubicBezTo>
                    <a:cubicBezTo>
                      <a:pt x="519" y="483"/>
                      <a:pt x="635" y="250"/>
                      <a:pt x="509" y="90"/>
                    </a:cubicBezTo>
                    <a:cubicBezTo>
                      <a:pt x="461" y="31"/>
                      <a:pt x="391"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0" name="Google Shape;5950;p45"/>
              <p:cNvSpPr/>
              <p:nvPr/>
            </p:nvSpPr>
            <p:spPr>
              <a:xfrm>
                <a:off x="4299750" y="3784800"/>
                <a:ext cx="15400" cy="11675"/>
              </a:xfrm>
              <a:custGeom>
                <a:avLst/>
                <a:gdLst/>
                <a:ahLst/>
                <a:cxnLst/>
                <a:rect l="l" t="t" r="r" b="b"/>
                <a:pathLst>
                  <a:path w="616" h="467" extrusionOk="0">
                    <a:moveTo>
                      <a:pt x="310" y="0"/>
                    </a:moveTo>
                    <a:cubicBezTo>
                      <a:pt x="258" y="0"/>
                      <a:pt x="206" y="18"/>
                      <a:pt x="161" y="54"/>
                    </a:cubicBezTo>
                    <a:cubicBezTo>
                      <a:pt x="0" y="183"/>
                      <a:pt x="78" y="443"/>
                      <a:pt x="286" y="466"/>
                    </a:cubicBezTo>
                    <a:cubicBezTo>
                      <a:pt x="294" y="466"/>
                      <a:pt x="302" y="467"/>
                      <a:pt x="310" y="467"/>
                    </a:cubicBezTo>
                    <a:cubicBezTo>
                      <a:pt x="502" y="467"/>
                      <a:pt x="616" y="241"/>
                      <a:pt x="489" y="86"/>
                    </a:cubicBezTo>
                    <a:cubicBezTo>
                      <a:pt x="443" y="30"/>
                      <a:pt x="377" y="0"/>
                      <a:pt x="3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1" name="Google Shape;5951;p45"/>
              <p:cNvSpPr/>
              <p:nvPr/>
            </p:nvSpPr>
            <p:spPr>
              <a:xfrm>
                <a:off x="4286500" y="3768275"/>
                <a:ext cx="14725" cy="11175"/>
              </a:xfrm>
              <a:custGeom>
                <a:avLst/>
                <a:gdLst/>
                <a:ahLst/>
                <a:cxnLst/>
                <a:rect l="l" t="t" r="r" b="b"/>
                <a:pathLst>
                  <a:path w="589" h="447" extrusionOk="0">
                    <a:moveTo>
                      <a:pt x="295" y="1"/>
                    </a:moveTo>
                    <a:cubicBezTo>
                      <a:pt x="246" y="1"/>
                      <a:pt x="196" y="17"/>
                      <a:pt x="154" y="50"/>
                    </a:cubicBezTo>
                    <a:cubicBezTo>
                      <a:pt x="0" y="175"/>
                      <a:pt x="74" y="426"/>
                      <a:pt x="273" y="445"/>
                    </a:cubicBezTo>
                    <a:cubicBezTo>
                      <a:pt x="282" y="446"/>
                      <a:pt x="291" y="447"/>
                      <a:pt x="300" y="447"/>
                    </a:cubicBezTo>
                    <a:cubicBezTo>
                      <a:pt x="480" y="447"/>
                      <a:pt x="589" y="229"/>
                      <a:pt x="469" y="82"/>
                    </a:cubicBezTo>
                    <a:cubicBezTo>
                      <a:pt x="425" y="29"/>
                      <a:pt x="360"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2" name="Google Shape;5952;p45"/>
              <p:cNvSpPr/>
              <p:nvPr/>
            </p:nvSpPr>
            <p:spPr>
              <a:xfrm>
                <a:off x="4273225" y="3751725"/>
                <a:ext cx="14125" cy="10775"/>
              </a:xfrm>
              <a:custGeom>
                <a:avLst/>
                <a:gdLst/>
                <a:ahLst/>
                <a:cxnLst/>
                <a:rect l="l" t="t" r="r" b="b"/>
                <a:pathLst>
                  <a:path w="565" h="431" extrusionOk="0">
                    <a:moveTo>
                      <a:pt x="284" y="1"/>
                    </a:moveTo>
                    <a:cubicBezTo>
                      <a:pt x="236" y="1"/>
                      <a:pt x="189" y="17"/>
                      <a:pt x="149" y="50"/>
                    </a:cubicBezTo>
                    <a:cubicBezTo>
                      <a:pt x="1" y="169"/>
                      <a:pt x="72" y="407"/>
                      <a:pt x="261" y="429"/>
                    </a:cubicBezTo>
                    <a:cubicBezTo>
                      <a:pt x="269" y="430"/>
                      <a:pt x="277" y="430"/>
                      <a:pt x="284" y="430"/>
                    </a:cubicBezTo>
                    <a:cubicBezTo>
                      <a:pt x="460" y="430"/>
                      <a:pt x="565" y="224"/>
                      <a:pt x="451" y="82"/>
                    </a:cubicBezTo>
                    <a:cubicBezTo>
                      <a:pt x="409" y="29"/>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3" name="Google Shape;5953;p45"/>
              <p:cNvSpPr/>
              <p:nvPr/>
            </p:nvSpPr>
            <p:spPr>
              <a:xfrm>
                <a:off x="4259975" y="3735200"/>
                <a:ext cx="13475" cy="10275"/>
              </a:xfrm>
              <a:custGeom>
                <a:avLst/>
                <a:gdLst/>
                <a:ahLst/>
                <a:cxnLst/>
                <a:rect l="l" t="t" r="r" b="b"/>
                <a:pathLst>
                  <a:path w="539" h="411" extrusionOk="0">
                    <a:moveTo>
                      <a:pt x="269" y="0"/>
                    </a:moveTo>
                    <a:cubicBezTo>
                      <a:pt x="224" y="0"/>
                      <a:pt x="179" y="15"/>
                      <a:pt x="142" y="46"/>
                    </a:cubicBezTo>
                    <a:cubicBezTo>
                      <a:pt x="1" y="161"/>
                      <a:pt x="68" y="390"/>
                      <a:pt x="248" y="409"/>
                    </a:cubicBezTo>
                    <a:cubicBezTo>
                      <a:pt x="256" y="410"/>
                      <a:pt x="264" y="410"/>
                      <a:pt x="272" y="410"/>
                    </a:cubicBezTo>
                    <a:cubicBezTo>
                      <a:pt x="441" y="410"/>
                      <a:pt x="539" y="213"/>
                      <a:pt x="428" y="78"/>
                    </a:cubicBezTo>
                    <a:cubicBezTo>
                      <a:pt x="388" y="27"/>
                      <a:pt x="329" y="0"/>
                      <a:pt x="2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4" name="Google Shape;5954;p45"/>
              <p:cNvSpPr/>
              <p:nvPr/>
            </p:nvSpPr>
            <p:spPr>
              <a:xfrm>
                <a:off x="4246725" y="3718700"/>
                <a:ext cx="12825" cy="9725"/>
              </a:xfrm>
              <a:custGeom>
                <a:avLst/>
                <a:gdLst/>
                <a:ahLst/>
                <a:cxnLst/>
                <a:rect l="l" t="t" r="r" b="b"/>
                <a:pathLst>
                  <a:path w="513" h="389" extrusionOk="0">
                    <a:moveTo>
                      <a:pt x="257" y="0"/>
                    </a:moveTo>
                    <a:cubicBezTo>
                      <a:pt x="215" y="0"/>
                      <a:pt x="171" y="15"/>
                      <a:pt x="135" y="44"/>
                    </a:cubicBezTo>
                    <a:cubicBezTo>
                      <a:pt x="0" y="153"/>
                      <a:pt x="65" y="371"/>
                      <a:pt x="238" y="388"/>
                    </a:cubicBezTo>
                    <a:cubicBezTo>
                      <a:pt x="246" y="388"/>
                      <a:pt x="253" y="389"/>
                      <a:pt x="261" y="389"/>
                    </a:cubicBezTo>
                    <a:cubicBezTo>
                      <a:pt x="418" y="389"/>
                      <a:pt x="513" y="201"/>
                      <a:pt x="408" y="73"/>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5" name="Google Shape;5955;p45"/>
              <p:cNvSpPr/>
              <p:nvPr/>
            </p:nvSpPr>
            <p:spPr>
              <a:xfrm>
                <a:off x="4233375" y="3702125"/>
                <a:ext cx="12300" cy="9350"/>
              </a:xfrm>
              <a:custGeom>
                <a:avLst/>
                <a:gdLst/>
                <a:ahLst/>
                <a:cxnLst/>
                <a:rect l="l" t="t" r="r" b="b"/>
                <a:pathLst>
                  <a:path w="492" h="374" extrusionOk="0">
                    <a:moveTo>
                      <a:pt x="246" y="1"/>
                    </a:moveTo>
                    <a:cubicBezTo>
                      <a:pt x="205" y="1"/>
                      <a:pt x="164" y="14"/>
                      <a:pt x="129" y="41"/>
                    </a:cubicBezTo>
                    <a:cubicBezTo>
                      <a:pt x="1" y="147"/>
                      <a:pt x="62" y="356"/>
                      <a:pt x="229" y="372"/>
                    </a:cubicBezTo>
                    <a:cubicBezTo>
                      <a:pt x="236" y="373"/>
                      <a:pt x="242" y="373"/>
                      <a:pt x="248" y="373"/>
                    </a:cubicBezTo>
                    <a:cubicBezTo>
                      <a:pt x="401" y="373"/>
                      <a:pt x="492" y="194"/>
                      <a:pt x="393" y="70"/>
                    </a:cubicBezTo>
                    <a:cubicBezTo>
                      <a:pt x="356" y="24"/>
                      <a:pt x="302"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6" name="Google Shape;5956;p45"/>
              <p:cNvSpPr/>
              <p:nvPr/>
            </p:nvSpPr>
            <p:spPr>
              <a:xfrm>
                <a:off x="4220125" y="3685625"/>
                <a:ext cx="11650" cy="8825"/>
              </a:xfrm>
              <a:custGeom>
                <a:avLst/>
                <a:gdLst/>
                <a:ahLst/>
                <a:cxnLst/>
                <a:rect l="l" t="t" r="r" b="b"/>
                <a:pathLst>
                  <a:path w="466" h="353" extrusionOk="0">
                    <a:moveTo>
                      <a:pt x="234" y="1"/>
                    </a:moveTo>
                    <a:cubicBezTo>
                      <a:pt x="195" y="1"/>
                      <a:pt x="156" y="13"/>
                      <a:pt x="123" y="39"/>
                    </a:cubicBezTo>
                    <a:cubicBezTo>
                      <a:pt x="1" y="139"/>
                      <a:pt x="58" y="335"/>
                      <a:pt x="216" y="351"/>
                    </a:cubicBezTo>
                    <a:cubicBezTo>
                      <a:pt x="224" y="352"/>
                      <a:pt x="231" y="353"/>
                      <a:pt x="239" y="353"/>
                    </a:cubicBezTo>
                    <a:cubicBezTo>
                      <a:pt x="382" y="353"/>
                      <a:pt x="465" y="181"/>
                      <a:pt x="373" y="65"/>
                    </a:cubicBezTo>
                    <a:cubicBezTo>
                      <a:pt x="337" y="23"/>
                      <a:pt x="285"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7" name="Google Shape;5957;p45"/>
              <p:cNvSpPr/>
              <p:nvPr/>
            </p:nvSpPr>
            <p:spPr>
              <a:xfrm>
                <a:off x="4206875" y="3669100"/>
                <a:ext cx="11075" cy="8400"/>
              </a:xfrm>
              <a:custGeom>
                <a:avLst/>
                <a:gdLst/>
                <a:ahLst/>
                <a:cxnLst/>
                <a:rect l="l" t="t" r="r" b="b"/>
                <a:pathLst>
                  <a:path w="443" h="336" extrusionOk="0">
                    <a:moveTo>
                      <a:pt x="222" y="1"/>
                    </a:moveTo>
                    <a:cubicBezTo>
                      <a:pt x="185" y="1"/>
                      <a:pt x="147" y="13"/>
                      <a:pt x="116" y="38"/>
                    </a:cubicBezTo>
                    <a:cubicBezTo>
                      <a:pt x="0" y="132"/>
                      <a:pt x="55" y="318"/>
                      <a:pt x="203" y="334"/>
                    </a:cubicBezTo>
                    <a:cubicBezTo>
                      <a:pt x="209" y="335"/>
                      <a:pt x="216" y="335"/>
                      <a:pt x="222" y="335"/>
                    </a:cubicBezTo>
                    <a:cubicBezTo>
                      <a:pt x="362" y="335"/>
                      <a:pt x="443" y="172"/>
                      <a:pt x="351" y="61"/>
                    </a:cubicBezTo>
                    <a:cubicBezTo>
                      <a:pt x="318" y="21"/>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8" name="Google Shape;5958;p45"/>
              <p:cNvSpPr/>
              <p:nvPr/>
            </p:nvSpPr>
            <p:spPr>
              <a:xfrm>
                <a:off x="4193625" y="3652550"/>
                <a:ext cx="10450" cy="7975"/>
              </a:xfrm>
              <a:custGeom>
                <a:avLst/>
                <a:gdLst/>
                <a:ahLst/>
                <a:cxnLst/>
                <a:rect l="l" t="t" r="r" b="b"/>
                <a:pathLst>
                  <a:path w="418" h="319" extrusionOk="0">
                    <a:moveTo>
                      <a:pt x="208" y="0"/>
                    </a:moveTo>
                    <a:cubicBezTo>
                      <a:pt x="173" y="0"/>
                      <a:pt x="138" y="12"/>
                      <a:pt x="109" y="35"/>
                    </a:cubicBezTo>
                    <a:cubicBezTo>
                      <a:pt x="0" y="125"/>
                      <a:pt x="51" y="302"/>
                      <a:pt x="193" y="318"/>
                    </a:cubicBezTo>
                    <a:cubicBezTo>
                      <a:pt x="198" y="318"/>
                      <a:pt x="204" y="319"/>
                      <a:pt x="209" y="319"/>
                    </a:cubicBezTo>
                    <a:cubicBezTo>
                      <a:pt x="341" y="319"/>
                      <a:pt x="418" y="166"/>
                      <a:pt x="331" y="61"/>
                    </a:cubicBezTo>
                    <a:cubicBezTo>
                      <a:pt x="300" y="21"/>
                      <a:pt x="254" y="0"/>
                      <a:pt x="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9" name="Google Shape;5959;p45"/>
              <p:cNvSpPr/>
              <p:nvPr/>
            </p:nvSpPr>
            <p:spPr>
              <a:xfrm>
                <a:off x="4344250" y="3803375"/>
                <a:ext cx="16600" cy="12550"/>
              </a:xfrm>
              <a:custGeom>
                <a:avLst/>
                <a:gdLst/>
                <a:ahLst/>
                <a:cxnLst/>
                <a:rect l="l" t="t" r="r" b="b"/>
                <a:pathLst>
                  <a:path w="664" h="502" extrusionOk="0">
                    <a:moveTo>
                      <a:pt x="333" y="1"/>
                    </a:moveTo>
                    <a:cubicBezTo>
                      <a:pt x="277" y="1"/>
                      <a:pt x="220" y="19"/>
                      <a:pt x="174" y="57"/>
                    </a:cubicBezTo>
                    <a:cubicBezTo>
                      <a:pt x="1" y="198"/>
                      <a:pt x="84" y="478"/>
                      <a:pt x="306" y="500"/>
                    </a:cubicBezTo>
                    <a:cubicBezTo>
                      <a:pt x="315" y="501"/>
                      <a:pt x="324" y="502"/>
                      <a:pt x="333" y="502"/>
                    </a:cubicBezTo>
                    <a:cubicBezTo>
                      <a:pt x="539" y="502"/>
                      <a:pt x="663" y="259"/>
                      <a:pt x="528" y="92"/>
                    </a:cubicBezTo>
                    <a:cubicBezTo>
                      <a:pt x="479" y="32"/>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0" name="Google Shape;5960;p45"/>
              <p:cNvSpPr/>
              <p:nvPr/>
            </p:nvSpPr>
            <p:spPr>
              <a:xfrm>
                <a:off x="4331000" y="3786825"/>
                <a:ext cx="15875" cy="12075"/>
              </a:xfrm>
              <a:custGeom>
                <a:avLst/>
                <a:gdLst/>
                <a:ahLst/>
                <a:cxnLst/>
                <a:rect l="l" t="t" r="r" b="b"/>
                <a:pathLst>
                  <a:path w="635" h="483" extrusionOk="0">
                    <a:moveTo>
                      <a:pt x="317" y="0"/>
                    </a:moveTo>
                    <a:cubicBezTo>
                      <a:pt x="265" y="0"/>
                      <a:pt x="212" y="18"/>
                      <a:pt x="168" y="54"/>
                    </a:cubicBezTo>
                    <a:cubicBezTo>
                      <a:pt x="1" y="189"/>
                      <a:pt x="81" y="458"/>
                      <a:pt x="293" y="481"/>
                    </a:cubicBezTo>
                    <a:cubicBezTo>
                      <a:pt x="302" y="482"/>
                      <a:pt x="311" y="482"/>
                      <a:pt x="320" y="482"/>
                    </a:cubicBezTo>
                    <a:cubicBezTo>
                      <a:pt x="516" y="482"/>
                      <a:pt x="634" y="249"/>
                      <a:pt x="505" y="92"/>
                    </a:cubicBezTo>
                    <a:cubicBezTo>
                      <a:pt x="457" y="31"/>
                      <a:pt x="387"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1" name="Google Shape;5961;p45"/>
              <p:cNvSpPr/>
              <p:nvPr/>
            </p:nvSpPr>
            <p:spPr>
              <a:xfrm>
                <a:off x="4317675" y="3770325"/>
                <a:ext cx="15375" cy="11625"/>
              </a:xfrm>
              <a:custGeom>
                <a:avLst/>
                <a:gdLst/>
                <a:ahLst/>
                <a:cxnLst/>
                <a:rect l="l" t="t" r="r" b="b"/>
                <a:pathLst>
                  <a:path w="615" h="465" extrusionOk="0">
                    <a:moveTo>
                      <a:pt x="306" y="0"/>
                    </a:moveTo>
                    <a:cubicBezTo>
                      <a:pt x="255" y="0"/>
                      <a:pt x="203" y="17"/>
                      <a:pt x="161" y="52"/>
                    </a:cubicBezTo>
                    <a:cubicBezTo>
                      <a:pt x="0" y="183"/>
                      <a:pt x="77" y="444"/>
                      <a:pt x="283" y="463"/>
                    </a:cubicBezTo>
                    <a:cubicBezTo>
                      <a:pt x="292" y="464"/>
                      <a:pt x="301" y="464"/>
                      <a:pt x="310" y="464"/>
                    </a:cubicBezTo>
                    <a:cubicBezTo>
                      <a:pt x="503" y="464"/>
                      <a:pt x="614" y="240"/>
                      <a:pt x="489" y="87"/>
                    </a:cubicBezTo>
                    <a:cubicBezTo>
                      <a:pt x="443" y="30"/>
                      <a:pt x="375" y="0"/>
                      <a:pt x="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2" name="Google Shape;5962;p45"/>
              <p:cNvSpPr/>
              <p:nvPr/>
            </p:nvSpPr>
            <p:spPr>
              <a:xfrm>
                <a:off x="4304400" y="3753775"/>
                <a:ext cx="14775" cy="11200"/>
              </a:xfrm>
              <a:custGeom>
                <a:avLst/>
                <a:gdLst/>
                <a:ahLst/>
                <a:cxnLst/>
                <a:rect l="l" t="t" r="r" b="b"/>
                <a:pathLst>
                  <a:path w="591" h="448" extrusionOk="0">
                    <a:moveTo>
                      <a:pt x="296" y="0"/>
                    </a:moveTo>
                    <a:cubicBezTo>
                      <a:pt x="247" y="0"/>
                      <a:pt x="197" y="17"/>
                      <a:pt x="155" y="52"/>
                    </a:cubicBezTo>
                    <a:cubicBezTo>
                      <a:pt x="1" y="174"/>
                      <a:pt x="75" y="424"/>
                      <a:pt x="274" y="447"/>
                    </a:cubicBezTo>
                    <a:cubicBezTo>
                      <a:pt x="282" y="448"/>
                      <a:pt x="290" y="448"/>
                      <a:pt x="297" y="448"/>
                    </a:cubicBezTo>
                    <a:cubicBezTo>
                      <a:pt x="480" y="448"/>
                      <a:pt x="590" y="232"/>
                      <a:pt x="470" y="84"/>
                    </a:cubicBezTo>
                    <a:cubicBezTo>
                      <a:pt x="426" y="29"/>
                      <a:pt x="362"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3" name="Google Shape;5963;p45"/>
              <p:cNvSpPr/>
              <p:nvPr/>
            </p:nvSpPr>
            <p:spPr>
              <a:xfrm>
                <a:off x="4291150" y="3737225"/>
                <a:ext cx="14050" cy="10725"/>
              </a:xfrm>
              <a:custGeom>
                <a:avLst/>
                <a:gdLst/>
                <a:ahLst/>
                <a:cxnLst/>
                <a:rect l="l" t="t" r="r" b="b"/>
                <a:pathLst>
                  <a:path w="562" h="429" extrusionOk="0">
                    <a:moveTo>
                      <a:pt x="282" y="1"/>
                    </a:moveTo>
                    <a:cubicBezTo>
                      <a:pt x="235" y="1"/>
                      <a:pt x="187" y="16"/>
                      <a:pt x="148" y="48"/>
                    </a:cubicBezTo>
                    <a:cubicBezTo>
                      <a:pt x="1" y="167"/>
                      <a:pt x="71" y="408"/>
                      <a:pt x="261" y="427"/>
                    </a:cubicBezTo>
                    <a:cubicBezTo>
                      <a:pt x="269" y="428"/>
                      <a:pt x="276" y="429"/>
                      <a:pt x="284" y="429"/>
                    </a:cubicBezTo>
                    <a:cubicBezTo>
                      <a:pt x="457" y="429"/>
                      <a:pt x="561" y="222"/>
                      <a:pt x="447" y="80"/>
                    </a:cubicBezTo>
                    <a:cubicBezTo>
                      <a:pt x="405"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4" name="Google Shape;5964;p45"/>
              <p:cNvSpPr/>
              <p:nvPr/>
            </p:nvSpPr>
            <p:spPr>
              <a:xfrm>
                <a:off x="4277900" y="3720725"/>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7"/>
                      <a:pt x="271" y="407"/>
                    </a:cubicBezTo>
                    <a:cubicBezTo>
                      <a:pt x="440" y="407"/>
                      <a:pt x="538" y="210"/>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5" name="Google Shape;5965;p45"/>
              <p:cNvSpPr/>
              <p:nvPr/>
            </p:nvSpPr>
            <p:spPr>
              <a:xfrm>
                <a:off x="4264625" y="3704150"/>
                <a:ext cx="12850" cy="9825"/>
              </a:xfrm>
              <a:custGeom>
                <a:avLst/>
                <a:gdLst/>
                <a:ahLst/>
                <a:cxnLst/>
                <a:rect l="l" t="t" r="r" b="b"/>
                <a:pathLst>
                  <a:path w="514" h="393" extrusionOk="0">
                    <a:moveTo>
                      <a:pt x="257" y="1"/>
                    </a:moveTo>
                    <a:cubicBezTo>
                      <a:pt x="214" y="1"/>
                      <a:pt x="170" y="15"/>
                      <a:pt x="133" y="44"/>
                    </a:cubicBezTo>
                    <a:cubicBezTo>
                      <a:pt x="1" y="156"/>
                      <a:pt x="65" y="372"/>
                      <a:pt x="239" y="391"/>
                    </a:cubicBezTo>
                    <a:cubicBezTo>
                      <a:pt x="246" y="392"/>
                      <a:pt x="254" y="392"/>
                      <a:pt x="261" y="392"/>
                    </a:cubicBezTo>
                    <a:cubicBezTo>
                      <a:pt x="418" y="392"/>
                      <a:pt x="514" y="202"/>
                      <a:pt x="409" y="73"/>
                    </a:cubicBezTo>
                    <a:cubicBezTo>
                      <a:pt x="371" y="25"/>
                      <a:pt x="315"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6" name="Google Shape;5966;p45"/>
              <p:cNvSpPr/>
              <p:nvPr/>
            </p:nvSpPr>
            <p:spPr>
              <a:xfrm>
                <a:off x="4251300" y="3687650"/>
                <a:ext cx="12275" cy="9300"/>
              </a:xfrm>
              <a:custGeom>
                <a:avLst/>
                <a:gdLst/>
                <a:ahLst/>
                <a:cxnLst/>
                <a:rect l="l" t="t" r="r" b="b"/>
                <a:pathLst>
                  <a:path w="491" h="372" extrusionOk="0">
                    <a:moveTo>
                      <a:pt x="247" y="1"/>
                    </a:moveTo>
                    <a:cubicBezTo>
                      <a:pt x="206" y="1"/>
                      <a:pt x="164" y="14"/>
                      <a:pt x="129" y="42"/>
                    </a:cubicBezTo>
                    <a:cubicBezTo>
                      <a:pt x="1" y="145"/>
                      <a:pt x="62" y="354"/>
                      <a:pt x="229" y="370"/>
                    </a:cubicBezTo>
                    <a:cubicBezTo>
                      <a:pt x="236" y="371"/>
                      <a:pt x="244" y="371"/>
                      <a:pt x="252" y="371"/>
                    </a:cubicBezTo>
                    <a:cubicBezTo>
                      <a:pt x="402" y="371"/>
                      <a:pt x="491" y="193"/>
                      <a:pt x="393" y="68"/>
                    </a:cubicBezTo>
                    <a:cubicBezTo>
                      <a:pt x="356" y="24"/>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7" name="Google Shape;5967;p45"/>
              <p:cNvSpPr/>
              <p:nvPr/>
            </p:nvSpPr>
            <p:spPr>
              <a:xfrm>
                <a:off x="4238050" y="3671100"/>
                <a:ext cx="11650" cy="8875"/>
              </a:xfrm>
              <a:custGeom>
                <a:avLst/>
                <a:gdLst/>
                <a:ahLst/>
                <a:cxnLst/>
                <a:rect l="l" t="t" r="r" b="b"/>
                <a:pathLst>
                  <a:path w="466" h="355" extrusionOk="0">
                    <a:moveTo>
                      <a:pt x="234" y="1"/>
                    </a:moveTo>
                    <a:cubicBezTo>
                      <a:pt x="195" y="1"/>
                      <a:pt x="156" y="14"/>
                      <a:pt x="122" y="42"/>
                    </a:cubicBezTo>
                    <a:cubicBezTo>
                      <a:pt x="0" y="138"/>
                      <a:pt x="58" y="338"/>
                      <a:pt x="216" y="354"/>
                    </a:cubicBezTo>
                    <a:cubicBezTo>
                      <a:pt x="222" y="354"/>
                      <a:pt x="229" y="355"/>
                      <a:pt x="235" y="355"/>
                    </a:cubicBezTo>
                    <a:cubicBezTo>
                      <a:pt x="381" y="355"/>
                      <a:pt x="465" y="185"/>
                      <a:pt x="370" y="68"/>
                    </a:cubicBezTo>
                    <a:cubicBezTo>
                      <a:pt x="335" y="24"/>
                      <a:pt x="285"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8" name="Google Shape;5968;p45"/>
              <p:cNvSpPr/>
              <p:nvPr/>
            </p:nvSpPr>
            <p:spPr>
              <a:xfrm>
                <a:off x="4224775" y="3654575"/>
                <a:ext cx="11025" cy="8375"/>
              </a:xfrm>
              <a:custGeom>
                <a:avLst/>
                <a:gdLst/>
                <a:ahLst/>
                <a:cxnLst/>
                <a:rect l="l" t="t" r="r" b="b"/>
                <a:pathLst>
                  <a:path w="441" h="335" extrusionOk="0">
                    <a:moveTo>
                      <a:pt x="222" y="0"/>
                    </a:moveTo>
                    <a:cubicBezTo>
                      <a:pt x="185" y="0"/>
                      <a:pt x="147" y="13"/>
                      <a:pt x="117" y="38"/>
                    </a:cubicBezTo>
                    <a:cubicBezTo>
                      <a:pt x="1" y="131"/>
                      <a:pt x="56" y="321"/>
                      <a:pt x="203" y="333"/>
                    </a:cubicBezTo>
                    <a:cubicBezTo>
                      <a:pt x="210" y="334"/>
                      <a:pt x="216" y="334"/>
                      <a:pt x="223" y="334"/>
                    </a:cubicBezTo>
                    <a:cubicBezTo>
                      <a:pt x="359" y="334"/>
                      <a:pt x="440" y="174"/>
                      <a:pt x="351" y="63"/>
                    </a:cubicBezTo>
                    <a:cubicBezTo>
                      <a:pt x="318" y="22"/>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9" name="Google Shape;5969;p45"/>
              <p:cNvSpPr/>
              <p:nvPr/>
            </p:nvSpPr>
            <p:spPr>
              <a:xfrm>
                <a:off x="4211525" y="3638075"/>
                <a:ext cx="10400" cy="7900"/>
              </a:xfrm>
              <a:custGeom>
                <a:avLst/>
                <a:gdLst/>
                <a:ahLst/>
                <a:cxnLst/>
                <a:rect l="l" t="t" r="r" b="b"/>
                <a:pathLst>
                  <a:path w="416" h="316" extrusionOk="0">
                    <a:moveTo>
                      <a:pt x="210" y="0"/>
                    </a:moveTo>
                    <a:cubicBezTo>
                      <a:pt x="175" y="0"/>
                      <a:pt x="139" y="12"/>
                      <a:pt x="110" y="36"/>
                    </a:cubicBezTo>
                    <a:cubicBezTo>
                      <a:pt x="1" y="122"/>
                      <a:pt x="52" y="299"/>
                      <a:pt x="190" y="315"/>
                    </a:cubicBezTo>
                    <a:cubicBezTo>
                      <a:pt x="196" y="316"/>
                      <a:pt x="201" y="316"/>
                      <a:pt x="206" y="316"/>
                    </a:cubicBezTo>
                    <a:cubicBezTo>
                      <a:pt x="338" y="316"/>
                      <a:pt x="415" y="163"/>
                      <a:pt x="332" y="58"/>
                    </a:cubicBezTo>
                    <a:cubicBezTo>
                      <a:pt x="301"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0" name="Google Shape;5970;p45"/>
              <p:cNvSpPr/>
              <p:nvPr/>
            </p:nvSpPr>
            <p:spPr>
              <a:xfrm>
                <a:off x="4348925" y="3772350"/>
                <a:ext cx="15950" cy="12075"/>
              </a:xfrm>
              <a:custGeom>
                <a:avLst/>
                <a:gdLst/>
                <a:ahLst/>
                <a:cxnLst/>
                <a:rect l="l" t="t" r="r" b="b"/>
                <a:pathLst>
                  <a:path w="638" h="483" extrusionOk="0">
                    <a:moveTo>
                      <a:pt x="318" y="1"/>
                    </a:moveTo>
                    <a:cubicBezTo>
                      <a:pt x="265" y="1"/>
                      <a:pt x="211" y="18"/>
                      <a:pt x="167" y="54"/>
                    </a:cubicBezTo>
                    <a:cubicBezTo>
                      <a:pt x="0" y="192"/>
                      <a:pt x="81" y="459"/>
                      <a:pt x="293" y="482"/>
                    </a:cubicBezTo>
                    <a:cubicBezTo>
                      <a:pt x="302" y="482"/>
                      <a:pt x="311" y="483"/>
                      <a:pt x="320" y="483"/>
                    </a:cubicBezTo>
                    <a:cubicBezTo>
                      <a:pt x="519" y="483"/>
                      <a:pt x="637" y="253"/>
                      <a:pt x="508" y="93"/>
                    </a:cubicBezTo>
                    <a:cubicBezTo>
                      <a:pt x="460" y="32"/>
                      <a:pt x="389"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1" name="Google Shape;5971;p45"/>
              <p:cNvSpPr/>
              <p:nvPr/>
            </p:nvSpPr>
            <p:spPr>
              <a:xfrm>
                <a:off x="4335575" y="3755800"/>
                <a:ext cx="15400" cy="11675"/>
              </a:xfrm>
              <a:custGeom>
                <a:avLst/>
                <a:gdLst/>
                <a:ahLst/>
                <a:cxnLst/>
                <a:rect l="l" t="t" r="r" b="b"/>
                <a:pathLst>
                  <a:path w="616" h="467" extrusionOk="0">
                    <a:moveTo>
                      <a:pt x="309" y="0"/>
                    </a:moveTo>
                    <a:cubicBezTo>
                      <a:pt x="257" y="0"/>
                      <a:pt x="205" y="18"/>
                      <a:pt x="161" y="54"/>
                    </a:cubicBezTo>
                    <a:cubicBezTo>
                      <a:pt x="1" y="183"/>
                      <a:pt x="78" y="443"/>
                      <a:pt x="284" y="465"/>
                    </a:cubicBezTo>
                    <a:cubicBezTo>
                      <a:pt x="291" y="466"/>
                      <a:pt x="299" y="467"/>
                      <a:pt x="307" y="467"/>
                    </a:cubicBezTo>
                    <a:cubicBezTo>
                      <a:pt x="499" y="467"/>
                      <a:pt x="616" y="241"/>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2" name="Google Shape;5972;p45"/>
              <p:cNvSpPr/>
              <p:nvPr/>
            </p:nvSpPr>
            <p:spPr>
              <a:xfrm>
                <a:off x="4322325" y="3739275"/>
                <a:ext cx="14750" cy="11175"/>
              </a:xfrm>
              <a:custGeom>
                <a:avLst/>
                <a:gdLst/>
                <a:ahLst/>
                <a:cxnLst/>
                <a:rect l="l" t="t" r="r" b="b"/>
                <a:pathLst>
                  <a:path w="590" h="447" extrusionOk="0">
                    <a:moveTo>
                      <a:pt x="294" y="1"/>
                    </a:moveTo>
                    <a:cubicBezTo>
                      <a:pt x="245" y="1"/>
                      <a:pt x="196" y="17"/>
                      <a:pt x="155" y="50"/>
                    </a:cubicBezTo>
                    <a:cubicBezTo>
                      <a:pt x="0" y="175"/>
                      <a:pt x="74" y="426"/>
                      <a:pt x="270" y="445"/>
                    </a:cubicBezTo>
                    <a:cubicBezTo>
                      <a:pt x="280" y="446"/>
                      <a:pt x="288" y="447"/>
                      <a:pt x="297" y="447"/>
                    </a:cubicBezTo>
                    <a:cubicBezTo>
                      <a:pt x="481" y="447"/>
                      <a:pt x="589" y="229"/>
                      <a:pt x="470" y="82"/>
                    </a:cubicBezTo>
                    <a:cubicBezTo>
                      <a:pt x="424" y="29"/>
                      <a:pt x="359"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3" name="Google Shape;5973;p45"/>
              <p:cNvSpPr/>
              <p:nvPr/>
            </p:nvSpPr>
            <p:spPr>
              <a:xfrm>
                <a:off x="4309075" y="3722725"/>
                <a:ext cx="14100" cy="10775"/>
              </a:xfrm>
              <a:custGeom>
                <a:avLst/>
                <a:gdLst/>
                <a:ahLst/>
                <a:cxnLst/>
                <a:rect l="l" t="t" r="r" b="b"/>
                <a:pathLst>
                  <a:path w="564" h="431" extrusionOk="0">
                    <a:moveTo>
                      <a:pt x="281" y="1"/>
                    </a:moveTo>
                    <a:cubicBezTo>
                      <a:pt x="234" y="1"/>
                      <a:pt x="187" y="17"/>
                      <a:pt x="148" y="50"/>
                    </a:cubicBezTo>
                    <a:cubicBezTo>
                      <a:pt x="0" y="169"/>
                      <a:pt x="71" y="407"/>
                      <a:pt x="260" y="429"/>
                    </a:cubicBezTo>
                    <a:cubicBezTo>
                      <a:pt x="268" y="430"/>
                      <a:pt x="276" y="430"/>
                      <a:pt x="284" y="430"/>
                    </a:cubicBezTo>
                    <a:cubicBezTo>
                      <a:pt x="460" y="430"/>
                      <a:pt x="564" y="224"/>
                      <a:pt x="447" y="82"/>
                    </a:cubicBezTo>
                    <a:cubicBezTo>
                      <a:pt x="405" y="29"/>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4" name="Google Shape;5974;p45"/>
              <p:cNvSpPr/>
              <p:nvPr/>
            </p:nvSpPr>
            <p:spPr>
              <a:xfrm>
                <a:off x="4295725" y="3706200"/>
                <a:ext cx="13575" cy="10250"/>
              </a:xfrm>
              <a:custGeom>
                <a:avLst/>
                <a:gdLst/>
                <a:ahLst/>
                <a:cxnLst/>
                <a:rect l="l" t="t" r="r" b="b"/>
                <a:pathLst>
                  <a:path w="543" h="410" extrusionOk="0">
                    <a:moveTo>
                      <a:pt x="273" y="0"/>
                    </a:moveTo>
                    <a:cubicBezTo>
                      <a:pt x="228" y="0"/>
                      <a:pt x="183" y="15"/>
                      <a:pt x="145" y="46"/>
                    </a:cubicBezTo>
                    <a:cubicBezTo>
                      <a:pt x="1" y="161"/>
                      <a:pt x="71" y="389"/>
                      <a:pt x="251" y="409"/>
                    </a:cubicBezTo>
                    <a:cubicBezTo>
                      <a:pt x="259" y="410"/>
                      <a:pt x="267" y="410"/>
                      <a:pt x="274" y="410"/>
                    </a:cubicBezTo>
                    <a:cubicBezTo>
                      <a:pt x="441" y="410"/>
                      <a:pt x="542" y="213"/>
                      <a:pt x="431" y="78"/>
                    </a:cubicBezTo>
                    <a:cubicBezTo>
                      <a:pt x="391" y="26"/>
                      <a:pt x="332" y="0"/>
                      <a:pt x="2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5" name="Google Shape;5975;p45"/>
              <p:cNvSpPr/>
              <p:nvPr/>
            </p:nvSpPr>
            <p:spPr>
              <a:xfrm>
                <a:off x="4282475" y="3689700"/>
                <a:ext cx="12925" cy="9725"/>
              </a:xfrm>
              <a:custGeom>
                <a:avLst/>
                <a:gdLst/>
                <a:ahLst/>
                <a:cxnLst/>
                <a:rect l="l" t="t" r="r" b="b"/>
                <a:pathLst>
                  <a:path w="517" h="389" extrusionOk="0">
                    <a:moveTo>
                      <a:pt x="259" y="0"/>
                    </a:moveTo>
                    <a:cubicBezTo>
                      <a:pt x="215" y="0"/>
                      <a:pt x="171" y="14"/>
                      <a:pt x="135" y="44"/>
                    </a:cubicBezTo>
                    <a:cubicBezTo>
                      <a:pt x="0" y="153"/>
                      <a:pt x="65" y="371"/>
                      <a:pt x="238" y="387"/>
                    </a:cubicBezTo>
                    <a:cubicBezTo>
                      <a:pt x="246" y="388"/>
                      <a:pt x="254" y="389"/>
                      <a:pt x="262" y="389"/>
                    </a:cubicBezTo>
                    <a:cubicBezTo>
                      <a:pt x="421" y="389"/>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6" name="Google Shape;5976;p45"/>
              <p:cNvSpPr/>
              <p:nvPr/>
            </p:nvSpPr>
            <p:spPr>
              <a:xfrm>
                <a:off x="4269225" y="3673125"/>
                <a:ext cx="12275" cy="9350"/>
              </a:xfrm>
              <a:custGeom>
                <a:avLst/>
                <a:gdLst/>
                <a:ahLst/>
                <a:cxnLst/>
                <a:rect l="l" t="t" r="r" b="b"/>
                <a:pathLst>
                  <a:path w="491" h="374" extrusionOk="0">
                    <a:moveTo>
                      <a:pt x="245" y="0"/>
                    </a:moveTo>
                    <a:cubicBezTo>
                      <a:pt x="204" y="0"/>
                      <a:pt x="163" y="14"/>
                      <a:pt x="129" y="41"/>
                    </a:cubicBezTo>
                    <a:cubicBezTo>
                      <a:pt x="0" y="147"/>
                      <a:pt x="61" y="356"/>
                      <a:pt x="225" y="372"/>
                    </a:cubicBezTo>
                    <a:cubicBezTo>
                      <a:pt x="232" y="373"/>
                      <a:pt x="238" y="373"/>
                      <a:pt x="245" y="373"/>
                    </a:cubicBezTo>
                    <a:cubicBezTo>
                      <a:pt x="400" y="373"/>
                      <a:pt x="491" y="194"/>
                      <a:pt x="392" y="70"/>
                    </a:cubicBezTo>
                    <a:cubicBezTo>
                      <a:pt x="354"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7" name="Google Shape;5977;p45"/>
              <p:cNvSpPr/>
              <p:nvPr/>
            </p:nvSpPr>
            <p:spPr>
              <a:xfrm>
                <a:off x="4255875" y="3656625"/>
                <a:ext cx="11725" cy="8825"/>
              </a:xfrm>
              <a:custGeom>
                <a:avLst/>
                <a:gdLst/>
                <a:ahLst/>
                <a:cxnLst/>
                <a:rect l="l" t="t" r="r" b="b"/>
                <a:pathLst>
                  <a:path w="469" h="353" extrusionOk="0">
                    <a:moveTo>
                      <a:pt x="235" y="0"/>
                    </a:moveTo>
                    <a:cubicBezTo>
                      <a:pt x="196" y="0"/>
                      <a:pt x="156" y="13"/>
                      <a:pt x="123" y="39"/>
                    </a:cubicBezTo>
                    <a:cubicBezTo>
                      <a:pt x="1" y="139"/>
                      <a:pt x="62" y="335"/>
                      <a:pt x="216" y="351"/>
                    </a:cubicBezTo>
                    <a:cubicBezTo>
                      <a:pt x="224" y="352"/>
                      <a:pt x="231" y="352"/>
                      <a:pt x="239" y="352"/>
                    </a:cubicBezTo>
                    <a:cubicBezTo>
                      <a:pt x="383" y="352"/>
                      <a:pt x="468" y="181"/>
                      <a:pt x="373" y="65"/>
                    </a:cubicBezTo>
                    <a:cubicBezTo>
                      <a:pt x="339" y="23"/>
                      <a:pt x="287" y="0"/>
                      <a:pt x="2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8" name="Google Shape;5978;p45"/>
              <p:cNvSpPr/>
              <p:nvPr/>
            </p:nvSpPr>
            <p:spPr>
              <a:xfrm>
                <a:off x="4242700" y="3640100"/>
                <a:ext cx="11025" cy="8375"/>
              </a:xfrm>
              <a:custGeom>
                <a:avLst/>
                <a:gdLst/>
                <a:ahLst/>
                <a:cxnLst/>
                <a:rect l="l" t="t" r="r" b="b"/>
                <a:pathLst>
                  <a:path w="441" h="335" extrusionOk="0">
                    <a:moveTo>
                      <a:pt x="222" y="1"/>
                    </a:moveTo>
                    <a:cubicBezTo>
                      <a:pt x="185" y="1"/>
                      <a:pt x="147" y="13"/>
                      <a:pt x="116" y="38"/>
                    </a:cubicBezTo>
                    <a:cubicBezTo>
                      <a:pt x="1" y="131"/>
                      <a:pt x="55" y="318"/>
                      <a:pt x="203" y="334"/>
                    </a:cubicBezTo>
                    <a:cubicBezTo>
                      <a:pt x="210" y="335"/>
                      <a:pt x="216" y="335"/>
                      <a:pt x="222" y="335"/>
                    </a:cubicBezTo>
                    <a:cubicBezTo>
                      <a:pt x="359" y="335"/>
                      <a:pt x="440" y="171"/>
                      <a:pt x="351" y="61"/>
                    </a:cubicBezTo>
                    <a:cubicBezTo>
                      <a:pt x="318" y="21"/>
                      <a:pt x="271"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9" name="Google Shape;5979;p45"/>
              <p:cNvSpPr/>
              <p:nvPr/>
            </p:nvSpPr>
            <p:spPr>
              <a:xfrm>
                <a:off x="4229375" y="3623525"/>
                <a:ext cx="10450" cy="7925"/>
              </a:xfrm>
              <a:custGeom>
                <a:avLst/>
                <a:gdLst/>
                <a:ahLst/>
                <a:cxnLst/>
                <a:rect l="l" t="t" r="r" b="b"/>
                <a:pathLst>
                  <a:path w="418" h="317" extrusionOk="0">
                    <a:moveTo>
                      <a:pt x="212" y="1"/>
                    </a:moveTo>
                    <a:cubicBezTo>
                      <a:pt x="176" y="1"/>
                      <a:pt x="140" y="12"/>
                      <a:pt x="109" y="36"/>
                    </a:cubicBezTo>
                    <a:cubicBezTo>
                      <a:pt x="0" y="123"/>
                      <a:pt x="52" y="300"/>
                      <a:pt x="193" y="316"/>
                    </a:cubicBezTo>
                    <a:cubicBezTo>
                      <a:pt x="199" y="316"/>
                      <a:pt x="206" y="317"/>
                      <a:pt x="212" y="317"/>
                    </a:cubicBezTo>
                    <a:cubicBezTo>
                      <a:pt x="342" y="317"/>
                      <a:pt x="417" y="163"/>
                      <a:pt x="334" y="58"/>
                    </a:cubicBezTo>
                    <a:cubicBezTo>
                      <a:pt x="303" y="20"/>
                      <a:pt x="258" y="1"/>
                      <a:pt x="2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0" name="Google Shape;5980;p45"/>
              <p:cNvSpPr/>
              <p:nvPr/>
            </p:nvSpPr>
            <p:spPr>
              <a:xfrm>
                <a:off x="4340250" y="3724750"/>
                <a:ext cx="14675" cy="11225"/>
              </a:xfrm>
              <a:custGeom>
                <a:avLst/>
                <a:gdLst/>
                <a:ahLst/>
                <a:cxnLst/>
                <a:rect l="l" t="t" r="r" b="b"/>
                <a:pathLst>
                  <a:path w="587" h="449" extrusionOk="0">
                    <a:moveTo>
                      <a:pt x="295" y="1"/>
                    </a:moveTo>
                    <a:cubicBezTo>
                      <a:pt x="246" y="1"/>
                      <a:pt x="196" y="18"/>
                      <a:pt x="154" y="52"/>
                    </a:cubicBezTo>
                    <a:cubicBezTo>
                      <a:pt x="0" y="174"/>
                      <a:pt x="74" y="425"/>
                      <a:pt x="270" y="448"/>
                    </a:cubicBezTo>
                    <a:cubicBezTo>
                      <a:pt x="278" y="448"/>
                      <a:pt x="286" y="449"/>
                      <a:pt x="294" y="449"/>
                    </a:cubicBezTo>
                    <a:cubicBezTo>
                      <a:pt x="479" y="449"/>
                      <a:pt x="587" y="233"/>
                      <a:pt x="469" y="84"/>
                    </a:cubicBezTo>
                    <a:cubicBezTo>
                      <a:pt x="424" y="30"/>
                      <a:pt x="359"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1" name="Google Shape;5981;p45"/>
              <p:cNvSpPr/>
              <p:nvPr/>
            </p:nvSpPr>
            <p:spPr>
              <a:xfrm>
                <a:off x="4326975" y="3708225"/>
                <a:ext cx="14050" cy="10725"/>
              </a:xfrm>
              <a:custGeom>
                <a:avLst/>
                <a:gdLst/>
                <a:ahLst/>
                <a:cxnLst/>
                <a:rect l="l" t="t" r="r" b="b"/>
                <a:pathLst>
                  <a:path w="562" h="429" extrusionOk="0">
                    <a:moveTo>
                      <a:pt x="282" y="0"/>
                    </a:moveTo>
                    <a:cubicBezTo>
                      <a:pt x="235" y="0"/>
                      <a:pt x="188" y="16"/>
                      <a:pt x="149" y="48"/>
                    </a:cubicBezTo>
                    <a:cubicBezTo>
                      <a:pt x="1" y="167"/>
                      <a:pt x="72" y="408"/>
                      <a:pt x="258" y="427"/>
                    </a:cubicBezTo>
                    <a:cubicBezTo>
                      <a:pt x="266" y="428"/>
                      <a:pt x="274" y="429"/>
                      <a:pt x="281" y="429"/>
                    </a:cubicBezTo>
                    <a:cubicBezTo>
                      <a:pt x="457" y="429"/>
                      <a:pt x="562" y="222"/>
                      <a:pt x="448" y="80"/>
                    </a:cubicBezTo>
                    <a:cubicBezTo>
                      <a:pt x="406" y="27"/>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2" name="Google Shape;5982;p45"/>
              <p:cNvSpPr/>
              <p:nvPr/>
            </p:nvSpPr>
            <p:spPr>
              <a:xfrm>
                <a:off x="4313725" y="3691725"/>
                <a:ext cx="13475" cy="10200"/>
              </a:xfrm>
              <a:custGeom>
                <a:avLst/>
                <a:gdLst/>
                <a:ahLst/>
                <a:cxnLst/>
                <a:rect l="l" t="t" r="r" b="b"/>
                <a:pathLst>
                  <a:path w="539" h="408" extrusionOk="0">
                    <a:moveTo>
                      <a:pt x="270" y="0"/>
                    </a:moveTo>
                    <a:cubicBezTo>
                      <a:pt x="225" y="0"/>
                      <a:pt x="180" y="15"/>
                      <a:pt x="142" y="46"/>
                    </a:cubicBezTo>
                    <a:cubicBezTo>
                      <a:pt x="1" y="159"/>
                      <a:pt x="68" y="390"/>
                      <a:pt x="248" y="406"/>
                    </a:cubicBezTo>
                    <a:cubicBezTo>
                      <a:pt x="256" y="407"/>
                      <a:pt x="264" y="407"/>
                      <a:pt x="272" y="407"/>
                    </a:cubicBezTo>
                    <a:cubicBezTo>
                      <a:pt x="441"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3" name="Google Shape;5983;p45"/>
              <p:cNvSpPr/>
              <p:nvPr/>
            </p:nvSpPr>
            <p:spPr>
              <a:xfrm>
                <a:off x="4300400" y="3675150"/>
                <a:ext cx="12900" cy="9825"/>
              </a:xfrm>
              <a:custGeom>
                <a:avLst/>
                <a:gdLst/>
                <a:ahLst/>
                <a:cxnLst/>
                <a:rect l="l" t="t" r="r" b="b"/>
                <a:pathLst>
                  <a:path w="516" h="393" extrusionOk="0">
                    <a:moveTo>
                      <a:pt x="257" y="1"/>
                    </a:moveTo>
                    <a:cubicBezTo>
                      <a:pt x="214" y="1"/>
                      <a:pt x="171" y="15"/>
                      <a:pt x="135" y="44"/>
                    </a:cubicBezTo>
                    <a:cubicBezTo>
                      <a:pt x="0" y="156"/>
                      <a:pt x="64" y="372"/>
                      <a:pt x="238" y="391"/>
                    </a:cubicBezTo>
                    <a:cubicBezTo>
                      <a:pt x="246" y="392"/>
                      <a:pt x="253" y="392"/>
                      <a:pt x="261" y="392"/>
                    </a:cubicBezTo>
                    <a:cubicBezTo>
                      <a:pt x="421" y="392"/>
                      <a:pt x="516" y="202"/>
                      <a:pt x="411" y="73"/>
                    </a:cubicBezTo>
                    <a:cubicBezTo>
                      <a:pt x="371" y="25"/>
                      <a:pt x="314"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4" name="Google Shape;5984;p45"/>
              <p:cNvSpPr/>
              <p:nvPr/>
            </p:nvSpPr>
            <p:spPr>
              <a:xfrm>
                <a:off x="4287125" y="3658650"/>
                <a:ext cx="12275" cy="9275"/>
              </a:xfrm>
              <a:custGeom>
                <a:avLst/>
                <a:gdLst/>
                <a:ahLst/>
                <a:cxnLst/>
                <a:rect l="l" t="t" r="r" b="b"/>
                <a:pathLst>
                  <a:path w="491" h="371" extrusionOk="0">
                    <a:moveTo>
                      <a:pt x="245" y="1"/>
                    </a:moveTo>
                    <a:cubicBezTo>
                      <a:pt x="205" y="1"/>
                      <a:pt x="164" y="14"/>
                      <a:pt x="129" y="42"/>
                    </a:cubicBezTo>
                    <a:cubicBezTo>
                      <a:pt x="1" y="145"/>
                      <a:pt x="62" y="354"/>
                      <a:pt x="226" y="370"/>
                    </a:cubicBezTo>
                    <a:cubicBezTo>
                      <a:pt x="234" y="371"/>
                      <a:pt x="241" y="371"/>
                      <a:pt x="249" y="371"/>
                    </a:cubicBezTo>
                    <a:cubicBezTo>
                      <a:pt x="399" y="371"/>
                      <a:pt x="491" y="193"/>
                      <a:pt x="390"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5" name="Google Shape;5985;p45"/>
              <p:cNvSpPr/>
              <p:nvPr/>
            </p:nvSpPr>
            <p:spPr>
              <a:xfrm>
                <a:off x="4273875" y="3642100"/>
                <a:ext cx="11650" cy="8875"/>
              </a:xfrm>
              <a:custGeom>
                <a:avLst/>
                <a:gdLst/>
                <a:ahLst/>
                <a:cxnLst/>
                <a:rect l="l" t="t" r="r" b="b"/>
                <a:pathLst>
                  <a:path w="466" h="355" extrusionOk="0">
                    <a:moveTo>
                      <a:pt x="231" y="0"/>
                    </a:moveTo>
                    <a:cubicBezTo>
                      <a:pt x="192" y="0"/>
                      <a:pt x="154" y="13"/>
                      <a:pt x="123" y="39"/>
                    </a:cubicBezTo>
                    <a:cubicBezTo>
                      <a:pt x="1" y="138"/>
                      <a:pt x="58" y="337"/>
                      <a:pt x="216" y="354"/>
                    </a:cubicBezTo>
                    <a:cubicBezTo>
                      <a:pt x="222" y="354"/>
                      <a:pt x="229" y="355"/>
                      <a:pt x="235" y="355"/>
                    </a:cubicBezTo>
                    <a:cubicBezTo>
                      <a:pt x="378" y="355"/>
                      <a:pt x="466" y="184"/>
                      <a:pt x="370" y="68"/>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6" name="Google Shape;5986;p45"/>
              <p:cNvSpPr/>
              <p:nvPr/>
            </p:nvSpPr>
            <p:spPr>
              <a:xfrm>
                <a:off x="4260550" y="3625575"/>
                <a:ext cx="11075" cy="8375"/>
              </a:xfrm>
              <a:custGeom>
                <a:avLst/>
                <a:gdLst/>
                <a:ahLst/>
                <a:cxnLst/>
                <a:rect l="l" t="t" r="r" b="b"/>
                <a:pathLst>
                  <a:path w="443" h="335" extrusionOk="0">
                    <a:moveTo>
                      <a:pt x="224" y="0"/>
                    </a:moveTo>
                    <a:cubicBezTo>
                      <a:pt x="187" y="0"/>
                      <a:pt x="150" y="13"/>
                      <a:pt x="119" y="38"/>
                    </a:cubicBezTo>
                    <a:cubicBezTo>
                      <a:pt x="0" y="131"/>
                      <a:pt x="58" y="320"/>
                      <a:pt x="206" y="333"/>
                    </a:cubicBezTo>
                    <a:cubicBezTo>
                      <a:pt x="212" y="334"/>
                      <a:pt x="219" y="334"/>
                      <a:pt x="225" y="334"/>
                    </a:cubicBezTo>
                    <a:cubicBezTo>
                      <a:pt x="361" y="334"/>
                      <a:pt x="443" y="174"/>
                      <a:pt x="354" y="63"/>
                    </a:cubicBezTo>
                    <a:cubicBezTo>
                      <a:pt x="321" y="21"/>
                      <a:pt x="273" y="0"/>
                      <a:pt x="2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7" name="Google Shape;5987;p45"/>
              <p:cNvSpPr/>
              <p:nvPr/>
            </p:nvSpPr>
            <p:spPr>
              <a:xfrm>
                <a:off x="4247275" y="3609075"/>
                <a:ext cx="10475" cy="7900"/>
              </a:xfrm>
              <a:custGeom>
                <a:avLst/>
                <a:gdLst/>
                <a:ahLst/>
                <a:cxnLst/>
                <a:rect l="l" t="t" r="r" b="b"/>
                <a:pathLst>
                  <a:path w="419" h="316" extrusionOk="0">
                    <a:moveTo>
                      <a:pt x="210" y="0"/>
                    </a:moveTo>
                    <a:cubicBezTo>
                      <a:pt x="175" y="0"/>
                      <a:pt x="139" y="12"/>
                      <a:pt x="110" y="36"/>
                    </a:cubicBezTo>
                    <a:cubicBezTo>
                      <a:pt x="1" y="122"/>
                      <a:pt x="55" y="299"/>
                      <a:pt x="194" y="315"/>
                    </a:cubicBezTo>
                    <a:cubicBezTo>
                      <a:pt x="199" y="316"/>
                      <a:pt x="204" y="316"/>
                      <a:pt x="210" y="316"/>
                    </a:cubicBezTo>
                    <a:cubicBezTo>
                      <a:pt x="341" y="316"/>
                      <a:pt x="418" y="163"/>
                      <a:pt x="332" y="58"/>
                    </a:cubicBezTo>
                    <a:cubicBezTo>
                      <a:pt x="301"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8" name="Google Shape;5988;p45"/>
              <p:cNvSpPr/>
              <p:nvPr/>
            </p:nvSpPr>
            <p:spPr>
              <a:xfrm>
                <a:off x="4344825" y="3693725"/>
                <a:ext cx="14125" cy="10775"/>
              </a:xfrm>
              <a:custGeom>
                <a:avLst/>
                <a:gdLst/>
                <a:ahLst/>
                <a:cxnLst/>
                <a:rect l="l" t="t" r="r" b="b"/>
                <a:pathLst>
                  <a:path w="565" h="431" extrusionOk="0">
                    <a:moveTo>
                      <a:pt x="283" y="1"/>
                    </a:moveTo>
                    <a:cubicBezTo>
                      <a:pt x="236" y="1"/>
                      <a:pt x="188" y="16"/>
                      <a:pt x="148" y="50"/>
                    </a:cubicBezTo>
                    <a:cubicBezTo>
                      <a:pt x="0" y="169"/>
                      <a:pt x="71" y="406"/>
                      <a:pt x="261" y="429"/>
                    </a:cubicBezTo>
                    <a:cubicBezTo>
                      <a:pt x="269" y="430"/>
                      <a:pt x="276" y="430"/>
                      <a:pt x="284" y="430"/>
                    </a:cubicBezTo>
                    <a:cubicBezTo>
                      <a:pt x="460" y="430"/>
                      <a:pt x="564" y="223"/>
                      <a:pt x="450" y="82"/>
                    </a:cubicBezTo>
                    <a:cubicBezTo>
                      <a:pt x="408" y="29"/>
                      <a:pt x="346" y="1"/>
                      <a:pt x="2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9" name="Google Shape;5989;p45"/>
              <p:cNvSpPr/>
              <p:nvPr/>
            </p:nvSpPr>
            <p:spPr>
              <a:xfrm>
                <a:off x="4331575" y="3677200"/>
                <a:ext cx="13475" cy="10250"/>
              </a:xfrm>
              <a:custGeom>
                <a:avLst/>
                <a:gdLst/>
                <a:ahLst/>
                <a:cxnLst/>
                <a:rect l="l" t="t" r="r" b="b"/>
                <a:pathLst>
                  <a:path w="539" h="410" extrusionOk="0">
                    <a:moveTo>
                      <a:pt x="270" y="0"/>
                    </a:moveTo>
                    <a:cubicBezTo>
                      <a:pt x="224" y="0"/>
                      <a:pt x="179" y="15"/>
                      <a:pt x="141" y="45"/>
                    </a:cubicBezTo>
                    <a:cubicBezTo>
                      <a:pt x="0" y="161"/>
                      <a:pt x="68" y="389"/>
                      <a:pt x="251" y="409"/>
                    </a:cubicBezTo>
                    <a:cubicBezTo>
                      <a:pt x="259" y="409"/>
                      <a:pt x="266" y="410"/>
                      <a:pt x="274" y="410"/>
                    </a:cubicBezTo>
                    <a:cubicBezTo>
                      <a:pt x="440" y="410"/>
                      <a:pt x="538" y="213"/>
                      <a:pt x="431" y="78"/>
                    </a:cubicBezTo>
                    <a:cubicBezTo>
                      <a:pt x="390" y="26"/>
                      <a:pt x="330"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0" name="Google Shape;5990;p45"/>
              <p:cNvSpPr/>
              <p:nvPr/>
            </p:nvSpPr>
            <p:spPr>
              <a:xfrm>
                <a:off x="4318300" y="3660700"/>
                <a:ext cx="12850" cy="9725"/>
              </a:xfrm>
              <a:custGeom>
                <a:avLst/>
                <a:gdLst/>
                <a:ahLst/>
                <a:cxnLst/>
                <a:rect l="l" t="t" r="r" b="b"/>
                <a:pathLst>
                  <a:path w="514" h="389" extrusionOk="0">
                    <a:moveTo>
                      <a:pt x="258" y="0"/>
                    </a:moveTo>
                    <a:cubicBezTo>
                      <a:pt x="215" y="0"/>
                      <a:pt x="172" y="14"/>
                      <a:pt x="136" y="43"/>
                    </a:cubicBezTo>
                    <a:cubicBezTo>
                      <a:pt x="1" y="153"/>
                      <a:pt x="65" y="371"/>
                      <a:pt x="239" y="387"/>
                    </a:cubicBezTo>
                    <a:cubicBezTo>
                      <a:pt x="246" y="388"/>
                      <a:pt x="254" y="389"/>
                      <a:pt x="262" y="389"/>
                    </a:cubicBezTo>
                    <a:cubicBezTo>
                      <a:pt x="421" y="389"/>
                      <a:pt x="513" y="201"/>
                      <a:pt x="409" y="72"/>
                    </a:cubicBezTo>
                    <a:cubicBezTo>
                      <a:pt x="371"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1" name="Google Shape;5991;p45"/>
              <p:cNvSpPr/>
              <p:nvPr/>
            </p:nvSpPr>
            <p:spPr>
              <a:xfrm>
                <a:off x="4305050" y="3644125"/>
                <a:ext cx="12300" cy="9350"/>
              </a:xfrm>
              <a:custGeom>
                <a:avLst/>
                <a:gdLst/>
                <a:ahLst/>
                <a:cxnLst/>
                <a:rect l="l" t="t" r="r" b="b"/>
                <a:pathLst>
                  <a:path w="492" h="374" extrusionOk="0">
                    <a:moveTo>
                      <a:pt x="245" y="0"/>
                    </a:moveTo>
                    <a:cubicBezTo>
                      <a:pt x="204" y="0"/>
                      <a:pt x="163" y="14"/>
                      <a:pt x="129" y="41"/>
                    </a:cubicBezTo>
                    <a:cubicBezTo>
                      <a:pt x="0" y="147"/>
                      <a:pt x="62" y="356"/>
                      <a:pt x="225" y="372"/>
                    </a:cubicBezTo>
                    <a:cubicBezTo>
                      <a:pt x="232" y="373"/>
                      <a:pt x="239" y="373"/>
                      <a:pt x="245" y="373"/>
                    </a:cubicBezTo>
                    <a:cubicBezTo>
                      <a:pt x="398" y="373"/>
                      <a:pt x="491" y="193"/>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2" name="Google Shape;5992;p45"/>
              <p:cNvSpPr/>
              <p:nvPr/>
            </p:nvSpPr>
            <p:spPr>
              <a:xfrm>
                <a:off x="4291800" y="3627625"/>
                <a:ext cx="11575" cy="8800"/>
              </a:xfrm>
              <a:custGeom>
                <a:avLst/>
                <a:gdLst/>
                <a:ahLst/>
                <a:cxnLst/>
                <a:rect l="l" t="t" r="r" b="b"/>
                <a:pathLst>
                  <a:path w="463" h="352" extrusionOk="0">
                    <a:moveTo>
                      <a:pt x="231" y="0"/>
                    </a:moveTo>
                    <a:cubicBezTo>
                      <a:pt x="192" y="0"/>
                      <a:pt x="152" y="13"/>
                      <a:pt x="119" y="39"/>
                    </a:cubicBezTo>
                    <a:cubicBezTo>
                      <a:pt x="0" y="139"/>
                      <a:pt x="58" y="335"/>
                      <a:pt x="212" y="351"/>
                    </a:cubicBezTo>
                    <a:cubicBezTo>
                      <a:pt x="219" y="352"/>
                      <a:pt x="225" y="352"/>
                      <a:pt x="232" y="352"/>
                    </a:cubicBezTo>
                    <a:cubicBezTo>
                      <a:pt x="378" y="352"/>
                      <a:pt x="462" y="182"/>
                      <a:pt x="370" y="65"/>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3" name="Google Shape;5993;p45"/>
              <p:cNvSpPr/>
              <p:nvPr/>
            </p:nvSpPr>
            <p:spPr>
              <a:xfrm>
                <a:off x="4278450" y="3611100"/>
                <a:ext cx="11100" cy="8375"/>
              </a:xfrm>
              <a:custGeom>
                <a:avLst/>
                <a:gdLst/>
                <a:ahLst/>
                <a:cxnLst/>
                <a:rect l="l" t="t" r="r" b="b"/>
                <a:pathLst>
                  <a:path w="444" h="335" extrusionOk="0">
                    <a:moveTo>
                      <a:pt x="226" y="0"/>
                    </a:moveTo>
                    <a:cubicBezTo>
                      <a:pt x="188" y="0"/>
                      <a:pt x="151" y="13"/>
                      <a:pt x="120" y="38"/>
                    </a:cubicBezTo>
                    <a:cubicBezTo>
                      <a:pt x="1" y="131"/>
                      <a:pt x="59" y="318"/>
                      <a:pt x="206" y="334"/>
                    </a:cubicBezTo>
                    <a:cubicBezTo>
                      <a:pt x="213" y="334"/>
                      <a:pt x="219" y="335"/>
                      <a:pt x="225" y="335"/>
                    </a:cubicBezTo>
                    <a:cubicBezTo>
                      <a:pt x="362" y="335"/>
                      <a:pt x="443" y="171"/>
                      <a:pt x="354" y="61"/>
                    </a:cubicBezTo>
                    <a:cubicBezTo>
                      <a:pt x="322" y="21"/>
                      <a:pt x="274" y="0"/>
                      <a:pt x="2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4" name="Google Shape;5994;p45"/>
              <p:cNvSpPr/>
              <p:nvPr/>
            </p:nvSpPr>
            <p:spPr>
              <a:xfrm>
                <a:off x="4265200" y="3594525"/>
                <a:ext cx="10450" cy="7925"/>
              </a:xfrm>
              <a:custGeom>
                <a:avLst/>
                <a:gdLst/>
                <a:ahLst/>
                <a:cxnLst/>
                <a:rect l="l" t="t" r="r" b="b"/>
                <a:pathLst>
                  <a:path w="418" h="317" extrusionOk="0">
                    <a:moveTo>
                      <a:pt x="210" y="1"/>
                    </a:moveTo>
                    <a:cubicBezTo>
                      <a:pt x="174" y="1"/>
                      <a:pt x="139" y="12"/>
                      <a:pt x="110" y="36"/>
                    </a:cubicBezTo>
                    <a:cubicBezTo>
                      <a:pt x="0" y="126"/>
                      <a:pt x="52" y="303"/>
                      <a:pt x="193" y="315"/>
                    </a:cubicBezTo>
                    <a:cubicBezTo>
                      <a:pt x="200" y="316"/>
                      <a:pt x="206" y="317"/>
                      <a:pt x="212" y="317"/>
                    </a:cubicBezTo>
                    <a:cubicBezTo>
                      <a:pt x="342" y="317"/>
                      <a:pt x="417" y="163"/>
                      <a:pt x="331" y="58"/>
                    </a:cubicBezTo>
                    <a:cubicBezTo>
                      <a:pt x="301" y="20"/>
                      <a:pt x="255"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5" name="Google Shape;5995;p45"/>
              <p:cNvSpPr/>
              <p:nvPr/>
            </p:nvSpPr>
            <p:spPr>
              <a:xfrm>
                <a:off x="4336225" y="3646150"/>
                <a:ext cx="12825" cy="9825"/>
              </a:xfrm>
              <a:custGeom>
                <a:avLst/>
                <a:gdLst/>
                <a:ahLst/>
                <a:cxnLst/>
                <a:rect l="l" t="t" r="r" b="b"/>
                <a:pathLst>
                  <a:path w="513" h="393" extrusionOk="0">
                    <a:moveTo>
                      <a:pt x="258" y="0"/>
                    </a:moveTo>
                    <a:cubicBezTo>
                      <a:pt x="215" y="0"/>
                      <a:pt x="171" y="15"/>
                      <a:pt x="135" y="44"/>
                    </a:cubicBezTo>
                    <a:cubicBezTo>
                      <a:pt x="0" y="156"/>
                      <a:pt x="65" y="371"/>
                      <a:pt x="238" y="391"/>
                    </a:cubicBezTo>
                    <a:cubicBezTo>
                      <a:pt x="246" y="392"/>
                      <a:pt x="254" y="392"/>
                      <a:pt x="261" y="392"/>
                    </a:cubicBezTo>
                    <a:cubicBezTo>
                      <a:pt x="421" y="392"/>
                      <a:pt x="513" y="202"/>
                      <a:pt x="409" y="73"/>
                    </a:cubicBezTo>
                    <a:cubicBezTo>
                      <a:pt x="370"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6" name="Google Shape;5996;p45"/>
              <p:cNvSpPr/>
              <p:nvPr/>
            </p:nvSpPr>
            <p:spPr>
              <a:xfrm>
                <a:off x="4322875" y="3629650"/>
                <a:ext cx="12275" cy="9275"/>
              </a:xfrm>
              <a:custGeom>
                <a:avLst/>
                <a:gdLst/>
                <a:ahLst/>
                <a:cxnLst/>
                <a:rect l="l" t="t" r="r" b="b"/>
                <a:pathLst>
                  <a:path w="491" h="371" extrusionOk="0">
                    <a:moveTo>
                      <a:pt x="247" y="1"/>
                    </a:moveTo>
                    <a:cubicBezTo>
                      <a:pt x="206" y="1"/>
                      <a:pt x="166" y="14"/>
                      <a:pt x="133" y="42"/>
                    </a:cubicBezTo>
                    <a:cubicBezTo>
                      <a:pt x="1" y="145"/>
                      <a:pt x="62" y="353"/>
                      <a:pt x="229" y="369"/>
                    </a:cubicBezTo>
                    <a:cubicBezTo>
                      <a:pt x="237" y="370"/>
                      <a:pt x="245" y="371"/>
                      <a:pt x="252" y="371"/>
                    </a:cubicBezTo>
                    <a:cubicBezTo>
                      <a:pt x="402" y="371"/>
                      <a:pt x="491" y="193"/>
                      <a:pt x="393" y="71"/>
                    </a:cubicBezTo>
                    <a:cubicBezTo>
                      <a:pt x="356" y="25"/>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7" name="Google Shape;5997;p45"/>
              <p:cNvSpPr/>
              <p:nvPr/>
            </p:nvSpPr>
            <p:spPr>
              <a:xfrm>
                <a:off x="4309625" y="3613075"/>
                <a:ext cx="11650" cy="8900"/>
              </a:xfrm>
              <a:custGeom>
                <a:avLst/>
                <a:gdLst/>
                <a:ahLst/>
                <a:cxnLst/>
                <a:rect l="l" t="t" r="r" b="b"/>
                <a:pathLst>
                  <a:path w="466" h="356" extrusionOk="0">
                    <a:moveTo>
                      <a:pt x="234" y="1"/>
                    </a:moveTo>
                    <a:cubicBezTo>
                      <a:pt x="195" y="1"/>
                      <a:pt x="156" y="13"/>
                      <a:pt x="123" y="39"/>
                    </a:cubicBezTo>
                    <a:cubicBezTo>
                      <a:pt x="1" y="139"/>
                      <a:pt x="59" y="338"/>
                      <a:pt x="216" y="354"/>
                    </a:cubicBezTo>
                    <a:cubicBezTo>
                      <a:pt x="223" y="355"/>
                      <a:pt x="229" y="355"/>
                      <a:pt x="236" y="355"/>
                    </a:cubicBezTo>
                    <a:cubicBezTo>
                      <a:pt x="381" y="355"/>
                      <a:pt x="466" y="185"/>
                      <a:pt x="373" y="68"/>
                    </a:cubicBezTo>
                    <a:cubicBezTo>
                      <a:pt x="338" y="24"/>
                      <a:pt x="286"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8" name="Google Shape;5998;p45"/>
              <p:cNvSpPr/>
              <p:nvPr/>
            </p:nvSpPr>
            <p:spPr>
              <a:xfrm>
                <a:off x="4296375" y="3596550"/>
                <a:ext cx="11075" cy="8400"/>
              </a:xfrm>
              <a:custGeom>
                <a:avLst/>
                <a:gdLst/>
                <a:ahLst/>
                <a:cxnLst/>
                <a:rect l="l" t="t" r="r" b="b"/>
                <a:pathLst>
                  <a:path w="443" h="336" extrusionOk="0">
                    <a:moveTo>
                      <a:pt x="221" y="1"/>
                    </a:moveTo>
                    <a:cubicBezTo>
                      <a:pt x="184" y="1"/>
                      <a:pt x="147" y="13"/>
                      <a:pt x="116" y="38"/>
                    </a:cubicBezTo>
                    <a:cubicBezTo>
                      <a:pt x="0" y="132"/>
                      <a:pt x="55" y="321"/>
                      <a:pt x="206" y="334"/>
                    </a:cubicBezTo>
                    <a:cubicBezTo>
                      <a:pt x="213" y="335"/>
                      <a:pt x="219" y="335"/>
                      <a:pt x="225" y="335"/>
                    </a:cubicBezTo>
                    <a:cubicBezTo>
                      <a:pt x="362" y="335"/>
                      <a:pt x="443" y="175"/>
                      <a:pt x="351" y="64"/>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9" name="Google Shape;5999;p45"/>
              <p:cNvSpPr/>
              <p:nvPr/>
            </p:nvSpPr>
            <p:spPr>
              <a:xfrm>
                <a:off x="4283125" y="3580075"/>
                <a:ext cx="10450" cy="7900"/>
              </a:xfrm>
              <a:custGeom>
                <a:avLst/>
                <a:gdLst/>
                <a:ahLst/>
                <a:cxnLst/>
                <a:rect l="l" t="t" r="r" b="b"/>
                <a:pathLst>
                  <a:path w="418" h="316" extrusionOk="0">
                    <a:moveTo>
                      <a:pt x="209" y="0"/>
                    </a:moveTo>
                    <a:cubicBezTo>
                      <a:pt x="174" y="0"/>
                      <a:pt x="139" y="12"/>
                      <a:pt x="109" y="35"/>
                    </a:cubicBezTo>
                    <a:cubicBezTo>
                      <a:pt x="0" y="122"/>
                      <a:pt x="52" y="299"/>
                      <a:pt x="193" y="315"/>
                    </a:cubicBezTo>
                    <a:cubicBezTo>
                      <a:pt x="198" y="315"/>
                      <a:pt x="203" y="316"/>
                      <a:pt x="208"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0" name="Google Shape;6000;p45"/>
              <p:cNvSpPr/>
              <p:nvPr/>
            </p:nvSpPr>
            <p:spPr>
              <a:xfrm>
                <a:off x="4340800" y="3615125"/>
                <a:ext cx="12300" cy="9325"/>
              </a:xfrm>
              <a:custGeom>
                <a:avLst/>
                <a:gdLst/>
                <a:ahLst/>
                <a:cxnLst/>
                <a:rect l="l" t="t" r="r" b="b"/>
                <a:pathLst>
                  <a:path w="492" h="373" extrusionOk="0">
                    <a:moveTo>
                      <a:pt x="245" y="0"/>
                    </a:moveTo>
                    <a:cubicBezTo>
                      <a:pt x="204" y="0"/>
                      <a:pt x="164" y="13"/>
                      <a:pt x="129" y="41"/>
                    </a:cubicBezTo>
                    <a:cubicBezTo>
                      <a:pt x="1" y="147"/>
                      <a:pt x="62" y="356"/>
                      <a:pt x="226" y="372"/>
                    </a:cubicBezTo>
                    <a:cubicBezTo>
                      <a:pt x="232" y="373"/>
                      <a:pt x="239" y="373"/>
                      <a:pt x="245" y="373"/>
                    </a:cubicBezTo>
                    <a:cubicBezTo>
                      <a:pt x="398" y="373"/>
                      <a:pt x="491" y="193"/>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1" name="Google Shape;6001;p45"/>
              <p:cNvSpPr/>
              <p:nvPr/>
            </p:nvSpPr>
            <p:spPr>
              <a:xfrm>
                <a:off x="4327550" y="3598625"/>
                <a:ext cx="11650" cy="8800"/>
              </a:xfrm>
              <a:custGeom>
                <a:avLst/>
                <a:gdLst/>
                <a:ahLst/>
                <a:cxnLst/>
                <a:rect l="l" t="t" r="r" b="b"/>
                <a:pathLst>
                  <a:path w="466" h="352" extrusionOk="0">
                    <a:moveTo>
                      <a:pt x="233" y="0"/>
                    </a:moveTo>
                    <a:cubicBezTo>
                      <a:pt x="195" y="0"/>
                      <a:pt x="156" y="13"/>
                      <a:pt x="122" y="39"/>
                    </a:cubicBezTo>
                    <a:cubicBezTo>
                      <a:pt x="0" y="139"/>
                      <a:pt x="58" y="335"/>
                      <a:pt x="216" y="351"/>
                    </a:cubicBezTo>
                    <a:cubicBezTo>
                      <a:pt x="222" y="351"/>
                      <a:pt x="229" y="352"/>
                      <a:pt x="235" y="352"/>
                    </a:cubicBezTo>
                    <a:cubicBezTo>
                      <a:pt x="381" y="352"/>
                      <a:pt x="465" y="182"/>
                      <a:pt x="370" y="65"/>
                    </a:cubicBezTo>
                    <a:cubicBezTo>
                      <a:pt x="335" y="22"/>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2" name="Google Shape;6002;p45"/>
              <p:cNvSpPr/>
              <p:nvPr/>
            </p:nvSpPr>
            <p:spPr>
              <a:xfrm>
                <a:off x="4314300" y="3582100"/>
                <a:ext cx="11000" cy="8375"/>
              </a:xfrm>
              <a:custGeom>
                <a:avLst/>
                <a:gdLst/>
                <a:ahLst/>
                <a:cxnLst/>
                <a:rect l="l" t="t" r="r" b="b"/>
                <a:pathLst>
                  <a:path w="440" h="335" extrusionOk="0">
                    <a:moveTo>
                      <a:pt x="222" y="0"/>
                    </a:moveTo>
                    <a:cubicBezTo>
                      <a:pt x="184" y="0"/>
                      <a:pt x="147" y="13"/>
                      <a:pt x="116" y="38"/>
                    </a:cubicBezTo>
                    <a:cubicBezTo>
                      <a:pt x="0" y="131"/>
                      <a:pt x="55" y="318"/>
                      <a:pt x="203" y="334"/>
                    </a:cubicBezTo>
                    <a:cubicBezTo>
                      <a:pt x="209" y="334"/>
                      <a:pt x="215" y="335"/>
                      <a:pt x="222" y="335"/>
                    </a:cubicBezTo>
                    <a:cubicBezTo>
                      <a:pt x="358" y="335"/>
                      <a:pt x="440" y="171"/>
                      <a:pt x="350" y="60"/>
                    </a:cubicBezTo>
                    <a:cubicBezTo>
                      <a:pt x="318" y="21"/>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3" name="Google Shape;6003;p45"/>
              <p:cNvSpPr/>
              <p:nvPr/>
            </p:nvSpPr>
            <p:spPr>
              <a:xfrm>
                <a:off x="4301025" y="3565550"/>
                <a:ext cx="10450" cy="7900"/>
              </a:xfrm>
              <a:custGeom>
                <a:avLst/>
                <a:gdLst/>
                <a:ahLst/>
                <a:cxnLst/>
                <a:rect l="l" t="t" r="r" b="b"/>
                <a:pathLst>
                  <a:path w="418" h="316" extrusionOk="0">
                    <a:moveTo>
                      <a:pt x="208" y="0"/>
                    </a:moveTo>
                    <a:cubicBezTo>
                      <a:pt x="173" y="0"/>
                      <a:pt x="139" y="11"/>
                      <a:pt x="110" y="35"/>
                    </a:cubicBezTo>
                    <a:cubicBezTo>
                      <a:pt x="1" y="125"/>
                      <a:pt x="52" y="301"/>
                      <a:pt x="190" y="314"/>
                    </a:cubicBezTo>
                    <a:cubicBezTo>
                      <a:pt x="197" y="315"/>
                      <a:pt x="203" y="315"/>
                      <a:pt x="210" y="315"/>
                    </a:cubicBezTo>
                    <a:cubicBezTo>
                      <a:pt x="340" y="315"/>
                      <a:pt x="418" y="161"/>
                      <a:pt x="332" y="57"/>
                    </a:cubicBezTo>
                    <a:cubicBezTo>
                      <a:pt x="300" y="20"/>
                      <a:pt x="254" y="0"/>
                      <a:pt x="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04" name="Google Shape;6004;p45"/>
            <p:cNvSpPr/>
            <p:nvPr/>
          </p:nvSpPr>
          <p:spPr>
            <a:xfrm rot="10800000" flipH="1">
              <a:off x="8119025" y="-8884"/>
              <a:ext cx="1060558" cy="2032721"/>
            </a:xfrm>
            <a:custGeom>
              <a:avLst/>
              <a:gdLst/>
              <a:ahLst/>
              <a:cxnLst/>
              <a:rect l="l" t="t" r="r" b="b"/>
              <a:pathLst>
                <a:path w="20290" h="38887" extrusionOk="0">
                  <a:moveTo>
                    <a:pt x="20289" y="38887"/>
                  </a:moveTo>
                  <a:lnTo>
                    <a:pt x="1" y="38887"/>
                  </a:lnTo>
                  <a:cubicBezTo>
                    <a:pt x="11272" y="34905"/>
                    <a:pt x="8897" y="23307"/>
                    <a:pt x="12461" y="11651"/>
                  </a:cubicBezTo>
                  <a:cubicBezTo>
                    <a:pt x="14411" y="5278"/>
                    <a:pt x="17413" y="1839"/>
                    <a:pt x="202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5" name="Google Shape;6005;p45"/>
            <p:cNvSpPr/>
            <p:nvPr/>
          </p:nvSpPr>
          <p:spPr>
            <a:xfrm>
              <a:off x="6636775" y="-8900"/>
              <a:ext cx="2542768" cy="1325952"/>
            </a:xfrm>
            <a:custGeom>
              <a:avLst/>
              <a:gdLst/>
              <a:ahLst/>
              <a:cxnLst/>
              <a:rect l="l" t="t" r="r" b="b"/>
              <a:pathLst>
                <a:path w="38910" h="20290" extrusionOk="0">
                  <a:moveTo>
                    <a:pt x="38887" y="1"/>
                  </a:moveTo>
                  <a:lnTo>
                    <a:pt x="38910" y="20289"/>
                  </a:lnTo>
                  <a:cubicBezTo>
                    <a:pt x="34915" y="9022"/>
                    <a:pt x="23320" y="11410"/>
                    <a:pt x="11660" y="7858"/>
                  </a:cubicBezTo>
                  <a:cubicBezTo>
                    <a:pt x="5284" y="5914"/>
                    <a:pt x="1842" y="2916"/>
                    <a:pt x="1" y="4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aphicFrame>
        <p:nvGraphicFramePr>
          <p:cNvPr id="4" name="Diagram 3">
            <a:extLst>
              <a:ext uri="{FF2B5EF4-FFF2-40B4-BE49-F238E27FC236}">
                <a16:creationId xmlns:a16="http://schemas.microsoft.com/office/drawing/2014/main" id="{DC989CD2-92C4-1662-C5ED-3634DC89F0AD}"/>
              </a:ext>
            </a:extLst>
          </p:cNvPr>
          <p:cNvGraphicFramePr/>
          <p:nvPr>
            <p:extLst>
              <p:ext uri="{D42A27DB-BD31-4B8C-83A1-F6EECF244321}">
                <p14:modId xmlns:p14="http://schemas.microsoft.com/office/powerpoint/2010/main" val="713852925"/>
              </p:ext>
            </p:extLst>
          </p:nvPr>
        </p:nvGraphicFramePr>
        <p:xfrm>
          <a:off x="1292630" y="2259701"/>
          <a:ext cx="6469141" cy="16664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E0D1ED6E-169E-729C-3446-789C9E61D46E}"/>
              </a:ext>
            </a:extLst>
          </p:cNvPr>
          <p:cNvSpPr txBox="1"/>
          <p:nvPr/>
        </p:nvSpPr>
        <p:spPr>
          <a:xfrm>
            <a:off x="1292630" y="4273369"/>
            <a:ext cx="2432076" cy="307777"/>
          </a:xfrm>
          <a:prstGeom prst="rect">
            <a:avLst/>
          </a:prstGeom>
          <a:noFill/>
        </p:spPr>
        <p:txBody>
          <a:bodyPr wrap="none" rtlCol="0">
            <a:spAutoFit/>
          </a:bodyPr>
          <a:lstStyle/>
          <a:p>
            <a:r>
              <a:rPr lang="en-US" b="0" i="0" dirty="0">
                <a:solidFill>
                  <a:srgbClr val="000000"/>
                </a:solidFill>
                <a:effectLst/>
                <a:latin typeface="Helvetica Neue"/>
              </a:rPr>
              <a:t>(</a:t>
            </a:r>
            <a:r>
              <a:rPr lang="en-US" b="0" i="0" dirty="0" err="1">
                <a:solidFill>
                  <a:srgbClr val="000000"/>
                </a:solidFill>
                <a:effectLst/>
                <a:latin typeface="Helvetica Neue"/>
              </a:rPr>
              <a:t>Mccorkle</a:t>
            </a:r>
            <a:r>
              <a:rPr lang="en-US" b="0" i="0" dirty="0">
                <a:solidFill>
                  <a:srgbClr val="000000"/>
                </a:solidFill>
                <a:effectLst/>
                <a:latin typeface="Helvetica Neue"/>
              </a:rPr>
              <a:t> and Reese, 2015)</a:t>
            </a:r>
            <a:endParaRPr lang="en-GB" dirty="0"/>
          </a:p>
        </p:txBody>
      </p:sp>
    </p:spTree>
    <p:extLst>
      <p:ext uri="{BB962C8B-B14F-4D97-AF65-F5344CB8AC3E}">
        <p14:creationId xmlns:p14="http://schemas.microsoft.com/office/powerpoint/2010/main" val="36872727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611"/>
        <p:cNvGrpSpPr/>
        <p:nvPr/>
      </p:nvGrpSpPr>
      <p:grpSpPr>
        <a:xfrm>
          <a:off x="0" y="0"/>
          <a:ext cx="0" cy="0"/>
          <a:chOff x="0" y="0"/>
          <a:chExt cx="0" cy="0"/>
        </a:xfrm>
      </p:grpSpPr>
      <p:sp>
        <p:nvSpPr>
          <p:cNvPr id="5613" name="Google Shape;5613;p45"/>
          <p:cNvSpPr txBox="1">
            <a:spLocks noGrp="1"/>
          </p:cNvSpPr>
          <p:nvPr>
            <p:ph type="title"/>
          </p:nvPr>
        </p:nvSpPr>
        <p:spPr>
          <a:xfrm>
            <a:off x="859670" y="562354"/>
            <a:ext cx="5675052" cy="1150500"/>
          </a:xfrm>
          <a:prstGeom prst="rect">
            <a:avLst/>
          </a:prstGeom>
        </p:spPr>
        <p:txBody>
          <a:bodyPr spcFirstLastPara="1" wrap="square" lIns="91425" tIns="91425" rIns="91425" bIns="91425" anchor="ctr" anchorCtr="0">
            <a:noAutofit/>
          </a:bodyPr>
          <a:lstStyle/>
          <a:p>
            <a:pPr marR="0" algn="just">
              <a:spcBef>
                <a:spcPts val="1200"/>
              </a:spcBef>
              <a:spcAft>
                <a:spcPts val="0"/>
              </a:spcAft>
            </a:pPr>
            <a:r>
              <a:rPr lang="en-GB" sz="8000" kern="0" dirty="0">
                <a:solidFill>
                  <a:schemeClr val="tx1"/>
                </a:solidFill>
                <a:effectLst/>
                <a:ea typeface="Times New Roman" panose="02020603050405020304" pitchFamily="18" charset="0"/>
                <a:cs typeface="Times New Roman" panose="02020603050405020304" pitchFamily="18" charset="0"/>
              </a:rPr>
              <a:t>Team </a:t>
            </a:r>
            <a:r>
              <a:rPr lang="en-GB" sz="8000" kern="0" dirty="0">
                <a:solidFill>
                  <a:schemeClr val="bg2"/>
                </a:solidFill>
                <a:effectLst/>
                <a:ea typeface="Times New Roman" panose="02020603050405020304" pitchFamily="18" charset="0"/>
                <a:cs typeface="Times New Roman" panose="02020603050405020304" pitchFamily="18" charset="0"/>
              </a:rPr>
              <a:t>Roles</a:t>
            </a:r>
            <a:endParaRPr lang="en-US" sz="8000" dirty="0">
              <a:solidFill>
                <a:schemeClr val="bg2"/>
              </a:solidFill>
              <a:effectLst/>
              <a:ea typeface="Calibri" panose="020F0502020204030204" pitchFamily="34" charset="0"/>
              <a:cs typeface="Times New Roman" panose="02020603050405020304" pitchFamily="18" charset="0"/>
            </a:endParaRPr>
          </a:p>
        </p:txBody>
      </p:sp>
      <p:grpSp>
        <p:nvGrpSpPr>
          <p:cNvPr id="5615" name="Google Shape;5615;p45"/>
          <p:cNvGrpSpPr/>
          <p:nvPr/>
        </p:nvGrpSpPr>
        <p:grpSpPr>
          <a:xfrm>
            <a:off x="6636775" y="-8900"/>
            <a:ext cx="3063933" cy="2558972"/>
            <a:chOff x="6636775" y="-8900"/>
            <a:chExt cx="3063933" cy="2558972"/>
          </a:xfrm>
        </p:grpSpPr>
        <p:grpSp>
          <p:nvGrpSpPr>
            <p:cNvPr id="5616" name="Google Shape;5616;p45"/>
            <p:cNvGrpSpPr/>
            <p:nvPr/>
          </p:nvGrpSpPr>
          <p:grpSpPr>
            <a:xfrm rot="-10346140" flipH="1">
              <a:off x="7531166" y="269926"/>
              <a:ext cx="2036531" cy="2155482"/>
              <a:chOff x="3844200" y="3565550"/>
              <a:chExt cx="524325" cy="554950"/>
            </a:xfrm>
          </p:grpSpPr>
          <p:sp>
            <p:nvSpPr>
              <p:cNvPr id="5617" name="Google Shape;5617;p45"/>
              <p:cNvSpPr/>
              <p:nvPr/>
            </p:nvSpPr>
            <p:spPr>
              <a:xfrm>
                <a:off x="3937150" y="4105850"/>
                <a:ext cx="15950" cy="12100"/>
              </a:xfrm>
              <a:custGeom>
                <a:avLst/>
                <a:gdLst/>
                <a:ahLst/>
                <a:cxnLst/>
                <a:rect l="l" t="t" r="r" b="b"/>
                <a:pathLst>
                  <a:path w="638" h="484" extrusionOk="0">
                    <a:moveTo>
                      <a:pt x="319" y="1"/>
                    </a:moveTo>
                    <a:cubicBezTo>
                      <a:pt x="265" y="1"/>
                      <a:pt x="212" y="18"/>
                      <a:pt x="168" y="54"/>
                    </a:cubicBezTo>
                    <a:cubicBezTo>
                      <a:pt x="1" y="192"/>
                      <a:pt x="81" y="459"/>
                      <a:pt x="293" y="482"/>
                    </a:cubicBezTo>
                    <a:cubicBezTo>
                      <a:pt x="302" y="483"/>
                      <a:pt x="312" y="483"/>
                      <a:pt x="320" y="483"/>
                    </a:cubicBezTo>
                    <a:cubicBezTo>
                      <a:pt x="520" y="483"/>
                      <a:pt x="638" y="250"/>
                      <a:pt x="509" y="93"/>
                    </a:cubicBezTo>
                    <a:cubicBezTo>
                      <a:pt x="461" y="32"/>
                      <a:pt x="390" y="1"/>
                      <a:pt x="3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8" name="Google Shape;5618;p45"/>
              <p:cNvSpPr/>
              <p:nvPr/>
            </p:nvSpPr>
            <p:spPr>
              <a:xfrm>
                <a:off x="3923900" y="4089375"/>
                <a:ext cx="15300" cy="11625"/>
              </a:xfrm>
              <a:custGeom>
                <a:avLst/>
                <a:gdLst/>
                <a:ahLst/>
                <a:cxnLst/>
                <a:rect l="l" t="t" r="r" b="b"/>
                <a:pathLst>
                  <a:path w="612" h="465" extrusionOk="0">
                    <a:moveTo>
                      <a:pt x="305" y="0"/>
                    </a:moveTo>
                    <a:cubicBezTo>
                      <a:pt x="254" y="0"/>
                      <a:pt x="202" y="17"/>
                      <a:pt x="158" y="51"/>
                    </a:cubicBezTo>
                    <a:cubicBezTo>
                      <a:pt x="0" y="183"/>
                      <a:pt x="74" y="440"/>
                      <a:pt x="280" y="463"/>
                    </a:cubicBezTo>
                    <a:cubicBezTo>
                      <a:pt x="289" y="464"/>
                      <a:pt x="298" y="464"/>
                      <a:pt x="307" y="464"/>
                    </a:cubicBezTo>
                    <a:cubicBezTo>
                      <a:pt x="497" y="464"/>
                      <a:pt x="612" y="240"/>
                      <a:pt x="486" y="87"/>
                    </a:cubicBezTo>
                    <a:cubicBezTo>
                      <a:pt x="440" y="30"/>
                      <a:pt x="373" y="0"/>
                      <a:pt x="3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9" name="Google Shape;5619;p45"/>
              <p:cNvSpPr/>
              <p:nvPr/>
            </p:nvSpPr>
            <p:spPr>
              <a:xfrm>
                <a:off x="3910575" y="4072850"/>
                <a:ext cx="14750" cy="11175"/>
              </a:xfrm>
              <a:custGeom>
                <a:avLst/>
                <a:gdLst/>
                <a:ahLst/>
                <a:cxnLst/>
                <a:rect l="l" t="t" r="r" b="b"/>
                <a:pathLst>
                  <a:path w="590" h="447" extrusionOk="0">
                    <a:moveTo>
                      <a:pt x="297" y="0"/>
                    </a:moveTo>
                    <a:cubicBezTo>
                      <a:pt x="247" y="0"/>
                      <a:pt x="196" y="17"/>
                      <a:pt x="154" y="50"/>
                    </a:cubicBezTo>
                    <a:cubicBezTo>
                      <a:pt x="0" y="176"/>
                      <a:pt x="74" y="423"/>
                      <a:pt x="273" y="445"/>
                    </a:cubicBezTo>
                    <a:cubicBezTo>
                      <a:pt x="281" y="446"/>
                      <a:pt x="289" y="447"/>
                      <a:pt x="296" y="447"/>
                    </a:cubicBezTo>
                    <a:cubicBezTo>
                      <a:pt x="479" y="447"/>
                      <a:pt x="590" y="230"/>
                      <a:pt x="469" y="82"/>
                    </a:cubicBezTo>
                    <a:cubicBezTo>
                      <a:pt x="426" y="28"/>
                      <a:pt x="362" y="0"/>
                      <a:pt x="2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0" name="Google Shape;5620;p45"/>
              <p:cNvSpPr/>
              <p:nvPr/>
            </p:nvSpPr>
            <p:spPr>
              <a:xfrm>
                <a:off x="3897300" y="4056275"/>
                <a:ext cx="14125" cy="10725"/>
              </a:xfrm>
              <a:custGeom>
                <a:avLst/>
                <a:gdLst/>
                <a:ahLst/>
                <a:cxnLst/>
                <a:rect l="l" t="t" r="r" b="b"/>
                <a:pathLst>
                  <a:path w="565" h="429" extrusionOk="0">
                    <a:moveTo>
                      <a:pt x="285" y="0"/>
                    </a:moveTo>
                    <a:cubicBezTo>
                      <a:pt x="237" y="0"/>
                      <a:pt x="189" y="16"/>
                      <a:pt x="149" y="48"/>
                    </a:cubicBezTo>
                    <a:cubicBezTo>
                      <a:pt x="1" y="170"/>
                      <a:pt x="71" y="408"/>
                      <a:pt x="261" y="427"/>
                    </a:cubicBezTo>
                    <a:cubicBezTo>
                      <a:pt x="269" y="428"/>
                      <a:pt x="277" y="428"/>
                      <a:pt x="284" y="428"/>
                    </a:cubicBezTo>
                    <a:cubicBezTo>
                      <a:pt x="460" y="428"/>
                      <a:pt x="565" y="222"/>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1" name="Google Shape;5621;p45"/>
              <p:cNvSpPr/>
              <p:nvPr/>
            </p:nvSpPr>
            <p:spPr>
              <a:xfrm>
                <a:off x="3884050" y="4039775"/>
                <a:ext cx="13475" cy="10200"/>
              </a:xfrm>
              <a:custGeom>
                <a:avLst/>
                <a:gdLst/>
                <a:ahLst/>
                <a:cxnLst/>
                <a:rect l="l" t="t" r="r" b="b"/>
                <a:pathLst>
                  <a:path w="539" h="408" extrusionOk="0">
                    <a:moveTo>
                      <a:pt x="270" y="0"/>
                    </a:moveTo>
                    <a:cubicBezTo>
                      <a:pt x="225" y="0"/>
                      <a:pt x="180" y="15"/>
                      <a:pt x="142" y="46"/>
                    </a:cubicBezTo>
                    <a:cubicBezTo>
                      <a:pt x="0" y="158"/>
                      <a:pt x="68" y="390"/>
                      <a:pt x="248" y="406"/>
                    </a:cubicBezTo>
                    <a:cubicBezTo>
                      <a:pt x="256" y="407"/>
                      <a:pt x="264" y="407"/>
                      <a:pt x="271" y="407"/>
                    </a:cubicBezTo>
                    <a:cubicBezTo>
                      <a:pt x="440"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2" name="Google Shape;5622;p45"/>
              <p:cNvSpPr/>
              <p:nvPr/>
            </p:nvSpPr>
            <p:spPr>
              <a:xfrm>
                <a:off x="3870800" y="4023200"/>
                <a:ext cx="12825" cy="9825"/>
              </a:xfrm>
              <a:custGeom>
                <a:avLst/>
                <a:gdLst/>
                <a:ahLst/>
                <a:cxnLst/>
                <a:rect l="l" t="t" r="r" b="b"/>
                <a:pathLst>
                  <a:path w="513" h="393" extrusionOk="0">
                    <a:moveTo>
                      <a:pt x="257" y="0"/>
                    </a:moveTo>
                    <a:cubicBezTo>
                      <a:pt x="214" y="0"/>
                      <a:pt x="171" y="15"/>
                      <a:pt x="135" y="44"/>
                    </a:cubicBezTo>
                    <a:cubicBezTo>
                      <a:pt x="0" y="153"/>
                      <a:pt x="64" y="371"/>
                      <a:pt x="238" y="391"/>
                    </a:cubicBezTo>
                    <a:cubicBezTo>
                      <a:pt x="246" y="392"/>
                      <a:pt x="253" y="392"/>
                      <a:pt x="261" y="392"/>
                    </a:cubicBezTo>
                    <a:cubicBezTo>
                      <a:pt x="418" y="392"/>
                      <a:pt x="513" y="202"/>
                      <a:pt x="408" y="73"/>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3" name="Google Shape;5623;p45"/>
              <p:cNvSpPr/>
              <p:nvPr/>
            </p:nvSpPr>
            <p:spPr>
              <a:xfrm>
                <a:off x="3857450" y="4006700"/>
                <a:ext cx="12300" cy="9350"/>
              </a:xfrm>
              <a:custGeom>
                <a:avLst/>
                <a:gdLst/>
                <a:ahLst/>
                <a:cxnLst/>
                <a:rect l="l" t="t" r="r" b="b"/>
                <a:pathLst>
                  <a:path w="492" h="374" extrusionOk="0">
                    <a:moveTo>
                      <a:pt x="247" y="1"/>
                    </a:moveTo>
                    <a:cubicBezTo>
                      <a:pt x="206" y="1"/>
                      <a:pt x="166" y="14"/>
                      <a:pt x="132" y="42"/>
                    </a:cubicBezTo>
                    <a:cubicBezTo>
                      <a:pt x="1" y="144"/>
                      <a:pt x="65" y="353"/>
                      <a:pt x="229" y="373"/>
                    </a:cubicBezTo>
                    <a:cubicBezTo>
                      <a:pt x="235" y="373"/>
                      <a:pt x="242" y="374"/>
                      <a:pt x="248" y="374"/>
                    </a:cubicBezTo>
                    <a:cubicBezTo>
                      <a:pt x="401" y="374"/>
                      <a:pt x="492" y="194"/>
                      <a:pt x="393" y="71"/>
                    </a:cubicBezTo>
                    <a:cubicBezTo>
                      <a:pt x="356" y="25"/>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4" name="Google Shape;5624;p45"/>
              <p:cNvSpPr/>
              <p:nvPr/>
            </p:nvSpPr>
            <p:spPr>
              <a:xfrm>
                <a:off x="3844200" y="3990175"/>
                <a:ext cx="11650" cy="8850"/>
              </a:xfrm>
              <a:custGeom>
                <a:avLst/>
                <a:gdLst/>
                <a:ahLst/>
                <a:cxnLst/>
                <a:rect l="l" t="t" r="r" b="b"/>
                <a:pathLst>
                  <a:path w="466" h="354" extrusionOk="0">
                    <a:moveTo>
                      <a:pt x="235" y="1"/>
                    </a:moveTo>
                    <a:cubicBezTo>
                      <a:pt x="196" y="1"/>
                      <a:pt x="156" y="14"/>
                      <a:pt x="123" y="41"/>
                    </a:cubicBezTo>
                    <a:cubicBezTo>
                      <a:pt x="0" y="137"/>
                      <a:pt x="58" y="336"/>
                      <a:pt x="216" y="352"/>
                    </a:cubicBezTo>
                    <a:cubicBezTo>
                      <a:pt x="222" y="353"/>
                      <a:pt x="229" y="353"/>
                      <a:pt x="235" y="353"/>
                    </a:cubicBezTo>
                    <a:cubicBezTo>
                      <a:pt x="381" y="353"/>
                      <a:pt x="465" y="183"/>
                      <a:pt x="370" y="66"/>
                    </a:cubicBezTo>
                    <a:cubicBezTo>
                      <a:pt x="336" y="23"/>
                      <a:pt x="286" y="1"/>
                      <a:pt x="2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5" name="Google Shape;5625;p45"/>
              <p:cNvSpPr/>
              <p:nvPr/>
            </p:nvSpPr>
            <p:spPr>
              <a:xfrm>
                <a:off x="3968325" y="4107900"/>
                <a:ext cx="16525" cy="12600"/>
              </a:xfrm>
              <a:custGeom>
                <a:avLst/>
                <a:gdLst/>
                <a:ahLst/>
                <a:cxnLst/>
                <a:rect l="l" t="t" r="r" b="b"/>
                <a:pathLst>
                  <a:path w="661" h="504" extrusionOk="0">
                    <a:moveTo>
                      <a:pt x="330" y="0"/>
                    </a:moveTo>
                    <a:cubicBezTo>
                      <a:pt x="275" y="0"/>
                      <a:pt x="220" y="18"/>
                      <a:pt x="174" y="56"/>
                    </a:cubicBezTo>
                    <a:cubicBezTo>
                      <a:pt x="1" y="197"/>
                      <a:pt x="84" y="480"/>
                      <a:pt x="306" y="503"/>
                    </a:cubicBezTo>
                    <a:cubicBezTo>
                      <a:pt x="315" y="503"/>
                      <a:pt x="324" y="504"/>
                      <a:pt x="333" y="504"/>
                    </a:cubicBezTo>
                    <a:cubicBezTo>
                      <a:pt x="539" y="504"/>
                      <a:pt x="660" y="261"/>
                      <a:pt x="528" y="94"/>
                    </a:cubicBezTo>
                    <a:cubicBezTo>
                      <a:pt x="477" y="32"/>
                      <a:pt x="403" y="0"/>
                      <a:pt x="3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6" name="Google Shape;5626;p45"/>
              <p:cNvSpPr/>
              <p:nvPr/>
            </p:nvSpPr>
            <p:spPr>
              <a:xfrm>
                <a:off x="3955075" y="4091400"/>
                <a:ext cx="15875" cy="12075"/>
              </a:xfrm>
              <a:custGeom>
                <a:avLst/>
                <a:gdLst/>
                <a:ahLst/>
                <a:cxnLst/>
                <a:rect l="l" t="t" r="r" b="b"/>
                <a:pathLst>
                  <a:path w="635" h="483" extrusionOk="0">
                    <a:moveTo>
                      <a:pt x="318" y="0"/>
                    </a:moveTo>
                    <a:cubicBezTo>
                      <a:pt x="264" y="0"/>
                      <a:pt x="210" y="18"/>
                      <a:pt x="164" y="54"/>
                    </a:cubicBezTo>
                    <a:cubicBezTo>
                      <a:pt x="0" y="189"/>
                      <a:pt x="81" y="459"/>
                      <a:pt x="293" y="481"/>
                    </a:cubicBezTo>
                    <a:cubicBezTo>
                      <a:pt x="302" y="482"/>
                      <a:pt x="311" y="483"/>
                      <a:pt x="320" y="483"/>
                    </a:cubicBezTo>
                    <a:cubicBezTo>
                      <a:pt x="516" y="483"/>
                      <a:pt x="634" y="249"/>
                      <a:pt x="505" y="89"/>
                    </a:cubicBezTo>
                    <a:cubicBezTo>
                      <a:pt x="457" y="31"/>
                      <a:pt x="388"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7" name="Google Shape;5627;p45"/>
              <p:cNvSpPr/>
              <p:nvPr/>
            </p:nvSpPr>
            <p:spPr>
              <a:xfrm>
                <a:off x="3941725" y="4074825"/>
                <a:ext cx="15400" cy="11700"/>
              </a:xfrm>
              <a:custGeom>
                <a:avLst/>
                <a:gdLst/>
                <a:ahLst/>
                <a:cxnLst/>
                <a:rect l="l" t="t" r="r" b="b"/>
                <a:pathLst>
                  <a:path w="616" h="468" extrusionOk="0">
                    <a:moveTo>
                      <a:pt x="309" y="1"/>
                    </a:moveTo>
                    <a:cubicBezTo>
                      <a:pt x="257" y="1"/>
                      <a:pt x="205" y="18"/>
                      <a:pt x="162" y="55"/>
                    </a:cubicBezTo>
                    <a:cubicBezTo>
                      <a:pt x="1" y="183"/>
                      <a:pt x="78" y="444"/>
                      <a:pt x="284" y="466"/>
                    </a:cubicBezTo>
                    <a:cubicBezTo>
                      <a:pt x="293" y="467"/>
                      <a:pt x="302" y="468"/>
                      <a:pt x="310" y="468"/>
                    </a:cubicBezTo>
                    <a:cubicBezTo>
                      <a:pt x="501" y="468"/>
                      <a:pt x="615" y="241"/>
                      <a:pt x="489" y="87"/>
                    </a:cubicBezTo>
                    <a:cubicBezTo>
                      <a:pt x="444" y="31"/>
                      <a:pt x="377"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8" name="Google Shape;5628;p45"/>
              <p:cNvSpPr/>
              <p:nvPr/>
            </p:nvSpPr>
            <p:spPr>
              <a:xfrm>
                <a:off x="3928475" y="4058325"/>
                <a:ext cx="14775" cy="11150"/>
              </a:xfrm>
              <a:custGeom>
                <a:avLst/>
                <a:gdLst/>
                <a:ahLst/>
                <a:cxnLst/>
                <a:rect l="l" t="t" r="r" b="b"/>
                <a:pathLst>
                  <a:path w="591" h="446" extrusionOk="0">
                    <a:moveTo>
                      <a:pt x="295" y="0"/>
                    </a:moveTo>
                    <a:cubicBezTo>
                      <a:pt x="246" y="0"/>
                      <a:pt x="196" y="16"/>
                      <a:pt x="155" y="50"/>
                    </a:cubicBezTo>
                    <a:cubicBezTo>
                      <a:pt x="1" y="175"/>
                      <a:pt x="75" y="426"/>
                      <a:pt x="274" y="445"/>
                    </a:cubicBezTo>
                    <a:cubicBezTo>
                      <a:pt x="282" y="446"/>
                      <a:pt x="289" y="446"/>
                      <a:pt x="297" y="446"/>
                    </a:cubicBezTo>
                    <a:cubicBezTo>
                      <a:pt x="480" y="446"/>
                      <a:pt x="590" y="230"/>
                      <a:pt x="470" y="82"/>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9" name="Google Shape;5629;p45"/>
              <p:cNvSpPr/>
              <p:nvPr/>
            </p:nvSpPr>
            <p:spPr>
              <a:xfrm>
                <a:off x="3915225" y="4041800"/>
                <a:ext cx="14125" cy="10725"/>
              </a:xfrm>
              <a:custGeom>
                <a:avLst/>
                <a:gdLst/>
                <a:ahLst/>
                <a:cxnLst/>
                <a:rect l="l" t="t" r="r" b="b"/>
                <a:pathLst>
                  <a:path w="565" h="429" extrusionOk="0">
                    <a:moveTo>
                      <a:pt x="282" y="1"/>
                    </a:moveTo>
                    <a:cubicBezTo>
                      <a:pt x="235" y="1"/>
                      <a:pt x="187" y="16"/>
                      <a:pt x="148" y="48"/>
                    </a:cubicBezTo>
                    <a:cubicBezTo>
                      <a:pt x="0" y="167"/>
                      <a:pt x="71" y="405"/>
                      <a:pt x="261" y="428"/>
                    </a:cubicBezTo>
                    <a:cubicBezTo>
                      <a:pt x="269" y="428"/>
                      <a:pt x="276" y="429"/>
                      <a:pt x="284" y="429"/>
                    </a:cubicBezTo>
                    <a:cubicBezTo>
                      <a:pt x="460" y="429"/>
                      <a:pt x="564" y="222"/>
                      <a:pt x="450" y="81"/>
                    </a:cubicBezTo>
                    <a:cubicBezTo>
                      <a:pt x="407"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0" name="Google Shape;5630;p45"/>
              <p:cNvSpPr/>
              <p:nvPr/>
            </p:nvSpPr>
            <p:spPr>
              <a:xfrm>
                <a:off x="3901975" y="4025225"/>
                <a:ext cx="13475" cy="10275"/>
              </a:xfrm>
              <a:custGeom>
                <a:avLst/>
                <a:gdLst/>
                <a:ahLst/>
                <a:cxnLst/>
                <a:rect l="l" t="t" r="r" b="b"/>
                <a:pathLst>
                  <a:path w="539" h="411" extrusionOk="0">
                    <a:moveTo>
                      <a:pt x="269" y="1"/>
                    </a:moveTo>
                    <a:cubicBezTo>
                      <a:pt x="224" y="1"/>
                      <a:pt x="179" y="16"/>
                      <a:pt x="142" y="46"/>
                    </a:cubicBezTo>
                    <a:cubicBezTo>
                      <a:pt x="0" y="162"/>
                      <a:pt x="68" y="390"/>
                      <a:pt x="248" y="409"/>
                    </a:cubicBezTo>
                    <a:cubicBezTo>
                      <a:pt x="256" y="410"/>
                      <a:pt x="263" y="411"/>
                      <a:pt x="271" y="411"/>
                    </a:cubicBezTo>
                    <a:cubicBezTo>
                      <a:pt x="440" y="411"/>
                      <a:pt x="538" y="214"/>
                      <a:pt x="428" y="78"/>
                    </a:cubicBezTo>
                    <a:cubicBezTo>
                      <a:pt x="387" y="27"/>
                      <a:pt x="328"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1" name="Google Shape;5631;p45"/>
              <p:cNvSpPr/>
              <p:nvPr/>
            </p:nvSpPr>
            <p:spPr>
              <a:xfrm>
                <a:off x="3888625" y="4008725"/>
                <a:ext cx="12925" cy="9750"/>
              </a:xfrm>
              <a:custGeom>
                <a:avLst/>
                <a:gdLst/>
                <a:ahLst/>
                <a:cxnLst/>
                <a:rect l="l" t="t" r="r" b="b"/>
                <a:pathLst>
                  <a:path w="517" h="390" extrusionOk="0">
                    <a:moveTo>
                      <a:pt x="260" y="1"/>
                    </a:moveTo>
                    <a:cubicBezTo>
                      <a:pt x="217" y="1"/>
                      <a:pt x="173" y="15"/>
                      <a:pt x="136" y="44"/>
                    </a:cubicBezTo>
                    <a:cubicBezTo>
                      <a:pt x="1" y="153"/>
                      <a:pt x="68" y="372"/>
                      <a:pt x="238" y="388"/>
                    </a:cubicBezTo>
                    <a:cubicBezTo>
                      <a:pt x="246" y="389"/>
                      <a:pt x="254" y="389"/>
                      <a:pt x="262" y="389"/>
                    </a:cubicBezTo>
                    <a:cubicBezTo>
                      <a:pt x="422" y="389"/>
                      <a:pt x="516" y="202"/>
                      <a:pt x="412" y="73"/>
                    </a:cubicBezTo>
                    <a:cubicBezTo>
                      <a:pt x="374" y="26"/>
                      <a:pt x="318" y="1"/>
                      <a:pt x="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2" name="Google Shape;5632;p45"/>
              <p:cNvSpPr/>
              <p:nvPr/>
            </p:nvSpPr>
            <p:spPr>
              <a:xfrm>
                <a:off x="3875375" y="3992175"/>
                <a:ext cx="12300" cy="9325"/>
              </a:xfrm>
              <a:custGeom>
                <a:avLst/>
                <a:gdLst/>
                <a:ahLst/>
                <a:cxnLst/>
                <a:rect l="l" t="t" r="r" b="b"/>
                <a:pathLst>
                  <a:path w="492" h="373" extrusionOk="0">
                    <a:moveTo>
                      <a:pt x="248" y="1"/>
                    </a:moveTo>
                    <a:cubicBezTo>
                      <a:pt x="206" y="1"/>
                      <a:pt x="164" y="15"/>
                      <a:pt x="129" y="44"/>
                    </a:cubicBezTo>
                    <a:cubicBezTo>
                      <a:pt x="0" y="147"/>
                      <a:pt x="61" y="356"/>
                      <a:pt x="229" y="372"/>
                    </a:cubicBezTo>
                    <a:cubicBezTo>
                      <a:pt x="235" y="373"/>
                      <a:pt x="242" y="373"/>
                      <a:pt x="248" y="373"/>
                    </a:cubicBezTo>
                    <a:cubicBezTo>
                      <a:pt x="400" y="373"/>
                      <a:pt x="491" y="193"/>
                      <a:pt x="392" y="70"/>
                    </a:cubicBezTo>
                    <a:cubicBezTo>
                      <a:pt x="356" y="25"/>
                      <a:pt x="302" y="1"/>
                      <a:pt x="2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3" name="Google Shape;5633;p45"/>
              <p:cNvSpPr/>
              <p:nvPr/>
            </p:nvSpPr>
            <p:spPr>
              <a:xfrm>
                <a:off x="3862125" y="3975675"/>
                <a:ext cx="11650" cy="8875"/>
              </a:xfrm>
              <a:custGeom>
                <a:avLst/>
                <a:gdLst/>
                <a:ahLst/>
                <a:cxnLst/>
                <a:rect l="l" t="t" r="r" b="b"/>
                <a:pathLst>
                  <a:path w="466" h="355" extrusionOk="0">
                    <a:moveTo>
                      <a:pt x="233" y="0"/>
                    </a:moveTo>
                    <a:cubicBezTo>
                      <a:pt x="194" y="0"/>
                      <a:pt x="155" y="13"/>
                      <a:pt x="122" y="39"/>
                    </a:cubicBezTo>
                    <a:cubicBezTo>
                      <a:pt x="0" y="139"/>
                      <a:pt x="58" y="335"/>
                      <a:pt x="215" y="354"/>
                    </a:cubicBezTo>
                    <a:cubicBezTo>
                      <a:pt x="222" y="355"/>
                      <a:pt x="228" y="355"/>
                      <a:pt x="235" y="355"/>
                    </a:cubicBezTo>
                    <a:cubicBezTo>
                      <a:pt x="381" y="355"/>
                      <a:pt x="465" y="182"/>
                      <a:pt x="370" y="65"/>
                    </a:cubicBezTo>
                    <a:cubicBezTo>
                      <a:pt x="335" y="22"/>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4" name="Google Shape;5634;p45"/>
              <p:cNvSpPr/>
              <p:nvPr/>
            </p:nvSpPr>
            <p:spPr>
              <a:xfrm>
                <a:off x="3848850" y="3959150"/>
                <a:ext cx="11025" cy="8375"/>
              </a:xfrm>
              <a:custGeom>
                <a:avLst/>
                <a:gdLst/>
                <a:ahLst/>
                <a:cxnLst/>
                <a:rect l="l" t="t" r="r" b="b"/>
                <a:pathLst>
                  <a:path w="441" h="335" extrusionOk="0">
                    <a:moveTo>
                      <a:pt x="223" y="0"/>
                    </a:moveTo>
                    <a:cubicBezTo>
                      <a:pt x="185" y="0"/>
                      <a:pt x="148" y="13"/>
                      <a:pt x="117" y="38"/>
                    </a:cubicBezTo>
                    <a:cubicBezTo>
                      <a:pt x="1" y="131"/>
                      <a:pt x="55" y="318"/>
                      <a:pt x="203" y="334"/>
                    </a:cubicBezTo>
                    <a:cubicBezTo>
                      <a:pt x="210" y="334"/>
                      <a:pt x="216" y="335"/>
                      <a:pt x="222" y="335"/>
                    </a:cubicBezTo>
                    <a:cubicBezTo>
                      <a:pt x="359" y="335"/>
                      <a:pt x="440" y="171"/>
                      <a:pt x="351" y="60"/>
                    </a:cubicBezTo>
                    <a:cubicBezTo>
                      <a:pt x="319" y="21"/>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5" name="Google Shape;5635;p45"/>
              <p:cNvSpPr/>
              <p:nvPr/>
            </p:nvSpPr>
            <p:spPr>
              <a:xfrm>
                <a:off x="3986250" y="4093425"/>
                <a:ext cx="16500" cy="12550"/>
              </a:xfrm>
              <a:custGeom>
                <a:avLst/>
                <a:gdLst/>
                <a:ahLst/>
                <a:cxnLst/>
                <a:rect l="l" t="t" r="r" b="b"/>
                <a:pathLst>
                  <a:path w="660" h="502" extrusionOk="0">
                    <a:moveTo>
                      <a:pt x="331" y="0"/>
                    </a:moveTo>
                    <a:cubicBezTo>
                      <a:pt x="276" y="0"/>
                      <a:pt x="220" y="19"/>
                      <a:pt x="174" y="56"/>
                    </a:cubicBezTo>
                    <a:cubicBezTo>
                      <a:pt x="0" y="198"/>
                      <a:pt x="81" y="477"/>
                      <a:pt x="306" y="500"/>
                    </a:cubicBezTo>
                    <a:cubicBezTo>
                      <a:pt x="316" y="501"/>
                      <a:pt x="326" y="502"/>
                      <a:pt x="336" y="502"/>
                    </a:cubicBezTo>
                    <a:cubicBezTo>
                      <a:pt x="540" y="502"/>
                      <a:pt x="659" y="257"/>
                      <a:pt x="527" y="92"/>
                    </a:cubicBezTo>
                    <a:cubicBezTo>
                      <a:pt x="476" y="32"/>
                      <a:pt x="404" y="0"/>
                      <a:pt x="3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6" name="Google Shape;5636;p45"/>
              <p:cNvSpPr/>
              <p:nvPr/>
            </p:nvSpPr>
            <p:spPr>
              <a:xfrm>
                <a:off x="3973000" y="4076850"/>
                <a:ext cx="15850" cy="12075"/>
              </a:xfrm>
              <a:custGeom>
                <a:avLst/>
                <a:gdLst/>
                <a:ahLst/>
                <a:cxnLst/>
                <a:rect l="l" t="t" r="r" b="b"/>
                <a:pathLst>
                  <a:path w="634" h="483" extrusionOk="0">
                    <a:moveTo>
                      <a:pt x="316" y="1"/>
                    </a:moveTo>
                    <a:cubicBezTo>
                      <a:pt x="263" y="1"/>
                      <a:pt x="209" y="18"/>
                      <a:pt x="164" y="54"/>
                    </a:cubicBezTo>
                    <a:cubicBezTo>
                      <a:pt x="0" y="192"/>
                      <a:pt x="80" y="459"/>
                      <a:pt x="293" y="482"/>
                    </a:cubicBezTo>
                    <a:cubicBezTo>
                      <a:pt x="302" y="482"/>
                      <a:pt x="311" y="483"/>
                      <a:pt x="319" y="483"/>
                    </a:cubicBezTo>
                    <a:cubicBezTo>
                      <a:pt x="516" y="483"/>
                      <a:pt x="634" y="250"/>
                      <a:pt x="505" y="93"/>
                    </a:cubicBezTo>
                    <a:cubicBezTo>
                      <a:pt x="457" y="32"/>
                      <a:pt x="387" y="1"/>
                      <a:pt x="3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7" name="Google Shape;5637;p45"/>
              <p:cNvSpPr/>
              <p:nvPr/>
            </p:nvSpPr>
            <p:spPr>
              <a:xfrm>
                <a:off x="3959650" y="4060350"/>
                <a:ext cx="15300" cy="11625"/>
              </a:xfrm>
              <a:custGeom>
                <a:avLst/>
                <a:gdLst/>
                <a:ahLst/>
                <a:cxnLst/>
                <a:rect l="l" t="t" r="r" b="b"/>
                <a:pathLst>
                  <a:path w="612" h="465" extrusionOk="0">
                    <a:moveTo>
                      <a:pt x="307" y="1"/>
                    </a:moveTo>
                    <a:cubicBezTo>
                      <a:pt x="256" y="1"/>
                      <a:pt x="204" y="18"/>
                      <a:pt x="161" y="52"/>
                    </a:cubicBezTo>
                    <a:cubicBezTo>
                      <a:pt x="1" y="184"/>
                      <a:pt x="78" y="441"/>
                      <a:pt x="283" y="463"/>
                    </a:cubicBezTo>
                    <a:cubicBezTo>
                      <a:pt x="293" y="464"/>
                      <a:pt x="302" y="465"/>
                      <a:pt x="310" y="465"/>
                    </a:cubicBezTo>
                    <a:cubicBezTo>
                      <a:pt x="500" y="465"/>
                      <a:pt x="612" y="241"/>
                      <a:pt x="489" y="87"/>
                    </a:cubicBezTo>
                    <a:cubicBezTo>
                      <a:pt x="443" y="31"/>
                      <a:pt x="375" y="1"/>
                      <a:pt x="3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8" name="Google Shape;5638;p45"/>
              <p:cNvSpPr/>
              <p:nvPr/>
            </p:nvSpPr>
            <p:spPr>
              <a:xfrm>
                <a:off x="3946400" y="4043800"/>
                <a:ext cx="14675" cy="11150"/>
              </a:xfrm>
              <a:custGeom>
                <a:avLst/>
                <a:gdLst/>
                <a:ahLst/>
                <a:cxnLst/>
                <a:rect l="l" t="t" r="r" b="b"/>
                <a:pathLst>
                  <a:path w="587" h="446" extrusionOk="0">
                    <a:moveTo>
                      <a:pt x="295" y="1"/>
                    </a:moveTo>
                    <a:cubicBezTo>
                      <a:pt x="246" y="1"/>
                      <a:pt x="196" y="17"/>
                      <a:pt x="155" y="52"/>
                    </a:cubicBezTo>
                    <a:cubicBezTo>
                      <a:pt x="0" y="177"/>
                      <a:pt x="74" y="425"/>
                      <a:pt x="270" y="444"/>
                    </a:cubicBezTo>
                    <a:cubicBezTo>
                      <a:pt x="280" y="445"/>
                      <a:pt x="289" y="446"/>
                      <a:pt x="297" y="446"/>
                    </a:cubicBezTo>
                    <a:cubicBezTo>
                      <a:pt x="480" y="446"/>
                      <a:pt x="586" y="231"/>
                      <a:pt x="470" y="84"/>
                    </a:cubicBezTo>
                    <a:cubicBezTo>
                      <a:pt x="424" y="29"/>
                      <a:pt x="360"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9" name="Google Shape;5639;p45"/>
              <p:cNvSpPr/>
              <p:nvPr/>
            </p:nvSpPr>
            <p:spPr>
              <a:xfrm>
                <a:off x="3933150" y="4027275"/>
                <a:ext cx="14100" cy="10725"/>
              </a:xfrm>
              <a:custGeom>
                <a:avLst/>
                <a:gdLst/>
                <a:ahLst/>
                <a:cxnLst/>
                <a:rect l="l" t="t" r="r" b="b"/>
                <a:pathLst>
                  <a:path w="564" h="429" extrusionOk="0">
                    <a:moveTo>
                      <a:pt x="281" y="0"/>
                    </a:moveTo>
                    <a:cubicBezTo>
                      <a:pt x="234" y="0"/>
                      <a:pt x="187" y="16"/>
                      <a:pt x="148" y="48"/>
                    </a:cubicBezTo>
                    <a:cubicBezTo>
                      <a:pt x="0" y="170"/>
                      <a:pt x="71" y="408"/>
                      <a:pt x="260" y="427"/>
                    </a:cubicBezTo>
                    <a:cubicBezTo>
                      <a:pt x="268" y="428"/>
                      <a:pt x="276" y="428"/>
                      <a:pt x="284" y="428"/>
                    </a:cubicBezTo>
                    <a:cubicBezTo>
                      <a:pt x="459" y="428"/>
                      <a:pt x="564" y="222"/>
                      <a:pt x="447" y="80"/>
                    </a:cubicBezTo>
                    <a:cubicBezTo>
                      <a:pt x="405" y="27"/>
                      <a:pt x="343" y="0"/>
                      <a:pt x="2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0" name="Google Shape;5640;p45"/>
              <p:cNvSpPr/>
              <p:nvPr/>
            </p:nvSpPr>
            <p:spPr>
              <a:xfrm>
                <a:off x="3919800" y="4010775"/>
                <a:ext cx="13550" cy="10175"/>
              </a:xfrm>
              <a:custGeom>
                <a:avLst/>
                <a:gdLst/>
                <a:ahLst/>
                <a:cxnLst/>
                <a:rect l="l" t="t" r="r" b="b"/>
                <a:pathLst>
                  <a:path w="542" h="407" extrusionOk="0">
                    <a:moveTo>
                      <a:pt x="274" y="0"/>
                    </a:moveTo>
                    <a:cubicBezTo>
                      <a:pt x="228" y="0"/>
                      <a:pt x="183" y="15"/>
                      <a:pt x="145" y="46"/>
                    </a:cubicBezTo>
                    <a:cubicBezTo>
                      <a:pt x="1" y="158"/>
                      <a:pt x="71" y="390"/>
                      <a:pt x="251" y="406"/>
                    </a:cubicBezTo>
                    <a:cubicBezTo>
                      <a:pt x="259" y="407"/>
                      <a:pt x="267" y="407"/>
                      <a:pt x="274" y="407"/>
                    </a:cubicBezTo>
                    <a:cubicBezTo>
                      <a:pt x="441" y="407"/>
                      <a:pt x="542" y="210"/>
                      <a:pt x="431" y="75"/>
                    </a:cubicBezTo>
                    <a:cubicBezTo>
                      <a:pt x="391" y="26"/>
                      <a:pt x="333" y="0"/>
                      <a:pt x="2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1" name="Google Shape;5641;p45"/>
              <p:cNvSpPr/>
              <p:nvPr/>
            </p:nvSpPr>
            <p:spPr>
              <a:xfrm>
                <a:off x="3906550" y="3994200"/>
                <a:ext cx="12925" cy="9800"/>
              </a:xfrm>
              <a:custGeom>
                <a:avLst/>
                <a:gdLst/>
                <a:ahLst/>
                <a:cxnLst/>
                <a:rect l="l" t="t" r="r" b="b"/>
                <a:pathLst>
                  <a:path w="517" h="392" extrusionOk="0">
                    <a:moveTo>
                      <a:pt x="259" y="0"/>
                    </a:moveTo>
                    <a:cubicBezTo>
                      <a:pt x="215" y="0"/>
                      <a:pt x="171" y="14"/>
                      <a:pt x="135" y="44"/>
                    </a:cubicBezTo>
                    <a:cubicBezTo>
                      <a:pt x="0" y="153"/>
                      <a:pt x="65" y="371"/>
                      <a:pt x="238" y="391"/>
                    </a:cubicBezTo>
                    <a:cubicBezTo>
                      <a:pt x="246" y="391"/>
                      <a:pt x="254" y="392"/>
                      <a:pt x="261" y="392"/>
                    </a:cubicBezTo>
                    <a:cubicBezTo>
                      <a:pt x="421" y="392"/>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2" name="Google Shape;5642;p45"/>
              <p:cNvSpPr/>
              <p:nvPr/>
            </p:nvSpPr>
            <p:spPr>
              <a:xfrm>
                <a:off x="3893300" y="3977700"/>
                <a:ext cx="12275" cy="9350"/>
              </a:xfrm>
              <a:custGeom>
                <a:avLst/>
                <a:gdLst/>
                <a:ahLst/>
                <a:cxnLst/>
                <a:rect l="l" t="t" r="r" b="b"/>
                <a:pathLst>
                  <a:path w="491" h="374" extrusionOk="0">
                    <a:moveTo>
                      <a:pt x="244" y="1"/>
                    </a:moveTo>
                    <a:cubicBezTo>
                      <a:pt x="204" y="1"/>
                      <a:pt x="163" y="14"/>
                      <a:pt x="129" y="42"/>
                    </a:cubicBezTo>
                    <a:cubicBezTo>
                      <a:pt x="0" y="144"/>
                      <a:pt x="61" y="353"/>
                      <a:pt x="228" y="373"/>
                    </a:cubicBezTo>
                    <a:cubicBezTo>
                      <a:pt x="235" y="373"/>
                      <a:pt x="241" y="373"/>
                      <a:pt x="248" y="373"/>
                    </a:cubicBezTo>
                    <a:cubicBezTo>
                      <a:pt x="400" y="373"/>
                      <a:pt x="491" y="194"/>
                      <a:pt x="389" y="70"/>
                    </a:cubicBezTo>
                    <a:cubicBezTo>
                      <a:pt x="352" y="24"/>
                      <a:pt x="299" y="1"/>
                      <a:pt x="2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3" name="Google Shape;5643;p45"/>
              <p:cNvSpPr/>
              <p:nvPr/>
            </p:nvSpPr>
            <p:spPr>
              <a:xfrm>
                <a:off x="3880025" y="3961150"/>
                <a:ext cx="11650" cy="8875"/>
              </a:xfrm>
              <a:custGeom>
                <a:avLst/>
                <a:gdLst/>
                <a:ahLst/>
                <a:cxnLst/>
                <a:rect l="l" t="t" r="r" b="b"/>
                <a:pathLst>
                  <a:path w="466" h="355" extrusionOk="0">
                    <a:moveTo>
                      <a:pt x="233" y="0"/>
                    </a:moveTo>
                    <a:cubicBezTo>
                      <a:pt x="194" y="0"/>
                      <a:pt x="155" y="14"/>
                      <a:pt x="123" y="41"/>
                    </a:cubicBezTo>
                    <a:cubicBezTo>
                      <a:pt x="1" y="138"/>
                      <a:pt x="59" y="337"/>
                      <a:pt x="216" y="353"/>
                    </a:cubicBezTo>
                    <a:cubicBezTo>
                      <a:pt x="223" y="354"/>
                      <a:pt x="229" y="354"/>
                      <a:pt x="235" y="354"/>
                    </a:cubicBezTo>
                    <a:cubicBezTo>
                      <a:pt x="378" y="354"/>
                      <a:pt x="466" y="184"/>
                      <a:pt x="370" y="67"/>
                    </a:cubicBezTo>
                    <a:cubicBezTo>
                      <a:pt x="336" y="23"/>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4" name="Google Shape;5644;p45"/>
              <p:cNvSpPr/>
              <p:nvPr/>
            </p:nvSpPr>
            <p:spPr>
              <a:xfrm>
                <a:off x="3866775" y="3944625"/>
                <a:ext cx="11000" cy="8350"/>
              </a:xfrm>
              <a:custGeom>
                <a:avLst/>
                <a:gdLst/>
                <a:ahLst/>
                <a:cxnLst/>
                <a:rect l="l" t="t" r="r" b="b"/>
                <a:pathLst>
                  <a:path w="440" h="334" extrusionOk="0">
                    <a:moveTo>
                      <a:pt x="219" y="1"/>
                    </a:moveTo>
                    <a:cubicBezTo>
                      <a:pt x="182" y="1"/>
                      <a:pt x="144" y="13"/>
                      <a:pt x="113" y="37"/>
                    </a:cubicBezTo>
                    <a:cubicBezTo>
                      <a:pt x="1" y="130"/>
                      <a:pt x="55" y="317"/>
                      <a:pt x="203" y="333"/>
                    </a:cubicBezTo>
                    <a:cubicBezTo>
                      <a:pt x="210" y="334"/>
                      <a:pt x="216" y="334"/>
                      <a:pt x="222" y="334"/>
                    </a:cubicBezTo>
                    <a:cubicBezTo>
                      <a:pt x="359" y="334"/>
                      <a:pt x="440" y="174"/>
                      <a:pt x="351" y="63"/>
                    </a:cubicBezTo>
                    <a:cubicBezTo>
                      <a:pt x="318" y="22"/>
                      <a:pt x="268" y="1"/>
                      <a:pt x="2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5" name="Google Shape;5645;p45"/>
              <p:cNvSpPr/>
              <p:nvPr/>
            </p:nvSpPr>
            <p:spPr>
              <a:xfrm>
                <a:off x="3853450" y="3928100"/>
                <a:ext cx="10450" cy="7925"/>
              </a:xfrm>
              <a:custGeom>
                <a:avLst/>
                <a:gdLst/>
                <a:ahLst/>
                <a:cxnLst/>
                <a:rect l="l" t="t" r="r" b="b"/>
                <a:pathLst>
                  <a:path w="418" h="317" extrusionOk="0">
                    <a:moveTo>
                      <a:pt x="211" y="1"/>
                    </a:moveTo>
                    <a:cubicBezTo>
                      <a:pt x="176" y="1"/>
                      <a:pt x="140" y="12"/>
                      <a:pt x="109" y="36"/>
                    </a:cubicBezTo>
                    <a:cubicBezTo>
                      <a:pt x="0" y="123"/>
                      <a:pt x="55" y="300"/>
                      <a:pt x="193" y="316"/>
                    </a:cubicBezTo>
                    <a:cubicBezTo>
                      <a:pt x="199" y="317"/>
                      <a:pt x="206" y="317"/>
                      <a:pt x="212" y="317"/>
                    </a:cubicBezTo>
                    <a:cubicBezTo>
                      <a:pt x="342" y="317"/>
                      <a:pt x="417" y="163"/>
                      <a:pt x="334" y="59"/>
                    </a:cubicBezTo>
                    <a:cubicBezTo>
                      <a:pt x="302" y="21"/>
                      <a:pt x="257" y="1"/>
                      <a:pt x="2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6" name="Google Shape;5646;p45"/>
              <p:cNvSpPr/>
              <p:nvPr/>
            </p:nvSpPr>
            <p:spPr>
              <a:xfrm>
                <a:off x="4017350" y="4095400"/>
                <a:ext cx="17200" cy="13075"/>
              </a:xfrm>
              <a:custGeom>
                <a:avLst/>
                <a:gdLst/>
                <a:ahLst/>
                <a:cxnLst/>
                <a:rect l="l" t="t" r="r" b="b"/>
                <a:pathLst>
                  <a:path w="688" h="523" extrusionOk="0">
                    <a:moveTo>
                      <a:pt x="345" y="1"/>
                    </a:moveTo>
                    <a:cubicBezTo>
                      <a:pt x="288" y="1"/>
                      <a:pt x="231" y="19"/>
                      <a:pt x="183" y="58"/>
                    </a:cubicBezTo>
                    <a:cubicBezTo>
                      <a:pt x="0" y="202"/>
                      <a:pt x="87" y="495"/>
                      <a:pt x="318" y="520"/>
                    </a:cubicBezTo>
                    <a:cubicBezTo>
                      <a:pt x="329" y="522"/>
                      <a:pt x="339" y="522"/>
                      <a:pt x="349" y="522"/>
                    </a:cubicBezTo>
                    <a:cubicBezTo>
                      <a:pt x="559" y="522"/>
                      <a:pt x="688" y="271"/>
                      <a:pt x="550" y="99"/>
                    </a:cubicBezTo>
                    <a:cubicBezTo>
                      <a:pt x="498" y="35"/>
                      <a:pt x="422"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7" name="Google Shape;5647;p45"/>
              <p:cNvSpPr/>
              <p:nvPr/>
            </p:nvSpPr>
            <p:spPr>
              <a:xfrm>
                <a:off x="4004075" y="4078875"/>
                <a:ext cx="16600" cy="12625"/>
              </a:xfrm>
              <a:custGeom>
                <a:avLst/>
                <a:gdLst/>
                <a:ahLst/>
                <a:cxnLst/>
                <a:rect l="l" t="t" r="r" b="b"/>
                <a:pathLst>
                  <a:path w="664" h="505" extrusionOk="0">
                    <a:moveTo>
                      <a:pt x="333" y="1"/>
                    </a:moveTo>
                    <a:cubicBezTo>
                      <a:pt x="277" y="1"/>
                      <a:pt x="221" y="19"/>
                      <a:pt x="174" y="57"/>
                    </a:cubicBezTo>
                    <a:cubicBezTo>
                      <a:pt x="1" y="198"/>
                      <a:pt x="84" y="481"/>
                      <a:pt x="306" y="503"/>
                    </a:cubicBezTo>
                    <a:cubicBezTo>
                      <a:pt x="315" y="504"/>
                      <a:pt x="325" y="505"/>
                      <a:pt x="334" y="505"/>
                    </a:cubicBezTo>
                    <a:cubicBezTo>
                      <a:pt x="542" y="505"/>
                      <a:pt x="663" y="262"/>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8" name="Google Shape;5648;p45"/>
              <p:cNvSpPr/>
              <p:nvPr/>
            </p:nvSpPr>
            <p:spPr>
              <a:xfrm>
                <a:off x="3990825" y="4062400"/>
                <a:ext cx="15950" cy="12075"/>
              </a:xfrm>
              <a:custGeom>
                <a:avLst/>
                <a:gdLst/>
                <a:ahLst/>
                <a:cxnLst/>
                <a:rect l="l" t="t" r="r" b="b"/>
                <a:pathLst>
                  <a:path w="638" h="483" extrusionOk="0">
                    <a:moveTo>
                      <a:pt x="320" y="0"/>
                    </a:moveTo>
                    <a:cubicBezTo>
                      <a:pt x="266" y="0"/>
                      <a:pt x="212" y="18"/>
                      <a:pt x="168" y="54"/>
                    </a:cubicBezTo>
                    <a:cubicBezTo>
                      <a:pt x="1" y="189"/>
                      <a:pt x="81" y="459"/>
                      <a:pt x="296" y="481"/>
                    </a:cubicBezTo>
                    <a:cubicBezTo>
                      <a:pt x="305" y="482"/>
                      <a:pt x="314" y="482"/>
                      <a:pt x="323" y="482"/>
                    </a:cubicBezTo>
                    <a:cubicBezTo>
                      <a:pt x="519" y="482"/>
                      <a:pt x="638" y="249"/>
                      <a:pt x="508" y="89"/>
                    </a:cubicBezTo>
                    <a:cubicBezTo>
                      <a:pt x="461" y="30"/>
                      <a:pt x="390" y="0"/>
                      <a:pt x="3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9" name="Google Shape;5649;p45"/>
              <p:cNvSpPr/>
              <p:nvPr/>
            </p:nvSpPr>
            <p:spPr>
              <a:xfrm>
                <a:off x="3977575" y="4045825"/>
                <a:ext cx="15300" cy="11700"/>
              </a:xfrm>
              <a:custGeom>
                <a:avLst/>
                <a:gdLst/>
                <a:ahLst/>
                <a:cxnLst/>
                <a:rect l="l" t="t" r="r" b="b"/>
                <a:pathLst>
                  <a:path w="612" h="468" extrusionOk="0">
                    <a:moveTo>
                      <a:pt x="309" y="1"/>
                    </a:moveTo>
                    <a:cubicBezTo>
                      <a:pt x="257" y="1"/>
                      <a:pt x="204" y="18"/>
                      <a:pt x="161" y="55"/>
                    </a:cubicBezTo>
                    <a:cubicBezTo>
                      <a:pt x="0" y="183"/>
                      <a:pt x="77" y="443"/>
                      <a:pt x="283" y="466"/>
                    </a:cubicBezTo>
                    <a:cubicBezTo>
                      <a:pt x="292" y="467"/>
                      <a:pt x="301" y="467"/>
                      <a:pt x="310" y="467"/>
                    </a:cubicBezTo>
                    <a:cubicBezTo>
                      <a:pt x="500" y="467"/>
                      <a:pt x="612" y="240"/>
                      <a:pt x="489" y="87"/>
                    </a:cubicBezTo>
                    <a:cubicBezTo>
                      <a:pt x="443" y="30"/>
                      <a:pt x="376"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0" name="Google Shape;5650;p45"/>
              <p:cNvSpPr/>
              <p:nvPr/>
            </p:nvSpPr>
            <p:spPr>
              <a:xfrm>
                <a:off x="3964325" y="4029325"/>
                <a:ext cx="14675" cy="11150"/>
              </a:xfrm>
              <a:custGeom>
                <a:avLst/>
                <a:gdLst/>
                <a:ahLst/>
                <a:cxnLst/>
                <a:rect l="l" t="t" r="r" b="b"/>
                <a:pathLst>
                  <a:path w="587" h="446" extrusionOk="0">
                    <a:moveTo>
                      <a:pt x="294" y="0"/>
                    </a:moveTo>
                    <a:cubicBezTo>
                      <a:pt x="245" y="0"/>
                      <a:pt x="196" y="16"/>
                      <a:pt x="154" y="49"/>
                    </a:cubicBezTo>
                    <a:cubicBezTo>
                      <a:pt x="0" y="175"/>
                      <a:pt x="74" y="425"/>
                      <a:pt x="270" y="445"/>
                    </a:cubicBezTo>
                    <a:cubicBezTo>
                      <a:pt x="278" y="445"/>
                      <a:pt x="286" y="446"/>
                      <a:pt x="293" y="446"/>
                    </a:cubicBezTo>
                    <a:cubicBezTo>
                      <a:pt x="479" y="446"/>
                      <a:pt x="586" y="230"/>
                      <a:pt x="466" y="81"/>
                    </a:cubicBezTo>
                    <a:cubicBezTo>
                      <a:pt x="422" y="28"/>
                      <a:pt x="358" y="0"/>
                      <a:pt x="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1" name="Google Shape;5651;p45"/>
              <p:cNvSpPr/>
              <p:nvPr/>
            </p:nvSpPr>
            <p:spPr>
              <a:xfrm>
                <a:off x="3951050" y="4012800"/>
                <a:ext cx="14025" cy="10650"/>
              </a:xfrm>
              <a:custGeom>
                <a:avLst/>
                <a:gdLst/>
                <a:ahLst/>
                <a:cxnLst/>
                <a:rect l="l" t="t" r="r" b="b"/>
                <a:pathLst>
                  <a:path w="561" h="426" extrusionOk="0">
                    <a:moveTo>
                      <a:pt x="282" y="1"/>
                    </a:moveTo>
                    <a:cubicBezTo>
                      <a:pt x="235" y="1"/>
                      <a:pt x="188" y="16"/>
                      <a:pt x="149" y="48"/>
                    </a:cubicBezTo>
                    <a:cubicBezTo>
                      <a:pt x="1" y="167"/>
                      <a:pt x="71" y="405"/>
                      <a:pt x="261" y="424"/>
                    </a:cubicBezTo>
                    <a:cubicBezTo>
                      <a:pt x="270" y="425"/>
                      <a:pt x="279" y="426"/>
                      <a:pt x="288" y="426"/>
                    </a:cubicBezTo>
                    <a:cubicBezTo>
                      <a:pt x="458" y="426"/>
                      <a:pt x="561" y="221"/>
                      <a:pt x="447" y="80"/>
                    </a:cubicBezTo>
                    <a:cubicBezTo>
                      <a:pt x="406"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2" name="Google Shape;5652;p45"/>
              <p:cNvSpPr/>
              <p:nvPr/>
            </p:nvSpPr>
            <p:spPr>
              <a:xfrm>
                <a:off x="3937725" y="3996225"/>
                <a:ext cx="13550" cy="10275"/>
              </a:xfrm>
              <a:custGeom>
                <a:avLst/>
                <a:gdLst/>
                <a:ahLst/>
                <a:cxnLst/>
                <a:rect l="l" t="t" r="r" b="b"/>
                <a:pathLst>
                  <a:path w="542" h="411" extrusionOk="0">
                    <a:moveTo>
                      <a:pt x="272" y="1"/>
                    </a:moveTo>
                    <a:cubicBezTo>
                      <a:pt x="226" y="1"/>
                      <a:pt x="180" y="16"/>
                      <a:pt x="142" y="46"/>
                    </a:cubicBezTo>
                    <a:cubicBezTo>
                      <a:pt x="0" y="162"/>
                      <a:pt x="68" y="390"/>
                      <a:pt x="251" y="409"/>
                    </a:cubicBezTo>
                    <a:cubicBezTo>
                      <a:pt x="259" y="410"/>
                      <a:pt x="266" y="410"/>
                      <a:pt x="274" y="410"/>
                    </a:cubicBezTo>
                    <a:cubicBezTo>
                      <a:pt x="441" y="410"/>
                      <a:pt x="542" y="213"/>
                      <a:pt x="431" y="78"/>
                    </a:cubicBezTo>
                    <a:cubicBezTo>
                      <a:pt x="391" y="27"/>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3" name="Google Shape;5653;p45"/>
              <p:cNvSpPr/>
              <p:nvPr/>
            </p:nvSpPr>
            <p:spPr>
              <a:xfrm>
                <a:off x="3924450" y="3979725"/>
                <a:ext cx="12925" cy="9750"/>
              </a:xfrm>
              <a:custGeom>
                <a:avLst/>
                <a:gdLst/>
                <a:ahLst/>
                <a:cxnLst/>
                <a:rect l="l" t="t" r="r" b="b"/>
                <a:pathLst>
                  <a:path w="517" h="390" extrusionOk="0">
                    <a:moveTo>
                      <a:pt x="258" y="1"/>
                    </a:moveTo>
                    <a:cubicBezTo>
                      <a:pt x="215" y="1"/>
                      <a:pt x="172" y="15"/>
                      <a:pt x="136" y="44"/>
                    </a:cubicBezTo>
                    <a:cubicBezTo>
                      <a:pt x="1" y="153"/>
                      <a:pt x="65" y="372"/>
                      <a:pt x="239" y="388"/>
                    </a:cubicBezTo>
                    <a:cubicBezTo>
                      <a:pt x="247" y="389"/>
                      <a:pt x="254" y="389"/>
                      <a:pt x="262" y="389"/>
                    </a:cubicBezTo>
                    <a:cubicBezTo>
                      <a:pt x="422" y="389"/>
                      <a:pt x="517" y="202"/>
                      <a:pt x="412" y="73"/>
                    </a:cubicBezTo>
                    <a:cubicBezTo>
                      <a:pt x="372" y="25"/>
                      <a:pt x="315"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4" name="Google Shape;5654;p45"/>
              <p:cNvSpPr/>
              <p:nvPr/>
            </p:nvSpPr>
            <p:spPr>
              <a:xfrm>
                <a:off x="3911200" y="3963175"/>
                <a:ext cx="12300" cy="9325"/>
              </a:xfrm>
              <a:custGeom>
                <a:avLst/>
                <a:gdLst/>
                <a:ahLst/>
                <a:cxnLst/>
                <a:rect l="l" t="t" r="r" b="b"/>
                <a:pathLst>
                  <a:path w="492" h="373" extrusionOk="0">
                    <a:moveTo>
                      <a:pt x="247" y="1"/>
                    </a:moveTo>
                    <a:cubicBezTo>
                      <a:pt x="206" y="1"/>
                      <a:pt x="164" y="15"/>
                      <a:pt x="129" y="44"/>
                    </a:cubicBezTo>
                    <a:cubicBezTo>
                      <a:pt x="1" y="147"/>
                      <a:pt x="62" y="356"/>
                      <a:pt x="226" y="372"/>
                    </a:cubicBezTo>
                    <a:cubicBezTo>
                      <a:pt x="232" y="372"/>
                      <a:pt x="239" y="373"/>
                      <a:pt x="245" y="373"/>
                    </a:cubicBezTo>
                    <a:cubicBezTo>
                      <a:pt x="401" y="373"/>
                      <a:pt x="491" y="193"/>
                      <a:pt x="390" y="70"/>
                    </a:cubicBezTo>
                    <a:cubicBezTo>
                      <a:pt x="353" y="24"/>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5" name="Google Shape;5655;p45"/>
              <p:cNvSpPr/>
              <p:nvPr/>
            </p:nvSpPr>
            <p:spPr>
              <a:xfrm>
                <a:off x="3897950" y="3946675"/>
                <a:ext cx="11650" cy="8875"/>
              </a:xfrm>
              <a:custGeom>
                <a:avLst/>
                <a:gdLst/>
                <a:ahLst/>
                <a:cxnLst/>
                <a:rect l="l" t="t" r="r" b="b"/>
                <a:pathLst>
                  <a:path w="466" h="355" extrusionOk="0">
                    <a:moveTo>
                      <a:pt x="232" y="0"/>
                    </a:moveTo>
                    <a:cubicBezTo>
                      <a:pt x="193" y="0"/>
                      <a:pt x="154" y="13"/>
                      <a:pt x="123" y="39"/>
                    </a:cubicBezTo>
                    <a:cubicBezTo>
                      <a:pt x="0" y="138"/>
                      <a:pt x="58" y="334"/>
                      <a:pt x="216" y="354"/>
                    </a:cubicBezTo>
                    <a:cubicBezTo>
                      <a:pt x="222" y="354"/>
                      <a:pt x="228" y="355"/>
                      <a:pt x="235" y="355"/>
                    </a:cubicBezTo>
                    <a:cubicBezTo>
                      <a:pt x="378" y="355"/>
                      <a:pt x="466" y="182"/>
                      <a:pt x="370" y="65"/>
                    </a:cubicBezTo>
                    <a:cubicBezTo>
                      <a:pt x="335" y="22"/>
                      <a:pt x="284" y="0"/>
                      <a:pt x="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6" name="Google Shape;5656;p45"/>
              <p:cNvSpPr/>
              <p:nvPr/>
            </p:nvSpPr>
            <p:spPr>
              <a:xfrm>
                <a:off x="3884600" y="3930150"/>
                <a:ext cx="11100" cy="8375"/>
              </a:xfrm>
              <a:custGeom>
                <a:avLst/>
                <a:gdLst/>
                <a:ahLst/>
                <a:cxnLst/>
                <a:rect l="l" t="t" r="r" b="b"/>
                <a:pathLst>
                  <a:path w="444" h="335" extrusionOk="0">
                    <a:moveTo>
                      <a:pt x="226" y="0"/>
                    </a:moveTo>
                    <a:cubicBezTo>
                      <a:pt x="189" y="0"/>
                      <a:pt x="151" y="12"/>
                      <a:pt x="120" y="38"/>
                    </a:cubicBezTo>
                    <a:cubicBezTo>
                      <a:pt x="1" y="131"/>
                      <a:pt x="59" y="317"/>
                      <a:pt x="207" y="333"/>
                    </a:cubicBezTo>
                    <a:cubicBezTo>
                      <a:pt x="213" y="334"/>
                      <a:pt x="219" y="334"/>
                      <a:pt x="226" y="334"/>
                    </a:cubicBezTo>
                    <a:cubicBezTo>
                      <a:pt x="362" y="334"/>
                      <a:pt x="444" y="171"/>
                      <a:pt x="354" y="60"/>
                    </a:cubicBezTo>
                    <a:cubicBezTo>
                      <a:pt x="322" y="21"/>
                      <a:pt x="274" y="0"/>
                      <a:pt x="2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7" name="Google Shape;5657;p45"/>
              <p:cNvSpPr/>
              <p:nvPr/>
            </p:nvSpPr>
            <p:spPr>
              <a:xfrm>
                <a:off x="3871350" y="3913575"/>
                <a:ext cx="10450" cy="7925"/>
              </a:xfrm>
              <a:custGeom>
                <a:avLst/>
                <a:gdLst/>
                <a:ahLst/>
                <a:cxnLst/>
                <a:rect l="l" t="t" r="r" b="b"/>
                <a:pathLst>
                  <a:path w="418" h="317" extrusionOk="0">
                    <a:moveTo>
                      <a:pt x="209" y="0"/>
                    </a:moveTo>
                    <a:cubicBezTo>
                      <a:pt x="174" y="0"/>
                      <a:pt x="139" y="12"/>
                      <a:pt x="110" y="36"/>
                    </a:cubicBezTo>
                    <a:cubicBezTo>
                      <a:pt x="1" y="126"/>
                      <a:pt x="55" y="302"/>
                      <a:pt x="194" y="315"/>
                    </a:cubicBezTo>
                    <a:cubicBezTo>
                      <a:pt x="200" y="316"/>
                      <a:pt x="207" y="316"/>
                      <a:pt x="213" y="316"/>
                    </a:cubicBezTo>
                    <a:cubicBezTo>
                      <a:pt x="343" y="316"/>
                      <a:pt x="417" y="165"/>
                      <a:pt x="332" y="61"/>
                    </a:cubicBezTo>
                    <a:cubicBezTo>
                      <a:pt x="301"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8" name="Google Shape;5658;p45"/>
              <p:cNvSpPr/>
              <p:nvPr/>
            </p:nvSpPr>
            <p:spPr>
              <a:xfrm>
                <a:off x="4048525" y="4097525"/>
                <a:ext cx="17850" cy="13500"/>
              </a:xfrm>
              <a:custGeom>
                <a:avLst/>
                <a:gdLst/>
                <a:ahLst/>
                <a:cxnLst/>
                <a:rect l="l" t="t" r="r" b="b"/>
                <a:pathLst>
                  <a:path w="714" h="540" extrusionOk="0">
                    <a:moveTo>
                      <a:pt x="358" y="0"/>
                    </a:moveTo>
                    <a:cubicBezTo>
                      <a:pt x="298" y="0"/>
                      <a:pt x="239" y="20"/>
                      <a:pt x="190" y="59"/>
                    </a:cubicBezTo>
                    <a:cubicBezTo>
                      <a:pt x="0" y="210"/>
                      <a:pt x="90" y="513"/>
                      <a:pt x="331" y="538"/>
                    </a:cubicBezTo>
                    <a:cubicBezTo>
                      <a:pt x="341" y="539"/>
                      <a:pt x="352" y="540"/>
                      <a:pt x="362" y="540"/>
                    </a:cubicBezTo>
                    <a:cubicBezTo>
                      <a:pt x="581" y="540"/>
                      <a:pt x="713" y="279"/>
                      <a:pt x="569" y="101"/>
                    </a:cubicBezTo>
                    <a:cubicBezTo>
                      <a:pt x="515" y="35"/>
                      <a:pt x="437" y="0"/>
                      <a:pt x="3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9" name="Google Shape;5659;p45"/>
              <p:cNvSpPr/>
              <p:nvPr/>
            </p:nvSpPr>
            <p:spPr>
              <a:xfrm>
                <a:off x="4035250" y="4080925"/>
                <a:ext cx="17150" cy="13000"/>
              </a:xfrm>
              <a:custGeom>
                <a:avLst/>
                <a:gdLst/>
                <a:ahLst/>
                <a:cxnLst/>
                <a:rect l="l" t="t" r="r" b="b"/>
                <a:pathLst>
                  <a:path w="686" h="520" extrusionOk="0">
                    <a:moveTo>
                      <a:pt x="345" y="0"/>
                    </a:moveTo>
                    <a:cubicBezTo>
                      <a:pt x="288" y="0"/>
                      <a:pt x="229" y="19"/>
                      <a:pt x="181" y="58"/>
                    </a:cubicBezTo>
                    <a:cubicBezTo>
                      <a:pt x="1" y="203"/>
                      <a:pt x="88" y="495"/>
                      <a:pt x="316" y="518"/>
                    </a:cubicBezTo>
                    <a:cubicBezTo>
                      <a:pt x="326" y="519"/>
                      <a:pt x="337" y="520"/>
                      <a:pt x="347" y="520"/>
                    </a:cubicBezTo>
                    <a:cubicBezTo>
                      <a:pt x="560" y="520"/>
                      <a:pt x="685" y="272"/>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0" name="Google Shape;5660;p45"/>
              <p:cNvSpPr/>
              <p:nvPr/>
            </p:nvSpPr>
            <p:spPr>
              <a:xfrm>
                <a:off x="4022000" y="4064425"/>
                <a:ext cx="16575" cy="12550"/>
              </a:xfrm>
              <a:custGeom>
                <a:avLst/>
                <a:gdLst/>
                <a:ahLst/>
                <a:cxnLst/>
                <a:rect l="l" t="t" r="r" b="b"/>
                <a:pathLst>
                  <a:path w="663" h="502" extrusionOk="0">
                    <a:moveTo>
                      <a:pt x="334" y="0"/>
                    </a:moveTo>
                    <a:cubicBezTo>
                      <a:pt x="278" y="0"/>
                      <a:pt x="221" y="19"/>
                      <a:pt x="174" y="56"/>
                    </a:cubicBezTo>
                    <a:cubicBezTo>
                      <a:pt x="0" y="198"/>
                      <a:pt x="84" y="477"/>
                      <a:pt x="306" y="500"/>
                    </a:cubicBezTo>
                    <a:cubicBezTo>
                      <a:pt x="316" y="501"/>
                      <a:pt x="326" y="501"/>
                      <a:pt x="336" y="501"/>
                    </a:cubicBezTo>
                    <a:cubicBezTo>
                      <a:pt x="543" y="501"/>
                      <a:pt x="662" y="257"/>
                      <a:pt x="528" y="92"/>
                    </a:cubicBezTo>
                    <a:cubicBezTo>
                      <a:pt x="478" y="31"/>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1" name="Google Shape;5661;p45"/>
              <p:cNvSpPr/>
              <p:nvPr/>
            </p:nvSpPr>
            <p:spPr>
              <a:xfrm>
                <a:off x="4008750" y="4047850"/>
                <a:ext cx="15950" cy="12075"/>
              </a:xfrm>
              <a:custGeom>
                <a:avLst/>
                <a:gdLst/>
                <a:ahLst/>
                <a:cxnLst/>
                <a:rect l="l" t="t" r="r" b="b"/>
                <a:pathLst>
                  <a:path w="638" h="483" extrusionOk="0">
                    <a:moveTo>
                      <a:pt x="318" y="1"/>
                    </a:moveTo>
                    <a:cubicBezTo>
                      <a:pt x="265" y="1"/>
                      <a:pt x="211" y="18"/>
                      <a:pt x="167" y="54"/>
                    </a:cubicBezTo>
                    <a:cubicBezTo>
                      <a:pt x="0" y="192"/>
                      <a:pt x="81" y="459"/>
                      <a:pt x="296" y="481"/>
                    </a:cubicBezTo>
                    <a:cubicBezTo>
                      <a:pt x="305" y="482"/>
                      <a:pt x="314" y="483"/>
                      <a:pt x="323" y="483"/>
                    </a:cubicBezTo>
                    <a:cubicBezTo>
                      <a:pt x="519" y="483"/>
                      <a:pt x="637" y="249"/>
                      <a:pt x="508" y="92"/>
                    </a:cubicBezTo>
                    <a:cubicBezTo>
                      <a:pt x="460" y="32"/>
                      <a:pt x="389"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2" name="Google Shape;5662;p45"/>
              <p:cNvSpPr/>
              <p:nvPr/>
            </p:nvSpPr>
            <p:spPr>
              <a:xfrm>
                <a:off x="3995475" y="4031350"/>
                <a:ext cx="15325" cy="11625"/>
              </a:xfrm>
              <a:custGeom>
                <a:avLst/>
                <a:gdLst/>
                <a:ahLst/>
                <a:cxnLst/>
                <a:rect l="l" t="t" r="r" b="b"/>
                <a:pathLst>
                  <a:path w="613" h="465" extrusionOk="0">
                    <a:moveTo>
                      <a:pt x="306" y="1"/>
                    </a:moveTo>
                    <a:cubicBezTo>
                      <a:pt x="255" y="1"/>
                      <a:pt x="204" y="17"/>
                      <a:pt x="162" y="52"/>
                    </a:cubicBezTo>
                    <a:cubicBezTo>
                      <a:pt x="1" y="184"/>
                      <a:pt x="78" y="441"/>
                      <a:pt x="284" y="463"/>
                    </a:cubicBezTo>
                    <a:cubicBezTo>
                      <a:pt x="293" y="464"/>
                      <a:pt x="302" y="465"/>
                      <a:pt x="311" y="465"/>
                    </a:cubicBezTo>
                    <a:cubicBezTo>
                      <a:pt x="500" y="465"/>
                      <a:pt x="612" y="241"/>
                      <a:pt x="489" y="87"/>
                    </a:cubicBezTo>
                    <a:cubicBezTo>
                      <a:pt x="442" y="30"/>
                      <a:pt x="374"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3" name="Google Shape;5663;p45"/>
              <p:cNvSpPr/>
              <p:nvPr/>
            </p:nvSpPr>
            <p:spPr>
              <a:xfrm>
                <a:off x="3982225" y="4014800"/>
                <a:ext cx="14675" cy="11150"/>
              </a:xfrm>
              <a:custGeom>
                <a:avLst/>
                <a:gdLst/>
                <a:ahLst/>
                <a:cxnLst/>
                <a:rect l="l" t="t" r="r" b="b"/>
                <a:pathLst>
                  <a:path w="587" h="446" extrusionOk="0">
                    <a:moveTo>
                      <a:pt x="293" y="0"/>
                    </a:moveTo>
                    <a:cubicBezTo>
                      <a:pt x="243" y="0"/>
                      <a:pt x="193" y="17"/>
                      <a:pt x="152" y="52"/>
                    </a:cubicBezTo>
                    <a:cubicBezTo>
                      <a:pt x="1" y="177"/>
                      <a:pt x="75" y="425"/>
                      <a:pt x="271" y="444"/>
                    </a:cubicBezTo>
                    <a:cubicBezTo>
                      <a:pt x="280" y="445"/>
                      <a:pt x="289" y="445"/>
                      <a:pt x="297" y="445"/>
                    </a:cubicBezTo>
                    <a:cubicBezTo>
                      <a:pt x="478" y="445"/>
                      <a:pt x="586" y="231"/>
                      <a:pt x="467" y="84"/>
                    </a:cubicBezTo>
                    <a:cubicBezTo>
                      <a:pt x="423" y="29"/>
                      <a:pt x="358" y="0"/>
                      <a:pt x="2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4" name="Google Shape;5664;p45"/>
              <p:cNvSpPr/>
              <p:nvPr/>
            </p:nvSpPr>
            <p:spPr>
              <a:xfrm>
                <a:off x="3968900" y="3998250"/>
                <a:ext cx="14125" cy="10750"/>
              </a:xfrm>
              <a:custGeom>
                <a:avLst/>
                <a:gdLst/>
                <a:ahLst/>
                <a:cxnLst/>
                <a:rect l="l" t="t" r="r" b="b"/>
                <a:pathLst>
                  <a:path w="565" h="430" extrusionOk="0">
                    <a:moveTo>
                      <a:pt x="284" y="1"/>
                    </a:moveTo>
                    <a:cubicBezTo>
                      <a:pt x="237" y="1"/>
                      <a:pt x="188" y="17"/>
                      <a:pt x="148" y="49"/>
                    </a:cubicBezTo>
                    <a:cubicBezTo>
                      <a:pt x="0" y="171"/>
                      <a:pt x="71" y="409"/>
                      <a:pt x="261" y="428"/>
                    </a:cubicBezTo>
                    <a:cubicBezTo>
                      <a:pt x="268" y="429"/>
                      <a:pt x="276" y="429"/>
                      <a:pt x="284" y="429"/>
                    </a:cubicBezTo>
                    <a:cubicBezTo>
                      <a:pt x="460" y="429"/>
                      <a:pt x="564" y="222"/>
                      <a:pt x="450" y="81"/>
                    </a:cubicBezTo>
                    <a:cubicBezTo>
                      <a:pt x="408" y="28"/>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5" name="Google Shape;5665;p45"/>
              <p:cNvSpPr/>
              <p:nvPr/>
            </p:nvSpPr>
            <p:spPr>
              <a:xfrm>
                <a:off x="3955625" y="3981750"/>
                <a:ext cx="13500" cy="10200"/>
              </a:xfrm>
              <a:custGeom>
                <a:avLst/>
                <a:gdLst/>
                <a:ahLst/>
                <a:cxnLst/>
                <a:rect l="l" t="t" r="r" b="b"/>
                <a:pathLst>
                  <a:path w="540" h="408" extrusionOk="0">
                    <a:moveTo>
                      <a:pt x="271" y="1"/>
                    </a:moveTo>
                    <a:cubicBezTo>
                      <a:pt x="226" y="1"/>
                      <a:pt x="180" y="16"/>
                      <a:pt x="142" y="47"/>
                    </a:cubicBezTo>
                    <a:cubicBezTo>
                      <a:pt x="1" y="159"/>
                      <a:pt x="68" y="390"/>
                      <a:pt x="252" y="407"/>
                    </a:cubicBezTo>
                    <a:cubicBezTo>
                      <a:pt x="259" y="407"/>
                      <a:pt x="267" y="408"/>
                      <a:pt x="275" y="408"/>
                    </a:cubicBezTo>
                    <a:cubicBezTo>
                      <a:pt x="441" y="408"/>
                      <a:pt x="539" y="211"/>
                      <a:pt x="432" y="76"/>
                    </a:cubicBezTo>
                    <a:cubicBezTo>
                      <a:pt x="390" y="26"/>
                      <a:pt x="330" y="1"/>
                      <a:pt x="2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6" name="Google Shape;5666;p45"/>
              <p:cNvSpPr/>
              <p:nvPr/>
            </p:nvSpPr>
            <p:spPr>
              <a:xfrm>
                <a:off x="3942375" y="3965200"/>
                <a:ext cx="12850" cy="9800"/>
              </a:xfrm>
              <a:custGeom>
                <a:avLst/>
                <a:gdLst/>
                <a:ahLst/>
                <a:cxnLst/>
                <a:rect l="l" t="t" r="r" b="b"/>
                <a:pathLst>
                  <a:path w="514" h="392" extrusionOk="0">
                    <a:moveTo>
                      <a:pt x="258" y="0"/>
                    </a:moveTo>
                    <a:cubicBezTo>
                      <a:pt x="215" y="0"/>
                      <a:pt x="172" y="14"/>
                      <a:pt x="136" y="43"/>
                    </a:cubicBezTo>
                    <a:cubicBezTo>
                      <a:pt x="1" y="153"/>
                      <a:pt x="65" y="371"/>
                      <a:pt x="238" y="390"/>
                    </a:cubicBezTo>
                    <a:cubicBezTo>
                      <a:pt x="246" y="391"/>
                      <a:pt x="254" y="392"/>
                      <a:pt x="261" y="392"/>
                    </a:cubicBezTo>
                    <a:cubicBezTo>
                      <a:pt x="421" y="392"/>
                      <a:pt x="513" y="201"/>
                      <a:pt x="409" y="72"/>
                    </a:cubicBezTo>
                    <a:cubicBezTo>
                      <a:pt x="370"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7" name="Google Shape;5667;p45"/>
              <p:cNvSpPr/>
              <p:nvPr/>
            </p:nvSpPr>
            <p:spPr>
              <a:xfrm>
                <a:off x="3929125" y="3948625"/>
                <a:ext cx="12275" cy="9350"/>
              </a:xfrm>
              <a:custGeom>
                <a:avLst/>
                <a:gdLst/>
                <a:ahLst/>
                <a:cxnLst/>
                <a:rect l="l" t="t" r="r" b="b"/>
                <a:pathLst>
                  <a:path w="491" h="374" extrusionOk="0">
                    <a:moveTo>
                      <a:pt x="247" y="1"/>
                    </a:moveTo>
                    <a:cubicBezTo>
                      <a:pt x="206" y="1"/>
                      <a:pt x="164" y="15"/>
                      <a:pt x="129" y="44"/>
                    </a:cubicBezTo>
                    <a:cubicBezTo>
                      <a:pt x="0" y="147"/>
                      <a:pt x="61" y="356"/>
                      <a:pt x="225" y="372"/>
                    </a:cubicBezTo>
                    <a:cubicBezTo>
                      <a:pt x="233" y="373"/>
                      <a:pt x="241" y="373"/>
                      <a:pt x="248" y="373"/>
                    </a:cubicBezTo>
                    <a:cubicBezTo>
                      <a:pt x="399" y="373"/>
                      <a:pt x="490" y="193"/>
                      <a:pt x="389" y="70"/>
                    </a:cubicBezTo>
                    <a:cubicBezTo>
                      <a:pt x="353" y="25"/>
                      <a:pt x="300"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8" name="Google Shape;5668;p45"/>
              <p:cNvSpPr/>
              <p:nvPr/>
            </p:nvSpPr>
            <p:spPr>
              <a:xfrm>
                <a:off x="3915775" y="3932150"/>
                <a:ext cx="11750" cy="8875"/>
              </a:xfrm>
              <a:custGeom>
                <a:avLst/>
                <a:gdLst/>
                <a:ahLst/>
                <a:cxnLst/>
                <a:rect l="l" t="t" r="r" b="b"/>
                <a:pathLst>
                  <a:path w="470" h="355" extrusionOk="0">
                    <a:moveTo>
                      <a:pt x="236" y="0"/>
                    </a:moveTo>
                    <a:cubicBezTo>
                      <a:pt x="197" y="0"/>
                      <a:pt x="158" y="14"/>
                      <a:pt x="126" y="41"/>
                    </a:cubicBezTo>
                    <a:cubicBezTo>
                      <a:pt x="1" y="138"/>
                      <a:pt x="62" y="337"/>
                      <a:pt x="216" y="353"/>
                    </a:cubicBezTo>
                    <a:cubicBezTo>
                      <a:pt x="223" y="354"/>
                      <a:pt x="229" y="354"/>
                      <a:pt x="236" y="354"/>
                    </a:cubicBezTo>
                    <a:cubicBezTo>
                      <a:pt x="382" y="354"/>
                      <a:pt x="469" y="184"/>
                      <a:pt x="374" y="67"/>
                    </a:cubicBezTo>
                    <a:cubicBezTo>
                      <a:pt x="339" y="23"/>
                      <a:pt x="288"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9" name="Google Shape;5669;p45"/>
              <p:cNvSpPr/>
              <p:nvPr/>
            </p:nvSpPr>
            <p:spPr>
              <a:xfrm>
                <a:off x="3902525" y="3915625"/>
                <a:ext cx="11100" cy="8350"/>
              </a:xfrm>
              <a:custGeom>
                <a:avLst/>
                <a:gdLst/>
                <a:ahLst/>
                <a:cxnLst/>
                <a:rect l="l" t="t" r="r" b="b"/>
                <a:pathLst>
                  <a:path w="444" h="334" extrusionOk="0">
                    <a:moveTo>
                      <a:pt x="221" y="1"/>
                    </a:moveTo>
                    <a:cubicBezTo>
                      <a:pt x="184" y="1"/>
                      <a:pt x="148" y="12"/>
                      <a:pt x="116" y="37"/>
                    </a:cubicBezTo>
                    <a:cubicBezTo>
                      <a:pt x="1" y="130"/>
                      <a:pt x="58" y="317"/>
                      <a:pt x="206" y="333"/>
                    </a:cubicBezTo>
                    <a:cubicBezTo>
                      <a:pt x="213" y="333"/>
                      <a:pt x="219" y="334"/>
                      <a:pt x="226" y="334"/>
                    </a:cubicBezTo>
                    <a:cubicBezTo>
                      <a:pt x="362" y="334"/>
                      <a:pt x="443" y="173"/>
                      <a:pt x="351" y="63"/>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0" name="Google Shape;5670;p45"/>
              <p:cNvSpPr/>
              <p:nvPr/>
            </p:nvSpPr>
            <p:spPr>
              <a:xfrm>
                <a:off x="3889275" y="3899100"/>
                <a:ext cx="10450" cy="7925"/>
              </a:xfrm>
              <a:custGeom>
                <a:avLst/>
                <a:gdLst/>
                <a:ahLst/>
                <a:cxnLst/>
                <a:rect l="l" t="t" r="r" b="b"/>
                <a:pathLst>
                  <a:path w="418" h="317" extrusionOk="0">
                    <a:moveTo>
                      <a:pt x="213" y="1"/>
                    </a:moveTo>
                    <a:cubicBezTo>
                      <a:pt x="178" y="1"/>
                      <a:pt x="142" y="12"/>
                      <a:pt x="113" y="36"/>
                    </a:cubicBezTo>
                    <a:cubicBezTo>
                      <a:pt x="0" y="123"/>
                      <a:pt x="55" y="300"/>
                      <a:pt x="193" y="316"/>
                    </a:cubicBezTo>
                    <a:cubicBezTo>
                      <a:pt x="200" y="316"/>
                      <a:pt x="206" y="317"/>
                      <a:pt x="212" y="317"/>
                    </a:cubicBezTo>
                    <a:cubicBezTo>
                      <a:pt x="342" y="317"/>
                      <a:pt x="417" y="163"/>
                      <a:pt x="335" y="59"/>
                    </a:cubicBezTo>
                    <a:cubicBezTo>
                      <a:pt x="304" y="20"/>
                      <a:pt x="258" y="1"/>
                      <a:pt x="2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1" name="Google Shape;5671;p45"/>
              <p:cNvSpPr/>
              <p:nvPr/>
            </p:nvSpPr>
            <p:spPr>
              <a:xfrm>
                <a:off x="4079775" y="4099525"/>
                <a:ext cx="18325" cy="13925"/>
              </a:xfrm>
              <a:custGeom>
                <a:avLst/>
                <a:gdLst/>
                <a:ahLst/>
                <a:cxnLst/>
                <a:rect l="l" t="t" r="r" b="b"/>
                <a:pathLst>
                  <a:path w="733" h="557" extrusionOk="0">
                    <a:moveTo>
                      <a:pt x="369" y="0"/>
                    </a:moveTo>
                    <a:cubicBezTo>
                      <a:pt x="307" y="0"/>
                      <a:pt x="245" y="21"/>
                      <a:pt x="193" y="63"/>
                    </a:cubicBezTo>
                    <a:cubicBezTo>
                      <a:pt x="0" y="220"/>
                      <a:pt x="93" y="532"/>
                      <a:pt x="341" y="555"/>
                    </a:cubicBezTo>
                    <a:cubicBezTo>
                      <a:pt x="351" y="556"/>
                      <a:pt x="361" y="556"/>
                      <a:pt x="371" y="556"/>
                    </a:cubicBezTo>
                    <a:cubicBezTo>
                      <a:pt x="598" y="556"/>
                      <a:pt x="733" y="286"/>
                      <a:pt x="585" y="102"/>
                    </a:cubicBezTo>
                    <a:cubicBezTo>
                      <a:pt x="529" y="35"/>
                      <a:pt x="449" y="0"/>
                      <a:pt x="3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2" name="Google Shape;5672;p45"/>
              <p:cNvSpPr/>
              <p:nvPr/>
            </p:nvSpPr>
            <p:spPr>
              <a:xfrm>
                <a:off x="4066425" y="4082975"/>
                <a:ext cx="17800" cy="13500"/>
              </a:xfrm>
              <a:custGeom>
                <a:avLst/>
                <a:gdLst/>
                <a:ahLst/>
                <a:cxnLst/>
                <a:rect l="l" t="t" r="r" b="b"/>
                <a:pathLst>
                  <a:path w="712" h="540" extrusionOk="0">
                    <a:moveTo>
                      <a:pt x="356" y="1"/>
                    </a:moveTo>
                    <a:cubicBezTo>
                      <a:pt x="298" y="1"/>
                      <a:pt x="238" y="20"/>
                      <a:pt x="187" y="60"/>
                    </a:cubicBezTo>
                    <a:cubicBezTo>
                      <a:pt x="1" y="211"/>
                      <a:pt x="91" y="513"/>
                      <a:pt x="328" y="539"/>
                    </a:cubicBezTo>
                    <a:cubicBezTo>
                      <a:pt x="338" y="539"/>
                      <a:pt x="347" y="540"/>
                      <a:pt x="356" y="540"/>
                    </a:cubicBezTo>
                    <a:cubicBezTo>
                      <a:pt x="581" y="540"/>
                      <a:pt x="711" y="281"/>
                      <a:pt x="566" y="102"/>
                    </a:cubicBezTo>
                    <a:cubicBezTo>
                      <a:pt x="513" y="35"/>
                      <a:pt x="435" y="1"/>
                      <a:pt x="3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3" name="Google Shape;5673;p45"/>
              <p:cNvSpPr/>
              <p:nvPr/>
            </p:nvSpPr>
            <p:spPr>
              <a:xfrm>
                <a:off x="4053175" y="4066450"/>
                <a:ext cx="17125" cy="13025"/>
              </a:xfrm>
              <a:custGeom>
                <a:avLst/>
                <a:gdLst/>
                <a:ahLst/>
                <a:cxnLst/>
                <a:rect l="l" t="t" r="r" b="b"/>
                <a:pathLst>
                  <a:path w="685" h="521" extrusionOk="0">
                    <a:moveTo>
                      <a:pt x="345" y="1"/>
                    </a:moveTo>
                    <a:cubicBezTo>
                      <a:pt x="287" y="1"/>
                      <a:pt x="229" y="20"/>
                      <a:pt x="180" y="59"/>
                    </a:cubicBezTo>
                    <a:cubicBezTo>
                      <a:pt x="0" y="203"/>
                      <a:pt x="87" y="493"/>
                      <a:pt x="315" y="518"/>
                    </a:cubicBezTo>
                    <a:cubicBezTo>
                      <a:pt x="326" y="519"/>
                      <a:pt x="336" y="520"/>
                      <a:pt x="346" y="520"/>
                    </a:cubicBezTo>
                    <a:cubicBezTo>
                      <a:pt x="559" y="520"/>
                      <a:pt x="685" y="269"/>
                      <a:pt x="547" y="97"/>
                    </a:cubicBezTo>
                    <a:cubicBezTo>
                      <a:pt x="496" y="33"/>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4" name="Google Shape;5674;p45"/>
              <p:cNvSpPr/>
              <p:nvPr/>
            </p:nvSpPr>
            <p:spPr>
              <a:xfrm>
                <a:off x="4039925" y="4049875"/>
                <a:ext cx="16575" cy="12625"/>
              </a:xfrm>
              <a:custGeom>
                <a:avLst/>
                <a:gdLst/>
                <a:ahLst/>
                <a:cxnLst/>
                <a:rect l="l" t="t" r="r" b="b"/>
                <a:pathLst>
                  <a:path w="663" h="505" extrusionOk="0">
                    <a:moveTo>
                      <a:pt x="331" y="1"/>
                    </a:moveTo>
                    <a:cubicBezTo>
                      <a:pt x="275" y="1"/>
                      <a:pt x="219" y="19"/>
                      <a:pt x="174" y="56"/>
                    </a:cubicBezTo>
                    <a:cubicBezTo>
                      <a:pt x="0" y="198"/>
                      <a:pt x="84" y="481"/>
                      <a:pt x="305" y="503"/>
                    </a:cubicBezTo>
                    <a:cubicBezTo>
                      <a:pt x="315" y="504"/>
                      <a:pt x="324" y="505"/>
                      <a:pt x="333" y="505"/>
                    </a:cubicBezTo>
                    <a:cubicBezTo>
                      <a:pt x="538" y="505"/>
                      <a:pt x="663" y="261"/>
                      <a:pt x="527" y="95"/>
                    </a:cubicBezTo>
                    <a:cubicBezTo>
                      <a:pt x="478" y="33"/>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5" name="Google Shape;5675;p45"/>
              <p:cNvSpPr/>
              <p:nvPr/>
            </p:nvSpPr>
            <p:spPr>
              <a:xfrm>
                <a:off x="4026650" y="4033375"/>
                <a:ext cx="15875" cy="12100"/>
              </a:xfrm>
              <a:custGeom>
                <a:avLst/>
                <a:gdLst/>
                <a:ahLst/>
                <a:cxnLst/>
                <a:rect l="l" t="t" r="r" b="b"/>
                <a:pathLst>
                  <a:path w="635" h="484" extrusionOk="0">
                    <a:moveTo>
                      <a:pt x="320" y="1"/>
                    </a:moveTo>
                    <a:cubicBezTo>
                      <a:pt x="266" y="1"/>
                      <a:pt x="212" y="18"/>
                      <a:pt x="168" y="54"/>
                    </a:cubicBezTo>
                    <a:cubicBezTo>
                      <a:pt x="1" y="189"/>
                      <a:pt x="81" y="459"/>
                      <a:pt x="293" y="482"/>
                    </a:cubicBezTo>
                    <a:cubicBezTo>
                      <a:pt x="303" y="483"/>
                      <a:pt x="312" y="483"/>
                      <a:pt x="321" y="483"/>
                    </a:cubicBezTo>
                    <a:cubicBezTo>
                      <a:pt x="519" y="483"/>
                      <a:pt x="635" y="250"/>
                      <a:pt x="509" y="90"/>
                    </a:cubicBezTo>
                    <a:cubicBezTo>
                      <a:pt x="461" y="31"/>
                      <a:pt x="391"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6" name="Google Shape;5676;p45"/>
              <p:cNvSpPr/>
              <p:nvPr/>
            </p:nvSpPr>
            <p:spPr>
              <a:xfrm>
                <a:off x="4013400" y="4016825"/>
                <a:ext cx="15325" cy="11675"/>
              </a:xfrm>
              <a:custGeom>
                <a:avLst/>
                <a:gdLst/>
                <a:ahLst/>
                <a:cxnLst/>
                <a:rect l="l" t="t" r="r" b="b"/>
                <a:pathLst>
                  <a:path w="613" h="467" extrusionOk="0">
                    <a:moveTo>
                      <a:pt x="308" y="1"/>
                    </a:moveTo>
                    <a:cubicBezTo>
                      <a:pt x="256" y="1"/>
                      <a:pt x="205" y="18"/>
                      <a:pt x="161" y="54"/>
                    </a:cubicBezTo>
                    <a:cubicBezTo>
                      <a:pt x="1" y="183"/>
                      <a:pt x="78" y="443"/>
                      <a:pt x="283" y="466"/>
                    </a:cubicBezTo>
                    <a:cubicBezTo>
                      <a:pt x="291" y="467"/>
                      <a:pt x="299" y="467"/>
                      <a:pt x="307" y="467"/>
                    </a:cubicBezTo>
                    <a:cubicBezTo>
                      <a:pt x="499" y="467"/>
                      <a:pt x="613" y="241"/>
                      <a:pt x="486" y="87"/>
                    </a:cubicBezTo>
                    <a:cubicBezTo>
                      <a:pt x="440" y="30"/>
                      <a:pt x="374" y="1"/>
                      <a:pt x="3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7" name="Google Shape;5677;p45"/>
              <p:cNvSpPr/>
              <p:nvPr/>
            </p:nvSpPr>
            <p:spPr>
              <a:xfrm>
                <a:off x="4000075" y="4000325"/>
                <a:ext cx="14750" cy="11150"/>
              </a:xfrm>
              <a:custGeom>
                <a:avLst/>
                <a:gdLst/>
                <a:ahLst/>
                <a:cxnLst/>
                <a:rect l="l" t="t" r="r" b="b"/>
                <a:pathLst>
                  <a:path w="590" h="446" extrusionOk="0">
                    <a:moveTo>
                      <a:pt x="295" y="0"/>
                    </a:moveTo>
                    <a:cubicBezTo>
                      <a:pt x="246" y="0"/>
                      <a:pt x="196" y="16"/>
                      <a:pt x="154" y="49"/>
                    </a:cubicBezTo>
                    <a:cubicBezTo>
                      <a:pt x="0" y="175"/>
                      <a:pt x="74" y="425"/>
                      <a:pt x="273" y="444"/>
                    </a:cubicBezTo>
                    <a:cubicBezTo>
                      <a:pt x="281" y="445"/>
                      <a:pt x="289" y="446"/>
                      <a:pt x="296" y="446"/>
                    </a:cubicBezTo>
                    <a:cubicBezTo>
                      <a:pt x="479" y="446"/>
                      <a:pt x="590" y="229"/>
                      <a:pt x="469" y="81"/>
                    </a:cubicBezTo>
                    <a:cubicBezTo>
                      <a:pt x="425" y="28"/>
                      <a:pt x="360"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8" name="Google Shape;5678;p45"/>
              <p:cNvSpPr/>
              <p:nvPr/>
            </p:nvSpPr>
            <p:spPr>
              <a:xfrm>
                <a:off x="3986800" y="3983800"/>
                <a:ext cx="14100" cy="10650"/>
              </a:xfrm>
              <a:custGeom>
                <a:avLst/>
                <a:gdLst/>
                <a:ahLst/>
                <a:cxnLst/>
                <a:rect l="l" t="t" r="r" b="b"/>
                <a:pathLst>
                  <a:path w="564" h="426" extrusionOk="0">
                    <a:moveTo>
                      <a:pt x="285" y="0"/>
                    </a:moveTo>
                    <a:cubicBezTo>
                      <a:pt x="237" y="0"/>
                      <a:pt x="189" y="16"/>
                      <a:pt x="149" y="48"/>
                    </a:cubicBezTo>
                    <a:cubicBezTo>
                      <a:pt x="1" y="167"/>
                      <a:pt x="72" y="405"/>
                      <a:pt x="261" y="424"/>
                    </a:cubicBezTo>
                    <a:cubicBezTo>
                      <a:pt x="270" y="425"/>
                      <a:pt x="279" y="426"/>
                      <a:pt x="288" y="426"/>
                    </a:cubicBezTo>
                    <a:cubicBezTo>
                      <a:pt x="462" y="426"/>
                      <a:pt x="564" y="221"/>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9" name="Google Shape;5679;p45"/>
              <p:cNvSpPr/>
              <p:nvPr/>
            </p:nvSpPr>
            <p:spPr>
              <a:xfrm>
                <a:off x="3973550" y="3967225"/>
                <a:ext cx="13475" cy="10275"/>
              </a:xfrm>
              <a:custGeom>
                <a:avLst/>
                <a:gdLst/>
                <a:ahLst/>
                <a:cxnLst/>
                <a:rect l="l" t="t" r="r" b="b"/>
                <a:pathLst>
                  <a:path w="539" h="411" extrusionOk="0">
                    <a:moveTo>
                      <a:pt x="269" y="1"/>
                    </a:moveTo>
                    <a:cubicBezTo>
                      <a:pt x="224" y="1"/>
                      <a:pt x="179" y="16"/>
                      <a:pt x="142" y="46"/>
                    </a:cubicBezTo>
                    <a:cubicBezTo>
                      <a:pt x="1" y="162"/>
                      <a:pt x="68" y="390"/>
                      <a:pt x="248" y="409"/>
                    </a:cubicBezTo>
                    <a:cubicBezTo>
                      <a:pt x="256" y="410"/>
                      <a:pt x="264" y="410"/>
                      <a:pt x="272" y="410"/>
                    </a:cubicBezTo>
                    <a:cubicBezTo>
                      <a:pt x="441" y="410"/>
                      <a:pt x="539" y="213"/>
                      <a:pt x="428" y="78"/>
                    </a:cubicBezTo>
                    <a:cubicBezTo>
                      <a:pt x="388" y="27"/>
                      <a:pt x="329"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0" name="Google Shape;5680;p45"/>
              <p:cNvSpPr/>
              <p:nvPr/>
            </p:nvSpPr>
            <p:spPr>
              <a:xfrm>
                <a:off x="3960300" y="3950725"/>
                <a:ext cx="12850" cy="9800"/>
              </a:xfrm>
              <a:custGeom>
                <a:avLst/>
                <a:gdLst/>
                <a:ahLst/>
                <a:cxnLst/>
                <a:rect l="l" t="t" r="r" b="b"/>
                <a:pathLst>
                  <a:path w="514" h="392" extrusionOk="0">
                    <a:moveTo>
                      <a:pt x="257" y="1"/>
                    </a:moveTo>
                    <a:cubicBezTo>
                      <a:pt x="215" y="1"/>
                      <a:pt x="171" y="15"/>
                      <a:pt x="135" y="44"/>
                    </a:cubicBezTo>
                    <a:cubicBezTo>
                      <a:pt x="0" y="153"/>
                      <a:pt x="65" y="372"/>
                      <a:pt x="238" y="391"/>
                    </a:cubicBezTo>
                    <a:cubicBezTo>
                      <a:pt x="245" y="392"/>
                      <a:pt x="251" y="392"/>
                      <a:pt x="257" y="392"/>
                    </a:cubicBezTo>
                    <a:cubicBezTo>
                      <a:pt x="417" y="392"/>
                      <a:pt x="514" y="203"/>
                      <a:pt x="408" y="73"/>
                    </a:cubicBezTo>
                    <a:cubicBezTo>
                      <a:pt x="370" y="25"/>
                      <a:pt x="314"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1" name="Google Shape;5681;p45"/>
              <p:cNvSpPr/>
              <p:nvPr/>
            </p:nvSpPr>
            <p:spPr>
              <a:xfrm>
                <a:off x="3946950" y="3934175"/>
                <a:ext cx="12300" cy="9325"/>
              </a:xfrm>
              <a:custGeom>
                <a:avLst/>
                <a:gdLst/>
                <a:ahLst/>
                <a:cxnLst/>
                <a:rect l="l" t="t" r="r" b="b"/>
                <a:pathLst>
                  <a:path w="492" h="373" extrusionOk="0">
                    <a:moveTo>
                      <a:pt x="249" y="0"/>
                    </a:moveTo>
                    <a:cubicBezTo>
                      <a:pt x="208" y="0"/>
                      <a:pt x="166" y="15"/>
                      <a:pt x="133" y="44"/>
                    </a:cubicBezTo>
                    <a:cubicBezTo>
                      <a:pt x="1" y="147"/>
                      <a:pt x="65" y="356"/>
                      <a:pt x="229" y="372"/>
                    </a:cubicBezTo>
                    <a:cubicBezTo>
                      <a:pt x="236" y="372"/>
                      <a:pt x="242" y="373"/>
                      <a:pt x="248" y="373"/>
                    </a:cubicBezTo>
                    <a:cubicBezTo>
                      <a:pt x="401" y="373"/>
                      <a:pt x="492" y="193"/>
                      <a:pt x="393" y="70"/>
                    </a:cubicBezTo>
                    <a:cubicBezTo>
                      <a:pt x="357" y="24"/>
                      <a:pt x="303" y="0"/>
                      <a:pt x="2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2" name="Google Shape;5682;p45"/>
              <p:cNvSpPr/>
              <p:nvPr/>
            </p:nvSpPr>
            <p:spPr>
              <a:xfrm>
                <a:off x="3933700" y="3917600"/>
                <a:ext cx="11650" cy="8875"/>
              </a:xfrm>
              <a:custGeom>
                <a:avLst/>
                <a:gdLst/>
                <a:ahLst/>
                <a:cxnLst/>
                <a:rect l="l" t="t" r="r" b="b"/>
                <a:pathLst>
                  <a:path w="466" h="355" extrusionOk="0">
                    <a:moveTo>
                      <a:pt x="236" y="0"/>
                    </a:moveTo>
                    <a:cubicBezTo>
                      <a:pt x="196" y="0"/>
                      <a:pt x="156" y="14"/>
                      <a:pt x="123" y="42"/>
                    </a:cubicBezTo>
                    <a:cubicBezTo>
                      <a:pt x="1" y="138"/>
                      <a:pt x="58" y="337"/>
                      <a:pt x="216" y="353"/>
                    </a:cubicBezTo>
                    <a:cubicBezTo>
                      <a:pt x="223" y="354"/>
                      <a:pt x="229" y="354"/>
                      <a:pt x="235" y="354"/>
                    </a:cubicBezTo>
                    <a:cubicBezTo>
                      <a:pt x="381" y="354"/>
                      <a:pt x="466" y="184"/>
                      <a:pt x="373" y="67"/>
                    </a:cubicBezTo>
                    <a:cubicBezTo>
                      <a:pt x="339" y="24"/>
                      <a:pt x="287"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3" name="Google Shape;5683;p45"/>
              <p:cNvSpPr/>
              <p:nvPr/>
            </p:nvSpPr>
            <p:spPr>
              <a:xfrm>
                <a:off x="3920450" y="3901125"/>
                <a:ext cx="11000" cy="8400"/>
              </a:xfrm>
              <a:custGeom>
                <a:avLst/>
                <a:gdLst/>
                <a:ahLst/>
                <a:cxnLst/>
                <a:rect l="l" t="t" r="r" b="b"/>
                <a:pathLst>
                  <a:path w="440" h="336" extrusionOk="0">
                    <a:moveTo>
                      <a:pt x="222" y="1"/>
                    </a:moveTo>
                    <a:cubicBezTo>
                      <a:pt x="185" y="1"/>
                      <a:pt x="147" y="13"/>
                      <a:pt x="116" y="39"/>
                    </a:cubicBezTo>
                    <a:cubicBezTo>
                      <a:pt x="0" y="132"/>
                      <a:pt x="55" y="318"/>
                      <a:pt x="203" y="334"/>
                    </a:cubicBezTo>
                    <a:cubicBezTo>
                      <a:pt x="209" y="335"/>
                      <a:pt x="216" y="335"/>
                      <a:pt x="222" y="335"/>
                    </a:cubicBezTo>
                    <a:cubicBezTo>
                      <a:pt x="358" y="335"/>
                      <a:pt x="440" y="172"/>
                      <a:pt x="351" y="61"/>
                    </a:cubicBezTo>
                    <a:cubicBezTo>
                      <a:pt x="318" y="21"/>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4" name="Google Shape;5684;p45"/>
              <p:cNvSpPr/>
              <p:nvPr/>
            </p:nvSpPr>
            <p:spPr>
              <a:xfrm>
                <a:off x="3907200" y="3884650"/>
                <a:ext cx="10450" cy="7900"/>
              </a:xfrm>
              <a:custGeom>
                <a:avLst/>
                <a:gdLst/>
                <a:ahLst/>
                <a:cxnLst/>
                <a:rect l="l" t="t" r="r" b="b"/>
                <a:pathLst>
                  <a:path w="418" h="316" extrusionOk="0">
                    <a:moveTo>
                      <a:pt x="209" y="0"/>
                    </a:moveTo>
                    <a:cubicBezTo>
                      <a:pt x="174" y="0"/>
                      <a:pt x="139" y="12"/>
                      <a:pt x="109" y="36"/>
                    </a:cubicBezTo>
                    <a:cubicBezTo>
                      <a:pt x="0" y="122"/>
                      <a:pt x="51" y="299"/>
                      <a:pt x="193" y="315"/>
                    </a:cubicBezTo>
                    <a:cubicBezTo>
                      <a:pt x="198" y="316"/>
                      <a:pt x="203" y="316"/>
                      <a:pt x="208"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5" name="Google Shape;5685;p45"/>
              <p:cNvSpPr/>
              <p:nvPr/>
            </p:nvSpPr>
            <p:spPr>
              <a:xfrm>
                <a:off x="4110950" y="4101525"/>
                <a:ext cx="18950" cy="14425"/>
              </a:xfrm>
              <a:custGeom>
                <a:avLst/>
                <a:gdLst/>
                <a:ahLst/>
                <a:cxnLst/>
                <a:rect l="l" t="t" r="r" b="b"/>
                <a:pathLst>
                  <a:path w="758" h="577" extrusionOk="0">
                    <a:moveTo>
                      <a:pt x="381" y="0"/>
                    </a:moveTo>
                    <a:cubicBezTo>
                      <a:pt x="317" y="0"/>
                      <a:pt x="252" y="22"/>
                      <a:pt x="199" y="67"/>
                    </a:cubicBezTo>
                    <a:cubicBezTo>
                      <a:pt x="0" y="227"/>
                      <a:pt x="93" y="549"/>
                      <a:pt x="350" y="574"/>
                    </a:cubicBezTo>
                    <a:cubicBezTo>
                      <a:pt x="362" y="576"/>
                      <a:pt x="374" y="576"/>
                      <a:pt x="385" y="576"/>
                    </a:cubicBezTo>
                    <a:cubicBezTo>
                      <a:pt x="618" y="576"/>
                      <a:pt x="758" y="298"/>
                      <a:pt x="604" y="108"/>
                    </a:cubicBezTo>
                    <a:cubicBezTo>
                      <a:pt x="548" y="37"/>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6" name="Google Shape;5686;p45"/>
              <p:cNvSpPr/>
              <p:nvPr/>
            </p:nvSpPr>
            <p:spPr>
              <a:xfrm>
                <a:off x="4097600" y="4085000"/>
                <a:ext cx="18500" cy="13975"/>
              </a:xfrm>
              <a:custGeom>
                <a:avLst/>
                <a:gdLst/>
                <a:ahLst/>
                <a:cxnLst/>
                <a:rect l="l" t="t" r="r" b="b"/>
                <a:pathLst>
                  <a:path w="740" h="559" extrusionOk="0">
                    <a:moveTo>
                      <a:pt x="369" y="1"/>
                    </a:moveTo>
                    <a:cubicBezTo>
                      <a:pt x="308" y="1"/>
                      <a:pt x="246" y="21"/>
                      <a:pt x="193" y="62"/>
                    </a:cubicBezTo>
                    <a:cubicBezTo>
                      <a:pt x="1" y="220"/>
                      <a:pt x="94" y="532"/>
                      <a:pt x="341" y="557"/>
                    </a:cubicBezTo>
                    <a:cubicBezTo>
                      <a:pt x="352" y="558"/>
                      <a:pt x="362" y="559"/>
                      <a:pt x="372" y="559"/>
                    </a:cubicBezTo>
                    <a:cubicBezTo>
                      <a:pt x="602" y="559"/>
                      <a:pt x="740" y="289"/>
                      <a:pt x="589" y="104"/>
                    </a:cubicBezTo>
                    <a:cubicBezTo>
                      <a:pt x="532" y="36"/>
                      <a:pt x="451" y="1"/>
                      <a:pt x="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7" name="Google Shape;5687;p45"/>
              <p:cNvSpPr/>
              <p:nvPr/>
            </p:nvSpPr>
            <p:spPr>
              <a:xfrm>
                <a:off x="4084350" y="4068450"/>
                <a:ext cx="17775" cy="13500"/>
              </a:xfrm>
              <a:custGeom>
                <a:avLst/>
                <a:gdLst/>
                <a:ahLst/>
                <a:cxnLst/>
                <a:rect l="l" t="t" r="r" b="b"/>
                <a:pathLst>
                  <a:path w="711" h="540" extrusionOk="0">
                    <a:moveTo>
                      <a:pt x="357" y="1"/>
                    </a:moveTo>
                    <a:cubicBezTo>
                      <a:pt x="297" y="1"/>
                      <a:pt x="237" y="21"/>
                      <a:pt x="187" y="62"/>
                    </a:cubicBezTo>
                    <a:cubicBezTo>
                      <a:pt x="0" y="213"/>
                      <a:pt x="90" y="512"/>
                      <a:pt x="328" y="538"/>
                    </a:cubicBezTo>
                    <a:cubicBezTo>
                      <a:pt x="339" y="539"/>
                      <a:pt x="349" y="540"/>
                      <a:pt x="359" y="540"/>
                    </a:cubicBezTo>
                    <a:cubicBezTo>
                      <a:pt x="582" y="540"/>
                      <a:pt x="710" y="279"/>
                      <a:pt x="566" y="101"/>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8" name="Google Shape;5688;p45"/>
              <p:cNvSpPr/>
              <p:nvPr/>
            </p:nvSpPr>
            <p:spPr>
              <a:xfrm>
                <a:off x="4071100" y="4051925"/>
                <a:ext cx="17125" cy="13000"/>
              </a:xfrm>
              <a:custGeom>
                <a:avLst/>
                <a:gdLst/>
                <a:ahLst/>
                <a:cxnLst/>
                <a:rect l="l" t="t" r="r" b="b"/>
                <a:pathLst>
                  <a:path w="685" h="520" extrusionOk="0">
                    <a:moveTo>
                      <a:pt x="345" y="0"/>
                    </a:moveTo>
                    <a:cubicBezTo>
                      <a:pt x="287" y="0"/>
                      <a:pt x="229" y="19"/>
                      <a:pt x="180" y="58"/>
                    </a:cubicBezTo>
                    <a:cubicBezTo>
                      <a:pt x="0" y="203"/>
                      <a:pt x="84" y="495"/>
                      <a:pt x="315" y="518"/>
                    </a:cubicBezTo>
                    <a:cubicBezTo>
                      <a:pt x="326" y="519"/>
                      <a:pt x="336" y="519"/>
                      <a:pt x="346" y="519"/>
                    </a:cubicBezTo>
                    <a:cubicBezTo>
                      <a:pt x="559" y="519"/>
                      <a:pt x="684" y="271"/>
                      <a:pt x="546" y="97"/>
                    </a:cubicBezTo>
                    <a:cubicBezTo>
                      <a:pt x="495"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9" name="Google Shape;5689;p45"/>
              <p:cNvSpPr/>
              <p:nvPr/>
            </p:nvSpPr>
            <p:spPr>
              <a:xfrm>
                <a:off x="4057825" y="4035425"/>
                <a:ext cx="16600" cy="12625"/>
              </a:xfrm>
              <a:custGeom>
                <a:avLst/>
                <a:gdLst/>
                <a:ahLst/>
                <a:cxnLst/>
                <a:rect l="l" t="t" r="r" b="b"/>
                <a:pathLst>
                  <a:path w="664" h="505" extrusionOk="0">
                    <a:moveTo>
                      <a:pt x="331" y="0"/>
                    </a:moveTo>
                    <a:cubicBezTo>
                      <a:pt x="276" y="0"/>
                      <a:pt x="220" y="19"/>
                      <a:pt x="174" y="56"/>
                    </a:cubicBezTo>
                    <a:cubicBezTo>
                      <a:pt x="1" y="197"/>
                      <a:pt x="84" y="477"/>
                      <a:pt x="306" y="503"/>
                    </a:cubicBezTo>
                    <a:cubicBezTo>
                      <a:pt x="315" y="504"/>
                      <a:pt x="324" y="504"/>
                      <a:pt x="333" y="504"/>
                    </a:cubicBezTo>
                    <a:cubicBezTo>
                      <a:pt x="539" y="504"/>
                      <a:pt x="663" y="261"/>
                      <a:pt x="528" y="95"/>
                    </a:cubicBezTo>
                    <a:cubicBezTo>
                      <a:pt x="478" y="32"/>
                      <a:pt x="405" y="0"/>
                      <a:pt x="3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0" name="Google Shape;5690;p45"/>
              <p:cNvSpPr/>
              <p:nvPr/>
            </p:nvSpPr>
            <p:spPr>
              <a:xfrm>
                <a:off x="4044575" y="4018850"/>
                <a:ext cx="15875" cy="12075"/>
              </a:xfrm>
              <a:custGeom>
                <a:avLst/>
                <a:gdLst/>
                <a:ahLst/>
                <a:cxnLst/>
                <a:rect l="l" t="t" r="r" b="b"/>
                <a:pathLst>
                  <a:path w="635" h="483" extrusionOk="0">
                    <a:moveTo>
                      <a:pt x="317" y="0"/>
                    </a:moveTo>
                    <a:cubicBezTo>
                      <a:pt x="265" y="0"/>
                      <a:pt x="212" y="18"/>
                      <a:pt x="168" y="54"/>
                    </a:cubicBezTo>
                    <a:cubicBezTo>
                      <a:pt x="1" y="192"/>
                      <a:pt x="81" y="459"/>
                      <a:pt x="293" y="481"/>
                    </a:cubicBezTo>
                    <a:cubicBezTo>
                      <a:pt x="302" y="482"/>
                      <a:pt x="311" y="483"/>
                      <a:pt x="320" y="483"/>
                    </a:cubicBezTo>
                    <a:cubicBezTo>
                      <a:pt x="519" y="483"/>
                      <a:pt x="634" y="249"/>
                      <a:pt x="508" y="92"/>
                    </a:cubicBezTo>
                    <a:cubicBezTo>
                      <a:pt x="459" y="32"/>
                      <a:pt x="388"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1" name="Google Shape;5691;p45"/>
              <p:cNvSpPr/>
              <p:nvPr/>
            </p:nvSpPr>
            <p:spPr>
              <a:xfrm>
                <a:off x="4031250" y="4002350"/>
                <a:ext cx="15375" cy="11625"/>
              </a:xfrm>
              <a:custGeom>
                <a:avLst/>
                <a:gdLst/>
                <a:ahLst/>
                <a:cxnLst/>
                <a:rect l="l" t="t" r="r" b="b"/>
                <a:pathLst>
                  <a:path w="615" h="465" extrusionOk="0">
                    <a:moveTo>
                      <a:pt x="306" y="1"/>
                    </a:moveTo>
                    <a:cubicBezTo>
                      <a:pt x="255" y="1"/>
                      <a:pt x="203" y="17"/>
                      <a:pt x="161" y="52"/>
                    </a:cubicBezTo>
                    <a:cubicBezTo>
                      <a:pt x="0" y="184"/>
                      <a:pt x="77" y="444"/>
                      <a:pt x="283" y="463"/>
                    </a:cubicBezTo>
                    <a:cubicBezTo>
                      <a:pt x="292" y="464"/>
                      <a:pt x="301" y="465"/>
                      <a:pt x="310" y="465"/>
                    </a:cubicBezTo>
                    <a:cubicBezTo>
                      <a:pt x="503" y="465"/>
                      <a:pt x="614" y="241"/>
                      <a:pt x="489" y="87"/>
                    </a:cubicBezTo>
                    <a:cubicBezTo>
                      <a:pt x="443" y="30"/>
                      <a:pt x="375"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2" name="Google Shape;5692;p45"/>
              <p:cNvSpPr/>
              <p:nvPr/>
            </p:nvSpPr>
            <p:spPr>
              <a:xfrm>
                <a:off x="4017975" y="3985800"/>
                <a:ext cx="14775" cy="11225"/>
              </a:xfrm>
              <a:custGeom>
                <a:avLst/>
                <a:gdLst/>
                <a:ahLst/>
                <a:cxnLst/>
                <a:rect l="l" t="t" r="r" b="b"/>
                <a:pathLst>
                  <a:path w="591" h="449" extrusionOk="0">
                    <a:moveTo>
                      <a:pt x="296" y="0"/>
                    </a:moveTo>
                    <a:cubicBezTo>
                      <a:pt x="247" y="0"/>
                      <a:pt x="197" y="17"/>
                      <a:pt x="155" y="52"/>
                    </a:cubicBezTo>
                    <a:cubicBezTo>
                      <a:pt x="1" y="177"/>
                      <a:pt x="75" y="425"/>
                      <a:pt x="274" y="447"/>
                    </a:cubicBezTo>
                    <a:cubicBezTo>
                      <a:pt x="282" y="448"/>
                      <a:pt x="290" y="448"/>
                      <a:pt x="297" y="448"/>
                    </a:cubicBezTo>
                    <a:cubicBezTo>
                      <a:pt x="480" y="448"/>
                      <a:pt x="590" y="232"/>
                      <a:pt x="470" y="84"/>
                    </a:cubicBezTo>
                    <a:cubicBezTo>
                      <a:pt x="426" y="29"/>
                      <a:pt x="362"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3" name="Google Shape;5693;p45"/>
              <p:cNvSpPr/>
              <p:nvPr/>
            </p:nvSpPr>
            <p:spPr>
              <a:xfrm>
                <a:off x="4004725" y="3969250"/>
                <a:ext cx="14125" cy="10725"/>
              </a:xfrm>
              <a:custGeom>
                <a:avLst/>
                <a:gdLst/>
                <a:ahLst/>
                <a:cxnLst/>
                <a:rect l="l" t="t" r="r" b="b"/>
                <a:pathLst>
                  <a:path w="565" h="429" extrusionOk="0">
                    <a:moveTo>
                      <a:pt x="284" y="1"/>
                    </a:moveTo>
                    <a:cubicBezTo>
                      <a:pt x="236" y="1"/>
                      <a:pt x="189" y="16"/>
                      <a:pt x="148" y="48"/>
                    </a:cubicBezTo>
                    <a:cubicBezTo>
                      <a:pt x="1" y="171"/>
                      <a:pt x="71" y="408"/>
                      <a:pt x="261" y="428"/>
                    </a:cubicBezTo>
                    <a:cubicBezTo>
                      <a:pt x="269" y="429"/>
                      <a:pt x="277" y="429"/>
                      <a:pt x="284" y="429"/>
                    </a:cubicBezTo>
                    <a:cubicBezTo>
                      <a:pt x="460" y="429"/>
                      <a:pt x="564" y="222"/>
                      <a:pt x="450" y="81"/>
                    </a:cubicBezTo>
                    <a:cubicBezTo>
                      <a:pt x="407" y="28"/>
                      <a:pt x="34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4" name="Google Shape;5694;p45"/>
              <p:cNvSpPr/>
              <p:nvPr/>
            </p:nvSpPr>
            <p:spPr>
              <a:xfrm>
                <a:off x="3991475" y="3952750"/>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8"/>
                      <a:pt x="271" y="408"/>
                    </a:cubicBezTo>
                    <a:cubicBezTo>
                      <a:pt x="440" y="408"/>
                      <a:pt x="538" y="211"/>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5" name="Google Shape;5695;p45"/>
              <p:cNvSpPr/>
              <p:nvPr/>
            </p:nvSpPr>
            <p:spPr>
              <a:xfrm>
                <a:off x="3978125" y="3936175"/>
                <a:ext cx="12925" cy="9825"/>
              </a:xfrm>
              <a:custGeom>
                <a:avLst/>
                <a:gdLst/>
                <a:ahLst/>
                <a:cxnLst/>
                <a:rect l="l" t="t" r="r" b="b"/>
                <a:pathLst>
                  <a:path w="517" h="393" extrusionOk="0">
                    <a:moveTo>
                      <a:pt x="260" y="1"/>
                    </a:moveTo>
                    <a:cubicBezTo>
                      <a:pt x="217" y="1"/>
                      <a:pt x="173" y="15"/>
                      <a:pt x="136" y="44"/>
                    </a:cubicBezTo>
                    <a:cubicBezTo>
                      <a:pt x="1" y="153"/>
                      <a:pt x="68" y="372"/>
                      <a:pt x="239" y="391"/>
                    </a:cubicBezTo>
                    <a:cubicBezTo>
                      <a:pt x="246" y="392"/>
                      <a:pt x="254" y="393"/>
                      <a:pt x="262" y="393"/>
                    </a:cubicBezTo>
                    <a:cubicBezTo>
                      <a:pt x="421" y="393"/>
                      <a:pt x="517" y="202"/>
                      <a:pt x="412" y="73"/>
                    </a:cubicBezTo>
                    <a:cubicBezTo>
                      <a:pt x="374" y="26"/>
                      <a:pt x="318" y="1"/>
                      <a:pt x="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6" name="Google Shape;5696;p45"/>
              <p:cNvSpPr/>
              <p:nvPr/>
            </p:nvSpPr>
            <p:spPr>
              <a:xfrm>
                <a:off x="3964875" y="3919700"/>
                <a:ext cx="12275" cy="9275"/>
              </a:xfrm>
              <a:custGeom>
                <a:avLst/>
                <a:gdLst/>
                <a:ahLst/>
                <a:cxnLst/>
                <a:rect l="l" t="t" r="r" b="b"/>
                <a:pathLst>
                  <a:path w="491" h="371" extrusionOk="0">
                    <a:moveTo>
                      <a:pt x="246" y="0"/>
                    </a:moveTo>
                    <a:cubicBezTo>
                      <a:pt x="205" y="0"/>
                      <a:pt x="163" y="14"/>
                      <a:pt x="129" y="41"/>
                    </a:cubicBezTo>
                    <a:cubicBezTo>
                      <a:pt x="1" y="147"/>
                      <a:pt x="65" y="353"/>
                      <a:pt x="229" y="369"/>
                    </a:cubicBezTo>
                    <a:cubicBezTo>
                      <a:pt x="236" y="370"/>
                      <a:pt x="244" y="370"/>
                      <a:pt x="252" y="370"/>
                    </a:cubicBezTo>
                    <a:cubicBezTo>
                      <a:pt x="402" y="370"/>
                      <a:pt x="491" y="193"/>
                      <a:pt x="393" y="70"/>
                    </a:cubicBezTo>
                    <a:cubicBezTo>
                      <a:pt x="356" y="24"/>
                      <a:pt x="301" y="0"/>
                      <a:pt x="2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7" name="Google Shape;5697;p45"/>
              <p:cNvSpPr/>
              <p:nvPr/>
            </p:nvSpPr>
            <p:spPr>
              <a:xfrm>
                <a:off x="3951625" y="3903150"/>
                <a:ext cx="11650" cy="8850"/>
              </a:xfrm>
              <a:custGeom>
                <a:avLst/>
                <a:gdLst/>
                <a:ahLst/>
                <a:cxnLst/>
                <a:rect l="l" t="t" r="r" b="b"/>
                <a:pathLst>
                  <a:path w="466" h="354" extrusionOk="0">
                    <a:moveTo>
                      <a:pt x="234" y="0"/>
                    </a:moveTo>
                    <a:cubicBezTo>
                      <a:pt x="195" y="0"/>
                      <a:pt x="156" y="13"/>
                      <a:pt x="122" y="41"/>
                    </a:cubicBezTo>
                    <a:cubicBezTo>
                      <a:pt x="0" y="138"/>
                      <a:pt x="58" y="337"/>
                      <a:pt x="216" y="353"/>
                    </a:cubicBezTo>
                    <a:cubicBezTo>
                      <a:pt x="222" y="354"/>
                      <a:pt x="229" y="354"/>
                      <a:pt x="235" y="354"/>
                    </a:cubicBezTo>
                    <a:cubicBezTo>
                      <a:pt x="381" y="354"/>
                      <a:pt x="465" y="184"/>
                      <a:pt x="370" y="67"/>
                    </a:cubicBezTo>
                    <a:cubicBezTo>
                      <a:pt x="335" y="23"/>
                      <a:pt x="285"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8" name="Google Shape;5698;p45"/>
              <p:cNvSpPr/>
              <p:nvPr/>
            </p:nvSpPr>
            <p:spPr>
              <a:xfrm>
                <a:off x="3938350" y="3886600"/>
                <a:ext cx="11025" cy="8375"/>
              </a:xfrm>
              <a:custGeom>
                <a:avLst/>
                <a:gdLst/>
                <a:ahLst/>
                <a:cxnLst/>
                <a:rect l="l" t="t" r="r" b="b"/>
                <a:pathLst>
                  <a:path w="441" h="335" extrusionOk="0">
                    <a:moveTo>
                      <a:pt x="222" y="0"/>
                    </a:moveTo>
                    <a:cubicBezTo>
                      <a:pt x="185" y="0"/>
                      <a:pt x="147" y="13"/>
                      <a:pt x="117" y="38"/>
                    </a:cubicBezTo>
                    <a:cubicBezTo>
                      <a:pt x="1" y="131"/>
                      <a:pt x="56" y="318"/>
                      <a:pt x="203" y="334"/>
                    </a:cubicBezTo>
                    <a:cubicBezTo>
                      <a:pt x="210" y="334"/>
                      <a:pt x="216" y="335"/>
                      <a:pt x="223" y="335"/>
                    </a:cubicBezTo>
                    <a:cubicBezTo>
                      <a:pt x="359" y="335"/>
                      <a:pt x="440" y="174"/>
                      <a:pt x="351" y="64"/>
                    </a:cubicBezTo>
                    <a:cubicBezTo>
                      <a:pt x="318" y="22"/>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9" name="Google Shape;5699;p45"/>
              <p:cNvSpPr/>
              <p:nvPr/>
            </p:nvSpPr>
            <p:spPr>
              <a:xfrm>
                <a:off x="3925100" y="3870100"/>
                <a:ext cx="10450" cy="7925"/>
              </a:xfrm>
              <a:custGeom>
                <a:avLst/>
                <a:gdLst/>
                <a:ahLst/>
                <a:cxnLst/>
                <a:rect l="l" t="t" r="r" b="b"/>
                <a:pathLst>
                  <a:path w="418" h="317" extrusionOk="0">
                    <a:moveTo>
                      <a:pt x="210" y="1"/>
                    </a:moveTo>
                    <a:cubicBezTo>
                      <a:pt x="175" y="1"/>
                      <a:pt x="139" y="12"/>
                      <a:pt x="110" y="36"/>
                    </a:cubicBezTo>
                    <a:cubicBezTo>
                      <a:pt x="1" y="123"/>
                      <a:pt x="52" y="299"/>
                      <a:pt x="190" y="315"/>
                    </a:cubicBezTo>
                    <a:cubicBezTo>
                      <a:pt x="197" y="316"/>
                      <a:pt x="203" y="317"/>
                      <a:pt x="209" y="317"/>
                    </a:cubicBezTo>
                    <a:cubicBezTo>
                      <a:pt x="340" y="317"/>
                      <a:pt x="418" y="163"/>
                      <a:pt x="332" y="58"/>
                    </a:cubicBezTo>
                    <a:cubicBezTo>
                      <a:pt x="301" y="20"/>
                      <a:pt x="256"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0" name="Google Shape;5700;p45"/>
              <p:cNvSpPr/>
              <p:nvPr/>
            </p:nvSpPr>
            <p:spPr>
              <a:xfrm>
                <a:off x="4128775" y="4087050"/>
                <a:ext cx="19075" cy="14425"/>
              </a:xfrm>
              <a:custGeom>
                <a:avLst/>
                <a:gdLst/>
                <a:ahLst/>
                <a:cxnLst/>
                <a:rect l="l" t="t" r="r" b="b"/>
                <a:pathLst>
                  <a:path w="763" h="577" extrusionOk="0">
                    <a:moveTo>
                      <a:pt x="384" y="0"/>
                    </a:moveTo>
                    <a:cubicBezTo>
                      <a:pt x="320" y="0"/>
                      <a:pt x="256" y="21"/>
                      <a:pt x="203" y="64"/>
                    </a:cubicBezTo>
                    <a:cubicBezTo>
                      <a:pt x="1" y="225"/>
                      <a:pt x="97" y="549"/>
                      <a:pt x="354" y="575"/>
                    </a:cubicBezTo>
                    <a:cubicBezTo>
                      <a:pt x="364" y="576"/>
                      <a:pt x="375" y="576"/>
                      <a:pt x="385" y="576"/>
                    </a:cubicBezTo>
                    <a:cubicBezTo>
                      <a:pt x="621" y="576"/>
                      <a:pt x="762" y="297"/>
                      <a:pt x="608" y="106"/>
                    </a:cubicBezTo>
                    <a:cubicBezTo>
                      <a:pt x="551" y="36"/>
                      <a:pt x="468"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1" name="Google Shape;5701;p45"/>
              <p:cNvSpPr/>
              <p:nvPr/>
            </p:nvSpPr>
            <p:spPr>
              <a:xfrm>
                <a:off x="4115525" y="4070525"/>
                <a:ext cx="18400" cy="13925"/>
              </a:xfrm>
              <a:custGeom>
                <a:avLst/>
                <a:gdLst/>
                <a:ahLst/>
                <a:cxnLst/>
                <a:rect l="l" t="t" r="r" b="b"/>
                <a:pathLst>
                  <a:path w="736" h="557" extrusionOk="0">
                    <a:moveTo>
                      <a:pt x="370" y="0"/>
                    </a:moveTo>
                    <a:cubicBezTo>
                      <a:pt x="308" y="0"/>
                      <a:pt x="245" y="21"/>
                      <a:pt x="193" y="63"/>
                    </a:cubicBezTo>
                    <a:cubicBezTo>
                      <a:pt x="0" y="220"/>
                      <a:pt x="93" y="532"/>
                      <a:pt x="341" y="555"/>
                    </a:cubicBezTo>
                    <a:cubicBezTo>
                      <a:pt x="351" y="556"/>
                      <a:pt x="362" y="556"/>
                      <a:pt x="372" y="556"/>
                    </a:cubicBezTo>
                    <a:cubicBezTo>
                      <a:pt x="601" y="556"/>
                      <a:pt x="736" y="286"/>
                      <a:pt x="585" y="101"/>
                    </a:cubicBezTo>
                    <a:cubicBezTo>
                      <a:pt x="531" y="34"/>
                      <a:pt x="451" y="0"/>
                      <a:pt x="3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2" name="Google Shape;5702;p45"/>
              <p:cNvSpPr/>
              <p:nvPr/>
            </p:nvSpPr>
            <p:spPr>
              <a:xfrm>
                <a:off x="4102275" y="4053975"/>
                <a:ext cx="17775" cy="13525"/>
              </a:xfrm>
              <a:custGeom>
                <a:avLst/>
                <a:gdLst/>
                <a:ahLst/>
                <a:cxnLst/>
                <a:rect l="l" t="t" r="r" b="b"/>
                <a:pathLst>
                  <a:path w="711" h="541" extrusionOk="0">
                    <a:moveTo>
                      <a:pt x="354" y="0"/>
                    </a:moveTo>
                    <a:cubicBezTo>
                      <a:pt x="295" y="0"/>
                      <a:pt x="236" y="20"/>
                      <a:pt x="186" y="60"/>
                    </a:cubicBezTo>
                    <a:cubicBezTo>
                      <a:pt x="0" y="211"/>
                      <a:pt x="90" y="513"/>
                      <a:pt x="328" y="538"/>
                    </a:cubicBezTo>
                    <a:cubicBezTo>
                      <a:pt x="338" y="540"/>
                      <a:pt x="348" y="540"/>
                      <a:pt x="359" y="540"/>
                    </a:cubicBezTo>
                    <a:cubicBezTo>
                      <a:pt x="578" y="540"/>
                      <a:pt x="710" y="280"/>
                      <a:pt x="566" y="101"/>
                    </a:cubicBezTo>
                    <a:cubicBezTo>
                      <a:pt x="512" y="35"/>
                      <a:pt x="434" y="0"/>
                      <a:pt x="3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3" name="Google Shape;5703;p45"/>
              <p:cNvSpPr/>
              <p:nvPr/>
            </p:nvSpPr>
            <p:spPr>
              <a:xfrm>
                <a:off x="4089000" y="4037400"/>
                <a:ext cx="17150" cy="13050"/>
              </a:xfrm>
              <a:custGeom>
                <a:avLst/>
                <a:gdLst/>
                <a:ahLst/>
                <a:cxnLst/>
                <a:rect l="l" t="t" r="r" b="b"/>
                <a:pathLst>
                  <a:path w="686" h="522" extrusionOk="0">
                    <a:moveTo>
                      <a:pt x="342" y="1"/>
                    </a:moveTo>
                    <a:cubicBezTo>
                      <a:pt x="286" y="1"/>
                      <a:pt x="229" y="19"/>
                      <a:pt x="181" y="57"/>
                    </a:cubicBezTo>
                    <a:cubicBezTo>
                      <a:pt x="1" y="202"/>
                      <a:pt x="84" y="494"/>
                      <a:pt x="316" y="520"/>
                    </a:cubicBezTo>
                    <a:cubicBezTo>
                      <a:pt x="326" y="521"/>
                      <a:pt x="336" y="522"/>
                      <a:pt x="346" y="522"/>
                    </a:cubicBezTo>
                    <a:cubicBezTo>
                      <a:pt x="557" y="522"/>
                      <a:pt x="685" y="271"/>
                      <a:pt x="547" y="99"/>
                    </a:cubicBezTo>
                    <a:cubicBezTo>
                      <a:pt x="495" y="34"/>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4" name="Google Shape;5704;p45"/>
              <p:cNvSpPr/>
              <p:nvPr/>
            </p:nvSpPr>
            <p:spPr>
              <a:xfrm>
                <a:off x="4075750" y="4020875"/>
                <a:ext cx="16500" cy="12625"/>
              </a:xfrm>
              <a:custGeom>
                <a:avLst/>
                <a:gdLst/>
                <a:ahLst/>
                <a:cxnLst/>
                <a:rect l="l" t="t" r="r" b="b"/>
                <a:pathLst>
                  <a:path w="660" h="505" extrusionOk="0">
                    <a:moveTo>
                      <a:pt x="330" y="1"/>
                    </a:moveTo>
                    <a:cubicBezTo>
                      <a:pt x="275" y="1"/>
                      <a:pt x="220" y="19"/>
                      <a:pt x="174" y="56"/>
                    </a:cubicBezTo>
                    <a:cubicBezTo>
                      <a:pt x="0" y="198"/>
                      <a:pt x="81" y="481"/>
                      <a:pt x="306" y="503"/>
                    </a:cubicBezTo>
                    <a:cubicBezTo>
                      <a:pt x="315" y="504"/>
                      <a:pt x="324" y="504"/>
                      <a:pt x="333" y="504"/>
                    </a:cubicBezTo>
                    <a:cubicBezTo>
                      <a:pt x="538" y="504"/>
                      <a:pt x="660" y="261"/>
                      <a:pt x="524" y="95"/>
                    </a:cubicBezTo>
                    <a:cubicBezTo>
                      <a:pt x="475" y="33"/>
                      <a:pt x="403" y="1"/>
                      <a:pt x="3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5" name="Google Shape;5705;p45"/>
              <p:cNvSpPr/>
              <p:nvPr/>
            </p:nvSpPr>
            <p:spPr>
              <a:xfrm>
                <a:off x="4062500" y="4004375"/>
                <a:ext cx="15850" cy="12100"/>
              </a:xfrm>
              <a:custGeom>
                <a:avLst/>
                <a:gdLst/>
                <a:ahLst/>
                <a:cxnLst/>
                <a:rect l="l" t="t" r="r" b="b"/>
                <a:pathLst>
                  <a:path w="634" h="484" extrusionOk="0">
                    <a:moveTo>
                      <a:pt x="317" y="1"/>
                    </a:moveTo>
                    <a:cubicBezTo>
                      <a:pt x="264" y="1"/>
                      <a:pt x="210" y="18"/>
                      <a:pt x="164" y="54"/>
                    </a:cubicBezTo>
                    <a:cubicBezTo>
                      <a:pt x="0" y="189"/>
                      <a:pt x="81" y="459"/>
                      <a:pt x="293" y="482"/>
                    </a:cubicBezTo>
                    <a:cubicBezTo>
                      <a:pt x="302" y="483"/>
                      <a:pt x="311" y="483"/>
                      <a:pt x="319" y="483"/>
                    </a:cubicBezTo>
                    <a:cubicBezTo>
                      <a:pt x="516" y="483"/>
                      <a:pt x="634" y="250"/>
                      <a:pt x="505" y="90"/>
                    </a:cubicBezTo>
                    <a:cubicBezTo>
                      <a:pt x="457" y="31"/>
                      <a:pt x="388" y="1"/>
                      <a:pt x="3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6" name="Google Shape;5706;p45"/>
              <p:cNvSpPr/>
              <p:nvPr/>
            </p:nvSpPr>
            <p:spPr>
              <a:xfrm>
                <a:off x="4049150" y="3987825"/>
                <a:ext cx="15400" cy="11675"/>
              </a:xfrm>
              <a:custGeom>
                <a:avLst/>
                <a:gdLst/>
                <a:ahLst/>
                <a:cxnLst/>
                <a:rect l="l" t="t" r="r" b="b"/>
                <a:pathLst>
                  <a:path w="616" h="467" extrusionOk="0">
                    <a:moveTo>
                      <a:pt x="309" y="0"/>
                    </a:moveTo>
                    <a:cubicBezTo>
                      <a:pt x="257" y="0"/>
                      <a:pt x="205" y="18"/>
                      <a:pt x="161" y="54"/>
                    </a:cubicBezTo>
                    <a:cubicBezTo>
                      <a:pt x="1" y="183"/>
                      <a:pt x="78" y="443"/>
                      <a:pt x="284" y="466"/>
                    </a:cubicBezTo>
                    <a:cubicBezTo>
                      <a:pt x="291" y="466"/>
                      <a:pt x="299" y="467"/>
                      <a:pt x="307" y="467"/>
                    </a:cubicBezTo>
                    <a:cubicBezTo>
                      <a:pt x="499" y="467"/>
                      <a:pt x="616" y="241"/>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7" name="Google Shape;5707;p45"/>
              <p:cNvSpPr/>
              <p:nvPr/>
            </p:nvSpPr>
            <p:spPr>
              <a:xfrm>
                <a:off x="4035900" y="3971300"/>
                <a:ext cx="14675" cy="11175"/>
              </a:xfrm>
              <a:custGeom>
                <a:avLst/>
                <a:gdLst/>
                <a:ahLst/>
                <a:cxnLst/>
                <a:rect l="l" t="t" r="r" b="b"/>
                <a:pathLst>
                  <a:path w="587" h="447" extrusionOk="0">
                    <a:moveTo>
                      <a:pt x="295" y="1"/>
                    </a:moveTo>
                    <a:cubicBezTo>
                      <a:pt x="246" y="1"/>
                      <a:pt x="196" y="17"/>
                      <a:pt x="155" y="50"/>
                    </a:cubicBezTo>
                    <a:cubicBezTo>
                      <a:pt x="0" y="175"/>
                      <a:pt x="74" y="426"/>
                      <a:pt x="270" y="445"/>
                    </a:cubicBezTo>
                    <a:cubicBezTo>
                      <a:pt x="278" y="446"/>
                      <a:pt x="286" y="446"/>
                      <a:pt x="294" y="446"/>
                    </a:cubicBezTo>
                    <a:cubicBezTo>
                      <a:pt x="479" y="446"/>
                      <a:pt x="587" y="230"/>
                      <a:pt x="470" y="82"/>
                    </a:cubicBezTo>
                    <a:cubicBezTo>
                      <a:pt x="426" y="29"/>
                      <a:pt x="361"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8" name="Google Shape;5708;p45"/>
              <p:cNvSpPr/>
              <p:nvPr/>
            </p:nvSpPr>
            <p:spPr>
              <a:xfrm>
                <a:off x="4022650" y="3954750"/>
                <a:ext cx="14100" cy="10700"/>
              </a:xfrm>
              <a:custGeom>
                <a:avLst/>
                <a:gdLst/>
                <a:ahLst/>
                <a:cxnLst/>
                <a:rect l="l" t="t" r="r" b="b"/>
                <a:pathLst>
                  <a:path w="564" h="428" extrusionOk="0">
                    <a:moveTo>
                      <a:pt x="281" y="1"/>
                    </a:moveTo>
                    <a:cubicBezTo>
                      <a:pt x="234" y="1"/>
                      <a:pt x="187" y="17"/>
                      <a:pt x="148" y="50"/>
                    </a:cubicBezTo>
                    <a:cubicBezTo>
                      <a:pt x="0" y="169"/>
                      <a:pt x="71" y="407"/>
                      <a:pt x="261" y="426"/>
                    </a:cubicBezTo>
                    <a:cubicBezTo>
                      <a:pt x="270" y="427"/>
                      <a:pt x="279" y="428"/>
                      <a:pt x="287" y="428"/>
                    </a:cubicBezTo>
                    <a:cubicBezTo>
                      <a:pt x="461" y="428"/>
                      <a:pt x="563" y="223"/>
                      <a:pt x="447" y="82"/>
                    </a:cubicBezTo>
                    <a:cubicBezTo>
                      <a:pt x="405" y="29"/>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9" name="Google Shape;5709;p45"/>
              <p:cNvSpPr/>
              <p:nvPr/>
            </p:nvSpPr>
            <p:spPr>
              <a:xfrm>
                <a:off x="4009375" y="3938225"/>
                <a:ext cx="13500" cy="10275"/>
              </a:xfrm>
              <a:custGeom>
                <a:avLst/>
                <a:gdLst/>
                <a:ahLst/>
                <a:cxnLst/>
                <a:rect l="l" t="t" r="r" b="b"/>
                <a:pathLst>
                  <a:path w="540" h="411" extrusionOk="0">
                    <a:moveTo>
                      <a:pt x="271" y="0"/>
                    </a:moveTo>
                    <a:cubicBezTo>
                      <a:pt x="225" y="0"/>
                      <a:pt x="180" y="15"/>
                      <a:pt x="142" y="46"/>
                    </a:cubicBezTo>
                    <a:cubicBezTo>
                      <a:pt x="1" y="161"/>
                      <a:pt x="68" y="390"/>
                      <a:pt x="252" y="409"/>
                    </a:cubicBezTo>
                    <a:cubicBezTo>
                      <a:pt x="259" y="410"/>
                      <a:pt x="267" y="410"/>
                      <a:pt x="275" y="410"/>
                    </a:cubicBezTo>
                    <a:cubicBezTo>
                      <a:pt x="441" y="410"/>
                      <a:pt x="539" y="213"/>
                      <a:pt x="432" y="78"/>
                    </a:cubicBezTo>
                    <a:cubicBezTo>
                      <a:pt x="391" y="27"/>
                      <a:pt x="331" y="0"/>
                      <a:pt x="2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0" name="Google Shape;5710;p45"/>
              <p:cNvSpPr/>
              <p:nvPr/>
            </p:nvSpPr>
            <p:spPr>
              <a:xfrm>
                <a:off x="3996050" y="3921725"/>
                <a:ext cx="12925" cy="9800"/>
              </a:xfrm>
              <a:custGeom>
                <a:avLst/>
                <a:gdLst/>
                <a:ahLst/>
                <a:cxnLst/>
                <a:rect l="l" t="t" r="r" b="b"/>
                <a:pathLst>
                  <a:path w="517" h="392" extrusionOk="0">
                    <a:moveTo>
                      <a:pt x="259" y="0"/>
                    </a:moveTo>
                    <a:cubicBezTo>
                      <a:pt x="215" y="0"/>
                      <a:pt x="171" y="15"/>
                      <a:pt x="135" y="44"/>
                    </a:cubicBezTo>
                    <a:cubicBezTo>
                      <a:pt x="0" y="153"/>
                      <a:pt x="65" y="372"/>
                      <a:pt x="238" y="391"/>
                    </a:cubicBezTo>
                    <a:cubicBezTo>
                      <a:pt x="245" y="391"/>
                      <a:pt x="251" y="392"/>
                      <a:pt x="258" y="392"/>
                    </a:cubicBezTo>
                    <a:cubicBezTo>
                      <a:pt x="420" y="392"/>
                      <a:pt x="517" y="202"/>
                      <a:pt x="412" y="73"/>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1" name="Google Shape;5711;p45"/>
              <p:cNvSpPr/>
              <p:nvPr/>
            </p:nvSpPr>
            <p:spPr>
              <a:xfrm>
                <a:off x="3982800" y="3905150"/>
                <a:ext cx="12275" cy="9350"/>
              </a:xfrm>
              <a:custGeom>
                <a:avLst/>
                <a:gdLst/>
                <a:ahLst/>
                <a:cxnLst/>
                <a:rect l="l" t="t" r="r" b="b"/>
                <a:pathLst>
                  <a:path w="491" h="374" extrusionOk="0">
                    <a:moveTo>
                      <a:pt x="245" y="1"/>
                    </a:moveTo>
                    <a:cubicBezTo>
                      <a:pt x="204" y="1"/>
                      <a:pt x="163" y="14"/>
                      <a:pt x="129" y="42"/>
                    </a:cubicBezTo>
                    <a:cubicBezTo>
                      <a:pt x="0" y="148"/>
                      <a:pt x="61" y="353"/>
                      <a:pt x="225" y="373"/>
                    </a:cubicBezTo>
                    <a:cubicBezTo>
                      <a:pt x="232" y="373"/>
                      <a:pt x="238" y="373"/>
                      <a:pt x="245" y="373"/>
                    </a:cubicBezTo>
                    <a:cubicBezTo>
                      <a:pt x="397" y="373"/>
                      <a:pt x="491" y="194"/>
                      <a:pt x="389" y="70"/>
                    </a:cubicBezTo>
                    <a:cubicBezTo>
                      <a:pt x="352" y="24"/>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2" name="Google Shape;5712;p45"/>
              <p:cNvSpPr/>
              <p:nvPr/>
            </p:nvSpPr>
            <p:spPr>
              <a:xfrm>
                <a:off x="3969525" y="3888650"/>
                <a:ext cx="11650" cy="8825"/>
              </a:xfrm>
              <a:custGeom>
                <a:avLst/>
                <a:gdLst/>
                <a:ahLst/>
                <a:cxnLst/>
                <a:rect l="l" t="t" r="r" b="b"/>
                <a:pathLst>
                  <a:path w="466" h="353" extrusionOk="0">
                    <a:moveTo>
                      <a:pt x="232" y="1"/>
                    </a:moveTo>
                    <a:cubicBezTo>
                      <a:pt x="194" y="1"/>
                      <a:pt x="155" y="13"/>
                      <a:pt x="123" y="39"/>
                    </a:cubicBezTo>
                    <a:cubicBezTo>
                      <a:pt x="1" y="139"/>
                      <a:pt x="59" y="335"/>
                      <a:pt x="216" y="351"/>
                    </a:cubicBezTo>
                    <a:cubicBezTo>
                      <a:pt x="224" y="352"/>
                      <a:pt x="231" y="353"/>
                      <a:pt x="239" y="353"/>
                    </a:cubicBezTo>
                    <a:cubicBezTo>
                      <a:pt x="380" y="353"/>
                      <a:pt x="465" y="181"/>
                      <a:pt x="370" y="65"/>
                    </a:cubicBezTo>
                    <a:cubicBezTo>
                      <a:pt x="336" y="23"/>
                      <a:pt x="284" y="1"/>
                      <a:pt x="2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3" name="Google Shape;5713;p45"/>
              <p:cNvSpPr/>
              <p:nvPr/>
            </p:nvSpPr>
            <p:spPr>
              <a:xfrm>
                <a:off x="3956275" y="3872125"/>
                <a:ext cx="11025" cy="8400"/>
              </a:xfrm>
              <a:custGeom>
                <a:avLst/>
                <a:gdLst/>
                <a:ahLst/>
                <a:cxnLst/>
                <a:rect l="l" t="t" r="r" b="b"/>
                <a:pathLst>
                  <a:path w="441" h="336" extrusionOk="0">
                    <a:moveTo>
                      <a:pt x="222" y="1"/>
                    </a:moveTo>
                    <a:cubicBezTo>
                      <a:pt x="185" y="1"/>
                      <a:pt x="147" y="13"/>
                      <a:pt x="116" y="38"/>
                    </a:cubicBezTo>
                    <a:cubicBezTo>
                      <a:pt x="1" y="132"/>
                      <a:pt x="55" y="318"/>
                      <a:pt x="203" y="334"/>
                    </a:cubicBezTo>
                    <a:cubicBezTo>
                      <a:pt x="210" y="335"/>
                      <a:pt x="216" y="335"/>
                      <a:pt x="222" y="335"/>
                    </a:cubicBezTo>
                    <a:cubicBezTo>
                      <a:pt x="359" y="335"/>
                      <a:pt x="440" y="172"/>
                      <a:pt x="351" y="61"/>
                    </a:cubicBezTo>
                    <a:cubicBezTo>
                      <a:pt x="318" y="21"/>
                      <a:pt x="271"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4" name="Google Shape;5714;p45"/>
              <p:cNvSpPr/>
              <p:nvPr/>
            </p:nvSpPr>
            <p:spPr>
              <a:xfrm>
                <a:off x="3943025" y="3855550"/>
                <a:ext cx="10375" cy="7925"/>
              </a:xfrm>
              <a:custGeom>
                <a:avLst/>
                <a:gdLst/>
                <a:ahLst/>
                <a:cxnLst/>
                <a:rect l="l" t="t" r="r" b="b"/>
                <a:pathLst>
                  <a:path w="415" h="317" extrusionOk="0">
                    <a:moveTo>
                      <a:pt x="209" y="1"/>
                    </a:moveTo>
                    <a:cubicBezTo>
                      <a:pt x="173" y="1"/>
                      <a:pt x="137" y="12"/>
                      <a:pt x="106" y="36"/>
                    </a:cubicBezTo>
                    <a:cubicBezTo>
                      <a:pt x="0" y="126"/>
                      <a:pt x="52" y="303"/>
                      <a:pt x="190" y="316"/>
                    </a:cubicBezTo>
                    <a:cubicBezTo>
                      <a:pt x="197" y="317"/>
                      <a:pt x="203" y="317"/>
                      <a:pt x="209" y="317"/>
                    </a:cubicBezTo>
                    <a:cubicBezTo>
                      <a:pt x="339" y="317"/>
                      <a:pt x="414" y="166"/>
                      <a:pt x="331" y="59"/>
                    </a:cubicBezTo>
                    <a:cubicBezTo>
                      <a:pt x="300" y="21"/>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5" name="Google Shape;5715;p45"/>
              <p:cNvSpPr/>
              <p:nvPr/>
            </p:nvSpPr>
            <p:spPr>
              <a:xfrm>
                <a:off x="4159950" y="4089075"/>
                <a:ext cx="19675" cy="14900"/>
              </a:xfrm>
              <a:custGeom>
                <a:avLst/>
                <a:gdLst/>
                <a:ahLst/>
                <a:cxnLst/>
                <a:rect l="l" t="t" r="r" b="b"/>
                <a:pathLst>
                  <a:path w="787" h="596" extrusionOk="0">
                    <a:moveTo>
                      <a:pt x="395" y="0"/>
                    </a:moveTo>
                    <a:cubicBezTo>
                      <a:pt x="329" y="0"/>
                      <a:pt x="263" y="22"/>
                      <a:pt x="209" y="66"/>
                    </a:cubicBezTo>
                    <a:cubicBezTo>
                      <a:pt x="0" y="234"/>
                      <a:pt x="100" y="565"/>
                      <a:pt x="364" y="593"/>
                    </a:cubicBezTo>
                    <a:cubicBezTo>
                      <a:pt x="375" y="595"/>
                      <a:pt x="387" y="595"/>
                      <a:pt x="398" y="595"/>
                    </a:cubicBezTo>
                    <a:cubicBezTo>
                      <a:pt x="641" y="595"/>
                      <a:pt x="787" y="308"/>
                      <a:pt x="627" y="111"/>
                    </a:cubicBezTo>
                    <a:cubicBezTo>
                      <a:pt x="569" y="38"/>
                      <a:pt x="482" y="0"/>
                      <a:pt x="3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6" name="Google Shape;5716;p45"/>
              <p:cNvSpPr/>
              <p:nvPr/>
            </p:nvSpPr>
            <p:spPr>
              <a:xfrm>
                <a:off x="4146700" y="4072525"/>
                <a:ext cx="19025" cy="14425"/>
              </a:xfrm>
              <a:custGeom>
                <a:avLst/>
                <a:gdLst/>
                <a:ahLst/>
                <a:cxnLst/>
                <a:rect l="l" t="t" r="r" b="b"/>
                <a:pathLst>
                  <a:path w="761" h="577" extrusionOk="0">
                    <a:moveTo>
                      <a:pt x="382" y="0"/>
                    </a:moveTo>
                    <a:cubicBezTo>
                      <a:pt x="318" y="0"/>
                      <a:pt x="254" y="22"/>
                      <a:pt x="199" y="66"/>
                    </a:cubicBezTo>
                    <a:cubicBezTo>
                      <a:pt x="0" y="227"/>
                      <a:pt x="97" y="548"/>
                      <a:pt x="351" y="574"/>
                    </a:cubicBezTo>
                    <a:cubicBezTo>
                      <a:pt x="362" y="575"/>
                      <a:pt x="374" y="576"/>
                      <a:pt x="385" y="576"/>
                    </a:cubicBezTo>
                    <a:cubicBezTo>
                      <a:pt x="622" y="576"/>
                      <a:pt x="761" y="298"/>
                      <a:pt x="608" y="108"/>
                    </a:cubicBezTo>
                    <a:cubicBezTo>
                      <a:pt x="549" y="37"/>
                      <a:pt x="466" y="0"/>
                      <a:pt x="3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7" name="Google Shape;5717;p45"/>
              <p:cNvSpPr/>
              <p:nvPr/>
            </p:nvSpPr>
            <p:spPr>
              <a:xfrm>
                <a:off x="4133425" y="4056000"/>
                <a:ext cx="18425" cy="13975"/>
              </a:xfrm>
              <a:custGeom>
                <a:avLst/>
                <a:gdLst/>
                <a:ahLst/>
                <a:cxnLst/>
                <a:rect l="l" t="t" r="r" b="b"/>
                <a:pathLst>
                  <a:path w="737" h="559" extrusionOk="0">
                    <a:moveTo>
                      <a:pt x="368" y="1"/>
                    </a:moveTo>
                    <a:cubicBezTo>
                      <a:pt x="307" y="1"/>
                      <a:pt x="245" y="21"/>
                      <a:pt x="194" y="62"/>
                    </a:cubicBezTo>
                    <a:cubicBezTo>
                      <a:pt x="1" y="220"/>
                      <a:pt x="94" y="531"/>
                      <a:pt x="342" y="557"/>
                    </a:cubicBezTo>
                    <a:cubicBezTo>
                      <a:pt x="352" y="558"/>
                      <a:pt x="362" y="559"/>
                      <a:pt x="373" y="559"/>
                    </a:cubicBezTo>
                    <a:cubicBezTo>
                      <a:pt x="602" y="559"/>
                      <a:pt x="737" y="289"/>
                      <a:pt x="586" y="104"/>
                    </a:cubicBezTo>
                    <a:cubicBezTo>
                      <a:pt x="531" y="36"/>
                      <a:pt x="450"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8" name="Google Shape;5718;p45"/>
              <p:cNvSpPr/>
              <p:nvPr/>
            </p:nvSpPr>
            <p:spPr>
              <a:xfrm>
                <a:off x="4120175" y="4039450"/>
                <a:ext cx="17775" cy="13500"/>
              </a:xfrm>
              <a:custGeom>
                <a:avLst/>
                <a:gdLst/>
                <a:ahLst/>
                <a:cxnLst/>
                <a:rect l="l" t="t" r="r" b="b"/>
                <a:pathLst>
                  <a:path w="711" h="540" extrusionOk="0">
                    <a:moveTo>
                      <a:pt x="357" y="0"/>
                    </a:moveTo>
                    <a:cubicBezTo>
                      <a:pt x="297" y="0"/>
                      <a:pt x="237" y="20"/>
                      <a:pt x="187" y="62"/>
                    </a:cubicBezTo>
                    <a:cubicBezTo>
                      <a:pt x="1" y="213"/>
                      <a:pt x="87" y="512"/>
                      <a:pt x="328" y="538"/>
                    </a:cubicBezTo>
                    <a:cubicBezTo>
                      <a:pt x="339" y="539"/>
                      <a:pt x="349" y="539"/>
                      <a:pt x="359" y="539"/>
                    </a:cubicBezTo>
                    <a:cubicBezTo>
                      <a:pt x="579" y="539"/>
                      <a:pt x="711" y="279"/>
                      <a:pt x="566" y="101"/>
                    </a:cubicBezTo>
                    <a:cubicBezTo>
                      <a:pt x="513" y="35"/>
                      <a:pt x="436"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9" name="Google Shape;5719;p45"/>
              <p:cNvSpPr/>
              <p:nvPr/>
            </p:nvSpPr>
            <p:spPr>
              <a:xfrm>
                <a:off x="4106925" y="4022900"/>
                <a:ext cx="17125" cy="13025"/>
              </a:xfrm>
              <a:custGeom>
                <a:avLst/>
                <a:gdLst/>
                <a:ahLst/>
                <a:cxnLst/>
                <a:rect l="l" t="t" r="r" b="b"/>
                <a:pathLst>
                  <a:path w="685" h="521" extrusionOk="0">
                    <a:moveTo>
                      <a:pt x="345" y="1"/>
                    </a:moveTo>
                    <a:cubicBezTo>
                      <a:pt x="287" y="1"/>
                      <a:pt x="229" y="20"/>
                      <a:pt x="180" y="59"/>
                    </a:cubicBezTo>
                    <a:cubicBezTo>
                      <a:pt x="0" y="204"/>
                      <a:pt x="84" y="496"/>
                      <a:pt x="315" y="518"/>
                    </a:cubicBezTo>
                    <a:cubicBezTo>
                      <a:pt x="326" y="520"/>
                      <a:pt x="336" y="520"/>
                      <a:pt x="346" y="520"/>
                    </a:cubicBezTo>
                    <a:cubicBezTo>
                      <a:pt x="556" y="520"/>
                      <a:pt x="685" y="272"/>
                      <a:pt x="547" y="97"/>
                    </a:cubicBezTo>
                    <a:cubicBezTo>
                      <a:pt x="496" y="34"/>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0" name="Google Shape;5720;p45"/>
              <p:cNvSpPr/>
              <p:nvPr/>
            </p:nvSpPr>
            <p:spPr>
              <a:xfrm>
                <a:off x="4093575" y="4006400"/>
                <a:ext cx="16575" cy="12575"/>
              </a:xfrm>
              <a:custGeom>
                <a:avLst/>
                <a:gdLst/>
                <a:ahLst/>
                <a:cxnLst/>
                <a:rect l="l" t="t" r="r" b="b"/>
                <a:pathLst>
                  <a:path w="663" h="503" extrusionOk="0">
                    <a:moveTo>
                      <a:pt x="334" y="1"/>
                    </a:moveTo>
                    <a:cubicBezTo>
                      <a:pt x="278" y="1"/>
                      <a:pt x="222" y="19"/>
                      <a:pt x="174" y="57"/>
                    </a:cubicBezTo>
                    <a:cubicBezTo>
                      <a:pt x="1" y="198"/>
                      <a:pt x="84" y="478"/>
                      <a:pt x="309" y="500"/>
                    </a:cubicBezTo>
                    <a:cubicBezTo>
                      <a:pt x="320" y="502"/>
                      <a:pt x="330" y="502"/>
                      <a:pt x="340" y="502"/>
                    </a:cubicBezTo>
                    <a:cubicBezTo>
                      <a:pt x="543" y="502"/>
                      <a:pt x="663" y="258"/>
                      <a:pt x="528" y="92"/>
                    </a:cubicBezTo>
                    <a:cubicBezTo>
                      <a:pt x="479" y="32"/>
                      <a:pt x="407" y="1"/>
                      <a:pt x="3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1" name="Google Shape;5721;p45"/>
              <p:cNvSpPr/>
              <p:nvPr/>
            </p:nvSpPr>
            <p:spPr>
              <a:xfrm>
                <a:off x="4080400" y="3989850"/>
                <a:ext cx="15875" cy="12075"/>
              </a:xfrm>
              <a:custGeom>
                <a:avLst/>
                <a:gdLst/>
                <a:ahLst/>
                <a:cxnLst/>
                <a:rect l="l" t="t" r="r" b="b"/>
                <a:pathLst>
                  <a:path w="635" h="483" extrusionOk="0">
                    <a:moveTo>
                      <a:pt x="317" y="0"/>
                    </a:moveTo>
                    <a:cubicBezTo>
                      <a:pt x="264" y="0"/>
                      <a:pt x="210" y="18"/>
                      <a:pt x="165" y="54"/>
                    </a:cubicBezTo>
                    <a:cubicBezTo>
                      <a:pt x="1" y="192"/>
                      <a:pt x="81" y="459"/>
                      <a:pt x="293" y="481"/>
                    </a:cubicBezTo>
                    <a:cubicBezTo>
                      <a:pt x="302" y="482"/>
                      <a:pt x="311" y="482"/>
                      <a:pt x="320" y="482"/>
                    </a:cubicBezTo>
                    <a:cubicBezTo>
                      <a:pt x="517" y="482"/>
                      <a:pt x="635" y="249"/>
                      <a:pt x="505" y="92"/>
                    </a:cubicBezTo>
                    <a:cubicBezTo>
                      <a:pt x="458" y="32"/>
                      <a:pt x="388"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2" name="Google Shape;5722;p45"/>
              <p:cNvSpPr/>
              <p:nvPr/>
            </p:nvSpPr>
            <p:spPr>
              <a:xfrm>
                <a:off x="4067075" y="3973350"/>
                <a:ext cx="15300" cy="11625"/>
              </a:xfrm>
              <a:custGeom>
                <a:avLst/>
                <a:gdLst/>
                <a:ahLst/>
                <a:cxnLst/>
                <a:rect l="l" t="t" r="r" b="b"/>
                <a:pathLst>
                  <a:path w="612" h="465" extrusionOk="0">
                    <a:moveTo>
                      <a:pt x="307" y="0"/>
                    </a:moveTo>
                    <a:cubicBezTo>
                      <a:pt x="255" y="0"/>
                      <a:pt x="204" y="17"/>
                      <a:pt x="161" y="52"/>
                    </a:cubicBezTo>
                    <a:cubicBezTo>
                      <a:pt x="0" y="183"/>
                      <a:pt x="78" y="444"/>
                      <a:pt x="283" y="463"/>
                    </a:cubicBezTo>
                    <a:cubicBezTo>
                      <a:pt x="292" y="464"/>
                      <a:pt x="301" y="464"/>
                      <a:pt x="310" y="464"/>
                    </a:cubicBezTo>
                    <a:cubicBezTo>
                      <a:pt x="500" y="464"/>
                      <a:pt x="612" y="240"/>
                      <a:pt x="489" y="87"/>
                    </a:cubicBezTo>
                    <a:cubicBezTo>
                      <a:pt x="443" y="30"/>
                      <a:pt x="375"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3" name="Google Shape;5723;p45"/>
              <p:cNvSpPr/>
              <p:nvPr/>
            </p:nvSpPr>
            <p:spPr>
              <a:xfrm>
                <a:off x="4053825" y="3956800"/>
                <a:ext cx="14675" cy="11200"/>
              </a:xfrm>
              <a:custGeom>
                <a:avLst/>
                <a:gdLst/>
                <a:ahLst/>
                <a:cxnLst/>
                <a:rect l="l" t="t" r="r" b="b"/>
                <a:pathLst>
                  <a:path w="587" h="448" extrusionOk="0">
                    <a:moveTo>
                      <a:pt x="295" y="0"/>
                    </a:moveTo>
                    <a:cubicBezTo>
                      <a:pt x="246" y="0"/>
                      <a:pt x="196" y="17"/>
                      <a:pt x="154" y="52"/>
                    </a:cubicBezTo>
                    <a:cubicBezTo>
                      <a:pt x="0" y="177"/>
                      <a:pt x="74" y="424"/>
                      <a:pt x="270" y="447"/>
                    </a:cubicBezTo>
                    <a:cubicBezTo>
                      <a:pt x="278" y="448"/>
                      <a:pt x="286" y="448"/>
                      <a:pt x="294" y="448"/>
                    </a:cubicBezTo>
                    <a:cubicBezTo>
                      <a:pt x="479" y="448"/>
                      <a:pt x="587" y="232"/>
                      <a:pt x="469" y="84"/>
                    </a:cubicBezTo>
                    <a:cubicBezTo>
                      <a:pt x="424" y="29"/>
                      <a:pt x="359"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4" name="Google Shape;5724;p45"/>
              <p:cNvSpPr/>
              <p:nvPr/>
            </p:nvSpPr>
            <p:spPr>
              <a:xfrm>
                <a:off x="4040475" y="3940250"/>
                <a:ext cx="14200" cy="10725"/>
              </a:xfrm>
              <a:custGeom>
                <a:avLst/>
                <a:gdLst/>
                <a:ahLst/>
                <a:cxnLst/>
                <a:rect l="l" t="t" r="r" b="b"/>
                <a:pathLst>
                  <a:path w="568" h="429" extrusionOk="0">
                    <a:moveTo>
                      <a:pt x="285" y="1"/>
                    </a:moveTo>
                    <a:cubicBezTo>
                      <a:pt x="238" y="1"/>
                      <a:pt x="191" y="16"/>
                      <a:pt x="152" y="48"/>
                    </a:cubicBezTo>
                    <a:cubicBezTo>
                      <a:pt x="1" y="167"/>
                      <a:pt x="71" y="408"/>
                      <a:pt x="264" y="428"/>
                    </a:cubicBezTo>
                    <a:cubicBezTo>
                      <a:pt x="272" y="428"/>
                      <a:pt x="280" y="429"/>
                      <a:pt x="287" y="429"/>
                    </a:cubicBezTo>
                    <a:cubicBezTo>
                      <a:pt x="463" y="429"/>
                      <a:pt x="568" y="222"/>
                      <a:pt x="451" y="80"/>
                    </a:cubicBezTo>
                    <a:cubicBezTo>
                      <a:pt x="409" y="28"/>
                      <a:pt x="347"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5" name="Google Shape;5725;p45"/>
              <p:cNvSpPr/>
              <p:nvPr/>
            </p:nvSpPr>
            <p:spPr>
              <a:xfrm>
                <a:off x="4027225" y="3923750"/>
                <a:ext cx="13550" cy="10200"/>
              </a:xfrm>
              <a:custGeom>
                <a:avLst/>
                <a:gdLst/>
                <a:ahLst/>
                <a:cxnLst/>
                <a:rect l="l" t="t" r="r" b="b"/>
                <a:pathLst>
                  <a:path w="542" h="408" extrusionOk="0">
                    <a:moveTo>
                      <a:pt x="273" y="1"/>
                    </a:moveTo>
                    <a:cubicBezTo>
                      <a:pt x="227" y="1"/>
                      <a:pt x="181" y="16"/>
                      <a:pt x="142" y="46"/>
                    </a:cubicBezTo>
                    <a:cubicBezTo>
                      <a:pt x="0" y="159"/>
                      <a:pt x="68" y="390"/>
                      <a:pt x="251" y="406"/>
                    </a:cubicBezTo>
                    <a:cubicBezTo>
                      <a:pt x="259" y="407"/>
                      <a:pt x="267" y="407"/>
                      <a:pt x="274" y="407"/>
                    </a:cubicBezTo>
                    <a:cubicBezTo>
                      <a:pt x="441" y="407"/>
                      <a:pt x="542" y="210"/>
                      <a:pt x="431" y="75"/>
                    </a:cubicBezTo>
                    <a:cubicBezTo>
                      <a:pt x="391" y="26"/>
                      <a:pt x="332" y="1"/>
                      <a:pt x="2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6" name="Google Shape;5726;p45"/>
              <p:cNvSpPr/>
              <p:nvPr/>
            </p:nvSpPr>
            <p:spPr>
              <a:xfrm>
                <a:off x="4013975" y="3907175"/>
                <a:ext cx="12900" cy="9825"/>
              </a:xfrm>
              <a:custGeom>
                <a:avLst/>
                <a:gdLst/>
                <a:ahLst/>
                <a:cxnLst/>
                <a:rect l="l" t="t" r="r" b="b"/>
                <a:pathLst>
                  <a:path w="516" h="393" extrusionOk="0">
                    <a:moveTo>
                      <a:pt x="258" y="1"/>
                    </a:moveTo>
                    <a:cubicBezTo>
                      <a:pt x="215" y="1"/>
                      <a:pt x="171" y="15"/>
                      <a:pt x="135" y="44"/>
                    </a:cubicBezTo>
                    <a:cubicBezTo>
                      <a:pt x="0" y="153"/>
                      <a:pt x="64" y="372"/>
                      <a:pt x="238" y="391"/>
                    </a:cubicBezTo>
                    <a:cubicBezTo>
                      <a:pt x="246" y="392"/>
                      <a:pt x="253" y="392"/>
                      <a:pt x="261" y="392"/>
                    </a:cubicBezTo>
                    <a:cubicBezTo>
                      <a:pt x="421" y="392"/>
                      <a:pt x="516" y="202"/>
                      <a:pt x="411" y="73"/>
                    </a:cubicBezTo>
                    <a:cubicBezTo>
                      <a:pt x="373" y="25"/>
                      <a:pt x="316"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7" name="Google Shape;5727;p45"/>
              <p:cNvSpPr/>
              <p:nvPr/>
            </p:nvSpPr>
            <p:spPr>
              <a:xfrm>
                <a:off x="4000700" y="3890700"/>
                <a:ext cx="12275" cy="9275"/>
              </a:xfrm>
              <a:custGeom>
                <a:avLst/>
                <a:gdLst/>
                <a:ahLst/>
                <a:cxnLst/>
                <a:rect l="l" t="t" r="r" b="b"/>
                <a:pathLst>
                  <a:path w="491" h="371" extrusionOk="0">
                    <a:moveTo>
                      <a:pt x="245" y="0"/>
                    </a:moveTo>
                    <a:cubicBezTo>
                      <a:pt x="205" y="0"/>
                      <a:pt x="164" y="14"/>
                      <a:pt x="129" y="41"/>
                    </a:cubicBezTo>
                    <a:cubicBezTo>
                      <a:pt x="1" y="147"/>
                      <a:pt x="62" y="353"/>
                      <a:pt x="226" y="369"/>
                    </a:cubicBezTo>
                    <a:cubicBezTo>
                      <a:pt x="234" y="370"/>
                      <a:pt x="242" y="370"/>
                      <a:pt x="249" y="370"/>
                    </a:cubicBezTo>
                    <a:cubicBezTo>
                      <a:pt x="402" y="370"/>
                      <a:pt x="491" y="192"/>
                      <a:pt x="390"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8" name="Google Shape;5728;p45"/>
              <p:cNvSpPr/>
              <p:nvPr/>
            </p:nvSpPr>
            <p:spPr>
              <a:xfrm>
                <a:off x="3987450" y="3874125"/>
                <a:ext cx="11650" cy="8875"/>
              </a:xfrm>
              <a:custGeom>
                <a:avLst/>
                <a:gdLst/>
                <a:ahLst/>
                <a:cxnLst/>
                <a:rect l="l" t="t" r="r" b="b"/>
                <a:pathLst>
                  <a:path w="466" h="355" extrusionOk="0">
                    <a:moveTo>
                      <a:pt x="231" y="0"/>
                    </a:moveTo>
                    <a:cubicBezTo>
                      <a:pt x="192" y="0"/>
                      <a:pt x="154" y="13"/>
                      <a:pt x="123" y="39"/>
                    </a:cubicBezTo>
                    <a:cubicBezTo>
                      <a:pt x="1" y="138"/>
                      <a:pt x="58" y="338"/>
                      <a:pt x="216" y="354"/>
                    </a:cubicBezTo>
                    <a:cubicBezTo>
                      <a:pt x="222" y="354"/>
                      <a:pt x="229" y="355"/>
                      <a:pt x="235" y="355"/>
                    </a:cubicBezTo>
                    <a:cubicBezTo>
                      <a:pt x="378" y="355"/>
                      <a:pt x="466" y="185"/>
                      <a:pt x="370" y="68"/>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9" name="Google Shape;5729;p45"/>
              <p:cNvSpPr/>
              <p:nvPr/>
            </p:nvSpPr>
            <p:spPr>
              <a:xfrm>
                <a:off x="3974200" y="3857600"/>
                <a:ext cx="11000" cy="8375"/>
              </a:xfrm>
              <a:custGeom>
                <a:avLst/>
                <a:gdLst/>
                <a:ahLst/>
                <a:cxnLst/>
                <a:rect l="l" t="t" r="r" b="b"/>
                <a:pathLst>
                  <a:path w="440" h="335" extrusionOk="0">
                    <a:moveTo>
                      <a:pt x="221" y="0"/>
                    </a:moveTo>
                    <a:cubicBezTo>
                      <a:pt x="184" y="0"/>
                      <a:pt x="147" y="13"/>
                      <a:pt x="116" y="38"/>
                    </a:cubicBezTo>
                    <a:cubicBezTo>
                      <a:pt x="0" y="131"/>
                      <a:pt x="55" y="317"/>
                      <a:pt x="203" y="333"/>
                    </a:cubicBezTo>
                    <a:cubicBezTo>
                      <a:pt x="209" y="334"/>
                      <a:pt x="216" y="334"/>
                      <a:pt x="222" y="334"/>
                    </a:cubicBezTo>
                    <a:cubicBezTo>
                      <a:pt x="359" y="334"/>
                      <a:pt x="440" y="174"/>
                      <a:pt x="351" y="63"/>
                    </a:cubicBezTo>
                    <a:cubicBezTo>
                      <a:pt x="318" y="22"/>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0" name="Google Shape;5730;p45"/>
              <p:cNvSpPr/>
              <p:nvPr/>
            </p:nvSpPr>
            <p:spPr>
              <a:xfrm>
                <a:off x="3960850" y="3841100"/>
                <a:ext cx="10450" cy="7925"/>
              </a:xfrm>
              <a:custGeom>
                <a:avLst/>
                <a:gdLst/>
                <a:ahLst/>
                <a:cxnLst/>
                <a:rect l="l" t="t" r="r" b="b"/>
                <a:pathLst>
                  <a:path w="418" h="317" extrusionOk="0">
                    <a:moveTo>
                      <a:pt x="210" y="0"/>
                    </a:moveTo>
                    <a:cubicBezTo>
                      <a:pt x="175" y="0"/>
                      <a:pt x="139" y="12"/>
                      <a:pt x="110" y="36"/>
                    </a:cubicBezTo>
                    <a:cubicBezTo>
                      <a:pt x="1" y="123"/>
                      <a:pt x="52" y="299"/>
                      <a:pt x="194" y="315"/>
                    </a:cubicBezTo>
                    <a:cubicBezTo>
                      <a:pt x="200" y="316"/>
                      <a:pt x="207" y="316"/>
                      <a:pt x="213" y="316"/>
                    </a:cubicBezTo>
                    <a:cubicBezTo>
                      <a:pt x="343" y="316"/>
                      <a:pt x="418" y="162"/>
                      <a:pt x="335" y="58"/>
                    </a:cubicBezTo>
                    <a:cubicBezTo>
                      <a:pt x="302"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1" name="Google Shape;5731;p45"/>
              <p:cNvSpPr/>
              <p:nvPr/>
            </p:nvSpPr>
            <p:spPr>
              <a:xfrm>
                <a:off x="4191125" y="4091100"/>
                <a:ext cx="20250" cy="15350"/>
              </a:xfrm>
              <a:custGeom>
                <a:avLst/>
                <a:gdLst/>
                <a:ahLst/>
                <a:cxnLst/>
                <a:rect l="l" t="t" r="r" b="b"/>
                <a:pathLst>
                  <a:path w="810" h="614" extrusionOk="0">
                    <a:moveTo>
                      <a:pt x="409" y="1"/>
                    </a:moveTo>
                    <a:cubicBezTo>
                      <a:pt x="341" y="1"/>
                      <a:pt x="273" y="23"/>
                      <a:pt x="216" y="69"/>
                    </a:cubicBezTo>
                    <a:cubicBezTo>
                      <a:pt x="0" y="239"/>
                      <a:pt x="103" y="583"/>
                      <a:pt x="376" y="612"/>
                    </a:cubicBezTo>
                    <a:cubicBezTo>
                      <a:pt x="388" y="613"/>
                      <a:pt x="400" y="614"/>
                      <a:pt x="411" y="614"/>
                    </a:cubicBezTo>
                    <a:cubicBezTo>
                      <a:pt x="660" y="614"/>
                      <a:pt x="809" y="317"/>
                      <a:pt x="646" y="114"/>
                    </a:cubicBezTo>
                    <a:cubicBezTo>
                      <a:pt x="586" y="39"/>
                      <a:pt x="498" y="1"/>
                      <a:pt x="4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2" name="Google Shape;5732;p45"/>
              <p:cNvSpPr/>
              <p:nvPr/>
            </p:nvSpPr>
            <p:spPr>
              <a:xfrm>
                <a:off x="4177875" y="4074525"/>
                <a:ext cx="19675" cy="14900"/>
              </a:xfrm>
              <a:custGeom>
                <a:avLst/>
                <a:gdLst/>
                <a:ahLst/>
                <a:cxnLst/>
                <a:rect l="l" t="t" r="r" b="b"/>
                <a:pathLst>
                  <a:path w="787" h="596" extrusionOk="0">
                    <a:moveTo>
                      <a:pt x="393" y="1"/>
                    </a:moveTo>
                    <a:cubicBezTo>
                      <a:pt x="327" y="1"/>
                      <a:pt x="261" y="22"/>
                      <a:pt x="206" y="67"/>
                    </a:cubicBezTo>
                    <a:cubicBezTo>
                      <a:pt x="0" y="234"/>
                      <a:pt x="100" y="568"/>
                      <a:pt x="363" y="594"/>
                    </a:cubicBezTo>
                    <a:cubicBezTo>
                      <a:pt x="375" y="595"/>
                      <a:pt x="387" y="596"/>
                      <a:pt x="398" y="596"/>
                    </a:cubicBezTo>
                    <a:cubicBezTo>
                      <a:pt x="641" y="596"/>
                      <a:pt x="786" y="308"/>
                      <a:pt x="627" y="112"/>
                    </a:cubicBezTo>
                    <a:cubicBezTo>
                      <a:pt x="566" y="39"/>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3" name="Google Shape;5733;p45"/>
              <p:cNvSpPr/>
              <p:nvPr/>
            </p:nvSpPr>
            <p:spPr>
              <a:xfrm>
                <a:off x="4164600" y="4058025"/>
                <a:ext cx="19075" cy="14450"/>
              </a:xfrm>
              <a:custGeom>
                <a:avLst/>
                <a:gdLst/>
                <a:ahLst/>
                <a:cxnLst/>
                <a:rect l="l" t="t" r="r" b="b"/>
                <a:pathLst>
                  <a:path w="763" h="578" extrusionOk="0">
                    <a:moveTo>
                      <a:pt x="382" y="1"/>
                    </a:moveTo>
                    <a:cubicBezTo>
                      <a:pt x="318" y="1"/>
                      <a:pt x="254" y="22"/>
                      <a:pt x="200" y="65"/>
                    </a:cubicBezTo>
                    <a:cubicBezTo>
                      <a:pt x="1" y="225"/>
                      <a:pt x="97" y="550"/>
                      <a:pt x="351" y="576"/>
                    </a:cubicBezTo>
                    <a:cubicBezTo>
                      <a:pt x="362" y="577"/>
                      <a:pt x="372" y="577"/>
                      <a:pt x="382" y="577"/>
                    </a:cubicBezTo>
                    <a:cubicBezTo>
                      <a:pt x="621" y="577"/>
                      <a:pt x="762" y="298"/>
                      <a:pt x="605" y="106"/>
                    </a:cubicBezTo>
                    <a:cubicBezTo>
                      <a:pt x="548" y="37"/>
                      <a:pt x="466" y="1"/>
                      <a:pt x="3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4" name="Google Shape;5734;p45"/>
              <p:cNvSpPr/>
              <p:nvPr/>
            </p:nvSpPr>
            <p:spPr>
              <a:xfrm>
                <a:off x="4151350" y="4041500"/>
                <a:ext cx="18425" cy="13925"/>
              </a:xfrm>
              <a:custGeom>
                <a:avLst/>
                <a:gdLst/>
                <a:ahLst/>
                <a:cxnLst/>
                <a:rect l="l" t="t" r="r" b="b"/>
                <a:pathLst>
                  <a:path w="737" h="557" extrusionOk="0">
                    <a:moveTo>
                      <a:pt x="371" y="1"/>
                    </a:moveTo>
                    <a:cubicBezTo>
                      <a:pt x="308" y="1"/>
                      <a:pt x="245" y="22"/>
                      <a:pt x="193" y="64"/>
                    </a:cubicBezTo>
                    <a:cubicBezTo>
                      <a:pt x="1" y="221"/>
                      <a:pt x="94" y="533"/>
                      <a:pt x="341" y="555"/>
                    </a:cubicBezTo>
                    <a:cubicBezTo>
                      <a:pt x="352" y="556"/>
                      <a:pt x="362" y="557"/>
                      <a:pt x="372" y="557"/>
                    </a:cubicBezTo>
                    <a:cubicBezTo>
                      <a:pt x="601" y="557"/>
                      <a:pt x="736" y="287"/>
                      <a:pt x="586" y="102"/>
                    </a:cubicBezTo>
                    <a:cubicBezTo>
                      <a:pt x="531" y="35"/>
                      <a:pt x="451" y="1"/>
                      <a:pt x="3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5" name="Google Shape;5735;p45"/>
              <p:cNvSpPr/>
              <p:nvPr/>
            </p:nvSpPr>
            <p:spPr>
              <a:xfrm>
                <a:off x="4138025" y="4024975"/>
                <a:ext cx="17850" cy="13500"/>
              </a:xfrm>
              <a:custGeom>
                <a:avLst/>
                <a:gdLst/>
                <a:ahLst/>
                <a:cxnLst/>
                <a:rect l="l" t="t" r="r" b="b"/>
                <a:pathLst>
                  <a:path w="714" h="540" extrusionOk="0">
                    <a:moveTo>
                      <a:pt x="358" y="0"/>
                    </a:moveTo>
                    <a:cubicBezTo>
                      <a:pt x="299" y="0"/>
                      <a:pt x="239" y="20"/>
                      <a:pt x="190" y="59"/>
                    </a:cubicBezTo>
                    <a:cubicBezTo>
                      <a:pt x="0" y="210"/>
                      <a:pt x="90" y="513"/>
                      <a:pt x="331" y="538"/>
                    </a:cubicBezTo>
                    <a:cubicBezTo>
                      <a:pt x="342" y="539"/>
                      <a:pt x="352" y="540"/>
                      <a:pt x="362" y="540"/>
                    </a:cubicBezTo>
                    <a:cubicBezTo>
                      <a:pt x="582" y="540"/>
                      <a:pt x="713" y="279"/>
                      <a:pt x="569" y="101"/>
                    </a:cubicBezTo>
                    <a:cubicBezTo>
                      <a:pt x="516" y="35"/>
                      <a:pt x="437" y="0"/>
                      <a:pt x="3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6" name="Google Shape;5736;p45"/>
              <p:cNvSpPr/>
              <p:nvPr/>
            </p:nvSpPr>
            <p:spPr>
              <a:xfrm>
                <a:off x="4124750" y="4008450"/>
                <a:ext cx="17225" cy="13000"/>
              </a:xfrm>
              <a:custGeom>
                <a:avLst/>
                <a:gdLst/>
                <a:ahLst/>
                <a:cxnLst/>
                <a:rect l="l" t="t" r="r" b="b"/>
                <a:pathLst>
                  <a:path w="689" h="520" extrusionOk="0">
                    <a:moveTo>
                      <a:pt x="346" y="0"/>
                    </a:moveTo>
                    <a:cubicBezTo>
                      <a:pt x="289" y="0"/>
                      <a:pt x="231" y="19"/>
                      <a:pt x="184" y="58"/>
                    </a:cubicBezTo>
                    <a:cubicBezTo>
                      <a:pt x="1" y="203"/>
                      <a:pt x="88" y="495"/>
                      <a:pt x="319" y="518"/>
                    </a:cubicBezTo>
                    <a:cubicBezTo>
                      <a:pt x="329" y="519"/>
                      <a:pt x="340" y="520"/>
                      <a:pt x="350" y="520"/>
                    </a:cubicBezTo>
                    <a:cubicBezTo>
                      <a:pt x="563" y="520"/>
                      <a:pt x="688" y="269"/>
                      <a:pt x="550" y="97"/>
                    </a:cubicBezTo>
                    <a:cubicBezTo>
                      <a:pt x="498" y="33"/>
                      <a:pt x="422" y="0"/>
                      <a:pt x="3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7" name="Google Shape;5737;p45"/>
              <p:cNvSpPr/>
              <p:nvPr/>
            </p:nvSpPr>
            <p:spPr>
              <a:xfrm>
                <a:off x="4111500" y="3991875"/>
                <a:ext cx="16600" cy="12625"/>
              </a:xfrm>
              <a:custGeom>
                <a:avLst/>
                <a:gdLst/>
                <a:ahLst/>
                <a:cxnLst/>
                <a:rect l="l" t="t" r="r" b="b"/>
                <a:pathLst>
                  <a:path w="664" h="505" extrusionOk="0">
                    <a:moveTo>
                      <a:pt x="333" y="1"/>
                    </a:moveTo>
                    <a:cubicBezTo>
                      <a:pt x="277" y="1"/>
                      <a:pt x="221" y="19"/>
                      <a:pt x="174" y="56"/>
                    </a:cubicBezTo>
                    <a:cubicBezTo>
                      <a:pt x="1" y="198"/>
                      <a:pt x="84" y="480"/>
                      <a:pt x="306" y="503"/>
                    </a:cubicBezTo>
                    <a:cubicBezTo>
                      <a:pt x="315" y="504"/>
                      <a:pt x="324" y="504"/>
                      <a:pt x="333" y="504"/>
                    </a:cubicBezTo>
                    <a:cubicBezTo>
                      <a:pt x="542" y="504"/>
                      <a:pt x="663" y="261"/>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8" name="Google Shape;5738;p45"/>
              <p:cNvSpPr/>
              <p:nvPr/>
            </p:nvSpPr>
            <p:spPr>
              <a:xfrm>
                <a:off x="4098250" y="3975375"/>
                <a:ext cx="15950" cy="12075"/>
              </a:xfrm>
              <a:custGeom>
                <a:avLst/>
                <a:gdLst/>
                <a:ahLst/>
                <a:cxnLst/>
                <a:rect l="l" t="t" r="r" b="b"/>
                <a:pathLst>
                  <a:path w="638" h="483" extrusionOk="0">
                    <a:moveTo>
                      <a:pt x="319" y="1"/>
                    </a:moveTo>
                    <a:cubicBezTo>
                      <a:pt x="266" y="1"/>
                      <a:pt x="212" y="18"/>
                      <a:pt x="167" y="54"/>
                    </a:cubicBezTo>
                    <a:cubicBezTo>
                      <a:pt x="0" y="189"/>
                      <a:pt x="81" y="459"/>
                      <a:pt x="296" y="482"/>
                    </a:cubicBezTo>
                    <a:cubicBezTo>
                      <a:pt x="305" y="483"/>
                      <a:pt x="314" y="483"/>
                      <a:pt x="323" y="483"/>
                    </a:cubicBezTo>
                    <a:cubicBezTo>
                      <a:pt x="519" y="483"/>
                      <a:pt x="637" y="249"/>
                      <a:pt x="508" y="90"/>
                    </a:cubicBezTo>
                    <a:cubicBezTo>
                      <a:pt x="461" y="31"/>
                      <a:pt x="390" y="1"/>
                      <a:pt x="3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9" name="Google Shape;5739;p45"/>
              <p:cNvSpPr/>
              <p:nvPr/>
            </p:nvSpPr>
            <p:spPr>
              <a:xfrm>
                <a:off x="4085000" y="3958825"/>
                <a:ext cx="15325" cy="11675"/>
              </a:xfrm>
              <a:custGeom>
                <a:avLst/>
                <a:gdLst/>
                <a:ahLst/>
                <a:cxnLst/>
                <a:rect l="l" t="t" r="r" b="b"/>
                <a:pathLst>
                  <a:path w="613" h="467" extrusionOk="0">
                    <a:moveTo>
                      <a:pt x="307" y="0"/>
                    </a:moveTo>
                    <a:cubicBezTo>
                      <a:pt x="256" y="0"/>
                      <a:pt x="204" y="18"/>
                      <a:pt x="161" y="54"/>
                    </a:cubicBezTo>
                    <a:cubicBezTo>
                      <a:pt x="0" y="183"/>
                      <a:pt x="77" y="443"/>
                      <a:pt x="283" y="465"/>
                    </a:cubicBezTo>
                    <a:cubicBezTo>
                      <a:pt x="291" y="466"/>
                      <a:pt x="299" y="467"/>
                      <a:pt x="306" y="467"/>
                    </a:cubicBezTo>
                    <a:cubicBezTo>
                      <a:pt x="498" y="467"/>
                      <a:pt x="612" y="241"/>
                      <a:pt x="489" y="86"/>
                    </a:cubicBezTo>
                    <a:cubicBezTo>
                      <a:pt x="441" y="30"/>
                      <a:pt x="375"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0" name="Google Shape;5740;p45"/>
              <p:cNvSpPr/>
              <p:nvPr/>
            </p:nvSpPr>
            <p:spPr>
              <a:xfrm>
                <a:off x="4071725" y="3942275"/>
                <a:ext cx="14700" cy="11200"/>
              </a:xfrm>
              <a:custGeom>
                <a:avLst/>
                <a:gdLst/>
                <a:ahLst/>
                <a:cxnLst/>
                <a:rect l="l" t="t" r="r" b="b"/>
                <a:pathLst>
                  <a:path w="588" h="448" extrusionOk="0">
                    <a:moveTo>
                      <a:pt x="295" y="1"/>
                    </a:moveTo>
                    <a:cubicBezTo>
                      <a:pt x="245" y="1"/>
                      <a:pt x="196" y="17"/>
                      <a:pt x="155" y="51"/>
                    </a:cubicBezTo>
                    <a:cubicBezTo>
                      <a:pt x="1" y="176"/>
                      <a:pt x="75" y="424"/>
                      <a:pt x="271" y="446"/>
                    </a:cubicBezTo>
                    <a:cubicBezTo>
                      <a:pt x="279" y="447"/>
                      <a:pt x="287" y="447"/>
                      <a:pt x="294" y="447"/>
                    </a:cubicBezTo>
                    <a:cubicBezTo>
                      <a:pt x="479" y="447"/>
                      <a:pt x="587" y="231"/>
                      <a:pt x="467" y="83"/>
                    </a:cubicBezTo>
                    <a:cubicBezTo>
                      <a:pt x="423" y="29"/>
                      <a:pt x="359"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1" name="Google Shape;5741;p45"/>
              <p:cNvSpPr/>
              <p:nvPr/>
            </p:nvSpPr>
            <p:spPr>
              <a:xfrm>
                <a:off x="4058400" y="3925750"/>
                <a:ext cx="14100" cy="10700"/>
              </a:xfrm>
              <a:custGeom>
                <a:avLst/>
                <a:gdLst/>
                <a:ahLst/>
                <a:cxnLst/>
                <a:rect l="l" t="t" r="r" b="b"/>
                <a:pathLst>
                  <a:path w="564" h="428" extrusionOk="0">
                    <a:moveTo>
                      <a:pt x="283" y="1"/>
                    </a:moveTo>
                    <a:cubicBezTo>
                      <a:pt x="236" y="1"/>
                      <a:pt x="188" y="17"/>
                      <a:pt x="148" y="50"/>
                    </a:cubicBezTo>
                    <a:cubicBezTo>
                      <a:pt x="0" y="169"/>
                      <a:pt x="71" y="407"/>
                      <a:pt x="261" y="426"/>
                    </a:cubicBezTo>
                    <a:cubicBezTo>
                      <a:pt x="270" y="427"/>
                      <a:pt x="279" y="427"/>
                      <a:pt x="288" y="427"/>
                    </a:cubicBezTo>
                    <a:cubicBezTo>
                      <a:pt x="461" y="427"/>
                      <a:pt x="563" y="223"/>
                      <a:pt x="450" y="82"/>
                    </a:cubicBezTo>
                    <a:cubicBezTo>
                      <a:pt x="408" y="29"/>
                      <a:pt x="346" y="1"/>
                      <a:pt x="2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2" name="Google Shape;5742;p45"/>
              <p:cNvSpPr/>
              <p:nvPr/>
            </p:nvSpPr>
            <p:spPr>
              <a:xfrm>
                <a:off x="4045150" y="3909225"/>
                <a:ext cx="13475" cy="10275"/>
              </a:xfrm>
              <a:custGeom>
                <a:avLst/>
                <a:gdLst/>
                <a:ahLst/>
                <a:cxnLst/>
                <a:rect l="l" t="t" r="r" b="b"/>
                <a:pathLst>
                  <a:path w="539" h="411" extrusionOk="0">
                    <a:moveTo>
                      <a:pt x="270" y="0"/>
                    </a:moveTo>
                    <a:cubicBezTo>
                      <a:pt x="224" y="0"/>
                      <a:pt x="179" y="15"/>
                      <a:pt x="141" y="46"/>
                    </a:cubicBezTo>
                    <a:cubicBezTo>
                      <a:pt x="0" y="161"/>
                      <a:pt x="68" y="389"/>
                      <a:pt x="251" y="409"/>
                    </a:cubicBezTo>
                    <a:cubicBezTo>
                      <a:pt x="259" y="410"/>
                      <a:pt x="266" y="410"/>
                      <a:pt x="274" y="410"/>
                    </a:cubicBezTo>
                    <a:cubicBezTo>
                      <a:pt x="440" y="410"/>
                      <a:pt x="538" y="213"/>
                      <a:pt x="431" y="78"/>
                    </a:cubicBezTo>
                    <a:cubicBezTo>
                      <a:pt x="390" y="26"/>
                      <a:pt x="330"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3" name="Google Shape;5743;p45"/>
              <p:cNvSpPr/>
              <p:nvPr/>
            </p:nvSpPr>
            <p:spPr>
              <a:xfrm>
                <a:off x="4031875" y="3892725"/>
                <a:ext cx="12850" cy="9800"/>
              </a:xfrm>
              <a:custGeom>
                <a:avLst/>
                <a:gdLst/>
                <a:ahLst/>
                <a:cxnLst/>
                <a:rect l="l" t="t" r="r" b="b"/>
                <a:pathLst>
                  <a:path w="514" h="392" extrusionOk="0">
                    <a:moveTo>
                      <a:pt x="258" y="0"/>
                    </a:moveTo>
                    <a:cubicBezTo>
                      <a:pt x="215" y="0"/>
                      <a:pt x="172" y="15"/>
                      <a:pt x="136" y="44"/>
                    </a:cubicBezTo>
                    <a:cubicBezTo>
                      <a:pt x="1" y="153"/>
                      <a:pt x="65" y="371"/>
                      <a:pt x="239" y="391"/>
                    </a:cubicBezTo>
                    <a:cubicBezTo>
                      <a:pt x="245" y="391"/>
                      <a:pt x="252" y="392"/>
                      <a:pt x="258" y="392"/>
                    </a:cubicBezTo>
                    <a:cubicBezTo>
                      <a:pt x="420" y="392"/>
                      <a:pt x="514" y="202"/>
                      <a:pt x="409" y="73"/>
                    </a:cubicBezTo>
                    <a:cubicBezTo>
                      <a:pt x="371"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4" name="Google Shape;5744;p45"/>
              <p:cNvSpPr/>
              <p:nvPr/>
            </p:nvSpPr>
            <p:spPr>
              <a:xfrm>
                <a:off x="4018625" y="3876150"/>
                <a:ext cx="12300" cy="9350"/>
              </a:xfrm>
              <a:custGeom>
                <a:avLst/>
                <a:gdLst/>
                <a:ahLst/>
                <a:cxnLst/>
                <a:rect l="l" t="t" r="r" b="b"/>
                <a:pathLst>
                  <a:path w="492" h="374" extrusionOk="0">
                    <a:moveTo>
                      <a:pt x="245" y="0"/>
                    </a:moveTo>
                    <a:cubicBezTo>
                      <a:pt x="204" y="0"/>
                      <a:pt x="163" y="14"/>
                      <a:pt x="129" y="41"/>
                    </a:cubicBezTo>
                    <a:cubicBezTo>
                      <a:pt x="1" y="147"/>
                      <a:pt x="62" y="356"/>
                      <a:pt x="225" y="372"/>
                    </a:cubicBezTo>
                    <a:cubicBezTo>
                      <a:pt x="232" y="373"/>
                      <a:pt x="239" y="373"/>
                      <a:pt x="245" y="373"/>
                    </a:cubicBezTo>
                    <a:cubicBezTo>
                      <a:pt x="398" y="373"/>
                      <a:pt x="491" y="194"/>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5" name="Google Shape;5745;p45"/>
              <p:cNvSpPr/>
              <p:nvPr/>
            </p:nvSpPr>
            <p:spPr>
              <a:xfrm>
                <a:off x="4005300" y="3859650"/>
                <a:ext cx="11700" cy="8825"/>
              </a:xfrm>
              <a:custGeom>
                <a:avLst/>
                <a:gdLst/>
                <a:ahLst/>
                <a:cxnLst/>
                <a:rect l="l" t="t" r="r" b="b"/>
                <a:pathLst>
                  <a:path w="468" h="353" extrusionOk="0">
                    <a:moveTo>
                      <a:pt x="234" y="1"/>
                    </a:moveTo>
                    <a:cubicBezTo>
                      <a:pt x="195" y="1"/>
                      <a:pt x="155" y="13"/>
                      <a:pt x="122" y="39"/>
                    </a:cubicBezTo>
                    <a:cubicBezTo>
                      <a:pt x="0" y="139"/>
                      <a:pt x="61" y="335"/>
                      <a:pt x="215" y="351"/>
                    </a:cubicBezTo>
                    <a:cubicBezTo>
                      <a:pt x="223" y="352"/>
                      <a:pt x="231" y="352"/>
                      <a:pt x="238" y="352"/>
                    </a:cubicBezTo>
                    <a:cubicBezTo>
                      <a:pt x="382" y="352"/>
                      <a:pt x="468" y="181"/>
                      <a:pt x="373" y="65"/>
                    </a:cubicBezTo>
                    <a:cubicBezTo>
                      <a:pt x="338" y="23"/>
                      <a:pt x="286"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6" name="Google Shape;5746;p45"/>
              <p:cNvSpPr/>
              <p:nvPr/>
            </p:nvSpPr>
            <p:spPr>
              <a:xfrm>
                <a:off x="3992025" y="3843100"/>
                <a:ext cx="11100" cy="8400"/>
              </a:xfrm>
              <a:custGeom>
                <a:avLst/>
                <a:gdLst/>
                <a:ahLst/>
                <a:cxnLst/>
                <a:rect l="l" t="t" r="r" b="b"/>
                <a:pathLst>
                  <a:path w="444" h="336" extrusionOk="0">
                    <a:moveTo>
                      <a:pt x="223" y="0"/>
                    </a:moveTo>
                    <a:cubicBezTo>
                      <a:pt x="186" y="0"/>
                      <a:pt x="148" y="13"/>
                      <a:pt x="116" y="39"/>
                    </a:cubicBezTo>
                    <a:cubicBezTo>
                      <a:pt x="1" y="133"/>
                      <a:pt x="59" y="319"/>
                      <a:pt x="206" y="335"/>
                    </a:cubicBezTo>
                    <a:cubicBezTo>
                      <a:pt x="213" y="336"/>
                      <a:pt x="219" y="336"/>
                      <a:pt x="225" y="336"/>
                    </a:cubicBezTo>
                    <a:cubicBezTo>
                      <a:pt x="362" y="336"/>
                      <a:pt x="443" y="172"/>
                      <a:pt x="351" y="62"/>
                    </a:cubicBezTo>
                    <a:cubicBezTo>
                      <a:pt x="318" y="22"/>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7" name="Google Shape;5747;p45"/>
              <p:cNvSpPr/>
              <p:nvPr/>
            </p:nvSpPr>
            <p:spPr>
              <a:xfrm>
                <a:off x="3978775" y="3826550"/>
                <a:ext cx="10450" cy="7925"/>
              </a:xfrm>
              <a:custGeom>
                <a:avLst/>
                <a:gdLst/>
                <a:ahLst/>
                <a:cxnLst/>
                <a:rect l="l" t="t" r="r" b="b"/>
                <a:pathLst>
                  <a:path w="418" h="317" extrusionOk="0">
                    <a:moveTo>
                      <a:pt x="208" y="1"/>
                    </a:moveTo>
                    <a:cubicBezTo>
                      <a:pt x="174" y="1"/>
                      <a:pt x="139" y="13"/>
                      <a:pt x="110" y="36"/>
                    </a:cubicBezTo>
                    <a:cubicBezTo>
                      <a:pt x="0" y="126"/>
                      <a:pt x="52" y="303"/>
                      <a:pt x="193" y="316"/>
                    </a:cubicBezTo>
                    <a:cubicBezTo>
                      <a:pt x="200" y="316"/>
                      <a:pt x="206" y="317"/>
                      <a:pt x="212" y="317"/>
                    </a:cubicBezTo>
                    <a:cubicBezTo>
                      <a:pt x="340" y="317"/>
                      <a:pt x="417" y="166"/>
                      <a:pt x="331" y="62"/>
                    </a:cubicBezTo>
                    <a:cubicBezTo>
                      <a:pt x="300" y="21"/>
                      <a:pt x="255" y="1"/>
                      <a:pt x="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8" name="Google Shape;5748;p45"/>
              <p:cNvSpPr/>
              <p:nvPr/>
            </p:nvSpPr>
            <p:spPr>
              <a:xfrm>
                <a:off x="4222300" y="4093100"/>
                <a:ext cx="20875" cy="15850"/>
              </a:xfrm>
              <a:custGeom>
                <a:avLst/>
                <a:gdLst/>
                <a:ahLst/>
                <a:cxnLst/>
                <a:rect l="l" t="t" r="r" b="b"/>
                <a:pathLst>
                  <a:path w="835" h="634" extrusionOk="0">
                    <a:moveTo>
                      <a:pt x="421" y="1"/>
                    </a:moveTo>
                    <a:cubicBezTo>
                      <a:pt x="351" y="1"/>
                      <a:pt x="280" y="24"/>
                      <a:pt x="222" y="73"/>
                    </a:cubicBezTo>
                    <a:cubicBezTo>
                      <a:pt x="0" y="249"/>
                      <a:pt x="106" y="603"/>
                      <a:pt x="386" y="632"/>
                    </a:cubicBezTo>
                    <a:cubicBezTo>
                      <a:pt x="398" y="633"/>
                      <a:pt x="409" y="634"/>
                      <a:pt x="421" y="634"/>
                    </a:cubicBezTo>
                    <a:cubicBezTo>
                      <a:pt x="680" y="634"/>
                      <a:pt x="835" y="327"/>
                      <a:pt x="666" y="118"/>
                    </a:cubicBezTo>
                    <a:cubicBezTo>
                      <a:pt x="604" y="41"/>
                      <a:pt x="513" y="1"/>
                      <a:pt x="4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9" name="Google Shape;5749;p45"/>
              <p:cNvSpPr/>
              <p:nvPr/>
            </p:nvSpPr>
            <p:spPr>
              <a:xfrm>
                <a:off x="4209050" y="4076550"/>
                <a:ext cx="20225" cy="15375"/>
              </a:xfrm>
              <a:custGeom>
                <a:avLst/>
                <a:gdLst/>
                <a:ahLst/>
                <a:cxnLst/>
                <a:rect l="l" t="t" r="r" b="b"/>
                <a:pathLst>
                  <a:path w="809" h="615" extrusionOk="0">
                    <a:moveTo>
                      <a:pt x="407" y="1"/>
                    </a:moveTo>
                    <a:cubicBezTo>
                      <a:pt x="338" y="1"/>
                      <a:pt x="269" y="23"/>
                      <a:pt x="212" y="69"/>
                    </a:cubicBezTo>
                    <a:cubicBezTo>
                      <a:pt x="0" y="243"/>
                      <a:pt x="103" y="587"/>
                      <a:pt x="376" y="612"/>
                    </a:cubicBezTo>
                    <a:cubicBezTo>
                      <a:pt x="388" y="614"/>
                      <a:pt x="399" y="614"/>
                      <a:pt x="411" y="614"/>
                    </a:cubicBezTo>
                    <a:cubicBezTo>
                      <a:pt x="660" y="614"/>
                      <a:pt x="809" y="320"/>
                      <a:pt x="646" y="114"/>
                    </a:cubicBezTo>
                    <a:cubicBezTo>
                      <a:pt x="586" y="40"/>
                      <a:pt x="497"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0" name="Google Shape;5750;p45"/>
              <p:cNvSpPr/>
              <p:nvPr/>
            </p:nvSpPr>
            <p:spPr>
              <a:xfrm>
                <a:off x="4195775" y="4060075"/>
                <a:ext cx="19625" cy="14975"/>
              </a:xfrm>
              <a:custGeom>
                <a:avLst/>
                <a:gdLst/>
                <a:ahLst/>
                <a:cxnLst/>
                <a:rect l="l" t="t" r="r" b="b"/>
                <a:pathLst>
                  <a:path w="785" h="599" extrusionOk="0">
                    <a:moveTo>
                      <a:pt x="396" y="1"/>
                    </a:moveTo>
                    <a:cubicBezTo>
                      <a:pt x="329" y="1"/>
                      <a:pt x="262" y="23"/>
                      <a:pt x="206" y="69"/>
                    </a:cubicBezTo>
                    <a:cubicBezTo>
                      <a:pt x="1" y="233"/>
                      <a:pt x="100" y="568"/>
                      <a:pt x="364" y="597"/>
                    </a:cubicBezTo>
                    <a:cubicBezTo>
                      <a:pt x="374" y="598"/>
                      <a:pt x="385" y="598"/>
                      <a:pt x="395" y="598"/>
                    </a:cubicBezTo>
                    <a:cubicBezTo>
                      <a:pt x="640" y="598"/>
                      <a:pt x="785" y="309"/>
                      <a:pt x="624" y="111"/>
                    </a:cubicBezTo>
                    <a:cubicBezTo>
                      <a:pt x="566" y="39"/>
                      <a:pt x="481" y="1"/>
                      <a:pt x="3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1" name="Google Shape;5751;p45"/>
              <p:cNvSpPr/>
              <p:nvPr/>
            </p:nvSpPr>
            <p:spPr>
              <a:xfrm>
                <a:off x="4182525" y="4043525"/>
                <a:ext cx="19050" cy="14400"/>
              </a:xfrm>
              <a:custGeom>
                <a:avLst/>
                <a:gdLst/>
                <a:ahLst/>
                <a:cxnLst/>
                <a:rect l="l" t="t" r="r" b="b"/>
                <a:pathLst>
                  <a:path w="762" h="576" extrusionOk="0">
                    <a:moveTo>
                      <a:pt x="381" y="0"/>
                    </a:moveTo>
                    <a:cubicBezTo>
                      <a:pt x="317" y="0"/>
                      <a:pt x="253" y="22"/>
                      <a:pt x="200" y="66"/>
                    </a:cubicBezTo>
                    <a:cubicBezTo>
                      <a:pt x="1" y="227"/>
                      <a:pt x="97" y="548"/>
                      <a:pt x="351" y="574"/>
                    </a:cubicBezTo>
                    <a:cubicBezTo>
                      <a:pt x="363" y="575"/>
                      <a:pt x="374" y="576"/>
                      <a:pt x="386" y="576"/>
                    </a:cubicBezTo>
                    <a:cubicBezTo>
                      <a:pt x="622" y="576"/>
                      <a:pt x="761" y="298"/>
                      <a:pt x="605" y="108"/>
                    </a:cubicBezTo>
                    <a:cubicBezTo>
                      <a:pt x="548" y="37"/>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2" name="Google Shape;5752;p45"/>
              <p:cNvSpPr/>
              <p:nvPr/>
            </p:nvSpPr>
            <p:spPr>
              <a:xfrm>
                <a:off x="4169275" y="4027000"/>
                <a:ext cx="18400" cy="13975"/>
              </a:xfrm>
              <a:custGeom>
                <a:avLst/>
                <a:gdLst/>
                <a:ahLst/>
                <a:cxnLst/>
                <a:rect l="l" t="t" r="r" b="b"/>
                <a:pathLst>
                  <a:path w="736" h="559" extrusionOk="0">
                    <a:moveTo>
                      <a:pt x="366" y="1"/>
                    </a:moveTo>
                    <a:cubicBezTo>
                      <a:pt x="305" y="1"/>
                      <a:pt x="244" y="21"/>
                      <a:pt x="193" y="62"/>
                    </a:cubicBezTo>
                    <a:cubicBezTo>
                      <a:pt x="0" y="219"/>
                      <a:pt x="93" y="531"/>
                      <a:pt x="341" y="557"/>
                    </a:cubicBezTo>
                    <a:cubicBezTo>
                      <a:pt x="351" y="558"/>
                      <a:pt x="362" y="559"/>
                      <a:pt x="372" y="559"/>
                    </a:cubicBezTo>
                    <a:cubicBezTo>
                      <a:pt x="601" y="559"/>
                      <a:pt x="736" y="288"/>
                      <a:pt x="585" y="104"/>
                    </a:cubicBezTo>
                    <a:cubicBezTo>
                      <a:pt x="528" y="36"/>
                      <a:pt x="447" y="1"/>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3" name="Google Shape;5753;p45"/>
              <p:cNvSpPr/>
              <p:nvPr/>
            </p:nvSpPr>
            <p:spPr>
              <a:xfrm>
                <a:off x="4155925" y="4010450"/>
                <a:ext cx="17775" cy="13500"/>
              </a:xfrm>
              <a:custGeom>
                <a:avLst/>
                <a:gdLst/>
                <a:ahLst/>
                <a:cxnLst/>
                <a:rect l="l" t="t" r="r" b="b"/>
                <a:pathLst>
                  <a:path w="711" h="540" extrusionOk="0">
                    <a:moveTo>
                      <a:pt x="359" y="0"/>
                    </a:moveTo>
                    <a:cubicBezTo>
                      <a:pt x="300" y="0"/>
                      <a:pt x="240" y="20"/>
                      <a:pt x="190" y="62"/>
                    </a:cubicBezTo>
                    <a:cubicBezTo>
                      <a:pt x="1" y="210"/>
                      <a:pt x="91" y="512"/>
                      <a:pt x="329" y="538"/>
                    </a:cubicBezTo>
                    <a:cubicBezTo>
                      <a:pt x="339" y="539"/>
                      <a:pt x="350" y="539"/>
                      <a:pt x="360" y="539"/>
                    </a:cubicBezTo>
                    <a:cubicBezTo>
                      <a:pt x="582" y="539"/>
                      <a:pt x="711" y="279"/>
                      <a:pt x="570" y="101"/>
                    </a:cubicBezTo>
                    <a:cubicBezTo>
                      <a:pt x="515" y="35"/>
                      <a:pt x="437" y="0"/>
                      <a:pt x="3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4" name="Google Shape;5754;p45"/>
              <p:cNvSpPr/>
              <p:nvPr/>
            </p:nvSpPr>
            <p:spPr>
              <a:xfrm>
                <a:off x="4142675" y="3993875"/>
                <a:ext cx="17125" cy="13050"/>
              </a:xfrm>
              <a:custGeom>
                <a:avLst/>
                <a:gdLst/>
                <a:ahLst/>
                <a:cxnLst/>
                <a:rect l="l" t="t" r="r" b="b"/>
                <a:pathLst>
                  <a:path w="685" h="522" extrusionOk="0">
                    <a:moveTo>
                      <a:pt x="344" y="0"/>
                    </a:moveTo>
                    <a:cubicBezTo>
                      <a:pt x="287" y="0"/>
                      <a:pt x="229" y="20"/>
                      <a:pt x="180" y="60"/>
                    </a:cubicBezTo>
                    <a:cubicBezTo>
                      <a:pt x="1" y="204"/>
                      <a:pt x="87" y="494"/>
                      <a:pt x="315" y="519"/>
                    </a:cubicBezTo>
                    <a:cubicBezTo>
                      <a:pt x="326" y="520"/>
                      <a:pt x="336" y="521"/>
                      <a:pt x="346" y="521"/>
                    </a:cubicBezTo>
                    <a:cubicBezTo>
                      <a:pt x="559" y="521"/>
                      <a:pt x="685" y="270"/>
                      <a:pt x="547" y="98"/>
                    </a:cubicBezTo>
                    <a:cubicBezTo>
                      <a:pt x="496" y="34"/>
                      <a:pt x="420" y="0"/>
                      <a:pt x="3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5" name="Google Shape;5755;p45"/>
              <p:cNvSpPr/>
              <p:nvPr/>
            </p:nvSpPr>
            <p:spPr>
              <a:xfrm>
                <a:off x="4129425" y="3977400"/>
                <a:ext cx="16575" cy="12550"/>
              </a:xfrm>
              <a:custGeom>
                <a:avLst/>
                <a:gdLst/>
                <a:ahLst/>
                <a:cxnLst/>
                <a:rect l="l" t="t" r="r" b="b"/>
                <a:pathLst>
                  <a:path w="663" h="502" extrusionOk="0">
                    <a:moveTo>
                      <a:pt x="333" y="1"/>
                    </a:moveTo>
                    <a:cubicBezTo>
                      <a:pt x="278" y="1"/>
                      <a:pt x="221" y="19"/>
                      <a:pt x="174" y="57"/>
                    </a:cubicBezTo>
                    <a:cubicBezTo>
                      <a:pt x="0" y="198"/>
                      <a:pt x="84" y="478"/>
                      <a:pt x="306" y="500"/>
                    </a:cubicBezTo>
                    <a:cubicBezTo>
                      <a:pt x="316" y="501"/>
                      <a:pt x="326" y="502"/>
                      <a:pt x="336" y="502"/>
                    </a:cubicBezTo>
                    <a:cubicBezTo>
                      <a:pt x="540" y="502"/>
                      <a:pt x="662" y="258"/>
                      <a:pt x="527" y="92"/>
                    </a:cubicBezTo>
                    <a:cubicBezTo>
                      <a:pt x="478" y="32"/>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6" name="Google Shape;5756;p45"/>
              <p:cNvSpPr/>
              <p:nvPr/>
            </p:nvSpPr>
            <p:spPr>
              <a:xfrm>
                <a:off x="4116150" y="3960850"/>
                <a:ext cx="15875" cy="12075"/>
              </a:xfrm>
              <a:custGeom>
                <a:avLst/>
                <a:gdLst/>
                <a:ahLst/>
                <a:cxnLst/>
                <a:rect l="l" t="t" r="r" b="b"/>
                <a:pathLst>
                  <a:path w="635" h="483" extrusionOk="0">
                    <a:moveTo>
                      <a:pt x="319" y="0"/>
                    </a:moveTo>
                    <a:cubicBezTo>
                      <a:pt x="266" y="0"/>
                      <a:pt x="212" y="18"/>
                      <a:pt x="168" y="53"/>
                    </a:cubicBezTo>
                    <a:cubicBezTo>
                      <a:pt x="1" y="188"/>
                      <a:pt x="81" y="458"/>
                      <a:pt x="293" y="481"/>
                    </a:cubicBezTo>
                    <a:cubicBezTo>
                      <a:pt x="303" y="482"/>
                      <a:pt x="312" y="482"/>
                      <a:pt x="321" y="482"/>
                    </a:cubicBezTo>
                    <a:cubicBezTo>
                      <a:pt x="520" y="482"/>
                      <a:pt x="635" y="249"/>
                      <a:pt x="509" y="92"/>
                    </a:cubicBezTo>
                    <a:cubicBezTo>
                      <a:pt x="461" y="31"/>
                      <a:pt x="390"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7" name="Google Shape;5757;p45"/>
              <p:cNvSpPr/>
              <p:nvPr/>
            </p:nvSpPr>
            <p:spPr>
              <a:xfrm>
                <a:off x="4102900" y="3944350"/>
                <a:ext cx="15300" cy="11625"/>
              </a:xfrm>
              <a:custGeom>
                <a:avLst/>
                <a:gdLst/>
                <a:ahLst/>
                <a:cxnLst/>
                <a:rect l="l" t="t" r="r" b="b"/>
                <a:pathLst>
                  <a:path w="612" h="465" extrusionOk="0">
                    <a:moveTo>
                      <a:pt x="306" y="0"/>
                    </a:moveTo>
                    <a:cubicBezTo>
                      <a:pt x="255" y="0"/>
                      <a:pt x="204" y="17"/>
                      <a:pt x="161" y="51"/>
                    </a:cubicBezTo>
                    <a:cubicBezTo>
                      <a:pt x="1" y="183"/>
                      <a:pt x="78" y="444"/>
                      <a:pt x="284" y="463"/>
                    </a:cubicBezTo>
                    <a:cubicBezTo>
                      <a:pt x="293" y="464"/>
                      <a:pt x="302" y="464"/>
                      <a:pt x="311" y="464"/>
                    </a:cubicBezTo>
                    <a:cubicBezTo>
                      <a:pt x="500" y="464"/>
                      <a:pt x="612" y="240"/>
                      <a:pt x="486" y="87"/>
                    </a:cubicBezTo>
                    <a:cubicBezTo>
                      <a:pt x="440" y="30"/>
                      <a:pt x="373" y="0"/>
                      <a:pt x="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8" name="Google Shape;5758;p45"/>
              <p:cNvSpPr/>
              <p:nvPr/>
            </p:nvSpPr>
            <p:spPr>
              <a:xfrm>
                <a:off x="4089575" y="3927775"/>
                <a:ext cx="14750" cy="11225"/>
              </a:xfrm>
              <a:custGeom>
                <a:avLst/>
                <a:gdLst/>
                <a:ahLst/>
                <a:cxnLst/>
                <a:rect l="l" t="t" r="r" b="b"/>
                <a:pathLst>
                  <a:path w="590" h="449" extrusionOk="0">
                    <a:moveTo>
                      <a:pt x="296" y="1"/>
                    </a:moveTo>
                    <a:cubicBezTo>
                      <a:pt x="246" y="1"/>
                      <a:pt x="196" y="18"/>
                      <a:pt x="154" y="52"/>
                    </a:cubicBezTo>
                    <a:cubicBezTo>
                      <a:pt x="0" y="178"/>
                      <a:pt x="74" y="425"/>
                      <a:pt x="273" y="448"/>
                    </a:cubicBezTo>
                    <a:cubicBezTo>
                      <a:pt x="281" y="448"/>
                      <a:pt x="289" y="449"/>
                      <a:pt x="297" y="449"/>
                    </a:cubicBezTo>
                    <a:cubicBezTo>
                      <a:pt x="479" y="449"/>
                      <a:pt x="590" y="233"/>
                      <a:pt x="469" y="85"/>
                    </a:cubicBezTo>
                    <a:cubicBezTo>
                      <a:pt x="426" y="30"/>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9" name="Google Shape;5759;p45"/>
              <p:cNvSpPr/>
              <p:nvPr/>
            </p:nvSpPr>
            <p:spPr>
              <a:xfrm>
                <a:off x="4076300" y="3911250"/>
                <a:ext cx="14125" cy="10725"/>
              </a:xfrm>
              <a:custGeom>
                <a:avLst/>
                <a:gdLst/>
                <a:ahLst/>
                <a:cxnLst/>
                <a:rect l="l" t="t" r="r" b="b"/>
                <a:pathLst>
                  <a:path w="565" h="429" extrusionOk="0">
                    <a:moveTo>
                      <a:pt x="285" y="0"/>
                    </a:moveTo>
                    <a:cubicBezTo>
                      <a:pt x="237" y="0"/>
                      <a:pt x="189" y="16"/>
                      <a:pt x="149" y="48"/>
                    </a:cubicBezTo>
                    <a:cubicBezTo>
                      <a:pt x="1" y="167"/>
                      <a:pt x="72" y="408"/>
                      <a:pt x="261" y="427"/>
                    </a:cubicBezTo>
                    <a:cubicBezTo>
                      <a:pt x="269" y="428"/>
                      <a:pt x="277" y="429"/>
                      <a:pt x="285" y="429"/>
                    </a:cubicBezTo>
                    <a:cubicBezTo>
                      <a:pt x="460" y="429"/>
                      <a:pt x="565" y="222"/>
                      <a:pt x="451" y="80"/>
                    </a:cubicBezTo>
                    <a:cubicBezTo>
                      <a:pt x="409"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0" name="Google Shape;5760;p45"/>
              <p:cNvSpPr/>
              <p:nvPr/>
            </p:nvSpPr>
            <p:spPr>
              <a:xfrm>
                <a:off x="4063050" y="3894750"/>
                <a:ext cx="13475" cy="10200"/>
              </a:xfrm>
              <a:custGeom>
                <a:avLst/>
                <a:gdLst/>
                <a:ahLst/>
                <a:cxnLst/>
                <a:rect l="l" t="t" r="r" b="b"/>
                <a:pathLst>
                  <a:path w="539" h="408" extrusionOk="0">
                    <a:moveTo>
                      <a:pt x="271" y="1"/>
                    </a:moveTo>
                    <a:cubicBezTo>
                      <a:pt x="225" y="1"/>
                      <a:pt x="180" y="15"/>
                      <a:pt x="142" y="46"/>
                    </a:cubicBezTo>
                    <a:cubicBezTo>
                      <a:pt x="1" y="159"/>
                      <a:pt x="68" y="390"/>
                      <a:pt x="248" y="406"/>
                    </a:cubicBezTo>
                    <a:cubicBezTo>
                      <a:pt x="256" y="407"/>
                      <a:pt x="264" y="407"/>
                      <a:pt x="272" y="407"/>
                    </a:cubicBezTo>
                    <a:cubicBezTo>
                      <a:pt x="441" y="407"/>
                      <a:pt x="539" y="210"/>
                      <a:pt x="431" y="75"/>
                    </a:cubicBezTo>
                    <a:cubicBezTo>
                      <a:pt x="390" y="26"/>
                      <a:pt x="330" y="1"/>
                      <a:pt x="2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1" name="Google Shape;5761;p45"/>
              <p:cNvSpPr/>
              <p:nvPr/>
            </p:nvSpPr>
            <p:spPr>
              <a:xfrm>
                <a:off x="4049800" y="3878175"/>
                <a:ext cx="12825" cy="9825"/>
              </a:xfrm>
              <a:custGeom>
                <a:avLst/>
                <a:gdLst/>
                <a:ahLst/>
                <a:cxnLst/>
                <a:rect l="l" t="t" r="r" b="b"/>
                <a:pathLst>
                  <a:path w="513" h="393" extrusionOk="0">
                    <a:moveTo>
                      <a:pt x="258" y="1"/>
                    </a:moveTo>
                    <a:cubicBezTo>
                      <a:pt x="215" y="1"/>
                      <a:pt x="171" y="15"/>
                      <a:pt x="135" y="44"/>
                    </a:cubicBezTo>
                    <a:cubicBezTo>
                      <a:pt x="0" y="153"/>
                      <a:pt x="65" y="372"/>
                      <a:pt x="238" y="391"/>
                    </a:cubicBezTo>
                    <a:cubicBezTo>
                      <a:pt x="246" y="392"/>
                      <a:pt x="253" y="392"/>
                      <a:pt x="261" y="392"/>
                    </a:cubicBezTo>
                    <a:cubicBezTo>
                      <a:pt x="418" y="392"/>
                      <a:pt x="513" y="202"/>
                      <a:pt x="409" y="73"/>
                    </a:cubicBezTo>
                    <a:cubicBezTo>
                      <a:pt x="370" y="25"/>
                      <a:pt x="314"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2" name="Google Shape;5762;p45"/>
              <p:cNvSpPr/>
              <p:nvPr/>
            </p:nvSpPr>
            <p:spPr>
              <a:xfrm>
                <a:off x="4036450" y="3861675"/>
                <a:ext cx="12300" cy="9350"/>
              </a:xfrm>
              <a:custGeom>
                <a:avLst/>
                <a:gdLst/>
                <a:ahLst/>
                <a:cxnLst/>
                <a:rect l="l" t="t" r="r" b="b"/>
                <a:pathLst>
                  <a:path w="492" h="374" extrusionOk="0">
                    <a:moveTo>
                      <a:pt x="247" y="1"/>
                    </a:moveTo>
                    <a:cubicBezTo>
                      <a:pt x="205" y="1"/>
                      <a:pt x="164" y="14"/>
                      <a:pt x="130" y="42"/>
                    </a:cubicBezTo>
                    <a:cubicBezTo>
                      <a:pt x="1" y="145"/>
                      <a:pt x="65" y="354"/>
                      <a:pt x="229" y="373"/>
                    </a:cubicBezTo>
                    <a:cubicBezTo>
                      <a:pt x="236" y="374"/>
                      <a:pt x="242" y="374"/>
                      <a:pt x="249" y="374"/>
                    </a:cubicBezTo>
                    <a:cubicBezTo>
                      <a:pt x="401" y="374"/>
                      <a:pt x="492" y="194"/>
                      <a:pt x="393" y="71"/>
                    </a:cubicBezTo>
                    <a:cubicBezTo>
                      <a:pt x="356" y="25"/>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3" name="Google Shape;5763;p45"/>
              <p:cNvSpPr/>
              <p:nvPr/>
            </p:nvSpPr>
            <p:spPr>
              <a:xfrm>
                <a:off x="4023200" y="3845125"/>
                <a:ext cx="11725" cy="8875"/>
              </a:xfrm>
              <a:custGeom>
                <a:avLst/>
                <a:gdLst/>
                <a:ahLst/>
                <a:cxnLst/>
                <a:rect l="l" t="t" r="r" b="b"/>
                <a:pathLst>
                  <a:path w="469" h="355" extrusionOk="0">
                    <a:moveTo>
                      <a:pt x="234" y="0"/>
                    </a:moveTo>
                    <a:cubicBezTo>
                      <a:pt x="195" y="0"/>
                      <a:pt x="156" y="13"/>
                      <a:pt x="123" y="39"/>
                    </a:cubicBezTo>
                    <a:cubicBezTo>
                      <a:pt x="1" y="138"/>
                      <a:pt x="59" y="338"/>
                      <a:pt x="216" y="354"/>
                    </a:cubicBezTo>
                    <a:cubicBezTo>
                      <a:pt x="223" y="354"/>
                      <a:pt x="229" y="355"/>
                      <a:pt x="236" y="355"/>
                    </a:cubicBezTo>
                    <a:cubicBezTo>
                      <a:pt x="382" y="355"/>
                      <a:pt x="469" y="185"/>
                      <a:pt x="373" y="68"/>
                    </a:cubicBezTo>
                    <a:cubicBezTo>
                      <a:pt x="338" y="23"/>
                      <a:pt x="286"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4" name="Google Shape;5764;p45"/>
              <p:cNvSpPr/>
              <p:nvPr/>
            </p:nvSpPr>
            <p:spPr>
              <a:xfrm>
                <a:off x="4009950" y="3828600"/>
                <a:ext cx="11100" cy="8450"/>
              </a:xfrm>
              <a:custGeom>
                <a:avLst/>
                <a:gdLst/>
                <a:ahLst/>
                <a:cxnLst/>
                <a:rect l="l" t="t" r="r" b="b"/>
                <a:pathLst>
                  <a:path w="444" h="338" extrusionOk="0">
                    <a:moveTo>
                      <a:pt x="221" y="0"/>
                    </a:moveTo>
                    <a:cubicBezTo>
                      <a:pt x="184" y="0"/>
                      <a:pt x="147" y="13"/>
                      <a:pt x="116" y="38"/>
                    </a:cubicBezTo>
                    <a:cubicBezTo>
                      <a:pt x="0" y="131"/>
                      <a:pt x="55" y="320"/>
                      <a:pt x="203" y="337"/>
                    </a:cubicBezTo>
                    <a:cubicBezTo>
                      <a:pt x="208" y="337"/>
                      <a:pt x="214" y="337"/>
                      <a:pt x="219" y="337"/>
                    </a:cubicBezTo>
                    <a:cubicBezTo>
                      <a:pt x="360" y="337"/>
                      <a:pt x="444" y="175"/>
                      <a:pt x="351" y="63"/>
                    </a:cubicBezTo>
                    <a:cubicBezTo>
                      <a:pt x="318" y="21"/>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5" name="Google Shape;5765;p45"/>
              <p:cNvSpPr/>
              <p:nvPr/>
            </p:nvSpPr>
            <p:spPr>
              <a:xfrm>
                <a:off x="3996700" y="3812100"/>
                <a:ext cx="10450" cy="7925"/>
              </a:xfrm>
              <a:custGeom>
                <a:avLst/>
                <a:gdLst/>
                <a:ahLst/>
                <a:cxnLst/>
                <a:rect l="l" t="t" r="r" b="b"/>
                <a:pathLst>
                  <a:path w="418" h="317" extrusionOk="0">
                    <a:moveTo>
                      <a:pt x="209" y="0"/>
                    </a:moveTo>
                    <a:cubicBezTo>
                      <a:pt x="174" y="0"/>
                      <a:pt x="139" y="12"/>
                      <a:pt x="109" y="36"/>
                    </a:cubicBezTo>
                    <a:cubicBezTo>
                      <a:pt x="0" y="122"/>
                      <a:pt x="52" y="299"/>
                      <a:pt x="193" y="315"/>
                    </a:cubicBezTo>
                    <a:cubicBezTo>
                      <a:pt x="199" y="316"/>
                      <a:pt x="206" y="316"/>
                      <a:pt x="212" y="316"/>
                    </a:cubicBezTo>
                    <a:cubicBezTo>
                      <a:pt x="339" y="316"/>
                      <a:pt x="417" y="162"/>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6" name="Google Shape;5766;p45"/>
              <p:cNvSpPr/>
              <p:nvPr/>
            </p:nvSpPr>
            <p:spPr>
              <a:xfrm>
                <a:off x="4253550" y="4095175"/>
                <a:ext cx="21450" cy="16350"/>
              </a:xfrm>
              <a:custGeom>
                <a:avLst/>
                <a:gdLst/>
                <a:ahLst/>
                <a:cxnLst/>
                <a:rect l="l" t="t" r="r" b="b"/>
                <a:pathLst>
                  <a:path w="858" h="654" extrusionOk="0">
                    <a:moveTo>
                      <a:pt x="430" y="0"/>
                    </a:moveTo>
                    <a:cubicBezTo>
                      <a:pt x="358" y="0"/>
                      <a:pt x="285" y="24"/>
                      <a:pt x="225" y="73"/>
                    </a:cubicBezTo>
                    <a:cubicBezTo>
                      <a:pt x="0" y="256"/>
                      <a:pt x="110" y="623"/>
                      <a:pt x="399" y="652"/>
                    </a:cubicBezTo>
                    <a:cubicBezTo>
                      <a:pt x="411" y="653"/>
                      <a:pt x="422" y="653"/>
                      <a:pt x="433" y="653"/>
                    </a:cubicBezTo>
                    <a:cubicBezTo>
                      <a:pt x="699" y="653"/>
                      <a:pt x="858" y="334"/>
                      <a:pt x="682" y="121"/>
                    </a:cubicBezTo>
                    <a:cubicBezTo>
                      <a:pt x="618" y="41"/>
                      <a:pt x="525" y="0"/>
                      <a:pt x="4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7" name="Google Shape;5767;p45"/>
              <p:cNvSpPr/>
              <p:nvPr/>
            </p:nvSpPr>
            <p:spPr>
              <a:xfrm>
                <a:off x="4240225" y="4078600"/>
                <a:ext cx="20850" cy="15825"/>
              </a:xfrm>
              <a:custGeom>
                <a:avLst/>
                <a:gdLst/>
                <a:ahLst/>
                <a:cxnLst/>
                <a:rect l="l" t="t" r="r" b="b"/>
                <a:pathLst>
                  <a:path w="834" h="633" extrusionOk="0">
                    <a:moveTo>
                      <a:pt x="420" y="0"/>
                    </a:moveTo>
                    <a:cubicBezTo>
                      <a:pt x="349" y="0"/>
                      <a:pt x="278" y="24"/>
                      <a:pt x="219" y="71"/>
                    </a:cubicBezTo>
                    <a:cubicBezTo>
                      <a:pt x="0" y="248"/>
                      <a:pt x="106" y="601"/>
                      <a:pt x="386" y="630"/>
                    </a:cubicBezTo>
                    <a:cubicBezTo>
                      <a:pt x="399" y="632"/>
                      <a:pt x="411" y="632"/>
                      <a:pt x="424" y="632"/>
                    </a:cubicBezTo>
                    <a:cubicBezTo>
                      <a:pt x="681" y="632"/>
                      <a:pt x="834" y="327"/>
                      <a:pt x="665" y="119"/>
                    </a:cubicBezTo>
                    <a:cubicBezTo>
                      <a:pt x="603" y="41"/>
                      <a:pt x="512" y="0"/>
                      <a:pt x="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8" name="Google Shape;5768;p45"/>
              <p:cNvSpPr/>
              <p:nvPr/>
            </p:nvSpPr>
            <p:spPr>
              <a:xfrm>
                <a:off x="4226950" y="4062100"/>
                <a:ext cx="20250" cy="15350"/>
              </a:xfrm>
              <a:custGeom>
                <a:avLst/>
                <a:gdLst/>
                <a:ahLst/>
                <a:cxnLst/>
                <a:rect l="l" t="t" r="r" b="b"/>
                <a:pathLst>
                  <a:path w="810" h="614" extrusionOk="0">
                    <a:moveTo>
                      <a:pt x="407" y="1"/>
                    </a:moveTo>
                    <a:cubicBezTo>
                      <a:pt x="339" y="1"/>
                      <a:pt x="270" y="23"/>
                      <a:pt x="213" y="69"/>
                    </a:cubicBezTo>
                    <a:cubicBezTo>
                      <a:pt x="1" y="239"/>
                      <a:pt x="104" y="583"/>
                      <a:pt x="377" y="612"/>
                    </a:cubicBezTo>
                    <a:cubicBezTo>
                      <a:pt x="388" y="613"/>
                      <a:pt x="400" y="614"/>
                      <a:pt x="411" y="614"/>
                    </a:cubicBezTo>
                    <a:cubicBezTo>
                      <a:pt x="661" y="614"/>
                      <a:pt x="810" y="317"/>
                      <a:pt x="647" y="114"/>
                    </a:cubicBezTo>
                    <a:cubicBezTo>
                      <a:pt x="587" y="39"/>
                      <a:pt x="497"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9" name="Google Shape;5769;p45"/>
              <p:cNvSpPr/>
              <p:nvPr/>
            </p:nvSpPr>
            <p:spPr>
              <a:xfrm>
                <a:off x="4213700" y="4045525"/>
                <a:ext cx="19600" cy="14900"/>
              </a:xfrm>
              <a:custGeom>
                <a:avLst/>
                <a:gdLst/>
                <a:ahLst/>
                <a:cxnLst/>
                <a:rect l="l" t="t" r="r" b="b"/>
                <a:pathLst>
                  <a:path w="784" h="596" extrusionOk="0">
                    <a:moveTo>
                      <a:pt x="393" y="1"/>
                    </a:moveTo>
                    <a:cubicBezTo>
                      <a:pt x="328" y="1"/>
                      <a:pt x="262" y="22"/>
                      <a:pt x="206" y="67"/>
                    </a:cubicBezTo>
                    <a:cubicBezTo>
                      <a:pt x="0" y="234"/>
                      <a:pt x="100" y="568"/>
                      <a:pt x="364" y="594"/>
                    </a:cubicBezTo>
                    <a:cubicBezTo>
                      <a:pt x="375" y="595"/>
                      <a:pt x="387" y="596"/>
                      <a:pt x="398" y="596"/>
                    </a:cubicBezTo>
                    <a:cubicBezTo>
                      <a:pt x="641" y="596"/>
                      <a:pt x="784" y="308"/>
                      <a:pt x="624" y="112"/>
                    </a:cubicBezTo>
                    <a:cubicBezTo>
                      <a:pt x="565" y="38"/>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0" name="Google Shape;5770;p45"/>
              <p:cNvSpPr/>
              <p:nvPr/>
            </p:nvSpPr>
            <p:spPr>
              <a:xfrm>
                <a:off x="4200450" y="4029050"/>
                <a:ext cx="18950" cy="14425"/>
              </a:xfrm>
              <a:custGeom>
                <a:avLst/>
                <a:gdLst/>
                <a:ahLst/>
                <a:cxnLst/>
                <a:rect l="l" t="t" r="r" b="b"/>
                <a:pathLst>
                  <a:path w="758" h="577" extrusionOk="0">
                    <a:moveTo>
                      <a:pt x="381" y="1"/>
                    </a:moveTo>
                    <a:cubicBezTo>
                      <a:pt x="317" y="1"/>
                      <a:pt x="252" y="22"/>
                      <a:pt x="199" y="67"/>
                    </a:cubicBezTo>
                    <a:cubicBezTo>
                      <a:pt x="0" y="227"/>
                      <a:pt x="97" y="549"/>
                      <a:pt x="351" y="575"/>
                    </a:cubicBezTo>
                    <a:cubicBezTo>
                      <a:pt x="362" y="576"/>
                      <a:pt x="374" y="577"/>
                      <a:pt x="385" y="577"/>
                    </a:cubicBezTo>
                    <a:cubicBezTo>
                      <a:pt x="621" y="577"/>
                      <a:pt x="758" y="299"/>
                      <a:pt x="604" y="109"/>
                    </a:cubicBezTo>
                    <a:cubicBezTo>
                      <a:pt x="548" y="38"/>
                      <a:pt x="465" y="1"/>
                      <a:pt x="3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1" name="Google Shape;5771;p45"/>
              <p:cNvSpPr/>
              <p:nvPr/>
            </p:nvSpPr>
            <p:spPr>
              <a:xfrm>
                <a:off x="4187175" y="4012500"/>
                <a:ext cx="18350" cy="13925"/>
              </a:xfrm>
              <a:custGeom>
                <a:avLst/>
                <a:gdLst/>
                <a:ahLst/>
                <a:cxnLst/>
                <a:rect l="l" t="t" r="r" b="b"/>
                <a:pathLst>
                  <a:path w="734" h="557" extrusionOk="0">
                    <a:moveTo>
                      <a:pt x="370" y="1"/>
                    </a:moveTo>
                    <a:cubicBezTo>
                      <a:pt x="308" y="1"/>
                      <a:pt x="246" y="21"/>
                      <a:pt x="194" y="64"/>
                    </a:cubicBezTo>
                    <a:cubicBezTo>
                      <a:pt x="1" y="221"/>
                      <a:pt x="94" y="533"/>
                      <a:pt x="338" y="555"/>
                    </a:cubicBezTo>
                    <a:cubicBezTo>
                      <a:pt x="349" y="556"/>
                      <a:pt x="359" y="557"/>
                      <a:pt x="369" y="557"/>
                    </a:cubicBezTo>
                    <a:cubicBezTo>
                      <a:pt x="598" y="557"/>
                      <a:pt x="734" y="287"/>
                      <a:pt x="586" y="102"/>
                    </a:cubicBezTo>
                    <a:cubicBezTo>
                      <a:pt x="530" y="35"/>
                      <a:pt x="450" y="1"/>
                      <a:pt x="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2" name="Google Shape;5772;p45"/>
              <p:cNvSpPr/>
              <p:nvPr/>
            </p:nvSpPr>
            <p:spPr>
              <a:xfrm>
                <a:off x="4173850" y="3995950"/>
                <a:ext cx="17775" cy="13525"/>
              </a:xfrm>
              <a:custGeom>
                <a:avLst/>
                <a:gdLst/>
                <a:ahLst/>
                <a:cxnLst/>
                <a:rect l="l" t="t" r="r" b="b"/>
                <a:pathLst>
                  <a:path w="711" h="541" extrusionOk="0">
                    <a:moveTo>
                      <a:pt x="357" y="0"/>
                    </a:moveTo>
                    <a:cubicBezTo>
                      <a:pt x="297" y="0"/>
                      <a:pt x="237" y="20"/>
                      <a:pt x="187" y="60"/>
                    </a:cubicBezTo>
                    <a:cubicBezTo>
                      <a:pt x="0" y="211"/>
                      <a:pt x="90" y="513"/>
                      <a:pt x="328" y="539"/>
                    </a:cubicBezTo>
                    <a:cubicBezTo>
                      <a:pt x="339" y="540"/>
                      <a:pt x="349" y="541"/>
                      <a:pt x="359" y="541"/>
                    </a:cubicBezTo>
                    <a:cubicBezTo>
                      <a:pt x="582" y="541"/>
                      <a:pt x="711" y="280"/>
                      <a:pt x="566" y="102"/>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3" name="Google Shape;5773;p45"/>
              <p:cNvSpPr/>
              <p:nvPr/>
            </p:nvSpPr>
            <p:spPr>
              <a:xfrm>
                <a:off x="4160600" y="3979400"/>
                <a:ext cx="17125" cy="13050"/>
              </a:xfrm>
              <a:custGeom>
                <a:avLst/>
                <a:gdLst/>
                <a:ahLst/>
                <a:cxnLst/>
                <a:rect l="l" t="t" r="r" b="b"/>
                <a:pathLst>
                  <a:path w="685" h="522" extrusionOk="0">
                    <a:moveTo>
                      <a:pt x="342" y="0"/>
                    </a:moveTo>
                    <a:cubicBezTo>
                      <a:pt x="285" y="0"/>
                      <a:pt x="228" y="19"/>
                      <a:pt x="180" y="57"/>
                    </a:cubicBezTo>
                    <a:cubicBezTo>
                      <a:pt x="0" y="202"/>
                      <a:pt x="84" y="494"/>
                      <a:pt x="315" y="520"/>
                    </a:cubicBezTo>
                    <a:cubicBezTo>
                      <a:pt x="326" y="521"/>
                      <a:pt x="336" y="522"/>
                      <a:pt x="346" y="522"/>
                    </a:cubicBezTo>
                    <a:cubicBezTo>
                      <a:pt x="559" y="522"/>
                      <a:pt x="685" y="271"/>
                      <a:pt x="547" y="99"/>
                    </a:cubicBezTo>
                    <a:cubicBezTo>
                      <a:pt x="495" y="34"/>
                      <a:pt x="419" y="0"/>
                      <a:pt x="3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4" name="Google Shape;5774;p45"/>
              <p:cNvSpPr/>
              <p:nvPr/>
            </p:nvSpPr>
            <p:spPr>
              <a:xfrm>
                <a:off x="4147325" y="3962875"/>
                <a:ext cx="16600" cy="12625"/>
              </a:xfrm>
              <a:custGeom>
                <a:avLst/>
                <a:gdLst/>
                <a:ahLst/>
                <a:cxnLst/>
                <a:rect l="l" t="t" r="r" b="b"/>
                <a:pathLst>
                  <a:path w="664" h="505" extrusionOk="0">
                    <a:moveTo>
                      <a:pt x="332" y="0"/>
                    </a:moveTo>
                    <a:cubicBezTo>
                      <a:pt x="276" y="0"/>
                      <a:pt x="220" y="19"/>
                      <a:pt x="174" y="56"/>
                    </a:cubicBezTo>
                    <a:cubicBezTo>
                      <a:pt x="1" y="197"/>
                      <a:pt x="84" y="477"/>
                      <a:pt x="306" y="503"/>
                    </a:cubicBezTo>
                    <a:cubicBezTo>
                      <a:pt x="315" y="504"/>
                      <a:pt x="324" y="504"/>
                      <a:pt x="333" y="504"/>
                    </a:cubicBezTo>
                    <a:cubicBezTo>
                      <a:pt x="539" y="504"/>
                      <a:pt x="664" y="261"/>
                      <a:pt x="528" y="95"/>
                    </a:cubicBezTo>
                    <a:cubicBezTo>
                      <a:pt x="479" y="32"/>
                      <a:pt x="405"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5" name="Google Shape;5775;p45"/>
              <p:cNvSpPr/>
              <p:nvPr/>
            </p:nvSpPr>
            <p:spPr>
              <a:xfrm>
                <a:off x="4134075" y="3946375"/>
                <a:ext cx="15875" cy="12075"/>
              </a:xfrm>
              <a:custGeom>
                <a:avLst/>
                <a:gdLst/>
                <a:ahLst/>
                <a:cxnLst/>
                <a:rect l="l" t="t" r="r" b="b"/>
                <a:pathLst>
                  <a:path w="635" h="483" extrusionOk="0">
                    <a:moveTo>
                      <a:pt x="318" y="0"/>
                    </a:moveTo>
                    <a:cubicBezTo>
                      <a:pt x="265" y="0"/>
                      <a:pt x="212" y="18"/>
                      <a:pt x="168" y="54"/>
                    </a:cubicBezTo>
                    <a:cubicBezTo>
                      <a:pt x="1" y="189"/>
                      <a:pt x="81" y="459"/>
                      <a:pt x="293" y="481"/>
                    </a:cubicBezTo>
                    <a:cubicBezTo>
                      <a:pt x="302" y="482"/>
                      <a:pt x="311" y="483"/>
                      <a:pt x="320" y="483"/>
                    </a:cubicBezTo>
                    <a:cubicBezTo>
                      <a:pt x="519" y="483"/>
                      <a:pt x="634" y="249"/>
                      <a:pt x="505" y="89"/>
                    </a:cubicBezTo>
                    <a:cubicBezTo>
                      <a:pt x="458" y="31"/>
                      <a:pt x="388"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6" name="Google Shape;5776;p45"/>
              <p:cNvSpPr/>
              <p:nvPr/>
            </p:nvSpPr>
            <p:spPr>
              <a:xfrm>
                <a:off x="4120750" y="3929825"/>
                <a:ext cx="15400" cy="11675"/>
              </a:xfrm>
              <a:custGeom>
                <a:avLst/>
                <a:gdLst/>
                <a:ahLst/>
                <a:cxnLst/>
                <a:rect l="l" t="t" r="r" b="b"/>
                <a:pathLst>
                  <a:path w="616" h="467" extrusionOk="0">
                    <a:moveTo>
                      <a:pt x="310" y="0"/>
                    </a:moveTo>
                    <a:cubicBezTo>
                      <a:pt x="258" y="0"/>
                      <a:pt x="206" y="18"/>
                      <a:pt x="161" y="54"/>
                    </a:cubicBezTo>
                    <a:cubicBezTo>
                      <a:pt x="0" y="183"/>
                      <a:pt x="77" y="443"/>
                      <a:pt x="286" y="465"/>
                    </a:cubicBezTo>
                    <a:cubicBezTo>
                      <a:pt x="294" y="466"/>
                      <a:pt x="302" y="466"/>
                      <a:pt x="310" y="466"/>
                    </a:cubicBezTo>
                    <a:cubicBezTo>
                      <a:pt x="501" y="466"/>
                      <a:pt x="615" y="241"/>
                      <a:pt x="489" y="86"/>
                    </a:cubicBezTo>
                    <a:cubicBezTo>
                      <a:pt x="443" y="30"/>
                      <a:pt x="377" y="0"/>
                      <a:pt x="3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7" name="Google Shape;5777;p45"/>
              <p:cNvSpPr/>
              <p:nvPr/>
            </p:nvSpPr>
            <p:spPr>
              <a:xfrm>
                <a:off x="4107475" y="3913300"/>
                <a:ext cx="14775" cy="11175"/>
              </a:xfrm>
              <a:custGeom>
                <a:avLst/>
                <a:gdLst/>
                <a:ahLst/>
                <a:cxnLst/>
                <a:rect l="l" t="t" r="r" b="b"/>
                <a:pathLst>
                  <a:path w="591" h="447" extrusionOk="0">
                    <a:moveTo>
                      <a:pt x="296" y="1"/>
                    </a:moveTo>
                    <a:cubicBezTo>
                      <a:pt x="246" y="1"/>
                      <a:pt x="197" y="17"/>
                      <a:pt x="155" y="50"/>
                    </a:cubicBezTo>
                    <a:cubicBezTo>
                      <a:pt x="1" y="175"/>
                      <a:pt x="75" y="426"/>
                      <a:pt x="274" y="445"/>
                    </a:cubicBezTo>
                    <a:cubicBezTo>
                      <a:pt x="282" y="446"/>
                      <a:pt x="290" y="446"/>
                      <a:pt x="297" y="446"/>
                    </a:cubicBezTo>
                    <a:cubicBezTo>
                      <a:pt x="480" y="446"/>
                      <a:pt x="590" y="230"/>
                      <a:pt x="470" y="82"/>
                    </a:cubicBezTo>
                    <a:cubicBezTo>
                      <a:pt x="426" y="29"/>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8" name="Google Shape;5778;p45"/>
              <p:cNvSpPr/>
              <p:nvPr/>
            </p:nvSpPr>
            <p:spPr>
              <a:xfrm>
                <a:off x="4094300" y="3896750"/>
                <a:ext cx="14025" cy="10700"/>
              </a:xfrm>
              <a:custGeom>
                <a:avLst/>
                <a:gdLst/>
                <a:ahLst/>
                <a:cxnLst/>
                <a:rect l="l" t="t" r="r" b="b"/>
                <a:pathLst>
                  <a:path w="561" h="428" extrusionOk="0">
                    <a:moveTo>
                      <a:pt x="282" y="0"/>
                    </a:moveTo>
                    <a:cubicBezTo>
                      <a:pt x="235" y="0"/>
                      <a:pt x="188" y="16"/>
                      <a:pt x="149" y="50"/>
                    </a:cubicBezTo>
                    <a:cubicBezTo>
                      <a:pt x="1" y="169"/>
                      <a:pt x="72" y="406"/>
                      <a:pt x="261" y="426"/>
                    </a:cubicBezTo>
                    <a:cubicBezTo>
                      <a:pt x="270" y="427"/>
                      <a:pt x="279" y="427"/>
                      <a:pt x="288" y="427"/>
                    </a:cubicBezTo>
                    <a:cubicBezTo>
                      <a:pt x="458" y="427"/>
                      <a:pt x="561" y="222"/>
                      <a:pt x="448" y="79"/>
                    </a:cubicBezTo>
                    <a:cubicBezTo>
                      <a:pt x="406" y="28"/>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9" name="Google Shape;5779;p45"/>
              <p:cNvSpPr/>
              <p:nvPr/>
            </p:nvSpPr>
            <p:spPr>
              <a:xfrm>
                <a:off x="4080975" y="3880200"/>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8"/>
                      <a:pt x="271" y="408"/>
                    </a:cubicBezTo>
                    <a:cubicBezTo>
                      <a:pt x="440" y="408"/>
                      <a:pt x="538" y="211"/>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0" name="Google Shape;5780;p45"/>
              <p:cNvSpPr/>
              <p:nvPr/>
            </p:nvSpPr>
            <p:spPr>
              <a:xfrm>
                <a:off x="4067725" y="3863725"/>
                <a:ext cx="12850" cy="9800"/>
              </a:xfrm>
              <a:custGeom>
                <a:avLst/>
                <a:gdLst/>
                <a:ahLst/>
                <a:cxnLst/>
                <a:rect l="l" t="t" r="r" b="b"/>
                <a:pathLst>
                  <a:path w="514" h="392" extrusionOk="0">
                    <a:moveTo>
                      <a:pt x="257" y="0"/>
                    </a:moveTo>
                    <a:cubicBezTo>
                      <a:pt x="214" y="0"/>
                      <a:pt x="171" y="14"/>
                      <a:pt x="135" y="43"/>
                    </a:cubicBezTo>
                    <a:cubicBezTo>
                      <a:pt x="0" y="153"/>
                      <a:pt x="64" y="371"/>
                      <a:pt x="235" y="391"/>
                    </a:cubicBezTo>
                    <a:cubicBezTo>
                      <a:pt x="241" y="391"/>
                      <a:pt x="248" y="391"/>
                      <a:pt x="254" y="391"/>
                    </a:cubicBezTo>
                    <a:cubicBezTo>
                      <a:pt x="416" y="391"/>
                      <a:pt x="513" y="202"/>
                      <a:pt x="408" y="72"/>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1" name="Google Shape;5781;p45"/>
              <p:cNvSpPr/>
              <p:nvPr/>
            </p:nvSpPr>
            <p:spPr>
              <a:xfrm>
                <a:off x="4054375" y="3847225"/>
                <a:ext cx="12300" cy="9350"/>
              </a:xfrm>
              <a:custGeom>
                <a:avLst/>
                <a:gdLst/>
                <a:ahLst/>
                <a:cxnLst/>
                <a:rect l="l" t="t" r="r" b="b"/>
                <a:pathLst>
                  <a:path w="492" h="374" extrusionOk="0">
                    <a:moveTo>
                      <a:pt x="246" y="1"/>
                    </a:moveTo>
                    <a:cubicBezTo>
                      <a:pt x="205" y="1"/>
                      <a:pt x="164" y="14"/>
                      <a:pt x="129" y="41"/>
                    </a:cubicBezTo>
                    <a:cubicBezTo>
                      <a:pt x="1" y="147"/>
                      <a:pt x="65" y="353"/>
                      <a:pt x="229" y="372"/>
                    </a:cubicBezTo>
                    <a:cubicBezTo>
                      <a:pt x="235" y="373"/>
                      <a:pt x="242" y="373"/>
                      <a:pt x="248" y="373"/>
                    </a:cubicBezTo>
                    <a:cubicBezTo>
                      <a:pt x="401" y="373"/>
                      <a:pt x="491" y="194"/>
                      <a:pt x="393" y="70"/>
                    </a:cubicBezTo>
                    <a:cubicBezTo>
                      <a:pt x="356" y="24"/>
                      <a:pt x="301"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2" name="Google Shape;5782;p45"/>
              <p:cNvSpPr/>
              <p:nvPr/>
            </p:nvSpPr>
            <p:spPr>
              <a:xfrm>
                <a:off x="4041125" y="3830650"/>
                <a:ext cx="11625" cy="8825"/>
              </a:xfrm>
              <a:custGeom>
                <a:avLst/>
                <a:gdLst/>
                <a:ahLst/>
                <a:cxnLst/>
                <a:rect l="l" t="t" r="r" b="b"/>
                <a:pathLst>
                  <a:path w="465" h="353" extrusionOk="0">
                    <a:moveTo>
                      <a:pt x="233" y="0"/>
                    </a:moveTo>
                    <a:cubicBezTo>
                      <a:pt x="195" y="0"/>
                      <a:pt x="156" y="13"/>
                      <a:pt x="122" y="39"/>
                    </a:cubicBezTo>
                    <a:cubicBezTo>
                      <a:pt x="0" y="139"/>
                      <a:pt x="58" y="335"/>
                      <a:pt x="216" y="351"/>
                    </a:cubicBezTo>
                    <a:cubicBezTo>
                      <a:pt x="223" y="352"/>
                      <a:pt x="231" y="352"/>
                      <a:pt x="238" y="352"/>
                    </a:cubicBezTo>
                    <a:cubicBezTo>
                      <a:pt x="382" y="352"/>
                      <a:pt x="465" y="181"/>
                      <a:pt x="373" y="65"/>
                    </a:cubicBezTo>
                    <a:cubicBezTo>
                      <a:pt x="336" y="23"/>
                      <a:pt x="285"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3" name="Google Shape;5783;p45"/>
              <p:cNvSpPr/>
              <p:nvPr/>
            </p:nvSpPr>
            <p:spPr>
              <a:xfrm>
                <a:off x="4027875" y="3814100"/>
                <a:ext cx="11000" cy="8400"/>
              </a:xfrm>
              <a:custGeom>
                <a:avLst/>
                <a:gdLst/>
                <a:ahLst/>
                <a:cxnLst/>
                <a:rect l="l" t="t" r="r" b="b"/>
                <a:pathLst>
                  <a:path w="440" h="336" extrusionOk="0">
                    <a:moveTo>
                      <a:pt x="221" y="0"/>
                    </a:moveTo>
                    <a:cubicBezTo>
                      <a:pt x="184" y="0"/>
                      <a:pt x="146" y="13"/>
                      <a:pt x="116" y="39"/>
                    </a:cubicBezTo>
                    <a:cubicBezTo>
                      <a:pt x="0" y="132"/>
                      <a:pt x="55" y="319"/>
                      <a:pt x="203" y="335"/>
                    </a:cubicBezTo>
                    <a:cubicBezTo>
                      <a:pt x="209" y="336"/>
                      <a:pt x="215" y="336"/>
                      <a:pt x="222" y="336"/>
                    </a:cubicBezTo>
                    <a:cubicBezTo>
                      <a:pt x="358" y="336"/>
                      <a:pt x="440" y="172"/>
                      <a:pt x="350" y="62"/>
                    </a:cubicBezTo>
                    <a:cubicBezTo>
                      <a:pt x="318" y="22"/>
                      <a:pt x="269"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4" name="Google Shape;5784;p45"/>
              <p:cNvSpPr/>
              <p:nvPr/>
            </p:nvSpPr>
            <p:spPr>
              <a:xfrm>
                <a:off x="4014600" y="3797550"/>
                <a:ext cx="10375" cy="7925"/>
              </a:xfrm>
              <a:custGeom>
                <a:avLst/>
                <a:gdLst/>
                <a:ahLst/>
                <a:cxnLst/>
                <a:rect l="l" t="t" r="r" b="b"/>
                <a:pathLst>
                  <a:path w="415" h="317" extrusionOk="0">
                    <a:moveTo>
                      <a:pt x="209" y="1"/>
                    </a:moveTo>
                    <a:cubicBezTo>
                      <a:pt x="174" y="1"/>
                      <a:pt x="139" y="12"/>
                      <a:pt x="110" y="36"/>
                    </a:cubicBezTo>
                    <a:cubicBezTo>
                      <a:pt x="1" y="126"/>
                      <a:pt x="52" y="303"/>
                      <a:pt x="194" y="316"/>
                    </a:cubicBezTo>
                    <a:cubicBezTo>
                      <a:pt x="200" y="316"/>
                      <a:pt x="206" y="317"/>
                      <a:pt x="213" y="317"/>
                    </a:cubicBezTo>
                    <a:cubicBezTo>
                      <a:pt x="340" y="317"/>
                      <a:pt x="415" y="166"/>
                      <a:pt x="332" y="62"/>
                    </a:cubicBezTo>
                    <a:cubicBezTo>
                      <a:pt x="301" y="21"/>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5" name="Google Shape;5785;p45"/>
              <p:cNvSpPr/>
              <p:nvPr/>
            </p:nvSpPr>
            <p:spPr>
              <a:xfrm>
                <a:off x="4271375" y="4080650"/>
                <a:ext cx="21525" cy="16250"/>
              </a:xfrm>
              <a:custGeom>
                <a:avLst/>
                <a:gdLst/>
                <a:ahLst/>
                <a:cxnLst/>
                <a:rect l="l" t="t" r="r" b="b"/>
                <a:pathLst>
                  <a:path w="861" h="650" extrusionOk="0">
                    <a:moveTo>
                      <a:pt x="431" y="1"/>
                    </a:moveTo>
                    <a:cubicBezTo>
                      <a:pt x="359" y="1"/>
                      <a:pt x="287" y="24"/>
                      <a:pt x="226" y="72"/>
                    </a:cubicBezTo>
                    <a:cubicBezTo>
                      <a:pt x="1" y="256"/>
                      <a:pt x="110" y="619"/>
                      <a:pt x="399" y="648"/>
                    </a:cubicBezTo>
                    <a:cubicBezTo>
                      <a:pt x="412" y="649"/>
                      <a:pt x="425" y="650"/>
                      <a:pt x="438" y="650"/>
                    </a:cubicBezTo>
                    <a:cubicBezTo>
                      <a:pt x="701" y="650"/>
                      <a:pt x="860" y="335"/>
                      <a:pt x="685" y="121"/>
                    </a:cubicBezTo>
                    <a:cubicBezTo>
                      <a:pt x="621" y="42"/>
                      <a:pt x="527" y="1"/>
                      <a:pt x="4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6" name="Google Shape;5786;p45"/>
              <p:cNvSpPr/>
              <p:nvPr/>
            </p:nvSpPr>
            <p:spPr>
              <a:xfrm>
                <a:off x="4258125" y="4064100"/>
                <a:ext cx="20900" cy="15850"/>
              </a:xfrm>
              <a:custGeom>
                <a:avLst/>
                <a:gdLst/>
                <a:ahLst/>
                <a:cxnLst/>
                <a:rect l="l" t="t" r="r" b="b"/>
                <a:pathLst>
                  <a:path w="836" h="634" extrusionOk="0">
                    <a:moveTo>
                      <a:pt x="418" y="0"/>
                    </a:moveTo>
                    <a:cubicBezTo>
                      <a:pt x="348" y="0"/>
                      <a:pt x="278" y="24"/>
                      <a:pt x="219" y="72"/>
                    </a:cubicBezTo>
                    <a:cubicBezTo>
                      <a:pt x="1" y="249"/>
                      <a:pt x="107" y="603"/>
                      <a:pt x="386" y="632"/>
                    </a:cubicBezTo>
                    <a:cubicBezTo>
                      <a:pt x="398" y="633"/>
                      <a:pt x="410" y="633"/>
                      <a:pt x="421" y="633"/>
                    </a:cubicBezTo>
                    <a:cubicBezTo>
                      <a:pt x="680" y="633"/>
                      <a:pt x="835" y="327"/>
                      <a:pt x="666" y="117"/>
                    </a:cubicBezTo>
                    <a:cubicBezTo>
                      <a:pt x="602" y="41"/>
                      <a:pt x="510" y="0"/>
                      <a:pt x="4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7" name="Google Shape;5787;p45"/>
              <p:cNvSpPr/>
              <p:nvPr/>
            </p:nvSpPr>
            <p:spPr>
              <a:xfrm>
                <a:off x="4244875" y="4047550"/>
                <a:ext cx="20250" cy="15375"/>
              </a:xfrm>
              <a:custGeom>
                <a:avLst/>
                <a:gdLst/>
                <a:ahLst/>
                <a:cxnLst/>
                <a:rect l="l" t="t" r="r" b="b"/>
                <a:pathLst>
                  <a:path w="810" h="615" extrusionOk="0">
                    <a:moveTo>
                      <a:pt x="406" y="1"/>
                    </a:moveTo>
                    <a:cubicBezTo>
                      <a:pt x="338" y="1"/>
                      <a:pt x="270" y="23"/>
                      <a:pt x="213" y="69"/>
                    </a:cubicBezTo>
                    <a:cubicBezTo>
                      <a:pt x="0" y="243"/>
                      <a:pt x="103" y="587"/>
                      <a:pt x="373" y="612"/>
                    </a:cubicBezTo>
                    <a:cubicBezTo>
                      <a:pt x="385" y="614"/>
                      <a:pt x="397" y="614"/>
                      <a:pt x="408" y="614"/>
                    </a:cubicBezTo>
                    <a:cubicBezTo>
                      <a:pt x="661" y="614"/>
                      <a:pt x="809" y="320"/>
                      <a:pt x="643" y="114"/>
                    </a:cubicBezTo>
                    <a:cubicBezTo>
                      <a:pt x="583" y="39"/>
                      <a:pt x="495" y="1"/>
                      <a:pt x="4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8" name="Google Shape;5788;p45"/>
              <p:cNvSpPr/>
              <p:nvPr/>
            </p:nvSpPr>
            <p:spPr>
              <a:xfrm>
                <a:off x="4231625" y="4031075"/>
                <a:ext cx="19600" cy="14900"/>
              </a:xfrm>
              <a:custGeom>
                <a:avLst/>
                <a:gdLst/>
                <a:ahLst/>
                <a:cxnLst/>
                <a:rect l="l" t="t" r="r" b="b"/>
                <a:pathLst>
                  <a:path w="784" h="596" extrusionOk="0">
                    <a:moveTo>
                      <a:pt x="392" y="0"/>
                    </a:moveTo>
                    <a:cubicBezTo>
                      <a:pt x="326" y="0"/>
                      <a:pt x="260" y="22"/>
                      <a:pt x="206" y="66"/>
                    </a:cubicBezTo>
                    <a:cubicBezTo>
                      <a:pt x="0" y="233"/>
                      <a:pt x="97" y="564"/>
                      <a:pt x="360" y="593"/>
                    </a:cubicBezTo>
                    <a:cubicBezTo>
                      <a:pt x="372" y="594"/>
                      <a:pt x="384" y="595"/>
                      <a:pt x="395" y="595"/>
                    </a:cubicBezTo>
                    <a:cubicBezTo>
                      <a:pt x="641" y="595"/>
                      <a:pt x="783" y="308"/>
                      <a:pt x="624" y="111"/>
                    </a:cubicBezTo>
                    <a:cubicBezTo>
                      <a:pt x="565" y="38"/>
                      <a:pt x="478" y="0"/>
                      <a:pt x="3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9" name="Google Shape;5789;p45"/>
              <p:cNvSpPr/>
              <p:nvPr/>
            </p:nvSpPr>
            <p:spPr>
              <a:xfrm>
                <a:off x="4218275" y="4014500"/>
                <a:ext cx="19050" cy="14425"/>
              </a:xfrm>
              <a:custGeom>
                <a:avLst/>
                <a:gdLst/>
                <a:ahLst/>
                <a:cxnLst/>
                <a:rect l="l" t="t" r="r" b="b"/>
                <a:pathLst>
                  <a:path w="762" h="577" extrusionOk="0">
                    <a:moveTo>
                      <a:pt x="384" y="1"/>
                    </a:moveTo>
                    <a:cubicBezTo>
                      <a:pt x="319" y="1"/>
                      <a:pt x="254" y="23"/>
                      <a:pt x="200" y="67"/>
                    </a:cubicBezTo>
                    <a:cubicBezTo>
                      <a:pt x="1" y="228"/>
                      <a:pt x="97" y="549"/>
                      <a:pt x="354" y="575"/>
                    </a:cubicBezTo>
                    <a:cubicBezTo>
                      <a:pt x="366" y="576"/>
                      <a:pt x="377" y="577"/>
                      <a:pt x="389" y="577"/>
                    </a:cubicBezTo>
                    <a:cubicBezTo>
                      <a:pt x="622" y="577"/>
                      <a:pt x="761" y="299"/>
                      <a:pt x="608" y="109"/>
                    </a:cubicBezTo>
                    <a:cubicBezTo>
                      <a:pt x="552" y="38"/>
                      <a:pt x="468" y="1"/>
                      <a:pt x="3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0" name="Google Shape;5790;p45"/>
              <p:cNvSpPr/>
              <p:nvPr/>
            </p:nvSpPr>
            <p:spPr>
              <a:xfrm>
                <a:off x="4205025" y="3998050"/>
                <a:ext cx="18425" cy="13925"/>
              </a:xfrm>
              <a:custGeom>
                <a:avLst/>
                <a:gdLst/>
                <a:ahLst/>
                <a:cxnLst/>
                <a:rect l="l" t="t" r="r" b="b"/>
                <a:pathLst>
                  <a:path w="737" h="557" extrusionOk="0">
                    <a:moveTo>
                      <a:pt x="372" y="0"/>
                    </a:moveTo>
                    <a:cubicBezTo>
                      <a:pt x="310" y="0"/>
                      <a:pt x="247" y="21"/>
                      <a:pt x="193" y="63"/>
                    </a:cubicBezTo>
                    <a:cubicBezTo>
                      <a:pt x="0" y="217"/>
                      <a:pt x="94" y="532"/>
                      <a:pt x="341" y="555"/>
                    </a:cubicBezTo>
                    <a:cubicBezTo>
                      <a:pt x="352" y="556"/>
                      <a:pt x="362" y="556"/>
                      <a:pt x="372" y="556"/>
                    </a:cubicBezTo>
                    <a:cubicBezTo>
                      <a:pt x="601" y="556"/>
                      <a:pt x="736" y="286"/>
                      <a:pt x="589" y="102"/>
                    </a:cubicBezTo>
                    <a:cubicBezTo>
                      <a:pt x="532" y="35"/>
                      <a:pt x="453" y="0"/>
                      <a:pt x="3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1" name="Google Shape;5791;p45"/>
              <p:cNvSpPr/>
              <p:nvPr/>
            </p:nvSpPr>
            <p:spPr>
              <a:xfrm>
                <a:off x="4191775" y="3981450"/>
                <a:ext cx="17775" cy="13500"/>
              </a:xfrm>
              <a:custGeom>
                <a:avLst/>
                <a:gdLst/>
                <a:ahLst/>
                <a:cxnLst/>
                <a:rect l="l" t="t" r="r" b="b"/>
                <a:pathLst>
                  <a:path w="711" h="540" extrusionOk="0">
                    <a:moveTo>
                      <a:pt x="357" y="0"/>
                    </a:moveTo>
                    <a:cubicBezTo>
                      <a:pt x="297" y="0"/>
                      <a:pt x="237" y="20"/>
                      <a:pt x="187" y="62"/>
                    </a:cubicBezTo>
                    <a:cubicBezTo>
                      <a:pt x="0" y="210"/>
                      <a:pt x="90" y="512"/>
                      <a:pt x="328" y="537"/>
                    </a:cubicBezTo>
                    <a:cubicBezTo>
                      <a:pt x="338" y="539"/>
                      <a:pt x="349" y="539"/>
                      <a:pt x="359" y="539"/>
                    </a:cubicBezTo>
                    <a:cubicBezTo>
                      <a:pt x="578" y="539"/>
                      <a:pt x="710" y="279"/>
                      <a:pt x="566" y="100"/>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2" name="Google Shape;5792;p45"/>
              <p:cNvSpPr/>
              <p:nvPr/>
            </p:nvSpPr>
            <p:spPr>
              <a:xfrm>
                <a:off x="4178500" y="3964875"/>
                <a:ext cx="17150" cy="13025"/>
              </a:xfrm>
              <a:custGeom>
                <a:avLst/>
                <a:gdLst/>
                <a:ahLst/>
                <a:cxnLst/>
                <a:rect l="l" t="t" r="r" b="b"/>
                <a:pathLst>
                  <a:path w="686" h="521" extrusionOk="0">
                    <a:moveTo>
                      <a:pt x="345" y="0"/>
                    </a:moveTo>
                    <a:cubicBezTo>
                      <a:pt x="287" y="0"/>
                      <a:pt x="229" y="19"/>
                      <a:pt x="181" y="60"/>
                    </a:cubicBezTo>
                    <a:cubicBezTo>
                      <a:pt x="1" y="204"/>
                      <a:pt x="84" y="493"/>
                      <a:pt x="316" y="519"/>
                    </a:cubicBezTo>
                    <a:cubicBezTo>
                      <a:pt x="326" y="520"/>
                      <a:pt x="336" y="521"/>
                      <a:pt x="346" y="521"/>
                    </a:cubicBezTo>
                    <a:cubicBezTo>
                      <a:pt x="557" y="521"/>
                      <a:pt x="685" y="270"/>
                      <a:pt x="547" y="98"/>
                    </a:cubicBezTo>
                    <a:cubicBezTo>
                      <a:pt x="496" y="34"/>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3" name="Google Shape;5793;p45"/>
              <p:cNvSpPr/>
              <p:nvPr/>
            </p:nvSpPr>
            <p:spPr>
              <a:xfrm>
                <a:off x="4165250" y="3948400"/>
                <a:ext cx="16500" cy="12550"/>
              </a:xfrm>
              <a:custGeom>
                <a:avLst/>
                <a:gdLst/>
                <a:ahLst/>
                <a:cxnLst/>
                <a:rect l="l" t="t" r="r" b="b"/>
                <a:pathLst>
                  <a:path w="660" h="502" extrusionOk="0">
                    <a:moveTo>
                      <a:pt x="331" y="1"/>
                    </a:moveTo>
                    <a:cubicBezTo>
                      <a:pt x="276" y="1"/>
                      <a:pt x="220" y="19"/>
                      <a:pt x="174" y="57"/>
                    </a:cubicBezTo>
                    <a:cubicBezTo>
                      <a:pt x="1" y="198"/>
                      <a:pt x="81" y="478"/>
                      <a:pt x="306" y="500"/>
                    </a:cubicBezTo>
                    <a:cubicBezTo>
                      <a:pt x="316" y="501"/>
                      <a:pt x="326" y="502"/>
                      <a:pt x="336" y="502"/>
                    </a:cubicBezTo>
                    <a:cubicBezTo>
                      <a:pt x="540" y="502"/>
                      <a:pt x="659" y="260"/>
                      <a:pt x="528" y="92"/>
                    </a:cubicBezTo>
                    <a:cubicBezTo>
                      <a:pt x="477" y="32"/>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4" name="Google Shape;5794;p45"/>
              <p:cNvSpPr/>
              <p:nvPr/>
            </p:nvSpPr>
            <p:spPr>
              <a:xfrm>
                <a:off x="4152000" y="3931850"/>
                <a:ext cx="15875" cy="12075"/>
              </a:xfrm>
              <a:custGeom>
                <a:avLst/>
                <a:gdLst/>
                <a:ahLst/>
                <a:cxnLst/>
                <a:rect l="l" t="t" r="r" b="b"/>
                <a:pathLst>
                  <a:path w="635" h="483" extrusionOk="0">
                    <a:moveTo>
                      <a:pt x="317" y="0"/>
                    </a:moveTo>
                    <a:cubicBezTo>
                      <a:pt x="264" y="0"/>
                      <a:pt x="211" y="18"/>
                      <a:pt x="167" y="53"/>
                    </a:cubicBezTo>
                    <a:cubicBezTo>
                      <a:pt x="0" y="188"/>
                      <a:pt x="81" y="458"/>
                      <a:pt x="293" y="481"/>
                    </a:cubicBezTo>
                    <a:cubicBezTo>
                      <a:pt x="302" y="482"/>
                      <a:pt x="311" y="482"/>
                      <a:pt x="320" y="482"/>
                    </a:cubicBezTo>
                    <a:cubicBezTo>
                      <a:pt x="516" y="482"/>
                      <a:pt x="634" y="249"/>
                      <a:pt x="505" y="92"/>
                    </a:cubicBezTo>
                    <a:cubicBezTo>
                      <a:pt x="457" y="31"/>
                      <a:pt x="387"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5" name="Google Shape;5795;p45"/>
              <p:cNvSpPr/>
              <p:nvPr/>
            </p:nvSpPr>
            <p:spPr>
              <a:xfrm>
                <a:off x="4138650" y="3915350"/>
                <a:ext cx="15400" cy="11625"/>
              </a:xfrm>
              <a:custGeom>
                <a:avLst/>
                <a:gdLst/>
                <a:ahLst/>
                <a:cxnLst/>
                <a:rect l="l" t="t" r="r" b="b"/>
                <a:pathLst>
                  <a:path w="616" h="465" extrusionOk="0">
                    <a:moveTo>
                      <a:pt x="307" y="0"/>
                    </a:moveTo>
                    <a:cubicBezTo>
                      <a:pt x="256" y="0"/>
                      <a:pt x="204" y="17"/>
                      <a:pt x="162" y="51"/>
                    </a:cubicBezTo>
                    <a:cubicBezTo>
                      <a:pt x="1" y="183"/>
                      <a:pt x="78" y="443"/>
                      <a:pt x="284" y="463"/>
                    </a:cubicBezTo>
                    <a:cubicBezTo>
                      <a:pt x="293" y="464"/>
                      <a:pt x="302" y="464"/>
                      <a:pt x="311" y="464"/>
                    </a:cubicBezTo>
                    <a:cubicBezTo>
                      <a:pt x="501" y="464"/>
                      <a:pt x="615" y="240"/>
                      <a:pt x="489" y="87"/>
                    </a:cubicBezTo>
                    <a:cubicBezTo>
                      <a:pt x="443" y="30"/>
                      <a:pt x="376"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6" name="Google Shape;5796;p45"/>
              <p:cNvSpPr/>
              <p:nvPr/>
            </p:nvSpPr>
            <p:spPr>
              <a:xfrm>
                <a:off x="4125400" y="3898775"/>
                <a:ext cx="14775" cy="11225"/>
              </a:xfrm>
              <a:custGeom>
                <a:avLst/>
                <a:gdLst/>
                <a:ahLst/>
                <a:cxnLst/>
                <a:rect l="l" t="t" r="r" b="b"/>
                <a:pathLst>
                  <a:path w="591" h="449" extrusionOk="0">
                    <a:moveTo>
                      <a:pt x="296" y="1"/>
                    </a:moveTo>
                    <a:cubicBezTo>
                      <a:pt x="247" y="1"/>
                      <a:pt x="196" y="18"/>
                      <a:pt x="155" y="52"/>
                    </a:cubicBezTo>
                    <a:cubicBezTo>
                      <a:pt x="1" y="178"/>
                      <a:pt x="74" y="425"/>
                      <a:pt x="274" y="448"/>
                    </a:cubicBezTo>
                    <a:cubicBezTo>
                      <a:pt x="282" y="448"/>
                      <a:pt x="289" y="449"/>
                      <a:pt x="297" y="449"/>
                    </a:cubicBezTo>
                    <a:cubicBezTo>
                      <a:pt x="479" y="449"/>
                      <a:pt x="590" y="232"/>
                      <a:pt x="470" y="84"/>
                    </a:cubicBezTo>
                    <a:cubicBezTo>
                      <a:pt x="426" y="30"/>
                      <a:pt x="361" y="1"/>
                      <a:pt x="2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7" name="Google Shape;5797;p45"/>
              <p:cNvSpPr/>
              <p:nvPr/>
            </p:nvSpPr>
            <p:spPr>
              <a:xfrm>
                <a:off x="4112150" y="3882250"/>
                <a:ext cx="14125" cy="10725"/>
              </a:xfrm>
              <a:custGeom>
                <a:avLst/>
                <a:gdLst/>
                <a:ahLst/>
                <a:cxnLst/>
                <a:rect l="l" t="t" r="r" b="b"/>
                <a:pathLst>
                  <a:path w="565" h="429" extrusionOk="0">
                    <a:moveTo>
                      <a:pt x="282" y="0"/>
                    </a:moveTo>
                    <a:cubicBezTo>
                      <a:pt x="234" y="0"/>
                      <a:pt x="187" y="16"/>
                      <a:pt x="148" y="48"/>
                    </a:cubicBezTo>
                    <a:cubicBezTo>
                      <a:pt x="0" y="167"/>
                      <a:pt x="71" y="408"/>
                      <a:pt x="261" y="427"/>
                    </a:cubicBezTo>
                    <a:cubicBezTo>
                      <a:pt x="269" y="428"/>
                      <a:pt x="276" y="428"/>
                      <a:pt x="284" y="428"/>
                    </a:cubicBezTo>
                    <a:cubicBezTo>
                      <a:pt x="460" y="428"/>
                      <a:pt x="564" y="222"/>
                      <a:pt x="447" y="80"/>
                    </a:cubicBezTo>
                    <a:cubicBezTo>
                      <a:pt x="405" y="27"/>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8" name="Google Shape;5798;p45"/>
              <p:cNvSpPr/>
              <p:nvPr/>
            </p:nvSpPr>
            <p:spPr>
              <a:xfrm>
                <a:off x="4098900" y="3865750"/>
                <a:ext cx="13475" cy="10200"/>
              </a:xfrm>
              <a:custGeom>
                <a:avLst/>
                <a:gdLst/>
                <a:ahLst/>
                <a:cxnLst/>
                <a:rect l="l" t="t" r="r" b="b"/>
                <a:pathLst>
                  <a:path w="539" h="408" extrusionOk="0">
                    <a:moveTo>
                      <a:pt x="270" y="0"/>
                    </a:moveTo>
                    <a:cubicBezTo>
                      <a:pt x="225" y="0"/>
                      <a:pt x="179" y="15"/>
                      <a:pt x="141" y="46"/>
                    </a:cubicBezTo>
                    <a:cubicBezTo>
                      <a:pt x="0" y="158"/>
                      <a:pt x="68" y="390"/>
                      <a:pt x="247" y="406"/>
                    </a:cubicBezTo>
                    <a:cubicBezTo>
                      <a:pt x="255" y="407"/>
                      <a:pt x="263" y="407"/>
                      <a:pt x="271" y="407"/>
                    </a:cubicBezTo>
                    <a:cubicBezTo>
                      <a:pt x="437" y="407"/>
                      <a:pt x="538" y="210"/>
                      <a:pt x="427" y="75"/>
                    </a:cubicBezTo>
                    <a:cubicBezTo>
                      <a:pt x="387"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9" name="Google Shape;5799;p45"/>
              <p:cNvSpPr/>
              <p:nvPr/>
            </p:nvSpPr>
            <p:spPr>
              <a:xfrm>
                <a:off x="4085550" y="3849175"/>
                <a:ext cx="12925" cy="9825"/>
              </a:xfrm>
              <a:custGeom>
                <a:avLst/>
                <a:gdLst/>
                <a:ahLst/>
                <a:cxnLst/>
                <a:rect l="l" t="t" r="r" b="b"/>
                <a:pathLst>
                  <a:path w="517" h="393" extrusionOk="0">
                    <a:moveTo>
                      <a:pt x="259" y="1"/>
                    </a:moveTo>
                    <a:cubicBezTo>
                      <a:pt x="215" y="1"/>
                      <a:pt x="172" y="15"/>
                      <a:pt x="136" y="44"/>
                    </a:cubicBezTo>
                    <a:cubicBezTo>
                      <a:pt x="1" y="153"/>
                      <a:pt x="65" y="372"/>
                      <a:pt x="238" y="391"/>
                    </a:cubicBezTo>
                    <a:cubicBezTo>
                      <a:pt x="246" y="392"/>
                      <a:pt x="254" y="392"/>
                      <a:pt x="261" y="392"/>
                    </a:cubicBezTo>
                    <a:cubicBezTo>
                      <a:pt x="421" y="392"/>
                      <a:pt x="516" y="202"/>
                      <a:pt x="412" y="73"/>
                    </a:cubicBezTo>
                    <a:cubicBezTo>
                      <a:pt x="374" y="25"/>
                      <a:pt x="316" y="1"/>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0" name="Google Shape;5800;p45"/>
              <p:cNvSpPr/>
              <p:nvPr/>
            </p:nvSpPr>
            <p:spPr>
              <a:xfrm>
                <a:off x="4072300" y="3832675"/>
                <a:ext cx="12300" cy="9350"/>
              </a:xfrm>
              <a:custGeom>
                <a:avLst/>
                <a:gdLst/>
                <a:ahLst/>
                <a:cxnLst/>
                <a:rect l="l" t="t" r="r" b="b"/>
                <a:pathLst>
                  <a:path w="492" h="374" extrusionOk="0">
                    <a:moveTo>
                      <a:pt x="245" y="1"/>
                    </a:moveTo>
                    <a:cubicBezTo>
                      <a:pt x="204" y="1"/>
                      <a:pt x="163" y="14"/>
                      <a:pt x="129" y="42"/>
                    </a:cubicBezTo>
                    <a:cubicBezTo>
                      <a:pt x="0" y="145"/>
                      <a:pt x="61" y="353"/>
                      <a:pt x="228" y="373"/>
                    </a:cubicBezTo>
                    <a:cubicBezTo>
                      <a:pt x="235" y="373"/>
                      <a:pt x="242" y="374"/>
                      <a:pt x="248" y="374"/>
                    </a:cubicBezTo>
                    <a:cubicBezTo>
                      <a:pt x="400" y="374"/>
                      <a:pt x="491" y="194"/>
                      <a:pt x="392" y="71"/>
                    </a:cubicBezTo>
                    <a:cubicBezTo>
                      <a:pt x="354"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1" name="Google Shape;5801;p45"/>
              <p:cNvSpPr/>
              <p:nvPr/>
            </p:nvSpPr>
            <p:spPr>
              <a:xfrm>
                <a:off x="4059050" y="3816175"/>
                <a:ext cx="11700" cy="8825"/>
              </a:xfrm>
              <a:custGeom>
                <a:avLst/>
                <a:gdLst/>
                <a:ahLst/>
                <a:cxnLst/>
                <a:rect l="l" t="t" r="r" b="b"/>
                <a:pathLst>
                  <a:path w="468" h="353" extrusionOk="0">
                    <a:moveTo>
                      <a:pt x="235" y="1"/>
                    </a:moveTo>
                    <a:cubicBezTo>
                      <a:pt x="196" y="1"/>
                      <a:pt x="157" y="14"/>
                      <a:pt x="125" y="40"/>
                    </a:cubicBezTo>
                    <a:cubicBezTo>
                      <a:pt x="0" y="139"/>
                      <a:pt x="61" y="335"/>
                      <a:pt x="215" y="351"/>
                    </a:cubicBezTo>
                    <a:cubicBezTo>
                      <a:pt x="223" y="352"/>
                      <a:pt x="231" y="353"/>
                      <a:pt x="238" y="353"/>
                    </a:cubicBezTo>
                    <a:cubicBezTo>
                      <a:pt x="382" y="353"/>
                      <a:pt x="468" y="182"/>
                      <a:pt x="373" y="65"/>
                    </a:cubicBezTo>
                    <a:cubicBezTo>
                      <a:pt x="338" y="23"/>
                      <a:pt x="286" y="1"/>
                      <a:pt x="2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2" name="Google Shape;5802;p45"/>
              <p:cNvSpPr/>
              <p:nvPr/>
            </p:nvSpPr>
            <p:spPr>
              <a:xfrm>
                <a:off x="4045775" y="3799600"/>
                <a:ext cx="11025" cy="8375"/>
              </a:xfrm>
              <a:custGeom>
                <a:avLst/>
                <a:gdLst/>
                <a:ahLst/>
                <a:cxnLst/>
                <a:rect l="l" t="t" r="r" b="b"/>
                <a:pathLst>
                  <a:path w="441" h="335" extrusionOk="0">
                    <a:moveTo>
                      <a:pt x="221" y="0"/>
                    </a:moveTo>
                    <a:cubicBezTo>
                      <a:pt x="184" y="0"/>
                      <a:pt x="147" y="12"/>
                      <a:pt x="116" y="37"/>
                    </a:cubicBezTo>
                    <a:cubicBezTo>
                      <a:pt x="1" y="131"/>
                      <a:pt x="55" y="320"/>
                      <a:pt x="203" y="333"/>
                    </a:cubicBezTo>
                    <a:cubicBezTo>
                      <a:pt x="210" y="334"/>
                      <a:pt x="216" y="334"/>
                      <a:pt x="223" y="334"/>
                    </a:cubicBezTo>
                    <a:cubicBezTo>
                      <a:pt x="359" y="334"/>
                      <a:pt x="440" y="174"/>
                      <a:pt x="351" y="63"/>
                    </a:cubicBezTo>
                    <a:cubicBezTo>
                      <a:pt x="318" y="21"/>
                      <a:pt x="270" y="0"/>
                      <a:pt x="2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3" name="Google Shape;5803;p45"/>
              <p:cNvSpPr/>
              <p:nvPr/>
            </p:nvSpPr>
            <p:spPr>
              <a:xfrm>
                <a:off x="4032525" y="3783100"/>
                <a:ext cx="10375" cy="7900"/>
              </a:xfrm>
              <a:custGeom>
                <a:avLst/>
                <a:gdLst/>
                <a:ahLst/>
                <a:cxnLst/>
                <a:rect l="l" t="t" r="r" b="b"/>
                <a:pathLst>
                  <a:path w="415" h="316" extrusionOk="0">
                    <a:moveTo>
                      <a:pt x="209" y="0"/>
                    </a:moveTo>
                    <a:cubicBezTo>
                      <a:pt x="173" y="0"/>
                      <a:pt x="137" y="12"/>
                      <a:pt x="107" y="35"/>
                    </a:cubicBezTo>
                    <a:cubicBezTo>
                      <a:pt x="0" y="122"/>
                      <a:pt x="52" y="299"/>
                      <a:pt x="190" y="315"/>
                    </a:cubicBezTo>
                    <a:cubicBezTo>
                      <a:pt x="195" y="316"/>
                      <a:pt x="201" y="316"/>
                      <a:pt x="206" y="316"/>
                    </a:cubicBezTo>
                    <a:cubicBezTo>
                      <a:pt x="338" y="316"/>
                      <a:pt x="415" y="163"/>
                      <a:pt x="331" y="58"/>
                    </a:cubicBezTo>
                    <a:cubicBezTo>
                      <a:pt x="301"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4" name="Google Shape;5804;p45"/>
              <p:cNvSpPr/>
              <p:nvPr/>
            </p:nvSpPr>
            <p:spPr>
              <a:xfrm>
                <a:off x="4302550" y="4082675"/>
                <a:ext cx="22075" cy="16725"/>
              </a:xfrm>
              <a:custGeom>
                <a:avLst/>
                <a:gdLst/>
                <a:ahLst/>
                <a:cxnLst/>
                <a:rect l="l" t="t" r="r" b="b"/>
                <a:pathLst>
                  <a:path w="883" h="669" extrusionOk="0">
                    <a:moveTo>
                      <a:pt x="444" y="1"/>
                    </a:moveTo>
                    <a:cubicBezTo>
                      <a:pt x="370" y="1"/>
                      <a:pt x="295" y="25"/>
                      <a:pt x="232" y="75"/>
                    </a:cubicBezTo>
                    <a:cubicBezTo>
                      <a:pt x="1" y="261"/>
                      <a:pt x="113" y="637"/>
                      <a:pt x="409" y="666"/>
                    </a:cubicBezTo>
                    <a:cubicBezTo>
                      <a:pt x="422" y="668"/>
                      <a:pt x="435" y="668"/>
                      <a:pt x="447" y="668"/>
                    </a:cubicBezTo>
                    <a:cubicBezTo>
                      <a:pt x="720" y="668"/>
                      <a:pt x="883" y="344"/>
                      <a:pt x="705" y="123"/>
                    </a:cubicBezTo>
                    <a:cubicBezTo>
                      <a:pt x="639" y="43"/>
                      <a:pt x="542" y="1"/>
                      <a:pt x="4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5" name="Google Shape;5805;p45"/>
              <p:cNvSpPr/>
              <p:nvPr/>
            </p:nvSpPr>
            <p:spPr>
              <a:xfrm>
                <a:off x="4289300" y="4066125"/>
                <a:ext cx="21425" cy="16325"/>
              </a:xfrm>
              <a:custGeom>
                <a:avLst/>
                <a:gdLst/>
                <a:ahLst/>
                <a:cxnLst/>
                <a:rect l="l" t="t" r="r" b="b"/>
                <a:pathLst>
                  <a:path w="857" h="653" extrusionOk="0">
                    <a:moveTo>
                      <a:pt x="429" y="1"/>
                    </a:moveTo>
                    <a:cubicBezTo>
                      <a:pt x="357" y="1"/>
                      <a:pt x="285" y="25"/>
                      <a:pt x="226" y="75"/>
                    </a:cubicBezTo>
                    <a:cubicBezTo>
                      <a:pt x="1" y="255"/>
                      <a:pt x="107" y="621"/>
                      <a:pt x="396" y="650"/>
                    </a:cubicBezTo>
                    <a:cubicBezTo>
                      <a:pt x="409" y="652"/>
                      <a:pt x="422" y="652"/>
                      <a:pt x="434" y="652"/>
                    </a:cubicBezTo>
                    <a:cubicBezTo>
                      <a:pt x="701" y="652"/>
                      <a:pt x="857" y="338"/>
                      <a:pt x="682" y="123"/>
                    </a:cubicBezTo>
                    <a:cubicBezTo>
                      <a:pt x="618" y="43"/>
                      <a:pt x="524" y="1"/>
                      <a:pt x="4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6" name="Google Shape;5806;p45"/>
              <p:cNvSpPr/>
              <p:nvPr/>
            </p:nvSpPr>
            <p:spPr>
              <a:xfrm>
                <a:off x="4276050" y="4049600"/>
                <a:ext cx="20850" cy="15825"/>
              </a:xfrm>
              <a:custGeom>
                <a:avLst/>
                <a:gdLst/>
                <a:ahLst/>
                <a:cxnLst/>
                <a:rect l="l" t="t" r="r" b="b"/>
                <a:pathLst>
                  <a:path w="834" h="633" extrusionOk="0">
                    <a:moveTo>
                      <a:pt x="417" y="0"/>
                    </a:moveTo>
                    <a:cubicBezTo>
                      <a:pt x="347" y="0"/>
                      <a:pt x="277" y="23"/>
                      <a:pt x="219" y="71"/>
                    </a:cubicBezTo>
                    <a:cubicBezTo>
                      <a:pt x="0" y="247"/>
                      <a:pt x="106" y="601"/>
                      <a:pt x="386" y="630"/>
                    </a:cubicBezTo>
                    <a:cubicBezTo>
                      <a:pt x="399" y="631"/>
                      <a:pt x="412" y="632"/>
                      <a:pt x="424" y="632"/>
                    </a:cubicBezTo>
                    <a:cubicBezTo>
                      <a:pt x="681" y="632"/>
                      <a:pt x="834" y="327"/>
                      <a:pt x="662" y="119"/>
                    </a:cubicBezTo>
                    <a:cubicBezTo>
                      <a:pt x="600" y="40"/>
                      <a:pt x="509" y="0"/>
                      <a:pt x="4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7" name="Google Shape;5807;p45"/>
              <p:cNvSpPr/>
              <p:nvPr/>
            </p:nvSpPr>
            <p:spPr>
              <a:xfrm>
                <a:off x="4262800" y="4033100"/>
                <a:ext cx="20225" cy="15350"/>
              </a:xfrm>
              <a:custGeom>
                <a:avLst/>
                <a:gdLst/>
                <a:ahLst/>
                <a:cxnLst/>
                <a:rect l="l" t="t" r="r" b="b"/>
                <a:pathLst>
                  <a:path w="809" h="614" extrusionOk="0">
                    <a:moveTo>
                      <a:pt x="406" y="0"/>
                    </a:moveTo>
                    <a:cubicBezTo>
                      <a:pt x="338" y="0"/>
                      <a:pt x="269" y="23"/>
                      <a:pt x="212" y="69"/>
                    </a:cubicBezTo>
                    <a:cubicBezTo>
                      <a:pt x="0" y="239"/>
                      <a:pt x="100" y="583"/>
                      <a:pt x="373" y="612"/>
                    </a:cubicBezTo>
                    <a:cubicBezTo>
                      <a:pt x="385" y="613"/>
                      <a:pt x="396" y="614"/>
                      <a:pt x="407" y="614"/>
                    </a:cubicBezTo>
                    <a:cubicBezTo>
                      <a:pt x="657" y="614"/>
                      <a:pt x="809" y="317"/>
                      <a:pt x="643" y="114"/>
                    </a:cubicBezTo>
                    <a:cubicBezTo>
                      <a:pt x="583" y="39"/>
                      <a:pt x="495" y="0"/>
                      <a:pt x="4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8" name="Google Shape;5808;p45"/>
              <p:cNvSpPr/>
              <p:nvPr/>
            </p:nvSpPr>
            <p:spPr>
              <a:xfrm>
                <a:off x="4249450" y="4016525"/>
                <a:ext cx="19675" cy="14900"/>
              </a:xfrm>
              <a:custGeom>
                <a:avLst/>
                <a:gdLst/>
                <a:ahLst/>
                <a:cxnLst/>
                <a:rect l="l" t="t" r="r" b="b"/>
                <a:pathLst>
                  <a:path w="787" h="596" extrusionOk="0">
                    <a:moveTo>
                      <a:pt x="395" y="0"/>
                    </a:moveTo>
                    <a:cubicBezTo>
                      <a:pt x="329" y="0"/>
                      <a:pt x="263" y="22"/>
                      <a:pt x="209" y="66"/>
                    </a:cubicBezTo>
                    <a:cubicBezTo>
                      <a:pt x="1" y="234"/>
                      <a:pt x="100" y="568"/>
                      <a:pt x="364" y="593"/>
                    </a:cubicBezTo>
                    <a:cubicBezTo>
                      <a:pt x="375" y="595"/>
                      <a:pt x="387" y="595"/>
                      <a:pt x="398" y="595"/>
                    </a:cubicBezTo>
                    <a:cubicBezTo>
                      <a:pt x="641" y="595"/>
                      <a:pt x="787" y="308"/>
                      <a:pt x="627" y="111"/>
                    </a:cubicBezTo>
                    <a:cubicBezTo>
                      <a:pt x="569" y="38"/>
                      <a:pt x="482" y="0"/>
                      <a:pt x="3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9" name="Google Shape;5809;p45"/>
              <p:cNvSpPr/>
              <p:nvPr/>
            </p:nvSpPr>
            <p:spPr>
              <a:xfrm>
                <a:off x="4236200" y="4000050"/>
                <a:ext cx="19050" cy="14400"/>
              </a:xfrm>
              <a:custGeom>
                <a:avLst/>
                <a:gdLst/>
                <a:ahLst/>
                <a:cxnLst/>
                <a:rect l="l" t="t" r="r" b="b"/>
                <a:pathLst>
                  <a:path w="762" h="576" extrusionOk="0">
                    <a:moveTo>
                      <a:pt x="384" y="0"/>
                    </a:moveTo>
                    <a:cubicBezTo>
                      <a:pt x="319" y="0"/>
                      <a:pt x="254" y="22"/>
                      <a:pt x="200" y="67"/>
                    </a:cubicBezTo>
                    <a:cubicBezTo>
                      <a:pt x="0" y="227"/>
                      <a:pt x="100" y="549"/>
                      <a:pt x="354" y="574"/>
                    </a:cubicBezTo>
                    <a:cubicBezTo>
                      <a:pt x="364" y="575"/>
                      <a:pt x="375" y="576"/>
                      <a:pt x="385" y="576"/>
                    </a:cubicBezTo>
                    <a:cubicBezTo>
                      <a:pt x="623" y="576"/>
                      <a:pt x="762" y="296"/>
                      <a:pt x="608" y="105"/>
                    </a:cubicBezTo>
                    <a:cubicBezTo>
                      <a:pt x="550" y="36"/>
                      <a:pt x="467"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0" name="Google Shape;5810;p45"/>
              <p:cNvSpPr/>
              <p:nvPr/>
            </p:nvSpPr>
            <p:spPr>
              <a:xfrm>
                <a:off x="4222950" y="3983500"/>
                <a:ext cx="18400" cy="13925"/>
              </a:xfrm>
              <a:custGeom>
                <a:avLst/>
                <a:gdLst/>
                <a:ahLst/>
                <a:cxnLst/>
                <a:rect l="l" t="t" r="r" b="b"/>
                <a:pathLst>
                  <a:path w="736" h="557" extrusionOk="0">
                    <a:moveTo>
                      <a:pt x="370" y="1"/>
                    </a:moveTo>
                    <a:cubicBezTo>
                      <a:pt x="308" y="1"/>
                      <a:pt x="245" y="21"/>
                      <a:pt x="193" y="63"/>
                    </a:cubicBezTo>
                    <a:cubicBezTo>
                      <a:pt x="0" y="221"/>
                      <a:pt x="93" y="533"/>
                      <a:pt x="341" y="555"/>
                    </a:cubicBezTo>
                    <a:cubicBezTo>
                      <a:pt x="351" y="556"/>
                      <a:pt x="362" y="557"/>
                      <a:pt x="372" y="557"/>
                    </a:cubicBezTo>
                    <a:cubicBezTo>
                      <a:pt x="601" y="557"/>
                      <a:pt x="736" y="287"/>
                      <a:pt x="585" y="102"/>
                    </a:cubicBezTo>
                    <a:cubicBezTo>
                      <a:pt x="531" y="35"/>
                      <a:pt x="451" y="1"/>
                      <a:pt x="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1" name="Google Shape;5811;p45"/>
              <p:cNvSpPr/>
              <p:nvPr/>
            </p:nvSpPr>
            <p:spPr>
              <a:xfrm>
                <a:off x="4209675" y="3966975"/>
                <a:ext cx="17775" cy="13500"/>
              </a:xfrm>
              <a:custGeom>
                <a:avLst/>
                <a:gdLst/>
                <a:ahLst/>
                <a:cxnLst/>
                <a:rect l="l" t="t" r="r" b="b"/>
                <a:pathLst>
                  <a:path w="711" h="540" extrusionOk="0">
                    <a:moveTo>
                      <a:pt x="355" y="0"/>
                    </a:moveTo>
                    <a:cubicBezTo>
                      <a:pt x="296" y="0"/>
                      <a:pt x="237" y="19"/>
                      <a:pt x="187" y="59"/>
                    </a:cubicBezTo>
                    <a:cubicBezTo>
                      <a:pt x="1" y="210"/>
                      <a:pt x="88" y="512"/>
                      <a:pt x="329" y="538"/>
                    </a:cubicBezTo>
                    <a:cubicBezTo>
                      <a:pt x="339" y="539"/>
                      <a:pt x="349" y="540"/>
                      <a:pt x="359" y="540"/>
                    </a:cubicBezTo>
                    <a:cubicBezTo>
                      <a:pt x="579" y="540"/>
                      <a:pt x="711" y="279"/>
                      <a:pt x="566" y="101"/>
                    </a:cubicBezTo>
                    <a:cubicBezTo>
                      <a:pt x="513" y="35"/>
                      <a:pt x="434" y="0"/>
                      <a:pt x="3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2" name="Google Shape;5812;p45"/>
              <p:cNvSpPr/>
              <p:nvPr/>
            </p:nvSpPr>
            <p:spPr>
              <a:xfrm>
                <a:off x="4196350" y="3950400"/>
                <a:ext cx="17200" cy="13050"/>
              </a:xfrm>
              <a:custGeom>
                <a:avLst/>
                <a:gdLst/>
                <a:ahLst/>
                <a:cxnLst/>
                <a:rect l="l" t="t" r="r" b="b"/>
                <a:pathLst>
                  <a:path w="688" h="522" extrusionOk="0">
                    <a:moveTo>
                      <a:pt x="345" y="0"/>
                    </a:moveTo>
                    <a:cubicBezTo>
                      <a:pt x="288" y="0"/>
                      <a:pt x="231" y="19"/>
                      <a:pt x="183" y="57"/>
                    </a:cubicBezTo>
                    <a:cubicBezTo>
                      <a:pt x="0" y="202"/>
                      <a:pt x="87" y="494"/>
                      <a:pt x="318" y="520"/>
                    </a:cubicBezTo>
                    <a:cubicBezTo>
                      <a:pt x="329" y="521"/>
                      <a:pt x="339" y="521"/>
                      <a:pt x="349" y="521"/>
                    </a:cubicBezTo>
                    <a:cubicBezTo>
                      <a:pt x="562" y="521"/>
                      <a:pt x="688" y="271"/>
                      <a:pt x="550" y="99"/>
                    </a:cubicBezTo>
                    <a:cubicBezTo>
                      <a:pt x="498" y="34"/>
                      <a:pt x="422"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3" name="Google Shape;5813;p45"/>
              <p:cNvSpPr/>
              <p:nvPr/>
            </p:nvSpPr>
            <p:spPr>
              <a:xfrm>
                <a:off x="4183100" y="3933875"/>
                <a:ext cx="16575" cy="12600"/>
              </a:xfrm>
              <a:custGeom>
                <a:avLst/>
                <a:gdLst/>
                <a:ahLst/>
                <a:cxnLst/>
                <a:rect l="l" t="t" r="r" b="b"/>
                <a:pathLst>
                  <a:path w="663" h="504" extrusionOk="0">
                    <a:moveTo>
                      <a:pt x="333" y="0"/>
                    </a:moveTo>
                    <a:cubicBezTo>
                      <a:pt x="278" y="0"/>
                      <a:pt x="222" y="19"/>
                      <a:pt x="177" y="56"/>
                    </a:cubicBezTo>
                    <a:cubicBezTo>
                      <a:pt x="0" y="197"/>
                      <a:pt x="84" y="477"/>
                      <a:pt x="305" y="503"/>
                    </a:cubicBezTo>
                    <a:cubicBezTo>
                      <a:pt x="315" y="504"/>
                      <a:pt x="324" y="504"/>
                      <a:pt x="333" y="504"/>
                    </a:cubicBezTo>
                    <a:cubicBezTo>
                      <a:pt x="541" y="504"/>
                      <a:pt x="663" y="261"/>
                      <a:pt x="527" y="94"/>
                    </a:cubicBezTo>
                    <a:cubicBezTo>
                      <a:pt x="478" y="32"/>
                      <a:pt x="405" y="0"/>
                      <a:pt x="3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4" name="Google Shape;5814;p45"/>
              <p:cNvSpPr/>
              <p:nvPr/>
            </p:nvSpPr>
            <p:spPr>
              <a:xfrm>
                <a:off x="4169900" y="3917375"/>
                <a:ext cx="15875" cy="12075"/>
              </a:xfrm>
              <a:custGeom>
                <a:avLst/>
                <a:gdLst/>
                <a:ahLst/>
                <a:cxnLst/>
                <a:rect l="l" t="t" r="r" b="b"/>
                <a:pathLst>
                  <a:path w="635" h="483" extrusionOk="0">
                    <a:moveTo>
                      <a:pt x="318" y="0"/>
                    </a:moveTo>
                    <a:cubicBezTo>
                      <a:pt x="265" y="0"/>
                      <a:pt x="211" y="18"/>
                      <a:pt x="165" y="54"/>
                    </a:cubicBezTo>
                    <a:cubicBezTo>
                      <a:pt x="1" y="189"/>
                      <a:pt x="81" y="459"/>
                      <a:pt x="293" y="481"/>
                    </a:cubicBezTo>
                    <a:cubicBezTo>
                      <a:pt x="303" y="482"/>
                      <a:pt x="311" y="483"/>
                      <a:pt x="320" y="483"/>
                    </a:cubicBezTo>
                    <a:cubicBezTo>
                      <a:pt x="517" y="483"/>
                      <a:pt x="635" y="249"/>
                      <a:pt x="506" y="89"/>
                    </a:cubicBezTo>
                    <a:cubicBezTo>
                      <a:pt x="458" y="31"/>
                      <a:pt x="389"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5" name="Google Shape;5815;p45"/>
              <p:cNvSpPr/>
              <p:nvPr/>
            </p:nvSpPr>
            <p:spPr>
              <a:xfrm>
                <a:off x="4156575" y="3900825"/>
                <a:ext cx="15325" cy="11675"/>
              </a:xfrm>
              <a:custGeom>
                <a:avLst/>
                <a:gdLst/>
                <a:ahLst/>
                <a:cxnLst/>
                <a:rect l="l" t="t" r="r" b="b"/>
                <a:pathLst>
                  <a:path w="613" h="467" extrusionOk="0">
                    <a:moveTo>
                      <a:pt x="309" y="0"/>
                    </a:moveTo>
                    <a:cubicBezTo>
                      <a:pt x="257" y="0"/>
                      <a:pt x="204" y="18"/>
                      <a:pt x="161" y="54"/>
                    </a:cubicBezTo>
                    <a:cubicBezTo>
                      <a:pt x="0" y="182"/>
                      <a:pt x="78" y="443"/>
                      <a:pt x="283" y="465"/>
                    </a:cubicBezTo>
                    <a:cubicBezTo>
                      <a:pt x="291" y="466"/>
                      <a:pt x="299" y="466"/>
                      <a:pt x="307" y="466"/>
                    </a:cubicBezTo>
                    <a:cubicBezTo>
                      <a:pt x="498" y="466"/>
                      <a:pt x="613" y="240"/>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6" name="Google Shape;5816;p45"/>
              <p:cNvSpPr/>
              <p:nvPr/>
            </p:nvSpPr>
            <p:spPr>
              <a:xfrm>
                <a:off x="4143325" y="3884300"/>
                <a:ext cx="14675" cy="11175"/>
              </a:xfrm>
              <a:custGeom>
                <a:avLst/>
                <a:gdLst/>
                <a:ahLst/>
                <a:cxnLst/>
                <a:rect l="l" t="t" r="r" b="b"/>
                <a:pathLst>
                  <a:path w="587" h="447" extrusionOk="0">
                    <a:moveTo>
                      <a:pt x="294" y="1"/>
                    </a:moveTo>
                    <a:cubicBezTo>
                      <a:pt x="245" y="1"/>
                      <a:pt x="196" y="16"/>
                      <a:pt x="154" y="50"/>
                    </a:cubicBezTo>
                    <a:cubicBezTo>
                      <a:pt x="0" y="175"/>
                      <a:pt x="74" y="426"/>
                      <a:pt x="270" y="445"/>
                    </a:cubicBezTo>
                    <a:cubicBezTo>
                      <a:pt x="278" y="446"/>
                      <a:pt x="286" y="446"/>
                      <a:pt x="294" y="446"/>
                    </a:cubicBezTo>
                    <a:cubicBezTo>
                      <a:pt x="479" y="446"/>
                      <a:pt x="587" y="230"/>
                      <a:pt x="466" y="82"/>
                    </a:cubicBezTo>
                    <a:cubicBezTo>
                      <a:pt x="422" y="29"/>
                      <a:pt x="358"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7" name="Google Shape;5817;p45"/>
              <p:cNvSpPr/>
              <p:nvPr/>
            </p:nvSpPr>
            <p:spPr>
              <a:xfrm>
                <a:off x="4130050" y="3867750"/>
                <a:ext cx="14025" cy="10700"/>
              </a:xfrm>
              <a:custGeom>
                <a:avLst/>
                <a:gdLst/>
                <a:ahLst/>
                <a:cxnLst/>
                <a:rect l="l" t="t" r="r" b="b"/>
                <a:pathLst>
                  <a:path w="561" h="428" extrusionOk="0">
                    <a:moveTo>
                      <a:pt x="281" y="0"/>
                    </a:moveTo>
                    <a:cubicBezTo>
                      <a:pt x="234" y="0"/>
                      <a:pt x="187" y="16"/>
                      <a:pt x="149" y="50"/>
                    </a:cubicBezTo>
                    <a:cubicBezTo>
                      <a:pt x="1" y="168"/>
                      <a:pt x="72" y="406"/>
                      <a:pt x="261" y="426"/>
                    </a:cubicBezTo>
                    <a:cubicBezTo>
                      <a:pt x="270" y="427"/>
                      <a:pt x="279" y="427"/>
                      <a:pt x="288" y="427"/>
                    </a:cubicBezTo>
                    <a:cubicBezTo>
                      <a:pt x="459" y="427"/>
                      <a:pt x="561" y="222"/>
                      <a:pt x="448" y="82"/>
                    </a:cubicBezTo>
                    <a:cubicBezTo>
                      <a:pt x="406" y="29"/>
                      <a:pt x="344" y="0"/>
                      <a:pt x="2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8" name="Google Shape;5818;p45"/>
              <p:cNvSpPr/>
              <p:nvPr/>
            </p:nvSpPr>
            <p:spPr>
              <a:xfrm>
                <a:off x="4116725" y="3851200"/>
                <a:ext cx="13550" cy="10275"/>
              </a:xfrm>
              <a:custGeom>
                <a:avLst/>
                <a:gdLst/>
                <a:ahLst/>
                <a:cxnLst/>
                <a:rect l="l" t="t" r="r" b="b"/>
                <a:pathLst>
                  <a:path w="542" h="411" extrusionOk="0">
                    <a:moveTo>
                      <a:pt x="272" y="1"/>
                    </a:moveTo>
                    <a:cubicBezTo>
                      <a:pt x="226" y="1"/>
                      <a:pt x="181" y="16"/>
                      <a:pt x="142" y="46"/>
                    </a:cubicBezTo>
                    <a:cubicBezTo>
                      <a:pt x="0" y="162"/>
                      <a:pt x="71" y="390"/>
                      <a:pt x="251" y="409"/>
                    </a:cubicBezTo>
                    <a:cubicBezTo>
                      <a:pt x="259" y="410"/>
                      <a:pt x="267" y="411"/>
                      <a:pt x="274" y="411"/>
                    </a:cubicBezTo>
                    <a:cubicBezTo>
                      <a:pt x="441" y="411"/>
                      <a:pt x="542" y="214"/>
                      <a:pt x="431" y="78"/>
                    </a:cubicBezTo>
                    <a:cubicBezTo>
                      <a:pt x="391" y="27"/>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9" name="Google Shape;5819;p45"/>
              <p:cNvSpPr/>
              <p:nvPr/>
            </p:nvSpPr>
            <p:spPr>
              <a:xfrm>
                <a:off x="4103475" y="3834725"/>
                <a:ext cx="12925" cy="9800"/>
              </a:xfrm>
              <a:custGeom>
                <a:avLst/>
                <a:gdLst/>
                <a:ahLst/>
                <a:cxnLst/>
                <a:rect l="l" t="t" r="r" b="b"/>
                <a:pathLst>
                  <a:path w="517" h="392" extrusionOk="0">
                    <a:moveTo>
                      <a:pt x="259" y="0"/>
                    </a:moveTo>
                    <a:cubicBezTo>
                      <a:pt x="215" y="0"/>
                      <a:pt x="171" y="14"/>
                      <a:pt x="135" y="43"/>
                    </a:cubicBezTo>
                    <a:cubicBezTo>
                      <a:pt x="0" y="153"/>
                      <a:pt x="64" y="371"/>
                      <a:pt x="238" y="390"/>
                    </a:cubicBezTo>
                    <a:cubicBezTo>
                      <a:pt x="245" y="391"/>
                      <a:pt x="251" y="391"/>
                      <a:pt x="258" y="391"/>
                    </a:cubicBezTo>
                    <a:cubicBezTo>
                      <a:pt x="420" y="391"/>
                      <a:pt x="517" y="202"/>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0" name="Google Shape;5820;p45"/>
              <p:cNvSpPr/>
              <p:nvPr/>
            </p:nvSpPr>
            <p:spPr>
              <a:xfrm>
                <a:off x="4090200" y="3818150"/>
                <a:ext cx="12300" cy="9350"/>
              </a:xfrm>
              <a:custGeom>
                <a:avLst/>
                <a:gdLst/>
                <a:ahLst/>
                <a:cxnLst/>
                <a:rect l="l" t="t" r="r" b="b"/>
                <a:pathLst>
                  <a:path w="492" h="374" extrusionOk="0">
                    <a:moveTo>
                      <a:pt x="247" y="1"/>
                    </a:moveTo>
                    <a:cubicBezTo>
                      <a:pt x="206" y="1"/>
                      <a:pt x="164" y="15"/>
                      <a:pt x="129" y="44"/>
                    </a:cubicBezTo>
                    <a:cubicBezTo>
                      <a:pt x="1" y="147"/>
                      <a:pt x="62" y="356"/>
                      <a:pt x="226" y="372"/>
                    </a:cubicBezTo>
                    <a:cubicBezTo>
                      <a:pt x="233" y="373"/>
                      <a:pt x="239" y="373"/>
                      <a:pt x="246" y="373"/>
                    </a:cubicBezTo>
                    <a:cubicBezTo>
                      <a:pt x="401" y="373"/>
                      <a:pt x="492" y="193"/>
                      <a:pt x="390" y="70"/>
                    </a:cubicBezTo>
                    <a:cubicBezTo>
                      <a:pt x="354" y="25"/>
                      <a:pt x="301"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1" name="Google Shape;5821;p45"/>
              <p:cNvSpPr/>
              <p:nvPr/>
            </p:nvSpPr>
            <p:spPr>
              <a:xfrm>
                <a:off x="4076950" y="3801650"/>
                <a:ext cx="11625" cy="8825"/>
              </a:xfrm>
              <a:custGeom>
                <a:avLst/>
                <a:gdLst/>
                <a:ahLst/>
                <a:cxnLst/>
                <a:rect l="l" t="t" r="r" b="b"/>
                <a:pathLst>
                  <a:path w="465" h="353" extrusionOk="0">
                    <a:moveTo>
                      <a:pt x="232" y="0"/>
                    </a:moveTo>
                    <a:cubicBezTo>
                      <a:pt x="193" y="0"/>
                      <a:pt x="155" y="13"/>
                      <a:pt x="123" y="39"/>
                    </a:cubicBezTo>
                    <a:cubicBezTo>
                      <a:pt x="1" y="139"/>
                      <a:pt x="59" y="335"/>
                      <a:pt x="216" y="351"/>
                    </a:cubicBezTo>
                    <a:cubicBezTo>
                      <a:pt x="224" y="352"/>
                      <a:pt x="231" y="352"/>
                      <a:pt x="238" y="352"/>
                    </a:cubicBezTo>
                    <a:cubicBezTo>
                      <a:pt x="380" y="352"/>
                      <a:pt x="465" y="181"/>
                      <a:pt x="370" y="65"/>
                    </a:cubicBezTo>
                    <a:cubicBezTo>
                      <a:pt x="335" y="23"/>
                      <a:pt x="284" y="0"/>
                      <a:pt x="2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2" name="Google Shape;5822;p45"/>
              <p:cNvSpPr/>
              <p:nvPr/>
            </p:nvSpPr>
            <p:spPr>
              <a:xfrm>
                <a:off x="4063625" y="3785125"/>
                <a:ext cx="11075" cy="8375"/>
              </a:xfrm>
              <a:custGeom>
                <a:avLst/>
                <a:gdLst/>
                <a:ahLst/>
                <a:cxnLst/>
                <a:rect l="l" t="t" r="r" b="b"/>
                <a:pathLst>
                  <a:path w="443" h="335" extrusionOk="0">
                    <a:moveTo>
                      <a:pt x="223" y="1"/>
                    </a:moveTo>
                    <a:cubicBezTo>
                      <a:pt x="186" y="1"/>
                      <a:pt x="148" y="13"/>
                      <a:pt x="116" y="38"/>
                    </a:cubicBezTo>
                    <a:cubicBezTo>
                      <a:pt x="0" y="131"/>
                      <a:pt x="58" y="321"/>
                      <a:pt x="206" y="334"/>
                    </a:cubicBezTo>
                    <a:cubicBezTo>
                      <a:pt x="212" y="334"/>
                      <a:pt x="219" y="335"/>
                      <a:pt x="225" y="335"/>
                    </a:cubicBezTo>
                    <a:cubicBezTo>
                      <a:pt x="362" y="335"/>
                      <a:pt x="443" y="174"/>
                      <a:pt x="354" y="64"/>
                    </a:cubicBezTo>
                    <a:cubicBezTo>
                      <a:pt x="321" y="22"/>
                      <a:pt x="273" y="1"/>
                      <a:pt x="2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3" name="Google Shape;5823;p45"/>
              <p:cNvSpPr/>
              <p:nvPr/>
            </p:nvSpPr>
            <p:spPr>
              <a:xfrm>
                <a:off x="4050350" y="3768550"/>
                <a:ext cx="10450" cy="7925"/>
              </a:xfrm>
              <a:custGeom>
                <a:avLst/>
                <a:gdLst/>
                <a:ahLst/>
                <a:cxnLst/>
                <a:rect l="l" t="t" r="r" b="b"/>
                <a:pathLst>
                  <a:path w="418" h="317" extrusionOk="0">
                    <a:moveTo>
                      <a:pt x="209" y="1"/>
                    </a:moveTo>
                    <a:cubicBezTo>
                      <a:pt x="174" y="1"/>
                      <a:pt x="139" y="12"/>
                      <a:pt x="110" y="36"/>
                    </a:cubicBezTo>
                    <a:cubicBezTo>
                      <a:pt x="1" y="126"/>
                      <a:pt x="56" y="303"/>
                      <a:pt x="194" y="315"/>
                    </a:cubicBezTo>
                    <a:cubicBezTo>
                      <a:pt x="200" y="316"/>
                      <a:pt x="207" y="316"/>
                      <a:pt x="213" y="316"/>
                    </a:cubicBezTo>
                    <a:cubicBezTo>
                      <a:pt x="343" y="316"/>
                      <a:pt x="418" y="166"/>
                      <a:pt x="335" y="61"/>
                    </a:cubicBezTo>
                    <a:cubicBezTo>
                      <a:pt x="302" y="21"/>
                      <a:pt x="256"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4" name="Google Shape;5824;p45"/>
              <p:cNvSpPr/>
              <p:nvPr/>
            </p:nvSpPr>
            <p:spPr>
              <a:xfrm>
                <a:off x="4333725" y="4084725"/>
                <a:ext cx="22800" cy="17250"/>
              </a:xfrm>
              <a:custGeom>
                <a:avLst/>
                <a:gdLst/>
                <a:ahLst/>
                <a:cxnLst/>
                <a:rect l="l" t="t" r="r" b="b"/>
                <a:pathLst>
                  <a:path w="912" h="690" extrusionOk="0">
                    <a:moveTo>
                      <a:pt x="457" y="0"/>
                    </a:moveTo>
                    <a:cubicBezTo>
                      <a:pt x="382" y="0"/>
                      <a:pt x="306" y="25"/>
                      <a:pt x="242" y="77"/>
                    </a:cubicBezTo>
                    <a:cubicBezTo>
                      <a:pt x="1" y="269"/>
                      <a:pt x="116" y="655"/>
                      <a:pt x="422" y="687"/>
                    </a:cubicBezTo>
                    <a:cubicBezTo>
                      <a:pt x="435" y="689"/>
                      <a:pt x="448" y="689"/>
                      <a:pt x="460" y="689"/>
                    </a:cubicBezTo>
                    <a:cubicBezTo>
                      <a:pt x="743" y="689"/>
                      <a:pt x="912" y="356"/>
                      <a:pt x="724" y="128"/>
                    </a:cubicBezTo>
                    <a:cubicBezTo>
                      <a:pt x="656" y="44"/>
                      <a:pt x="557" y="0"/>
                      <a:pt x="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5" name="Google Shape;5825;p45"/>
              <p:cNvSpPr/>
              <p:nvPr/>
            </p:nvSpPr>
            <p:spPr>
              <a:xfrm>
                <a:off x="4320475" y="4068175"/>
                <a:ext cx="22075" cy="16750"/>
              </a:xfrm>
              <a:custGeom>
                <a:avLst/>
                <a:gdLst/>
                <a:ahLst/>
                <a:cxnLst/>
                <a:rect l="l" t="t" r="r" b="b"/>
                <a:pathLst>
                  <a:path w="883" h="670" extrusionOk="0">
                    <a:moveTo>
                      <a:pt x="445" y="0"/>
                    </a:moveTo>
                    <a:cubicBezTo>
                      <a:pt x="370" y="0"/>
                      <a:pt x="295" y="25"/>
                      <a:pt x="232" y="76"/>
                    </a:cubicBezTo>
                    <a:cubicBezTo>
                      <a:pt x="1" y="263"/>
                      <a:pt x="113" y="636"/>
                      <a:pt x="409" y="668"/>
                    </a:cubicBezTo>
                    <a:cubicBezTo>
                      <a:pt x="422" y="669"/>
                      <a:pt x="434" y="670"/>
                      <a:pt x="447" y="670"/>
                    </a:cubicBezTo>
                    <a:cubicBezTo>
                      <a:pt x="720" y="670"/>
                      <a:pt x="883" y="346"/>
                      <a:pt x="704" y="125"/>
                    </a:cubicBezTo>
                    <a:cubicBezTo>
                      <a:pt x="639" y="43"/>
                      <a:pt x="542" y="0"/>
                      <a:pt x="4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6" name="Google Shape;5826;p45"/>
              <p:cNvSpPr/>
              <p:nvPr/>
            </p:nvSpPr>
            <p:spPr>
              <a:xfrm>
                <a:off x="4307225" y="4051650"/>
                <a:ext cx="21425" cy="16250"/>
              </a:xfrm>
              <a:custGeom>
                <a:avLst/>
                <a:gdLst/>
                <a:ahLst/>
                <a:cxnLst/>
                <a:rect l="l" t="t" r="r" b="b"/>
                <a:pathLst>
                  <a:path w="857" h="650" extrusionOk="0">
                    <a:moveTo>
                      <a:pt x="428" y="0"/>
                    </a:moveTo>
                    <a:cubicBezTo>
                      <a:pt x="357" y="0"/>
                      <a:pt x="285" y="24"/>
                      <a:pt x="225" y="72"/>
                    </a:cubicBezTo>
                    <a:cubicBezTo>
                      <a:pt x="0" y="255"/>
                      <a:pt x="110" y="619"/>
                      <a:pt x="396" y="648"/>
                    </a:cubicBezTo>
                    <a:cubicBezTo>
                      <a:pt x="409" y="649"/>
                      <a:pt x="421" y="650"/>
                      <a:pt x="434" y="650"/>
                    </a:cubicBezTo>
                    <a:cubicBezTo>
                      <a:pt x="700" y="650"/>
                      <a:pt x="856" y="335"/>
                      <a:pt x="682" y="120"/>
                    </a:cubicBezTo>
                    <a:cubicBezTo>
                      <a:pt x="617" y="42"/>
                      <a:pt x="523" y="0"/>
                      <a:pt x="4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7" name="Google Shape;5827;p45"/>
              <p:cNvSpPr/>
              <p:nvPr/>
            </p:nvSpPr>
            <p:spPr>
              <a:xfrm>
                <a:off x="4293975" y="4035100"/>
                <a:ext cx="20875" cy="15850"/>
              </a:xfrm>
              <a:custGeom>
                <a:avLst/>
                <a:gdLst/>
                <a:ahLst/>
                <a:cxnLst/>
                <a:rect l="l" t="t" r="r" b="b"/>
                <a:pathLst>
                  <a:path w="835" h="634" extrusionOk="0">
                    <a:moveTo>
                      <a:pt x="417" y="0"/>
                    </a:moveTo>
                    <a:cubicBezTo>
                      <a:pt x="347" y="0"/>
                      <a:pt x="277" y="24"/>
                      <a:pt x="219" y="72"/>
                    </a:cubicBezTo>
                    <a:cubicBezTo>
                      <a:pt x="0" y="249"/>
                      <a:pt x="103" y="602"/>
                      <a:pt x="386" y="631"/>
                    </a:cubicBezTo>
                    <a:cubicBezTo>
                      <a:pt x="397" y="633"/>
                      <a:pt x="409" y="633"/>
                      <a:pt x="420" y="633"/>
                    </a:cubicBezTo>
                    <a:cubicBezTo>
                      <a:pt x="679" y="633"/>
                      <a:pt x="834" y="327"/>
                      <a:pt x="662" y="117"/>
                    </a:cubicBezTo>
                    <a:cubicBezTo>
                      <a:pt x="600" y="41"/>
                      <a:pt x="509" y="0"/>
                      <a:pt x="4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8" name="Google Shape;5828;p45"/>
              <p:cNvSpPr/>
              <p:nvPr/>
            </p:nvSpPr>
            <p:spPr>
              <a:xfrm>
                <a:off x="4280700" y="4018550"/>
                <a:ext cx="20250" cy="15350"/>
              </a:xfrm>
              <a:custGeom>
                <a:avLst/>
                <a:gdLst/>
                <a:ahLst/>
                <a:cxnLst/>
                <a:rect l="l" t="t" r="r" b="b"/>
                <a:pathLst>
                  <a:path w="810" h="614" extrusionOk="0">
                    <a:moveTo>
                      <a:pt x="406" y="1"/>
                    </a:moveTo>
                    <a:cubicBezTo>
                      <a:pt x="338" y="1"/>
                      <a:pt x="270" y="23"/>
                      <a:pt x="213" y="69"/>
                    </a:cubicBezTo>
                    <a:cubicBezTo>
                      <a:pt x="1" y="243"/>
                      <a:pt x="100" y="586"/>
                      <a:pt x="374" y="612"/>
                    </a:cubicBezTo>
                    <a:cubicBezTo>
                      <a:pt x="385" y="613"/>
                      <a:pt x="397" y="614"/>
                      <a:pt x="408" y="614"/>
                    </a:cubicBezTo>
                    <a:cubicBezTo>
                      <a:pt x="658" y="614"/>
                      <a:pt x="809" y="320"/>
                      <a:pt x="643" y="114"/>
                    </a:cubicBezTo>
                    <a:cubicBezTo>
                      <a:pt x="583" y="39"/>
                      <a:pt x="495" y="1"/>
                      <a:pt x="4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9" name="Google Shape;5829;p45"/>
              <p:cNvSpPr/>
              <p:nvPr/>
            </p:nvSpPr>
            <p:spPr>
              <a:xfrm>
                <a:off x="4267375" y="4002075"/>
                <a:ext cx="19675" cy="14875"/>
              </a:xfrm>
              <a:custGeom>
                <a:avLst/>
                <a:gdLst/>
                <a:ahLst/>
                <a:cxnLst/>
                <a:rect l="l" t="t" r="r" b="b"/>
                <a:pathLst>
                  <a:path w="787" h="595" extrusionOk="0">
                    <a:moveTo>
                      <a:pt x="393" y="0"/>
                    </a:moveTo>
                    <a:cubicBezTo>
                      <a:pt x="327" y="0"/>
                      <a:pt x="261" y="22"/>
                      <a:pt x="206" y="66"/>
                    </a:cubicBezTo>
                    <a:cubicBezTo>
                      <a:pt x="0" y="233"/>
                      <a:pt x="100" y="564"/>
                      <a:pt x="363" y="593"/>
                    </a:cubicBezTo>
                    <a:cubicBezTo>
                      <a:pt x="375" y="594"/>
                      <a:pt x="387" y="595"/>
                      <a:pt x="398" y="595"/>
                    </a:cubicBezTo>
                    <a:cubicBezTo>
                      <a:pt x="641" y="595"/>
                      <a:pt x="787" y="307"/>
                      <a:pt x="627" y="111"/>
                    </a:cubicBezTo>
                    <a:cubicBezTo>
                      <a:pt x="567" y="38"/>
                      <a:pt x="480" y="0"/>
                      <a:pt x="3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0" name="Google Shape;5830;p45"/>
              <p:cNvSpPr/>
              <p:nvPr/>
            </p:nvSpPr>
            <p:spPr>
              <a:xfrm>
                <a:off x="4254100" y="3985550"/>
                <a:ext cx="19075" cy="14450"/>
              </a:xfrm>
              <a:custGeom>
                <a:avLst/>
                <a:gdLst/>
                <a:ahLst/>
                <a:cxnLst/>
                <a:rect l="l" t="t" r="r" b="b"/>
                <a:pathLst>
                  <a:path w="763" h="578" extrusionOk="0">
                    <a:moveTo>
                      <a:pt x="383" y="0"/>
                    </a:moveTo>
                    <a:cubicBezTo>
                      <a:pt x="318" y="0"/>
                      <a:pt x="253" y="22"/>
                      <a:pt x="200" y="65"/>
                    </a:cubicBezTo>
                    <a:cubicBezTo>
                      <a:pt x="1" y="229"/>
                      <a:pt x="101" y="550"/>
                      <a:pt x="354" y="576"/>
                    </a:cubicBezTo>
                    <a:cubicBezTo>
                      <a:pt x="365" y="577"/>
                      <a:pt x="375" y="577"/>
                      <a:pt x="385" y="577"/>
                    </a:cubicBezTo>
                    <a:cubicBezTo>
                      <a:pt x="624" y="577"/>
                      <a:pt x="762" y="295"/>
                      <a:pt x="605" y="107"/>
                    </a:cubicBezTo>
                    <a:cubicBezTo>
                      <a:pt x="549" y="36"/>
                      <a:pt x="466" y="0"/>
                      <a:pt x="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1" name="Google Shape;5831;p45"/>
              <p:cNvSpPr/>
              <p:nvPr/>
            </p:nvSpPr>
            <p:spPr>
              <a:xfrm>
                <a:off x="4240850" y="3969000"/>
                <a:ext cx="18425" cy="13975"/>
              </a:xfrm>
              <a:custGeom>
                <a:avLst/>
                <a:gdLst/>
                <a:ahLst/>
                <a:cxnLst/>
                <a:rect l="l" t="t" r="r" b="b"/>
                <a:pathLst>
                  <a:path w="737" h="559" extrusionOk="0">
                    <a:moveTo>
                      <a:pt x="368" y="0"/>
                    </a:moveTo>
                    <a:cubicBezTo>
                      <a:pt x="306" y="0"/>
                      <a:pt x="245" y="20"/>
                      <a:pt x="194" y="62"/>
                    </a:cubicBezTo>
                    <a:cubicBezTo>
                      <a:pt x="1" y="219"/>
                      <a:pt x="94" y="531"/>
                      <a:pt x="341" y="557"/>
                    </a:cubicBezTo>
                    <a:cubicBezTo>
                      <a:pt x="352" y="558"/>
                      <a:pt x="362" y="558"/>
                      <a:pt x="372" y="558"/>
                    </a:cubicBezTo>
                    <a:cubicBezTo>
                      <a:pt x="601" y="558"/>
                      <a:pt x="736" y="288"/>
                      <a:pt x="586" y="103"/>
                    </a:cubicBezTo>
                    <a:cubicBezTo>
                      <a:pt x="531" y="36"/>
                      <a:pt x="449" y="0"/>
                      <a:pt x="3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2" name="Google Shape;5832;p45"/>
              <p:cNvSpPr/>
              <p:nvPr/>
            </p:nvSpPr>
            <p:spPr>
              <a:xfrm>
                <a:off x="4227600" y="3952425"/>
                <a:ext cx="17775" cy="13500"/>
              </a:xfrm>
              <a:custGeom>
                <a:avLst/>
                <a:gdLst/>
                <a:ahLst/>
                <a:cxnLst/>
                <a:rect l="l" t="t" r="r" b="b"/>
                <a:pathLst>
                  <a:path w="711" h="540" extrusionOk="0">
                    <a:moveTo>
                      <a:pt x="357" y="1"/>
                    </a:moveTo>
                    <a:cubicBezTo>
                      <a:pt x="297" y="1"/>
                      <a:pt x="237" y="21"/>
                      <a:pt x="187" y="63"/>
                    </a:cubicBezTo>
                    <a:cubicBezTo>
                      <a:pt x="0" y="211"/>
                      <a:pt x="87" y="513"/>
                      <a:pt x="328" y="538"/>
                    </a:cubicBezTo>
                    <a:cubicBezTo>
                      <a:pt x="339" y="539"/>
                      <a:pt x="349" y="540"/>
                      <a:pt x="359" y="540"/>
                    </a:cubicBezTo>
                    <a:cubicBezTo>
                      <a:pt x="579" y="540"/>
                      <a:pt x="710" y="279"/>
                      <a:pt x="566" y="101"/>
                    </a:cubicBezTo>
                    <a:cubicBezTo>
                      <a:pt x="513" y="36"/>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3" name="Google Shape;5833;p45"/>
              <p:cNvSpPr/>
              <p:nvPr/>
            </p:nvSpPr>
            <p:spPr>
              <a:xfrm>
                <a:off x="4214250" y="3935900"/>
                <a:ext cx="17225" cy="13000"/>
              </a:xfrm>
              <a:custGeom>
                <a:avLst/>
                <a:gdLst/>
                <a:ahLst/>
                <a:cxnLst/>
                <a:rect l="l" t="t" r="r" b="b"/>
                <a:pathLst>
                  <a:path w="689" h="520" extrusionOk="0">
                    <a:moveTo>
                      <a:pt x="347" y="0"/>
                    </a:moveTo>
                    <a:cubicBezTo>
                      <a:pt x="289" y="0"/>
                      <a:pt x="231" y="19"/>
                      <a:pt x="184" y="58"/>
                    </a:cubicBezTo>
                    <a:cubicBezTo>
                      <a:pt x="1" y="203"/>
                      <a:pt x="88" y="492"/>
                      <a:pt x="316" y="518"/>
                    </a:cubicBezTo>
                    <a:cubicBezTo>
                      <a:pt x="326" y="519"/>
                      <a:pt x="337" y="520"/>
                      <a:pt x="347" y="520"/>
                    </a:cubicBezTo>
                    <a:cubicBezTo>
                      <a:pt x="560" y="520"/>
                      <a:pt x="689" y="269"/>
                      <a:pt x="551" y="97"/>
                    </a:cubicBezTo>
                    <a:cubicBezTo>
                      <a:pt x="498" y="33"/>
                      <a:pt x="422" y="0"/>
                      <a:pt x="3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4" name="Google Shape;5834;p45"/>
              <p:cNvSpPr/>
              <p:nvPr/>
            </p:nvSpPr>
            <p:spPr>
              <a:xfrm>
                <a:off x="4201000" y="3919400"/>
                <a:ext cx="16600" cy="12550"/>
              </a:xfrm>
              <a:custGeom>
                <a:avLst/>
                <a:gdLst/>
                <a:ahLst/>
                <a:cxnLst/>
                <a:rect l="l" t="t" r="r" b="b"/>
                <a:pathLst>
                  <a:path w="664" h="502" extrusionOk="0">
                    <a:moveTo>
                      <a:pt x="334" y="0"/>
                    </a:moveTo>
                    <a:cubicBezTo>
                      <a:pt x="278" y="0"/>
                      <a:pt x="222" y="19"/>
                      <a:pt x="174" y="56"/>
                    </a:cubicBezTo>
                    <a:cubicBezTo>
                      <a:pt x="1" y="198"/>
                      <a:pt x="84" y="477"/>
                      <a:pt x="306" y="500"/>
                    </a:cubicBezTo>
                    <a:cubicBezTo>
                      <a:pt x="315" y="501"/>
                      <a:pt x="324" y="501"/>
                      <a:pt x="333" y="501"/>
                    </a:cubicBezTo>
                    <a:cubicBezTo>
                      <a:pt x="539" y="501"/>
                      <a:pt x="663" y="261"/>
                      <a:pt x="528" y="92"/>
                    </a:cubicBezTo>
                    <a:cubicBezTo>
                      <a:pt x="479" y="32"/>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5" name="Google Shape;5835;p45"/>
              <p:cNvSpPr/>
              <p:nvPr/>
            </p:nvSpPr>
            <p:spPr>
              <a:xfrm>
                <a:off x="4187750" y="3902825"/>
                <a:ext cx="15950" cy="12100"/>
              </a:xfrm>
              <a:custGeom>
                <a:avLst/>
                <a:gdLst/>
                <a:ahLst/>
                <a:cxnLst/>
                <a:rect l="l" t="t" r="r" b="b"/>
                <a:pathLst>
                  <a:path w="638" h="484" extrusionOk="0">
                    <a:moveTo>
                      <a:pt x="318" y="1"/>
                    </a:moveTo>
                    <a:cubicBezTo>
                      <a:pt x="265" y="1"/>
                      <a:pt x="212" y="18"/>
                      <a:pt x="168" y="54"/>
                    </a:cubicBezTo>
                    <a:cubicBezTo>
                      <a:pt x="0" y="189"/>
                      <a:pt x="81" y="459"/>
                      <a:pt x="296" y="482"/>
                    </a:cubicBezTo>
                    <a:cubicBezTo>
                      <a:pt x="305" y="483"/>
                      <a:pt x="314" y="483"/>
                      <a:pt x="323" y="483"/>
                    </a:cubicBezTo>
                    <a:cubicBezTo>
                      <a:pt x="519" y="483"/>
                      <a:pt x="637" y="250"/>
                      <a:pt x="508" y="93"/>
                    </a:cubicBezTo>
                    <a:cubicBezTo>
                      <a:pt x="460" y="32"/>
                      <a:pt x="390"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6" name="Google Shape;5836;p45"/>
              <p:cNvSpPr/>
              <p:nvPr/>
            </p:nvSpPr>
            <p:spPr>
              <a:xfrm>
                <a:off x="4174500" y="3886325"/>
                <a:ext cx="15300" cy="11625"/>
              </a:xfrm>
              <a:custGeom>
                <a:avLst/>
                <a:gdLst/>
                <a:ahLst/>
                <a:cxnLst/>
                <a:rect l="l" t="t" r="r" b="b"/>
                <a:pathLst>
                  <a:path w="612" h="465" extrusionOk="0">
                    <a:moveTo>
                      <a:pt x="306" y="1"/>
                    </a:moveTo>
                    <a:cubicBezTo>
                      <a:pt x="255" y="1"/>
                      <a:pt x="204" y="18"/>
                      <a:pt x="161" y="52"/>
                    </a:cubicBezTo>
                    <a:cubicBezTo>
                      <a:pt x="0" y="184"/>
                      <a:pt x="77" y="444"/>
                      <a:pt x="283" y="463"/>
                    </a:cubicBezTo>
                    <a:cubicBezTo>
                      <a:pt x="292" y="465"/>
                      <a:pt x="301" y="465"/>
                      <a:pt x="310" y="465"/>
                    </a:cubicBezTo>
                    <a:cubicBezTo>
                      <a:pt x="500" y="465"/>
                      <a:pt x="611" y="241"/>
                      <a:pt x="489" y="87"/>
                    </a:cubicBezTo>
                    <a:cubicBezTo>
                      <a:pt x="441" y="31"/>
                      <a:pt x="373"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7" name="Google Shape;5837;p45"/>
              <p:cNvSpPr/>
              <p:nvPr/>
            </p:nvSpPr>
            <p:spPr>
              <a:xfrm>
                <a:off x="4161225" y="3869775"/>
                <a:ext cx="14700" cy="11225"/>
              </a:xfrm>
              <a:custGeom>
                <a:avLst/>
                <a:gdLst/>
                <a:ahLst/>
                <a:cxnLst/>
                <a:rect l="l" t="t" r="r" b="b"/>
                <a:pathLst>
                  <a:path w="588" h="449" extrusionOk="0">
                    <a:moveTo>
                      <a:pt x="294" y="1"/>
                    </a:moveTo>
                    <a:cubicBezTo>
                      <a:pt x="245" y="1"/>
                      <a:pt x="195" y="17"/>
                      <a:pt x="155" y="52"/>
                    </a:cubicBezTo>
                    <a:cubicBezTo>
                      <a:pt x="1" y="177"/>
                      <a:pt x="75" y="425"/>
                      <a:pt x="271" y="447"/>
                    </a:cubicBezTo>
                    <a:cubicBezTo>
                      <a:pt x="279" y="448"/>
                      <a:pt x="287" y="449"/>
                      <a:pt x="294" y="449"/>
                    </a:cubicBezTo>
                    <a:cubicBezTo>
                      <a:pt x="479" y="449"/>
                      <a:pt x="587" y="232"/>
                      <a:pt x="467" y="84"/>
                    </a:cubicBezTo>
                    <a:cubicBezTo>
                      <a:pt x="423" y="30"/>
                      <a:pt x="359"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8" name="Google Shape;5838;p45"/>
              <p:cNvSpPr/>
              <p:nvPr/>
            </p:nvSpPr>
            <p:spPr>
              <a:xfrm>
                <a:off x="4147900" y="3853250"/>
                <a:ext cx="14125" cy="10725"/>
              </a:xfrm>
              <a:custGeom>
                <a:avLst/>
                <a:gdLst/>
                <a:ahLst/>
                <a:cxnLst/>
                <a:rect l="l" t="t" r="r" b="b"/>
                <a:pathLst>
                  <a:path w="565" h="429" extrusionOk="0">
                    <a:moveTo>
                      <a:pt x="285" y="0"/>
                    </a:moveTo>
                    <a:cubicBezTo>
                      <a:pt x="238" y="0"/>
                      <a:pt x="190" y="16"/>
                      <a:pt x="151" y="48"/>
                    </a:cubicBezTo>
                    <a:cubicBezTo>
                      <a:pt x="0" y="167"/>
                      <a:pt x="71" y="408"/>
                      <a:pt x="261" y="427"/>
                    </a:cubicBezTo>
                    <a:cubicBezTo>
                      <a:pt x="269" y="428"/>
                      <a:pt x="276" y="428"/>
                      <a:pt x="284" y="428"/>
                    </a:cubicBezTo>
                    <a:cubicBezTo>
                      <a:pt x="460" y="428"/>
                      <a:pt x="564" y="222"/>
                      <a:pt x="450" y="80"/>
                    </a:cubicBezTo>
                    <a:cubicBezTo>
                      <a:pt x="408" y="27"/>
                      <a:pt x="347"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9" name="Google Shape;5839;p45"/>
              <p:cNvSpPr/>
              <p:nvPr/>
            </p:nvSpPr>
            <p:spPr>
              <a:xfrm>
                <a:off x="4134650" y="3836750"/>
                <a:ext cx="13475" cy="10200"/>
              </a:xfrm>
              <a:custGeom>
                <a:avLst/>
                <a:gdLst/>
                <a:ahLst/>
                <a:cxnLst/>
                <a:rect l="l" t="t" r="r" b="b"/>
                <a:pathLst>
                  <a:path w="539" h="408" extrusionOk="0">
                    <a:moveTo>
                      <a:pt x="273" y="0"/>
                    </a:moveTo>
                    <a:cubicBezTo>
                      <a:pt x="227" y="0"/>
                      <a:pt x="181" y="15"/>
                      <a:pt x="142" y="46"/>
                    </a:cubicBezTo>
                    <a:cubicBezTo>
                      <a:pt x="0" y="158"/>
                      <a:pt x="68" y="390"/>
                      <a:pt x="251" y="406"/>
                    </a:cubicBezTo>
                    <a:cubicBezTo>
                      <a:pt x="259" y="407"/>
                      <a:pt x="266" y="407"/>
                      <a:pt x="274" y="407"/>
                    </a:cubicBezTo>
                    <a:cubicBezTo>
                      <a:pt x="440" y="407"/>
                      <a:pt x="538" y="210"/>
                      <a:pt x="431" y="75"/>
                    </a:cubicBezTo>
                    <a:cubicBezTo>
                      <a:pt x="391" y="26"/>
                      <a:pt x="332" y="0"/>
                      <a:pt x="2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0" name="Google Shape;5840;p45"/>
              <p:cNvSpPr/>
              <p:nvPr/>
            </p:nvSpPr>
            <p:spPr>
              <a:xfrm>
                <a:off x="4121375" y="3820175"/>
                <a:ext cx="12850" cy="9800"/>
              </a:xfrm>
              <a:custGeom>
                <a:avLst/>
                <a:gdLst/>
                <a:ahLst/>
                <a:cxnLst/>
                <a:rect l="l" t="t" r="r" b="b"/>
                <a:pathLst>
                  <a:path w="514" h="392" extrusionOk="0">
                    <a:moveTo>
                      <a:pt x="258" y="0"/>
                    </a:moveTo>
                    <a:cubicBezTo>
                      <a:pt x="215" y="0"/>
                      <a:pt x="172" y="15"/>
                      <a:pt x="136" y="44"/>
                    </a:cubicBezTo>
                    <a:cubicBezTo>
                      <a:pt x="1" y="156"/>
                      <a:pt x="65" y="371"/>
                      <a:pt x="239" y="391"/>
                    </a:cubicBezTo>
                    <a:cubicBezTo>
                      <a:pt x="246" y="392"/>
                      <a:pt x="254" y="392"/>
                      <a:pt x="262" y="392"/>
                    </a:cubicBezTo>
                    <a:cubicBezTo>
                      <a:pt x="421" y="392"/>
                      <a:pt x="513" y="201"/>
                      <a:pt x="409" y="73"/>
                    </a:cubicBezTo>
                    <a:cubicBezTo>
                      <a:pt x="371" y="25"/>
                      <a:pt x="315"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1" name="Google Shape;5841;p45"/>
              <p:cNvSpPr/>
              <p:nvPr/>
            </p:nvSpPr>
            <p:spPr>
              <a:xfrm>
                <a:off x="4108125" y="3803675"/>
                <a:ext cx="12275" cy="9275"/>
              </a:xfrm>
              <a:custGeom>
                <a:avLst/>
                <a:gdLst/>
                <a:ahLst/>
                <a:cxnLst/>
                <a:rect l="l" t="t" r="r" b="b"/>
                <a:pathLst>
                  <a:path w="491" h="371" extrusionOk="0">
                    <a:moveTo>
                      <a:pt x="245" y="1"/>
                    </a:moveTo>
                    <a:cubicBezTo>
                      <a:pt x="204" y="1"/>
                      <a:pt x="164" y="14"/>
                      <a:pt x="129" y="42"/>
                    </a:cubicBezTo>
                    <a:cubicBezTo>
                      <a:pt x="1" y="144"/>
                      <a:pt x="62" y="353"/>
                      <a:pt x="226" y="369"/>
                    </a:cubicBezTo>
                    <a:cubicBezTo>
                      <a:pt x="233" y="370"/>
                      <a:pt x="241" y="371"/>
                      <a:pt x="249" y="371"/>
                    </a:cubicBezTo>
                    <a:cubicBezTo>
                      <a:pt x="399" y="371"/>
                      <a:pt x="490" y="193"/>
                      <a:pt x="389"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2" name="Google Shape;5842;p45"/>
              <p:cNvSpPr/>
              <p:nvPr/>
            </p:nvSpPr>
            <p:spPr>
              <a:xfrm>
                <a:off x="4094800" y="3787125"/>
                <a:ext cx="11725" cy="8875"/>
              </a:xfrm>
              <a:custGeom>
                <a:avLst/>
                <a:gdLst/>
                <a:ahLst/>
                <a:cxnLst/>
                <a:rect l="l" t="t" r="r" b="b"/>
                <a:pathLst>
                  <a:path w="469" h="355" extrusionOk="0">
                    <a:moveTo>
                      <a:pt x="236" y="0"/>
                    </a:moveTo>
                    <a:cubicBezTo>
                      <a:pt x="197" y="0"/>
                      <a:pt x="157" y="14"/>
                      <a:pt x="125" y="42"/>
                    </a:cubicBezTo>
                    <a:cubicBezTo>
                      <a:pt x="0" y="138"/>
                      <a:pt x="61" y="337"/>
                      <a:pt x="215" y="353"/>
                    </a:cubicBezTo>
                    <a:cubicBezTo>
                      <a:pt x="222" y="354"/>
                      <a:pt x="229" y="354"/>
                      <a:pt x="235" y="354"/>
                    </a:cubicBezTo>
                    <a:cubicBezTo>
                      <a:pt x="381" y="354"/>
                      <a:pt x="468" y="184"/>
                      <a:pt x="373" y="67"/>
                    </a:cubicBezTo>
                    <a:cubicBezTo>
                      <a:pt x="338" y="23"/>
                      <a:pt x="287" y="0"/>
                      <a:pt x="2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3" name="Google Shape;5843;p45"/>
              <p:cNvSpPr/>
              <p:nvPr/>
            </p:nvSpPr>
            <p:spPr>
              <a:xfrm>
                <a:off x="4081525" y="3770575"/>
                <a:ext cx="11100" cy="8400"/>
              </a:xfrm>
              <a:custGeom>
                <a:avLst/>
                <a:gdLst/>
                <a:ahLst/>
                <a:cxnLst/>
                <a:rect l="l" t="t" r="r" b="b"/>
                <a:pathLst>
                  <a:path w="444" h="336" extrusionOk="0">
                    <a:moveTo>
                      <a:pt x="224" y="1"/>
                    </a:moveTo>
                    <a:cubicBezTo>
                      <a:pt x="187" y="1"/>
                      <a:pt x="149" y="13"/>
                      <a:pt x="117" y="38"/>
                    </a:cubicBezTo>
                    <a:cubicBezTo>
                      <a:pt x="1" y="132"/>
                      <a:pt x="59" y="321"/>
                      <a:pt x="207" y="334"/>
                    </a:cubicBezTo>
                    <a:cubicBezTo>
                      <a:pt x="213" y="335"/>
                      <a:pt x="220" y="335"/>
                      <a:pt x="226" y="335"/>
                    </a:cubicBezTo>
                    <a:cubicBezTo>
                      <a:pt x="362" y="335"/>
                      <a:pt x="443" y="175"/>
                      <a:pt x="354" y="64"/>
                    </a:cubicBezTo>
                    <a:cubicBezTo>
                      <a:pt x="322" y="22"/>
                      <a:pt x="273" y="1"/>
                      <a:pt x="2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4" name="Google Shape;5844;p45"/>
              <p:cNvSpPr/>
              <p:nvPr/>
            </p:nvSpPr>
            <p:spPr>
              <a:xfrm>
                <a:off x="4068275" y="3754075"/>
                <a:ext cx="10475" cy="7925"/>
              </a:xfrm>
              <a:custGeom>
                <a:avLst/>
                <a:gdLst/>
                <a:ahLst/>
                <a:cxnLst/>
                <a:rect l="l" t="t" r="r" b="b"/>
                <a:pathLst>
                  <a:path w="419" h="317" extrusionOk="0">
                    <a:moveTo>
                      <a:pt x="210" y="1"/>
                    </a:moveTo>
                    <a:cubicBezTo>
                      <a:pt x="175" y="1"/>
                      <a:pt x="139" y="13"/>
                      <a:pt x="110" y="36"/>
                    </a:cubicBezTo>
                    <a:cubicBezTo>
                      <a:pt x="1" y="123"/>
                      <a:pt x="52" y="300"/>
                      <a:pt x="193" y="316"/>
                    </a:cubicBezTo>
                    <a:cubicBezTo>
                      <a:pt x="199" y="316"/>
                      <a:pt x="204" y="317"/>
                      <a:pt x="209" y="317"/>
                    </a:cubicBezTo>
                    <a:cubicBezTo>
                      <a:pt x="338" y="317"/>
                      <a:pt x="418" y="164"/>
                      <a:pt x="332" y="59"/>
                    </a:cubicBezTo>
                    <a:cubicBezTo>
                      <a:pt x="301" y="21"/>
                      <a:pt x="255"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5" name="Google Shape;5845;p45"/>
              <p:cNvSpPr/>
              <p:nvPr/>
            </p:nvSpPr>
            <p:spPr>
              <a:xfrm>
                <a:off x="4338400" y="4053675"/>
                <a:ext cx="22075" cy="16725"/>
              </a:xfrm>
              <a:custGeom>
                <a:avLst/>
                <a:gdLst/>
                <a:ahLst/>
                <a:cxnLst/>
                <a:rect l="l" t="t" r="r" b="b"/>
                <a:pathLst>
                  <a:path w="883" h="669" extrusionOk="0">
                    <a:moveTo>
                      <a:pt x="442" y="1"/>
                    </a:moveTo>
                    <a:cubicBezTo>
                      <a:pt x="368" y="1"/>
                      <a:pt x="294" y="25"/>
                      <a:pt x="232" y="75"/>
                    </a:cubicBezTo>
                    <a:cubicBezTo>
                      <a:pt x="0" y="261"/>
                      <a:pt x="113" y="637"/>
                      <a:pt x="408" y="666"/>
                    </a:cubicBezTo>
                    <a:cubicBezTo>
                      <a:pt x="421" y="668"/>
                      <a:pt x="434" y="668"/>
                      <a:pt x="447" y="668"/>
                    </a:cubicBezTo>
                    <a:cubicBezTo>
                      <a:pt x="720" y="668"/>
                      <a:pt x="882" y="344"/>
                      <a:pt x="704" y="123"/>
                    </a:cubicBezTo>
                    <a:cubicBezTo>
                      <a:pt x="636" y="43"/>
                      <a:pt x="540" y="1"/>
                      <a:pt x="4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6" name="Google Shape;5846;p45"/>
              <p:cNvSpPr/>
              <p:nvPr/>
            </p:nvSpPr>
            <p:spPr>
              <a:xfrm>
                <a:off x="4325125" y="4037125"/>
                <a:ext cx="21450" cy="16325"/>
              </a:xfrm>
              <a:custGeom>
                <a:avLst/>
                <a:gdLst/>
                <a:ahLst/>
                <a:cxnLst/>
                <a:rect l="l" t="t" r="r" b="b"/>
                <a:pathLst>
                  <a:path w="858" h="653" extrusionOk="0">
                    <a:moveTo>
                      <a:pt x="430" y="1"/>
                    </a:moveTo>
                    <a:cubicBezTo>
                      <a:pt x="358" y="1"/>
                      <a:pt x="286" y="25"/>
                      <a:pt x="226" y="75"/>
                    </a:cubicBezTo>
                    <a:cubicBezTo>
                      <a:pt x="1" y="255"/>
                      <a:pt x="107" y="621"/>
                      <a:pt x="396" y="650"/>
                    </a:cubicBezTo>
                    <a:cubicBezTo>
                      <a:pt x="409" y="651"/>
                      <a:pt x="422" y="652"/>
                      <a:pt x="435" y="652"/>
                    </a:cubicBezTo>
                    <a:cubicBezTo>
                      <a:pt x="701" y="652"/>
                      <a:pt x="857" y="338"/>
                      <a:pt x="682" y="123"/>
                    </a:cubicBezTo>
                    <a:cubicBezTo>
                      <a:pt x="618" y="43"/>
                      <a:pt x="524" y="1"/>
                      <a:pt x="4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7" name="Google Shape;5847;p45"/>
              <p:cNvSpPr/>
              <p:nvPr/>
            </p:nvSpPr>
            <p:spPr>
              <a:xfrm>
                <a:off x="4311875" y="4020600"/>
                <a:ext cx="20800" cy="15800"/>
              </a:xfrm>
              <a:custGeom>
                <a:avLst/>
                <a:gdLst/>
                <a:ahLst/>
                <a:cxnLst/>
                <a:rect l="l" t="t" r="r" b="b"/>
                <a:pathLst>
                  <a:path w="832" h="632" extrusionOk="0">
                    <a:moveTo>
                      <a:pt x="418" y="0"/>
                    </a:moveTo>
                    <a:cubicBezTo>
                      <a:pt x="348" y="0"/>
                      <a:pt x="278" y="23"/>
                      <a:pt x="219" y="71"/>
                    </a:cubicBezTo>
                    <a:cubicBezTo>
                      <a:pt x="1" y="247"/>
                      <a:pt x="104" y="601"/>
                      <a:pt x="386" y="630"/>
                    </a:cubicBezTo>
                    <a:cubicBezTo>
                      <a:pt x="399" y="631"/>
                      <a:pt x="412" y="632"/>
                      <a:pt x="425" y="632"/>
                    </a:cubicBezTo>
                    <a:cubicBezTo>
                      <a:pt x="681" y="632"/>
                      <a:pt x="831" y="327"/>
                      <a:pt x="663" y="119"/>
                    </a:cubicBezTo>
                    <a:cubicBezTo>
                      <a:pt x="601" y="40"/>
                      <a:pt x="510" y="0"/>
                      <a:pt x="4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8" name="Google Shape;5848;p45"/>
              <p:cNvSpPr/>
              <p:nvPr/>
            </p:nvSpPr>
            <p:spPr>
              <a:xfrm>
                <a:off x="4298550" y="4004100"/>
                <a:ext cx="20250" cy="15350"/>
              </a:xfrm>
              <a:custGeom>
                <a:avLst/>
                <a:gdLst/>
                <a:ahLst/>
                <a:cxnLst/>
                <a:rect l="l" t="t" r="r" b="b"/>
                <a:pathLst>
                  <a:path w="810" h="614" extrusionOk="0">
                    <a:moveTo>
                      <a:pt x="407" y="0"/>
                    </a:moveTo>
                    <a:cubicBezTo>
                      <a:pt x="338" y="0"/>
                      <a:pt x="269" y="23"/>
                      <a:pt x="212" y="69"/>
                    </a:cubicBezTo>
                    <a:cubicBezTo>
                      <a:pt x="0" y="239"/>
                      <a:pt x="103" y="583"/>
                      <a:pt x="376" y="612"/>
                    </a:cubicBezTo>
                    <a:cubicBezTo>
                      <a:pt x="388" y="613"/>
                      <a:pt x="399" y="614"/>
                      <a:pt x="411" y="614"/>
                    </a:cubicBezTo>
                    <a:cubicBezTo>
                      <a:pt x="660" y="614"/>
                      <a:pt x="809" y="316"/>
                      <a:pt x="646" y="114"/>
                    </a:cubicBezTo>
                    <a:cubicBezTo>
                      <a:pt x="586" y="39"/>
                      <a:pt x="497" y="0"/>
                      <a:pt x="4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9" name="Google Shape;5849;p45"/>
              <p:cNvSpPr/>
              <p:nvPr/>
            </p:nvSpPr>
            <p:spPr>
              <a:xfrm>
                <a:off x="4285275" y="3987525"/>
                <a:ext cx="19625" cy="14900"/>
              </a:xfrm>
              <a:custGeom>
                <a:avLst/>
                <a:gdLst/>
                <a:ahLst/>
                <a:cxnLst/>
                <a:rect l="l" t="t" r="r" b="b"/>
                <a:pathLst>
                  <a:path w="785" h="596" extrusionOk="0">
                    <a:moveTo>
                      <a:pt x="394" y="0"/>
                    </a:moveTo>
                    <a:cubicBezTo>
                      <a:pt x="328" y="0"/>
                      <a:pt x="262" y="22"/>
                      <a:pt x="207" y="66"/>
                    </a:cubicBezTo>
                    <a:cubicBezTo>
                      <a:pt x="1" y="233"/>
                      <a:pt x="101" y="568"/>
                      <a:pt x="364" y="593"/>
                    </a:cubicBezTo>
                    <a:cubicBezTo>
                      <a:pt x="376" y="595"/>
                      <a:pt x="387" y="595"/>
                      <a:pt x="399" y="595"/>
                    </a:cubicBezTo>
                    <a:cubicBezTo>
                      <a:pt x="642" y="595"/>
                      <a:pt x="784" y="308"/>
                      <a:pt x="624" y="111"/>
                    </a:cubicBezTo>
                    <a:cubicBezTo>
                      <a:pt x="566" y="38"/>
                      <a:pt x="480" y="0"/>
                      <a:pt x="3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0" name="Google Shape;5850;p45"/>
              <p:cNvSpPr/>
              <p:nvPr/>
            </p:nvSpPr>
            <p:spPr>
              <a:xfrm>
                <a:off x="4272025" y="3971050"/>
                <a:ext cx="19050" cy="14400"/>
              </a:xfrm>
              <a:custGeom>
                <a:avLst/>
                <a:gdLst/>
                <a:ahLst/>
                <a:cxnLst/>
                <a:rect l="l" t="t" r="r" b="b"/>
                <a:pathLst>
                  <a:path w="762" h="576" extrusionOk="0">
                    <a:moveTo>
                      <a:pt x="383" y="0"/>
                    </a:moveTo>
                    <a:cubicBezTo>
                      <a:pt x="318" y="0"/>
                      <a:pt x="253" y="22"/>
                      <a:pt x="200" y="66"/>
                    </a:cubicBezTo>
                    <a:cubicBezTo>
                      <a:pt x="1" y="227"/>
                      <a:pt x="97" y="552"/>
                      <a:pt x="354" y="574"/>
                    </a:cubicBezTo>
                    <a:cubicBezTo>
                      <a:pt x="365" y="575"/>
                      <a:pt x="375" y="576"/>
                      <a:pt x="385" y="576"/>
                    </a:cubicBezTo>
                    <a:cubicBezTo>
                      <a:pt x="624" y="576"/>
                      <a:pt x="762" y="296"/>
                      <a:pt x="605" y="105"/>
                    </a:cubicBezTo>
                    <a:cubicBezTo>
                      <a:pt x="549" y="36"/>
                      <a:pt x="466" y="0"/>
                      <a:pt x="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1" name="Google Shape;5851;p45"/>
              <p:cNvSpPr/>
              <p:nvPr/>
            </p:nvSpPr>
            <p:spPr>
              <a:xfrm>
                <a:off x="4258775" y="3954500"/>
                <a:ext cx="18425" cy="13925"/>
              </a:xfrm>
              <a:custGeom>
                <a:avLst/>
                <a:gdLst/>
                <a:ahLst/>
                <a:cxnLst/>
                <a:rect l="l" t="t" r="r" b="b"/>
                <a:pathLst>
                  <a:path w="737" h="557" extrusionOk="0">
                    <a:moveTo>
                      <a:pt x="371" y="0"/>
                    </a:moveTo>
                    <a:cubicBezTo>
                      <a:pt x="308" y="0"/>
                      <a:pt x="245" y="21"/>
                      <a:pt x="193" y="63"/>
                    </a:cubicBezTo>
                    <a:cubicBezTo>
                      <a:pt x="0" y="221"/>
                      <a:pt x="94" y="532"/>
                      <a:pt x="341" y="555"/>
                    </a:cubicBezTo>
                    <a:cubicBezTo>
                      <a:pt x="352" y="556"/>
                      <a:pt x="362" y="557"/>
                      <a:pt x="372" y="557"/>
                    </a:cubicBezTo>
                    <a:cubicBezTo>
                      <a:pt x="601" y="557"/>
                      <a:pt x="736" y="286"/>
                      <a:pt x="585" y="102"/>
                    </a:cubicBezTo>
                    <a:cubicBezTo>
                      <a:pt x="531" y="35"/>
                      <a:pt x="451" y="0"/>
                      <a:pt x="3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2" name="Google Shape;5852;p45"/>
              <p:cNvSpPr/>
              <p:nvPr/>
            </p:nvSpPr>
            <p:spPr>
              <a:xfrm>
                <a:off x="4245425" y="3937925"/>
                <a:ext cx="17875" cy="13550"/>
              </a:xfrm>
              <a:custGeom>
                <a:avLst/>
                <a:gdLst/>
                <a:ahLst/>
                <a:cxnLst/>
                <a:rect l="l" t="t" r="r" b="b"/>
                <a:pathLst>
                  <a:path w="715" h="542" extrusionOk="0">
                    <a:moveTo>
                      <a:pt x="360" y="1"/>
                    </a:moveTo>
                    <a:cubicBezTo>
                      <a:pt x="300" y="1"/>
                      <a:pt x="239" y="20"/>
                      <a:pt x="187" y="61"/>
                    </a:cubicBezTo>
                    <a:cubicBezTo>
                      <a:pt x="1" y="212"/>
                      <a:pt x="91" y="514"/>
                      <a:pt x="329" y="540"/>
                    </a:cubicBezTo>
                    <a:cubicBezTo>
                      <a:pt x="339" y="541"/>
                      <a:pt x="350" y="542"/>
                      <a:pt x="360" y="542"/>
                    </a:cubicBezTo>
                    <a:cubicBezTo>
                      <a:pt x="582" y="542"/>
                      <a:pt x="714" y="281"/>
                      <a:pt x="570" y="100"/>
                    </a:cubicBezTo>
                    <a:cubicBezTo>
                      <a:pt x="515" y="34"/>
                      <a:pt x="438" y="1"/>
                      <a:pt x="3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3" name="Google Shape;5853;p45"/>
              <p:cNvSpPr/>
              <p:nvPr/>
            </p:nvSpPr>
            <p:spPr>
              <a:xfrm>
                <a:off x="4232175" y="3921375"/>
                <a:ext cx="17150" cy="13075"/>
              </a:xfrm>
              <a:custGeom>
                <a:avLst/>
                <a:gdLst/>
                <a:ahLst/>
                <a:cxnLst/>
                <a:rect l="l" t="t" r="r" b="b"/>
                <a:pathLst>
                  <a:path w="686" h="523" extrusionOk="0">
                    <a:moveTo>
                      <a:pt x="342" y="1"/>
                    </a:moveTo>
                    <a:cubicBezTo>
                      <a:pt x="286" y="1"/>
                      <a:pt x="228" y="20"/>
                      <a:pt x="181" y="58"/>
                    </a:cubicBezTo>
                    <a:cubicBezTo>
                      <a:pt x="1" y="202"/>
                      <a:pt x="87" y="495"/>
                      <a:pt x="316" y="521"/>
                    </a:cubicBezTo>
                    <a:cubicBezTo>
                      <a:pt x="326" y="522"/>
                      <a:pt x="336" y="522"/>
                      <a:pt x="346" y="522"/>
                    </a:cubicBezTo>
                    <a:cubicBezTo>
                      <a:pt x="559" y="522"/>
                      <a:pt x="685" y="271"/>
                      <a:pt x="547" y="100"/>
                    </a:cubicBezTo>
                    <a:cubicBezTo>
                      <a:pt x="495" y="35"/>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4" name="Google Shape;5854;p45"/>
              <p:cNvSpPr/>
              <p:nvPr/>
            </p:nvSpPr>
            <p:spPr>
              <a:xfrm>
                <a:off x="4218925" y="3904875"/>
                <a:ext cx="16575" cy="12525"/>
              </a:xfrm>
              <a:custGeom>
                <a:avLst/>
                <a:gdLst/>
                <a:ahLst/>
                <a:cxnLst/>
                <a:rect l="l" t="t" r="r" b="b"/>
                <a:pathLst>
                  <a:path w="663" h="501" extrusionOk="0">
                    <a:moveTo>
                      <a:pt x="332" y="0"/>
                    </a:moveTo>
                    <a:cubicBezTo>
                      <a:pt x="277" y="0"/>
                      <a:pt x="221" y="18"/>
                      <a:pt x="174" y="56"/>
                    </a:cubicBezTo>
                    <a:cubicBezTo>
                      <a:pt x="0" y="197"/>
                      <a:pt x="84" y="477"/>
                      <a:pt x="306" y="499"/>
                    </a:cubicBezTo>
                    <a:cubicBezTo>
                      <a:pt x="316" y="500"/>
                      <a:pt x="326" y="501"/>
                      <a:pt x="336" y="501"/>
                    </a:cubicBezTo>
                    <a:cubicBezTo>
                      <a:pt x="540" y="501"/>
                      <a:pt x="662" y="260"/>
                      <a:pt x="527" y="94"/>
                    </a:cubicBezTo>
                    <a:cubicBezTo>
                      <a:pt x="478" y="32"/>
                      <a:pt x="406"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5" name="Google Shape;5855;p45"/>
              <p:cNvSpPr/>
              <p:nvPr/>
            </p:nvSpPr>
            <p:spPr>
              <a:xfrm>
                <a:off x="4205675" y="3888375"/>
                <a:ext cx="15950" cy="12075"/>
              </a:xfrm>
              <a:custGeom>
                <a:avLst/>
                <a:gdLst/>
                <a:ahLst/>
                <a:cxnLst/>
                <a:rect l="l" t="t" r="r" b="b"/>
                <a:pathLst>
                  <a:path w="638" h="483" extrusionOk="0">
                    <a:moveTo>
                      <a:pt x="319" y="0"/>
                    </a:moveTo>
                    <a:cubicBezTo>
                      <a:pt x="266" y="0"/>
                      <a:pt x="212" y="18"/>
                      <a:pt x="167" y="54"/>
                    </a:cubicBezTo>
                    <a:cubicBezTo>
                      <a:pt x="0" y="189"/>
                      <a:pt x="80" y="459"/>
                      <a:pt x="293" y="481"/>
                    </a:cubicBezTo>
                    <a:cubicBezTo>
                      <a:pt x="302" y="482"/>
                      <a:pt x="311" y="483"/>
                      <a:pt x="320" y="483"/>
                    </a:cubicBezTo>
                    <a:cubicBezTo>
                      <a:pt x="519" y="483"/>
                      <a:pt x="637" y="249"/>
                      <a:pt x="508" y="89"/>
                    </a:cubicBezTo>
                    <a:cubicBezTo>
                      <a:pt x="460" y="31"/>
                      <a:pt x="390"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6" name="Google Shape;5856;p45"/>
              <p:cNvSpPr/>
              <p:nvPr/>
            </p:nvSpPr>
            <p:spPr>
              <a:xfrm>
                <a:off x="4192400" y="3871800"/>
                <a:ext cx="15325" cy="11700"/>
              </a:xfrm>
              <a:custGeom>
                <a:avLst/>
                <a:gdLst/>
                <a:ahLst/>
                <a:cxnLst/>
                <a:rect l="l" t="t" r="r" b="b"/>
                <a:pathLst>
                  <a:path w="613" h="468" extrusionOk="0">
                    <a:moveTo>
                      <a:pt x="308" y="1"/>
                    </a:moveTo>
                    <a:cubicBezTo>
                      <a:pt x="257" y="1"/>
                      <a:pt x="205" y="18"/>
                      <a:pt x="162" y="55"/>
                    </a:cubicBezTo>
                    <a:cubicBezTo>
                      <a:pt x="1" y="183"/>
                      <a:pt x="78" y="444"/>
                      <a:pt x="284" y="466"/>
                    </a:cubicBezTo>
                    <a:cubicBezTo>
                      <a:pt x="292" y="467"/>
                      <a:pt x="299" y="467"/>
                      <a:pt x="307" y="467"/>
                    </a:cubicBezTo>
                    <a:cubicBezTo>
                      <a:pt x="499" y="467"/>
                      <a:pt x="613" y="241"/>
                      <a:pt x="489" y="87"/>
                    </a:cubicBezTo>
                    <a:cubicBezTo>
                      <a:pt x="442" y="30"/>
                      <a:pt x="375" y="1"/>
                      <a:pt x="3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7" name="Google Shape;5857;p45"/>
              <p:cNvSpPr/>
              <p:nvPr/>
            </p:nvSpPr>
            <p:spPr>
              <a:xfrm>
                <a:off x="4179150" y="3855300"/>
                <a:ext cx="14775" cy="11150"/>
              </a:xfrm>
              <a:custGeom>
                <a:avLst/>
                <a:gdLst/>
                <a:ahLst/>
                <a:cxnLst/>
                <a:rect l="l" t="t" r="r" b="b"/>
                <a:pathLst>
                  <a:path w="591" h="446" extrusionOk="0">
                    <a:moveTo>
                      <a:pt x="295" y="0"/>
                    </a:moveTo>
                    <a:cubicBezTo>
                      <a:pt x="246" y="0"/>
                      <a:pt x="196" y="16"/>
                      <a:pt x="155" y="49"/>
                    </a:cubicBezTo>
                    <a:cubicBezTo>
                      <a:pt x="1" y="175"/>
                      <a:pt x="74" y="425"/>
                      <a:pt x="274" y="445"/>
                    </a:cubicBezTo>
                    <a:cubicBezTo>
                      <a:pt x="282" y="445"/>
                      <a:pt x="289" y="446"/>
                      <a:pt x="297" y="446"/>
                    </a:cubicBezTo>
                    <a:cubicBezTo>
                      <a:pt x="479" y="446"/>
                      <a:pt x="590" y="230"/>
                      <a:pt x="470" y="82"/>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8" name="Google Shape;5858;p45"/>
              <p:cNvSpPr/>
              <p:nvPr/>
            </p:nvSpPr>
            <p:spPr>
              <a:xfrm>
                <a:off x="4165825" y="3838750"/>
                <a:ext cx="14100" cy="10750"/>
              </a:xfrm>
              <a:custGeom>
                <a:avLst/>
                <a:gdLst/>
                <a:ahLst/>
                <a:cxnLst/>
                <a:rect l="l" t="t" r="r" b="b"/>
                <a:pathLst>
                  <a:path w="564" h="430" extrusionOk="0">
                    <a:moveTo>
                      <a:pt x="283" y="0"/>
                    </a:moveTo>
                    <a:cubicBezTo>
                      <a:pt x="236" y="0"/>
                      <a:pt x="188" y="16"/>
                      <a:pt x="148" y="49"/>
                    </a:cubicBezTo>
                    <a:cubicBezTo>
                      <a:pt x="0" y="168"/>
                      <a:pt x="71" y="406"/>
                      <a:pt x="260" y="429"/>
                    </a:cubicBezTo>
                    <a:cubicBezTo>
                      <a:pt x="268" y="429"/>
                      <a:pt x="276" y="430"/>
                      <a:pt x="284" y="430"/>
                    </a:cubicBezTo>
                    <a:cubicBezTo>
                      <a:pt x="460" y="430"/>
                      <a:pt x="564" y="223"/>
                      <a:pt x="450" y="82"/>
                    </a:cubicBezTo>
                    <a:cubicBezTo>
                      <a:pt x="408" y="28"/>
                      <a:pt x="346" y="0"/>
                      <a:pt x="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9" name="Google Shape;5859;p45"/>
              <p:cNvSpPr/>
              <p:nvPr/>
            </p:nvSpPr>
            <p:spPr>
              <a:xfrm>
                <a:off x="4152550" y="3822200"/>
                <a:ext cx="13500" cy="10275"/>
              </a:xfrm>
              <a:custGeom>
                <a:avLst/>
                <a:gdLst/>
                <a:ahLst/>
                <a:cxnLst/>
                <a:rect l="l" t="t" r="r" b="b"/>
                <a:pathLst>
                  <a:path w="540" h="411" extrusionOk="0">
                    <a:moveTo>
                      <a:pt x="270" y="1"/>
                    </a:moveTo>
                    <a:cubicBezTo>
                      <a:pt x="225" y="1"/>
                      <a:pt x="180" y="16"/>
                      <a:pt x="142" y="46"/>
                    </a:cubicBezTo>
                    <a:cubicBezTo>
                      <a:pt x="1" y="162"/>
                      <a:pt x="68" y="390"/>
                      <a:pt x="251" y="409"/>
                    </a:cubicBezTo>
                    <a:cubicBezTo>
                      <a:pt x="259" y="410"/>
                      <a:pt x="267" y="411"/>
                      <a:pt x="275" y="411"/>
                    </a:cubicBezTo>
                    <a:cubicBezTo>
                      <a:pt x="441" y="411"/>
                      <a:pt x="539" y="214"/>
                      <a:pt x="431" y="78"/>
                    </a:cubicBezTo>
                    <a:cubicBezTo>
                      <a:pt x="389" y="27"/>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0" name="Google Shape;5860;p45"/>
              <p:cNvSpPr/>
              <p:nvPr/>
            </p:nvSpPr>
            <p:spPr>
              <a:xfrm>
                <a:off x="4139300" y="3805700"/>
                <a:ext cx="12825" cy="9750"/>
              </a:xfrm>
              <a:custGeom>
                <a:avLst/>
                <a:gdLst/>
                <a:ahLst/>
                <a:cxnLst/>
                <a:rect l="l" t="t" r="r" b="b"/>
                <a:pathLst>
                  <a:path w="513" h="390" extrusionOk="0">
                    <a:moveTo>
                      <a:pt x="258" y="1"/>
                    </a:moveTo>
                    <a:cubicBezTo>
                      <a:pt x="215" y="1"/>
                      <a:pt x="172" y="15"/>
                      <a:pt x="136" y="44"/>
                    </a:cubicBezTo>
                    <a:cubicBezTo>
                      <a:pt x="1" y="153"/>
                      <a:pt x="65" y="372"/>
                      <a:pt x="235" y="388"/>
                    </a:cubicBezTo>
                    <a:cubicBezTo>
                      <a:pt x="243" y="389"/>
                      <a:pt x="251" y="389"/>
                      <a:pt x="258" y="389"/>
                    </a:cubicBezTo>
                    <a:cubicBezTo>
                      <a:pt x="418" y="389"/>
                      <a:pt x="513" y="202"/>
                      <a:pt x="409" y="73"/>
                    </a:cubicBezTo>
                    <a:cubicBezTo>
                      <a:pt x="370" y="26"/>
                      <a:pt x="314"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1" name="Google Shape;5861;p45"/>
              <p:cNvSpPr/>
              <p:nvPr/>
            </p:nvSpPr>
            <p:spPr>
              <a:xfrm>
                <a:off x="4126050" y="3789150"/>
                <a:ext cx="12200" cy="9325"/>
              </a:xfrm>
              <a:custGeom>
                <a:avLst/>
                <a:gdLst/>
                <a:ahLst/>
                <a:cxnLst/>
                <a:rect l="l" t="t" r="r" b="b"/>
                <a:pathLst>
                  <a:path w="488" h="373" extrusionOk="0">
                    <a:moveTo>
                      <a:pt x="243" y="0"/>
                    </a:moveTo>
                    <a:cubicBezTo>
                      <a:pt x="203" y="0"/>
                      <a:pt x="162" y="13"/>
                      <a:pt x="129" y="41"/>
                    </a:cubicBezTo>
                    <a:cubicBezTo>
                      <a:pt x="0" y="147"/>
                      <a:pt x="61" y="356"/>
                      <a:pt x="225" y="372"/>
                    </a:cubicBezTo>
                    <a:cubicBezTo>
                      <a:pt x="232" y="373"/>
                      <a:pt x="238" y="373"/>
                      <a:pt x="245" y="373"/>
                    </a:cubicBezTo>
                    <a:cubicBezTo>
                      <a:pt x="397" y="373"/>
                      <a:pt x="488" y="193"/>
                      <a:pt x="389" y="70"/>
                    </a:cubicBezTo>
                    <a:cubicBezTo>
                      <a:pt x="352" y="24"/>
                      <a:pt x="298" y="0"/>
                      <a:pt x="2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2" name="Google Shape;5862;p45"/>
              <p:cNvSpPr/>
              <p:nvPr/>
            </p:nvSpPr>
            <p:spPr>
              <a:xfrm>
                <a:off x="4112700" y="3772650"/>
                <a:ext cx="11725" cy="8800"/>
              </a:xfrm>
              <a:custGeom>
                <a:avLst/>
                <a:gdLst/>
                <a:ahLst/>
                <a:cxnLst/>
                <a:rect l="l" t="t" r="r" b="b"/>
                <a:pathLst>
                  <a:path w="469" h="352" extrusionOk="0">
                    <a:moveTo>
                      <a:pt x="235" y="0"/>
                    </a:moveTo>
                    <a:cubicBezTo>
                      <a:pt x="196" y="0"/>
                      <a:pt x="156" y="13"/>
                      <a:pt x="123" y="39"/>
                    </a:cubicBezTo>
                    <a:cubicBezTo>
                      <a:pt x="1" y="139"/>
                      <a:pt x="62" y="335"/>
                      <a:pt x="216" y="351"/>
                    </a:cubicBezTo>
                    <a:cubicBezTo>
                      <a:pt x="224" y="352"/>
                      <a:pt x="231" y="352"/>
                      <a:pt x="239" y="352"/>
                    </a:cubicBezTo>
                    <a:cubicBezTo>
                      <a:pt x="383" y="352"/>
                      <a:pt x="468" y="181"/>
                      <a:pt x="374" y="65"/>
                    </a:cubicBezTo>
                    <a:cubicBezTo>
                      <a:pt x="339" y="22"/>
                      <a:pt x="287" y="0"/>
                      <a:pt x="2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3" name="Google Shape;5863;p45"/>
              <p:cNvSpPr/>
              <p:nvPr/>
            </p:nvSpPr>
            <p:spPr>
              <a:xfrm>
                <a:off x="4099450" y="3756075"/>
                <a:ext cx="11100" cy="8425"/>
              </a:xfrm>
              <a:custGeom>
                <a:avLst/>
                <a:gdLst/>
                <a:ahLst/>
                <a:cxnLst/>
                <a:rect l="l" t="t" r="r" b="b"/>
                <a:pathLst>
                  <a:path w="444" h="337" extrusionOk="0">
                    <a:moveTo>
                      <a:pt x="221" y="1"/>
                    </a:moveTo>
                    <a:cubicBezTo>
                      <a:pt x="184" y="1"/>
                      <a:pt x="147" y="13"/>
                      <a:pt x="116" y="40"/>
                    </a:cubicBezTo>
                    <a:cubicBezTo>
                      <a:pt x="1" y="133"/>
                      <a:pt x="55" y="319"/>
                      <a:pt x="206" y="336"/>
                    </a:cubicBezTo>
                    <a:cubicBezTo>
                      <a:pt x="213" y="336"/>
                      <a:pt x="219" y="337"/>
                      <a:pt x="225" y="337"/>
                    </a:cubicBezTo>
                    <a:cubicBezTo>
                      <a:pt x="362" y="337"/>
                      <a:pt x="443" y="173"/>
                      <a:pt x="351" y="62"/>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4" name="Google Shape;5864;p45"/>
              <p:cNvSpPr/>
              <p:nvPr/>
            </p:nvSpPr>
            <p:spPr>
              <a:xfrm>
                <a:off x="4086200" y="3739550"/>
                <a:ext cx="10350" cy="7925"/>
              </a:xfrm>
              <a:custGeom>
                <a:avLst/>
                <a:gdLst/>
                <a:ahLst/>
                <a:cxnLst/>
                <a:rect l="l" t="t" r="r" b="b"/>
                <a:pathLst>
                  <a:path w="414" h="317" extrusionOk="0">
                    <a:moveTo>
                      <a:pt x="208" y="1"/>
                    </a:moveTo>
                    <a:cubicBezTo>
                      <a:pt x="173" y="1"/>
                      <a:pt x="139" y="12"/>
                      <a:pt x="110" y="36"/>
                    </a:cubicBezTo>
                    <a:cubicBezTo>
                      <a:pt x="0" y="126"/>
                      <a:pt x="52" y="302"/>
                      <a:pt x="190" y="315"/>
                    </a:cubicBezTo>
                    <a:cubicBezTo>
                      <a:pt x="196" y="316"/>
                      <a:pt x="203" y="316"/>
                      <a:pt x="209" y="316"/>
                    </a:cubicBezTo>
                    <a:cubicBezTo>
                      <a:pt x="339" y="316"/>
                      <a:pt x="414" y="165"/>
                      <a:pt x="331" y="61"/>
                    </a:cubicBezTo>
                    <a:cubicBezTo>
                      <a:pt x="300" y="21"/>
                      <a:pt x="254" y="1"/>
                      <a:pt x="2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5" name="Google Shape;5865;p45"/>
              <p:cNvSpPr/>
              <p:nvPr/>
            </p:nvSpPr>
            <p:spPr>
              <a:xfrm>
                <a:off x="4343050" y="4022675"/>
                <a:ext cx="21450" cy="16300"/>
              </a:xfrm>
              <a:custGeom>
                <a:avLst/>
                <a:gdLst/>
                <a:ahLst/>
                <a:cxnLst/>
                <a:rect l="l" t="t" r="r" b="b"/>
                <a:pathLst>
                  <a:path w="858" h="652" extrusionOk="0">
                    <a:moveTo>
                      <a:pt x="429" y="0"/>
                    </a:moveTo>
                    <a:cubicBezTo>
                      <a:pt x="357" y="0"/>
                      <a:pt x="285" y="24"/>
                      <a:pt x="226" y="74"/>
                    </a:cubicBezTo>
                    <a:cubicBezTo>
                      <a:pt x="1" y="258"/>
                      <a:pt x="107" y="621"/>
                      <a:pt x="396" y="650"/>
                    </a:cubicBezTo>
                    <a:cubicBezTo>
                      <a:pt x="408" y="651"/>
                      <a:pt x="420" y="651"/>
                      <a:pt x="431" y="651"/>
                    </a:cubicBezTo>
                    <a:cubicBezTo>
                      <a:pt x="699" y="651"/>
                      <a:pt x="858" y="338"/>
                      <a:pt x="682" y="123"/>
                    </a:cubicBezTo>
                    <a:cubicBezTo>
                      <a:pt x="618" y="42"/>
                      <a:pt x="524" y="0"/>
                      <a:pt x="4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6" name="Google Shape;5866;p45"/>
              <p:cNvSpPr/>
              <p:nvPr/>
            </p:nvSpPr>
            <p:spPr>
              <a:xfrm>
                <a:off x="4329725" y="4006100"/>
                <a:ext cx="20875" cy="15850"/>
              </a:xfrm>
              <a:custGeom>
                <a:avLst/>
                <a:gdLst/>
                <a:ahLst/>
                <a:cxnLst/>
                <a:rect l="l" t="t" r="r" b="b"/>
                <a:pathLst>
                  <a:path w="835" h="634" extrusionOk="0">
                    <a:moveTo>
                      <a:pt x="420" y="0"/>
                    </a:moveTo>
                    <a:cubicBezTo>
                      <a:pt x="351" y="0"/>
                      <a:pt x="280" y="23"/>
                      <a:pt x="222" y="72"/>
                    </a:cubicBezTo>
                    <a:cubicBezTo>
                      <a:pt x="0" y="249"/>
                      <a:pt x="106" y="602"/>
                      <a:pt x="386" y="631"/>
                    </a:cubicBezTo>
                    <a:cubicBezTo>
                      <a:pt x="398" y="632"/>
                      <a:pt x="409" y="633"/>
                      <a:pt x="420" y="633"/>
                    </a:cubicBezTo>
                    <a:cubicBezTo>
                      <a:pt x="680" y="633"/>
                      <a:pt x="835" y="326"/>
                      <a:pt x="665" y="117"/>
                    </a:cubicBezTo>
                    <a:cubicBezTo>
                      <a:pt x="603" y="40"/>
                      <a:pt x="512" y="0"/>
                      <a:pt x="4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7" name="Google Shape;5867;p45"/>
              <p:cNvSpPr/>
              <p:nvPr/>
            </p:nvSpPr>
            <p:spPr>
              <a:xfrm>
                <a:off x="4316450" y="3989550"/>
                <a:ext cx="20250" cy="15350"/>
              </a:xfrm>
              <a:custGeom>
                <a:avLst/>
                <a:gdLst/>
                <a:ahLst/>
                <a:cxnLst/>
                <a:rect l="l" t="t" r="r" b="b"/>
                <a:pathLst>
                  <a:path w="810" h="614" extrusionOk="0">
                    <a:moveTo>
                      <a:pt x="407" y="1"/>
                    </a:moveTo>
                    <a:cubicBezTo>
                      <a:pt x="338" y="1"/>
                      <a:pt x="270" y="23"/>
                      <a:pt x="213" y="69"/>
                    </a:cubicBezTo>
                    <a:cubicBezTo>
                      <a:pt x="1" y="242"/>
                      <a:pt x="104" y="586"/>
                      <a:pt x="374" y="612"/>
                    </a:cubicBezTo>
                    <a:cubicBezTo>
                      <a:pt x="386" y="613"/>
                      <a:pt x="397" y="614"/>
                      <a:pt x="409" y="614"/>
                    </a:cubicBezTo>
                    <a:cubicBezTo>
                      <a:pt x="661" y="614"/>
                      <a:pt x="810" y="320"/>
                      <a:pt x="647" y="114"/>
                    </a:cubicBezTo>
                    <a:cubicBezTo>
                      <a:pt x="585" y="39"/>
                      <a:pt x="496" y="1"/>
                      <a:pt x="4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8" name="Google Shape;5868;p45"/>
              <p:cNvSpPr/>
              <p:nvPr/>
            </p:nvSpPr>
            <p:spPr>
              <a:xfrm>
                <a:off x="4303200" y="3973050"/>
                <a:ext cx="19600" cy="14900"/>
              </a:xfrm>
              <a:custGeom>
                <a:avLst/>
                <a:gdLst/>
                <a:ahLst/>
                <a:cxnLst/>
                <a:rect l="l" t="t" r="r" b="b"/>
                <a:pathLst>
                  <a:path w="784" h="596" extrusionOk="0">
                    <a:moveTo>
                      <a:pt x="393" y="1"/>
                    </a:moveTo>
                    <a:cubicBezTo>
                      <a:pt x="328" y="1"/>
                      <a:pt x="262" y="23"/>
                      <a:pt x="206" y="67"/>
                    </a:cubicBezTo>
                    <a:cubicBezTo>
                      <a:pt x="1" y="234"/>
                      <a:pt x="100" y="565"/>
                      <a:pt x="364" y="594"/>
                    </a:cubicBezTo>
                    <a:cubicBezTo>
                      <a:pt x="375" y="595"/>
                      <a:pt x="387" y="596"/>
                      <a:pt x="398" y="596"/>
                    </a:cubicBezTo>
                    <a:cubicBezTo>
                      <a:pt x="641" y="596"/>
                      <a:pt x="784" y="308"/>
                      <a:pt x="624" y="112"/>
                    </a:cubicBezTo>
                    <a:cubicBezTo>
                      <a:pt x="566" y="39"/>
                      <a:pt x="480" y="1"/>
                      <a:pt x="3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9" name="Google Shape;5869;p45"/>
              <p:cNvSpPr/>
              <p:nvPr/>
            </p:nvSpPr>
            <p:spPr>
              <a:xfrm>
                <a:off x="4289950" y="3956475"/>
                <a:ext cx="18950" cy="14450"/>
              </a:xfrm>
              <a:custGeom>
                <a:avLst/>
                <a:gdLst/>
                <a:ahLst/>
                <a:cxnLst/>
                <a:rect l="l" t="t" r="r" b="b"/>
                <a:pathLst>
                  <a:path w="758" h="578" extrusionOk="0">
                    <a:moveTo>
                      <a:pt x="379" y="1"/>
                    </a:moveTo>
                    <a:cubicBezTo>
                      <a:pt x="316" y="1"/>
                      <a:pt x="252" y="22"/>
                      <a:pt x="200" y="65"/>
                    </a:cubicBezTo>
                    <a:cubicBezTo>
                      <a:pt x="0" y="228"/>
                      <a:pt x="94" y="550"/>
                      <a:pt x="351" y="576"/>
                    </a:cubicBezTo>
                    <a:cubicBezTo>
                      <a:pt x="362" y="577"/>
                      <a:pt x="374" y="578"/>
                      <a:pt x="385" y="578"/>
                    </a:cubicBezTo>
                    <a:cubicBezTo>
                      <a:pt x="619" y="578"/>
                      <a:pt x="758" y="300"/>
                      <a:pt x="604" y="110"/>
                    </a:cubicBezTo>
                    <a:cubicBezTo>
                      <a:pt x="548" y="38"/>
                      <a:pt x="463"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0" name="Google Shape;5870;p45"/>
              <p:cNvSpPr/>
              <p:nvPr/>
            </p:nvSpPr>
            <p:spPr>
              <a:xfrm>
                <a:off x="4276700" y="3940000"/>
                <a:ext cx="18400" cy="13975"/>
              </a:xfrm>
              <a:custGeom>
                <a:avLst/>
                <a:gdLst/>
                <a:ahLst/>
                <a:cxnLst/>
                <a:rect l="l" t="t" r="r" b="b"/>
                <a:pathLst>
                  <a:path w="736" h="559" extrusionOk="0">
                    <a:moveTo>
                      <a:pt x="366" y="0"/>
                    </a:moveTo>
                    <a:cubicBezTo>
                      <a:pt x="305" y="0"/>
                      <a:pt x="244" y="20"/>
                      <a:pt x="193" y="62"/>
                    </a:cubicBezTo>
                    <a:cubicBezTo>
                      <a:pt x="0" y="219"/>
                      <a:pt x="93" y="531"/>
                      <a:pt x="341" y="556"/>
                    </a:cubicBezTo>
                    <a:cubicBezTo>
                      <a:pt x="351" y="558"/>
                      <a:pt x="362" y="558"/>
                      <a:pt x="372" y="558"/>
                    </a:cubicBezTo>
                    <a:cubicBezTo>
                      <a:pt x="601" y="558"/>
                      <a:pt x="736" y="288"/>
                      <a:pt x="585" y="103"/>
                    </a:cubicBezTo>
                    <a:cubicBezTo>
                      <a:pt x="528" y="35"/>
                      <a:pt x="447" y="0"/>
                      <a:pt x="3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1" name="Google Shape;5871;p45"/>
              <p:cNvSpPr/>
              <p:nvPr/>
            </p:nvSpPr>
            <p:spPr>
              <a:xfrm>
                <a:off x="4263350" y="3923425"/>
                <a:ext cx="17775" cy="13500"/>
              </a:xfrm>
              <a:custGeom>
                <a:avLst/>
                <a:gdLst/>
                <a:ahLst/>
                <a:cxnLst/>
                <a:rect l="l" t="t" r="r" b="b"/>
                <a:pathLst>
                  <a:path w="711" h="540" extrusionOk="0">
                    <a:moveTo>
                      <a:pt x="357" y="1"/>
                    </a:moveTo>
                    <a:cubicBezTo>
                      <a:pt x="297" y="1"/>
                      <a:pt x="237" y="21"/>
                      <a:pt x="187" y="63"/>
                    </a:cubicBezTo>
                    <a:cubicBezTo>
                      <a:pt x="1" y="210"/>
                      <a:pt x="91" y="512"/>
                      <a:pt x="328" y="538"/>
                    </a:cubicBezTo>
                    <a:cubicBezTo>
                      <a:pt x="339" y="539"/>
                      <a:pt x="349" y="540"/>
                      <a:pt x="359" y="540"/>
                    </a:cubicBezTo>
                    <a:cubicBezTo>
                      <a:pt x="582" y="540"/>
                      <a:pt x="711" y="279"/>
                      <a:pt x="566" y="101"/>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2" name="Google Shape;5872;p45"/>
              <p:cNvSpPr/>
              <p:nvPr/>
            </p:nvSpPr>
            <p:spPr>
              <a:xfrm>
                <a:off x="4250100" y="3906900"/>
                <a:ext cx="17225" cy="13075"/>
              </a:xfrm>
              <a:custGeom>
                <a:avLst/>
                <a:gdLst/>
                <a:ahLst/>
                <a:cxnLst/>
                <a:rect l="l" t="t" r="r" b="b"/>
                <a:pathLst>
                  <a:path w="689" h="523" extrusionOk="0">
                    <a:moveTo>
                      <a:pt x="345" y="0"/>
                    </a:moveTo>
                    <a:cubicBezTo>
                      <a:pt x="287" y="0"/>
                      <a:pt x="229" y="19"/>
                      <a:pt x="180" y="58"/>
                    </a:cubicBezTo>
                    <a:cubicBezTo>
                      <a:pt x="0" y="206"/>
                      <a:pt x="87" y="495"/>
                      <a:pt x="318" y="521"/>
                    </a:cubicBezTo>
                    <a:cubicBezTo>
                      <a:pt x="328" y="522"/>
                      <a:pt x="337" y="522"/>
                      <a:pt x="346" y="522"/>
                    </a:cubicBezTo>
                    <a:cubicBezTo>
                      <a:pt x="561" y="522"/>
                      <a:pt x="689" y="270"/>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3" name="Google Shape;5873;p45"/>
              <p:cNvSpPr/>
              <p:nvPr/>
            </p:nvSpPr>
            <p:spPr>
              <a:xfrm>
                <a:off x="4236850" y="3890400"/>
                <a:ext cx="16575" cy="12550"/>
              </a:xfrm>
              <a:custGeom>
                <a:avLst/>
                <a:gdLst/>
                <a:ahLst/>
                <a:cxnLst/>
                <a:rect l="l" t="t" r="r" b="b"/>
                <a:pathLst>
                  <a:path w="663" h="502" extrusionOk="0">
                    <a:moveTo>
                      <a:pt x="332" y="0"/>
                    </a:moveTo>
                    <a:cubicBezTo>
                      <a:pt x="276" y="0"/>
                      <a:pt x="220" y="19"/>
                      <a:pt x="174" y="56"/>
                    </a:cubicBezTo>
                    <a:cubicBezTo>
                      <a:pt x="0" y="198"/>
                      <a:pt x="84" y="477"/>
                      <a:pt x="305" y="500"/>
                    </a:cubicBezTo>
                    <a:cubicBezTo>
                      <a:pt x="315" y="501"/>
                      <a:pt x="324" y="501"/>
                      <a:pt x="333" y="501"/>
                    </a:cubicBezTo>
                    <a:cubicBezTo>
                      <a:pt x="538" y="501"/>
                      <a:pt x="663" y="261"/>
                      <a:pt x="527" y="92"/>
                    </a:cubicBezTo>
                    <a:cubicBezTo>
                      <a:pt x="478" y="32"/>
                      <a:pt x="405" y="0"/>
                      <a:pt x="3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4" name="Google Shape;5874;p45"/>
              <p:cNvSpPr/>
              <p:nvPr/>
            </p:nvSpPr>
            <p:spPr>
              <a:xfrm>
                <a:off x="4223575" y="3873825"/>
                <a:ext cx="15875" cy="12075"/>
              </a:xfrm>
              <a:custGeom>
                <a:avLst/>
                <a:gdLst/>
                <a:ahLst/>
                <a:cxnLst/>
                <a:rect l="l" t="t" r="r" b="b"/>
                <a:pathLst>
                  <a:path w="635" h="483" extrusionOk="0">
                    <a:moveTo>
                      <a:pt x="319" y="0"/>
                    </a:moveTo>
                    <a:cubicBezTo>
                      <a:pt x="266" y="0"/>
                      <a:pt x="212" y="18"/>
                      <a:pt x="168" y="54"/>
                    </a:cubicBezTo>
                    <a:cubicBezTo>
                      <a:pt x="1" y="189"/>
                      <a:pt x="81" y="459"/>
                      <a:pt x="293" y="481"/>
                    </a:cubicBezTo>
                    <a:cubicBezTo>
                      <a:pt x="302" y="482"/>
                      <a:pt x="312" y="483"/>
                      <a:pt x="320" y="483"/>
                    </a:cubicBezTo>
                    <a:cubicBezTo>
                      <a:pt x="519" y="483"/>
                      <a:pt x="635" y="249"/>
                      <a:pt x="509" y="89"/>
                    </a:cubicBezTo>
                    <a:cubicBezTo>
                      <a:pt x="459" y="31"/>
                      <a:pt x="389"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5" name="Google Shape;5875;p45"/>
              <p:cNvSpPr/>
              <p:nvPr/>
            </p:nvSpPr>
            <p:spPr>
              <a:xfrm>
                <a:off x="4210250" y="3857325"/>
                <a:ext cx="15375" cy="11625"/>
              </a:xfrm>
              <a:custGeom>
                <a:avLst/>
                <a:gdLst/>
                <a:ahLst/>
                <a:cxnLst/>
                <a:rect l="l" t="t" r="r" b="b"/>
                <a:pathLst>
                  <a:path w="615" h="465" extrusionOk="0">
                    <a:moveTo>
                      <a:pt x="309" y="1"/>
                    </a:moveTo>
                    <a:cubicBezTo>
                      <a:pt x="258" y="1"/>
                      <a:pt x="207" y="18"/>
                      <a:pt x="164" y="52"/>
                    </a:cubicBezTo>
                    <a:cubicBezTo>
                      <a:pt x="0" y="184"/>
                      <a:pt x="77" y="444"/>
                      <a:pt x="286" y="463"/>
                    </a:cubicBezTo>
                    <a:cubicBezTo>
                      <a:pt x="295" y="464"/>
                      <a:pt x="304" y="465"/>
                      <a:pt x="313" y="465"/>
                    </a:cubicBezTo>
                    <a:cubicBezTo>
                      <a:pt x="503" y="465"/>
                      <a:pt x="615" y="241"/>
                      <a:pt x="489" y="87"/>
                    </a:cubicBezTo>
                    <a:cubicBezTo>
                      <a:pt x="443" y="30"/>
                      <a:pt x="376" y="1"/>
                      <a:pt x="3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6" name="Google Shape;5876;p45"/>
              <p:cNvSpPr/>
              <p:nvPr/>
            </p:nvSpPr>
            <p:spPr>
              <a:xfrm>
                <a:off x="4197000" y="3840800"/>
                <a:ext cx="14750" cy="11200"/>
              </a:xfrm>
              <a:custGeom>
                <a:avLst/>
                <a:gdLst/>
                <a:ahLst/>
                <a:cxnLst/>
                <a:rect l="l" t="t" r="r" b="b"/>
                <a:pathLst>
                  <a:path w="590" h="448" extrusionOk="0">
                    <a:moveTo>
                      <a:pt x="297" y="1"/>
                    </a:moveTo>
                    <a:cubicBezTo>
                      <a:pt x="247" y="1"/>
                      <a:pt x="196" y="17"/>
                      <a:pt x="154" y="51"/>
                    </a:cubicBezTo>
                    <a:cubicBezTo>
                      <a:pt x="0" y="176"/>
                      <a:pt x="74" y="424"/>
                      <a:pt x="273" y="446"/>
                    </a:cubicBezTo>
                    <a:cubicBezTo>
                      <a:pt x="281" y="447"/>
                      <a:pt x="289" y="447"/>
                      <a:pt x="296" y="447"/>
                    </a:cubicBezTo>
                    <a:cubicBezTo>
                      <a:pt x="479" y="447"/>
                      <a:pt x="590" y="231"/>
                      <a:pt x="469" y="83"/>
                    </a:cubicBezTo>
                    <a:cubicBezTo>
                      <a:pt x="426" y="29"/>
                      <a:pt x="362" y="1"/>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7" name="Google Shape;5877;p45"/>
              <p:cNvSpPr/>
              <p:nvPr/>
            </p:nvSpPr>
            <p:spPr>
              <a:xfrm>
                <a:off x="4183725" y="3824225"/>
                <a:ext cx="14125" cy="10750"/>
              </a:xfrm>
              <a:custGeom>
                <a:avLst/>
                <a:gdLst/>
                <a:ahLst/>
                <a:cxnLst/>
                <a:rect l="l" t="t" r="r" b="b"/>
                <a:pathLst>
                  <a:path w="565" h="430" extrusionOk="0">
                    <a:moveTo>
                      <a:pt x="284" y="1"/>
                    </a:moveTo>
                    <a:cubicBezTo>
                      <a:pt x="236" y="1"/>
                      <a:pt x="189" y="17"/>
                      <a:pt x="149" y="49"/>
                    </a:cubicBezTo>
                    <a:cubicBezTo>
                      <a:pt x="1" y="168"/>
                      <a:pt x="71" y="409"/>
                      <a:pt x="261" y="428"/>
                    </a:cubicBezTo>
                    <a:cubicBezTo>
                      <a:pt x="269" y="429"/>
                      <a:pt x="277" y="429"/>
                      <a:pt x="284" y="429"/>
                    </a:cubicBezTo>
                    <a:cubicBezTo>
                      <a:pt x="460" y="429"/>
                      <a:pt x="565" y="223"/>
                      <a:pt x="451" y="81"/>
                    </a:cubicBezTo>
                    <a:cubicBezTo>
                      <a:pt x="407" y="28"/>
                      <a:pt x="346"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8" name="Google Shape;5878;p45"/>
              <p:cNvSpPr/>
              <p:nvPr/>
            </p:nvSpPr>
            <p:spPr>
              <a:xfrm>
                <a:off x="4170475" y="3807750"/>
                <a:ext cx="13475" cy="10175"/>
              </a:xfrm>
              <a:custGeom>
                <a:avLst/>
                <a:gdLst/>
                <a:ahLst/>
                <a:cxnLst/>
                <a:rect l="l" t="t" r="r" b="b"/>
                <a:pathLst>
                  <a:path w="539" h="407" extrusionOk="0">
                    <a:moveTo>
                      <a:pt x="270" y="0"/>
                    </a:moveTo>
                    <a:cubicBezTo>
                      <a:pt x="225" y="0"/>
                      <a:pt x="180" y="15"/>
                      <a:pt x="142" y="46"/>
                    </a:cubicBezTo>
                    <a:cubicBezTo>
                      <a:pt x="0" y="158"/>
                      <a:pt x="68" y="390"/>
                      <a:pt x="248" y="406"/>
                    </a:cubicBezTo>
                    <a:cubicBezTo>
                      <a:pt x="256" y="406"/>
                      <a:pt x="264" y="407"/>
                      <a:pt x="271" y="407"/>
                    </a:cubicBezTo>
                    <a:cubicBezTo>
                      <a:pt x="440"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9" name="Google Shape;5879;p45"/>
              <p:cNvSpPr/>
              <p:nvPr/>
            </p:nvSpPr>
            <p:spPr>
              <a:xfrm>
                <a:off x="4157225" y="3791175"/>
                <a:ext cx="12825" cy="9800"/>
              </a:xfrm>
              <a:custGeom>
                <a:avLst/>
                <a:gdLst/>
                <a:ahLst/>
                <a:cxnLst/>
                <a:rect l="l" t="t" r="r" b="b"/>
                <a:pathLst>
                  <a:path w="513" h="392" extrusionOk="0">
                    <a:moveTo>
                      <a:pt x="257" y="0"/>
                    </a:moveTo>
                    <a:cubicBezTo>
                      <a:pt x="214" y="0"/>
                      <a:pt x="171" y="14"/>
                      <a:pt x="135" y="43"/>
                    </a:cubicBezTo>
                    <a:cubicBezTo>
                      <a:pt x="0" y="156"/>
                      <a:pt x="64" y="371"/>
                      <a:pt x="238" y="391"/>
                    </a:cubicBezTo>
                    <a:cubicBezTo>
                      <a:pt x="246" y="391"/>
                      <a:pt x="253" y="392"/>
                      <a:pt x="261" y="392"/>
                    </a:cubicBezTo>
                    <a:cubicBezTo>
                      <a:pt x="418" y="392"/>
                      <a:pt x="513" y="201"/>
                      <a:pt x="408" y="72"/>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0" name="Google Shape;5880;p45"/>
              <p:cNvSpPr/>
              <p:nvPr/>
            </p:nvSpPr>
            <p:spPr>
              <a:xfrm>
                <a:off x="4143950" y="3774675"/>
                <a:ext cx="12275" cy="9275"/>
              </a:xfrm>
              <a:custGeom>
                <a:avLst/>
                <a:gdLst/>
                <a:ahLst/>
                <a:cxnLst/>
                <a:rect l="l" t="t" r="r" b="b"/>
                <a:pathLst>
                  <a:path w="491" h="371" extrusionOk="0">
                    <a:moveTo>
                      <a:pt x="245" y="1"/>
                    </a:moveTo>
                    <a:cubicBezTo>
                      <a:pt x="205" y="1"/>
                      <a:pt x="164" y="14"/>
                      <a:pt x="129" y="41"/>
                    </a:cubicBezTo>
                    <a:cubicBezTo>
                      <a:pt x="1" y="144"/>
                      <a:pt x="62" y="353"/>
                      <a:pt x="226" y="369"/>
                    </a:cubicBezTo>
                    <a:cubicBezTo>
                      <a:pt x="234" y="370"/>
                      <a:pt x="241" y="371"/>
                      <a:pt x="249" y="371"/>
                    </a:cubicBezTo>
                    <a:cubicBezTo>
                      <a:pt x="399" y="371"/>
                      <a:pt x="491" y="193"/>
                      <a:pt x="390" y="70"/>
                    </a:cubicBezTo>
                    <a:cubicBezTo>
                      <a:pt x="353" y="24"/>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1" name="Google Shape;5881;p45"/>
              <p:cNvSpPr/>
              <p:nvPr/>
            </p:nvSpPr>
            <p:spPr>
              <a:xfrm>
                <a:off x="4130625" y="3758125"/>
                <a:ext cx="11650" cy="8875"/>
              </a:xfrm>
              <a:custGeom>
                <a:avLst/>
                <a:gdLst/>
                <a:ahLst/>
                <a:cxnLst/>
                <a:rect l="l" t="t" r="r" b="b"/>
                <a:pathLst>
                  <a:path w="466" h="355" extrusionOk="0">
                    <a:moveTo>
                      <a:pt x="234" y="0"/>
                    </a:moveTo>
                    <a:cubicBezTo>
                      <a:pt x="195" y="0"/>
                      <a:pt x="156" y="14"/>
                      <a:pt x="123" y="41"/>
                    </a:cubicBezTo>
                    <a:cubicBezTo>
                      <a:pt x="0" y="138"/>
                      <a:pt x="58" y="337"/>
                      <a:pt x="216" y="353"/>
                    </a:cubicBezTo>
                    <a:cubicBezTo>
                      <a:pt x="222" y="354"/>
                      <a:pt x="229" y="354"/>
                      <a:pt x="235" y="354"/>
                    </a:cubicBezTo>
                    <a:cubicBezTo>
                      <a:pt x="381" y="354"/>
                      <a:pt x="465" y="184"/>
                      <a:pt x="370" y="67"/>
                    </a:cubicBezTo>
                    <a:cubicBezTo>
                      <a:pt x="335" y="23"/>
                      <a:pt x="285" y="0"/>
                      <a:pt x="2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2" name="Google Shape;5882;p45"/>
              <p:cNvSpPr/>
              <p:nvPr/>
            </p:nvSpPr>
            <p:spPr>
              <a:xfrm>
                <a:off x="4117375" y="3741575"/>
                <a:ext cx="11075" cy="8375"/>
              </a:xfrm>
              <a:custGeom>
                <a:avLst/>
                <a:gdLst/>
                <a:ahLst/>
                <a:cxnLst/>
                <a:rect l="l" t="t" r="r" b="b"/>
                <a:pathLst>
                  <a:path w="443" h="335" extrusionOk="0">
                    <a:moveTo>
                      <a:pt x="221" y="1"/>
                    </a:moveTo>
                    <a:cubicBezTo>
                      <a:pt x="184" y="1"/>
                      <a:pt x="147" y="13"/>
                      <a:pt x="116" y="38"/>
                    </a:cubicBezTo>
                    <a:cubicBezTo>
                      <a:pt x="0" y="131"/>
                      <a:pt x="55" y="321"/>
                      <a:pt x="203" y="334"/>
                    </a:cubicBezTo>
                    <a:cubicBezTo>
                      <a:pt x="209" y="335"/>
                      <a:pt x="216" y="335"/>
                      <a:pt x="222" y="335"/>
                    </a:cubicBezTo>
                    <a:cubicBezTo>
                      <a:pt x="362" y="335"/>
                      <a:pt x="443" y="174"/>
                      <a:pt x="350" y="64"/>
                    </a:cubicBezTo>
                    <a:cubicBezTo>
                      <a:pt x="318" y="22"/>
                      <a:pt x="269"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3" name="Google Shape;5883;p45"/>
              <p:cNvSpPr/>
              <p:nvPr/>
            </p:nvSpPr>
            <p:spPr>
              <a:xfrm>
                <a:off x="4104100" y="3725075"/>
                <a:ext cx="10400" cy="7925"/>
              </a:xfrm>
              <a:custGeom>
                <a:avLst/>
                <a:gdLst/>
                <a:ahLst/>
                <a:cxnLst/>
                <a:rect l="l" t="t" r="r" b="b"/>
                <a:pathLst>
                  <a:path w="416" h="317" extrusionOk="0">
                    <a:moveTo>
                      <a:pt x="210" y="1"/>
                    </a:moveTo>
                    <a:cubicBezTo>
                      <a:pt x="175" y="1"/>
                      <a:pt x="140" y="12"/>
                      <a:pt x="110" y="36"/>
                    </a:cubicBezTo>
                    <a:cubicBezTo>
                      <a:pt x="1" y="123"/>
                      <a:pt x="52" y="300"/>
                      <a:pt x="194" y="316"/>
                    </a:cubicBezTo>
                    <a:cubicBezTo>
                      <a:pt x="199" y="316"/>
                      <a:pt x="204" y="316"/>
                      <a:pt x="209" y="316"/>
                    </a:cubicBezTo>
                    <a:cubicBezTo>
                      <a:pt x="338" y="316"/>
                      <a:pt x="415" y="164"/>
                      <a:pt x="332" y="59"/>
                    </a:cubicBezTo>
                    <a:cubicBezTo>
                      <a:pt x="301" y="20"/>
                      <a:pt x="256"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4" name="Google Shape;5884;p45"/>
              <p:cNvSpPr/>
              <p:nvPr/>
            </p:nvSpPr>
            <p:spPr>
              <a:xfrm>
                <a:off x="4347625" y="3991625"/>
                <a:ext cx="20900" cy="15850"/>
              </a:xfrm>
              <a:custGeom>
                <a:avLst/>
                <a:gdLst/>
                <a:ahLst/>
                <a:cxnLst/>
                <a:rect l="l" t="t" r="r" b="b"/>
                <a:pathLst>
                  <a:path w="836" h="634" extrusionOk="0">
                    <a:moveTo>
                      <a:pt x="418" y="1"/>
                    </a:moveTo>
                    <a:cubicBezTo>
                      <a:pt x="348" y="1"/>
                      <a:pt x="278" y="24"/>
                      <a:pt x="219" y="73"/>
                    </a:cubicBezTo>
                    <a:cubicBezTo>
                      <a:pt x="1" y="249"/>
                      <a:pt x="107" y="603"/>
                      <a:pt x="386" y="632"/>
                    </a:cubicBezTo>
                    <a:cubicBezTo>
                      <a:pt x="398" y="633"/>
                      <a:pt x="410" y="634"/>
                      <a:pt x="421" y="634"/>
                    </a:cubicBezTo>
                    <a:cubicBezTo>
                      <a:pt x="680" y="634"/>
                      <a:pt x="835" y="327"/>
                      <a:pt x="666" y="118"/>
                    </a:cubicBezTo>
                    <a:cubicBezTo>
                      <a:pt x="602" y="41"/>
                      <a:pt x="510" y="1"/>
                      <a:pt x="4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5" name="Google Shape;5885;p45"/>
              <p:cNvSpPr/>
              <p:nvPr/>
            </p:nvSpPr>
            <p:spPr>
              <a:xfrm>
                <a:off x="4334375" y="3975100"/>
                <a:ext cx="20250" cy="15350"/>
              </a:xfrm>
              <a:custGeom>
                <a:avLst/>
                <a:gdLst/>
                <a:ahLst/>
                <a:cxnLst/>
                <a:rect l="l" t="t" r="r" b="b"/>
                <a:pathLst>
                  <a:path w="810" h="614" extrusionOk="0">
                    <a:moveTo>
                      <a:pt x="406" y="0"/>
                    </a:moveTo>
                    <a:cubicBezTo>
                      <a:pt x="338" y="0"/>
                      <a:pt x="270" y="22"/>
                      <a:pt x="213" y="68"/>
                    </a:cubicBezTo>
                    <a:cubicBezTo>
                      <a:pt x="1" y="239"/>
                      <a:pt x="103" y="583"/>
                      <a:pt x="373" y="611"/>
                    </a:cubicBezTo>
                    <a:cubicBezTo>
                      <a:pt x="385" y="613"/>
                      <a:pt x="397" y="613"/>
                      <a:pt x="408" y="613"/>
                    </a:cubicBezTo>
                    <a:cubicBezTo>
                      <a:pt x="661" y="613"/>
                      <a:pt x="809" y="316"/>
                      <a:pt x="643" y="113"/>
                    </a:cubicBezTo>
                    <a:cubicBezTo>
                      <a:pt x="583" y="39"/>
                      <a:pt x="495" y="0"/>
                      <a:pt x="4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6" name="Google Shape;5886;p45"/>
              <p:cNvSpPr/>
              <p:nvPr/>
            </p:nvSpPr>
            <p:spPr>
              <a:xfrm>
                <a:off x="4321125" y="3958525"/>
                <a:ext cx="19600" cy="14900"/>
              </a:xfrm>
              <a:custGeom>
                <a:avLst/>
                <a:gdLst/>
                <a:ahLst/>
                <a:cxnLst/>
                <a:rect l="l" t="t" r="r" b="b"/>
                <a:pathLst>
                  <a:path w="784" h="596" extrusionOk="0">
                    <a:moveTo>
                      <a:pt x="393" y="0"/>
                    </a:moveTo>
                    <a:cubicBezTo>
                      <a:pt x="327" y="0"/>
                      <a:pt x="261" y="22"/>
                      <a:pt x="206" y="66"/>
                    </a:cubicBezTo>
                    <a:cubicBezTo>
                      <a:pt x="0" y="233"/>
                      <a:pt x="97" y="567"/>
                      <a:pt x="363" y="593"/>
                    </a:cubicBezTo>
                    <a:cubicBezTo>
                      <a:pt x="375" y="594"/>
                      <a:pt x="387" y="595"/>
                      <a:pt x="398" y="595"/>
                    </a:cubicBezTo>
                    <a:cubicBezTo>
                      <a:pt x="641" y="595"/>
                      <a:pt x="783" y="308"/>
                      <a:pt x="624" y="111"/>
                    </a:cubicBezTo>
                    <a:cubicBezTo>
                      <a:pt x="565" y="38"/>
                      <a:pt x="480" y="0"/>
                      <a:pt x="3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7" name="Google Shape;5887;p45"/>
              <p:cNvSpPr/>
              <p:nvPr/>
            </p:nvSpPr>
            <p:spPr>
              <a:xfrm>
                <a:off x="4307775" y="3942025"/>
                <a:ext cx="19075" cy="14425"/>
              </a:xfrm>
              <a:custGeom>
                <a:avLst/>
                <a:gdLst/>
                <a:ahLst/>
                <a:cxnLst/>
                <a:rect l="l" t="t" r="r" b="b"/>
                <a:pathLst>
                  <a:path w="763" h="577" extrusionOk="0">
                    <a:moveTo>
                      <a:pt x="384" y="0"/>
                    </a:moveTo>
                    <a:cubicBezTo>
                      <a:pt x="320" y="0"/>
                      <a:pt x="256" y="21"/>
                      <a:pt x="203" y="64"/>
                    </a:cubicBezTo>
                    <a:cubicBezTo>
                      <a:pt x="1" y="225"/>
                      <a:pt x="97" y="549"/>
                      <a:pt x="354" y="575"/>
                    </a:cubicBezTo>
                    <a:cubicBezTo>
                      <a:pt x="365" y="576"/>
                      <a:pt x="375" y="577"/>
                      <a:pt x="385" y="577"/>
                    </a:cubicBezTo>
                    <a:cubicBezTo>
                      <a:pt x="621" y="577"/>
                      <a:pt x="762" y="297"/>
                      <a:pt x="608" y="106"/>
                    </a:cubicBezTo>
                    <a:cubicBezTo>
                      <a:pt x="552" y="36"/>
                      <a:pt x="468" y="0"/>
                      <a:pt x="3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8" name="Google Shape;5888;p45"/>
              <p:cNvSpPr/>
              <p:nvPr/>
            </p:nvSpPr>
            <p:spPr>
              <a:xfrm>
                <a:off x="4294525" y="3925500"/>
                <a:ext cx="18425" cy="13925"/>
              </a:xfrm>
              <a:custGeom>
                <a:avLst/>
                <a:gdLst/>
                <a:ahLst/>
                <a:cxnLst/>
                <a:rect l="l" t="t" r="r" b="b"/>
                <a:pathLst>
                  <a:path w="737" h="557" extrusionOk="0">
                    <a:moveTo>
                      <a:pt x="372" y="0"/>
                    </a:moveTo>
                    <a:cubicBezTo>
                      <a:pt x="310" y="0"/>
                      <a:pt x="247" y="21"/>
                      <a:pt x="193" y="63"/>
                    </a:cubicBezTo>
                    <a:cubicBezTo>
                      <a:pt x="0" y="221"/>
                      <a:pt x="97" y="532"/>
                      <a:pt x="341" y="555"/>
                    </a:cubicBezTo>
                    <a:cubicBezTo>
                      <a:pt x="352" y="556"/>
                      <a:pt x="362" y="556"/>
                      <a:pt x="372" y="556"/>
                    </a:cubicBezTo>
                    <a:cubicBezTo>
                      <a:pt x="601" y="556"/>
                      <a:pt x="736" y="286"/>
                      <a:pt x="585" y="102"/>
                    </a:cubicBezTo>
                    <a:cubicBezTo>
                      <a:pt x="531" y="35"/>
                      <a:pt x="452" y="0"/>
                      <a:pt x="3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9" name="Google Shape;5889;p45"/>
              <p:cNvSpPr/>
              <p:nvPr/>
            </p:nvSpPr>
            <p:spPr>
              <a:xfrm>
                <a:off x="4281275" y="3908925"/>
                <a:ext cx="17775" cy="13550"/>
              </a:xfrm>
              <a:custGeom>
                <a:avLst/>
                <a:gdLst/>
                <a:ahLst/>
                <a:cxnLst/>
                <a:rect l="l" t="t" r="r" b="b"/>
                <a:pathLst>
                  <a:path w="711" h="542" extrusionOk="0">
                    <a:moveTo>
                      <a:pt x="357" y="1"/>
                    </a:moveTo>
                    <a:cubicBezTo>
                      <a:pt x="297" y="1"/>
                      <a:pt x="237" y="21"/>
                      <a:pt x="187" y="61"/>
                    </a:cubicBezTo>
                    <a:cubicBezTo>
                      <a:pt x="0" y="212"/>
                      <a:pt x="90" y="514"/>
                      <a:pt x="328" y="540"/>
                    </a:cubicBezTo>
                    <a:cubicBezTo>
                      <a:pt x="339" y="541"/>
                      <a:pt x="349" y="541"/>
                      <a:pt x="359" y="541"/>
                    </a:cubicBezTo>
                    <a:cubicBezTo>
                      <a:pt x="581" y="541"/>
                      <a:pt x="710" y="281"/>
                      <a:pt x="566" y="103"/>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0" name="Google Shape;5890;p45"/>
              <p:cNvSpPr/>
              <p:nvPr/>
            </p:nvSpPr>
            <p:spPr>
              <a:xfrm>
                <a:off x="4268000" y="3892375"/>
                <a:ext cx="17150" cy="13075"/>
              </a:xfrm>
              <a:custGeom>
                <a:avLst/>
                <a:gdLst/>
                <a:ahLst/>
                <a:cxnLst/>
                <a:rect l="l" t="t" r="r" b="b"/>
                <a:pathLst>
                  <a:path w="686" h="523" extrusionOk="0">
                    <a:moveTo>
                      <a:pt x="343" y="1"/>
                    </a:moveTo>
                    <a:cubicBezTo>
                      <a:pt x="286" y="1"/>
                      <a:pt x="229" y="19"/>
                      <a:pt x="181" y="58"/>
                    </a:cubicBezTo>
                    <a:cubicBezTo>
                      <a:pt x="1" y="202"/>
                      <a:pt x="85" y="495"/>
                      <a:pt x="316" y="520"/>
                    </a:cubicBezTo>
                    <a:cubicBezTo>
                      <a:pt x="326" y="522"/>
                      <a:pt x="337" y="522"/>
                      <a:pt x="347" y="522"/>
                    </a:cubicBezTo>
                    <a:cubicBezTo>
                      <a:pt x="560" y="522"/>
                      <a:pt x="685" y="271"/>
                      <a:pt x="547" y="99"/>
                    </a:cubicBezTo>
                    <a:cubicBezTo>
                      <a:pt x="496" y="35"/>
                      <a:pt x="419" y="1"/>
                      <a:pt x="3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1" name="Google Shape;5891;p45"/>
              <p:cNvSpPr/>
              <p:nvPr/>
            </p:nvSpPr>
            <p:spPr>
              <a:xfrm>
                <a:off x="4254750" y="3875850"/>
                <a:ext cx="16525" cy="12625"/>
              </a:xfrm>
              <a:custGeom>
                <a:avLst/>
                <a:gdLst/>
                <a:ahLst/>
                <a:cxnLst/>
                <a:rect l="l" t="t" r="r" b="b"/>
                <a:pathLst>
                  <a:path w="661" h="505" extrusionOk="0">
                    <a:moveTo>
                      <a:pt x="330" y="1"/>
                    </a:moveTo>
                    <a:cubicBezTo>
                      <a:pt x="275" y="1"/>
                      <a:pt x="220" y="19"/>
                      <a:pt x="174" y="57"/>
                    </a:cubicBezTo>
                    <a:cubicBezTo>
                      <a:pt x="1" y="198"/>
                      <a:pt x="81" y="478"/>
                      <a:pt x="306" y="503"/>
                    </a:cubicBezTo>
                    <a:cubicBezTo>
                      <a:pt x="315" y="504"/>
                      <a:pt x="324" y="505"/>
                      <a:pt x="333" y="505"/>
                    </a:cubicBezTo>
                    <a:cubicBezTo>
                      <a:pt x="539" y="505"/>
                      <a:pt x="660" y="262"/>
                      <a:pt x="528" y="95"/>
                    </a:cubicBezTo>
                    <a:cubicBezTo>
                      <a:pt x="477" y="33"/>
                      <a:pt x="403" y="1"/>
                      <a:pt x="3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2" name="Google Shape;5892;p45"/>
              <p:cNvSpPr/>
              <p:nvPr/>
            </p:nvSpPr>
            <p:spPr>
              <a:xfrm>
                <a:off x="4241500" y="3859350"/>
                <a:ext cx="15875" cy="12100"/>
              </a:xfrm>
              <a:custGeom>
                <a:avLst/>
                <a:gdLst/>
                <a:ahLst/>
                <a:cxnLst/>
                <a:rect l="l" t="t" r="r" b="b"/>
                <a:pathLst>
                  <a:path w="635" h="484" extrusionOk="0">
                    <a:moveTo>
                      <a:pt x="318" y="1"/>
                    </a:moveTo>
                    <a:cubicBezTo>
                      <a:pt x="264" y="1"/>
                      <a:pt x="210" y="19"/>
                      <a:pt x="164" y="55"/>
                    </a:cubicBezTo>
                    <a:cubicBezTo>
                      <a:pt x="0" y="190"/>
                      <a:pt x="81" y="459"/>
                      <a:pt x="293" y="482"/>
                    </a:cubicBezTo>
                    <a:cubicBezTo>
                      <a:pt x="302" y="483"/>
                      <a:pt x="311" y="483"/>
                      <a:pt x="320" y="483"/>
                    </a:cubicBezTo>
                    <a:cubicBezTo>
                      <a:pt x="516" y="483"/>
                      <a:pt x="634" y="250"/>
                      <a:pt x="505" y="90"/>
                    </a:cubicBezTo>
                    <a:cubicBezTo>
                      <a:pt x="457" y="31"/>
                      <a:pt x="388"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3" name="Google Shape;5893;p45"/>
              <p:cNvSpPr/>
              <p:nvPr/>
            </p:nvSpPr>
            <p:spPr>
              <a:xfrm>
                <a:off x="4228150" y="3842800"/>
                <a:ext cx="15400" cy="11625"/>
              </a:xfrm>
              <a:custGeom>
                <a:avLst/>
                <a:gdLst/>
                <a:ahLst/>
                <a:cxnLst/>
                <a:rect l="l" t="t" r="r" b="b"/>
                <a:pathLst>
                  <a:path w="616" h="465" extrusionOk="0">
                    <a:moveTo>
                      <a:pt x="307" y="0"/>
                    </a:moveTo>
                    <a:cubicBezTo>
                      <a:pt x="256" y="0"/>
                      <a:pt x="204" y="17"/>
                      <a:pt x="162" y="51"/>
                    </a:cubicBezTo>
                    <a:cubicBezTo>
                      <a:pt x="1" y="183"/>
                      <a:pt x="78" y="440"/>
                      <a:pt x="284" y="463"/>
                    </a:cubicBezTo>
                    <a:cubicBezTo>
                      <a:pt x="293" y="464"/>
                      <a:pt x="302" y="464"/>
                      <a:pt x="311" y="464"/>
                    </a:cubicBezTo>
                    <a:cubicBezTo>
                      <a:pt x="501" y="464"/>
                      <a:pt x="615" y="240"/>
                      <a:pt x="489" y="87"/>
                    </a:cubicBezTo>
                    <a:cubicBezTo>
                      <a:pt x="444" y="30"/>
                      <a:pt x="376" y="0"/>
                      <a:pt x="3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4" name="Google Shape;5894;p45"/>
              <p:cNvSpPr/>
              <p:nvPr/>
            </p:nvSpPr>
            <p:spPr>
              <a:xfrm>
                <a:off x="4214900" y="3826300"/>
                <a:ext cx="14775" cy="11150"/>
              </a:xfrm>
              <a:custGeom>
                <a:avLst/>
                <a:gdLst/>
                <a:ahLst/>
                <a:cxnLst/>
                <a:rect l="l" t="t" r="r" b="b"/>
                <a:pathLst>
                  <a:path w="591" h="446" extrusionOk="0">
                    <a:moveTo>
                      <a:pt x="295" y="0"/>
                    </a:moveTo>
                    <a:cubicBezTo>
                      <a:pt x="246" y="0"/>
                      <a:pt x="196" y="16"/>
                      <a:pt x="155" y="49"/>
                    </a:cubicBezTo>
                    <a:cubicBezTo>
                      <a:pt x="1" y="175"/>
                      <a:pt x="75" y="425"/>
                      <a:pt x="274" y="445"/>
                    </a:cubicBezTo>
                    <a:cubicBezTo>
                      <a:pt x="282" y="445"/>
                      <a:pt x="289" y="446"/>
                      <a:pt x="297" y="446"/>
                    </a:cubicBezTo>
                    <a:cubicBezTo>
                      <a:pt x="480" y="446"/>
                      <a:pt x="590" y="230"/>
                      <a:pt x="470" y="81"/>
                    </a:cubicBezTo>
                    <a:cubicBezTo>
                      <a:pt x="426" y="28"/>
                      <a:pt x="361"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5" name="Google Shape;5895;p45"/>
              <p:cNvSpPr/>
              <p:nvPr/>
            </p:nvSpPr>
            <p:spPr>
              <a:xfrm>
                <a:off x="4201650" y="3809800"/>
                <a:ext cx="14100" cy="10725"/>
              </a:xfrm>
              <a:custGeom>
                <a:avLst/>
                <a:gdLst/>
                <a:ahLst/>
                <a:cxnLst/>
                <a:rect l="l" t="t" r="r" b="b"/>
                <a:pathLst>
                  <a:path w="564" h="429" extrusionOk="0">
                    <a:moveTo>
                      <a:pt x="280" y="1"/>
                    </a:moveTo>
                    <a:cubicBezTo>
                      <a:pt x="233" y="1"/>
                      <a:pt x="187" y="16"/>
                      <a:pt x="148" y="47"/>
                    </a:cubicBezTo>
                    <a:cubicBezTo>
                      <a:pt x="0" y="169"/>
                      <a:pt x="71" y="407"/>
                      <a:pt x="261" y="426"/>
                    </a:cubicBezTo>
                    <a:cubicBezTo>
                      <a:pt x="270" y="428"/>
                      <a:pt x="279" y="428"/>
                      <a:pt x="287" y="428"/>
                    </a:cubicBezTo>
                    <a:cubicBezTo>
                      <a:pt x="461" y="428"/>
                      <a:pt x="564" y="220"/>
                      <a:pt x="450" y="79"/>
                    </a:cubicBezTo>
                    <a:cubicBezTo>
                      <a:pt x="406" y="28"/>
                      <a:pt x="343" y="1"/>
                      <a:pt x="2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6" name="Google Shape;5896;p45"/>
              <p:cNvSpPr/>
              <p:nvPr/>
            </p:nvSpPr>
            <p:spPr>
              <a:xfrm>
                <a:off x="4188400" y="3793200"/>
                <a:ext cx="13475" cy="10275"/>
              </a:xfrm>
              <a:custGeom>
                <a:avLst/>
                <a:gdLst/>
                <a:ahLst/>
                <a:cxnLst/>
                <a:rect l="l" t="t" r="r" b="b"/>
                <a:pathLst>
                  <a:path w="539" h="411" extrusionOk="0">
                    <a:moveTo>
                      <a:pt x="269" y="1"/>
                    </a:moveTo>
                    <a:cubicBezTo>
                      <a:pt x="224" y="1"/>
                      <a:pt x="179" y="16"/>
                      <a:pt x="142" y="46"/>
                    </a:cubicBezTo>
                    <a:cubicBezTo>
                      <a:pt x="0" y="162"/>
                      <a:pt x="68" y="390"/>
                      <a:pt x="248" y="409"/>
                    </a:cubicBezTo>
                    <a:cubicBezTo>
                      <a:pt x="255" y="410"/>
                      <a:pt x="263" y="410"/>
                      <a:pt x="271" y="410"/>
                    </a:cubicBezTo>
                    <a:cubicBezTo>
                      <a:pt x="437" y="410"/>
                      <a:pt x="538" y="213"/>
                      <a:pt x="428" y="78"/>
                    </a:cubicBezTo>
                    <a:cubicBezTo>
                      <a:pt x="387" y="27"/>
                      <a:pt x="328" y="1"/>
                      <a:pt x="2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7" name="Google Shape;5897;p45"/>
              <p:cNvSpPr/>
              <p:nvPr/>
            </p:nvSpPr>
            <p:spPr>
              <a:xfrm>
                <a:off x="4175050" y="3776700"/>
                <a:ext cx="12925" cy="9750"/>
              </a:xfrm>
              <a:custGeom>
                <a:avLst/>
                <a:gdLst/>
                <a:ahLst/>
                <a:cxnLst/>
                <a:rect l="l" t="t" r="r" b="b"/>
                <a:pathLst>
                  <a:path w="517" h="390" extrusionOk="0">
                    <a:moveTo>
                      <a:pt x="261" y="1"/>
                    </a:moveTo>
                    <a:cubicBezTo>
                      <a:pt x="218" y="1"/>
                      <a:pt x="175" y="15"/>
                      <a:pt x="139" y="44"/>
                    </a:cubicBezTo>
                    <a:cubicBezTo>
                      <a:pt x="1" y="153"/>
                      <a:pt x="68" y="372"/>
                      <a:pt x="238" y="388"/>
                    </a:cubicBezTo>
                    <a:cubicBezTo>
                      <a:pt x="246" y="389"/>
                      <a:pt x="254" y="389"/>
                      <a:pt x="262" y="389"/>
                    </a:cubicBezTo>
                    <a:cubicBezTo>
                      <a:pt x="422" y="389"/>
                      <a:pt x="516" y="202"/>
                      <a:pt x="412" y="73"/>
                    </a:cubicBezTo>
                    <a:cubicBezTo>
                      <a:pt x="374" y="25"/>
                      <a:pt x="318" y="1"/>
                      <a:pt x="2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8" name="Google Shape;5898;p45"/>
              <p:cNvSpPr/>
              <p:nvPr/>
            </p:nvSpPr>
            <p:spPr>
              <a:xfrm>
                <a:off x="4161800" y="3760125"/>
                <a:ext cx="12300" cy="9350"/>
              </a:xfrm>
              <a:custGeom>
                <a:avLst/>
                <a:gdLst/>
                <a:ahLst/>
                <a:cxnLst/>
                <a:rect l="l" t="t" r="r" b="b"/>
                <a:pathLst>
                  <a:path w="492" h="374" extrusionOk="0">
                    <a:moveTo>
                      <a:pt x="246" y="1"/>
                    </a:moveTo>
                    <a:cubicBezTo>
                      <a:pt x="205" y="1"/>
                      <a:pt x="163" y="14"/>
                      <a:pt x="129" y="42"/>
                    </a:cubicBezTo>
                    <a:cubicBezTo>
                      <a:pt x="0" y="148"/>
                      <a:pt x="61" y="357"/>
                      <a:pt x="229" y="373"/>
                    </a:cubicBezTo>
                    <a:cubicBezTo>
                      <a:pt x="235" y="373"/>
                      <a:pt x="242" y="374"/>
                      <a:pt x="248" y="374"/>
                    </a:cubicBezTo>
                    <a:cubicBezTo>
                      <a:pt x="400" y="374"/>
                      <a:pt x="491" y="194"/>
                      <a:pt x="392" y="71"/>
                    </a:cubicBezTo>
                    <a:cubicBezTo>
                      <a:pt x="356" y="25"/>
                      <a:pt x="301"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9" name="Google Shape;5899;p45"/>
              <p:cNvSpPr/>
              <p:nvPr/>
            </p:nvSpPr>
            <p:spPr>
              <a:xfrm>
                <a:off x="4148550" y="3743625"/>
                <a:ext cx="11625" cy="8825"/>
              </a:xfrm>
              <a:custGeom>
                <a:avLst/>
                <a:gdLst/>
                <a:ahLst/>
                <a:cxnLst/>
                <a:rect l="l" t="t" r="r" b="b"/>
                <a:pathLst>
                  <a:path w="465" h="353" extrusionOk="0">
                    <a:moveTo>
                      <a:pt x="233" y="1"/>
                    </a:moveTo>
                    <a:cubicBezTo>
                      <a:pt x="194" y="1"/>
                      <a:pt x="155" y="14"/>
                      <a:pt x="122" y="40"/>
                    </a:cubicBezTo>
                    <a:cubicBezTo>
                      <a:pt x="0" y="139"/>
                      <a:pt x="58" y="335"/>
                      <a:pt x="215" y="351"/>
                    </a:cubicBezTo>
                    <a:cubicBezTo>
                      <a:pt x="223" y="352"/>
                      <a:pt x="231" y="353"/>
                      <a:pt x="238" y="353"/>
                    </a:cubicBezTo>
                    <a:cubicBezTo>
                      <a:pt x="382" y="353"/>
                      <a:pt x="464" y="182"/>
                      <a:pt x="370" y="65"/>
                    </a:cubicBezTo>
                    <a:cubicBezTo>
                      <a:pt x="335" y="23"/>
                      <a:pt x="284" y="1"/>
                      <a:pt x="2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0" name="Google Shape;5900;p45"/>
              <p:cNvSpPr/>
              <p:nvPr/>
            </p:nvSpPr>
            <p:spPr>
              <a:xfrm>
                <a:off x="4135275" y="3727075"/>
                <a:ext cx="11025" cy="8425"/>
              </a:xfrm>
              <a:custGeom>
                <a:avLst/>
                <a:gdLst/>
                <a:ahLst/>
                <a:cxnLst/>
                <a:rect l="l" t="t" r="r" b="b"/>
                <a:pathLst>
                  <a:path w="441" h="337" extrusionOk="0">
                    <a:moveTo>
                      <a:pt x="222" y="1"/>
                    </a:moveTo>
                    <a:cubicBezTo>
                      <a:pt x="184" y="1"/>
                      <a:pt x="147" y="13"/>
                      <a:pt x="117" y="40"/>
                    </a:cubicBezTo>
                    <a:cubicBezTo>
                      <a:pt x="1" y="133"/>
                      <a:pt x="55" y="319"/>
                      <a:pt x="203" y="335"/>
                    </a:cubicBezTo>
                    <a:cubicBezTo>
                      <a:pt x="210" y="336"/>
                      <a:pt x="216" y="336"/>
                      <a:pt x="222" y="336"/>
                    </a:cubicBezTo>
                    <a:cubicBezTo>
                      <a:pt x="359" y="336"/>
                      <a:pt x="440" y="173"/>
                      <a:pt x="351" y="62"/>
                    </a:cubicBezTo>
                    <a:cubicBezTo>
                      <a:pt x="318" y="22"/>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1" name="Google Shape;5901;p45"/>
              <p:cNvSpPr/>
              <p:nvPr/>
            </p:nvSpPr>
            <p:spPr>
              <a:xfrm>
                <a:off x="4122025" y="3710550"/>
                <a:ext cx="10375" cy="7925"/>
              </a:xfrm>
              <a:custGeom>
                <a:avLst/>
                <a:gdLst/>
                <a:ahLst/>
                <a:cxnLst/>
                <a:rect l="l" t="t" r="r" b="b"/>
                <a:pathLst>
                  <a:path w="415" h="317" extrusionOk="0">
                    <a:moveTo>
                      <a:pt x="209" y="0"/>
                    </a:moveTo>
                    <a:cubicBezTo>
                      <a:pt x="174" y="0"/>
                      <a:pt x="139" y="12"/>
                      <a:pt x="110" y="35"/>
                    </a:cubicBezTo>
                    <a:cubicBezTo>
                      <a:pt x="1" y="125"/>
                      <a:pt x="52" y="302"/>
                      <a:pt x="190" y="315"/>
                    </a:cubicBezTo>
                    <a:cubicBezTo>
                      <a:pt x="197" y="316"/>
                      <a:pt x="203" y="316"/>
                      <a:pt x="210" y="316"/>
                    </a:cubicBezTo>
                    <a:cubicBezTo>
                      <a:pt x="339" y="316"/>
                      <a:pt x="414" y="165"/>
                      <a:pt x="332" y="61"/>
                    </a:cubicBezTo>
                    <a:cubicBezTo>
                      <a:pt x="300"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2" name="Google Shape;5902;p45"/>
              <p:cNvSpPr/>
              <p:nvPr/>
            </p:nvSpPr>
            <p:spPr>
              <a:xfrm>
                <a:off x="4338950" y="3944050"/>
                <a:ext cx="19700" cy="14900"/>
              </a:xfrm>
              <a:custGeom>
                <a:avLst/>
                <a:gdLst/>
                <a:ahLst/>
                <a:cxnLst/>
                <a:rect l="l" t="t" r="r" b="b"/>
                <a:pathLst>
                  <a:path w="788" h="596" extrusionOk="0">
                    <a:moveTo>
                      <a:pt x="395" y="1"/>
                    </a:moveTo>
                    <a:cubicBezTo>
                      <a:pt x="330" y="1"/>
                      <a:pt x="264" y="22"/>
                      <a:pt x="210" y="67"/>
                    </a:cubicBezTo>
                    <a:cubicBezTo>
                      <a:pt x="1" y="234"/>
                      <a:pt x="100" y="565"/>
                      <a:pt x="364" y="594"/>
                    </a:cubicBezTo>
                    <a:cubicBezTo>
                      <a:pt x="376" y="595"/>
                      <a:pt x="387" y="596"/>
                      <a:pt x="398" y="596"/>
                    </a:cubicBezTo>
                    <a:cubicBezTo>
                      <a:pt x="642" y="596"/>
                      <a:pt x="787" y="308"/>
                      <a:pt x="627" y="112"/>
                    </a:cubicBezTo>
                    <a:cubicBezTo>
                      <a:pt x="569" y="38"/>
                      <a:pt x="482" y="1"/>
                      <a:pt x="3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3" name="Google Shape;5903;p45"/>
              <p:cNvSpPr/>
              <p:nvPr/>
            </p:nvSpPr>
            <p:spPr>
              <a:xfrm>
                <a:off x="4325700" y="3927475"/>
                <a:ext cx="19050" cy="14450"/>
              </a:xfrm>
              <a:custGeom>
                <a:avLst/>
                <a:gdLst/>
                <a:ahLst/>
                <a:cxnLst/>
                <a:rect l="l" t="t" r="r" b="b"/>
                <a:pathLst>
                  <a:path w="762" h="578" extrusionOk="0">
                    <a:moveTo>
                      <a:pt x="381" y="1"/>
                    </a:moveTo>
                    <a:cubicBezTo>
                      <a:pt x="317" y="1"/>
                      <a:pt x="253" y="22"/>
                      <a:pt x="200" y="64"/>
                    </a:cubicBezTo>
                    <a:cubicBezTo>
                      <a:pt x="0" y="228"/>
                      <a:pt x="97" y="550"/>
                      <a:pt x="354" y="575"/>
                    </a:cubicBezTo>
                    <a:cubicBezTo>
                      <a:pt x="366" y="577"/>
                      <a:pt x="377" y="577"/>
                      <a:pt x="388" y="577"/>
                    </a:cubicBezTo>
                    <a:cubicBezTo>
                      <a:pt x="622" y="577"/>
                      <a:pt x="761" y="300"/>
                      <a:pt x="608" y="109"/>
                    </a:cubicBezTo>
                    <a:cubicBezTo>
                      <a:pt x="549" y="38"/>
                      <a:pt x="465" y="1"/>
                      <a:pt x="3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4" name="Google Shape;5904;p45"/>
              <p:cNvSpPr/>
              <p:nvPr/>
            </p:nvSpPr>
            <p:spPr>
              <a:xfrm>
                <a:off x="4312450" y="3910975"/>
                <a:ext cx="18400" cy="13975"/>
              </a:xfrm>
              <a:custGeom>
                <a:avLst/>
                <a:gdLst/>
                <a:ahLst/>
                <a:cxnLst/>
                <a:rect l="l" t="t" r="r" b="b"/>
                <a:pathLst>
                  <a:path w="736" h="559" extrusionOk="0">
                    <a:moveTo>
                      <a:pt x="369" y="1"/>
                    </a:moveTo>
                    <a:cubicBezTo>
                      <a:pt x="307" y="1"/>
                      <a:pt x="245" y="21"/>
                      <a:pt x="193" y="62"/>
                    </a:cubicBezTo>
                    <a:cubicBezTo>
                      <a:pt x="0" y="220"/>
                      <a:pt x="93" y="532"/>
                      <a:pt x="341" y="557"/>
                    </a:cubicBezTo>
                    <a:cubicBezTo>
                      <a:pt x="351" y="558"/>
                      <a:pt x="362" y="559"/>
                      <a:pt x="372" y="559"/>
                    </a:cubicBezTo>
                    <a:cubicBezTo>
                      <a:pt x="601" y="559"/>
                      <a:pt x="736" y="289"/>
                      <a:pt x="585" y="104"/>
                    </a:cubicBezTo>
                    <a:cubicBezTo>
                      <a:pt x="530" y="36"/>
                      <a:pt x="450" y="1"/>
                      <a:pt x="3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5" name="Google Shape;5905;p45"/>
              <p:cNvSpPr/>
              <p:nvPr/>
            </p:nvSpPr>
            <p:spPr>
              <a:xfrm>
                <a:off x="4299175" y="3894425"/>
                <a:ext cx="17775" cy="13500"/>
              </a:xfrm>
              <a:custGeom>
                <a:avLst/>
                <a:gdLst/>
                <a:ahLst/>
                <a:cxnLst/>
                <a:rect l="l" t="t" r="r" b="b"/>
                <a:pathLst>
                  <a:path w="711" h="540" extrusionOk="0">
                    <a:moveTo>
                      <a:pt x="357" y="1"/>
                    </a:moveTo>
                    <a:cubicBezTo>
                      <a:pt x="298" y="1"/>
                      <a:pt x="237" y="21"/>
                      <a:pt x="187" y="62"/>
                    </a:cubicBezTo>
                    <a:cubicBezTo>
                      <a:pt x="1" y="210"/>
                      <a:pt x="91" y="512"/>
                      <a:pt x="329" y="538"/>
                    </a:cubicBezTo>
                    <a:cubicBezTo>
                      <a:pt x="339" y="539"/>
                      <a:pt x="349" y="540"/>
                      <a:pt x="359" y="540"/>
                    </a:cubicBezTo>
                    <a:cubicBezTo>
                      <a:pt x="579" y="540"/>
                      <a:pt x="711" y="279"/>
                      <a:pt x="567" y="101"/>
                    </a:cubicBezTo>
                    <a:cubicBezTo>
                      <a:pt x="514" y="35"/>
                      <a:pt x="436"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6" name="Google Shape;5906;p45"/>
              <p:cNvSpPr/>
              <p:nvPr/>
            </p:nvSpPr>
            <p:spPr>
              <a:xfrm>
                <a:off x="4285925" y="3877900"/>
                <a:ext cx="17150" cy="13000"/>
              </a:xfrm>
              <a:custGeom>
                <a:avLst/>
                <a:gdLst/>
                <a:ahLst/>
                <a:cxnLst/>
                <a:rect l="l" t="t" r="r" b="b"/>
                <a:pathLst>
                  <a:path w="686" h="520" extrusionOk="0">
                    <a:moveTo>
                      <a:pt x="345" y="0"/>
                    </a:moveTo>
                    <a:cubicBezTo>
                      <a:pt x="288" y="0"/>
                      <a:pt x="229" y="19"/>
                      <a:pt x="181" y="58"/>
                    </a:cubicBezTo>
                    <a:cubicBezTo>
                      <a:pt x="1" y="203"/>
                      <a:pt x="84" y="492"/>
                      <a:pt x="316" y="518"/>
                    </a:cubicBezTo>
                    <a:cubicBezTo>
                      <a:pt x="326" y="519"/>
                      <a:pt x="336" y="519"/>
                      <a:pt x="346" y="519"/>
                    </a:cubicBezTo>
                    <a:cubicBezTo>
                      <a:pt x="557" y="519"/>
                      <a:pt x="685" y="269"/>
                      <a:pt x="547" y="97"/>
                    </a:cubicBezTo>
                    <a:cubicBezTo>
                      <a:pt x="496" y="33"/>
                      <a:pt x="421"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7" name="Google Shape;5907;p45"/>
              <p:cNvSpPr/>
              <p:nvPr/>
            </p:nvSpPr>
            <p:spPr>
              <a:xfrm>
                <a:off x="4272600" y="3861400"/>
                <a:ext cx="16575" cy="12525"/>
              </a:xfrm>
              <a:custGeom>
                <a:avLst/>
                <a:gdLst/>
                <a:ahLst/>
                <a:cxnLst/>
                <a:rect l="l" t="t" r="r" b="b"/>
                <a:pathLst>
                  <a:path w="663" h="501" extrusionOk="0">
                    <a:moveTo>
                      <a:pt x="334" y="0"/>
                    </a:moveTo>
                    <a:cubicBezTo>
                      <a:pt x="279" y="0"/>
                      <a:pt x="223" y="18"/>
                      <a:pt x="177" y="56"/>
                    </a:cubicBezTo>
                    <a:cubicBezTo>
                      <a:pt x="0" y="198"/>
                      <a:pt x="84" y="477"/>
                      <a:pt x="305" y="500"/>
                    </a:cubicBezTo>
                    <a:cubicBezTo>
                      <a:pt x="315" y="501"/>
                      <a:pt x="324" y="501"/>
                      <a:pt x="333" y="501"/>
                    </a:cubicBezTo>
                    <a:cubicBezTo>
                      <a:pt x="541" y="501"/>
                      <a:pt x="663" y="261"/>
                      <a:pt x="527" y="91"/>
                    </a:cubicBezTo>
                    <a:cubicBezTo>
                      <a:pt x="478" y="31"/>
                      <a:pt x="406"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8" name="Google Shape;5908;p45"/>
              <p:cNvSpPr/>
              <p:nvPr/>
            </p:nvSpPr>
            <p:spPr>
              <a:xfrm>
                <a:off x="4259425" y="3844825"/>
                <a:ext cx="15850" cy="12075"/>
              </a:xfrm>
              <a:custGeom>
                <a:avLst/>
                <a:gdLst/>
                <a:ahLst/>
                <a:cxnLst/>
                <a:rect l="l" t="t" r="r" b="b"/>
                <a:pathLst>
                  <a:path w="634" h="483" extrusionOk="0">
                    <a:moveTo>
                      <a:pt x="316" y="1"/>
                    </a:moveTo>
                    <a:cubicBezTo>
                      <a:pt x="263" y="1"/>
                      <a:pt x="209" y="18"/>
                      <a:pt x="164" y="54"/>
                    </a:cubicBezTo>
                    <a:cubicBezTo>
                      <a:pt x="0" y="189"/>
                      <a:pt x="80" y="459"/>
                      <a:pt x="293" y="481"/>
                    </a:cubicBezTo>
                    <a:cubicBezTo>
                      <a:pt x="302" y="482"/>
                      <a:pt x="311" y="483"/>
                      <a:pt x="319" y="483"/>
                    </a:cubicBezTo>
                    <a:cubicBezTo>
                      <a:pt x="516" y="483"/>
                      <a:pt x="634" y="249"/>
                      <a:pt x="505" y="92"/>
                    </a:cubicBezTo>
                    <a:cubicBezTo>
                      <a:pt x="457" y="32"/>
                      <a:pt x="387" y="1"/>
                      <a:pt x="3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9" name="Google Shape;5909;p45"/>
              <p:cNvSpPr/>
              <p:nvPr/>
            </p:nvSpPr>
            <p:spPr>
              <a:xfrm>
                <a:off x="4246075" y="3828325"/>
                <a:ext cx="15375" cy="11625"/>
              </a:xfrm>
              <a:custGeom>
                <a:avLst/>
                <a:gdLst/>
                <a:ahLst/>
                <a:cxnLst/>
                <a:rect l="l" t="t" r="r" b="b"/>
                <a:pathLst>
                  <a:path w="615" h="465" extrusionOk="0">
                    <a:moveTo>
                      <a:pt x="307" y="1"/>
                    </a:moveTo>
                    <a:cubicBezTo>
                      <a:pt x="256" y="1"/>
                      <a:pt x="204" y="17"/>
                      <a:pt x="161" y="52"/>
                    </a:cubicBezTo>
                    <a:cubicBezTo>
                      <a:pt x="1" y="184"/>
                      <a:pt x="78" y="444"/>
                      <a:pt x="283" y="463"/>
                    </a:cubicBezTo>
                    <a:cubicBezTo>
                      <a:pt x="293" y="464"/>
                      <a:pt x="302" y="465"/>
                      <a:pt x="310" y="465"/>
                    </a:cubicBezTo>
                    <a:cubicBezTo>
                      <a:pt x="500" y="465"/>
                      <a:pt x="615" y="241"/>
                      <a:pt x="489" y="87"/>
                    </a:cubicBezTo>
                    <a:cubicBezTo>
                      <a:pt x="443" y="30"/>
                      <a:pt x="375" y="1"/>
                      <a:pt x="3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0" name="Google Shape;5910;p45"/>
              <p:cNvSpPr/>
              <p:nvPr/>
            </p:nvSpPr>
            <p:spPr>
              <a:xfrm>
                <a:off x="4232825" y="3811775"/>
                <a:ext cx="14750" cy="11225"/>
              </a:xfrm>
              <a:custGeom>
                <a:avLst/>
                <a:gdLst/>
                <a:ahLst/>
                <a:cxnLst/>
                <a:rect l="l" t="t" r="r" b="b"/>
                <a:pathLst>
                  <a:path w="590" h="449" extrusionOk="0">
                    <a:moveTo>
                      <a:pt x="295" y="0"/>
                    </a:moveTo>
                    <a:cubicBezTo>
                      <a:pt x="246" y="0"/>
                      <a:pt x="196" y="17"/>
                      <a:pt x="155" y="52"/>
                    </a:cubicBezTo>
                    <a:cubicBezTo>
                      <a:pt x="0" y="174"/>
                      <a:pt x="74" y="425"/>
                      <a:pt x="270" y="447"/>
                    </a:cubicBezTo>
                    <a:cubicBezTo>
                      <a:pt x="278" y="448"/>
                      <a:pt x="286" y="448"/>
                      <a:pt x="294" y="448"/>
                    </a:cubicBezTo>
                    <a:cubicBezTo>
                      <a:pt x="479" y="448"/>
                      <a:pt x="590" y="232"/>
                      <a:pt x="470" y="84"/>
                    </a:cubicBezTo>
                    <a:cubicBezTo>
                      <a:pt x="424" y="29"/>
                      <a:pt x="360" y="0"/>
                      <a:pt x="2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1" name="Google Shape;5911;p45"/>
              <p:cNvSpPr/>
              <p:nvPr/>
            </p:nvSpPr>
            <p:spPr>
              <a:xfrm>
                <a:off x="4219575" y="3795225"/>
                <a:ext cx="14025" cy="10725"/>
              </a:xfrm>
              <a:custGeom>
                <a:avLst/>
                <a:gdLst/>
                <a:ahLst/>
                <a:cxnLst/>
                <a:rect l="l" t="t" r="r" b="b"/>
                <a:pathLst>
                  <a:path w="561" h="429" extrusionOk="0">
                    <a:moveTo>
                      <a:pt x="281" y="1"/>
                    </a:moveTo>
                    <a:cubicBezTo>
                      <a:pt x="234" y="1"/>
                      <a:pt x="187" y="17"/>
                      <a:pt x="148" y="49"/>
                    </a:cubicBezTo>
                    <a:cubicBezTo>
                      <a:pt x="0" y="167"/>
                      <a:pt x="71" y="409"/>
                      <a:pt x="260" y="428"/>
                    </a:cubicBezTo>
                    <a:cubicBezTo>
                      <a:pt x="268" y="429"/>
                      <a:pt x="276" y="429"/>
                      <a:pt x="283" y="429"/>
                    </a:cubicBezTo>
                    <a:cubicBezTo>
                      <a:pt x="456" y="429"/>
                      <a:pt x="561" y="222"/>
                      <a:pt x="447" y="81"/>
                    </a:cubicBezTo>
                    <a:cubicBezTo>
                      <a:pt x="405" y="28"/>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2" name="Google Shape;5912;p45"/>
              <p:cNvSpPr/>
              <p:nvPr/>
            </p:nvSpPr>
            <p:spPr>
              <a:xfrm>
                <a:off x="4206225" y="3778750"/>
                <a:ext cx="13475" cy="10250"/>
              </a:xfrm>
              <a:custGeom>
                <a:avLst/>
                <a:gdLst/>
                <a:ahLst/>
                <a:cxnLst/>
                <a:rect l="l" t="t" r="r" b="b"/>
                <a:pathLst>
                  <a:path w="539" h="410" extrusionOk="0">
                    <a:moveTo>
                      <a:pt x="272" y="0"/>
                    </a:moveTo>
                    <a:cubicBezTo>
                      <a:pt x="227" y="0"/>
                      <a:pt x="181" y="15"/>
                      <a:pt x="142" y="46"/>
                    </a:cubicBezTo>
                    <a:cubicBezTo>
                      <a:pt x="1" y="161"/>
                      <a:pt x="68" y="389"/>
                      <a:pt x="251" y="409"/>
                    </a:cubicBezTo>
                    <a:cubicBezTo>
                      <a:pt x="259" y="410"/>
                      <a:pt x="267" y="410"/>
                      <a:pt x="274" y="410"/>
                    </a:cubicBezTo>
                    <a:cubicBezTo>
                      <a:pt x="441" y="410"/>
                      <a:pt x="539" y="213"/>
                      <a:pt x="431" y="78"/>
                    </a:cubicBezTo>
                    <a:cubicBezTo>
                      <a:pt x="391" y="26"/>
                      <a:pt x="332" y="0"/>
                      <a:pt x="2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3" name="Google Shape;5913;p45"/>
              <p:cNvSpPr/>
              <p:nvPr/>
            </p:nvSpPr>
            <p:spPr>
              <a:xfrm>
                <a:off x="4192975" y="3762175"/>
                <a:ext cx="12925" cy="9800"/>
              </a:xfrm>
              <a:custGeom>
                <a:avLst/>
                <a:gdLst/>
                <a:ahLst/>
                <a:cxnLst/>
                <a:rect l="l" t="t" r="r" b="b"/>
                <a:pathLst>
                  <a:path w="517" h="392" extrusionOk="0">
                    <a:moveTo>
                      <a:pt x="259" y="0"/>
                    </a:moveTo>
                    <a:cubicBezTo>
                      <a:pt x="215" y="0"/>
                      <a:pt x="171" y="14"/>
                      <a:pt x="135" y="43"/>
                    </a:cubicBezTo>
                    <a:cubicBezTo>
                      <a:pt x="0" y="156"/>
                      <a:pt x="65" y="371"/>
                      <a:pt x="238" y="390"/>
                    </a:cubicBezTo>
                    <a:cubicBezTo>
                      <a:pt x="246" y="391"/>
                      <a:pt x="254" y="392"/>
                      <a:pt x="261" y="392"/>
                    </a:cubicBezTo>
                    <a:cubicBezTo>
                      <a:pt x="421" y="392"/>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4" name="Google Shape;5914;p45"/>
              <p:cNvSpPr/>
              <p:nvPr/>
            </p:nvSpPr>
            <p:spPr>
              <a:xfrm>
                <a:off x="4179725" y="3745675"/>
                <a:ext cx="12250" cy="9275"/>
              </a:xfrm>
              <a:custGeom>
                <a:avLst/>
                <a:gdLst/>
                <a:ahLst/>
                <a:cxnLst/>
                <a:rect l="l" t="t" r="r" b="b"/>
                <a:pathLst>
                  <a:path w="490" h="371" extrusionOk="0">
                    <a:moveTo>
                      <a:pt x="244" y="0"/>
                    </a:moveTo>
                    <a:cubicBezTo>
                      <a:pt x="204" y="0"/>
                      <a:pt x="163" y="14"/>
                      <a:pt x="129" y="41"/>
                    </a:cubicBezTo>
                    <a:cubicBezTo>
                      <a:pt x="0" y="144"/>
                      <a:pt x="61" y="353"/>
                      <a:pt x="225" y="369"/>
                    </a:cubicBezTo>
                    <a:cubicBezTo>
                      <a:pt x="233" y="370"/>
                      <a:pt x="241" y="370"/>
                      <a:pt x="248" y="370"/>
                    </a:cubicBezTo>
                    <a:cubicBezTo>
                      <a:pt x="401" y="370"/>
                      <a:pt x="490" y="193"/>
                      <a:pt x="389" y="70"/>
                    </a:cubicBezTo>
                    <a:cubicBezTo>
                      <a:pt x="352" y="24"/>
                      <a:pt x="299" y="0"/>
                      <a:pt x="2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5" name="Google Shape;5915;p45"/>
              <p:cNvSpPr/>
              <p:nvPr/>
            </p:nvSpPr>
            <p:spPr>
              <a:xfrm>
                <a:off x="4166450" y="3729100"/>
                <a:ext cx="11650" cy="8875"/>
              </a:xfrm>
              <a:custGeom>
                <a:avLst/>
                <a:gdLst/>
                <a:ahLst/>
                <a:cxnLst/>
                <a:rect l="l" t="t" r="r" b="b"/>
                <a:pathLst>
                  <a:path w="466" h="355" extrusionOk="0">
                    <a:moveTo>
                      <a:pt x="231" y="0"/>
                    </a:moveTo>
                    <a:cubicBezTo>
                      <a:pt x="193" y="0"/>
                      <a:pt x="154" y="13"/>
                      <a:pt x="123" y="39"/>
                    </a:cubicBezTo>
                    <a:cubicBezTo>
                      <a:pt x="1" y="139"/>
                      <a:pt x="59" y="338"/>
                      <a:pt x="216" y="354"/>
                    </a:cubicBezTo>
                    <a:cubicBezTo>
                      <a:pt x="223" y="355"/>
                      <a:pt x="229" y="355"/>
                      <a:pt x="235" y="355"/>
                    </a:cubicBezTo>
                    <a:cubicBezTo>
                      <a:pt x="378" y="355"/>
                      <a:pt x="466" y="185"/>
                      <a:pt x="370" y="68"/>
                    </a:cubicBezTo>
                    <a:cubicBezTo>
                      <a:pt x="335" y="24"/>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6" name="Google Shape;5916;p45"/>
              <p:cNvSpPr/>
              <p:nvPr/>
            </p:nvSpPr>
            <p:spPr>
              <a:xfrm>
                <a:off x="4153200" y="3712575"/>
                <a:ext cx="11000" cy="8375"/>
              </a:xfrm>
              <a:custGeom>
                <a:avLst/>
                <a:gdLst/>
                <a:ahLst/>
                <a:cxnLst/>
                <a:rect l="l" t="t" r="r" b="b"/>
                <a:pathLst>
                  <a:path w="440" h="335" extrusionOk="0">
                    <a:moveTo>
                      <a:pt x="221" y="1"/>
                    </a:moveTo>
                    <a:cubicBezTo>
                      <a:pt x="184" y="1"/>
                      <a:pt x="147" y="13"/>
                      <a:pt x="116" y="38"/>
                    </a:cubicBezTo>
                    <a:cubicBezTo>
                      <a:pt x="1" y="131"/>
                      <a:pt x="55" y="321"/>
                      <a:pt x="203" y="334"/>
                    </a:cubicBezTo>
                    <a:cubicBezTo>
                      <a:pt x="210" y="334"/>
                      <a:pt x="216" y="335"/>
                      <a:pt x="222" y="335"/>
                    </a:cubicBezTo>
                    <a:cubicBezTo>
                      <a:pt x="359" y="335"/>
                      <a:pt x="440" y="174"/>
                      <a:pt x="351" y="64"/>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7" name="Google Shape;5917;p45"/>
              <p:cNvSpPr/>
              <p:nvPr/>
            </p:nvSpPr>
            <p:spPr>
              <a:xfrm>
                <a:off x="4139875" y="3696075"/>
                <a:ext cx="10450" cy="7925"/>
              </a:xfrm>
              <a:custGeom>
                <a:avLst/>
                <a:gdLst/>
                <a:ahLst/>
                <a:cxnLst/>
                <a:rect l="l" t="t" r="r" b="b"/>
                <a:pathLst>
                  <a:path w="418" h="317" extrusionOk="0">
                    <a:moveTo>
                      <a:pt x="209" y="1"/>
                    </a:moveTo>
                    <a:cubicBezTo>
                      <a:pt x="174" y="1"/>
                      <a:pt x="139" y="12"/>
                      <a:pt x="109" y="36"/>
                    </a:cubicBezTo>
                    <a:cubicBezTo>
                      <a:pt x="0" y="123"/>
                      <a:pt x="55" y="300"/>
                      <a:pt x="193" y="316"/>
                    </a:cubicBezTo>
                    <a:cubicBezTo>
                      <a:pt x="198" y="316"/>
                      <a:pt x="204" y="316"/>
                      <a:pt x="209" y="316"/>
                    </a:cubicBezTo>
                    <a:cubicBezTo>
                      <a:pt x="341" y="316"/>
                      <a:pt x="418" y="164"/>
                      <a:pt x="331" y="58"/>
                    </a:cubicBezTo>
                    <a:cubicBezTo>
                      <a:pt x="300" y="20"/>
                      <a:pt x="255" y="1"/>
                      <a:pt x="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8" name="Google Shape;5918;p45"/>
              <p:cNvSpPr/>
              <p:nvPr/>
            </p:nvSpPr>
            <p:spPr>
              <a:xfrm>
                <a:off x="4343625" y="3913025"/>
                <a:ext cx="19050" cy="14425"/>
              </a:xfrm>
              <a:custGeom>
                <a:avLst/>
                <a:gdLst/>
                <a:ahLst/>
                <a:cxnLst/>
                <a:rect l="l" t="t" r="r" b="b"/>
                <a:pathLst>
                  <a:path w="762" h="577" extrusionOk="0">
                    <a:moveTo>
                      <a:pt x="381" y="0"/>
                    </a:moveTo>
                    <a:cubicBezTo>
                      <a:pt x="318" y="0"/>
                      <a:pt x="253" y="21"/>
                      <a:pt x="199" y="64"/>
                    </a:cubicBezTo>
                    <a:cubicBezTo>
                      <a:pt x="0" y="225"/>
                      <a:pt x="97" y="549"/>
                      <a:pt x="350" y="575"/>
                    </a:cubicBezTo>
                    <a:cubicBezTo>
                      <a:pt x="361" y="576"/>
                      <a:pt x="371" y="577"/>
                      <a:pt x="382" y="577"/>
                    </a:cubicBezTo>
                    <a:cubicBezTo>
                      <a:pt x="620" y="577"/>
                      <a:pt x="761" y="297"/>
                      <a:pt x="604" y="106"/>
                    </a:cubicBezTo>
                    <a:cubicBezTo>
                      <a:pt x="548" y="36"/>
                      <a:pt x="465" y="0"/>
                      <a:pt x="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9" name="Google Shape;5919;p45"/>
              <p:cNvSpPr/>
              <p:nvPr/>
            </p:nvSpPr>
            <p:spPr>
              <a:xfrm>
                <a:off x="4330350" y="3896500"/>
                <a:ext cx="18425" cy="13925"/>
              </a:xfrm>
              <a:custGeom>
                <a:avLst/>
                <a:gdLst/>
                <a:ahLst/>
                <a:cxnLst/>
                <a:rect l="l" t="t" r="r" b="b"/>
                <a:pathLst>
                  <a:path w="737" h="557" extrusionOk="0">
                    <a:moveTo>
                      <a:pt x="371" y="0"/>
                    </a:moveTo>
                    <a:cubicBezTo>
                      <a:pt x="309" y="0"/>
                      <a:pt x="246" y="21"/>
                      <a:pt x="194" y="63"/>
                    </a:cubicBezTo>
                    <a:cubicBezTo>
                      <a:pt x="1" y="220"/>
                      <a:pt x="94" y="532"/>
                      <a:pt x="341" y="555"/>
                    </a:cubicBezTo>
                    <a:cubicBezTo>
                      <a:pt x="352" y="556"/>
                      <a:pt x="362" y="556"/>
                      <a:pt x="372" y="556"/>
                    </a:cubicBezTo>
                    <a:cubicBezTo>
                      <a:pt x="601" y="556"/>
                      <a:pt x="737" y="286"/>
                      <a:pt x="586" y="101"/>
                    </a:cubicBezTo>
                    <a:cubicBezTo>
                      <a:pt x="531" y="35"/>
                      <a:pt x="452" y="0"/>
                      <a:pt x="3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0" name="Google Shape;5920;p45"/>
              <p:cNvSpPr/>
              <p:nvPr/>
            </p:nvSpPr>
            <p:spPr>
              <a:xfrm>
                <a:off x="4317100" y="3879925"/>
                <a:ext cx="17775" cy="13550"/>
              </a:xfrm>
              <a:custGeom>
                <a:avLst/>
                <a:gdLst/>
                <a:ahLst/>
                <a:cxnLst/>
                <a:rect l="l" t="t" r="r" b="b"/>
                <a:pathLst>
                  <a:path w="711" h="542" extrusionOk="0">
                    <a:moveTo>
                      <a:pt x="357" y="1"/>
                    </a:moveTo>
                    <a:cubicBezTo>
                      <a:pt x="297" y="1"/>
                      <a:pt x="237" y="20"/>
                      <a:pt x="187" y="61"/>
                    </a:cubicBezTo>
                    <a:cubicBezTo>
                      <a:pt x="1" y="212"/>
                      <a:pt x="87" y="514"/>
                      <a:pt x="328" y="540"/>
                    </a:cubicBezTo>
                    <a:cubicBezTo>
                      <a:pt x="339" y="541"/>
                      <a:pt x="349" y="541"/>
                      <a:pt x="359" y="541"/>
                    </a:cubicBezTo>
                    <a:cubicBezTo>
                      <a:pt x="579" y="541"/>
                      <a:pt x="711" y="281"/>
                      <a:pt x="566" y="102"/>
                    </a:cubicBezTo>
                    <a:cubicBezTo>
                      <a:pt x="513" y="35"/>
                      <a:pt x="435" y="1"/>
                      <a:pt x="3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1" name="Google Shape;5921;p45"/>
              <p:cNvSpPr/>
              <p:nvPr/>
            </p:nvSpPr>
            <p:spPr>
              <a:xfrm>
                <a:off x="4303775" y="3863375"/>
                <a:ext cx="17200" cy="13050"/>
              </a:xfrm>
              <a:custGeom>
                <a:avLst/>
                <a:gdLst/>
                <a:ahLst/>
                <a:cxnLst/>
                <a:rect l="l" t="t" r="r" b="b"/>
                <a:pathLst>
                  <a:path w="688" h="522" extrusionOk="0">
                    <a:moveTo>
                      <a:pt x="345" y="1"/>
                    </a:moveTo>
                    <a:cubicBezTo>
                      <a:pt x="288" y="1"/>
                      <a:pt x="231" y="19"/>
                      <a:pt x="183" y="57"/>
                    </a:cubicBezTo>
                    <a:cubicBezTo>
                      <a:pt x="0" y="202"/>
                      <a:pt x="87" y="495"/>
                      <a:pt x="315" y="520"/>
                    </a:cubicBezTo>
                    <a:cubicBezTo>
                      <a:pt x="326" y="521"/>
                      <a:pt x="336" y="522"/>
                      <a:pt x="346" y="522"/>
                    </a:cubicBezTo>
                    <a:cubicBezTo>
                      <a:pt x="559" y="522"/>
                      <a:pt x="688" y="271"/>
                      <a:pt x="546" y="99"/>
                    </a:cubicBezTo>
                    <a:cubicBezTo>
                      <a:pt x="497" y="35"/>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2" name="Google Shape;5922;p45"/>
              <p:cNvSpPr/>
              <p:nvPr/>
            </p:nvSpPr>
            <p:spPr>
              <a:xfrm>
                <a:off x="4290500" y="3846850"/>
                <a:ext cx="16600" cy="12625"/>
              </a:xfrm>
              <a:custGeom>
                <a:avLst/>
                <a:gdLst/>
                <a:ahLst/>
                <a:cxnLst/>
                <a:rect l="l" t="t" r="r" b="b"/>
                <a:pathLst>
                  <a:path w="664" h="505" extrusionOk="0">
                    <a:moveTo>
                      <a:pt x="333" y="1"/>
                    </a:moveTo>
                    <a:cubicBezTo>
                      <a:pt x="277" y="1"/>
                      <a:pt x="221" y="19"/>
                      <a:pt x="174" y="56"/>
                    </a:cubicBezTo>
                    <a:cubicBezTo>
                      <a:pt x="1" y="198"/>
                      <a:pt x="84" y="477"/>
                      <a:pt x="306" y="503"/>
                    </a:cubicBezTo>
                    <a:cubicBezTo>
                      <a:pt x="315" y="504"/>
                      <a:pt x="324" y="505"/>
                      <a:pt x="333" y="505"/>
                    </a:cubicBezTo>
                    <a:cubicBezTo>
                      <a:pt x="539" y="505"/>
                      <a:pt x="663" y="261"/>
                      <a:pt x="528" y="95"/>
                    </a:cubicBezTo>
                    <a:cubicBezTo>
                      <a:pt x="478" y="33"/>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3" name="Google Shape;5923;p45"/>
              <p:cNvSpPr/>
              <p:nvPr/>
            </p:nvSpPr>
            <p:spPr>
              <a:xfrm>
                <a:off x="4277250" y="3830350"/>
                <a:ext cx="15950" cy="12100"/>
              </a:xfrm>
              <a:custGeom>
                <a:avLst/>
                <a:gdLst/>
                <a:ahLst/>
                <a:cxnLst/>
                <a:rect l="l" t="t" r="r" b="b"/>
                <a:pathLst>
                  <a:path w="638" h="484" extrusionOk="0">
                    <a:moveTo>
                      <a:pt x="320" y="1"/>
                    </a:moveTo>
                    <a:cubicBezTo>
                      <a:pt x="266" y="1"/>
                      <a:pt x="212" y="18"/>
                      <a:pt x="168" y="54"/>
                    </a:cubicBezTo>
                    <a:cubicBezTo>
                      <a:pt x="1" y="189"/>
                      <a:pt x="81" y="459"/>
                      <a:pt x="296" y="482"/>
                    </a:cubicBezTo>
                    <a:cubicBezTo>
                      <a:pt x="305" y="483"/>
                      <a:pt x="314" y="483"/>
                      <a:pt x="323" y="483"/>
                    </a:cubicBezTo>
                    <a:cubicBezTo>
                      <a:pt x="519" y="483"/>
                      <a:pt x="638" y="250"/>
                      <a:pt x="508" y="90"/>
                    </a:cubicBezTo>
                    <a:cubicBezTo>
                      <a:pt x="461" y="31"/>
                      <a:pt x="390"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4" name="Google Shape;5924;p45"/>
              <p:cNvSpPr/>
              <p:nvPr/>
            </p:nvSpPr>
            <p:spPr>
              <a:xfrm>
                <a:off x="4264000" y="3813800"/>
                <a:ext cx="15400" cy="11675"/>
              </a:xfrm>
              <a:custGeom>
                <a:avLst/>
                <a:gdLst/>
                <a:ahLst/>
                <a:cxnLst/>
                <a:rect l="l" t="t" r="r" b="b"/>
                <a:pathLst>
                  <a:path w="616" h="467" extrusionOk="0">
                    <a:moveTo>
                      <a:pt x="310" y="1"/>
                    </a:moveTo>
                    <a:cubicBezTo>
                      <a:pt x="258" y="1"/>
                      <a:pt x="206" y="18"/>
                      <a:pt x="161" y="54"/>
                    </a:cubicBezTo>
                    <a:cubicBezTo>
                      <a:pt x="0" y="183"/>
                      <a:pt x="77" y="443"/>
                      <a:pt x="286" y="466"/>
                    </a:cubicBezTo>
                    <a:cubicBezTo>
                      <a:pt x="294" y="466"/>
                      <a:pt x="302" y="467"/>
                      <a:pt x="310" y="467"/>
                    </a:cubicBezTo>
                    <a:cubicBezTo>
                      <a:pt x="501" y="467"/>
                      <a:pt x="615" y="241"/>
                      <a:pt x="489" y="87"/>
                    </a:cubicBezTo>
                    <a:cubicBezTo>
                      <a:pt x="443" y="30"/>
                      <a:pt x="377" y="1"/>
                      <a:pt x="3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5" name="Google Shape;5925;p45"/>
              <p:cNvSpPr/>
              <p:nvPr/>
            </p:nvSpPr>
            <p:spPr>
              <a:xfrm>
                <a:off x="4250750" y="3797300"/>
                <a:ext cx="14650" cy="11150"/>
              </a:xfrm>
              <a:custGeom>
                <a:avLst/>
                <a:gdLst/>
                <a:ahLst/>
                <a:cxnLst/>
                <a:rect l="l" t="t" r="r" b="b"/>
                <a:pathLst>
                  <a:path w="586" h="446" extrusionOk="0">
                    <a:moveTo>
                      <a:pt x="294" y="0"/>
                    </a:moveTo>
                    <a:cubicBezTo>
                      <a:pt x="245" y="0"/>
                      <a:pt x="196" y="16"/>
                      <a:pt x="154" y="49"/>
                    </a:cubicBezTo>
                    <a:cubicBezTo>
                      <a:pt x="0" y="174"/>
                      <a:pt x="74" y="425"/>
                      <a:pt x="270" y="444"/>
                    </a:cubicBezTo>
                    <a:cubicBezTo>
                      <a:pt x="279" y="445"/>
                      <a:pt x="288" y="446"/>
                      <a:pt x="297" y="446"/>
                    </a:cubicBezTo>
                    <a:cubicBezTo>
                      <a:pt x="480" y="446"/>
                      <a:pt x="586" y="228"/>
                      <a:pt x="466" y="81"/>
                    </a:cubicBezTo>
                    <a:cubicBezTo>
                      <a:pt x="422" y="28"/>
                      <a:pt x="358" y="0"/>
                      <a:pt x="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6" name="Google Shape;5926;p45"/>
              <p:cNvSpPr/>
              <p:nvPr/>
            </p:nvSpPr>
            <p:spPr>
              <a:xfrm>
                <a:off x="4237400" y="3780725"/>
                <a:ext cx="14200" cy="10775"/>
              </a:xfrm>
              <a:custGeom>
                <a:avLst/>
                <a:gdLst/>
                <a:ahLst/>
                <a:cxnLst/>
                <a:rect l="l" t="t" r="r" b="b"/>
                <a:pathLst>
                  <a:path w="568" h="431" extrusionOk="0">
                    <a:moveTo>
                      <a:pt x="285" y="1"/>
                    </a:moveTo>
                    <a:cubicBezTo>
                      <a:pt x="237" y="1"/>
                      <a:pt x="189" y="17"/>
                      <a:pt x="148" y="50"/>
                    </a:cubicBezTo>
                    <a:cubicBezTo>
                      <a:pt x="1" y="169"/>
                      <a:pt x="71" y="407"/>
                      <a:pt x="261" y="429"/>
                    </a:cubicBezTo>
                    <a:cubicBezTo>
                      <a:pt x="269" y="430"/>
                      <a:pt x="277" y="431"/>
                      <a:pt x="284" y="431"/>
                    </a:cubicBezTo>
                    <a:cubicBezTo>
                      <a:pt x="460" y="431"/>
                      <a:pt x="567" y="224"/>
                      <a:pt x="450" y="79"/>
                    </a:cubicBezTo>
                    <a:cubicBezTo>
                      <a:pt x="409" y="28"/>
                      <a:pt x="347"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7" name="Google Shape;5927;p45"/>
              <p:cNvSpPr/>
              <p:nvPr/>
            </p:nvSpPr>
            <p:spPr>
              <a:xfrm>
                <a:off x="4224150" y="3764200"/>
                <a:ext cx="13475" cy="10275"/>
              </a:xfrm>
              <a:custGeom>
                <a:avLst/>
                <a:gdLst/>
                <a:ahLst/>
                <a:cxnLst/>
                <a:rect l="l" t="t" r="r" b="b"/>
                <a:pathLst>
                  <a:path w="539" h="411" extrusionOk="0">
                    <a:moveTo>
                      <a:pt x="272" y="0"/>
                    </a:moveTo>
                    <a:cubicBezTo>
                      <a:pt x="226" y="0"/>
                      <a:pt x="180" y="15"/>
                      <a:pt x="142" y="46"/>
                    </a:cubicBezTo>
                    <a:cubicBezTo>
                      <a:pt x="0" y="162"/>
                      <a:pt x="68" y="390"/>
                      <a:pt x="251" y="409"/>
                    </a:cubicBezTo>
                    <a:cubicBezTo>
                      <a:pt x="259" y="410"/>
                      <a:pt x="266" y="410"/>
                      <a:pt x="274" y="410"/>
                    </a:cubicBezTo>
                    <a:cubicBezTo>
                      <a:pt x="440" y="410"/>
                      <a:pt x="538" y="213"/>
                      <a:pt x="431" y="78"/>
                    </a:cubicBezTo>
                    <a:cubicBezTo>
                      <a:pt x="391" y="27"/>
                      <a:pt x="332" y="0"/>
                      <a:pt x="2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8" name="Google Shape;5928;p45"/>
              <p:cNvSpPr/>
              <p:nvPr/>
            </p:nvSpPr>
            <p:spPr>
              <a:xfrm>
                <a:off x="4210875" y="3747700"/>
                <a:ext cx="12950" cy="9800"/>
              </a:xfrm>
              <a:custGeom>
                <a:avLst/>
                <a:gdLst/>
                <a:ahLst/>
                <a:cxnLst/>
                <a:rect l="l" t="t" r="r" b="b"/>
                <a:pathLst>
                  <a:path w="518" h="392" extrusionOk="0">
                    <a:moveTo>
                      <a:pt x="258" y="1"/>
                    </a:moveTo>
                    <a:cubicBezTo>
                      <a:pt x="215" y="1"/>
                      <a:pt x="172" y="15"/>
                      <a:pt x="136" y="44"/>
                    </a:cubicBezTo>
                    <a:cubicBezTo>
                      <a:pt x="1" y="153"/>
                      <a:pt x="65" y="372"/>
                      <a:pt x="239" y="391"/>
                    </a:cubicBezTo>
                    <a:cubicBezTo>
                      <a:pt x="245" y="392"/>
                      <a:pt x="252" y="392"/>
                      <a:pt x="258" y="392"/>
                    </a:cubicBezTo>
                    <a:cubicBezTo>
                      <a:pt x="420" y="392"/>
                      <a:pt x="517" y="203"/>
                      <a:pt x="412" y="73"/>
                    </a:cubicBezTo>
                    <a:cubicBezTo>
                      <a:pt x="372" y="25"/>
                      <a:pt x="315" y="1"/>
                      <a:pt x="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9" name="Google Shape;5929;p45"/>
              <p:cNvSpPr/>
              <p:nvPr/>
            </p:nvSpPr>
            <p:spPr>
              <a:xfrm>
                <a:off x="4197625" y="3731125"/>
                <a:ext cx="12300" cy="9350"/>
              </a:xfrm>
              <a:custGeom>
                <a:avLst/>
                <a:gdLst/>
                <a:ahLst/>
                <a:cxnLst/>
                <a:rect l="l" t="t" r="r" b="b"/>
                <a:pathLst>
                  <a:path w="492" h="374" extrusionOk="0">
                    <a:moveTo>
                      <a:pt x="245" y="1"/>
                    </a:moveTo>
                    <a:cubicBezTo>
                      <a:pt x="205" y="1"/>
                      <a:pt x="164" y="14"/>
                      <a:pt x="129" y="42"/>
                    </a:cubicBezTo>
                    <a:cubicBezTo>
                      <a:pt x="1" y="148"/>
                      <a:pt x="62" y="357"/>
                      <a:pt x="226" y="373"/>
                    </a:cubicBezTo>
                    <a:cubicBezTo>
                      <a:pt x="232" y="373"/>
                      <a:pt x="239" y="374"/>
                      <a:pt x="245" y="374"/>
                    </a:cubicBezTo>
                    <a:cubicBezTo>
                      <a:pt x="398" y="374"/>
                      <a:pt x="491" y="194"/>
                      <a:pt x="390"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0" name="Google Shape;5930;p45"/>
              <p:cNvSpPr/>
              <p:nvPr/>
            </p:nvSpPr>
            <p:spPr>
              <a:xfrm>
                <a:off x="4184375" y="3714625"/>
                <a:ext cx="11625" cy="8825"/>
              </a:xfrm>
              <a:custGeom>
                <a:avLst/>
                <a:gdLst/>
                <a:ahLst/>
                <a:cxnLst/>
                <a:rect l="l" t="t" r="r" b="b"/>
                <a:pathLst>
                  <a:path w="465" h="353" extrusionOk="0">
                    <a:moveTo>
                      <a:pt x="232" y="1"/>
                    </a:moveTo>
                    <a:cubicBezTo>
                      <a:pt x="193" y="1"/>
                      <a:pt x="154" y="13"/>
                      <a:pt x="123" y="40"/>
                    </a:cubicBezTo>
                    <a:cubicBezTo>
                      <a:pt x="0" y="139"/>
                      <a:pt x="58" y="335"/>
                      <a:pt x="216" y="351"/>
                    </a:cubicBezTo>
                    <a:cubicBezTo>
                      <a:pt x="223" y="352"/>
                      <a:pt x="231" y="353"/>
                      <a:pt x="238" y="353"/>
                    </a:cubicBezTo>
                    <a:cubicBezTo>
                      <a:pt x="379" y="353"/>
                      <a:pt x="465" y="181"/>
                      <a:pt x="370" y="65"/>
                    </a:cubicBezTo>
                    <a:cubicBezTo>
                      <a:pt x="335" y="23"/>
                      <a:pt x="284" y="1"/>
                      <a:pt x="2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1" name="Google Shape;5931;p45"/>
              <p:cNvSpPr/>
              <p:nvPr/>
            </p:nvSpPr>
            <p:spPr>
              <a:xfrm>
                <a:off x="4171025" y="3698100"/>
                <a:ext cx="11100" cy="8400"/>
              </a:xfrm>
              <a:custGeom>
                <a:avLst/>
                <a:gdLst/>
                <a:ahLst/>
                <a:cxnLst/>
                <a:rect l="l" t="t" r="r" b="b"/>
                <a:pathLst>
                  <a:path w="444" h="336" extrusionOk="0">
                    <a:moveTo>
                      <a:pt x="223" y="1"/>
                    </a:moveTo>
                    <a:cubicBezTo>
                      <a:pt x="185" y="1"/>
                      <a:pt x="148" y="13"/>
                      <a:pt x="117" y="39"/>
                    </a:cubicBezTo>
                    <a:cubicBezTo>
                      <a:pt x="1" y="132"/>
                      <a:pt x="56" y="318"/>
                      <a:pt x="203" y="334"/>
                    </a:cubicBezTo>
                    <a:cubicBezTo>
                      <a:pt x="210" y="335"/>
                      <a:pt x="217" y="335"/>
                      <a:pt x="223" y="335"/>
                    </a:cubicBezTo>
                    <a:cubicBezTo>
                      <a:pt x="362" y="335"/>
                      <a:pt x="443" y="172"/>
                      <a:pt x="351" y="61"/>
                    </a:cubicBezTo>
                    <a:cubicBezTo>
                      <a:pt x="319" y="21"/>
                      <a:pt x="271" y="1"/>
                      <a:pt x="2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2" name="Google Shape;5932;p45"/>
              <p:cNvSpPr/>
              <p:nvPr/>
            </p:nvSpPr>
            <p:spPr>
              <a:xfrm>
                <a:off x="4157775" y="3681550"/>
                <a:ext cx="10475" cy="7975"/>
              </a:xfrm>
              <a:custGeom>
                <a:avLst/>
                <a:gdLst/>
                <a:ahLst/>
                <a:cxnLst/>
                <a:rect l="l" t="t" r="r" b="b"/>
                <a:pathLst>
                  <a:path w="419" h="319" extrusionOk="0">
                    <a:moveTo>
                      <a:pt x="209" y="0"/>
                    </a:moveTo>
                    <a:cubicBezTo>
                      <a:pt x="174" y="0"/>
                      <a:pt x="139" y="12"/>
                      <a:pt x="110" y="35"/>
                    </a:cubicBezTo>
                    <a:cubicBezTo>
                      <a:pt x="1" y="125"/>
                      <a:pt x="52" y="302"/>
                      <a:pt x="194" y="318"/>
                    </a:cubicBezTo>
                    <a:cubicBezTo>
                      <a:pt x="199" y="319"/>
                      <a:pt x="204" y="319"/>
                      <a:pt x="209" y="319"/>
                    </a:cubicBezTo>
                    <a:cubicBezTo>
                      <a:pt x="341" y="319"/>
                      <a:pt x="418" y="166"/>
                      <a:pt x="332" y="61"/>
                    </a:cubicBezTo>
                    <a:cubicBezTo>
                      <a:pt x="301" y="21"/>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3" name="Google Shape;5933;p45"/>
              <p:cNvSpPr/>
              <p:nvPr/>
            </p:nvSpPr>
            <p:spPr>
              <a:xfrm>
                <a:off x="4348275" y="3881975"/>
                <a:ext cx="18425" cy="13975"/>
              </a:xfrm>
              <a:custGeom>
                <a:avLst/>
                <a:gdLst/>
                <a:ahLst/>
                <a:cxnLst/>
                <a:rect l="l" t="t" r="r" b="b"/>
                <a:pathLst>
                  <a:path w="737" h="559" extrusionOk="0">
                    <a:moveTo>
                      <a:pt x="368" y="1"/>
                    </a:moveTo>
                    <a:cubicBezTo>
                      <a:pt x="306" y="1"/>
                      <a:pt x="244" y="21"/>
                      <a:pt x="193" y="62"/>
                    </a:cubicBezTo>
                    <a:cubicBezTo>
                      <a:pt x="0" y="220"/>
                      <a:pt x="94" y="531"/>
                      <a:pt x="341" y="557"/>
                    </a:cubicBezTo>
                    <a:cubicBezTo>
                      <a:pt x="352" y="558"/>
                      <a:pt x="362" y="559"/>
                      <a:pt x="372" y="559"/>
                    </a:cubicBezTo>
                    <a:cubicBezTo>
                      <a:pt x="601" y="559"/>
                      <a:pt x="736" y="289"/>
                      <a:pt x="585" y="104"/>
                    </a:cubicBezTo>
                    <a:cubicBezTo>
                      <a:pt x="530" y="36"/>
                      <a:pt x="449" y="1"/>
                      <a:pt x="3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4" name="Google Shape;5934;p45"/>
              <p:cNvSpPr/>
              <p:nvPr/>
            </p:nvSpPr>
            <p:spPr>
              <a:xfrm>
                <a:off x="4335025" y="3865425"/>
                <a:ext cx="17775" cy="13500"/>
              </a:xfrm>
              <a:custGeom>
                <a:avLst/>
                <a:gdLst/>
                <a:ahLst/>
                <a:cxnLst/>
                <a:rect l="l" t="t" r="r" b="b"/>
                <a:pathLst>
                  <a:path w="711" h="540" extrusionOk="0">
                    <a:moveTo>
                      <a:pt x="357" y="0"/>
                    </a:moveTo>
                    <a:cubicBezTo>
                      <a:pt x="297" y="0"/>
                      <a:pt x="237" y="21"/>
                      <a:pt x="187" y="62"/>
                    </a:cubicBezTo>
                    <a:cubicBezTo>
                      <a:pt x="0" y="210"/>
                      <a:pt x="87" y="512"/>
                      <a:pt x="328" y="538"/>
                    </a:cubicBezTo>
                    <a:cubicBezTo>
                      <a:pt x="338" y="539"/>
                      <a:pt x="349" y="540"/>
                      <a:pt x="359" y="540"/>
                    </a:cubicBezTo>
                    <a:cubicBezTo>
                      <a:pt x="578" y="540"/>
                      <a:pt x="710" y="279"/>
                      <a:pt x="566" y="101"/>
                    </a:cubicBezTo>
                    <a:cubicBezTo>
                      <a:pt x="513" y="35"/>
                      <a:pt x="435" y="0"/>
                      <a:pt x="3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5" name="Google Shape;5935;p45"/>
              <p:cNvSpPr/>
              <p:nvPr/>
            </p:nvSpPr>
            <p:spPr>
              <a:xfrm>
                <a:off x="4321675" y="3848875"/>
                <a:ext cx="17250" cy="13100"/>
              </a:xfrm>
              <a:custGeom>
                <a:avLst/>
                <a:gdLst/>
                <a:ahLst/>
                <a:cxnLst/>
                <a:rect l="l" t="t" r="r" b="b"/>
                <a:pathLst>
                  <a:path w="690" h="524" extrusionOk="0">
                    <a:moveTo>
                      <a:pt x="345" y="1"/>
                    </a:moveTo>
                    <a:cubicBezTo>
                      <a:pt x="288" y="1"/>
                      <a:pt x="229" y="20"/>
                      <a:pt x="181" y="59"/>
                    </a:cubicBezTo>
                    <a:cubicBezTo>
                      <a:pt x="1" y="207"/>
                      <a:pt x="88" y="496"/>
                      <a:pt x="319" y="522"/>
                    </a:cubicBezTo>
                    <a:cubicBezTo>
                      <a:pt x="328" y="523"/>
                      <a:pt x="337" y="523"/>
                      <a:pt x="346" y="523"/>
                    </a:cubicBezTo>
                    <a:cubicBezTo>
                      <a:pt x="561" y="523"/>
                      <a:pt x="689" y="270"/>
                      <a:pt x="547" y="98"/>
                    </a:cubicBezTo>
                    <a:cubicBezTo>
                      <a:pt x="496" y="34"/>
                      <a:pt x="421" y="1"/>
                      <a:pt x="3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6" name="Google Shape;5936;p45"/>
              <p:cNvSpPr/>
              <p:nvPr/>
            </p:nvSpPr>
            <p:spPr>
              <a:xfrm>
                <a:off x="4308425" y="3832400"/>
                <a:ext cx="16575" cy="12550"/>
              </a:xfrm>
              <a:custGeom>
                <a:avLst/>
                <a:gdLst/>
                <a:ahLst/>
                <a:cxnLst/>
                <a:rect l="l" t="t" r="r" b="b"/>
                <a:pathLst>
                  <a:path w="663" h="502" extrusionOk="0">
                    <a:moveTo>
                      <a:pt x="334" y="0"/>
                    </a:moveTo>
                    <a:cubicBezTo>
                      <a:pt x="278" y="0"/>
                      <a:pt x="221" y="18"/>
                      <a:pt x="174" y="56"/>
                    </a:cubicBezTo>
                    <a:cubicBezTo>
                      <a:pt x="0" y="197"/>
                      <a:pt x="84" y="477"/>
                      <a:pt x="306" y="499"/>
                    </a:cubicBezTo>
                    <a:cubicBezTo>
                      <a:pt x="316" y="501"/>
                      <a:pt x="326" y="501"/>
                      <a:pt x="336" y="501"/>
                    </a:cubicBezTo>
                    <a:cubicBezTo>
                      <a:pt x="543" y="501"/>
                      <a:pt x="662" y="257"/>
                      <a:pt x="528" y="91"/>
                    </a:cubicBezTo>
                    <a:cubicBezTo>
                      <a:pt x="478" y="31"/>
                      <a:pt x="407" y="0"/>
                      <a:pt x="3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7" name="Google Shape;5937;p45"/>
              <p:cNvSpPr/>
              <p:nvPr/>
            </p:nvSpPr>
            <p:spPr>
              <a:xfrm>
                <a:off x="4295175" y="3815825"/>
                <a:ext cx="15950" cy="12075"/>
              </a:xfrm>
              <a:custGeom>
                <a:avLst/>
                <a:gdLst/>
                <a:ahLst/>
                <a:cxnLst/>
                <a:rect l="l" t="t" r="r" b="b"/>
                <a:pathLst>
                  <a:path w="638" h="483" extrusionOk="0">
                    <a:moveTo>
                      <a:pt x="318" y="0"/>
                    </a:moveTo>
                    <a:cubicBezTo>
                      <a:pt x="265" y="0"/>
                      <a:pt x="211" y="18"/>
                      <a:pt x="167" y="54"/>
                    </a:cubicBezTo>
                    <a:cubicBezTo>
                      <a:pt x="0" y="189"/>
                      <a:pt x="81" y="459"/>
                      <a:pt x="293" y="481"/>
                    </a:cubicBezTo>
                    <a:cubicBezTo>
                      <a:pt x="302" y="482"/>
                      <a:pt x="311" y="483"/>
                      <a:pt x="320" y="483"/>
                    </a:cubicBezTo>
                    <a:cubicBezTo>
                      <a:pt x="519" y="483"/>
                      <a:pt x="637" y="249"/>
                      <a:pt x="508" y="92"/>
                    </a:cubicBezTo>
                    <a:cubicBezTo>
                      <a:pt x="460" y="32"/>
                      <a:pt x="389"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8" name="Google Shape;5938;p45"/>
              <p:cNvSpPr/>
              <p:nvPr/>
            </p:nvSpPr>
            <p:spPr>
              <a:xfrm>
                <a:off x="4281900" y="3799325"/>
                <a:ext cx="15325" cy="11625"/>
              </a:xfrm>
              <a:custGeom>
                <a:avLst/>
                <a:gdLst/>
                <a:ahLst/>
                <a:cxnLst/>
                <a:rect l="l" t="t" r="r" b="b"/>
                <a:pathLst>
                  <a:path w="613" h="465" extrusionOk="0">
                    <a:moveTo>
                      <a:pt x="306" y="1"/>
                    </a:moveTo>
                    <a:cubicBezTo>
                      <a:pt x="255" y="1"/>
                      <a:pt x="204" y="17"/>
                      <a:pt x="162" y="52"/>
                    </a:cubicBezTo>
                    <a:cubicBezTo>
                      <a:pt x="1" y="183"/>
                      <a:pt x="78" y="444"/>
                      <a:pt x="284" y="463"/>
                    </a:cubicBezTo>
                    <a:cubicBezTo>
                      <a:pt x="293" y="464"/>
                      <a:pt x="302" y="465"/>
                      <a:pt x="311" y="465"/>
                    </a:cubicBezTo>
                    <a:cubicBezTo>
                      <a:pt x="500" y="465"/>
                      <a:pt x="612" y="241"/>
                      <a:pt x="486" y="87"/>
                    </a:cubicBezTo>
                    <a:cubicBezTo>
                      <a:pt x="440" y="30"/>
                      <a:pt x="373" y="1"/>
                      <a:pt x="3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9" name="Google Shape;5939;p45"/>
              <p:cNvSpPr/>
              <p:nvPr/>
            </p:nvSpPr>
            <p:spPr>
              <a:xfrm>
                <a:off x="4268575" y="3782775"/>
                <a:ext cx="14750" cy="11225"/>
              </a:xfrm>
              <a:custGeom>
                <a:avLst/>
                <a:gdLst/>
                <a:ahLst/>
                <a:cxnLst/>
                <a:rect l="l" t="t" r="r" b="b"/>
                <a:pathLst>
                  <a:path w="590" h="449" extrusionOk="0">
                    <a:moveTo>
                      <a:pt x="296" y="0"/>
                    </a:moveTo>
                    <a:cubicBezTo>
                      <a:pt x="246" y="0"/>
                      <a:pt x="196" y="17"/>
                      <a:pt x="155" y="52"/>
                    </a:cubicBezTo>
                    <a:cubicBezTo>
                      <a:pt x="0" y="174"/>
                      <a:pt x="74" y="424"/>
                      <a:pt x="274" y="447"/>
                    </a:cubicBezTo>
                    <a:cubicBezTo>
                      <a:pt x="282" y="448"/>
                      <a:pt x="289" y="448"/>
                      <a:pt x="297" y="448"/>
                    </a:cubicBezTo>
                    <a:cubicBezTo>
                      <a:pt x="482" y="448"/>
                      <a:pt x="590" y="232"/>
                      <a:pt x="470" y="84"/>
                    </a:cubicBezTo>
                    <a:cubicBezTo>
                      <a:pt x="426" y="29"/>
                      <a:pt x="361"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0" name="Google Shape;5940;p45"/>
              <p:cNvSpPr/>
              <p:nvPr/>
            </p:nvSpPr>
            <p:spPr>
              <a:xfrm>
                <a:off x="4255325" y="3766225"/>
                <a:ext cx="14125" cy="10725"/>
              </a:xfrm>
              <a:custGeom>
                <a:avLst/>
                <a:gdLst/>
                <a:ahLst/>
                <a:cxnLst/>
                <a:rect l="l" t="t" r="r" b="b"/>
                <a:pathLst>
                  <a:path w="565" h="429" extrusionOk="0">
                    <a:moveTo>
                      <a:pt x="284" y="1"/>
                    </a:moveTo>
                    <a:cubicBezTo>
                      <a:pt x="237" y="1"/>
                      <a:pt x="188" y="16"/>
                      <a:pt x="148" y="48"/>
                    </a:cubicBezTo>
                    <a:cubicBezTo>
                      <a:pt x="0" y="167"/>
                      <a:pt x="71" y="408"/>
                      <a:pt x="261" y="428"/>
                    </a:cubicBezTo>
                    <a:cubicBezTo>
                      <a:pt x="268" y="428"/>
                      <a:pt x="276" y="429"/>
                      <a:pt x="284" y="429"/>
                    </a:cubicBezTo>
                    <a:cubicBezTo>
                      <a:pt x="460" y="429"/>
                      <a:pt x="564" y="222"/>
                      <a:pt x="450" y="81"/>
                    </a:cubicBezTo>
                    <a:cubicBezTo>
                      <a:pt x="408" y="28"/>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1" name="Google Shape;5941;p45"/>
              <p:cNvSpPr/>
              <p:nvPr/>
            </p:nvSpPr>
            <p:spPr>
              <a:xfrm>
                <a:off x="4242050" y="3749725"/>
                <a:ext cx="13500" cy="10200"/>
              </a:xfrm>
              <a:custGeom>
                <a:avLst/>
                <a:gdLst/>
                <a:ahLst/>
                <a:cxnLst/>
                <a:rect l="l" t="t" r="r" b="b"/>
                <a:pathLst>
                  <a:path w="540" h="408" extrusionOk="0">
                    <a:moveTo>
                      <a:pt x="272" y="1"/>
                    </a:moveTo>
                    <a:cubicBezTo>
                      <a:pt x="226" y="1"/>
                      <a:pt x="180" y="16"/>
                      <a:pt x="142" y="46"/>
                    </a:cubicBezTo>
                    <a:cubicBezTo>
                      <a:pt x="1" y="159"/>
                      <a:pt x="68" y="390"/>
                      <a:pt x="252" y="406"/>
                    </a:cubicBezTo>
                    <a:cubicBezTo>
                      <a:pt x="259" y="407"/>
                      <a:pt x="267" y="408"/>
                      <a:pt x="275" y="408"/>
                    </a:cubicBezTo>
                    <a:cubicBezTo>
                      <a:pt x="441" y="408"/>
                      <a:pt x="539" y="211"/>
                      <a:pt x="432" y="75"/>
                    </a:cubicBezTo>
                    <a:cubicBezTo>
                      <a:pt x="392" y="26"/>
                      <a:pt x="332" y="1"/>
                      <a:pt x="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2" name="Google Shape;5942;p45"/>
              <p:cNvSpPr/>
              <p:nvPr/>
            </p:nvSpPr>
            <p:spPr>
              <a:xfrm>
                <a:off x="4228800" y="3733150"/>
                <a:ext cx="12925" cy="9825"/>
              </a:xfrm>
              <a:custGeom>
                <a:avLst/>
                <a:gdLst/>
                <a:ahLst/>
                <a:cxnLst/>
                <a:rect l="l" t="t" r="r" b="b"/>
                <a:pathLst>
                  <a:path w="517" h="393" extrusionOk="0">
                    <a:moveTo>
                      <a:pt x="259" y="1"/>
                    </a:moveTo>
                    <a:cubicBezTo>
                      <a:pt x="215" y="1"/>
                      <a:pt x="172" y="15"/>
                      <a:pt x="136" y="44"/>
                    </a:cubicBezTo>
                    <a:cubicBezTo>
                      <a:pt x="1" y="157"/>
                      <a:pt x="65" y="372"/>
                      <a:pt x="238" y="391"/>
                    </a:cubicBezTo>
                    <a:cubicBezTo>
                      <a:pt x="246" y="392"/>
                      <a:pt x="254" y="393"/>
                      <a:pt x="261" y="393"/>
                    </a:cubicBezTo>
                    <a:cubicBezTo>
                      <a:pt x="421" y="393"/>
                      <a:pt x="516" y="202"/>
                      <a:pt x="412" y="73"/>
                    </a:cubicBezTo>
                    <a:cubicBezTo>
                      <a:pt x="374" y="26"/>
                      <a:pt x="317" y="1"/>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3" name="Google Shape;5943;p45"/>
              <p:cNvSpPr/>
              <p:nvPr/>
            </p:nvSpPr>
            <p:spPr>
              <a:xfrm>
                <a:off x="4215550" y="3716675"/>
                <a:ext cx="12200" cy="9350"/>
              </a:xfrm>
              <a:custGeom>
                <a:avLst/>
                <a:gdLst/>
                <a:ahLst/>
                <a:cxnLst/>
                <a:rect l="l" t="t" r="r" b="b"/>
                <a:pathLst>
                  <a:path w="488" h="374" extrusionOk="0">
                    <a:moveTo>
                      <a:pt x="243" y="0"/>
                    </a:moveTo>
                    <a:cubicBezTo>
                      <a:pt x="203" y="0"/>
                      <a:pt x="162" y="14"/>
                      <a:pt x="129" y="41"/>
                    </a:cubicBezTo>
                    <a:cubicBezTo>
                      <a:pt x="0" y="144"/>
                      <a:pt x="61" y="353"/>
                      <a:pt x="225" y="372"/>
                    </a:cubicBezTo>
                    <a:cubicBezTo>
                      <a:pt x="232" y="373"/>
                      <a:pt x="238" y="373"/>
                      <a:pt x="245" y="373"/>
                    </a:cubicBezTo>
                    <a:cubicBezTo>
                      <a:pt x="397" y="373"/>
                      <a:pt x="488" y="193"/>
                      <a:pt x="389" y="70"/>
                    </a:cubicBezTo>
                    <a:cubicBezTo>
                      <a:pt x="352" y="24"/>
                      <a:pt x="298" y="0"/>
                      <a:pt x="2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4" name="Google Shape;5944;p45"/>
              <p:cNvSpPr/>
              <p:nvPr/>
            </p:nvSpPr>
            <p:spPr>
              <a:xfrm>
                <a:off x="4202200" y="3700100"/>
                <a:ext cx="11750" cy="8875"/>
              </a:xfrm>
              <a:custGeom>
                <a:avLst/>
                <a:gdLst/>
                <a:ahLst/>
                <a:cxnLst/>
                <a:rect l="l" t="t" r="r" b="b"/>
                <a:pathLst>
                  <a:path w="470" h="355" extrusionOk="0">
                    <a:moveTo>
                      <a:pt x="236" y="1"/>
                    </a:moveTo>
                    <a:cubicBezTo>
                      <a:pt x="196" y="1"/>
                      <a:pt x="156" y="14"/>
                      <a:pt x="123" y="42"/>
                    </a:cubicBezTo>
                    <a:cubicBezTo>
                      <a:pt x="1" y="139"/>
                      <a:pt x="62" y="338"/>
                      <a:pt x="216" y="354"/>
                    </a:cubicBezTo>
                    <a:cubicBezTo>
                      <a:pt x="223" y="355"/>
                      <a:pt x="229" y="355"/>
                      <a:pt x="236" y="355"/>
                    </a:cubicBezTo>
                    <a:cubicBezTo>
                      <a:pt x="382" y="355"/>
                      <a:pt x="469" y="185"/>
                      <a:pt x="374" y="68"/>
                    </a:cubicBezTo>
                    <a:cubicBezTo>
                      <a:pt x="339" y="24"/>
                      <a:pt x="288" y="1"/>
                      <a:pt x="2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5" name="Google Shape;5945;p45"/>
              <p:cNvSpPr/>
              <p:nvPr/>
            </p:nvSpPr>
            <p:spPr>
              <a:xfrm>
                <a:off x="4188950" y="3683575"/>
                <a:ext cx="11100" cy="8375"/>
              </a:xfrm>
              <a:custGeom>
                <a:avLst/>
                <a:gdLst/>
                <a:ahLst/>
                <a:cxnLst/>
                <a:rect l="l" t="t" r="r" b="b"/>
                <a:pathLst>
                  <a:path w="444" h="335" extrusionOk="0">
                    <a:moveTo>
                      <a:pt x="223" y="0"/>
                    </a:moveTo>
                    <a:cubicBezTo>
                      <a:pt x="186" y="0"/>
                      <a:pt x="148" y="13"/>
                      <a:pt x="116" y="38"/>
                    </a:cubicBezTo>
                    <a:cubicBezTo>
                      <a:pt x="1" y="131"/>
                      <a:pt x="55" y="321"/>
                      <a:pt x="206" y="334"/>
                    </a:cubicBezTo>
                    <a:cubicBezTo>
                      <a:pt x="213" y="334"/>
                      <a:pt x="219" y="335"/>
                      <a:pt x="226" y="335"/>
                    </a:cubicBezTo>
                    <a:cubicBezTo>
                      <a:pt x="362" y="335"/>
                      <a:pt x="443" y="174"/>
                      <a:pt x="354" y="64"/>
                    </a:cubicBezTo>
                    <a:cubicBezTo>
                      <a:pt x="320" y="22"/>
                      <a:pt x="271" y="0"/>
                      <a:pt x="2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6" name="Google Shape;5946;p45"/>
              <p:cNvSpPr/>
              <p:nvPr/>
            </p:nvSpPr>
            <p:spPr>
              <a:xfrm>
                <a:off x="4175700" y="3667075"/>
                <a:ext cx="10450" cy="7925"/>
              </a:xfrm>
              <a:custGeom>
                <a:avLst/>
                <a:gdLst/>
                <a:ahLst/>
                <a:cxnLst/>
                <a:rect l="l" t="t" r="r" b="b"/>
                <a:pathLst>
                  <a:path w="418" h="317" extrusionOk="0">
                    <a:moveTo>
                      <a:pt x="209" y="0"/>
                    </a:moveTo>
                    <a:cubicBezTo>
                      <a:pt x="174" y="0"/>
                      <a:pt x="139" y="12"/>
                      <a:pt x="110" y="36"/>
                    </a:cubicBezTo>
                    <a:cubicBezTo>
                      <a:pt x="0" y="123"/>
                      <a:pt x="52" y="299"/>
                      <a:pt x="193" y="315"/>
                    </a:cubicBezTo>
                    <a:cubicBezTo>
                      <a:pt x="198" y="316"/>
                      <a:pt x="204" y="316"/>
                      <a:pt x="209"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7" name="Google Shape;5947;p45"/>
              <p:cNvSpPr/>
              <p:nvPr/>
            </p:nvSpPr>
            <p:spPr>
              <a:xfrm>
                <a:off x="4339600" y="3834375"/>
                <a:ext cx="17125" cy="13050"/>
              </a:xfrm>
              <a:custGeom>
                <a:avLst/>
                <a:gdLst/>
                <a:ahLst/>
                <a:cxnLst/>
                <a:rect l="l" t="t" r="r" b="b"/>
                <a:pathLst>
                  <a:path w="685" h="522" extrusionOk="0">
                    <a:moveTo>
                      <a:pt x="342" y="1"/>
                    </a:moveTo>
                    <a:cubicBezTo>
                      <a:pt x="285" y="1"/>
                      <a:pt x="228" y="19"/>
                      <a:pt x="180" y="57"/>
                    </a:cubicBezTo>
                    <a:cubicBezTo>
                      <a:pt x="0" y="202"/>
                      <a:pt x="84" y="494"/>
                      <a:pt x="315" y="520"/>
                    </a:cubicBezTo>
                    <a:cubicBezTo>
                      <a:pt x="326" y="521"/>
                      <a:pt x="336" y="522"/>
                      <a:pt x="346" y="522"/>
                    </a:cubicBezTo>
                    <a:cubicBezTo>
                      <a:pt x="559" y="522"/>
                      <a:pt x="685" y="271"/>
                      <a:pt x="547" y="99"/>
                    </a:cubicBezTo>
                    <a:cubicBezTo>
                      <a:pt x="495" y="34"/>
                      <a:pt x="419" y="1"/>
                      <a:pt x="3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8" name="Google Shape;5948;p45"/>
              <p:cNvSpPr/>
              <p:nvPr/>
            </p:nvSpPr>
            <p:spPr>
              <a:xfrm>
                <a:off x="4326350" y="3817850"/>
                <a:ext cx="16575" cy="12625"/>
              </a:xfrm>
              <a:custGeom>
                <a:avLst/>
                <a:gdLst/>
                <a:ahLst/>
                <a:cxnLst/>
                <a:rect l="l" t="t" r="r" b="b"/>
                <a:pathLst>
                  <a:path w="663" h="505" extrusionOk="0">
                    <a:moveTo>
                      <a:pt x="331" y="1"/>
                    </a:moveTo>
                    <a:cubicBezTo>
                      <a:pt x="275" y="1"/>
                      <a:pt x="219" y="19"/>
                      <a:pt x="174" y="56"/>
                    </a:cubicBezTo>
                    <a:cubicBezTo>
                      <a:pt x="0" y="198"/>
                      <a:pt x="84" y="477"/>
                      <a:pt x="305" y="503"/>
                    </a:cubicBezTo>
                    <a:cubicBezTo>
                      <a:pt x="315" y="504"/>
                      <a:pt x="324" y="504"/>
                      <a:pt x="333" y="504"/>
                    </a:cubicBezTo>
                    <a:cubicBezTo>
                      <a:pt x="538" y="504"/>
                      <a:pt x="663" y="261"/>
                      <a:pt x="527" y="95"/>
                    </a:cubicBezTo>
                    <a:cubicBezTo>
                      <a:pt x="478" y="33"/>
                      <a:pt x="404" y="1"/>
                      <a:pt x="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9" name="Google Shape;5949;p45"/>
              <p:cNvSpPr/>
              <p:nvPr/>
            </p:nvSpPr>
            <p:spPr>
              <a:xfrm>
                <a:off x="4313075" y="3801350"/>
                <a:ext cx="15875" cy="12100"/>
              </a:xfrm>
              <a:custGeom>
                <a:avLst/>
                <a:gdLst/>
                <a:ahLst/>
                <a:cxnLst/>
                <a:rect l="l" t="t" r="r" b="b"/>
                <a:pathLst>
                  <a:path w="635" h="484" extrusionOk="0">
                    <a:moveTo>
                      <a:pt x="320" y="1"/>
                    </a:moveTo>
                    <a:cubicBezTo>
                      <a:pt x="266" y="1"/>
                      <a:pt x="212" y="18"/>
                      <a:pt x="168" y="54"/>
                    </a:cubicBezTo>
                    <a:cubicBezTo>
                      <a:pt x="1" y="189"/>
                      <a:pt x="81" y="459"/>
                      <a:pt x="293" y="482"/>
                    </a:cubicBezTo>
                    <a:cubicBezTo>
                      <a:pt x="303" y="483"/>
                      <a:pt x="312" y="483"/>
                      <a:pt x="321" y="483"/>
                    </a:cubicBezTo>
                    <a:cubicBezTo>
                      <a:pt x="519" y="483"/>
                      <a:pt x="635" y="250"/>
                      <a:pt x="509" y="90"/>
                    </a:cubicBezTo>
                    <a:cubicBezTo>
                      <a:pt x="461" y="31"/>
                      <a:pt x="391" y="1"/>
                      <a:pt x="3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0" name="Google Shape;5950;p45"/>
              <p:cNvSpPr/>
              <p:nvPr/>
            </p:nvSpPr>
            <p:spPr>
              <a:xfrm>
                <a:off x="4299750" y="3784800"/>
                <a:ext cx="15400" cy="11675"/>
              </a:xfrm>
              <a:custGeom>
                <a:avLst/>
                <a:gdLst/>
                <a:ahLst/>
                <a:cxnLst/>
                <a:rect l="l" t="t" r="r" b="b"/>
                <a:pathLst>
                  <a:path w="616" h="467" extrusionOk="0">
                    <a:moveTo>
                      <a:pt x="310" y="0"/>
                    </a:moveTo>
                    <a:cubicBezTo>
                      <a:pt x="258" y="0"/>
                      <a:pt x="206" y="18"/>
                      <a:pt x="161" y="54"/>
                    </a:cubicBezTo>
                    <a:cubicBezTo>
                      <a:pt x="0" y="183"/>
                      <a:pt x="78" y="443"/>
                      <a:pt x="286" y="466"/>
                    </a:cubicBezTo>
                    <a:cubicBezTo>
                      <a:pt x="294" y="466"/>
                      <a:pt x="302" y="467"/>
                      <a:pt x="310" y="467"/>
                    </a:cubicBezTo>
                    <a:cubicBezTo>
                      <a:pt x="502" y="467"/>
                      <a:pt x="616" y="241"/>
                      <a:pt x="489" y="86"/>
                    </a:cubicBezTo>
                    <a:cubicBezTo>
                      <a:pt x="443" y="30"/>
                      <a:pt x="377" y="0"/>
                      <a:pt x="3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1" name="Google Shape;5951;p45"/>
              <p:cNvSpPr/>
              <p:nvPr/>
            </p:nvSpPr>
            <p:spPr>
              <a:xfrm>
                <a:off x="4286500" y="3768275"/>
                <a:ext cx="14725" cy="11175"/>
              </a:xfrm>
              <a:custGeom>
                <a:avLst/>
                <a:gdLst/>
                <a:ahLst/>
                <a:cxnLst/>
                <a:rect l="l" t="t" r="r" b="b"/>
                <a:pathLst>
                  <a:path w="589" h="447" extrusionOk="0">
                    <a:moveTo>
                      <a:pt x="295" y="1"/>
                    </a:moveTo>
                    <a:cubicBezTo>
                      <a:pt x="246" y="1"/>
                      <a:pt x="196" y="17"/>
                      <a:pt x="154" y="50"/>
                    </a:cubicBezTo>
                    <a:cubicBezTo>
                      <a:pt x="0" y="175"/>
                      <a:pt x="74" y="426"/>
                      <a:pt x="273" y="445"/>
                    </a:cubicBezTo>
                    <a:cubicBezTo>
                      <a:pt x="282" y="446"/>
                      <a:pt x="291" y="447"/>
                      <a:pt x="300" y="447"/>
                    </a:cubicBezTo>
                    <a:cubicBezTo>
                      <a:pt x="480" y="447"/>
                      <a:pt x="589" y="229"/>
                      <a:pt x="469" y="82"/>
                    </a:cubicBezTo>
                    <a:cubicBezTo>
                      <a:pt x="425" y="29"/>
                      <a:pt x="360"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2" name="Google Shape;5952;p45"/>
              <p:cNvSpPr/>
              <p:nvPr/>
            </p:nvSpPr>
            <p:spPr>
              <a:xfrm>
                <a:off x="4273225" y="3751725"/>
                <a:ext cx="14125" cy="10775"/>
              </a:xfrm>
              <a:custGeom>
                <a:avLst/>
                <a:gdLst/>
                <a:ahLst/>
                <a:cxnLst/>
                <a:rect l="l" t="t" r="r" b="b"/>
                <a:pathLst>
                  <a:path w="565" h="431" extrusionOk="0">
                    <a:moveTo>
                      <a:pt x="284" y="1"/>
                    </a:moveTo>
                    <a:cubicBezTo>
                      <a:pt x="236" y="1"/>
                      <a:pt x="189" y="17"/>
                      <a:pt x="149" y="50"/>
                    </a:cubicBezTo>
                    <a:cubicBezTo>
                      <a:pt x="1" y="169"/>
                      <a:pt x="72" y="407"/>
                      <a:pt x="261" y="429"/>
                    </a:cubicBezTo>
                    <a:cubicBezTo>
                      <a:pt x="269" y="430"/>
                      <a:pt x="277" y="430"/>
                      <a:pt x="284" y="430"/>
                    </a:cubicBezTo>
                    <a:cubicBezTo>
                      <a:pt x="460" y="430"/>
                      <a:pt x="565" y="224"/>
                      <a:pt x="451" y="82"/>
                    </a:cubicBezTo>
                    <a:cubicBezTo>
                      <a:pt x="409" y="29"/>
                      <a:pt x="347"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3" name="Google Shape;5953;p45"/>
              <p:cNvSpPr/>
              <p:nvPr/>
            </p:nvSpPr>
            <p:spPr>
              <a:xfrm>
                <a:off x="4259975" y="3735200"/>
                <a:ext cx="13475" cy="10275"/>
              </a:xfrm>
              <a:custGeom>
                <a:avLst/>
                <a:gdLst/>
                <a:ahLst/>
                <a:cxnLst/>
                <a:rect l="l" t="t" r="r" b="b"/>
                <a:pathLst>
                  <a:path w="539" h="411" extrusionOk="0">
                    <a:moveTo>
                      <a:pt x="269" y="0"/>
                    </a:moveTo>
                    <a:cubicBezTo>
                      <a:pt x="224" y="0"/>
                      <a:pt x="179" y="15"/>
                      <a:pt x="142" y="46"/>
                    </a:cubicBezTo>
                    <a:cubicBezTo>
                      <a:pt x="1" y="161"/>
                      <a:pt x="68" y="390"/>
                      <a:pt x="248" y="409"/>
                    </a:cubicBezTo>
                    <a:cubicBezTo>
                      <a:pt x="256" y="410"/>
                      <a:pt x="264" y="410"/>
                      <a:pt x="272" y="410"/>
                    </a:cubicBezTo>
                    <a:cubicBezTo>
                      <a:pt x="441" y="410"/>
                      <a:pt x="539" y="213"/>
                      <a:pt x="428" y="78"/>
                    </a:cubicBezTo>
                    <a:cubicBezTo>
                      <a:pt x="388" y="27"/>
                      <a:pt x="329" y="0"/>
                      <a:pt x="2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4" name="Google Shape;5954;p45"/>
              <p:cNvSpPr/>
              <p:nvPr/>
            </p:nvSpPr>
            <p:spPr>
              <a:xfrm>
                <a:off x="4246725" y="3718700"/>
                <a:ext cx="12825" cy="9725"/>
              </a:xfrm>
              <a:custGeom>
                <a:avLst/>
                <a:gdLst/>
                <a:ahLst/>
                <a:cxnLst/>
                <a:rect l="l" t="t" r="r" b="b"/>
                <a:pathLst>
                  <a:path w="513" h="389" extrusionOk="0">
                    <a:moveTo>
                      <a:pt x="257" y="0"/>
                    </a:moveTo>
                    <a:cubicBezTo>
                      <a:pt x="215" y="0"/>
                      <a:pt x="171" y="15"/>
                      <a:pt x="135" y="44"/>
                    </a:cubicBezTo>
                    <a:cubicBezTo>
                      <a:pt x="0" y="153"/>
                      <a:pt x="65" y="371"/>
                      <a:pt x="238" y="388"/>
                    </a:cubicBezTo>
                    <a:cubicBezTo>
                      <a:pt x="246" y="388"/>
                      <a:pt x="253" y="389"/>
                      <a:pt x="261" y="389"/>
                    </a:cubicBezTo>
                    <a:cubicBezTo>
                      <a:pt x="418" y="389"/>
                      <a:pt x="513" y="201"/>
                      <a:pt x="408" y="73"/>
                    </a:cubicBezTo>
                    <a:cubicBezTo>
                      <a:pt x="370" y="25"/>
                      <a:pt x="314" y="0"/>
                      <a:pt x="2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5" name="Google Shape;5955;p45"/>
              <p:cNvSpPr/>
              <p:nvPr/>
            </p:nvSpPr>
            <p:spPr>
              <a:xfrm>
                <a:off x="4233375" y="3702125"/>
                <a:ext cx="12300" cy="9350"/>
              </a:xfrm>
              <a:custGeom>
                <a:avLst/>
                <a:gdLst/>
                <a:ahLst/>
                <a:cxnLst/>
                <a:rect l="l" t="t" r="r" b="b"/>
                <a:pathLst>
                  <a:path w="492" h="374" extrusionOk="0">
                    <a:moveTo>
                      <a:pt x="246" y="1"/>
                    </a:moveTo>
                    <a:cubicBezTo>
                      <a:pt x="205" y="1"/>
                      <a:pt x="164" y="14"/>
                      <a:pt x="129" y="41"/>
                    </a:cubicBezTo>
                    <a:cubicBezTo>
                      <a:pt x="1" y="147"/>
                      <a:pt x="62" y="356"/>
                      <a:pt x="229" y="372"/>
                    </a:cubicBezTo>
                    <a:cubicBezTo>
                      <a:pt x="236" y="373"/>
                      <a:pt x="242" y="373"/>
                      <a:pt x="248" y="373"/>
                    </a:cubicBezTo>
                    <a:cubicBezTo>
                      <a:pt x="401" y="373"/>
                      <a:pt x="492" y="194"/>
                      <a:pt x="393" y="70"/>
                    </a:cubicBezTo>
                    <a:cubicBezTo>
                      <a:pt x="356" y="24"/>
                      <a:pt x="302" y="1"/>
                      <a:pt x="2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6" name="Google Shape;5956;p45"/>
              <p:cNvSpPr/>
              <p:nvPr/>
            </p:nvSpPr>
            <p:spPr>
              <a:xfrm>
                <a:off x="4220125" y="3685625"/>
                <a:ext cx="11650" cy="8825"/>
              </a:xfrm>
              <a:custGeom>
                <a:avLst/>
                <a:gdLst/>
                <a:ahLst/>
                <a:cxnLst/>
                <a:rect l="l" t="t" r="r" b="b"/>
                <a:pathLst>
                  <a:path w="466" h="353" extrusionOk="0">
                    <a:moveTo>
                      <a:pt x="234" y="1"/>
                    </a:moveTo>
                    <a:cubicBezTo>
                      <a:pt x="195" y="1"/>
                      <a:pt x="156" y="13"/>
                      <a:pt x="123" y="39"/>
                    </a:cubicBezTo>
                    <a:cubicBezTo>
                      <a:pt x="1" y="139"/>
                      <a:pt x="58" y="335"/>
                      <a:pt x="216" y="351"/>
                    </a:cubicBezTo>
                    <a:cubicBezTo>
                      <a:pt x="224" y="352"/>
                      <a:pt x="231" y="353"/>
                      <a:pt x="239" y="353"/>
                    </a:cubicBezTo>
                    <a:cubicBezTo>
                      <a:pt x="382" y="353"/>
                      <a:pt x="465" y="181"/>
                      <a:pt x="373" y="65"/>
                    </a:cubicBezTo>
                    <a:cubicBezTo>
                      <a:pt x="337" y="23"/>
                      <a:pt x="285"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7" name="Google Shape;5957;p45"/>
              <p:cNvSpPr/>
              <p:nvPr/>
            </p:nvSpPr>
            <p:spPr>
              <a:xfrm>
                <a:off x="4206875" y="3669100"/>
                <a:ext cx="11075" cy="8400"/>
              </a:xfrm>
              <a:custGeom>
                <a:avLst/>
                <a:gdLst/>
                <a:ahLst/>
                <a:cxnLst/>
                <a:rect l="l" t="t" r="r" b="b"/>
                <a:pathLst>
                  <a:path w="443" h="336" extrusionOk="0">
                    <a:moveTo>
                      <a:pt x="222" y="1"/>
                    </a:moveTo>
                    <a:cubicBezTo>
                      <a:pt x="185" y="1"/>
                      <a:pt x="147" y="13"/>
                      <a:pt x="116" y="38"/>
                    </a:cubicBezTo>
                    <a:cubicBezTo>
                      <a:pt x="0" y="132"/>
                      <a:pt x="55" y="318"/>
                      <a:pt x="203" y="334"/>
                    </a:cubicBezTo>
                    <a:cubicBezTo>
                      <a:pt x="209" y="335"/>
                      <a:pt x="216" y="335"/>
                      <a:pt x="222" y="335"/>
                    </a:cubicBezTo>
                    <a:cubicBezTo>
                      <a:pt x="362" y="335"/>
                      <a:pt x="443" y="172"/>
                      <a:pt x="351" y="61"/>
                    </a:cubicBezTo>
                    <a:cubicBezTo>
                      <a:pt x="318" y="21"/>
                      <a:pt x="270"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8" name="Google Shape;5958;p45"/>
              <p:cNvSpPr/>
              <p:nvPr/>
            </p:nvSpPr>
            <p:spPr>
              <a:xfrm>
                <a:off x="4193625" y="3652550"/>
                <a:ext cx="10450" cy="7975"/>
              </a:xfrm>
              <a:custGeom>
                <a:avLst/>
                <a:gdLst/>
                <a:ahLst/>
                <a:cxnLst/>
                <a:rect l="l" t="t" r="r" b="b"/>
                <a:pathLst>
                  <a:path w="418" h="319" extrusionOk="0">
                    <a:moveTo>
                      <a:pt x="208" y="0"/>
                    </a:moveTo>
                    <a:cubicBezTo>
                      <a:pt x="173" y="0"/>
                      <a:pt x="138" y="12"/>
                      <a:pt x="109" y="35"/>
                    </a:cubicBezTo>
                    <a:cubicBezTo>
                      <a:pt x="0" y="125"/>
                      <a:pt x="51" y="302"/>
                      <a:pt x="193" y="318"/>
                    </a:cubicBezTo>
                    <a:cubicBezTo>
                      <a:pt x="198" y="318"/>
                      <a:pt x="204" y="319"/>
                      <a:pt x="209" y="319"/>
                    </a:cubicBezTo>
                    <a:cubicBezTo>
                      <a:pt x="341" y="319"/>
                      <a:pt x="418" y="166"/>
                      <a:pt x="331" y="61"/>
                    </a:cubicBezTo>
                    <a:cubicBezTo>
                      <a:pt x="300" y="21"/>
                      <a:pt x="254" y="0"/>
                      <a:pt x="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9" name="Google Shape;5959;p45"/>
              <p:cNvSpPr/>
              <p:nvPr/>
            </p:nvSpPr>
            <p:spPr>
              <a:xfrm>
                <a:off x="4344250" y="3803375"/>
                <a:ext cx="16600" cy="12550"/>
              </a:xfrm>
              <a:custGeom>
                <a:avLst/>
                <a:gdLst/>
                <a:ahLst/>
                <a:cxnLst/>
                <a:rect l="l" t="t" r="r" b="b"/>
                <a:pathLst>
                  <a:path w="664" h="502" extrusionOk="0">
                    <a:moveTo>
                      <a:pt x="333" y="1"/>
                    </a:moveTo>
                    <a:cubicBezTo>
                      <a:pt x="277" y="1"/>
                      <a:pt x="220" y="19"/>
                      <a:pt x="174" y="57"/>
                    </a:cubicBezTo>
                    <a:cubicBezTo>
                      <a:pt x="1" y="198"/>
                      <a:pt x="84" y="478"/>
                      <a:pt x="306" y="500"/>
                    </a:cubicBezTo>
                    <a:cubicBezTo>
                      <a:pt x="315" y="501"/>
                      <a:pt x="324" y="502"/>
                      <a:pt x="333" y="502"/>
                    </a:cubicBezTo>
                    <a:cubicBezTo>
                      <a:pt x="539" y="502"/>
                      <a:pt x="663" y="259"/>
                      <a:pt x="528" y="92"/>
                    </a:cubicBezTo>
                    <a:cubicBezTo>
                      <a:pt x="479" y="32"/>
                      <a:pt x="406" y="1"/>
                      <a:pt x="3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0" name="Google Shape;5960;p45"/>
              <p:cNvSpPr/>
              <p:nvPr/>
            </p:nvSpPr>
            <p:spPr>
              <a:xfrm>
                <a:off x="4331000" y="3786825"/>
                <a:ext cx="15875" cy="12075"/>
              </a:xfrm>
              <a:custGeom>
                <a:avLst/>
                <a:gdLst/>
                <a:ahLst/>
                <a:cxnLst/>
                <a:rect l="l" t="t" r="r" b="b"/>
                <a:pathLst>
                  <a:path w="635" h="483" extrusionOk="0">
                    <a:moveTo>
                      <a:pt x="317" y="0"/>
                    </a:moveTo>
                    <a:cubicBezTo>
                      <a:pt x="265" y="0"/>
                      <a:pt x="212" y="18"/>
                      <a:pt x="168" y="54"/>
                    </a:cubicBezTo>
                    <a:cubicBezTo>
                      <a:pt x="1" y="189"/>
                      <a:pt x="81" y="458"/>
                      <a:pt x="293" y="481"/>
                    </a:cubicBezTo>
                    <a:cubicBezTo>
                      <a:pt x="302" y="482"/>
                      <a:pt x="311" y="482"/>
                      <a:pt x="320" y="482"/>
                    </a:cubicBezTo>
                    <a:cubicBezTo>
                      <a:pt x="516" y="482"/>
                      <a:pt x="634" y="249"/>
                      <a:pt x="505" y="92"/>
                    </a:cubicBezTo>
                    <a:cubicBezTo>
                      <a:pt x="457" y="31"/>
                      <a:pt x="387" y="0"/>
                      <a:pt x="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1" name="Google Shape;5961;p45"/>
              <p:cNvSpPr/>
              <p:nvPr/>
            </p:nvSpPr>
            <p:spPr>
              <a:xfrm>
                <a:off x="4317675" y="3770325"/>
                <a:ext cx="15375" cy="11625"/>
              </a:xfrm>
              <a:custGeom>
                <a:avLst/>
                <a:gdLst/>
                <a:ahLst/>
                <a:cxnLst/>
                <a:rect l="l" t="t" r="r" b="b"/>
                <a:pathLst>
                  <a:path w="615" h="465" extrusionOk="0">
                    <a:moveTo>
                      <a:pt x="306" y="0"/>
                    </a:moveTo>
                    <a:cubicBezTo>
                      <a:pt x="255" y="0"/>
                      <a:pt x="203" y="17"/>
                      <a:pt x="161" y="52"/>
                    </a:cubicBezTo>
                    <a:cubicBezTo>
                      <a:pt x="0" y="183"/>
                      <a:pt x="77" y="444"/>
                      <a:pt x="283" y="463"/>
                    </a:cubicBezTo>
                    <a:cubicBezTo>
                      <a:pt x="292" y="464"/>
                      <a:pt x="301" y="464"/>
                      <a:pt x="310" y="464"/>
                    </a:cubicBezTo>
                    <a:cubicBezTo>
                      <a:pt x="503" y="464"/>
                      <a:pt x="614" y="240"/>
                      <a:pt x="489" y="87"/>
                    </a:cubicBezTo>
                    <a:cubicBezTo>
                      <a:pt x="443" y="30"/>
                      <a:pt x="375" y="0"/>
                      <a:pt x="3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2" name="Google Shape;5962;p45"/>
              <p:cNvSpPr/>
              <p:nvPr/>
            </p:nvSpPr>
            <p:spPr>
              <a:xfrm>
                <a:off x="4304400" y="3753775"/>
                <a:ext cx="14775" cy="11200"/>
              </a:xfrm>
              <a:custGeom>
                <a:avLst/>
                <a:gdLst/>
                <a:ahLst/>
                <a:cxnLst/>
                <a:rect l="l" t="t" r="r" b="b"/>
                <a:pathLst>
                  <a:path w="591" h="448" extrusionOk="0">
                    <a:moveTo>
                      <a:pt x="296" y="0"/>
                    </a:moveTo>
                    <a:cubicBezTo>
                      <a:pt x="247" y="0"/>
                      <a:pt x="197" y="17"/>
                      <a:pt x="155" y="52"/>
                    </a:cubicBezTo>
                    <a:cubicBezTo>
                      <a:pt x="1" y="174"/>
                      <a:pt x="75" y="424"/>
                      <a:pt x="274" y="447"/>
                    </a:cubicBezTo>
                    <a:cubicBezTo>
                      <a:pt x="282" y="448"/>
                      <a:pt x="290" y="448"/>
                      <a:pt x="297" y="448"/>
                    </a:cubicBezTo>
                    <a:cubicBezTo>
                      <a:pt x="480" y="448"/>
                      <a:pt x="590" y="232"/>
                      <a:pt x="470" y="84"/>
                    </a:cubicBezTo>
                    <a:cubicBezTo>
                      <a:pt x="426" y="29"/>
                      <a:pt x="362" y="0"/>
                      <a:pt x="2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3" name="Google Shape;5963;p45"/>
              <p:cNvSpPr/>
              <p:nvPr/>
            </p:nvSpPr>
            <p:spPr>
              <a:xfrm>
                <a:off x="4291150" y="3737225"/>
                <a:ext cx="14050" cy="10725"/>
              </a:xfrm>
              <a:custGeom>
                <a:avLst/>
                <a:gdLst/>
                <a:ahLst/>
                <a:cxnLst/>
                <a:rect l="l" t="t" r="r" b="b"/>
                <a:pathLst>
                  <a:path w="562" h="429" extrusionOk="0">
                    <a:moveTo>
                      <a:pt x="282" y="1"/>
                    </a:moveTo>
                    <a:cubicBezTo>
                      <a:pt x="235" y="1"/>
                      <a:pt x="187" y="16"/>
                      <a:pt x="148" y="48"/>
                    </a:cubicBezTo>
                    <a:cubicBezTo>
                      <a:pt x="1" y="167"/>
                      <a:pt x="71" y="408"/>
                      <a:pt x="261" y="427"/>
                    </a:cubicBezTo>
                    <a:cubicBezTo>
                      <a:pt x="269" y="428"/>
                      <a:pt x="276" y="429"/>
                      <a:pt x="284" y="429"/>
                    </a:cubicBezTo>
                    <a:cubicBezTo>
                      <a:pt x="457" y="429"/>
                      <a:pt x="561" y="222"/>
                      <a:pt x="447" y="80"/>
                    </a:cubicBezTo>
                    <a:cubicBezTo>
                      <a:pt x="405" y="28"/>
                      <a:pt x="344" y="1"/>
                      <a:pt x="2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4" name="Google Shape;5964;p45"/>
              <p:cNvSpPr/>
              <p:nvPr/>
            </p:nvSpPr>
            <p:spPr>
              <a:xfrm>
                <a:off x="4277900" y="3720725"/>
                <a:ext cx="13475" cy="10200"/>
              </a:xfrm>
              <a:custGeom>
                <a:avLst/>
                <a:gdLst/>
                <a:ahLst/>
                <a:cxnLst/>
                <a:rect l="l" t="t" r="r" b="b"/>
                <a:pathLst>
                  <a:path w="539" h="408" extrusionOk="0">
                    <a:moveTo>
                      <a:pt x="270" y="1"/>
                    </a:moveTo>
                    <a:cubicBezTo>
                      <a:pt x="225" y="1"/>
                      <a:pt x="179" y="16"/>
                      <a:pt x="142" y="46"/>
                    </a:cubicBezTo>
                    <a:cubicBezTo>
                      <a:pt x="0" y="159"/>
                      <a:pt x="68" y="390"/>
                      <a:pt x="248" y="406"/>
                    </a:cubicBezTo>
                    <a:cubicBezTo>
                      <a:pt x="256" y="407"/>
                      <a:pt x="264" y="407"/>
                      <a:pt x="271" y="407"/>
                    </a:cubicBezTo>
                    <a:cubicBezTo>
                      <a:pt x="440" y="407"/>
                      <a:pt x="538" y="210"/>
                      <a:pt x="428" y="75"/>
                    </a:cubicBezTo>
                    <a:cubicBezTo>
                      <a:pt x="388" y="26"/>
                      <a:pt x="329" y="1"/>
                      <a:pt x="2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5" name="Google Shape;5965;p45"/>
              <p:cNvSpPr/>
              <p:nvPr/>
            </p:nvSpPr>
            <p:spPr>
              <a:xfrm>
                <a:off x="4264625" y="3704150"/>
                <a:ext cx="12850" cy="9825"/>
              </a:xfrm>
              <a:custGeom>
                <a:avLst/>
                <a:gdLst/>
                <a:ahLst/>
                <a:cxnLst/>
                <a:rect l="l" t="t" r="r" b="b"/>
                <a:pathLst>
                  <a:path w="514" h="393" extrusionOk="0">
                    <a:moveTo>
                      <a:pt x="257" y="1"/>
                    </a:moveTo>
                    <a:cubicBezTo>
                      <a:pt x="214" y="1"/>
                      <a:pt x="170" y="15"/>
                      <a:pt x="133" y="44"/>
                    </a:cubicBezTo>
                    <a:cubicBezTo>
                      <a:pt x="1" y="156"/>
                      <a:pt x="65" y="372"/>
                      <a:pt x="239" y="391"/>
                    </a:cubicBezTo>
                    <a:cubicBezTo>
                      <a:pt x="246" y="392"/>
                      <a:pt x="254" y="392"/>
                      <a:pt x="261" y="392"/>
                    </a:cubicBezTo>
                    <a:cubicBezTo>
                      <a:pt x="418" y="392"/>
                      <a:pt x="514" y="202"/>
                      <a:pt x="409" y="73"/>
                    </a:cubicBezTo>
                    <a:cubicBezTo>
                      <a:pt x="371" y="25"/>
                      <a:pt x="315"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6" name="Google Shape;5966;p45"/>
              <p:cNvSpPr/>
              <p:nvPr/>
            </p:nvSpPr>
            <p:spPr>
              <a:xfrm>
                <a:off x="4251300" y="3687650"/>
                <a:ext cx="12275" cy="9300"/>
              </a:xfrm>
              <a:custGeom>
                <a:avLst/>
                <a:gdLst/>
                <a:ahLst/>
                <a:cxnLst/>
                <a:rect l="l" t="t" r="r" b="b"/>
                <a:pathLst>
                  <a:path w="491" h="372" extrusionOk="0">
                    <a:moveTo>
                      <a:pt x="247" y="1"/>
                    </a:moveTo>
                    <a:cubicBezTo>
                      <a:pt x="206" y="1"/>
                      <a:pt x="164" y="14"/>
                      <a:pt x="129" y="42"/>
                    </a:cubicBezTo>
                    <a:cubicBezTo>
                      <a:pt x="1" y="145"/>
                      <a:pt x="62" y="354"/>
                      <a:pt x="229" y="370"/>
                    </a:cubicBezTo>
                    <a:cubicBezTo>
                      <a:pt x="236" y="371"/>
                      <a:pt x="244" y="371"/>
                      <a:pt x="252" y="371"/>
                    </a:cubicBezTo>
                    <a:cubicBezTo>
                      <a:pt x="402" y="371"/>
                      <a:pt x="491" y="193"/>
                      <a:pt x="393" y="68"/>
                    </a:cubicBezTo>
                    <a:cubicBezTo>
                      <a:pt x="356" y="24"/>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7" name="Google Shape;5967;p45"/>
              <p:cNvSpPr/>
              <p:nvPr/>
            </p:nvSpPr>
            <p:spPr>
              <a:xfrm>
                <a:off x="4238050" y="3671100"/>
                <a:ext cx="11650" cy="8875"/>
              </a:xfrm>
              <a:custGeom>
                <a:avLst/>
                <a:gdLst/>
                <a:ahLst/>
                <a:cxnLst/>
                <a:rect l="l" t="t" r="r" b="b"/>
                <a:pathLst>
                  <a:path w="466" h="355" extrusionOk="0">
                    <a:moveTo>
                      <a:pt x="234" y="1"/>
                    </a:moveTo>
                    <a:cubicBezTo>
                      <a:pt x="195" y="1"/>
                      <a:pt x="156" y="14"/>
                      <a:pt x="122" y="42"/>
                    </a:cubicBezTo>
                    <a:cubicBezTo>
                      <a:pt x="0" y="138"/>
                      <a:pt x="58" y="338"/>
                      <a:pt x="216" y="354"/>
                    </a:cubicBezTo>
                    <a:cubicBezTo>
                      <a:pt x="222" y="354"/>
                      <a:pt x="229" y="355"/>
                      <a:pt x="235" y="355"/>
                    </a:cubicBezTo>
                    <a:cubicBezTo>
                      <a:pt x="381" y="355"/>
                      <a:pt x="465" y="185"/>
                      <a:pt x="370" y="68"/>
                    </a:cubicBezTo>
                    <a:cubicBezTo>
                      <a:pt x="335" y="24"/>
                      <a:pt x="285"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8" name="Google Shape;5968;p45"/>
              <p:cNvSpPr/>
              <p:nvPr/>
            </p:nvSpPr>
            <p:spPr>
              <a:xfrm>
                <a:off x="4224775" y="3654575"/>
                <a:ext cx="11025" cy="8375"/>
              </a:xfrm>
              <a:custGeom>
                <a:avLst/>
                <a:gdLst/>
                <a:ahLst/>
                <a:cxnLst/>
                <a:rect l="l" t="t" r="r" b="b"/>
                <a:pathLst>
                  <a:path w="441" h="335" extrusionOk="0">
                    <a:moveTo>
                      <a:pt x="222" y="0"/>
                    </a:moveTo>
                    <a:cubicBezTo>
                      <a:pt x="185" y="0"/>
                      <a:pt x="147" y="13"/>
                      <a:pt x="117" y="38"/>
                    </a:cubicBezTo>
                    <a:cubicBezTo>
                      <a:pt x="1" y="131"/>
                      <a:pt x="56" y="321"/>
                      <a:pt x="203" y="333"/>
                    </a:cubicBezTo>
                    <a:cubicBezTo>
                      <a:pt x="210" y="334"/>
                      <a:pt x="216" y="334"/>
                      <a:pt x="223" y="334"/>
                    </a:cubicBezTo>
                    <a:cubicBezTo>
                      <a:pt x="359" y="334"/>
                      <a:pt x="440" y="174"/>
                      <a:pt x="351" y="63"/>
                    </a:cubicBezTo>
                    <a:cubicBezTo>
                      <a:pt x="318" y="22"/>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9" name="Google Shape;5969;p45"/>
              <p:cNvSpPr/>
              <p:nvPr/>
            </p:nvSpPr>
            <p:spPr>
              <a:xfrm>
                <a:off x="4211525" y="3638075"/>
                <a:ext cx="10400" cy="7900"/>
              </a:xfrm>
              <a:custGeom>
                <a:avLst/>
                <a:gdLst/>
                <a:ahLst/>
                <a:cxnLst/>
                <a:rect l="l" t="t" r="r" b="b"/>
                <a:pathLst>
                  <a:path w="416" h="316" extrusionOk="0">
                    <a:moveTo>
                      <a:pt x="210" y="0"/>
                    </a:moveTo>
                    <a:cubicBezTo>
                      <a:pt x="175" y="0"/>
                      <a:pt x="139" y="12"/>
                      <a:pt x="110" y="36"/>
                    </a:cubicBezTo>
                    <a:cubicBezTo>
                      <a:pt x="1" y="122"/>
                      <a:pt x="52" y="299"/>
                      <a:pt x="190" y="315"/>
                    </a:cubicBezTo>
                    <a:cubicBezTo>
                      <a:pt x="196" y="316"/>
                      <a:pt x="201" y="316"/>
                      <a:pt x="206" y="316"/>
                    </a:cubicBezTo>
                    <a:cubicBezTo>
                      <a:pt x="338" y="316"/>
                      <a:pt x="415" y="163"/>
                      <a:pt x="332" y="58"/>
                    </a:cubicBezTo>
                    <a:cubicBezTo>
                      <a:pt x="301"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0" name="Google Shape;5970;p45"/>
              <p:cNvSpPr/>
              <p:nvPr/>
            </p:nvSpPr>
            <p:spPr>
              <a:xfrm>
                <a:off x="4348925" y="3772350"/>
                <a:ext cx="15950" cy="12075"/>
              </a:xfrm>
              <a:custGeom>
                <a:avLst/>
                <a:gdLst/>
                <a:ahLst/>
                <a:cxnLst/>
                <a:rect l="l" t="t" r="r" b="b"/>
                <a:pathLst>
                  <a:path w="638" h="483" extrusionOk="0">
                    <a:moveTo>
                      <a:pt x="318" y="1"/>
                    </a:moveTo>
                    <a:cubicBezTo>
                      <a:pt x="265" y="1"/>
                      <a:pt x="211" y="18"/>
                      <a:pt x="167" y="54"/>
                    </a:cubicBezTo>
                    <a:cubicBezTo>
                      <a:pt x="0" y="192"/>
                      <a:pt x="81" y="459"/>
                      <a:pt x="293" y="482"/>
                    </a:cubicBezTo>
                    <a:cubicBezTo>
                      <a:pt x="302" y="482"/>
                      <a:pt x="311" y="483"/>
                      <a:pt x="320" y="483"/>
                    </a:cubicBezTo>
                    <a:cubicBezTo>
                      <a:pt x="519" y="483"/>
                      <a:pt x="637" y="253"/>
                      <a:pt x="508" y="93"/>
                    </a:cubicBezTo>
                    <a:cubicBezTo>
                      <a:pt x="460" y="32"/>
                      <a:pt x="389"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1" name="Google Shape;5971;p45"/>
              <p:cNvSpPr/>
              <p:nvPr/>
            </p:nvSpPr>
            <p:spPr>
              <a:xfrm>
                <a:off x="4335575" y="3755800"/>
                <a:ext cx="15400" cy="11675"/>
              </a:xfrm>
              <a:custGeom>
                <a:avLst/>
                <a:gdLst/>
                <a:ahLst/>
                <a:cxnLst/>
                <a:rect l="l" t="t" r="r" b="b"/>
                <a:pathLst>
                  <a:path w="616" h="467" extrusionOk="0">
                    <a:moveTo>
                      <a:pt x="309" y="0"/>
                    </a:moveTo>
                    <a:cubicBezTo>
                      <a:pt x="257" y="0"/>
                      <a:pt x="205" y="18"/>
                      <a:pt x="161" y="54"/>
                    </a:cubicBezTo>
                    <a:cubicBezTo>
                      <a:pt x="1" y="183"/>
                      <a:pt x="78" y="443"/>
                      <a:pt x="284" y="465"/>
                    </a:cubicBezTo>
                    <a:cubicBezTo>
                      <a:pt x="291" y="466"/>
                      <a:pt x="299" y="467"/>
                      <a:pt x="307" y="467"/>
                    </a:cubicBezTo>
                    <a:cubicBezTo>
                      <a:pt x="499" y="467"/>
                      <a:pt x="616" y="241"/>
                      <a:pt x="489" y="86"/>
                    </a:cubicBezTo>
                    <a:cubicBezTo>
                      <a:pt x="444" y="30"/>
                      <a:pt x="377" y="0"/>
                      <a:pt x="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2" name="Google Shape;5972;p45"/>
              <p:cNvSpPr/>
              <p:nvPr/>
            </p:nvSpPr>
            <p:spPr>
              <a:xfrm>
                <a:off x="4322325" y="3739275"/>
                <a:ext cx="14750" cy="11175"/>
              </a:xfrm>
              <a:custGeom>
                <a:avLst/>
                <a:gdLst/>
                <a:ahLst/>
                <a:cxnLst/>
                <a:rect l="l" t="t" r="r" b="b"/>
                <a:pathLst>
                  <a:path w="590" h="447" extrusionOk="0">
                    <a:moveTo>
                      <a:pt x="294" y="1"/>
                    </a:moveTo>
                    <a:cubicBezTo>
                      <a:pt x="245" y="1"/>
                      <a:pt x="196" y="17"/>
                      <a:pt x="155" y="50"/>
                    </a:cubicBezTo>
                    <a:cubicBezTo>
                      <a:pt x="0" y="175"/>
                      <a:pt x="74" y="426"/>
                      <a:pt x="270" y="445"/>
                    </a:cubicBezTo>
                    <a:cubicBezTo>
                      <a:pt x="280" y="446"/>
                      <a:pt x="288" y="447"/>
                      <a:pt x="297" y="447"/>
                    </a:cubicBezTo>
                    <a:cubicBezTo>
                      <a:pt x="481" y="447"/>
                      <a:pt x="589" y="229"/>
                      <a:pt x="470" y="82"/>
                    </a:cubicBezTo>
                    <a:cubicBezTo>
                      <a:pt x="424" y="29"/>
                      <a:pt x="359" y="1"/>
                      <a:pt x="2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3" name="Google Shape;5973;p45"/>
              <p:cNvSpPr/>
              <p:nvPr/>
            </p:nvSpPr>
            <p:spPr>
              <a:xfrm>
                <a:off x="4309075" y="3722725"/>
                <a:ext cx="14100" cy="10775"/>
              </a:xfrm>
              <a:custGeom>
                <a:avLst/>
                <a:gdLst/>
                <a:ahLst/>
                <a:cxnLst/>
                <a:rect l="l" t="t" r="r" b="b"/>
                <a:pathLst>
                  <a:path w="564" h="431" extrusionOk="0">
                    <a:moveTo>
                      <a:pt x="281" y="1"/>
                    </a:moveTo>
                    <a:cubicBezTo>
                      <a:pt x="234" y="1"/>
                      <a:pt x="187" y="17"/>
                      <a:pt x="148" y="50"/>
                    </a:cubicBezTo>
                    <a:cubicBezTo>
                      <a:pt x="0" y="169"/>
                      <a:pt x="71" y="407"/>
                      <a:pt x="260" y="429"/>
                    </a:cubicBezTo>
                    <a:cubicBezTo>
                      <a:pt x="268" y="430"/>
                      <a:pt x="276" y="430"/>
                      <a:pt x="284" y="430"/>
                    </a:cubicBezTo>
                    <a:cubicBezTo>
                      <a:pt x="460" y="430"/>
                      <a:pt x="564" y="224"/>
                      <a:pt x="447" y="82"/>
                    </a:cubicBezTo>
                    <a:cubicBezTo>
                      <a:pt x="405" y="29"/>
                      <a:pt x="343" y="1"/>
                      <a:pt x="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4" name="Google Shape;5974;p45"/>
              <p:cNvSpPr/>
              <p:nvPr/>
            </p:nvSpPr>
            <p:spPr>
              <a:xfrm>
                <a:off x="4295725" y="3706200"/>
                <a:ext cx="13575" cy="10250"/>
              </a:xfrm>
              <a:custGeom>
                <a:avLst/>
                <a:gdLst/>
                <a:ahLst/>
                <a:cxnLst/>
                <a:rect l="l" t="t" r="r" b="b"/>
                <a:pathLst>
                  <a:path w="543" h="410" extrusionOk="0">
                    <a:moveTo>
                      <a:pt x="273" y="0"/>
                    </a:moveTo>
                    <a:cubicBezTo>
                      <a:pt x="228" y="0"/>
                      <a:pt x="183" y="15"/>
                      <a:pt x="145" y="46"/>
                    </a:cubicBezTo>
                    <a:cubicBezTo>
                      <a:pt x="1" y="161"/>
                      <a:pt x="71" y="389"/>
                      <a:pt x="251" y="409"/>
                    </a:cubicBezTo>
                    <a:cubicBezTo>
                      <a:pt x="259" y="410"/>
                      <a:pt x="267" y="410"/>
                      <a:pt x="274" y="410"/>
                    </a:cubicBezTo>
                    <a:cubicBezTo>
                      <a:pt x="441" y="410"/>
                      <a:pt x="542" y="213"/>
                      <a:pt x="431" y="78"/>
                    </a:cubicBezTo>
                    <a:cubicBezTo>
                      <a:pt x="391" y="26"/>
                      <a:pt x="332" y="0"/>
                      <a:pt x="2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5" name="Google Shape;5975;p45"/>
              <p:cNvSpPr/>
              <p:nvPr/>
            </p:nvSpPr>
            <p:spPr>
              <a:xfrm>
                <a:off x="4282475" y="3689700"/>
                <a:ext cx="12925" cy="9725"/>
              </a:xfrm>
              <a:custGeom>
                <a:avLst/>
                <a:gdLst/>
                <a:ahLst/>
                <a:cxnLst/>
                <a:rect l="l" t="t" r="r" b="b"/>
                <a:pathLst>
                  <a:path w="517" h="389" extrusionOk="0">
                    <a:moveTo>
                      <a:pt x="259" y="0"/>
                    </a:moveTo>
                    <a:cubicBezTo>
                      <a:pt x="215" y="0"/>
                      <a:pt x="171" y="14"/>
                      <a:pt x="135" y="44"/>
                    </a:cubicBezTo>
                    <a:cubicBezTo>
                      <a:pt x="0" y="153"/>
                      <a:pt x="65" y="371"/>
                      <a:pt x="238" y="387"/>
                    </a:cubicBezTo>
                    <a:cubicBezTo>
                      <a:pt x="246" y="388"/>
                      <a:pt x="254" y="389"/>
                      <a:pt x="262" y="389"/>
                    </a:cubicBezTo>
                    <a:cubicBezTo>
                      <a:pt x="421" y="389"/>
                      <a:pt x="516" y="201"/>
                      <a:pt x="412" y="72"/>
                    </a:cubicBezTo>
                    <a:cubicBezTo>
                      <a:pt x="373" y="25"/>
                      <a:pt x="316" y="0"/>
                      <a:pt x="2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6" name="Google Shape;5976;p45"/>
              <p:cNvSpPr/>
              <p:nvPr/>
            </p:nvSpPr>
            <p:spPr>
              <a:xfrm>
                <a:off x="4269225" y="3673125"/>
                <a:ext cx="12275" cy="9350"/>
              </a:xfrm>
              <a:custGeom>
                <a:avLst/>
                <a:gdLst/>
                <a:ahLst/>
                <a:cxnLst/>
                <a:rect l="l" t="t" r="r" b="b"/>
                <a:pathLst>
                  <a:path w="491" h="374" extrusionOk="0">
                    <a:moveTo>
                      <a:pt x="245" y="0"/>
                    </a:moveTo>
                    <a:cubicBezTo>
                      <a:pt x="204" y="0"/>
                      <a:pt x="163" y="14"/>
                      <a:pt x="129" y="41"/>
                    </a:cubicBezTo>
                    <a:cubicBezTo>
                      <a:pt x="0" y="147"/>
                      <a:pt x="61" y="356"/>
                      <a:pt x="225" y="372"/>
                    </a:cubicBezTo>
                    <a:cubicBezTo>
                      <a:pt x="232" y="373"/>
                      <a:pt x="238" y="373"/>
                      <a:pt x="245" y="373"/>
                    </a:cubicBezTo>
                    <a:cubicBezTo>
                      <a:pt x="400" y="373"/>
                      <a:pt x="491" y="194"/>
                      <a:pt x="392" y="70"/>
                    </a:cubicBezTo>
                    <a:cubicBezTo>
                      <a:pt x="354"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7" name="Google Shape;5977;p45"/>
              <p:cNvSpPr/>
              <p:nvPr/>
            </p:nvSpPr>
            <p:spPr>
              <a:xfrm>
                <a:off x="4255875" y="3656625"/>
                <a:ext cx="11725" cy="8825"/>
              </a:xfrm>
              <a:custGeom>
                <a:avLst/>
                <a:gdLst/>
                <a:ahLst/>
                <a:cxnLst/>
                <a:rect l="l" t="t" r="r" b="b"/>
                <a:pathLst>
                  <a:path w="469" h="353" extrusionOk="0">
                    <a:moveTo>
                      <a:pt x="235" y="0"/>
                    </a:moveTo>
                    <a:cubicBezTo>
                      <a:pt x="196" y="0"/>
                      <a:pt x="156" y="13"/>
                      <a:pt x="123" y="39"/>
                    </a:cubicBezTo>
                    <a:cubicBezTo>
                      <a:pt x="1" y="139"/>
                      <a:pt x="62" y="335"/>
                      <a:pt x="216" y="351"/>
                    </a:cubicBezTo>
                    <a:cubicBezTo>
                      <a:pt x="224" y="352"/>
                      <a:pt x="231" y="352"/>
                      <a:pt x="239" y="352"/>
                    </a:cubicBezTo>
                    <a:cubicBezTo>
                      <a:pt x="383" y="352"/>
                      <a:pt x="468" y="181"/>
                      <a:pt x="373" y="65"/>
                    </a:cubicBezTo>
                    <a:cubicBezTo>
                      <a:pt x="339" y="23"/>
                      <a:pt x="287" y="0"/>
                      <a:pt x="2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8" name="Google Shape;5978;p45"/>
              <p:cNvSpPr/>
              <p:nvPr/>
            </p:nvSpPr>
            <p:spPr>
              <a:xfrm>
                <a:off x="4242700" y="3640100"/>
                <a:ext cx="11025" cy="8375"/>
              </a:xfrm>
              <a:custGeom>
                <a:avLst/>
                <a:gdLst/>
                <a:ahLst/>
                <a:cxnLst/>
                <a:rect l="l" t="t" r="r" b="b"/>
                <a:pathLst>
                  <a:path w="441" h="335" extrusionOk="0">
                    <a:moveTo>
                      <a:pt x="222" y="1"/>
                    </a:moveTo>
                    <a:cubicBezTo>
                      <a:pt x="185" y="1"/>
                      <a:pt x="147" y="13"/>
                      <a:pt x="116" y="38"/>
                    </a:cubicBezTo>
                    <a:cubicBezTo>
                      <a:pt x="1" y="131"/>
                      <a:pt x="55" y="318"/>
                      <a:pt x="203" y="334"/>
                    </a:cubicBezTo>
                    <a:cubicBezTo>
                      <a:pt x="210" y="335"/>
                      <a:pt x="216" y="335"/>
                      <a:pt x="222" y="335"/>
                    </a:cubicBezTo>
                    <a:cubicBezTo>
                      <a:pt x="359" y="335"/>
                      <a:pt x="440" y="171"/>
                      <a:pt x="351" y="61"/>
                    </a:cubicBezTo>
                    <a:cubicBezTo>
                      <a:pt x="318" y="21"/>
                      <a:pt x="271" y="1"/>
                      <a:pt x="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9" name="Google Shape;5979;p45"/>
              <p:cNvSpPr/>
              <p:nvPr/>
            </p:nvSpPr>
            <p:spPr>
              <a:xfrm>
                <a:off x="4229375" y="3623525"/>
                <a:ext cx="10450" cy="7925"/>
              </a:xfrm>
              <a:custGeom>
                <a:avLst/>
                <a:gdLst/>
                <a:ahLst/>
                <a:cxnLst/>
                <a:rect l="l" t="t" r="r" b="b"/>
                <a:pathLst>
                  <a:path w="418" h="317" extrusionOk="0">
                    <a:moveTo>
                      <a:pt x="212" y="1"/>
                    </a:moveTo>
                    <a:cubicBezTo>
                      <a:pt x="176" y="1"/>
                      <a:pt x="140" y="12"/>
                      <a:pt x="109" y="36"/>
                    </a:cubicBezTo>
                    <a:cubicBezTo>
                      <a:pt x="0" y="123"/>
                      <a:pt x="52" y="300"/>
                      <a:pt x="193" y="316"/>
                    </a:cubicBezTo>
                    <a:cubicBezTo>
                      <a:pt x="199" y="316"/>
                      <a:pt x="206" y="317"/>
                      <a:pt x="212" y="317"/>
                    </a:cubicBezTo>
                    <a:cubicBezTo>
                      <a:pt x="342" y="317"/>
                      <a:pt x="417" y="163"/>
                      <a:pt x="334" y="58"/>
                    </a:cubicBezTo>
                    <a:cubicBezTo>
                      <a:pt x="303" y="20"/>
                      <a:pt x="258" y="1"/>
                      <a:pt x="2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0" name="Google Shape;5980;p45"/>
              <p:cNvSpPr/>
              <p:nvPr/>
            </p:nvSpPr>
            <p:spPr>
              <a:xfrm>
                <a:off x="4340250" y="3724750"/>
                <a:ext cx="14675" cy="11225"/>
              </a:xfrm>
              <a:custGeom>
                <a:avLst/>
                <a:gdLst/>
                <a:ahLst/>
                <a:cxnLst/>
                <a:rect l="l" t="t" r="r" b="b"/>
                <a:pathLst>
                  <a:path w="587" h="449" extrusionOk="0">
                    <a:moveTo>
                      <a:pt x="295" y="1"/>
                    </a:moveTo>
                    <a:cubicBezTo>
                      <a:pt x="246" y="1"/>
                      <a:pt x="196" y="18"/>
                      <a:pt x="154" y="52"/>
                    </a:cubicBezTo>
                    <a:cubicBezTo>
                      <a:pt x="0" y="174"/>
                      <a:pt x="74" y="425"/>
                      <a:pt x="270" y="448"/>
                    </a:cubicBezTo>
                    <a:cubicBezTo>
                      <a:pt x="278" y="448"/>
                      <a:pt x="286" y="449"/>
                      <a:pt x="294" y="449"/>
                    </a:cubicBezTo>
                    <a:cubicBezTo>
                      <a:pt x="479" y="449"/>
                      <a:pt x="587" y="233"/>
                      <a:pt x="469" y="84"/>
                    </a:cubicBezTo>
                    <a:cubicBezTo>
                      <a:pt x="424" y="30"/>
                      <a:pt x="359"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1" name="Google Shape;5981;p45"/>
              <p:cNvSpPr/>
              <p:nvPr/>
            </p:nvSpPr>
            <p:spPr>
              <a:xfrm>
                <a:off x="4326975" y="3708225"/>
                <a:ext cx="14050" cy="10725"/>
              </a:xfrm>
              <a:custGeom>
                <a:avLst/>
                <a:gdLst/>
                <a:ahLst/>
                <a:cxnLst/>
                <a:rect l="l" t="t" r="r" b="b"/>
                <a:pathLst>
                  <a:path w="562" h="429" extrusionOk="0">
                    <a:moveTo>
                      <a:pt x="282" y="0"/>
                    </a:moveTo>
                    <a:cubicBezTo>
                      <a:pt x="235" y="0"/>
                      <a:pt x="188" y="16"/>
                      <a:pt x="149" y="48"/>
                    </a:cubicBezTo>
                    <a:cubicBezTo>
                      <a:pt x="1" y="167"/>
                      <a:pt x="72" y="408"/>
                      <a:pt x="258" y="427"/>
                    </a:cubicBezTo>
                    <a:cubicBezTo>
                      <a:pt x="266" y="428"/>
                      <a:pt x="274" y="429"/>
                      <a:pt x="281" y="429"/>
                    </a:cubicBezTo>
                    <a:cubicBezTo>
                      <a:pt x="457" y="429"/>
                      <a:pt x="562" y="222"/>
                      <a:pt x="448" y="80"/>
                    </a:cubicBezTo>
                    <a:cubicBezTo>
                      <a:pt x="406" y="27"/>
                      <a:pt x="344" y="0"/>
                      <a:pt x="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2" name="Google Shape;5982;p45"/>
              <p:cNvSpPr/>
              <p:nvPr/>
            </p:nvSpPr>
            <p:spPr>
              <a:xfrm>
                <a:off x="4313725" y="3691725"/>
                <a:ext cx="13475" cy="10200"/>
              </a:xfrm>
              <a:custGeom>
                <a:avLst/>
                <a:gdLst/>
                <a:ahLst/>
                <a:cxnLst/>
                <a:rect l="l" t="t" r="r" b="b"/>
                <a:pathLst>
                  <a:path w="539" h="408" extrusionOk="0">
                    <a:moveTo>
                      <a:pt x="270" y="0"/>
                    </a:moveTo>
                    <a:cubicBezTo>
                      <a:pt x="225" y="0"/>
                      <a:pt x="180" y="15"/>
                      <a:pt x="142" y="46"/>
                    </a:cubicBezTo>
                    <a:cubicBezTo>
                      <a:pt x="1" y="159"/>
                      <a:pt x="68" y="390"/>
                      <a:pt x="248" y="406"/>
                    </a:cubicBezTo>
                    <a:cubicBezTo>
                      <a:pt x="256" y="407"/>
                      <a:pt x="264" y="407"/>
                      <a:pt x="272" y="407"/>
                    </a:cubicBezTo>
                    <a:cubicBezTo>
                      <a:pt x="441" y="407"/>
                      <a:pt x="539" y="210"/>
                      <a:pt x="428" y="75"/>
                    </a:cubicBezTo>
                    <a:cubicBezTo>
                      <a:pt x="388" y="26"/>
                      <a:pt x="329"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3" name="Google Shape;5983;p45"/>
              <p:cNvSpPr/>
              <p:nvPr/>
            </p:nvSpPr>
            <p:spPr>
              <a:xfrm>
                <a:off x="4300400" y="3675150"/>
                <a:ext cx="12900" cy="9825"/>
              </a:xfrm>
              <a:custGeom>
                <a:avLst/>
                <a:gdLst/>
                <a:ahLst/>
                <a:cxnLst/>
                <a:rect l="l" t="t" r="r" b="b"/>
                <a:pathLst>
                  <a:path w="516" h="393" extrusionOk="0">
                    <a:moveTo>
                      <a:pt x="257" y="1"/>
                    </a:moveTo>
                    <a:cubicBezTo>
                      <a:pt x="214" y="1"/>
                      <a:pt x="171" y="15"/>
                      <a:pt x="135" y="44"/>
                    </a:cubicBezTo>
                    <a:cubicBezTo>
                      <a:pt x="0" y="156"/>
                      <a:pt x="64" y="372"/>
                      <a:pt x="238" y="391"/>
                    </a:cubicBezTo>
                    <a:cubicBezTo>
                      <a:pt x="246" y="392"/>
                      <a:pt x="253" y="392"/>
                      <a:pt x="261" y="392"/>
                    </a:cubicBezTo>
                    <a:cubicBezTo>
                      <a:pt x="421" y="392"/>
                      <a:pt x="516" y="202"/>
                      <a:pt x="411" y="73"/>
                    </a:cubicBezTo>
                    <a:cubicBezTo>
                      <a:pt x="371" y="25"/>
                      <a:pt x="314" y="1"/>
                      <a:pt x="2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4" name="Google Shape;5984;p45"/>
              <p:cNvSpPr/>
              <p:nvPr/>
            </p:nvSpPr>
            <p:spPr>
              <a:xfrm>
                <a:off x="4287125" y="3658650"/>
                <a:ext cx="12275" cy="9275"/>
              </a:xfrm>
              <a:custGeom>
                <a:avLst/>
                <a:gdLst/>
                <a:ahLst/>
                <a:cxnLst/>
                <a:rect l="l" t="t" r="r" b="b"/>
                <a:pathLst>
                  <a:path w="491" h="371" extrusionOk="0">
                    <a:moveTo>
                      <a:pt x="245" y="1"/>
                    </a:moveTo>
                    <a:cubicBezTo>
                      <a:pt x="205" y="1"/>
                      <a:pt x="164" y="14"/>
                      <a:pt x="129" y="42"/>
                    </a:cubicBezTo>
                    <a:cubicBezTo>
                      <a:pt x="1" y="145"/>
                      <a:pt x="62" y="354"/>
                      <a:pt x="226" y="370"/>
                    </a:cubicBezTo>
                    <a:cubicBezTo>
                      <a:pt x="234" y="371"/>
                      <a:pt x="241" y="371"/>
                      <a:pt x="249" y="371"/>
                    </a:cubicBezTo>
                    <a:cubicBezTo>
                      <a:pt x="399" y="371"/>
                      <a:pt x="491" y="193"/>
                      <a:pt x="390" y="71"/>
                    </a:cubicBezTo>
                    <a:cubicBezTo>
                      <a:pt x="353" y="25"/>
                      <a:pt x="299" y="1"/>
                      <a:pt x="2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5" name="Google Shape;5985;p45"/>
              <p:cNvSpPr/>
              <p:nvPr/>
            </p:nvSpPr>
            <p:spPr>
              <a:xfrm>
                <a:off x="4273875" y="3642100"/>
                <a:ext cx="11650" cy="8875"/>
              </a:xfrm>
              <a:custGeom>
                <a:avLst/>
                <a:gdLst/>
                <a:ahLst/>
                <a:cxnLst/>
                <a:rect l="l" t="t" r="r" b="b"/>
                <a:pathLst>
                  <a:path w="466" h="355" extrusionOk="0">
                    <a:moveTo>
                      <a:pt x="231" y="0"/>
                    </a:moveTo>
                    <a:cubicBezTo>
                      <a:pt x="192" y="0"/>
                      <a:pt x="154" y="13"/>
                      <a:pt x="123" y="39"/>
                    </a:cubicBezTo>
                    <a:cubicBezTo>
                      <a:pt x="1" y="138"/>
                      <a:pt x="58" y="337"/>
                      <a:pt x="216" y="354"/>
                    </a:cubicBezTo>
                    <a:cubicBezTo>
                      <a:pt x="222" y="354"/>
                      <a:pt x="229" y="355"/>
                      <a:pt x="235" y="355"/>
                    </a:cubicBezTo>
                    <a:cubicBezTo>
                      <a:pt x="378" y="355"/>
                      <a:pt x="466" y="184"/>
                      <a:pt x="370" y="68"/>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6" name="Google Shape;5986;p45"/>
              <p:cNvSpPr/>
              <p:nvPr/>
            </p:nvSpPr>
            <p:spPr>
              <a:xfrm>
                <a:off x="4260550" y="3625575"/>
                <a:ext cx="11075" cy="8375"/>
              </a:xfrm>
              <a:custGeom>
                <a:avLst/>
                <a:gdLst/>
                <a:ahLst/>
                <a:cxnLst/>
                <a:rect l="l" t="t" r="r" b="b"/>
                <a:pathLst>
                  <a:path w="443" h="335" extrusionOk="0">
                    <a:moveTo>
                      <a:pt x="224" y="0"/>
                    </a:moveTo>
                    <a:cubicBezTo>
                      <a:pt x="187" y="0"/>
                      <a:pt x="150" y="13"/>
                      <a:pt x="119" y="38"/>
                    </a:cubicBezTo>
                    <a:cubicBezTo>
                      <a:pt x="0" y="131"/>
                      <a:pt x="58" y="320"/>
                      <a:pt x="206" y="333"/>
                    </a:cubicBezTo>
                    <a:cubicBezTo>
                      <a:pt x="212" y="334"/>
                      <a:pt x="219" y="334"/>
                      <a:pt x="225" y="334"/>
                    </a:cubicBezTo>
                    <a:cubicBezTo>
                      <a:pt x="361" y="334"/>
                      <a:pt x="443" y="174"/>
                      <a:pt x="354" y="63"/>
                    </a:cubicBezTo>
                    <a:cubicBezTo>
                      <a:pt x="321" y="21"/>
                      <a:pt x="273" y="0"/>
                      <a:pt x="2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7" name="Google Shape;5987;p45"/>
              <p:cNvSpPr/>
              <p:nvPr/>
            </p:nvSpPr>
            <p:spPr>
              <a:xfrm>
                <a:off x="4247275" y="3609075"/>
                <a:ext cx="10475" cy="7900"/>
              </a:xfrm>
              <a:custGeom>
                <a:avLst/>
                <a:gdLst/>
                <a:ahLst/>
                <a:cxnLst/>
                <a:rect l="l" t="t" r="r" b="b"/>
                <a:pathLst>
                  <a:path w="419" h="316" extrusionOk="0">
                    <a:moveTo>
                      <a:pt x="210" y="0"/>
                    </a:moveTo>
                    <a:cubicBezTo>
                      <a:pt x="175" y="0"/>
                      <a:pt x="139" y="12"/>
                      <a:pt x="110" y="36"/>
                    </a:cubicBezTo>
                    <a:cubicBezTo>
                      <a:pt x="1" y="122"/>
                      <a:pt x="55" y="299"/>
                      <a:pt x="194" y="315"/>
                    </a:cubicBezTo>
                    <a:cubicBezTo>
                      <a:pt x="199" y="316"/>
                      <a:pt x="204" y="316"/>
                      <a:pt x="210" y="316"/>
                    </a:cubicBezTo>
                    <a:cubicBezTo>
                      <a:pt x="341" y="316"/>
                      <a:pt x="418" y="163"/>
                      <a:pt x="332" y="58"/>
                    </a:cubicBezTo>
                    <a:cubicBezTo>
                      <a:pt x="301" y="20"/>
                      <a:pt x="256" y="0"/>
                      <a:pt x="2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8" name="Google Shape;5988;p45"/>
              <p:cNvSpPr/>
              <p:nvPr/>
            </p:nvSpPr>
            <p:spPr>
              <a:xfrm>
                <a:off x="4344825" y="3693725"/>
                <a:ext cx="14125" cy="10775"/>
              </a:xfrm>
              <a:custGeom>
                <a:avLst/>
                <a:gdLst/>
                <a:ahLst/>
                <a:cxnLst/>
                <a:rect l="l" t="t" r="r" b="b"/>
                <a:pathLst>
                  <a:path w="565" h="431" extrusionOk="0">
                    <a:moveTo>
                      <a:pt x="283" y="1"/>
                    </a:moveTo>
                    <a:cubicBezTo>
                      <a:pt x="236" y="1"/>
                      <a:pt x="188" y="16"/>
                      <a:pt x="148" y="50"/>
                    </a:cubicBezTo>
                    <a:cubicBezTo>
                      <a:pt x="0" y="169"/>
                      <a:pt x="71" y="406"/>
                      <a:pt x="261" y="429"/>
                    </a:cubicBezTo>
                    <a:cubicBezTo>
                      <a:pt x="269" y="430"/>
                      <a:pt x="276" y="430"/>
                      <a:pt x="284" y="430"/>
                    </a:cubicBezTo>
                    <a:cubicBezTo>
                      <a:pt x="460" y="430"/>
                      <a:pt x="564" y="223"/>
                      <a:pt x="450" y="82"/>
                    </a:cubicBezTo>
                    <a:cubicBezTo>
                      <a:pt x="408" y="29"/>
                      <a:pt x="346" y="1"/>
                      <a:pt x="2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9" name="Google Shape;5989;p45"/>
              <p:cNvSpPr/>
              <p:nvPr/>
            </p:nvSpPr>
            <p:spPr>
              <a:xfrm>
                <a:off x="4331575" y="3677200"/>
                <a:ext cx="13475" cy="10250"/>
              </a:xfrm>
              <a:custGeom>
                <a:avLst/>
                <a:gdLst/>
                <a:ahLst/>
                <a:cxnLst/>
                <a:rect l="l" t="t" r="r" b="b"/>
                <a:pathLst>
                  <a:path w="539" h="410" extrusionOk="0">
                    <a:moveTo>
                      <a:pt x="270" y="0"/>
                    </a:moveTo>
                    <a:cubicBezTo>
                      <a:pt x="224" y="0"/>
                      <a:pt x="179" y="15"/>
                      <a:pt x="141" y="45"/>
                    </a:cubicBezTo>
                    <a:cubicBezTo>
                      <a:pt x="0" y="161"/>
                      <a:pt x="68" y="389"/>
                      <a:pt x="251" y="409"/>
                    </a:cubicBezTo>
                    <a:cubicBezTo>
                      <a:pt x="259" y="409"/>
                      <a:pt x="266" y="410"/>
                      <a:pt x="274" y="410"/>
                    </a:cubicBezTo>
                    <a:cubicBezTo>
                      <a:pt x="440" y="410"/>
                      <a:pt x="538" y="213"/>
                      <a:pt x="431" y="78"/>
                    </a:cubicBezTo>
                    <a:cubicBezTo>
                      <a:pt x="390" y="26"/>
                      <a:pt x="330" y="0"/>
                      <a:pt x="2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0" name="Google Shape;5990;p45"/>
              <p:cNvSpPr/>
              <p:nvPr/>
            </p:nvSpPr>
            <p:spPr>
              <a:xfrm>
                <a:off x="4318300" y="3660700"/>
                <a:ext cx="12850" cy="9725"/>
              </a:xfrm>
              <a:custGeom>
                <a:avLst/>
                <a:gdLst/>
                <a:ahLst/>
                <a:cxnLst/>
                <a:rect l="l" t="t" r="r" b="b"/>
                <a:pathLst>
                  <a:path w="514" h="389" extrusionOk="0">
                    <a:moveTo>
                      <a:pt x="258" y="0"/>
                    </a:moveTo>
                    <a:cubicBezTo>
                      <a:pt x="215" y="0"/>
                      <a:pt x="172" y="14"/>
                      <a:pt x="136" y="43"/>
                    </a:cubicBezTo>
                    <a:cubicBezTo>
                      <a:pt x="1" y="153"/>
                      <a:pt x="65" y="371"/>
                      <a:pt x="239" y="387"/>
                    </a:cubicBezTo>
                    <a:cubicBezTo>
                      <a:pt x="246" y="388"/>
                      <a:pt x="254" y="389"/>
                      <a:pt x="262" y="389"/>
                    </a:cubicBezTo>
                    <a:cubicBezTo>
                      <a:pt x="421" y="389"/>
                      <a:pt x="513" y="201"/>
                      <a:pt x="409" y="72"/>
                    </a:cubicBezTo>
                    <a:cubicBezTo>
                      <a:pt x="371"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1" name="Google Shape;5991;p45"/>
              <p:cNvSpPr/>
              <p:nvPr/>
            </p:nvSpPr>
            <p:spPr>
              <a:xfrm>
                <a:off x="4305050" y="3644125"/>
                <a:ext cx="12300" cy="9350"/>
              </a:xfrm>
              <a:custGeom>
                <a:avLst/>
                <a:gdLst/>
                <a:ahLst/>
                <a:cxnLst/>
                <a:rect l="l" t="t" r="r" b="b"/>
                <a:pathLst>
                  <a:path w="492" h="374" extrusionOk="0">
                    <a:moveTo>
                      <a:pt x="245" y="0"/>
                    </a:moveTo>
                    <a:cubicBezTo>
                      <a:pt x="204" y="0"/>
                      <a:pt x="163" y="14"/>
                      <a:pt x="129" y="41"/>
                    </a:cubicBezTo>
                    <a:cubicBezTo>
                      <a:pt x="0" y="147"/>
                      <a:pt x="62" y="356"/>
                      <a:pt x="225" y="372"/>
                    </a:cubicBezTo>
                    <a:cubicBezTo>
                      <a:pt x="232" y="373"/>
                      <a:pt x="239" y="373"/>
                      <a:pt x="245" y="373"/>
                    </a:cubicBezTo>
                    <a:cubicBezTo>
                      <a:pt x="398" y="373"/>
                      <a:pt x="491" y="193"/>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2" name="Google Shape;5992;p45"/>
              <p:cNvSpPr/>
              <p:nvPr/>
            </p:nvSpPr>
            <p:spPr>
              <a:xfrm>
                <a:off x="4291800" y="3627625"/>
                <a:ext cx="11575" cy="8800"/>
              </a:xfrm>
              <a:custGeom>
                <a:avLst/>
                <a:gdLst/>
                <a:ahLst/>
                <a:cxnLst/>
                <a:rect l="l" t="t" r="r" b="b"/>
                <a:pathLst>
                  <a:path w="463" h="352" extrusionOk="0">
                    <a:moveTo>
                      <a:pt x="231" y="0"/>
                    </a:moveTo>
                    <a:cubicBezTo>
                      <a:pt x="192" y="0"/>
                      <a:pt x="152" y="13"/>
                      <a:pt x="119" y="39"/>
                    </a:cubicBezTo>
                    <a:cubicBezTo>
                      <a:pt x="0" y="139"/>
                      <a:pt x="58" y="335"/>
                      <a:pt x="212" y="351"/>
                    </a:cubicBezTo>
                    <a:cubicBezTo>
                      <a:pt x="219" y="352"/>
                      <a:pt x="225" y="352"/>
                      <a:pt x="232" y="352"/>
                    </a:cubicBezTo>
                    <a:cubicBezTo>
                      <a:pt x="378" y="352"/>
                      <a:pt x="462" y="182"/>
                      <a:pt x="370" y="65"/>
                    </a:cubicBezTo>
                    <a:cubicBezTo>
                      <a:pt x="335" y="23"/>
                      <a:pt x="283" y="0"/>
                      <a:pt x="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3" name="Google Shape;5993;p45"/>
              <p:cNvSpPr/>
              <p:nvPr/>
            </p:nvSpPr>
            <p:spPr>
              <a:xfrm>
                <a:off x="4278450" y="3611100"/>
                <a:ext cx="11100" cy="8375"/>
              </a:xfrm>
              <a:custGeom>
                <a:avLst/>
                <a:gdLst/>
                <a:ahLst/>
                <a:cxnLst/>
                <a:rect l="l" t="t" r="r" b="b"/>
                <a:pathLst>
                  <a:path w="444" h="335" extrusionOk="0">
                    <a:moveTo>
                      <a:pt x="226" y="0"/>
                    </a:moveTo>
                    <a:cubicBezTo>
                      <a:pt x="188" y="0"/>
                      <a:pt x="151" y="13"/>
                      <a:pt x="120" y="38"/>
                    </a:cubicBezTo>
                    <a:cubicBezTo>
                      <a:pt x="1" y="131"/>
                      <a:pt x="59" y="318"/>
                      <a:pt x="206" y="334"/>
                    </a:cubicBezTo>
                    <a:cubicBezTo>
                      <a:pt x="213" y="334"/>
                      <a:pt x="219" y="335"/>
                      <a:pt x="225" y="335"/>
                    </a:cubicBezTo>
                    <a:cubicBezTo>
                      <a:pt x="362" y="335"/>
                      <a:pt x="443" y="171"/>
                      <a:pt x="354" y="61"/>
                    </a:cubicBezTo>
                    <a:cubicBezTo>
                      <a:pt x="322" y="21"/>
                      <a:pt x="274" y="0"/>
                      <a:pt x="2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4" name="Google Shape;5994;p45"/>
              <p:cNvSpPr/>
              <p:nvPr/>
            </p:nvSpPr>
            <p:spPr>
              <a:xfrm>
                <a:off x="4265200" y="3594525"/>
                <a:ext cx="10450" cy="7925"/>
              </a:xfrm>
              <a:custGeom>
                <a:avLst/>
                <a:gdLst/>
                <a:ahLst/>
                <a:cxnLst/>
                <a:rect l="l" t="t" r="r" b="b"/>
                <a:pathLst>
                  <a:path w="418" h="317" extrusionOk="0">
                    <a:moveTo>
                      <a:pt x="210" y="1"/>
                    </a:moveTo>
                    <a:cubicBezTo>
                      <a:pt x="174" y="1"/>
                      <a:pt x="139" y="12"/>
                      <a:pt x="110" y="36"/>
                    </a:cubicBezTo>
                    <a:cubicBezTo>
                      <a:pt x="0" y="126"/>
                      <a:pt x="52" y="303"/>
                      <a:pt x="193" y="315"/>
                    </a:cubicBezTo>
                    <a:cubicBezTo>
                      <a:pt x="200" y="316"/>
                      <a:pt x="206" y="317"/>
                      <a:pt x="212" y="317"/>
                    </a:cubicBezTo>
                    <a:cubicBezTo>
                      <a:pt x="342" y="317"/>
                      <a:pt x="417" y="163"/>
                      <a:pt x="331" y="58"/>
                    </a:cubicBezTo>
                    <a:cubicBezTo>
                      <a:pt x="301" y="20"/>
                      <a:pt x="255" y="1"/>
                      <a:pt x="2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5" name="Google Shape;5995;p45"/>
              <p:cNvSpPr/>
              <p:nvPr/>
            </p:nvSpPr>
            <p:spPr>
              <a:xfrm>
                <a:off x="4336225" y="3646150"/>
                <a:ext cx="12825" cy="9825"/>
              </a:xfrm>
              <a:custGeom>
                <a:avLst/>
                <a:gdLst/>
                <a:ahLst/>
                <a:cxnLst/>
                <a:rect l="l" t="t" r="r" b="b"/>
                <a:pathLst>
                  <a:path w="513" h="393" extrusionOk="0">
                    <a:moveTo>
                      <a:pt x="258" y="0"/>
                    </a:moveTo>
                    <a:cubicBezTo>
                      <a:pt x="215" y="0"/>
                      <a:pt x="171" y="15"/>
                      <a:pt x="135" y="44"/>
                    </a:cubicBezTo>
                    <a:cubicBezTo>
                      <a:pt x="0" y="156"/>
                      <a:pt x="65" y="371"/>
                      <a:pt x="238" y="391"/>
                    </a:cubicBezTo>
                    <a:cubicBezTo>
                      <a:pt x="246" y="392"/>
                      <a:pt x="254" y="392"/>
                      <a:pt x="261" y="392"/>
                    </a:cubicBezTo>
                    <a:cubicBezTo>
                      <a:pt x="421" y="392"/>
                      <a:pt x="513" y="202"/>
                      <a:pt x="409" y="73"/>
                    </a:cubicBezTo>
                    <a:cubicBezTo>
                      <a:pt x="370" y="25"/>
                      <a:pt x="314" y="0"/>
                      <a:pt x="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6" name="Google Shape;5996;p45"/>
              <p:cNvSpPr/>
              <p:nvPr/>
            </p:nvSpPr>
            <p:spPr>
              <a:xfrm>
                <a:off x="4322875" y="3629650"/>
                <a:ext cx="12275" cy="9275"/>
              </a:xfrm>
              <a:custGeom>
                <a:avLst/>
                <a:gdLst/>
                <a:ahLst/>
                <a:cxnLst/>
                <a:rect l="l" t="t" r="r" b="b"/>
                <a:pathLst>
                  <a:path w="491" h="371" extrusionOk="0">
                    <a:moveTo>
                      <a:pt x="247" y="1"/>
                    </a:moveTo>
                    <a:cubicBezTo>
                      <a:pt x="206" y="1"/>
                      <a:pt x="166" y="14"/>
                      <a:pt x="133" y="42"/>
                    </a:cubicBezTo>
                    <a:cubicBezTo>
                      <a:pt x="1" y="145"/>
                      <a:pt x="62" y="353"/>
                      <a:pt x="229" y="369"/>
                    </a:cubicBezTo>
                    <a:cubicBezTo>
                      <a:pt x="237" y="370"/>
                      <a:pt x="245" y="371"/>
                      <a:pt x="252" y="371"/>
                    </a:cubicBezTo>
                    <a:cubicBezTo>
                      <a:pt x="402" y="371"/>
                      <a:pt x="491" y="193"/>
                      <a:pt x="393" y="71"/>
                    </a:cubicBezTo>
                    <a:cubicBezTo>
                      <a:pt x="356" y="25"/>
                      <a:pt x="302" y="1"/>
                      <a:pt x="2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7" name="Google Shape;5997;p45"/>
              <p:cNvSpPr/>
              <p:nvPr/>
            </p:nvSpPr>
            <p:spPr>
              <a:xfrm>
                <a:off x="4309625" y="3613075"/>
                <a:ext cx="11650" cy="8900"/>
              </a:xfrm>
              <a:custGeom>
                <a:avLst/>
                <a:gdLst/>
                <a:ahLst/>
                <a:cxnLst/>
                <a:rect l="l" t="t" r="r" b="b"/>
                <a:pathLst>
                  <a:path w="466" h="356" extrusionOk="0">
                    <a:moveTo>
                      <a:pt x="234" y="1"/>
                    </a:moveTo>
                    <a:cubicBezTo>
                      <a:pt x="195" y="1"/>
                      <a:pt x="156" y="13"/>
                      <a:pt x="123" y="39"/>
                    </a:cubicBezTo>
                    <a:cubicBezTo>
                      <a:pt x="1" y="139"/>
                      <a:pt x="59" y="338"/>
                      <a:pt x="216" y="354"/>
                    </a:cubicBezTo>
                    <a:cubicBezTo>
                      <a:pt x="223" y="355"/>
                      <a:pt x="229" y="355"/>
                      <a:pt x="236" y="355"/>
                    </a:cubicBezTo>
                    <a:cubicBezTo>
                      <a:pt x="381" y="355"/>
                      <a:pt x="466" y="185"/>
                      <a:pt x="373" y="68"/>
                    </a:cubicBezTo>
                    <a:cubicBezTo>
                      <a:pt x="338" y="24"/>
                      <a:pt x="286" y="1"/>
                      <a:pt x="2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8" name="Google Shape;5998;p45"/>
              <p:cNvSpPr/>
              <p:nvPr/>
            </p:nvSpPr>
            <p:spPr>
              <a:xfrm>
                <a:off x="4296375" y="3596550"/>
                <a:ext cx="11075" cy="8400"/>
              </a:xfrm>
              <a:custGeom>
                <a:avLst/>
                <a:gdLst/>
                <a:ahLst/>
                <a:cxnLst/>
                <a:rect l="l" t="t" r="r" b="b"/>
                <a:pathLst>
                  <a:path w="443" h="336" extrusionOk="0">
                    <a:moveTo>
                      <a:pt x="221" y="1"/>
                    </a:moveTo>
                    <a:cubicBezTo>
                      <a:pt x="184" y="1"/>
                      <a:pt x="147" y="13"/>
                      <a:pt x="116" y="38"/>
                    </a:cubicBezTo>
                    <a:cubicBezTo>
                      <a:pt x="0" y="132"/>
                      <a:pt x="55" y="321"/>
                      <a:pt x="206" y="334"/>
                    </a:cubicBezTo>
                    <a:cubicBezTo>
                      <a:pt x="213" y="335"/>
                      <a:pt x="219" y="335"/>
                      <a:pt x="225" y="335"/>
                    </a:cubicBezTo>
                    <a:cubicBezTo>
                      <a:pt x="362" y="335"/>
                      <a:pt x="443" y="175"/>
                      <a:pt x="351" y="64"/>
                    </a:cubicBezTo>
                    <a:cubicBezTo>
                      <a:pt x="318" y="22"/>
                      <a:pt x="270" y="1"/>
                      <a:pt x="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9" name="Google Shape;5999;p45"/>
              <p:cNvSpPr/>
              <p:nvPr/>
            </p:nvSpPr>
            <p:spPr>
              <a:xfrm>
                <a:off x="4283125" y="3580075"/>
                <a:ext cx="10450" cy="7900"/>
              </a:xfrm>
              <a:custGeom>
                <a:avLst/>
                <a:gdLst/>
                <a:ahLst/>
                <a:cxnLst/>
                <a:rect l="l" t="t" r="r" b="b"/>
                <a:pathLst>
                  <a:path w="418" h="316" extrusionOk="0">
                    <a:moveTo>
                      <a:pt x="209" y="0"/>
                    </a:moveTo>
                    <a:cubicBezTo>
                      <a:pt x="174" y="0"/>
                      <a:pt x="139" y="12"/>
                      <a:pt x="109" y="35"/>
                    </a:cubicBezTo>
                    <a:cubicBezTo>
                      <a:pt x="0" y="122"/>
                      <a:pt x="52" y="299"/>
                      <a:pt x="193" y="315"/>
                    </a:cubicBezTo>
                    <a:cubicBezTo>
                      <a:pt x="198" y="315"/>
                      <a:pt x="203" y="316"/>
                      <a:pt x="208" y="316"/>
                    </a:cubicBezTo>
                    <a:cubicBezTo>
                      <a:pt x="338" y="316"/>
                      <a:pt x="418" y="163"/>
                      <a:pt x="331" y="58"/>
                    </a:cubicBezTo>
                    <a:cubicBezTo>
                      <a:pt x="300" y="20"/>
                      <a:pt x="255" y="0"/>
                      <a:pt x="2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0" name="Google Shape;6000;p45"/>
              <p:cNvSpPr/>
              <p:nvPr/>
            </p:nvSpPr>
            <p:spPr>
              <a:xfrm>
                <a:off x="4340800" y="3615125"/>
                <a:ext cx="12300" cy="9325"/>
              </a:xfrm>
              <a:custGeom>
                <a:avLst/>
                <a:gdLst/>
                <a:ahLst/>
                <a:cxnLst/>
                <a:rect l="l" t="t" r="r" b="b"/>
                <a:pathLst>
                  <a:path w="492" h="373" extrusionOk="0">
                    <a:moveTo>
                      <a:pt x="245" y="0"/>
                    </a:moveTo>
                    <a:cubicBezTo>
                      <a:pt x="204" y="0"/>
                      <a:pt x="164" y="13"/>
                      <a:pt x="129" y="41"/>
                    </a:cubicBezTo>
                    <a:cubicBezTo>
                      <a:pt x="1" y="147"/>
                      <a:pt x="62" y="356"/>
                      <a:pt x="226" y="372"/>
                    </a:cubicBezTo>
                    <a:cubicBezTo>
                      <a:pt x="232" y="373"/>
                      <a:pt x="239" y="373"/>
                      <a:pt x="245" y="373"/>
                    </a:cubicBezTo>
                    <a:cubicBezTo>
                      <a:pt x="398" y="373"/>
                      <a:pt x="491" y="193"/>
                      <a:pt x="389" y="70"/>
                    </a:cubicBezTo>
                    <a:cubicBezTo>
                      <a:pt x="353" y="24"/>
                      <a:pt x="299" y="0"/>
                      <a:pt x="2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1" name="Google Shape;6001;p45"/>
              <p:cNvSpPr/>
              <p:nvPr/>
            </p:nvSpPr>
            <p:spPr>
              <a:xfrm>
                <a:off x="4327550" y="3598625"/>
                <a:ext cx="11650" cy="8800"/>
              </a:xfrm>
              <a:custGeom>
                <a:avLst/>
                <a:gdLst/>
                <a:ahLst/>
                <a:cxnLst/>
                <a:rect l="l" t="t" r="r" b="b"/>
                <a:pathLst>
                  <a:path w="466" h="352" extrusionOk="0">
                    <a:moveTo>
                      <a:pt x="233" y="0"/>
                    </a:moveTo>
                    <a:cubicBezTo>
                      <a:pt x="195" y="0"/>
                      <a:pt x="156" y="13"/>
                      <a:pt x="122" y="39"/>
                    </a:cubicBezTo>
                    <a:cubicBezTo>
                      <a:pt x="0" y="139"/>
                      <a:pt x="58" y="335"/>
                      <a:pt x="216" y="351"/>
                    </a:cubicBezTo>
                    <a:cubicBezTo>
                      <a:pt x="222" y="351"/>
                      <a:pt x="229" y="352"/>
                      <a:pt x="235" y="352"/>
                    </a:cubicBezTo>
                    <a:cubicBezTo>
                      <a:pt x="381" y="352"/>
                      <a:pt x="465" y="182"/>
                      <a:pt x="370" y="65"/>
                    </a:cubicBezTo>
                    <a:cubicBezTo>
                      <a:pt x="335" y="22"/>
                      <a:pt x="284" y="0"/>
                      <a:pt x="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2" name="Google Shape;6002;p45"/>
              <p:cNvSpPr/>
              <p:nvPr/>
            </p:nvSpPr>
            <p:spPr>
              <a:xfrm>
                <a:off x="4314300" y="3582100"/>
                <a:ext cx="11000" cy="8375"/>
              </a:xfrm>
              <a:custGeom>
                <a:avLst/>
                <a:gdLst/>
                <a:ahLst/>
                <a:cxnLst/>
                <a:rect l="l" t="t" r="r" b="b"/>
                <a:pathLst>
                  <a:path w="440" h="335" extrusionOk="0">
                    <a:moveTo>
                      <a:pt x="222" y="0"/>
                    </a:moveTo>
                    <a:cubicBezTo>
                      <a:pt x="184" y="0"/>
                      <a:pt x="147" y="13"/>
                      <a:pt x="116" y="38"/>
                    </a:cubicBezTo>
                    <a:cubicBezTo>
                      <a:pt x="0" y="131"/>
                      <a:pt x="55" y="318"/>
                      <a:pt x="203" y="334"/>
                    </a:cubicBezTo>
                    <a:cubicBezTo>
                      <a:pt x="209" y="334"/>
                      <a:pt x="215" y="335"/>
                      <a:pt x="222" y="335"/>
                    </a:cubicBezTo>
                    <a:cubicBezTo>
                      <a:pt x="358" y="335"/>
                      <a:pt x="440" y="171"/>
                      <a:pt x="350" y="60"/>
                    </a:cubicBezTo>
                    <a:cubicBezTo>
                      <a:pt x="318" y="21"/>
                      <a:pt x="270" y="0"/>
                      <a:pt x="2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3" name="Google Shape;6003;p45"/>
              <p:cNvSpPr/>
              <p:nvPr/>
            </p:nvSpPr>
            <p:spPr>
              <a:xfrm>
                <a:off x="4301025" y="3565550"/>
                <a:ext cx="10450" cy="7900"/>
              </a:xfrm>
              <a:custGeom>
                <a:avLst/>
                <a:gdLst/>
                <a:ahLst/>
                <a:cxnLst/>
                <a:rect l="l" t="t" r="r" b="b"/>
                <a:pathLst>
                  <a:path w="418" h="316" extrusionOk="0">
                    <a:moveTo>
                      <a:pt x="208" y="0"/>
                    </a:moveTo>
                    <a:cubicBezTo>
                      <a:pt x="173" y="0"/>
                      <a:pt x="139" y="11"/>
                      <a:pt x="110" y="35"/>
                    </a:cubicBezTo>
                    <a:cubicBezTo>
                      <a:pt x="1" y="125"/>
                      <a:pt x="52" y="301"/>
                      <a:pt x="190" y="314"/>
                    </a:cubicBezTo>
                    <a:cubicBezTo>
                      <a:pt x="197" y="315"/>
                      <a:pt x="203" y="315"/>
                      <a:pt x="210" y="315"/>
                    </a:cubicBezTo>
                    <a:cubicBezTo>
                      <a:pt x="340" y="315"/>
                      <a:pt x="418" y="161"/>
                      <a:pt x="332" y="57"/>
                    </a:cubicBezTo>
                    <a:cubicBezTo>
                      <a:pt x="300" y="20"/>
                      <a:pt x="254" y="0"/>
                      <a:pt x="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04" name="Google Shape;6004;p45"/>
            <p:cNvSpPr/>
            <p:nvPr/>
          </p:nvSpPr>
          <p:spPr>
            <a:xfrm rot="10800000" flipH="1">
              <a:off x="8119025" y="-8884"/>
              <a:ext cx="1060558" cy="2032721"/>
            </a:xfrm>
            <a:custGeom>
              <a:avLst/>
              <a:gdLst/>
              <a:ahLst/>
              <a:cxnLst/>
              <a:rect l="l" t="t" r="r" b="b"/>
              <a:pathLst>
                <a:path w="20290" h="38887" extrusionOk="0">
                  <a:moveTo>
                    <a:pt x="20289" y="38887"/>
                  </a:moveTo>
                  <a:lnTo>
                    <a:pt x="1" y="38887"/>
                  </a:lnTo>
                  <a:cubicBezTo>
                    <a:pt x="11272" y="34905"/>
                    <a:pt x="8897" y="23307"/>
                    <a:pt x="12461" y="11651"/>
                  </a:cubicBezTo>
                  <a:cubicBezTo>
                    <a:pt x="14411" y="5278"/>
                    <a:pt x="17413" y="1839"/>
                    <a:pt x="202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5" name="Google Shape;6005;p45"/>
            <p:cNvSpPr/>
            <p:nvPr/>
          </p:nvSpPr>
          <p:spPr>
            <a:xfrm>
              <a:off x="6636775" y="-8900"/>
              <a:ext cx="2542768" cy="1325952"/>
            </a:xfrm>
            <a:custGeom>
              <a:avLst/>
              <a:gdLst/>
              <a:ahLst/>
              <a:cxnLst/>
              <a:rect l="l" t="t" r="r" b="b"/>
              <a:pathLst>
                <a:path w="38910" h="20290" extrusionOk="0">
                  <a:moveTo>
                    <a:pt x="38887" y="1"/>
                  </a:moveTo>
                  <a:lnTo>
                    <a:pt x="38910" y="20289"/>
                  </a:lnTo>
                  <a:cubicBezTo>
                    <a:pt x="34915" y="9022"/>
                    <a:pt x="23320" y="11410"/>
                    <a:pt x="11660" y="7858"/>
                  </a:cubicBezTo>
                  <a:cubicBezTo>
                    <a:pt x="5284" y="5914"/>
                    <a:pt x="1842" y="2916"/>
                    <a:pt x="1" y="4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aphicFrame>
        <p:nvGraphicFramePr>
          <p:cNvPr id="4" name="Diagram 3">
            <a:extLst>
              <a:ext uri="{FF2B5EF4-FFF2-40B4-BE49-F238E27FC236}">
                <a16:creationId xmlns:a16="http://schemas.microsoft.com/office/drawing/2014/main" id="{DC989CD2-92C4-1662-C5ED-3634DC89F0AD}"/>
              </a:ext>
            </a:extLst>
          </p:cNvPr>
          <p:cNvGraphicFramePr/>
          <p:nvPr>
            <p:extLst>
              <p:ext uri="{D42A27DB-BD31-4B8C-83A1-F6EECF244321}">
                <p14:modId xmlns:p14="http://schemas.microsoft.com/office/powerpoint/2010/main" val="2372500387"/>
              </p:ext>
            </p:extLst>
          </p:nvPr>
        </p:nvGraphicFramePr>
        <p:xfrm>
          <a:off x="1379014" y="2101869"/>
          <a:ext cx="6469141" cy="16664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52DF6E7-BD5D-D0BC-3D28-CFC00ACD5A8A}"/>
              </a:ext>
            </a:extLst>
          </p:cNvPr>
          <p:cNvSpPr txBox="1"/>
          <p:nvPr/>
        </p:nvSpPr>
        <p:spPr>
          <a:xfrm>
            <a:off x="5854870" y="3915245"/>
            <a:ext cx="2401619" cy="307777"/>
          </a:xfrm>
          <a:prstGeom prst="rect">
            <a:avLst/>
          </a:prstGeom>
          <a:noFill/>
        </p:spPr>
        <p:txBody>
          <a:bodyPr wrap="none" rtlCol="0">
            <a:spAutoFit/>
          </a:bodyPr>
          <a:lstStyle/>
          <a:p>
            <a:r>
              <a:rPr lang="en-US" b="0" i="0" dirty="0">
                <a:solidFill>
                  <a:srgbClr val="000000"/>
                </a:solidFill>
                <a:effectLst/>
                <a:latin typeface="Helvetica Neue"/>
              </a:rPr>
              <a:t>(Griffith and Dunham, 2015)</a:t>
            </a:r>
            <a:endParaRPr lang="en-GB" dirty="0"/>
          </a:p>
        </p:txBody>
      </p:sp>
    </p:spTree>
    <p:extLst>
      <p:ext uri="{BB962C8B-B14F-4D97-AF65-F5344CB8AC3E}">
        <p14:creationId xmlns:p14="http://schemas.microsoft.com/office/powerpoint/2010/main" val="3094968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009"/>
        <p:cNvGrpSpPr/>
        <p:nvPr/>
      </p:nvGrpSpPr>
      <p:grpSpPr>
        <a:xfrm>
          <a:off x="0" y="0"/>
          <a:ext cx="0" cy="0"/>
          <a:chOff x="0" y="0"/>
          <a:chExt cx="0" cy="0"/>
        </a:xfrm>
      </p:grpSpPr>
      <p:sp>
        <p:nvSpPr>
          <p:cNvPr id="6050" name="Google Shape;6050;p46"/>
          <p:cNvSpPr txBox="1">
            <a:spLocks noGrp="1"/>
          </p:cNvSpPr>
          <p:nvPr>
            <p:ph type="title"/>
          </p:nvPr>
        </p:nvSpPr>
        <p:spPr>
          <a:xfrm>
            <a:off x="717425" y="451929"/>
            <a:ext cx="7709100" cy="471900"/>
          </a:xfrm>
          <a:prstGeom prst="rect">
            <a:avLst/>
          </a:prstGeom>
        </p:spPr>
        <p:txBody>
          <a:bodyPr spcFirstLastPara="1" wrap="square" lIns="91425" tIns="91425" rIns="91425" bIns="91425" anchor="ctr" anchorCtr="0">
            <a:noAutofit/>
          </a:bodyPr>
          <a:lstStyle/>
          <a:p>
            <a:pPr marR="0" algn="just">
              <a:spcBef>
                <a:spcPts val="1200"/>
              </a:spcBef>
              <a:spcAft>
                <a:spcPts val="0"/>
              </a:spcAft>
            </a:pPr>
            <a:r>
              <a:rPr lang="en-GB" sz="3200" kern="0" dirty="0">
                <a:solidFill>
                  <a:schemeClr val="tx1"/>
                </a:solidFill>
                <a:effectLst/>
                <a:ea typeface="Times New Roman" panose="02020603050405020304" pitchFamily="18" charset="0"/>
                <a:cs typeface="Times New Roman" panose="02020603050405020304" pitchFamily="18" charset="0"/>
              </a:rPr>
              <a:t>Conflicts in </a:t>
            </a:r>
            <a:r>
              <a:rPr lang="en-GB" sz="3200" kern="0" dirty="0">
                <a:solidFill>
                  <a:schemeClr val="bg2"/>
                </a:solidFill>
                <a:effectLst/>
                <a:ea typeface="Times New Roman" panose="02020603050405020304" pitchFamily="18" charset="0"/>
                <a:cs typeface="Times New Roman" panose="02020603050405020304" pitchFamily="18" charset="0"/>
              </a:rPr>
              <a:t>Organisation</a:t>
            </a:r>
            <a:endParaRPr lang="en-US" sz="3200" dirty="0">
              <a:solidFill>
                <a:schemeClr val="bg2"/>
              </a:solidFill>
              <a:effectLst/>
              <a:ea typeface="Calibri" panose="020F0502020204030204" pitchFamily="34" charset="0"/>
              <a:cs typeface="Times New Roman" panose="02020603050405020304" pitchFamily="18" charset="0"/>
            </a:endParaRPr>
          </a:p>
        </p:txBody>
      </p:sp>
      <p:sp>
        <p:nvSpPr>
          <p:cNvPr id="6051" name="Google Shape;6051;p46"/>
          <p:cNvSpPr/>
          <p:nvPr/>
        </p:nvSpPr>
        <p:spPr>
          <a:xfrm>
            <a:off x="6538319" y="519714"/>
            <a:ext cx="198691" cy="198691"/>
          </a:xfrm>
          <a:custGeom>
            <a:avLst/>
            <a:gdLst/>
            <a:ahLst/>
            <a:cxnLst/>
            <a:rect l="l" t="t" r="r" b="b"/>
            <a:pathLst>
              <a:path w="2372" h="2372" extrusionOk="0">
                <a:moveTo>
                  <a:pt x="1591" y="0"/>
                </a:moveTo>
                <a:lnTo>
                  <a:pt x="771" y="3"/>
                </a:lnTo>
                <a:lnTo>
                  <a:pt x="775" y="778"/>
                </a:lnTo>
                <a:lnTo>
                  <a:pt x="0" y="781"/>
                </a:lnTo>
                <a:lnTo>
                  <a:pt x="3" y="1604"/>
                </a:lnTo>
                <a:lnTo>
                  <a:pt x="778" y="1601"/>
                </a:lnTo>
                <a:lnTo>
                  <a:pt x="781" y="2372"/>
                </a:lnTo>
                <a:lnTo>
                  <a:pt x="1601" y="2369"/>
                </a:lnTo>
                <a:lnTo>
                  <a:pt x="1601" y="1594"/>
                </a:lnTo>
                <a:lnTo>
                  <a:pt x="2372" y="1591"/>
                </a:lnTo>
                <a:lnTo>
                  <a:pt x="2369" y="771"/>
                </a:lnTo>
                <a:lnTo>
                  <a:pt x="1597" y="775"/>
                </a:lnTo>
                <a:lnTo>
                  <a:pt x="159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2" name="Google Shape;6052;p46"/>
          <p:cNvSpPr/>
          <p:nvPr/>
        </p:nvSpPr>
        <p:spPr>
          <a:xfrm>
            <a:off x="1675735" y="4872227"/>
            <a:ext cx="92142" cy="83681"/>
          </a:xfrm>
          <a:custGeom>
            <a:avLst/>
            <a:gdLst/>
            <a:ahLst/>
            <a:cxnLst/>
            <a:rect l="l" t="t" r="r" b="b"/>
            <a:pathLst>
              <a:path w="1100" h="999" extrusionOk="0">
                <a:moveTo>
                  <a:pt x="547" y="1"/>
                </a:moveTo>
                <a:cubicBezTo>
                  <a:pt x="322" y="1"/>
                  <a:pt x="117" y="156"/>
                  <a:pt x="65" y="384"/>
                </a:cubicBezTo>
                <a:cubicBezTo>
                  <a:pt x="0" y="654"/>
                  <a:pt x="167" y="921"/>
                  <a:pt x="434" y="985"/>
                </a:cubicBezTo>
                <a:cubicBezTo>
                  <a:pt x="473" y="994"/>
                  <a:pt x="512" y="999"/>
                  <a:pt x="551" y="999"/>
                </a:cubicBezTo>
                <a:cubicBezTo>
                  <a:pt x="777" y="999"/>
                  <a:pt x="980" y="844"/>
                  <a:pt x="1035" y="615"/>
                </a:cubicBezTo>
                <a:cubicBezTo>
                  <a:pt x="1099" y="346"/>
                  <a:pt x="932" y="76"/>
                  <a:pt x="662" y="15"/>
                </a:cubicBezTo>
                <a:cubicBezTo>
                  <a:pt x="624" y="5"/>
                  <a:pt x="585" y="1"/>
                  <a:pt x="5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059AF206-16C7-F1DB-A0F9-95F8E234D4D3}"/>
              </a:ext>
            </a:extLst>
          </p:cNvPr>
          <p:cNvSpPr txBox="1"/>
          <p:nvPr/>
        </p:nvSpPr>
        <p:spPr>
          <a:xfrm>
            <a:off x="800100" y="1245870"/>
            <a:ext cx="6118983" cy="338554"/>
          </a:xfrm>
          <a:prstGeom prst="rect">
            <a:avLst/>
          </a:prstGeom>
          <a:noFill/>
        </p:spPr>
        <p:txBody>
          <a:bodyPr wrap="none" rtlCol="0">
            <a:spAutoFit/>
          </a:bodyPr>
          <a:lstStyle/>
          <a:p>
            <a:r>
              <a:rPr lang="en-GB" sz="1600" dirty="0">
                <a:solidFill>
                  <a:srgbClr val="000000"/>
                </a:solidFill>
                <a:effectLst/>
                <a:latin typeface="Asap"/>
                <a:ea typeface="Calibri" panose="020F0502020204030204" pitchFamily="34" charset="0"/>
                <a:cs typeface="Times New Roman" panose="02020603050405020304" pitchFamily="18" charset="0"/>
              </a:rPr>
              <a:t>It arises from members' varied needs, ideas, abilities, and connections. </a:t>
            </a:r>
            <a:endParaRPr lang="en-GB" sz="1600" dirty="0">
              <a:latin typeface="Asap"/>
            </a:endParaRPr>
          </a:p>
        </p:txBody>
      </p:sp>
      <p:graphicFrame>
        <p:nvGraphicFramePr>
          <p:cNvPr id="4" name="Diagram 3">
            <a:extLst>
              <a:ext uri="{FF2B5EF4-FFF2-40B4-BE49-F238E27FC236}">
                <a16:creationId xmlns:a16="http://schemas.microsoft.com/office/drawing/2014/main" id="{F65A1472-AC08-1136-2B3C-D00EA7D17708}"/>
              </a:ext>
            </a:extLst>
          </p:cNvPr>
          <p:cNvGraphicFramePr/>
          <p:nvPr>
            <p:extLst>
              <p:ext uri="{D42A27DB-BD31-4B8C-83A1-F6EECF244321}">
                <p14:modId xmlns:p14="http://schemas.microsoft.com/office/powerpoint/2010/main" val="730225275"/>
              </p:ext>
            </p:extLst>
          </p:nvPr>
        </p:nvGraphicFramePr>
        <p:xfrm>
          <a:off x="915966" y="2096343"/>
          <a:ext cx="7312018" cy="19881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440D5B0A-C3DC-CABE-57B9-366035CC5BD1}"/>
              </a:ext>
            </a:extLst>
          </p:cNvPr>
          <p:cNvSpPr txBox="1"/>
          <p:nvPr/>
        </p:nvSpPr>
        <p:spPr>
          <a:xfrm>
            <a:off x="1146629" y="4615543"/>
            <a:ext cx="2382383" cy="307777"/>
          </a:xfrm>
          <a:prstGeom prst="rect">
            <a:avLst/>
          </a:prstGeom>
          <a:noFill/>
        </p:spPr>
        <p:txBody>
          <a:bodyPr wrap="none" rtlCol="0">
            <a:spAutoFit/>
          </a:bodyPr>
          <a:lstStyle/>
          <a:p>
            <a:r>
              <a:rPr lang="en-US" b="0" i="0" dirty="0">
                <a:solidFill>
                  <a:srgbClr val="000000"/>
                </a:solidFill>
                <a:effectLst/>
                <a:latin typeface="Helvetica Neue"/>
              </a:rPr>
              <a:t>(Gibb Dyer and Dyer, 2019)</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6062"/>
        <p:cNvGrpSpPr/>
        <p:nvPr/>
      </p:nvGrpSpPr>
      <p:grpSpPr>
        <a:xfrm>
          <a:off x="0" y="0"/>
          <a:ext cx="0" cy="0"/>
          <a:chOff x="0" y="0"/>
          <a:chExt cx="0" cy="0"/>
        </a:xfrm>
      </p:grpSpPr>
      <p:sp>
        <p:nvSpPr>
          <p:cNvPr id="6063" name="Google Shape;6063;p47"/>
          <p:cNvSpPr txBox="1">
            <a:spLocks noGrp="1"/>
          </p:cNvSpPr>
          <p:nvPr>
            <p:ph type="title"/>
          </p:nvPr>
        </p:nvSpPr>
        <p:spPr>
          <a:xfrm>
            <a:off x="717425" y="451929"/>
            <a:ext cx="7709100" cy="471900"/>
          </a:xfrm>
          <a:prstGeom prst="rect">
            <a:avLst/>
          </a:prstGeom>
        </p:spPr>
        <p:txBody>
          <a:bodyPr spcFirstLastPara="1" wrap="square" lIns="91425" tIns="91425" rIns="91425" bIns="91425" anchor="ctr" anchorCtr="0">
            <a:noAutofit/>
          </a:bodyPr>
          <a:lstStyle/>
          <a:p>
            <a:pPr marR="0" algn="just">
              <a:spcBef>
                <a:spcPts val="1200"/>
              </a:spcBef>
              <a:spcAft>
                <a:spcPts val="0"/>
              </a:spcAft>
            </a:pPr>
            <a:r>
              <a:rPr lang="en-GB" sz="3200" kern="0" dirty="0">
                <a:solidFill>
                  <a:schemeClr val="tx1"/>
                </a:solidFill>
                <a:effectLst/>
                <a:ea typeface="Times New Roman" panose="02020603050405020304" pitchFamily="18" charset="0"/>
                <a:cs typeface="Times New Roman" panose="02020603050405020304" pitchFamily="18" charset="0"/>
              </a:rPr>
              <a:t>Managing </a:t>
            </a:r>
            <a:r>
              <a:rPr lang="en-GB" sz="3200" kern="0" dirty="0">
                <a:solidFill>
                  <a:schemeClr val="bg2"/>
                </a:solidFill>
                <a:effectLst/>
                <a:ea typeface="Times New Roman" panose="02020603050405020304" pitchFamily="18" charset="0"/>
                <a:cs typeface="Times New Roman" panose="02020603050405020304" pitchFamily="18" charset="0"/>
              </a:rPr>
              <a:t>Conflict</a:t>
            </a:r>
            <a:endParaRPr lang="en-US" sz="3200" dirty="0">
              <a:solidFill>
                <a:schemeClr val="bg2"/>
              </a:solidFill>
              <a:effectLst/>
              <a:ea typeface="Calibri" panose="020F0502020204030204" pitchFamily="34" charset="0"/>
              <a:cs typeface="Times New Roman" panose="02020603050405020304" pitchFamily="18" charset="0"/>
            </a:endParaRPr>
          </a:p>
        </p:txBody>
      </p:sp>
      <p:sp>
        <p:nvSpPr>
          <p:cNvPr id="6101" name="Google Shape;6101;p47"/>
          <p:cNvSpPr/>
          <p:nvPr/>
        </p:nvSpPr>
        <p:spPr>
          <a:xfrm>
            <a:off x="6781994" y="382806"/>
            <a:ext cx="190482" cy="190398"/>
          </a:xfrm>
          <a:custGeom>
            <a:avLst/>
            <a:gdLst/>
            <a:ahLst/>
            <a:cxnLst/>
            <a:rect l="l" t="t" r="r" b="b"/>
            <a:pathLst>
              <a:path w="2274" h="2273" fill="none" extrusionOk="0">
                <a:moveTo>
                  <a:pt x="2273" y="971"/>
                </a:moveTo>
                <a:cubicBezTo>
                  <a:pt x="2273" y="1839"/>
                  <a:pt x="1225" y="2273"/>
                  <a:pt x="612" y="1659"/>
                </a:cubicBezTo>
                <a:cubicBezTo>
                  <a:pt x="1" y="1048"/>
                  <a:pt x="435" y="1"/>
                  <a:pt x="1299" y="1"/>
                </a:cubicBezTo>
                <a:cubicBezTo>
                  <a:pt x="1836" y="1"/>
                  <a:pt x="2273" y="435"/>
                  <a:pt x="2273" y="971"/>
                </a:cubicBezTo>
                <a:close/>
              </a:path>
            </a:pathLst>
          </a:custGeom>
          <a:solidFill>
            <a:schemeClr val="accent1"/>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2" name="Google Shape;6102;p47"/>
          <p:cNvSpPr/>
          <p:nvPr/>
        </p:nvSpPr>
        <p:spPr>
          <a:xfrm>
            <a:off x="7988584" y="673563"/>
            <a:ext cx="324757" cy="375100"/>
          </a:xfrm>
          <a:custGeom>
            <a:avLst/>
            <a:gdLst/>
            <a:ahLst/>
            <a:cxnLst/>
            <a:rect l="l" t="t" r="r" b="b"/>
            <a:pathLst>
              <a:path w="3877" h="4478" extrusionOk="0">
                <a:moveTo>
                  <a:pt x="868" y="1"/>
                </a:moveTo>
                <a:lnTo>
                  <a:pt x="0" y="4478"/>
                </a:lnTo>
                <a:lnTo>
                  <a:pt x="3876" y="342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03" name="Google Shape;6103;p47"/>
          <p:cNvGrpSpPr/>
          <p:nvPr/>
        </p:nvGrpSpPr>
        <p:grpSpPr>
          <a:xfrm>
            <a:off x="6031286" y="807592"/>
            <a:ext cx="402369" cy="316376"/>
            <a:chOff x="1163250" y="1972063"/>
            <a:chExt cx="106800" cy="83975"/>
          </a:xfrm>
        </p:grpSpPr>
        <p:sp>
          <p:nvSpPr>
            <p:cNvPr id="6104" name="Google Shape;6104;p47"/>
            <p:cNvSpPr/>
            <p:nvPr/>
          </p:nvSpPr>
          <p:spPr>
            <a:xfrm>
              <a:off x="1251000" y="2007013"/>
              <a:ext cx="16725" cy="14325"/>
            </a:xfrm>
            <a:custGeom>
              <a:avLst/>
              <a:gdLst/>
              <a:ahLst/>
              <a:cxnLst/>
              <a:rect l="l" t="t" r="r" b="b"/>
              <a:pathLst>
                <a:path w="669" h="573" extrusionOk="0">
                  <a:moveTo>
                    <a:pt x="380" y="1"/>
                  </a:moveTo>
                  <a:cubicBezTo>
                    <a:pt x="310" y="1"/>
                    <a:pt x="238" y="27"/>
                    <a:pt x="180" y="84"/>
                  </a:cubicBezTo>
                  <a:cubicBezTo>
                    <a:pt x="0" y="264"/>
                    <a:pt x="129" y="572"/>
                    <a:pt x="383" y="572"/>
                  </a:cubicBezTo>
                  <a:cubicBezTo>
                    <a:pt x="540" y="572"/>
                    <a:pt x="665" y="444"/>
                    <a:pt x="669" y="286"/>
                  </a:cubicBezTo>
                  <a:cubicBezTo>
                    <a:pt x="669" y="114"/>
                    <a:pt x="527" y="1"/>
                    <a:pt x="3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5" name="Google Shape;6105;p47"/>
            <p:cNvSpPr/>
            <p:nvPr/>
          </p:nvSpPr>
          <p:spPr>
            <a:xfrm>
              <a:off x="1253400" y="2041788"/>
              <a:ext cx="16650" cy="14250"/>
            </a:xfrm>
            <a:custGeom>
              <a:avLst/>
              <a:gdLst/>
              <a:ahLst/>
              <a:cxnLst/>
              <a:rect l="l" t="t" r="r" b="b"/>
              <a:pathLst>
                <a:path w="666" h="570" extrusionOk="0">
                  <a:moveTo>
                    <a:pt x="287" y="1"/>
                  </a:moveTo>
                  <a:cubicBezTo>
                    <a:pt x="129" y="1"/>
                    <a:pt x="1" y="126"/>
                    <a:pt x="1" y="283"/>
                  </a:cubicBezTo>
                  <a:cubicBezTo>
                    <a:pt x="1" y="455"/>
                    <a:pt x="142" y="570"/>
                    <a:pt x="288" y="570"/>
                  </a:cubicBezTo>
                  <a:cubicBezTo>
                    <a:pt x="358" y="570"/>
                    <a:pt x="429" y="544"/>
                    <a:pt x="486" y="486"/>
                  </a:cubicBezTo>
                  <a:cubicBezTo>
                    <a:pt x="666" y="306"/>
                    <a:pt x="540"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6" name="Google Shape;6106;p47"/>
            <p:cNvSpPr/>
            <p:nvPr/>
          </p:nvSpPr>
          <p:spPr>
            <a:xfrm>
              <a:off x="1253400" y="1972363"/>
              <a:ext cx="14325" cy="14425"/>
            </a:xfrm>
            <a:custGeom>
              <a:avLst/>
              <a:gdLst/>
              <a:ahLst/>
              <a:cxnLst/>
              <a:rect l="l" t="t" r="r" b="b"/>
              <a:pathLst>
                <a:path w="573" h="577" extrusionOk="0">
                  <a:moveTo>
                    <a:pt x="287" y="1"/>
                  </a:moveTo>
                  <a:cubicBezTo>
                    <a:pt x="129" y="1"/>
                    <a:pt x="1" y="126"/>
                    <a:pt x="1" y="284"/>
                  </a:cubicBezTo>
                  <a:lnTo>
                    <a:pt x="1" y="287"/>
                  </a:lnTo>
                  <a:lnTo>
                    <a:pt x="1" y="290"/>
                  </a:lnTo>
                  <a:cubicBezTo>
                    <a:pt x="1" y="448"/>
                    <a:pt x="129" y="576"/>
                    <a:pt x="287" y="576"/>
                  </a:cubicBezTo>
                  <a:cubicBezTo>
                    <a:pt x="444" y="576"/>
                    <a:pt x="573" y="448"/>
                    <a:pt x="573" y="290"/>
                  </a:cubicBezTo>
                  <a:lnTo>
                    <a:pt x="573" y="287"/>
                  </a:lnTo>
                  <a:lnTo>
                    <a:pt x="573" y="284"/>
                  </a:lnTo>
                  <a:cubicBezTo>
                    <a:pt x="569" y="126"/>
                    <a:pt x="444"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7" name="Google Shape;6107;p47"/>
            <p:cNvSpPr/>
            <p:nvPr/>
          </p:nvSpPr>
          <p:spPr>
            <a:xfrm>
              <a:off x="1206075" y="2007013"/>
              <a:ext cx="16650" cy="14325"/>
            </a:xfrm>
            <a:custGeom>
              <a:avLst/>
              <a:gdLst/>
              <a:ahLst/>
              <a:cxnLst/>
              <a:rect l="l" t="t" r="r" b="b"/>
              <a:pathLst>
                <a:path w="666" h="573" extrusionOk="0">
                  <a:moveTo>
                    <a:pt x="379" y="1"/>
                  </a:moveTo>
                  <a:cubicBezTo>
                    <a:pt x="310" y="1"/>
                    <a:pt x="239" y="27"/>
                    <a:pt x="181" y="84"/>
                  </a:cubicBezTo>
                  <a:cubicBezTo>
                    <a:pt x="1" y="264"/>
                    <a:pt x="126" y="572"/>
                    <a:pt x="380" y="572"/>
                  </a:cubicBezTo>
                  <a:cubicBezTo>
                    <a:pt x="537" y="572"/>
                    <a:pt x="666" y="444"/>
                    <a:pt x="666" y="286"/>
                  </a:cubicBezTo>
                  <a:cubicBezTo>
                    <a:pt x="666" y="114"/>
                    <a:pt x="526"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8" name="Google Shape;6108;p47"/>
            <p:cNvSpPr/>
            <p:nvPr/>
          </p:nvSpPr>
          <p:spPr>
            <a:xfrm>
              <a:off x="1206075" y="2041738"/>
              <a:ext cx="16650" cy="14300"/>
            </a:xfrm>
            <a:custGeom>
              <a:avLst/>
              <a:gdLst/>
              <a:ahLst/>
              <a:cxnLst/>
              <a:rect l="l" t="t" r="r" b="b"/>
              <a:pathLst>
                <a:path w="666" h="572" extrusionOk="0">
                  <a:moveTo>
                    <a:pt x="378" y="0"/>
                  </a:moveTo>
                  <a:cubicBezTo>
                    <a:pt x="308" y="0"/>
                    <a:pt x="238" y="26"/>
                    <a:pt x="181" y="83"/>
                  </a:cubicBezTo>
                  <a:cubicBezTo>
                    <a:pt x="1" y="263"/>
                    <a:pt x="126" y="571"/>
                    <a:pt x="380" y="571"/>
                  </a:cubicBezTo>
                  <a:cubicBezTo>
                    <a:pt x="537" y="571"/>
                    <a:pt x="666" y="443"/>
                    <a:pt x="666" y="285"/>
                  </a:cubicBezTo>
                  <a:cubicBezTo>
                    <a:pt x="666" y="113"/>
                    <a:pt x="524" y="0"/>
                    <a:pt x="3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9" name="Google Shape;6109;p47"/>
            <p:cNvSpPr/>
            <p:nvPr/>
          </p:nvSpPr>
          <p:spPr>
            <a:xfrm>
              <a:off x="1163250" y="2007063"/>
              <a:ext cx="14500" cy="14275"/>
            </a:xfrm>
            <a:custGeom>
              <a:avLst/>
              <a:gdLst/>
              <a:ahLst/>
              <a:cxnLst/>
              <a:rect l="l" t="t" r="r" b="b"/>
              <a:pathLst>
                <a:path w="580" h="571" extrusionOk="0">
                  <a:moveTo>
                    <a:pt x="285" y="1"/>
                  </a:moveTo>
                  <a:cubicBezTo>
                    <a:pt x="129" y="1"/>
                    <a:pt x="1" y="127"/>
                    <a:pt x="1" y="284"/>
                  </a:cubicBezTo>
                  <a:cubicBezTo>
                    <a:pt x="1" y="441"/>
                    <a:pt x="129" y="570"/>
                    <a:pt x="285" y="570"/>
                  </a:cubicBezTo>
                  <a:cubicBezTo>
                    <a:pt x="289" y="570"/>
                    <a:pt x="293" y="570"/>
                    <a:pt x="296" y="570"/>
                  </a:cubicBezTo>
                  <a:cubicBezTo>
                    <a:pt x="454" y="570"/>
                    <a:pt x="579" y="442"/>
                    <a:pt x="579" y="284"/>
                  </a:cubicBezTo>
                  <a:cubicBezTo>
                    <a:pt x="579" y="127"/>
                    <a:pt x="454" y="1"/>
                    <a:pt x="296" y="1"/>
                  </a:cubicBezTo>
                  <a:cubicBezTo>
                    <a:pt x="293" y="1"/>
                    <a:pt x="289"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0" name="Google Shape;6110;p47"/>
            <p:cNvSpPr/>
            <p:nvPr/>
          </p:nvSpPr>
          <p:spPr>
            <a:xfrm>
              <a:off x="1163250" y="2041788"/>
              <a:ext cx="14500" cy="14250"/>
            </a:xfrm>
            <a:custGeom>
              <a:avLst/>
              <a:gdLst/>
              <a:ahLst/>
              <a:cxnLst/>
              <a:rect l="l" t="t" r="r" b="b"/>
              <a:pathLst>
                <a:path w="580" h="570" extrusionOk="0">
                  <a:moveTo>
                    <a:pt x="285" y="0"/>
                  </a:moveTo>
                  <a:cubicBezTo>
                    <a:pt x="129" y="0"/>
                    <a:pt x="1" y="127"/>
                    <a:pt x="1" y="283"/>
                  </a:cubicBezTo>
                  <a:cubicBezTo>
                    <a:pt x="1" y="440"/>
                    <a:pt x="129" y="570"/>
                    <a:pt x="285" y="570"/>
                  </a:cubicBezTo>
                  <a:cubicBezTo>
                    <a:pt x="289" y="570"/>
                    <a:pt x="293" y="570"/>
                    <a:pt x="296" y="569"/>
                  </a:cubicBezTo>
                  <a:cubicBezTo>
                    <a:pt x="454" y="569"/>
                    <a:pt x="579" y="441"/>
                    <a:pt x="579" y="283"/>
                  </a:cubicBezTo>
                  <a:cubicBezTo>
                    <a:pt x="579" y="126"/>
                    <a:pt x="454" y="1"/>
                    <a:pt x="296" y="1"/>
                  </a:cubicBezTo>
                  <a:cubicBezTo>
                    <a:pt x="293" y="0"/>
                    <a:pt x="289"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1" name="Google Shape;6111;p47"/>
            <p:cNvSpPr/>
            <p:nvPr/>
          </p:nvSpPr>
          <p:spPr>
            <a:xfrm>
              <a:off x="1208325" y="1972063"/>
              <a:ext cx="14575" cy="14950"/>
            </a:xfrm>
            <a:custGeom>
              <a:avLst/>
              <a:gdLst/>
              <a:ahLst/>
              <a:cxnLst/>
              <a:rect l="l" t="t" r="r" b="b"/>
              <a:pathLst>
                <a:path w="583" h="598" extrusionOk="0">
                  <a:moveTo>
                    <a:pt x="290" y="0"/>
                  </a:moveTo>
                  <a:cubicBezTo>
                    <a:pt x="129" y="0"/>
                    <a:pt x="1" y="135"/>
                    <a:pt x="7" y="296"/>
                  </a:cubicBezTo>
                  <a:lnTo>
                    <a:pt x="7" y="302"/>
                  </a:lnTo>
                  <a:cubicBezTo>
                    <a:pt x="1" y="463"/>
                    <a:pt x="129" y="598"/>
                    <a:pt x="290" y="598"/>
                  </a:cubicBezTo>
                  <a:cubicBezTo>
                    <a:pt x="454" y="598"/>
                    <a:pt x="582" y="463"/>
                    <a:pt x="576" y="302"/>
                  </a:cubicBezTo>
                  <a:lnTo>
                    <a:pt x="576" y="299"/>
                  </a:lnTo>
                  <a:lnTo>
                    <a:pt x="576" y="296"/>
                  </a:lnTo>
                  <a:cubicBezTo>
                    <a:pt x="582" y="135"/>
                    <a:pt x="454" y="0"/>
                    <a:pt x="2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2" name="Google Shape;6112;p47"/>
            <p:cNvSpPr/>
            <p:nvPr/>
          </p:nvSpPr>
          <p:spPr>
            <a:xfrm>
              <a:off x="1163500" y="1972363"/>
              <a:ext cx="14250" cy="14425"/>
            </a:xfrm>
            <a:custGeom>
              <a:avLst/>
              <a:gdLst/>
              <a:ahLst/>
              <a:cxnLst/>
              <a:rect l="l" t="t" r="r" b="b"/>
              <a:pathLst>
                <a:path w="570" h="577" extrusionOk="0">
                  <a:moveTo>
                    <a:pt x="286" y="1"/>
                  </a:moveTo>
                  <a:cubicBezTo>
                    <a:pt x="129" y="1"/>
                    <a:pt x="0" y="126"/>
                    <a:pt x="0" y="284"/>
                  </a:cubicBezTo>
                  <a:lnTo>
                    <a:pt x="0" y="287"/>
                  </a:lnTo>
                  <a:lnTo>
                    <a:pt x="0" y="290"/>
                  </a:lnTo>
                  <a:cubicBezTo>
                    <a:pt x="0" y="448"/>
                    <a:pt x="129" y="576"/>
                    <a:pt x="286" y="576"/>
                  </a:cubicBezTo>
                  <a:cubicBezTo>
                    <a:pt x="444" y="576"/>
                    <a:pt x="569" y="448"/>
                    <a:pt x="569" y="290"/>
                  </a:cubicBezTo>
                  <a:lnTo>
                    <a:pt x="569" y="287"/>
                  </a:lnTo>
                  <a:lnTo>
                    <a:pt x="569" y="284"/>
                  </a:lnTo>
                  <a:cubicBezTo>
                    <a:pt x="569" y="126"/>
                    <a:pt x="444" y="1"/>
                    <a:pt x="2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113" name="Google Shape;6113;p47"/>
          <p:cNvSpPr/>
          <p:nvPr/>
        </p:nvSpPr>
        <p:spPr>
          <a:xfrm>
            <a:off x="4341749" y="617017"/>
            <a:ext cx="450379" cy="450398"/>
          </a:xfrm>
          <a:custGeom>
            <a:avLst/>
            <a:gdLst/>
            <a:ahLst/>
            <a:cxnLst/>
            <a:rect l="l" t="t" r="r" b="b"/>
            <a:pathLst>
              <a:path w="3777" h="3777" extrusionOk="0">
                <a:moveTo>
                  <a:pt x="3777" y="2015"/>
                </a:moveTo>
                <a:lnTo>
                  <a:pt x="3449" y="816"/>
                </a:lnTo>
                <a:lnTo>
                  <a:pt x="2324" y="1125"/>
                </a:lnTo>
                <a:lnTo>
                  <a:pt x="2016" y="0"/>
                </a:lnTo>
                <a:lnTo>
                  <a:pt x="817" y="328"/>
                </a:lnTo>
                <a:lnTo>
                  <a:pt x="1125" y="1453"/>
                </a:lnTo>
                <a:lnTo>
                  <a:pt x="1" y="1761"/>
                </a:lnTo>
                <a:lnTo>
                  <a:pt x="328" y="2957"/>
                </a:lnTo>
                <a:lnTo>
                  <a:pt x="1453" y="2651"/>
                </a:lnTo>
                <a:lnTo>
                  <a:pt x="1762" y="3776"/>
                </a:lnTo>
                <a:lnTo>
                  <a:pt x="2957" y="3448"/>
                </a:lnTo>
                <a:lnTo>
                  <a:pt x="2652" y="2324"/>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A78DDB91-4732-B999-21F1-13A34B46B57C}"/>
              </a:ext>
            </a:extLst>
          </p:cNvPr>
          <p:cNvSpPr txBox="1"/>
          <p:nvPr/>
        </p:nvSpPr>
        <p:spPr>
          <a:xfrm>
            <a:off x="717426" y="1123968"/>
            <a:ext cx="6250266" cy="584775"/>
          </a:xfrm>
          <a:prstGeom prst="rect">
            <a:avLst/>
          </a:prstGeom>
          <a:noFill/>
        </p:spPr>
        <p:txBody>
          <a:bodyPr wrap="square" rtlCol="0">
            <a:spAutoFit/>
          </a:bodyPr>
          <a:lstStyle/>
          <a:p>
            <a:r>
              <a:rPr lang="en-GB" sz="1600" dirty="0">
                <a:effectLst/>
                <a:latin typeface="Asap"/>
                <a:ea typeface="Calibri" panose="020F0502020204030204" pitchFamily="34" charset="0"/>
                <a:cs typeface="Times New Roman" panose="02020603050405020304" pitchFamily="18" charset="0"/>
              </a:rPr>
              <a:t>If Conflicts occur, the goal is to deal with them effectively rather than prevent them from occurring.</a:t>
            </a:r>
            <a:endParaRPr lang="en-US" sz="1600" dirty="0">
              <a:effectLst/>
              <a:latin typeface="Asap"/>
              <a:ea typeface="Calibri" panose="020F0502020204030204" pitchFamily="34" charset="0"/>
              <a:cs typeface="Times New Roman" panose="02020603050405020304" pitchFamily="18" charset="0"/>
            </a:endParaRPr>
          </a:p>
        </p:txBody>
      </p:sp>
      <p:graphicFrame>
        <p:nvGraphicFramePr>
          <p:cNvPr id="5" name="Diagram 4">
            <a:extLst>
              <a:ext uri="{FF2B5EF4-FFF2-40B4-BE49-F238E27FC236}">
                <a16:creationId xmlns:a16="http://schemas.microsoft.com/office/drawing/2014/main" id="{BF946589-0D0E-67BA-6FBF-B563141058B2}"/>
              </a:ext>
            </a:extLst>
          </p:cNvPr>
          <p:cNvGraphicFramePr/>
          <p:nvPr>
            <p:extLst>
              <p:ext uri="{D42A27DB-BD31-4B8C-83A1-F6EECF244321}">
                <p14:modId xmlns:p14="http://schemas.microsoft.com/office/powerpoint/2010/main" val="3467851699"/>
              </p:ext>
            </p:extLst>
          </p:nvPr>
        </p:nvGraphicFramePr>
        <p:xfrm>
          <a:off x="874594" y="1908882"/>
          <a:ext cx="6736800" cy="26798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506E9AAA-06C4-2846-8459-05A1A5CEC86B}"/>
              </a:ext>
            </a:extLst>
          </p:cNvPr>
          <p:cNvSpPr txBox="1"/>
          <p:nvPr/>
        </p:nvSpPr>
        <p:spPr>
          <a:xfrm>
            <a:off x="5805714" y="4588772"/>
            <a:ext cx="1208985" cy="307777"/>
          </a:xfrm>
          <a:prstGeom prst="rect">
            <a:avLst/>
          </a:prstGeom>
          <a:noFill/>
        </p:spPr>
        <p:txBody>
          <a:bodyPr wrap="none" rtlCol="0">
            <a:spAutoFit/>
          </a:bodyPr>
          <a:lstStyle/>
          <a:p>
            <a:r>
              <a:rPr lang="en-US" b="0" i="0" dirty="0">
                <a:solidFill>
                  <a:srgbClr val="000000"/>
                </a:solidFill>
                <a:effectLst/>
                <a:latin typeface="Helvetica Neue"/>
              </a:rPr>
              <a:t>(</a:t>
            </a:r>
            <a:r>
              <a:rPr lang="en-US" b="0" i="0" dirty="0" err="1">
                <a:solidFill>
                  <a:srgbClr val="000000"/>
                </a:solidFill>
                <a:effectLst/>
                <a:latin typeface="Helvetica Neue"/>
              </a:rPr>
              <a:t>Egolf</a:t>
            </a:r>
            <a:r>
              <a:rPr lang="en-US" b="0" i="0" dirty="0">
                <a:solidFill>
                  <a:srgbClr val="000000"/>
                </a:solidFill>
                <a:effectLst/>
                <a:latin typeface="Helvetica Neue"/>
              </a:rPr>
              <a:t>, 2013)</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6062"/>
        <p:cNvGrpSpPr/>
        <p:nvPr/>
      </p:nvGrpSpPr>
      <p:grpSpPr>
        <a:xfrm>
          <a:off x="0" y="0"/>
          <a:ext cx="0" cy="0"/>
          <a:chOff x="0" y="0"/>
          <a:chExt cx="0" cy="0"/>
        </a:xfrm>
      </p:grpSpPr>
      <p:sp>
        <p:nvSpPr>
          <p:cNvPr id="6063" name="Google Shape;6063;p47"/>
          <p:cNvSpPr txBox="1">
            <a:spLocks noGrp="1"/>
          </p:cNvSpPr>
          <p:nvPr>
            <p:ph type="title"/>
          </p:nvPr>
        </p:nvSpPr>
        <p:spPr>
          <a:xfrm>
            <a:off x="717425" y="451929"/>
            <a:ext cx="7709100" cy="471900"/>
          </a:xfrm>
          <a:prstGeom prst="rect">
            <a:avLst/>
          </a:prstGeom>
        </p:spPr>
        <p:txBody>
          <a:bodyPr spcFirstLastPara="1" wrap="square" lIns="91425" tIns="91425" rIns="91425" bIns="91425" anchor="ctr" anchorCtr="0">
            <a:noAutofit/>
          </a:bodyPr>
          <a:lstStyle/>
          <a:p>
            <a:pPr marR="0" algn="just">
              <a:spcBef>
                <a:spcPts val="1200"/>
              </a:spcBef>
              <a:spcAft>
                <a:spcPts val="0"/>
              </a:spcAft>
            </a:pPr>
            <a:r>
              <a:rPr lang="en-GB" sz="3200" kern="0" dirty="0">
                <a:solidFill>
                  <a:schemeClr val="tx1"/>
                </a:solidFill>
                <a:effectLst/>
                <a:ea typeface="Times New Roman" panose="02020603050405020304" pitchFamily="18" charset="0"/>
                <a:cs typeface="Times New Roman" panose="02020603050405020304" pitchFamily="18" charset="0"/>
              </a:rPr>
              <a:t>Managing </a:t>
            </a:r>
            <a:r>
              <a:rPr lang="en-GB" sz="3200" kern="0" dirty="0">
                <a:solidFill>
                  <a:schemeClr val="bg2"/>
                </a:solidFill>
                <a:effectLst/>
                <a:ea typeface="Times New Roman" panose="02020603050405020304" pitchFamily="18" charset="0"/>
                <a:cs typeface="Times New Roman" panose="02020603050405020304" pitchFamily="18" charset="0"/>
              </a:rPr>
              <a:t>Conflict</a:t>
            </a:r>
            <a:endParaRPr lang="en-US" sz="3200" dirty="0">
              <a:solidFill>
                <a:schemeClr val="bg2"/>
              </a:solidFill>
              <a:effectLst/>
              <a:ea typeface="Calibri" panose="020F0502020204030204" pitchFamily="34" charset="0"/>
              <a:cs typeface="Times New Roman" panose="02020603050405020304" pitchFamily="18" charset="0"/>
            </a:endParaRPr>
          </a:p>
        </p:txBody>
      </p:sp>
      <p:sp>
        <p:nvSpPr>
          <p:cNvPr id="6101" name="Google Shape;6101;p47"/>
          <p:cNvSpPr/>
          <p:nvPr/>
        </p:nvSpPr>
        <p:spPr>
          <a:xfrm>
            <a:off x="6781994" y="382806"/>
            <a:ext cx="190482" cy="190398"/>
          </a:xfrm>
          <a:custGeom>
            <a:avLst/>
            <a:gdLst/>
            <a:ahLst/>
            <a:cxnLst/>
            <a:rect l="l" t="t" r="r" b="b"/>
            <a:pathLst>
              <a:path w="2274" h="2273" fill="none" extrusionOk="0">
                <a:moveTo>
                  <a:pt x="2273" y="971"/>
                </a:moveTo>
                <a:cubicBezTo>
                  <a:pt x="2273" y="1839"/>
                  <a:pt x="1225" y="2273"/>
                  <a:pt x="612" y="1659"/>
                </a:cubicBezTo>
                <a:cubicBezTo>
                  <a:pt x="1" y="1048"/>
                  <a:pt x="435" y="1"/>
                  <a:pt x="1299" y="1"/>
                </a:cubicBezTo>
                <a:cubicBezTo>
                  <a:pt x="1836" y="1"/>
                  <a:pt x="2273" y="435"/>
                  <a:pt x="2273" y="971"/>
                </a:cubicBezTo>
                <a:close/>
              </a:path>
            </a:pathLst>
          </a:custGeom>
          <a:solidFill>
            <a:schemeClr val="accent1"/>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2" name="Google Shape;6102;p47"/>
          <p:cNvSpPr/>
          <p:nvPr/>
        </p:nvSpPr>
        <p:spPr>
          <a:xfrm>
            <a:off x="7988584" y="673563"/>
            <a:ext cx="324757" cy="375100"/>
          </a:xfrm>
          <a:custGeom>
            <a:avLst/>
            <a:gdLst/>
            <a:ahLst/>
            <a:cxnLst/>
            <a:rect l="l" t="t" r="r" b="b"/>
            <a:pathLst>
              <a:path w="3877" h="4478" extrusionOk="0">
                <a:moveTo>
                  <a:pt x="868" y="1"/>
                </a:moveTo>
                <a:lnTo>
                  <a:pt x="0" y="4478"/>
                </a:lnTo>
                <a:lnTo>
                  <a:pt x="3876" y="342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03" name="Google Shape;6103;p47"/>
          <p:cNvGrpSpPr/>
          <p:nvPr/>
        </p:nvGrpSpPr>
        <p:grpSpPr>
          <a:xfrm>
            <a:off x="6031286" y="807592"/>
            <a:ext cx="402369" cy="316376"/>
            <a:chOff x="1163250" y="1972063"/>
            <a:chExt cx="106800" cy="83975"/>
          </a:xfrm>
        </p:grpSpPr>
        <p:sp>
          <p:nvSpPr>
            <p:cNvPr id="6104" name="Google Shape;6104;p47"/>
            <p:cNvSpPr/>
            <p:nvPr/>
          </p:nvSpPr>
          <p:spPr>
            <a:xfrm>
              <a:off x="1251000" y="2007013"/>
              <a:ext cx="16725" cy="14325"/>
            </a:xfrm>
            <a:custGeom>
              <a:avLst/>
              <a:gdLst/>
              <a:ahLst/>
              <a:cxnLst/>
              <a:rect l="l" t="t" r="r" b="b"/>
              <a:pathLst>
                <a:path w="669" h="573" extrusionOk="0">
                  <a:moveTo>
                    <a:pt x="380" y="1"/>
                  </a:moveTo>
                  <a:cubicBezTo>
                    <a:pt x="310" y="1"/>
                    <a:pt x="238" y="27"/>
                    <a:pt x="180" y="84"/>
                  </a:cubicBezTo>
                  <a:cubicBezTo>
                    <a:pt x="0" y="264"/>
                    <a:pt x="129" y="572"/>
                    <a:pt x="383" y="572"/>
                  </a:cubicBezTo>
                  <a:cubicBezTo>
                    <a:pt x="540" y="572"/>
                    <a:pt x="665" y="444"/>
                    <a:pt x="669" y="286"/>
                  </a:cubicBezTo>
                  <a:cubicBezTo>
                    <a:pt x="669" y="114"/>
                    <a:pt x="527" y="1"/>
                    <a:pt x="3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5" name="Google Shape;6105;p47"/>
            <p:cNvSpPr/>
            <p:nvPr/>
          </p:nvSpPr>
          <p:spPr>
            <a:xfrm>
              <a:off x="1253400" y="2041788"/>
              <a:ext cx="16650" cy="14250"/>
            </a:xfrm>
            <a:custGeom>
              <a:avLst/>
              <a:gdLst/>
              <a:ahLst/>
              <a:cxnLst/>
              <a:rect l="l" t="t" r="r" b="b"/>
              <a:pathLst>
                <a:path w="666" h="570" extrusionOk="0">
                  <a:moveTo>
                    <a:pt x="287" y="1"/>
                  </a:moveTo>
                  <a:cubicBezTo>
                    <a:pt x="129" y="1"/>
                    <a:pt x="1" y="126"/>
                    <a:pt x="1" y="283"/>
                  </a:cubicBezTo>
                  <a:cubicBezTo>
                    <a:pt x="1" y="455"/>
                    <a:pt x="142" y="570"/>
                    <a:pt x="288" y="570"/>
                  </a:cubicBezTo>
                  <a:cubicBezTo>
                    <a:pt x="358" y="570"/>
                    <a:pt x="429" y="544"/>
                    <a:pt x="486" y="486"/>
                  </a:cubicBezTo>
                  <a:cubicBezTo>
                    <a:pt x="666" y="306"/>
                    <a:pt x="540"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6" name="Google Shape;6106;p47"/>
            <p:cNvSpPr/>
            <p:nvPr/>
          </p:nvSpPr>
          <p:spPr>
            <a:xfrm>
              <a:off x="1253400" y="1972363"/>
              <a:ext cx="14325" cy="14425"/>
            </a:xfrm>
            <a:custGeom>
              <a:avLst/>
              <a:gdLst/>
              <a:ahLst/>
              <a:cxnLst/>
              <a:rect l="l" t="t" r="r" b="b"/>
              <a:pathLst>
                <a:path w="573" h="577" extrusionOk="0">
                  <a:moveTo>
                    <a:pt x="287" y="1"/>
                  </a:moveTo>
                  <a:cubicBezTo>
                    <a:pt x="129" y="1"/>
                    <a:pt x="1" y="126"/>
                    <a:pt x="1" y="284"/>
                  </a:cubicBezTo>
                  <a:lnTo>
                    <a:pt x="1" y="287"/>
                  </a:lnTo>
                  <a:lnTo>
                    <a:pt x="1" y="290"/>
                  </a:lnTo>
                  <a:cubicBezTo>
                    <a:pt x="1" y="448"/>
                    <a:pt x="129" y="576"/>
                    <a:pt x="287" y="576"/>
                  </a:cubicBezTo>
                  <a:cubicBezTo>
                    <a:pt x="444" y="576"/>
                    <a:pt x="573" y="448"/>
                    <a:pt x="573" y="290"/>
                  </a:cubicBezTo>
                  <a:lnTo>
                    <a:pt x="573" y="287"/>
                  </a:lnTo>
                  <a:lnTo>
                    <a:pt x="573" y="284"/>
                  </a:lnTo>
                  <a:cubicBezTo>
                    <a:pt x="569" y="126"/>
                    <a:pt x="444"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7" name="Google Shape;6107;p47"/>
            <p:cNvSpPr/>
            <p:nvPr/>
          </p:nvSpPr>
          <p:spPr>
            <a:xfrm>
              <a:off x="1206075" y="2007013"/>
              <a:ext cx="16650" cy="14325"/>
            </a:xfrm>
            <a:custGeom>
              <a:avLst/>
              <a:gdLst/>
              <a:ahLst/>
              <a:cxnLst/>
              <a:rect l="l" t="t" r="r" b="b"/>
              <a:pathLst>
                <a:path w="666" h="573" extrusionOk="0">
                  <a:moveTo>
                    <a:pt x="379" y="1"/>
                  </a:moveTo>
                  <a:cubicBezTo>
                    <a:pt x="310" y="1"/>
                    <a:pt x="239" y="27"/>
                    <a:pt x="181" y="84"/>
                  </a:cubicBezTo>
                  <a:cubicBezTo>
                    <a:pt x="1" y="264"/>
                    <a:pt x="126" y="572"/>
                    <a:pt x="380" y="572"/>
                  </a:cubicBezTo>
                  <a:cubicBezTo>
                    <a:pt x="537" y="572"/>
                    <a:pt x="666" y="444"/>
                    <a:pt x="666" y="286"/>
                  </a:cubicBezTo>
                  <a:cubicBezTo>
                    <a:pt x="666" y="114"/>
                    <a:pt x="526"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8" name="Google Shape;6108;p47"/>
            <p:cNvSpPr/>
            <p:nvPr/>
          </p:nvSpPr>
          <p:spPr>
            <a:xfrm>
              <a:off x="1206075" y="2041738"/>
              <a:ext cx="16650" cy="14300"/>
            </a:xfrm>
            <a:custGeom>
              <a:avLst/>
              <a:gdLst/>
              <a:ahLst/>
              <a:cxnLst/>
              <a:rect l="l" t="t" r="r" b="b"/>
              <a:pathLst>
                <a:path w="666" h="572" extrusionOk="0">
                  <a:moveTo>
                    <a:pt x="378" y="0"/>
                  </a:moveTo>
                  <a:cubicBezTo>
                    <a:pt x="308" y="0"/>
                    <a:pt x="238" y="26"/>
                    <a:pt x="181" y="83"/>
                  </a:cubicBezTo>
                  <a:cubicBezTo>
                    <a:pt x="1" y="263"/>
                    <a:pt x="126" y="571"/>
                    <a:pt x="380" y="571"/>
                  </a:cubicBezTo>
                  <a:cubicBezTo>
                    <a:pt x="537" y="571"/>
                    <a:pt x="666" y="443"/>
                    <a:pt x="666" y="285"/>
                  </a:cubicBezTo>
                  <a:cubicBezTo>
                    <a:pt x="666" y="113"/>
                    <a:pt x="524" y="0"/>
                    <a:pt x="3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9" name="Google Shape;6109;p47"/>
            <p:cNvSpPr/>
            <p:nvPr/>
          </p:nvSpPr>
          <p:spPr>
            <a:xfrm>
              <a:off x="1163250" y="2007063"/>
              <a:ext cx="14500" cy="14275"/>
            </a:xfrm>
            <a:custGeom>
              <a:avLst/>
              <a:gdLst/>
              <a:ahLst/>
              <a:cxnLst/>
              <a:rect l="l" t="t" r="r" b="b"/>
              <a:pathLst>
                <a:path w="580" h="571" extrusionOk="0">
                  <a:moveTo>
                    <a:pt x="285" y="1"/>
                  </a:moveTo>
                  <a:cubicBezTo>
                    <a:pt x="129" y="1"/>
                    <a:pt x="1" y="127"/>
                    <a:pt x="1" y="284"/>
                  </a:cubicBezTo>
                  <a:cubicBezTo>
                    <a:pt x="1" y="441"/>
                    <a:pt x="129" y="570"/>
                    <a:pt x="285" y="570"/>
                  </a:cubicBezTo>
                  <a:cubicBezTo>
                    <a:pt x="289" y="570"/>
                    <a:pt x="293" y="570"/>
                    <a:pt x="296" y="570"/>
                  </a:cubicBezTo>
                  <a:cubicBezTo>
                    <a:pt x="454" y="570"/>
                    <a:pt x="579" y="442"/>
                    <a:pt x="579" y="284"/>
                  </a:cubicBezTo>
                  <a:cubicBezTo>
                    <a:pt x="579" y="127"/>
                    <a:pt x="454" y="1"/>
                    <a:pt x="296" y="1"/>
                  </a:cubicBezTo>
                  <a:cubicBezTo>
                    <a:pt x="293" y="1"/>
                    <a:pt x="289"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0" name="Google Shape;6110;p47"/>
            <p:cNvSpPr/>
            <p:nvPr/>
          </p:nvSpPr>
          <p:spPr>
            <a:xfrm>
              <a:off x="1163250" y="2041788"/>
              <a:ext cx="14500" cy="14250"/>
            </a:xfrm>
            <a:custGeom>
              <a:avLst/>
              <a:gdLst/>
              <a:ahLst/>
              <a:cxnLst/>
              <a:rect l="l" t="t" r="r" b="b"/>
              <a:pathLst>
                <a:path w="580" h="570" extrusionOk="0">
                  <a:moveTo>
                    <a:pt x="285" y="0"/>
                  </a:moveTo>
                  <a:cubicBezTo>
                    <a:pt x="129" y="0"/>
                    <a:pt x="1" y="127"/>
                    <a:pt x="1" y="283"/>
                  </a:cubicBezTo>
                  <a:cubicBezTo>
                    <a:pt x="1" y="440"/>
                    <a:pt x="129" y="570"/>
                    <a:pt x="285" y="570"/>
                  </a:cubicBezTo>
                  <a:cubicBezTo>
                    <a:pt x="289" y="570"/>
                    <a:pt x="293" y="570"/>
                    <a:pt x="296" y="569"/>
                  </a:cubicBezTo>
                  <a:cubicBezTo>
                    <a:pt x="454" y="569"/>
                    <a:pt x="579" y="441"/>
                    <a:pt x="579" y="283"/>
                  </a:cubicBezTo>
                  <a:cubicBezTo>
                    <a:pt x="579" y="126"/>
                    <a:pt x="454" y="1"/>
                    <a:pt x="296" y="1"/>
                  </a:cubicBezTo>
                  <a:cubicBezTo>
                    <a:pt x="293" y="0"/>
                    <a:pt x="289"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1" name="Google Shape;6111;p47"/>
            <p:cNvSpPr/>
            <p:nvPr/>
          </p:nvSpPr>
          <p:spPr>
            <a:xfrm>
              <a:off x="1208325" y="1972063"/>
              <a:ext cx="14575" cy="14950"/>
            </a:xfrm>
            <a:custGeom>
              <a:avLst/>
              <a:gdLst/>
              <a:ahLst/>
              <a:cxnLst/>
              <a:rect l="l" t="t" r="r" b="b"/>
              <a:pathLst>
                <a:path w="583" h="598" extrusionOk="0">
                  <a:moveTo>
                    <a:pt x="290" y="0"/>
                  </a:moveTo>
                  <a:cubicBezTo>
                    <a:pt x="129" y="0"/>
                    <a:pt x="1" y="135"/>
                    <a:pt x="7" y="296"/>
                  </a:cubicBezTo>
                  <a:lnTo>
                    <a:pt x="7" y="302"/>
                  </a:lnTo>
                  <a:cubicBezTo>
                    <a:pt x="1" y="463"/>
                    <a:pt x="129" y="598"/>
                    <a:pt x="290" y="598"/>
                  </a:cubicBezTo>
                  <a:cubicBezTo>
                    <a:pt x="454" y="598"/>
                    <a:pt x="582" y="463"/>
                    <a:pt x="576" y="302"/>
                  </a:cubicBezTo>
                  <a:lnTo>
                    <a:pt x="576" y="299"/>
                  </a:lnTo>
                  <a:lnTo>
                    <a:pt x="576" y="296"/>
                  </a:lnTo>
                  <a:cubicBezTo>
                    <a:pt x="582" y="135"/>
                    <a:pt x="454" y="0"/>
                    <a:pt x="2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2" name="Google Shape;6112;p47"/>
            <p:cNvSpPr/>
            <p:nvPr/>
          </p:nvSpPr>
          <p:spPr>
            <a:xfrm>
              <a:off x="1163500" y="1972363"/>
              <a:ext cx="14250" cy="14425"/>
            </a:xfrm>
            <a:custGeom>
              <a:avLst/>
              <a:gdLst/>
              <a:ahLst/>
              <a:cxnLst/>
              <a:rect l="l" t="t" r="r" b="b"/>
              <a:pathLst>
                <a:path w="570" h="577" extrusionOk="0">
                  <a:moveTo>
                    <a:pt x="286" y="1"/>
                  </a:moveTo>
                  <a:cubicBezTo>
                    <a:pt x="129" y="1"/>
                    <a:pt x="0" y="126"/>
                    <a:pt x="0" y="284"/>
                  </a:cubicBezTo>
                  <a:lnTo>
                    <a:pt x="0" y="287"/>
                  </a:lnTo>
                  <a:lnTo>
                    <a:pt x="0" y="290"/>
                  </a:lnTo>
                  <a:cubicBezTo>
                    <a:pt x="0" y="448"/>
                    <a:pt x="129" y="576"/>
                    <a:pt x="286" y="576"/>
                  </a:cubicBezTo>
                  <a:cubicBezTo>
                    <a:pt x="444" y="576"/>
                    <a:pt x="569" y="448"/>
                    <a:pt x="569" y="290"/>
                  </a:cubicBezTo>
                  <a:lnTo>
                    <a:pt x="569" y="287"/>
                  </a:lnTo>
                  <a:lnTo>
                    <a:pt x="569" y="284"/>
                  </a:lnTo>
                  <a:cubicBezTo>
                    <a:pt x="569" y="126"/>
                    <a:pt x="444" y="1"/>
                    <a:pt x="2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113" name="Google Shape;6113;p47"/>
          <p:cNvSpPr/>
          <p:nvPr/>
        </p:nvSpPr>
        <p:spPr>
          <a:xfrm>
            <a:off x="4341749" y="617017"/>
            <a:ext cx="450379" cy="450398"/>
          </a:xfrm>
          <a:custGeom>
            <a:avLst/>
            <a:gdLst/>
            <a:ahLst/>
            <a:cxnLst/>
            <a:rect l="l" t="t" r="r" b="b"/>
            <a:pathLst>
              <a:path w="3777" h="3777" extrusionOk="0">
                <a:moveTo>
                  <a:pt x="3777" y="2015"/>
                </a:moveTo>
                <a:lnTo>
                  <a:pt x="3449" y="816"/>
                </a:lnTo>
                <a:lnTo>
                  <a:pt x="2324" y="1125"/>
                </a:lnTo>
                <a:lnTo>
                  <a:pt x="2016" y="0"/>
                </a:lnTo>
                <a:lnTo>
                  <a:pt x="817" y="328"/>
                </a:lnTo>
                <a:lnTo>
                  <a:pt x="1125" y="1453"/>
                </a:lnTo>
                <a:lnTo>
                  <a:pt x="1" y="1761"/>
                </a:lnTo>
                <a:lnTo>
                  <a:pt x="328" y="2957"/>
                </a:lnTo>
                <a:lnTo>
                  <a:pt x="1453" y="2651"/>
                </a:lnTo>
                <a:lnTo>
                  <a:pt x="1762" y="3776"/>
                </a:lnTo>
                <a:lnTo>
                  <a:pt x="2957" y="3448"/>
                </a:lnTo>
                <a:lnTo>
                  <a:pt x="2652" y="2324"/>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3" name="Diagram 2">
            <a:extLst>
              <a:ext uri="{FF2B5EF4-FFF2-40B4-BE49-F238E27FC236}">
                <a16:creationId xmlns:a16="http://schemas.microsoft.com/office/drawing/2014/main" id="{23CD1FFC-90EF-48DA-77B4-8AA723D06241}"/>
              </a:ext>
            </a:extLst>
          </p:cNvPr>
          <p:cNvGraphicFramePr/>
          <p:nvPr>
            <p:extLst>
              <p:ext uri="{D42A27DB-BD31-4B8C-83A1-F6EECF244321}">
                <p14:modId xmlns:p14="http://schemas.microsoft.com/office/powerpoint/2010/main" val="3821829352"/>
              </p:ext>
            </p:extLst>
          </p:nvPr>
        </p:nvGraphicFramePr>
        <p:xfrm>
          <a:off x="945228" y="2156207"/>
          <a:ext cx="7215991" cy="27809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25" name="Google Shape;6118;p48">
            <a:extLst>
              <a:ext uri="{FF2B5EF4-FFF2-40B4-BE49-F238E27FC236}">
                <a16:creationId xmlns:a16="http://schemas.microsoft.com/office/drawing/2014/main" id="{0137CA84-38F2-C37C-05B2-48524D56224C}"/>
              </a:ext>
            </a:extLst>
          </p:cNvPr>
          <p:cNvGrpSpPr/>
          <p:nvPr/>
        </p:nvGrpSpPr>
        <p:grpSpPr>
          <a:xfrm>
            <a:off x="1105853" y="1415790"/>
            <a:ext cx="6932293" cy="1146882"/>
            <a:chOff x="1112799" y="2241059"/>
            <a:chExt cx="6932293" cy="1146882"/>
          </a:xfrm>
        </p:grpSpPr>
        <p:sp>
          <p:nvSpPr>
            <p:cNvPr id="26" name="Google Shape;6119;p48">
              <a:extLst>
                <a:ext uri="{FF2B5EF4-FFF2-40B4-BE49-F238E27FC236}">
                  <a16:creationId xmlns:a16="http://schemas.microsoft.com/office/drawing/2014/main" id="{C9009A31-3599-A448-472E-E087709103CF}"/>
                </a:ext>
              </a:extLst>
            </p:cNvPr>
            <p:cNvSpPr/>
            <p:nvPr/>
          </p:nvSpPr>
          <p:spPr>
            <a:xfrm>
              <a:off x="1639800" y="2616251"/>
              <a:ext cx="6154475" cy="507350"/>
            </a:xfrm>
            <a:custGeom>
              <a:avLst/>
              <a:gdLst/>
              <a:ahLst/>
              <a:cxnLst/>
              <a:rect l="l" t="t" r="r" b="b"/>
              <a:pathLst>
                <a:path w="246179" h="20294" extrusionOk="0">
                  <a:moveTo>
                    <a:pt x="0" y="16709"/>
                  </a:moveTo>
                  <a:cubicBezTo>
                    <a:pt x="11462" y="5240"/>
                    <a:pt x="30168" y="-2352"/>
                    <a:pt x="46035" y="989"/>
                  </a:cubicBezTo>
                  <a:cubicBezTo>
                    <a:pt x="61917" y="4333"/>
                    <a:pt x="75469" y="15922"/>
                    <a:pt x="91510" y="18393"/>
                  </a:cubicBezTo>
                  <a:cubicBezTo>
                    <a:pt x="104284" y="20360"/>
                    <a:pt x="118480" y="22055"/>
                    <a:pt x="130247" y="16709"/>
                  </a:cubicBezTo>
                  <a:cubicBezTo>
                    <a:pt x="145255" y="9890"/>
                    <a:pt x="160402" y="-1029"/>
                    <a:pt x="176844" y="147"/>
                  </a:cubicBezTo>
                  <a:cubicBezTo>
                    <a:pt x="192191" y="1244"/>
                    <a:pt x="206492" y="8684"/>
                    <a:pt x="220635" y="14744"/>
                  </a:cubicBezTo>
                  <a:cubicBezTo>
                    <a:pt x="228567" y="18143"/>
                    <a:pt x="237993" y="21686"/>
                    <a:pt x="246179" y="18954"/>
                  </a:cubicBezTo>
                </a:path>
              </a:pathLst>
            </a:custGeom>
            <a:noFill/>
            <a:ln w="38100" cap="rnd" cmpd="sng">
              <a:solidFill>
                <a:schemeClr val="lt2"/>
              </a:solidFill>
              <a:prstDash val="dot"/>
              <a:round/>
              <a:headEnd type="none" w="med" len="med"/>
              <a:tailEnd type="none" w="med" len="med"/>
            </a:ln>
          </p:spPr>
        </p:sp>
        <p:sp>
          <p:nvSpPr>
            <p:cNvPr id="27" name="Google Shape;6120;p48">
              <a:extLst>
                <a:ext uri="{FF2B5EF4-FFF2-40B4-BE49-F238E27FC236}">
                  <a16:creationId xmlns:a16="http://schemas.microsoft.com/office/drawing/2014/main" id="{D1E75BF0-E6C8-0D0B-1658-2A251FF0A4E9}"/>
                </a:ext>
              </a:extLst>
            </p:cNvPr>
            <p:cNvSpPr/>
            <p:nvPr/>
          </p:nvSpPr>
          <p:spPr>
            <a:xfrm>
              <a:off x="4001906" y="2241059"/>
              <a:ext cx="1146467" cy="1146882"/>
            </a:xfrm>
            <a:custGeom>
              <a:avLst/>
              <a:gdLst/>
              <a:ahLst/>
              <a:cxnLst/>
              <a:rect l="l" t="t" r="r" b="b"/>
              <a:pathLst>
                <a:path w="22903" h="22901" extrusionOk="0">
                  <a:moveTo>
                    <a:pt x="11452" y="4551"/>
                  </a:moveTo>
                  <a:cubicBezTo>
                    <a:pt x="15263" y="4551"/>
                    <a:pt x="18352" y="7640"/>
                    <a:pt x="18352" y="11451"/>
                  </a:cubicBezTo>
                  <a:cubicBezTo>
                    <a:pt x="18352" y="15262"/>
                    <a:pt x="15263" y="18350"/>
                    <a:pt x="11452" y="18350"/>
                  </a:cubicBezTo>
                  <a:lnTo>
                    <a:pt x="11452" y="18351"/>
                  </a:lnTo>
                  <a:cubicBezTo>
                    <a:pt x="7640" y="18351"/>
                    <a:pt x="4552" y="15262"/>
                    <a:pt x="4552" y="11451"/>
                  </a:cubicBezTo>
                  <a:cubicBezTo>
                    <a:pt x="4552" y="7640"/>
                    <a:pt x="7640" y="4551"/>
                    <a:pt x="11452" y="4551"/>
                  </a:cubicBezTo>
                  <a:close/>
                  <a:moveTo>
                    <a:pt x="9850" y="0"/>
                  </a:moveTo>
                  <a:cubicBezTo>
                    <a:pt x="9464" y="0"/>
                    <a:pt x="9152" y="312"/>
                    <a:pt x="9152" y="698"/>
                  </a:cubicBezTo>
                  <a:lnTo>
                    <a:pt x="9152" y="2564"/>
                  </a:lnTo>
                  <a:cubicBezTo>
                    <a:pt x="8324" y="2777"/>
                    <a:pt x="7530" y="3105"/>
                    <a:pt x="6793" y="3539"/>
                  </a:cubicBezTo>
                  <a:lnTo>
                    <a:pt x="5474" y="2221"/>
                  </a:lnTo>
                  <a:cubicBezTo>
                    <a:pt x="5338" y="2085"/>
                    <a:pt x="5159" y="2017"/>
                    <a:pt x="4981" y="2017"/>
                  </a:cubicBezTo>
                  <a:cubicBezTo>
                    <a:pt x="4802" y="2017"/>
                    <a:pt x="4624" y="2085"/>
                    <a:pt x="4487" y="2221"/>
                  </a:cubicBezTo>
                  <a:lnTo>
                    <a:pt x="2222" y="4487"/>
                  </a:lnTo>
                  <a:cubicBezTo>
                    <a:pt x="1949" y="4759"/>
                    <a:pt x="1949" y="5201"/>
                    <a:pt x="2222" y="5473"/>
                  </a:cubicBezTo>
                  <a:lnTo>
                    <a:pt x="3541" y="6791"/>
                  </a:lnTo>
                  <a:cubicBezTo>
                    <a:pt x="3107" y="7528"/>
                    <a:pt x="2777" y="8322"/>
                    <a:pt x="2564" y="9150"/>
                  </a:cubicBezTo>
                  <a:lnTo>
                    <a:pt x="699" y="9150"/>
                  </a:lnTo>
                  <a:cubicBezTo>
                    <a:pt x="313" y="9150"/>
                    <a:pt x="1" y="9462"/>
                    <a:pt x="1" y="9848"/>
                  </a:cubicBezTo>
                  <a:lnTo>
                    <a:pt x="1" y="13053"/>
                  </a:lnTo>
                  <a:cubicBezTo>
                    <a:pt x="1" y="13438"/>
                    <a:pt x="313" y="13751"/>
                    <a:pt x="699" y="13751"/>
                  </a:cubicBezTo>
                  <a:lnTo>
                    <a:pt x="2564" y="13751"/>
                  </a:lnTo>
                  <a:cubicBezTo>
                    <a:pt x="2777" y="14579"/>
                    <a:pt x="3106" y="15373"/>
                    <a:pt x="3541" y="16109"/>
                  </a:cubicBezTo>
                  <a:lnTo>
                    <a:pt x="2222" y="17427"/>
                  </a:lnTo>
                  <a:cubicBezTo>
                    <a:pt x="1949" y="17701"/>
                    <a:pt x="1949" y="18142"/>
                    <a:pt x="2222" y="18415"/>
                  </a:cubicBezTo>
                  <a:lnTo>
                    <a:pt x="4487" y="20681"/>
                  </a:lnTo>
                  <a:cubicBezTo>
                    <a:pt x="4624" y="20817"/>
                    <a:pt x="4802" y="20885"/>
                    <a:pt x="4981" y="20885"/>
                  </a:cubicBezTo>
                  <a:cubicBezTo>
                    <a:pt x="5159" y="20885"/>
                    <a:pt x="5338" y="20817"/>
                    <a:pt x="5474" y="20681"/>
                  </a:cubicBezTo>
                  <a:lnTo>
                    <a:pt x="6793" y="19362"/>
                  </a:lnTo>
                  <a:cubicBezTo>
                    <a:pt x="7530" y="19796"/>
                    <a:pt x="8324" y="20124"/>
                    <a:pt x="9152" y="20339"/>
                  </a:cubicBezTo>
                  <a:lnTo>
                    <a:pt x="9152" y="22204"/>
                  </a:lnTo>
                  <a:cubicBezTo>
                    <a:pt x="9152" y="22588"/>
                    <a:pt x="9464" y="22901"/>
                    <a:pt x="9850" y="22901"/>
                  </a:cubicBezTo>
                  <a:lnTo>
                    <a:pt x="13055" y="22901"/>
                  </a:lnTo>
                  <a:cubicBezTo>
                    <a:pt x="13439" y="22901"/>
                    <a:pt x="13751" y="22588"/>
                    <a:pt x="13751" y="22204"/>
                  </a:cubicBezTo>
                  <a:lnTo>
                    <a:pt x="13751" y="20339"/>
                  </a:lnTo>
                  <a:cubicBezTo>
                    <a:pt x="14581" y="20124"/>
                    <a:pt x="15373" y="19796"/>
                    <a:pt x="16110" y="19362"/>
                  </a:cubicBezTo>
                  <a:lnTo>
                    <a:pt x="17429" y="20680"/>
                  </a:lnTo>
                  <a:cubicBezTo>
                    <a:pt x="17566" y="20816"/>
                    <a:pt x="17744" y="20884"/>
                    <a:pt x="17923" y="20884"/>
                  </a:cubicBezTo>
                  <a:cubicBezTo>
                    <a:pt x="18101" y="20884"/>
                    <a:pt x="18280" y="20816"/>
                    <a:pt x="18416" y="20680"/>
                  </a:cubicBezTo>
                  <a:lnTo>
                    <a:pt x="20682" y="18414"/>
                  </a:lnTo>
                  <a:cubicBezTo>
                    <a:pt x="20954" y="18142"/>
                    <a:pt x="20954" y="17700"/>
                    <a:pt x="20682" y="17427"/>
                  </a:cubicBezTo>
                  <a:lnTo>
                    <a:pt x="19364" y="16109"/>
                  </a:lnTo>
                  <a:cubicBezTo>
                    <a:pt x="19798" y="15373"/>
                    <a:pt x="20126" y="14579"/>
                    <a:pt x="20339" y="13751"/>
                  </a:cubicBezTo>
                  <a:lnTo>
                    <a:pt x="22205" y="13751"/>
                  </a:lnTo>
                  <a:cubicBezTo>
                    <a:pt x="22591" y="13751"/>
                    <a:pt x="22903" y="13438"/>
                    <a:pt x="22903" y="13053"/>
                  </a:cubicBezTo>
                  <a:lnTo>
                    <a:pt x="22903" y="9850"/>
                  </a:lnTo>
                  <a:cubicBezTo>
                    <a:pt x="22903" y="9465"/>
                    <a:pt x="22592" y="9152"/>
                    <a:pt x="22208" y="9152"/>
                  </a:cubicBezTo>
                  <a:cubicBezTo>
                    <a:pt x="22207" y="9152"/>
                    <a:pt x="22206" y="9152"/>
                    <a:pt x="22205" y="9152"/>
                  </a:cubicBezTo>
                  <a:lnTo>
                    <a:pt x="20339" y="9152"/>
                  </a:lnTo>
                  <a:cubicBezTo>
                    <a:pt x="20126" y="8322"/>
                    <a:pt x="19798" y="7530"/>
                    <a:pt x="19364" y="6793"/>
                  </a:cubicBezTo>
                  <a:lnTo>
                    <a:pt x="20682" y="5473"/>
                  </a:lnTo>
                  <a:cubicBezTo>
                    <a:pt x="20954" y="5201"/>
                    <a:pt x="20954" y="4759"/>
                    <a:pt x="20682" y="4487"/>
                  </a:cubicBezTo>
                  <a:lnTo>
                    <a:pt x="18416" y="2221"/>
                  </a:lnTo>
                  <a:cubicBezTo>
                    <a:pt x="18280" y="2085"/>
                    <a:pt x="18101" y="2017"/>
                    <a:pt x="17923" y="2017"/>
                  </a:cubicBezTo>
                  <a:cubicBezTo>
                    <a:pt x="17744" y="2017"/>
                    <a:pt x="17566" y="2085"/>
                    <a:pt x="17429" y="2221"/>
                  </a:cubicBezTo>
                  <a:lnTo>
                    <a:pt x="16110" y="3541"/>
                  </a:lnTo>
                  <a:cubicBezTo>
                    <a:pt x="15373" y="3105"/>
                    <a:pt x="14581" y="2777"/>
                    <a:pt x="13751" y="2564"/>
                  </a:cubicBezTo>
                  <a:lnTo>
                    <a:pt x="13751" y="698"/>
                  </a:lnTo>
                  <a:cubicBezTo>
                    <a:pt x="13751" y="312"/>
                    <a:pt x="13439" y="0"/>
                    <a:pt x="1305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6122;p48">
              <a:extLst>
                <a:ext uri="{FF2B5EF4-FFF2-40B4-BE49-F238E27FC236}">
                  <a16:creationId xmlns:a16="http://schemas.microsoft.com/office/drawing/2014/main" id="{D6AE639B-AB6A-4443-6485-D1F31AFA660D}"/>
                </a:ext>
              </a:extLst>
            </p:cNvPr>
            <p:cNvSpPr/>
            <p:nvPr/>
          </p:nvSpPr>
          <p:spPr>
            <a:xfrm>
              <a:off x="6898625" y="2241059"/>
              <a:ext cx="1146467" cy="1146882"/>
            </a:xfrm>
            <a:custGeom>
              <a:avLst/>
              <a:gdLst/>
              <a:ahLst/>
              <a:cxnLst/>
              <a:rect l="l" t="t" r="r" b="b"/>
              <a:pathLst>
                <a:path w="22903" h="22901" extrusionOk="0">
                  <a:moveTo>
                    <a:pt x="11452" y="4551"/>
                  </a:moveTo>
                  <a:cubicBezTo>
                    <a:pt x="15263" y="4551"/>
                    <a:pt x="18352" y="7640"/>
                    <a:pt x="18352" y="11451"/>
                  </a:cubicBezTo>
                  <a:cubicBezTo>
                    <a:pt x="18352" y="15262"/>
                    <a:pt x="15263" y="18350"/>
                    <a:pt x="11452" y="18350"/>
                  </a:cubicBezTo>
                  <a:lnTo>
                    <a:pt x="11452" y="18351"/>
                  </a:lnTo>
                  <a:cubicBezTo>
                    <a:pt x="7640" y="18351"/>
                    <a:pt x="4552" y="15262"/>
                    <a:pt x="4552" y="11451"/>
                  </a:cubicBezTo>
                  <a:cubicBezTo>
                    <a:pt x="4552" y="7640"/>
                    <a:pt x="7640" y="4551"/>
                    <a:pt x="11452" y="4551"/>
                  </a:cubicBezTo>
                  <a:close/>
                  <a:moveTo>
                    <a:pt x="9850" y="0"/>
                  </a:moveTo>
                  <a:cubicBezTo>
                    <a:pt x="9464" y="0"/>
                    <a:pt x="9152" y="312"/>
                    <a:pt x="9152" y="698"/>
                  </a:cubicBezTo>
                  <a:lnTo>
                    <a:pt x="9152" y="2564"/>
                  </a:lnTo>
                  <a:cubicBezTo>
                    <a:pt x="8324" y="2777"/>
                    <a:pt x="7530" y="3105"/>
                    <a:pt x="6793" y="3539"/>
                  </a:cubicBezTo>
                  <a:lnTo>
                    <a:pt x="5474" y="2221"/>
                  </a:lnTo>
                  <a:cubicBezTo>
                    <a:pt x="5338" y="2085"/>
                    <a:pt x="5159" y="2017"/>
                    <a:pt x="4981" y="2017"/>
                  </a:cubicBezTo>
                  <a:cubicBezTo>
                    <a:pt x="4802" y="2017"/>
                    <a:pt x="4624" y="2085"/>
                    <a:pt x="4487" y="2221"/>
                  </a:cubicBezTo>
                  <a:lnTo>
                    <a:pt x="2222" y="4487"/>
                  </a:lnTo>
                  <a:cubicBezTo>
                    <a:pt x="1949" y="4759"/>
                    <a:pt x="1949" y="5201"/>
                    <a:pt x="2222" y="5473"/>
                  </a:cubicBezTo>
                  <a:lnTo>
                    <a:pt x="3541" y="6791"/>
                  </a:lnTo>
                  <a:cubicBezTo>
                    <a:pt x="3107" y="7528"/>
                    <a:pt x="2777" y="8322"/>
                    <a:pt x="2564" y="9150"/>
                  </a:cubicBezTo>
                  <a:lnTo>
                    <a:pt x="699" y="9150"/>
                  </a:lnTo>
                  <a:cubicBezTo>
                    <a:pt x="313" y="9150"/>
                    <a:pt x="1" y="9462"/>
                    <a:pt x="1" y="9848"/>
                  </a:cubicBezTo>
                  <a:lnTo>
                    <a:pt x="1" y="13053"/>
                  </a:lnTo>
                  <a:cubicBezTo>
                    <a:pt x="1" y="13438"/>
                    <a:pt x="313" y="13751"/>
                    <a:pt x="699" y="13751"/>
                  </a:cubicBezTo>
                  <a:lnTo>
                    <a:pt x="2564" y="13751"/>
                  </a:lnTo>
                  <a:cubicBezTo>
                    <a:pt x="2777" y="14579"/>
                    <a:pt x="3106" y="15373"/>
                    <a:pt x="3541" y="16109"/>
                  </a:cubicBezTo>
                  <a:lnTo>
                    <a:pt x="2222" y="17427"/>
                  </a:lnTo>
                  <a:cubicBezTo>
                    <a:pt x="1949" y="17701"/>
                    <a:pt x="1949" y="18142"/>
                    <a:pt x="2222" y="18415"/>
                  </a:cubicBezTo>
                  <a:lnTo>
                    <a:pt x="4487" y="20681"/>
                  </a:lnTo>
                  <a:cubicBezTo>
                    <a:pt x="4624" y="20817"/>
                    <a:pt x="4802" y="20885"/>
                    <a:pt x="4981" y="20885"/>
                  </a:cubicBezTo>
                  <a:cubicBezTo>
                    <a:pt x="5159" y="20885"/>
                    <a:pt x="5338" y="20817"/>
                    <a:pt x="5474" y="20681"/>
                  </a:cubicBezTo>
                  <a:lnTo>
                    <a:pt x="6793" y="19362"/>
                  </a:lnTo>
                  <a:cubicBezTo>
                    <a:pt x="7530" y="19796"/>
                    <a:pt x="8324" y="20124"/>
                    <a:pt x="9152" y="20339"/>
                  </a:cubicBezTo>
                  <a:lnTo>
                    <a:pt x="9152" y="22204"/>
                  </a:lnTo>
                  <a:cubicBezTo>
                    <a:pt x="9152" y="22588"/>
                    <a:pt x="9464" y="22901"/>
                    <a:pt x="9850" y="22901"/>
                  </a:cubicBezTo>
                  <a:lnTo>
                    <a:pt x="13055" y="22901"/>
                  </a:lnTo>
                  <a:cubicBezTo>
                    <a:pt x="13439" y="22901"/>
                    <a:pt x="13751" y="22588"/>
                    <a:pt x="13751" y="22204"/>
                  </a:cubicBezTo>
                  <a:lnTo>
                    <a:pt x="13751" y="20339"/>
                  </a:lnTo>
                  <a:cubicBezTo>
                    <a:pt x="14581" y="20124"/>
                    <a:pt x="15373" y="19796"/>
                    <a:pt x="16110" y="19362"/>
                  </a:cubicBezTo>
                  <a:lnTo>
                    <a:pt x="17429" y="20680"/>
                  </a:lnTo>
                  <a:cubicBezTo>
                    <a:pt x="17566" y="20816"/>
                    <a:pt x="17744" y="20884"/>
                    <a:pt x="17923" y="20884"/>
                  </a:cubicBezTo>
                  <a:cubicBezTo>
                    <a:pt x="18101" y="20884"/>
                    <a:pt x="18280" y="20816"/>
                    <a:pt x="18416" y="20680"/>
                  </a:cubicBezTo>
                  <a:lnTo>
                    <a:pt x="20682" y="18414"/>
                  </a:lnTo>
                  <a:cubicBezTo>
                    <a:pt x="20954" y="18142"/>
                    <a:pt x="20954" y="17700"/>
                    <a:pt x="20682" y="17427"/>
                  </a:cubicBezTo>
                  <a:lnTo>
                    <a:pt x="19364" y="16109"/>
                  </a:lnTo>
                  <a:cubicBezTo>
                    <a:pt x="19798" y="15373"/>
                    <a:pt x="20126" y="14579"/>
                    <a:pt x="20339" y="13751"/>
                  </a:cubicBezTo>
                  <a:lnTo>
                    <a:pt x="22205" y="13751"/>
                  </a:lnTo>
                  <a:cubicBezTo>
                    <a:pt x="22591" y="13751"/>
                    <a:pt x="22903" y="13438"/>
                    <a:pt x="22903" y="13053"/>
                  </a:cubicBezTo>
                  <a:lnTo>
                    <a:pt x="22903" y="9850"/>
                  </a:lnTo>
                  <a:cubicBezTo>
                    <a:pt x="22903" y="9465"/>
                    <a:pt x="22592" y="9152"/>
                    <a:pt x="22208" y="9152"/>
                  </a:cubicBezTo>
                  <a:cubicBezTo>
                    <a:pt x="22207" y="9152"/>
                    <a:pt x="22206" y="9152"/>
                    <a:pt x="22205" y="9152"/>
                  </a:cubicBezTo>
                  <a:lnTo>
                    <a:pt x="20339" y="9152"/>
                  </a:lnTo>
                  <a:cubicBezTo>
                    <a:pt x="20126" y="8322"/>
                    <a:pt x="19798" y="7530"/>
                    <a:pt x="19364" y="6793"/>
                  </a:cubicBezTo>
                  <a:lnTo>
                    <a:pt x="20682" y="5473"/>
                  </a:lnTo>
                  <a:cubicBezTo>
                    <a:pt x="20954" y="5201"/>
                    <a:pt x="20954" y="4759"/>
                    <a:pt x="20682" y="4487"/>
                  </a:cubicBezTo>
                  <a:lnTo>
                    <a:pt x="18416" y="2221"/>
                  </a:lnTo>
                  <a:cubicBezTo>
                    <a:pt x="18280" y="2085"/>
                    <a:pt x="18101" y="2017"/>
                    <a:pt x="17923" y="2017"/>
                  </a:cubicBezTo>
                  <a:cubicBezTo>
                    <a:pt x="17744" y="2017"/>
                    <a:pt x="17566" y="2085"/>
                    <a:pt x="17429" y="2221"/>
                  </a:cubicBezTo>
                  <a:lnTo>
                    <a:pt x="16110" y="3541"/>
                  </a:lnTo>
                  <a:cubicBezTo>
                    <a:pt x="15373" y="3105"/>
                    <a:pt x="14581" y="2777"/>
                    <a:pt x="13751" y="2564"/>
                  </a:cubicBezTo>
                  <a:lnTo>
                    <a:pt x="13751" y="698"/>
                  </a:lnTo>
                  <a:cubicBezTo>
                    <a:pt x="13751" y="312"/>
                    <a:pt x="13439" y="0"/>
                    <a:pt x="1305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6124;p48">
              <a:extLst>
                <a:ext uri="{FF2B5EF4-FFF2-40B4-BE49-F238E27FC236}">
                  <a16:creationId xmlns:a16="http://schemas.microsoft.com/office/drawing/2014/main" id="{4989018B-1F7C-7262-0AE6-ADA11FD9A2C2}"/>
                </a:ext>
              </a:extLst>
            </p:cNvPr>
            <p:cNvSpPr/>
            <p:nvPr/>
          </p:nvSpPr>
          <p:spPr>
            <a:xfrm>
              <a:off x="1112799" y="2241059"/>
              <a:ext cx="1146467" cy="1146882"/>
            </a:xfrm>
            <a:custGeom>
              <a:avLst/>
              <a:gdLst/>
              <a:ahLst/>
              <a:cxnLst/>
              <a:rect l="l" t="t" r="r" b="b"/>
              <a:pathLst>
                <a:path w="22903" h="22901" extrusionOk="0">
                  <a:moveTo>
                    <a:pt x="11452" y="4551"/>
                  </a:moveTo>
                  <a:cubicBezTo>
                    <a:pt x="15263" y="4551"/>
                    <a:pt x="18352" y="7640"/>
                    <a:pt x="18352" y="11451"/>
                  </a:cubicBezTo>
                  <a:cubicBezTo>
                    <a:pt x="18352" y="15262"/>
                    <a:pt x="15263" y="18350"/>
                    <a:pt x="11452" y="18350"/>
                  </a:cubicBezTo>
                  <a:lnTo>
                    <a:pt x="11452" y="18351"/>
                  </a:lnTo>
                  <a:cubicBezTo>
                    <a:pt x="7640" y="18351"/>
                    <a:pt x="4552" y="15262"/>
                    <a:pt x="4552" y="11451"/>
                  </a:cubicBezTo>
                  <a:cubicBezTo>
                    <a:pt x="4552" y="7640"/>
                    <a:pt x="7640" y="4551"/>
                    <a:pt x="11452" y="4551"/>
                  </a:cubicBezTo>
                  <a:close/>
                  <a:moveTo>
                    <a:pt x="9850" y="0"/>
                  </a:moveTo>
                  <a:cubicBezTo>
                    <a:pt x="9464" y="0"/>
                    <a:pt x="9152" y="312"/>
                    <a:pt x="9152" y="698"/>
                  </a:cubicBezTo>
                  <a:lnTo>
                    <a:pt x="9152" y="2564"/>
                  </a:lnTo>
                  <a:cubicBezTo>
                    <a:pt x="8324" y="2777"/>
                    <a:pt x="7530" y="3105"/>
                    <a:pt x="6793" y="3539"/>
                  </a:cubicBezTo>
                  <a:lnTo>
                    <a:pt x="5474" y="2221"/>
                  </a:lnTo>
                  <a:cubicBezTo>
                    <a:pt x="5338" y="2085"/>
                    <a:pt x="5159" y="2017"/>
                    <a:pt x="4981" y="2017"/>
                  </a:cubicBezTo>
                  <a:cubicBezTo>
                    <a:pt x="4802" y="2017"/>
                    <a:pt x="4624" y="2085"/>
                    <a:pt x="4487" y="2221"/>
                  </a:cubicBezTo>
                  <a:lnTo>
                    <a:pt x="2222" y="4487"/>
                  </a:lnTo>
                  <a:cubicBezTo>
                    <a:pt x="1949" y="4759"/>
                    <a:pt x="1949" y="5201"/>
                    <a:pt x="2222" y="5473"/>
                  </a:cubicBezTo>
                  <a:lnTo>
                    <a:pt x="3541" y="6791"/>
                  </a:lnTo>
                  <a:cubicBezTo>
                    <a:pt x="3107" y="7528"/>
                    <a:pt x="2777" y="8322"/>
                    <a:pt x="2564" y="9150"/>
                  </a:cubicBezTo>
                  <a:lnTo>
                    <a:pt x="699" y="9150"/>
                  </a:lnTo>
                  <a:cubicBezTo>
                    <a:pt x="313" y="9150"/>
                    <a:pt x="1" y="9462"/>
                    <a:pt x="1" y="9848"/>
                  </a:cubicBezTo>
                  <a:lnTo>
                    <a:pt x="1" y="13053"/>
                  </a:lnTo>
                  <a:cubicBezTo>
                    <a:pt x="1" y="13438"/>
                    <a:pt x="313" y="13751"/>
                    <a:pt x="699" y="13751"/>
                  </a:cubicBezTo>
                  <a:lnTo>
                    <a:pt x="2564" y="13751"/>
                  </a:lnTo>
                  <a:cubicBezTo>
                    <a:pt x="2777" y="14579"/>
                    <a:pt x="3106" y="15373"/>
                    <a:pt x="3541" y="16109"/>
                  </a:cubicBezTo>
                  <a:lnTo>
                    <a:pt x="2222" y="17427"/>
                  </a:lnTo>
                  <a:cubicBezTo>
                    <a:pt x="1949" y="17701"/>
                    <a:pt x="1949" y="18142"/>
                    <a:pt x="2222" y="18415"/>
                  </a:cubicBezTo>
                  <a:lnTo>
                    <a:pt x="4487" y="20681"/>
                  </a:lnTo>
                  <a:cubicBezTo>
                    <a:pt x="4624" y="20817"/>
                    <a:pt x="4802" y="20885"/>
                    <a:pt x="4981" y="20885"/>
                  </a:cubicBezTo>
                  <a:cubicBezTo>
                    <a:pt x="5159" y="20885"/>
                    <a:pt x="5338" y="20817"/>
                    <a:pt x="5474" y="20681"/>
                  </a:cubicBezTo>
                  <a:lnTo>
                    <a:pt x="6793" y="19362"/>
                  </a:lnTo>
                  <a:cubicBezTo>
                    <a:pt x="7530" y="19796"/>
                    <a:pt x="8324" y="20124"/>
                    <a:pt x="9152" y="20339"/>
                  </a:cubicBezTo>
                  <a:lnTo>
                    <a:pt x="9152" y="22204"/>
                  </a:lnTo>
                  <a:cubicBezTo>
                    <a:pt x="9152" y="22588"/>
                    <a:pt x="9464" y="22901"/>
                    <a:pt x="9850" y="22901"/>
                  </a:cubicBezTo>
                  <a:lnTo>
                    <a:pt x="13055" y="22901"/>
                  </a:lnTo>
                  <a:cubicBezTo>
                    <a:pt x="13439" y="22901"/>
                    <a:pt x="13751" y="22588"/>
                    <a:pt x="13751" y="22204"/>
                  </a:cubicBezTo>
                  <a:lnTo>
                    <a:pt x="13751" y="20339"/>
                  </a:lnTo>
                  <a:cubicBezTo>
                    <a:pt x="14581" y="20124"/>
                    <a:pt x="15373" y="19796"/>
                    <a:pt x="16110" y="19362"/>
                  </a:cubicBezTo>
                  <a:lnTo>
                    <a:pt x="17429" y="20680"/>
                  </a:lnTo>
                  <a:cubicBezTo>
                    <a:pt x="17566" y="20816"/>
                    <a:pt x="17744" y="20884"/>
                    <a:pt x="17923" y="20884"/>
                  </a:cubicBezTo>
                  <a:cubicBezTo>
                    <a:pt x="18101" y="20884"/>
                    <a:pt x="18280" y="20816"/>
                    <a:pt x="18416" y="20680"/>
                  </a:cubicBezTo>
                  <a:lnTo>
                    <a:pt x="20682" y="18414"/>
                  </a:lnTo>
                  <a:cubicBezTo>
                    <a:pt x="20954" y="18142"/>
                    <a:pt x="20954" y="17700"/>
                    <a:pt x="20682" y="17427"/>
                  </a:cubicBezTo>
                  <a:lnTo>
                    <a:pt x="19364" y="16109"/>
                  </a:lnTo>
                  <a:cubicBezTo>
                    <a:pt x="19798" y="15373"/>
                    <a:pt x="20126" y="14579"/>
                    <a:pt x="20339" y="13751"/>
                  </a:cubicBezTo>
                  <a:lnTo>
                    <a:pt x="22205" y="13751"/>
                  </a:lnTo>
                  <a:cubicBezTo>
                    <a:pt x="22591" y="13751"/>
                    <a:pt x="22903" y="13438"/>
                    <a:pt x="22903" y="13053"/>
                  </a:cubicBezTo>
                  <a:lnTo>
                    <a:pt x="22903" y="9850"/>
                  </a:lnTo>
                  <a:cubicBezTo>
                    <a:pt x="22903" y="9465"/>
                    <a:pt x="22592" y="9152"/>
                    <a:pt x="22208" y="9152"/>
                  </a:cubicBezTo>
                  <a:cubicBezTo>
                    <a:pt x="22207" y="9152"/>
                    <a:pt x="22206" y="9152"/>
                    <a:pt x="22205" y="9152"/>
                  </a:cubicBezTo>
                  <a:lnTo>
                    <a:pt x="20339" y="9152"/>
                  </a:lnTo>
                  <a:cubicBezTo>
                    <a:pt x="20126" y="8322"/>
                    <a:pt x="19798" y="7530"/>
                    <a:pt x="19364" y="6793"/>
                  </a:cubicBezTo>
                  <a:lnTo>
                    <a:pt x="20682" y="5473"/>
                  </a:lnTo>
                  <a:cubicBezTo>
                    <a:pt x="20954" y="5201"/>
                    <a:pt x="20954" y="4759"/>
                    <a:pt x="20682" y="4487"/>
                  </a:cubicBezTo>
                  <a:lnTo>
                    <a:pt x="18416" y="2221"/>
                  </a:lnTo>
                  <a:cubicBezTo>
                    <a:pt x="18280" y="2085"/>
                    <a:pt x="18101" y="2017"/>
                    <a:pt x="17923" y="2017"/>
                  </a:cubicBezTo>
                  <a:cubicBezTo>
                    <a:pt x="17744" y="2017"/>
                    <a:pt x="17566" y="2085"/>
                    <a:pt x="17429" y="2221"/>
                  </a:cubicBezTo>
                  <a:lnTo>
                    <a:pt x="16110" y="3541"/>
                  </a:lnTo>
                  <a:cubicBezTo>
                    <a:pt x="15373" y="3105"/>
                    <a:pt x="14581" y="2777"/>
                    <a:pt x="13751" y="2564"/>
                  </a:cubicBezTo>
                  <a:lnTo>
                    <a:pt x="13751" y="698"/>
                  </a:lnTo>
                  <a:cubicBezTo>
                    <a:pt x="13751" y="312"/>
                    <a:pt x="13439" y="0"/>
                    <a:pt x="1305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 name="Google Shape;6149;p48">
            <a:extLst>
              <a:ext uri="{FF2B5EF4-FFF2-40B4-BE49-F238E27FC236}">
                <a16:creationId xmlns:a16="http://schemas.microsoft.com/office/drawing/2014/main" id="{B907AA96-FFA2-4A7E-E1EE-2B29A72C71BA}"/>
              </a:ext>
            </a:extLst>
          </p:cNvPr>
          <p:cNvGrpSpPr/>
          <p:nvPr/>
        </p:nvGrpSpPr>
        <p:grpSpPr>
          <a:xfrm>
            <a:off x="4379519" y="1832951"/>
            <a:ext cx="393528" cy="322816"/>
            <a:chOff x="1190625" y="707025"/>
            <a:chExt cx="5219200" cy="4281375"/>
          </a:xfrm>
        </p:grpSpPr>
        <p:sp>
          <p:nvSpPr>
            <p:cNvPr id="35" name="Google Shape;6150;p48">
              <a:extLst>
                <a:ext uri="{FF2B5EF4-FFF2-40B4-BE49-F238E27FC236}">
                  <a16:creationId xmlns:a16="http://schemas.microsoft.com/office/drawing/2014/main" id="{058DB551-8C8D-5B6C-1EFF-925992D292EC}"/>
                </a:ext>
              </a:extLst>
            </p:cNvPr>
            <p:cNvSpPr/>
            <p:nvPr/>
          </p:nvSpPr>
          <p:spPr>
            <a:xfrm>
              <a:off x="3341900" y="2695200"/>
              <a:ext cx="917450" cy="611650"/>
            </a:xfrm>
            <a:custGeom>
              <a:avLst/>
              <a:gdLst/>
              <a:ahLst/>
              <a:cxnLst/>
              <a:rect l="l" t="t" r="r" b="b"/>
              <a:pathLst>
                <a:path w="36698" h="24466" extrusionOk="0">
                  <a:moveTo>
                    <a:pt x="6100" y="1"/>
                  </a:moveTo>
                  <a:cubicBezTo>
                    <a:pt x="2740" y="1"/>
                    <a:pt x="0" y="2741"/>
                    <a:pt x="0" y="6101"/>
                  </a:cubicBezTo>
                  <a:lnTo>
                    <a:pt x="0" y="24466"/>
                  </a:lnTo>
                  <a:lnTo>
                    <a:pt x="36698" y="24466"/>
                  </a:lnTo>
                  <a:lnTo>
                    <a:pt x="36698" y="6101"/>
                  </a:lnTo>
                  <a:cubicBezTo>
                    <a:pt x="36698" y="2741"/>
                    <a:pt x="33925" y="1"/>
                    <a:pt x="305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6151;p48">
              <a:extLst>
                <a:ext uri="{FF2B5EF4-FFF2-40B4-BE49-F238E27FC236}">
                  <a16:creationId xmlns:a16="http://schemas.microsoft.com/office/drawing/2014/main" id="{2D06823C-7478-6DA5-FC18-B2717A1E4087}"/>
                </a:ext>
              </a:extLst>
            </p:cNvPr>
            <p:cNvSpPr/>
            <p:nvPr/>
          </p:nvSpPr>
          <p:spPr>
            <a:xfrm>
              <a:off x="1496425" y="707025"/>
              <a:ext cx="4607575" cy="3363950"/>
            </a:xfrm>
            <a:custGeom>
              <a:avLst/>
              <a:gdLst/>
              <a:ahLst/>
              <a:cxnLst/>
              <a:rect l="l" t="t" r="r" b="b"/>
              <a:pathLst>
                <a:path w="184303" h="134558" extrusionOk="0">
                  <a:moveTo>
                    <a:pt x="92152" y="18365"/>
                  </a:moveTo>
                  <a:cubicBezTo>
                    <a:pt x="105656" y="18365"/>
                    <a:pt x="116616" y="29326"/>
                    <a:pt x="116616" y="42830"/>
                  </a:cubicBezTo>
                  <a:cubicBezTo>
                    <a:pt x="116616" y="56302"/>
                    <a:pt x="105656" y="67295"/>
                    <a:pt x="92152" y="67295"/>
                  </a:cubicBezTo>
                  <a:lnTo>
                    <a:pt x="104384" y="67295"/>
                  </a:lnTo>
                  <a:cubicBezTo>
                    <a:pt x="114496" y="67295"/>
                    <a:pt x="122749" y="75515"/>
                    <a:pt x="122749" y="85628"/>
                  </a:cubicBezTo>
                  <a:lnTo>
                    <a:pt x="122749" y="116225"/>
                  </a:lnTo>
                  <a:lnTo>
                    <a:pt x="61587" y="116225"/>
                  </a:lnTo>
                  <a:lnTo>
                    <a:pt x="61587" y="85628"/>
                  </a:lnTo>
                  <a:cubicBezTo>
                    <a:pt x="61587" y="75515"/>
                    <a:pt x="69807" y="67295"/>
                    <a:pt x="79919" y="67295"/>
                  </a:cubicBezTo>
                  <a:lnTo>
                    <a:pt x="92152" y="67295"/>
                  </a:lnTo>
                  <a:cubicBezTo>
                    <a:pt x="78647" y="67295"/>
                    <a:pt x="67687" y="56302"/>
                    <a:pt x="67687" y="42830"/>
                  </a:cubicBezTo>
                  <a:cubicBezTo>
                    <a:pt x="67687" y="29326"/>
                    <a:pt x="78647" y="18365"/>
                    <a:pt x="92152" y="18365"/>
                  </a:cubicBezTo>
                  <a:close/>
                  <a:moveTo>
                    <a:pt x="18365" y="0"/>
                  </a:moveTo>
                  <a:cubicBezTo>
                    <a:pt x="8221" y="0"/>
                    <a:pt x="0" y="8221"/>
                    <a:pt x="0" y="18365"/>
                  </a:cubicBezTo>
                  <a:lnTo>
                    <a:pt x="0" y="116225"/>
                  </a:lnTo>
                  <a:cubicBezTo>
                    <a:pt x="0" y="126337"/>
                    <a:pt x="8221" y="134557"/>
                    <a:pt x="18365" y="134557"/>
                  </a:cubicBezTo>
                  <a:lnTo>
                    <a:pt x="165970" y="134557"/>
                  </a:lnTo>
                  <a:cubicBezTo>
                    <a:pt x="176082" y="134557"/>
                    <a:pt x="184303" y="126337"/>
                    <a:pt x="184303" y="116225"/>
                  </a:cubicBezTo>
                  <a:lnTo>
                    <a:pt x="184303" y="18365"/>
                  </a:lnTo>
                  <a:cubicBezTo>
                    <a:pt x="184303" y="8221"/>
                    <a:pt x="176082" y="0"/>
                    <a:pt x="1659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6152;p48">
              <a:extLst>
                <a:ext uri="{FF2B5EF4-FFF2-40B4-BE49-F238E27FC236}">
                  <a16:creationId xmlns:a16="http://schemas.microsoft.com/office/drawing/2014/main" id="{F5EB9F5D-3DD5-8538-9E81-7BAF58D2805C}"/>
                </a:ext>
              </a:extLst>
            </p:cNvPr>
            <p:cNvSpPr/>
            <p:nvPr/>
          </p:nvSpPr>
          <p:spPr>
            <a:xfrm>
              <a:off x="3494400" y="1471950"/>
              <a:ext cx="611650" cy="611650"/>
            </a:xfrm>
            <a:custGeom>
              <a:avLst/>
              <a:gdLst/>
              <a:ahLst/>
              <a:cxnLst/>
              <a:rect l="l" t="t" r="r" b="b"/>
              <a:pathLst>
                <a:path w="24466" h="24466" extrusionOk="0">
                  <a:moveTo>
                    <a:pt x="12233" y="1"/>
                  </a:moveTo>
                  <a:cubicBezTo>
                    <a:pt x="5480" y="1"/>
                    <a:pt x="0" y="5448"/>
                    <a:pt x="0" y="12233"/>
                  </a:cubicBezTo>
                  <a:cubicBezTo>
                    <a:pt x="0" y="18986"/>
                    <a:pt x="5480" y="24466"/>
                    <a:pt x="12233" y="24466"/>
                  </a:cubicBezTo>
                  <a:cubicBezTo>
                    <a:pt x="18985" y="24466"/>
                    <a:pt x="24465" y="18986"/>
                    <a:pt x="24465" y="12233"/>
                  </a:cubicBezTo>
                  <a:cubicBezTo>
                    <a:pt x="24465" y="5448"/>
                    <a:pt x="18985" y="1"/>
                    <a:pt x="122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6153;p48">
              <a:extLst>
                <a:ext uri="{FF2B5EF4-FFF2-40B4-BE49-F238E27FC236}">
                  <a16:creationId xmlns:a16="http://schemas.microsoft.com/office/drawing/2014/main" id="{861884C8-042D-EE3D-7312-BBAB396EDE7E}"/>
                </a:ext>
              </a:extLst>
            </p:cNvPr>
            <p:cNvSpPr/>
            <p:nvPr/>
          </p:nvSpPr>
          <p:spPr>
            <a:xfrm>
              <a:off x="1190625" y="4376750"/>
              <a:ext cx="5219200" cy="611650"/>
            </a:xfrm>
            <a:custGeom>
              <a:avLst/>
              <a:gdLst/>
              <a:ahLst/>
              <a:cxnLst/>
              <a:rect l="l" t="t" r="r" b="b"/>
              <a:pathLst>
                <a:path w="208768" h="24466" extrusionOk="0">
                  <a:moveTo>
                    <a:pt x="12232" y="1"/>
                  </a:moveTo>
                  <a:cubicBezTo>
                    <a:pt x="5480" y="1"/>
                    <a:pt x="0" y="5481"/>
                    <a:pt x="0" y="12233"/>
                  </a:cubicBezTo>
                  <a:lnTo>
                    <a:pt x="0" y="24466"/>
                  </a:lnTo>
                  <a:lnTo>
                    <a:pt x="208767" y="24466"/>
                  </a:lnTo>
                  <a:lnTo>
                    <a:pt x="208767" y="12233"/>
                  </a:lnTo>
                  <a:cubicBezTo>
                    <a:pt x="208767" y="5481"/>
                    <a:pt x="203287" y="1"/>
                    <a:pt x="1965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 name="Google Shape;6162;p48">
            <a:extLst>
              <a:ext uri="{FF2B5EF4-FFF2-40B4-BE49-F238E27FC236}">
                <a16:creationId xmlns:a16="http://schemas.microsoft.com/office/drawing/2014/main" id="{13AD2F1B-A067-063A-9E00-3386DAD2D123}"/>
              </a:ext>
            </a:extLst>
          </p:cNvPr>
          <p:cNvGrpSpPr/>
          <p:nvPr/>
        </p:nvGrpSpPr>
        <p:grpSpPr>
          <a:xfrm>
            <a:off x="7370342" y="1797595"/>
            <a:ext cx="319743" cy="393528"/>
            <a:chOff x="1679900" y="238125"/>
            <a:chExt cx="4240625" cy="5219200"/>
          </a:xfrm>
        </p:grpSpPr>
        <p:sp>
          <p:nvSpPr>
            <p:cNvPr id="43" name="Google Shape;6163;p48">
              <a:extLst>
                <a:ext uri="{FF2B5EF4-FFF2-40B4-BE49-F238E27FC236}">
                  <a16:creationId xmlns:a16="http://schemas.microsoft.com/office/drawing/2014/main" id="{9E135AAD-764F-0156-645E-ADF7B1CFE51A}"/>
                </a:ext>
              </a:extLst>
            </p:cNvPr>
            <p:cNvSpPr/>
            <p:nvPr/>
          </p:nvSpPr>
          <p:spPr>
            <a:xfrm>
              <a:off x="3820600" y="238125"/>
              <a:ext cx="2099925" cy="1410000"/>
            </a:xfrm>
            <a:custGeom>
              <a:avLst/>
              <a:gdLst/>
              <a:ahLst/>
              <a:cxnLst/>
              <a:rect l="l" t="t" r="r" b="b"/>
              <a:pathLst>
                <a:path w="83997" h="56400" extrusionOk="0">
                  <a:moveTo>
                    <a:pt x="0" y="0"/>
                  </a:moveTo>
                  <a:lnTo>
                    <a:pt x="0" y="23813"/>
                  </a:lnTo>
                  <a:lnTo>
                    <a:pt x="27075" y="32848"/>
                  </a:lnTo>
                  <a:lnTo>
                    <a:pt x="19213" y="56400"/>
                  </a:lnTo>
                  <a:lnTo>
                    <a:pt x="83996" y="30597"/>
                  </a:lnTo>
                  <a:lnTo>
                    <a:pt x="12233" y="1990"/>
                  </a:lnTo>
                  <a:lnTo>
                    <a:pt x="1223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6164;p48">
              <a:extLst>
                <a:ext uri="{FF2B5EF4-FFF2-40B4-BE49-F238E27FC236}">
                  <a16:creationId xmlns:a16="http://schemas.microsoft.com/office/drawing/2014/main" id="{FAF06D39-BC80-1A3E-B6FC-CD4134D2B5D8}"/>
                </a:ext>
              </a:extLst>
            </p:cNvPr>
            <p:cNvSpPr/>
            <p:nvPr/>
          </p:nvSpPr>
          <p:spPr>
            <a:xfrm>
              <a:off x="3820600" y="2028125"/>
              <a:ext cx="305825" cy="3429200"/>
            </a:xfrm>
            <a:custGeom>
              <a:avLst/>
              <a:gdLst/>
              <a:ahLst/>
              <a:cxnLst/>
              <a:rect l="l" t="t" r="r" b="b"/>
              <a:pathLst>
                <a:path w="12233" h="137168" extrusionOk="0">
                  <a:moveTo>
                    <a:pt x="12233" y="1"/>
                  </a:moveTo>
                  <a:cubicBezTo>
                    <a:pt x="8905" y="5187"/>
                    <a:pt x="4763" y="9623"/>
                    <a:pt x="0" y="13375"/>
                  </a:cubicBezTo>
                  <a:lnTo>
                    <a:pt x="0" y="137167"/>
                  </a:lnTo>
                  <a:lnTo>
                    <a:pt x="12233" y="137167"/>
                  </a:lnTo>
                  <a:lnTo>
                    <a:pt x="1223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6165;p48">
              <a:extLst>
                <a:ext uri="{FF2B5EF4-FFF2-40B4-BE49-F238E27FC236}">
                  <a16:creationId xmlns:a16="http://schemas.microsoft.com/office/drawing/2014/main" id="{9BA548AB-2532-C615-9461-80524BC66422}"/>
                </a:ext>
              </a:extLst>
            </p:cNvPr>
            <p:cNvSpPr/>
            <p:nvPr/>
          </p:nvSpPr>
          <p:spPr>
            <a:xfrm>
              <a:off x="1679900" y="1058500"/>
              <a:ext cx="2431025" cy="4398825"/>
            </a:xfrm>
            <a:custGeom>
              <a:avLst/>
              <a:gdLst/>
              <a:ahLst/>
              <a:cxnLst/>
              <a:rect l="l" t="t" r="r" b="b"/>
              <a:pathLst>
                <a:path w="97241" h="175953" extrusionOk="0">
                  <a:moveTo>
                    <a:pt x="74015" y="1"/>
                  </a:moveTo>
                  <a:lnTo>
                    <a:pt x="70166" y="11613"/>
                  </a:lnTo>
                  <a:cubicBezTo>
                    <a:pt x="66806" y="21628"/>
                    <a:pt x="57477" y="28347"/>
                    <a:pt x="46941" y="28347"/>
                  </a:cubicBezTo>
                  <a:lnTo>
                    <a:pt x="12233" y="28347"/>
                  </a:lnTo>
                  <a:cubicBezTo>
                    <a:pt x="5481" y="28347"/>
                    <a:pt x="1" y="33827"/>
                    <a:pt x="1" y="40580"/>
                  </a:cubicBezTo>
                  <a:lnTo>
                    <a:pt x="1" y="96033"/>
                  </a:lnTo>
                  <a:cubicBezTo>
                    <a:pt x="1" y="102786"/>
                    <a:pt x="5481" y="108266"/>
                    <a:pt x="12233" y="108266"/>
                  </a:cubicBezTo>
                  <a:lnTo>
                    <a:pt x="12233" y="175952"/>
                  </a:lnTo>
                  <a:lnTo>
                    <a:pt x="36698" y="175952"/>
                  </a:lnTo>
                  <a:lnTo>
                    <a:pt x="36698" y="108266"/>
                  </a:lnTo>
                  <a:cubicBezTo>
                    <a:pt x="43451" y="108266"/>
                    <a:pt x="48931" y="102786"/>
                    <a:pt x="48931" y="96033"/>
                  </a:cubicBezTo>
                  <a:lnTo>
                    <a:pt x="48931" y="53138"/>
                  </a:lnTo>
                  <a:cubicBezTo>
                    <a:pt x="50170" y="52649"/>
                    <a:pt x="82170" y="52975"/>
                    <a:pt x="92739" y="21236"/>
                  </a:cubicBezTo>
                  <a:lnTo>
                    <a:pt x="97241" y="7764"/>
                  </a:lnTo>
                  <a:lnTo>
                    <a:pt x="740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6166;p48">
              <a:extLst>
                <a:ext uri="{FF2B5EF4-FFF2-40B4-BE49-F238E27FC236}">
                  <a16:creationId xmlns:a16="http://schemas.microsoft.com/office/drawing/2014/main" id="{CD966730-2B9E-5B22-1A1C-DA2C5144FD41}"/>
                </a:ext>
              </a:extLst>
            </p:cNvPr>
            <p:cNvSpPr/>
            <p:nvPr/>
          </p:nvSpPr>
          <p:spPr>
            <a:xfrm>
              <a:off x="1833225" y="849725"/>
              <a:ext cx="917450" cy="917475"/>
            </a:xfrm>
            <a:custGeom>
              <a:avLst/>
              <a:gdLst/>
              <a:ahLst/>
              <a:cxnLst/>
              <a:rect l="l" t="t" r="r" b="b"/>
              <a:pathLst>
                <a:path w="36698" h="36699" extrusionOk="0">
                  <a:moveTo>
                    <a:pt x="18333" y="1"/>
                  </a:moveTo>
                  <a:cubicBezTo>
                    <a:pt x="8188" y="1"/>
                    <a:pt x="0" y="8221"/>
                    <a:pt x="0" y="18366"/>
                  </a:cubicBezTo>
                  <a:cubicBezTo>
                    <a:pt x="0" y="28478"/>
                    <a:pt x="8188" y="36698"/>
                    <a:pt x="18333" y="36698"/>
                  </a:cubicBezTo>
                  <a:cubicBezTo>
                    <a:pt x="28478" y="36698"/>
                    <a:pt x="36698" y="28478"/>
                    <a:pt x="36698" y="18366"/>
                  </a:cubicBezTo>
                  <a:cubicBezTo>
                    <a:pt x="36698" y="8221"/>
                    <a:pt x="28478" y="1"/>
                    <a:pt x="183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 name="Google Shape;6154;p48">
            <a:extLst>
              <a:ext uri="{FF2B5EF4-FFF2-40B4-BE49-F238E27FC236}">
                <a16:creationId xmlns:a16="http://schemas.microsoft.com/office/drawing/2014/main" id="{52B8155C-CC8B-6274-0046-AD07448464C2}"/>
              </a:ext>
            </a:extLst>
          </p:cNvPr>
          <p:cNvGrpSpPr/>
          <p:nvPr/>
        </p:nvGrpSpPr>
        <p:grpSpPr>
          <a:xfrm>
            <a:off x="1493131" y="1797598"/>
            <a:ext cx="398323" cy="393522"/>
            <a:chOff x="1190625" y="238200"/>
            <a:chExt cx="5282800" cy="5219125"/>
          </a:xfrm>
        </p:grpSpPr>
        <p:sp>
          <p:nvSpPr>
            <p:cNvPr id="56" name="Google Shape;6155;p48">
              <a:extLst>
                <a:ext uri="{FF2B5EF4-FFF2-40B4-BE49-F238E27FC236}">
                  <a16:creationId xmlns:a16="http://schemas.microsoft.com/office/drawing/2014/main" id="{BE28D4AF-3CE4-0490-748B-AD5A1C8DB042}"/>
                </a:ext>
              </a:extLst>
            </p:cNvPr>
            <p:cNvSpPr/>
            <p:nvPr/>
          </p:nvSpPr>
          <p:spPr>
            <a:xfrm>
              <a:off x="2570425" y="1828325"/>
              <a:ext cx="2280150" cy="2317675"/>
            </a:xfrm>
            <a:custGeom>
              <a:avLst/>
              <a:gdLst/>
              <a:ahLst/>
              <a:cxnLst/>
              <a:rect l="l" t="t" r="r" b="b"/>
              <a:pathLst>
                <a:path w="91206" h="92707" extrusionOk="0">
                  <a:moveTo>
                    <a:pt x="60935" y="1"/>
                  </a:moveTo>
                  <a:lnTo>
                    <a:pt x="1" y="66578"/>
                  </a:lnTo>
                  <a:lnTo>
                    <a:pt x="26129" y="92706"/>
                  </a:lnTo>
                  <a:lnTo>
                    <a:pt x="91206" y="30272"/>
                  </a:lnTo>
                  <a:lnTo>
                    <a:pt x="6093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6156;p48">
              <a:extLst>
                <a:ext uri="{FF2B5EF4-FFF2-40B4-BE49-F238E27FC236}">
                  <a16:creationId xmlns:a16="http://schemas.microsoft.com/office/drawing/2014/main" id="{C407FF23-A84E-86B4-7524-41D5E9D6D657}"/>
                </a:ext>
              </a:extLst>
            </p:cNvPr>
            <p:cNvSpPr/>
            <p:nvPr/>
          </p:nvSpPr>
          <p:spPr>
            <a:xfrm>
              <a:off x="4300100" y="238200"/>
              <a:ext cx="2173325" cy="2135725"/>
            </a:xfrm>
            <a:custGeom>
              <a:avLst/>
              <a:gdLst/>
              <a:ahLst/>
              <a:cxnLst/>
              <a:rect l="l" t="t" r="r" b="b"/>
              <a:pathLst>
                <a:path w="86933" h="85429" extrusionOk="0">
                  <a:moveTo>
                    <a:pt x="60451" y="0"/>
                  </a:moveTo>
                  <a:cubicBezTo>
                    <a:pt x="54160" y="0"/>
                    <a:pt x="47833" y="2462"/>
                    <a:pt x="43059" y="7532"/>
                  </a:cubicBezTo>
                  <a:lnTo>
                    <a:pt x="1" y="54570"/>
                  </a:lnTo>
                  <a:lnTo>
                    <a:pt x="30859" y="85428"/>
                  </a:lnTo>
                  <a:lnTo>
                    <a:pt x="76820" y="41294"/>
                  </a:lnTo>
                  <a:cubicBezTo>
                    <a:pt x="86672" y="32062"/>
                    <a:pt x="86932" y="16535"/>
                    <a:pt x="77375" y="6978"/>
                  </a:cubicBezTo>
                  <a:cubicBezTo>
                    <a:pt x="72770" y="2372"/>
                    <a:pt x="66628" y="0"/>
                    <a:pt x="604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6157;p48">
              <a:extLst>
                <a:ext uri="{FF2B5EF4-FFF2-40B4-BE49-F238E27FC236}">
                  <a16:creationId xmlns:a16="http://schemas.microsoft.com/office/drawing/2014/main" id="{1B322BB0-8C85-1938-FF88-729B44F7E5B5}"/>
                </a:ext>
              </a:extLst>
            </p:cNvPr>
            <p:cNvSpPr/>
            <p:nvPr/>
          </p:nvSpPr>
          <p:spPr>
            <a:xfrm>
              <a:off x="1190625" y="3744750"/>
              <a:ext cx="1794100" cy="1712575"/>
            </a:xfrm>
            <a:custGeom>
              <a:avLst/>
              <a:gdLst/>
              <a:ahLst/>
              <a:cxnLst/>
              <a:rect l="l" t="t" r="r" b="b"/>
              <a:pathLst>
                <a:path w="71764" h="68503" extrusionOk="0">
                  <a:moveTo>
                    <a:pt x="26585" y="0"/>
                  </a:moveTo>
                  <a:lnTo>
                    <a:pt x="0" y="68502"/>
                  </a:lnTo>
                  <a:lnTo>
                    <a:pt x="71764" y="44722"/>
                  </a:lnTo>
                  <a:lnTo>
                    <a:pt x="71764" y="23519"/>
                  </a:lnTo>
                  <a:lnTo>
                    <a:pt x="477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6158;p48">
              <a:extLst>
                <a:ext uri="{FF2B5EF4-FFF2-40B4-BE49-F238E27FC236}">
                  <a16:creationId xmlns:a16="http://schemas.microsoft.com/office/drawing/2014/main" id="{E92E58E9-625F-2604-6EB0-11C119A35E5E}"/>
                </a:ext>
              </a:extLst>
            </p:cNvPr>
            <p:cNvSpPr/>
            <p:nvPr/>
          </p:nvSpPr>
          <p:spPr>
            <a:xfrm>
              <a:off x="2159425" y="5151475"/>
              <a:ext cx="2700950" cy="305850"/>
            </a:xfrm>
            <a:custGeom>
              <a:avLst/>
              <a:gdLst/>
              <a:ahLst/>
              <a:cxnLst/>
              <a:rect l="l" t="t" r="r" b="b"/>
              <a:pathLst>
                <a:path w="108038" h="12234" extrusionOk="0">
                  <a:moveTo>
                    <a:pt x="36796" y="1"/>
                  </a:moveTo>
                  <a:lnTo>
                    <a:pt x="0" y="12233"/>
                  </a:lnTo>
                  <a:lnTo>
                    <a:pt x="108037" y="12233"/>
                  </a:lnTo>
                  <a:lnTo>
                    <a:pt x="10803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Box 3">
            <a:extLst>
              <a:ext uri="{FF2B5EF4-FFF2-40B4-BE49-F238E27FC236}">
                <a16:creationId xmlns:a16="http://schemas.microsoft.com/office/drawing/2014/main" id="{6D64554C-BD41-9B8E-2791-11AC7EE3EA0B}"/>
              </a:ext>
            </a:extLst>
          </p:cNvPr>
          <p:cNvSpPr txBox="1"/>
          <p:nvPr/>
        </p:nvSpPr>
        <p:spPr>
          <a:xfrm>
            <a:off x="717425" y="4617200"/>
            <a:ext cx="2382383" cy="307777"/>
          </a:xfrm>
          <a:prstGeom prst="rect">
            <a:avLst/>
          </a:prstGeom>
          <a:noFill/>
        </p:spPr>
        <p:txBody>
          <a:bodyPr wrap="none" rtlCol="0">
            <a:spAutoFit/>
          </a:bodyPr>
          <a:lstStyle/>
          <a:p>
            <a:r>
              <a:rPr lang="en-US" b="0" i="0" dirty="0">
                <a:solidFill>
                  <a:srgbClr val="000000"/>
                </a:solidFill>
                <a:effectLst/>
                <a:latin typeface="Helvetica Neue"/>
              </a:rPr>
              <a:t>(Dyer and Gibb Dyer, 2010)</a:t>
            </a:r>
            <a:endParaRPr lang="en-GB" dirty="0"/>
          </a:p>
        </p:txBody>
      </p:sp>
    </p:spTree>
    <p:extLst>
      <p:ext uri="{BB962C8B-B14F-4D97-AF65-F5344CB8AC3E}">
        <p14:creationId xmlns:p14="http://schemas.microsoft.com/office/powerpoint/2010/main" val="24961300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6117"/>
        <p:cNvGrpSpPr/>
        <p:nvPr/>
      </p:nvGrpSpPr>
      <p:grpSpPr>
        <a:xfrm>
          <a:off x="0" y="0"/>
          <a:ext cx="0" cy="0"/>
          <a:chOff x="0" y="0"/>
          <a:chExt cx="0" cy="0"/>
        </a:xfrm>
      </p:grpSpPr>
      <p:sp>
        <p:nvSpPr>
          <p:cNvPr id="6125" name="Google Shape;6125;p48"/>
          <p:cNvSpPr txBox="1">
            <a:spLocks noGrp="1"/>
          </p:cNvSpPr>
          <p:nvPr>
            <p:ph type="title"/>
          </p:nvPr>
        </p:nvSpPr>
        <p:spPr>
          <a:xfrm>
            <a:off x="717425" y="451929"/>
            <a:ext cx="7709100" cy="471900"/>
          </a:xfrm>
          <a:prstGeom prst="rect">
            <a:avLst/>
          </a:prstGeom>
        </p:spPr>
        <p:txBody>
          <a:bodyPr spcFirstLastPara="1" wrap="square" lIns="91425" tIns="91425" rIns="91425" bIns="91425" anchor="ctr" anchorCtr="0">
            <a:noAutofit/>
          </a:bodyPr>
          <a:lstStyle/>
          <a:p>
            <a:pPr marR="0" algn="just">
              <a:spcBef>
                <a:spcPts val="1200"/>
              </a:spcBef>
              <a:spcAft>
                <a:spcPts val="0"/>
              </a:spcAft>
            </a:pPr>
            <a:r>
              <a:rPr lang="en-GB" sz="3200" kern="0" dirty="0">
                <a:solidFill>
                  <a:schemeClr val="tx1"/>
                </a:solidFill>
                <a:effectLst/>
                <a:ea typeface="Times New Roman" panose="02020603050405020304" pitchFamily="18" charset="0"/>
                <a:cs typeface="Times New Roman" panose="02020603050405020304" pitchFamily="18" charset="0"/>
              </a:rPr>
              <a:t>Successful </a:t>
            </a:r>
            <a:r>
              <a:rPr lang="en-GB" sz="3200" kern="0" dirty="0">
                <a:solidFill>
                  <a:schemeClr val="bg2"/>
                </a:solidFill>
                <a:effectLst/>
                <a:ea typeface="Times New Roman" panose="02020603050405020304" pitchFamily="18" charset="0"/>
                <a:cs typeface="Times New Roman" panose="02020603050405020304" pitchFamily="18" charset="0"/>
              </a:rPr>
              <a:t>Team Development</a:t>
            </a:r>
            <a:endParaRPr lang="en-US" sz="3200" dirty="0">
              <a:solidFill>
                <a:schemeClr val="bg2"/>
              </a:solidFill>
              <a:effectLst/>
              <a:ea typeface="Calibri" panose="020F0502020204030204" pitchFamily="34" charset="0"/>
              <a:cs typeface="Times New Roman" panose="02020603050405020304" pitchFamily="18" charset="0"/>
            </a:endParaRPr>
          </a:p>
        </p:txBody>
      </p:sp>
      <p:sp>
        <p:nvSpPr>
          <p:cNvPr id="6168" name="Google Shape;6168;p48"/>
          <p:cNvSpPr/>
          <p:nvPr/>
        </p:nvSpPr>
        <p:spPr>
          <a:xfrm>
            <a:off x="6617169" y="689756"/>
            <a:ext cx="190482" cy="190398"/>
          </a:xfrm>
          <a:custGeom>
            <a:avLst/>
            <a:gdLst/>
            <a:ahLst/>
            <a:cxnLst/>
            <a:rect l="l" t="t" r="r" b="b"/>
            <a:pathLst>
              <a:path w="2274" h="2273" fill="none" extrusionOk="0">
                <a:moveTo>
                  <a:pt x="2273" y="971"/>
                </a:moveTo>
                <a:cubicBezTo>
                  <a:pt x="2273" y="1839"/>
                  <a:pt x="1225" y="2273"/>
                  <a:pt x="612" y="1659"/>
                </a:cubicBezTo>
                <a:cubicBezTo>
                  <a:pt x="1" y="1048"/>
                  <a:pt x="435" y="1"/>
                  <a:pt x="1299" y="1"/>
                </a:cubicBezTo>
                <a:cubicBezTo>
                  <a:pt x="1836" y="1"/>
                  <a:pt x="2273" y="435"/>
                  <a:pt x="2273" y="971"/>
                </a:cubicBezTo>
                <a:close/>
              </a:path>
            </a:pathLst>
          </a:custGeom>
          <a:solidFill>
            <a:schemeClr val="accent1"/>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69" name="Google Shape;6169;p48"/>
          <p:cNvGrpSpPr/>
          <p:nvPr/>
        </p:nvGrpSpPr>
        <p:grpSpPr>
          <a:xfrm>
            <a:off x="5179636" y="501992"/>
            <a:ext cx="402369" cy="316376"/>
            <a:chOff x="1163250" y="1972063"/>
            <a:chExt cx="106800" cy="83975"/>
          </a:xfrm>
        </p:grpSpPr>
        <p:sp>
          <p:nvSpPr>
            <p:cNvPr id="6170" name="Google Shape;6170;p48"/>
            <p:cNvSpPr/>
            <p:nvPr/>
          </p:nvSpPr>
          <p:spPr>
            <a:xfrm>
              <a:off x="1251000" y="2007013"/>
              <a:ext cx="16725" cy="14325"/>
            </a:xfrm>
            <a:custGeom>
              <a:avLst/>
              <a:gdLst/>
              <a:ahLst/>
              <a:cxnLst/>
              <a:rect l="l" t="t" r="r" b="b"/>
              <a:pathLst>
                <a:path w="669" h="573" extrusionOk="0">
                  <a:moveTo>
                    <a:pt x="380" y="1"/>
                  </a:moveTo>
                  <a:cubicBezTo>
                    <a:pt x="310" y="1"/>
                    <a:pt x="238" y="27"/>
                    <a:pt x="180" y="84"/>
                  </a:cubicBezTo>
                  <a:cubicBezTo>
                    <a:pt x="0" y="264"/>
                    <a:pt x="129" y="572"/>
                    <a:pt x="383" y="572"/>
                  </a:cubicBezTo>
                  <a:cubicBezTo>
                    <a:pt x="540" y="572"/>
                    <a:pt x="665" y="444"/>
                    <a:pt x="669" y="286"/>
                  </a:cubicBezTo>
                  <a:cubicBezTo>
                    <a:pt x="669" y="114"/>
                    <a:pt x="527" y="1"/>
                    <a:pt x="3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1" name="Google Shape;6171;p48"/>
            <p:cNvSpPr/>
            <p:nvPr/>
          </p:nvSpPr>
          <p:spPr>
            <a:xfrm>
              <a:off x="1253400" y="2041788"/>
              <a:ext cx="16650" cy="14250"/>
            </a:xfrm>
            <a:custGeom>
              <a:avLst/>
              <a:gdLst/>
              <a:ahLst/>
              <a:cxnLst/>
              <a:rect l="l" t="t" r="r" b="b"/>
              <a:pathLst>
                <a:path w="666" h="570" extrusionOk="0">
                  <a:moveTo>
                    <a:pt x="287" y="1"/>
                  </a:moveTo>
                  <a:cubicBezTo>
                    <a:pt x="129" y="1"/>
                    <a:pt x="1" y="126"/>
                    <a:pt x="1" y="283"/>
                  </a:cubicBezTo>
                  <a:cubicBezTo>
                    <a:pt x="1" y="455"/>
                    <a:pt x="142" y="570"/>
                    <a:pt x="288" y="570"/>
                  </a:cubicBezTo>
                  <a:cubicBezTo>
                    <a:pt x="358" y="570"/>
                    <a:pt x="429" y="544"/>
                    <a:pt x="486" y="486"/>
                  </a:cubicBezTo>
                  <a:cubicBezTo>
                    <a:pt x="666" y="306"/>
                    <a:pt x="540"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2" name="Google Shape;6172;p48"/>
            <p:cNvSpPr/>
            <p:nvPr/>
          </p:nvSpPr>
          <p:spPr>
            <a:xfrm>
              <a:off x="1253400" y="1972363"/>
              <a:ext cx="14325" cy="14425"/>
            </a:xfrm>
            <a:custGeom>
              <a:avLst/>
              <a:gdLst/>
              <a:ahLst/>
              <a:cxnLst/>
              <a:rect l="l" t="t" r="r" b="b"/>
              <a:pathLst>
                <a:path w="573" h="577" extrusionOk="0">
                  <a:moveTo>
                    <a:pt x="287" y="1"/>
                  </a:moveTo>
                  <a:cubicBezTo>
                    <a:pt x="129" y="1"/>
                    <a:pt x="1" y="126"/>
                    <a:pt x="1" y="284"/>
                  </a:cubicBezTo>
                  <a:lnTo>
                    <a:pt x="1" y="287"/>
                  </a:lnTo>
                  <a:lnTo>
                    <a:pt x="1" y="290"/>
                  </a:lnTo>
                  <a:cubicBezTo>
                    <a:pt x="1" y="448"/>
                    <a:pt x="129" y="576"/>
                    <a:pt x="287" y="576"/>
                  </a:cubicBezTo>
                  <a:cubicBezTo>
                    <a:pt x="444" y="576"/>
                    <a:pt x="573" y="448"/>
                    <a:pt x="573" y="290"/>
                  </a:cubicBezTo>
                  <a:lnTo>
                    <a:pt x="573" y="287"/>
                  </a:lnTo>
                  <a:lnTo>
                    <a:pt x="573" y="284"/>
                  </a:lnTo>
                  <a:cubicBezTo>
                    <a:pt x="569" y="126"/>
                    <a:pt x="444"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3" name="Google Shape;6173;p48"/>
            <p:cNvSpPr/>
            <p:nvPr/>
          </p:nvSpPr>
          <p:spPr>
            <a:xfrm>
              <a:off x="1206075" y="2007013"/>
              <a:ext cx="16650" cy="14325"/>
            </a:xfrm>
            <a:custGeom>
              <a:avLst/>
              <a:gdLst/>
              <a:ahLst/>
              <a:cxnLst/>
              <a:rect l="l" t="t" r="r" b="b"/>
              <a:pathLst>
                <a:path w="666" h="573" extrusionOk="0">
                  <a:moveTo>
                    <a:pt x="379" y="1"/>
                  </a:moveTo>
                  <a:cubicBezTo>
                    <a:pt x="310" y="1"/>
                    <a:pt x="239" y="27"/>
                    <a:pt x="181" y="84"/>
                  </a:cubicBezTo>
                  <a:cubicBezTo>
                    <a:pt x="1" y="264"/>
                    <a:pt x="126" y="572"/>
                    <a:pt x="380" y="572"/>
                  </a:cubicBezTo>
                  <a:cubicBezTo>
                    <a:pt x="537" y="572"/>
                    <a:pt x="666" y="444"/>
                    <a:pt x="666" y="286"/>
                  </a:cubicBezTo>
                  <a:cubicBezTo>
                    <a:pt x="666" y="114"/>
                    <a:pt x="526"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4" name="Google Shape;6174;p48"/>
            <p:cNvSpPr/>
            <p:nvPr/>
          </p:nvSpPr>
          <p:spPr>
            <a:xfrm>
              <a:off x="1206075" y="2041738"/>
              <a:ext cx="16650" cy="14300"/>
            </a:xfrm>
            <a:custGeom>
              <a:avLst/>
              <a:gdLst/>
              <a:ahLst/>
              <a:cxnLst/>
              <a:rect l="l" t="t" r="r" b="b"/>
              <a:pathLst>
                <a:path w="666" h="572" extrusionOk="0">
                  <a:moveTo>
                    <a:pt x="378" y="0"/>
                  </a:moveTo>
                  <a:cubicBezTo>
                    <a:pt x="308" y="0"/>
                    <a:pt x="238" y="26"/>
                    <a:pt x="181" y="83"/>
                  </a:cubicBezTo>
                  <a:cubicBezTo>
                    <a:pt x="1" y="263"/>
                    <a:pt x="126" y="571"/>
                    <a:pt x="380" y="571"/>
                  </a:cubicBezTo>
                  <a:cubicBezTo>
                    <a:pt x="537" y="571"/>
                    <a:pt x="666" y="443"/>
                    <a:pt x="666" y="285"/>
                  </a:cubicBezTo>
                  <a:cubicBezTo>
                    <a:pt x="666" y="113"/>
                    <a:pt x="524" y="0"/>
                    <a:pt x="3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5" name="Google Shape;6175;p48"/>
            <p:cNvSpPr/>
            <p:nvPr/>
          </p:nvSpPr>
          <p:spPr>
            <a:xfrm>
              <a:off x="1163250" y="2007063"/>
              <a:ext cx="14500" cy="14275"/>
            </a:xfrm>
            <a:custGeom>
              <a:avLst/>
              <a:gdLst/>
              <a:ahLst/>
              <a:cxnLst/>
              <a:rect l="l" t="t" r="r" b="b"/>
              <a:pathLst>
                <a:path w="580" h="571" extrusionOk="0">
                  <a:moveTo>
                    <a:pt x="285" y="1"/>
                  </a:moveTo>
                  <a:cubicBezTo>
                    <a:pt x="129" y="1"/>
                    <a:pt x="1" y="127"/>
                    <a:pt x="1" y="284"/>
                  </a:cubicBezTo>
                  <a:cubicBezTo>
                    <a:pt x="1" y="441"/>
                    <a:pt x="129" y="570"/>
                    <a:pt x="285" y="570"/>
                  </a:cubicBezTo>
                  <a:cubicBezTo>
                    <a:pt x="289" y="570"/>
                    <a:pt x="293" y="570"/>
                    <a:pt x="296" y="570"/>
                  </a:cubicBezTo>
                  <a:cubicBezTo>
                    <a:pt x="454" y="570"/>
                    <a:pt x="579" y="442"/>
                    <a:pt x="579" y="284"/>
                  </a:cubicBezTo>
                  <a:cubicBezTo>
                    <a:pt x="579" y="127"/>
                    <a:pt x="454" y="1"/>
                    <a:pt x="296" y="1"/>
                  </a:cubicBezTo>
                  <a:cubicBezTo>
                    <a:pt x="293" y="1"/>
                    <a:pt x="289"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6" name="Google Shape;6176;p48"/>
            <p:cNvSpPr/>
            <p:nvPr/>
          </p:nvSpPr>
          <p:spPr>
            <a:xfrm>
              <a:off x="1163250" y="2041788"/>
              <a:ext cx="14500" cy="14250"/>
            </a:xfrm>
            <a:custGeom>
              <a:avLst/>
              <a:gdLst/>
              <a:ahLst/>
              <a:cxnLst/>
              <a:rect l="l" t="t" r="r" b="b"/>
              <a:pathLst>
                <a:path w="580" h="570" extrusionOk="0">
                  <a:moveTo>
                    <a:pt x="285" y="0"/>
                  </a:moveTo>
                  <a:cubicBezTo>
                    <a:pt x="129" y="0"/>
                    <a:pt x="1" y="127"/>
                    <a:pt x="1" y="283"/>
                  </a:cubicBezTo>
                  <a:cubicBezTo>
                    <a:pt x="1" y="440"/>
                    <a:pt x="129" y="570"/>
                    <a:pt x="285" y="570"/>
                  </a:cubicBezTo>
                  <a:cubicBezTo>
                    <a:pt x="289" y="570"/>
                    <a:pt x="293" y="570"/>
                    <a:pt x="296" y="569"/>
                  </a:cubicBezTo>
                  <a:cubicBezTo>
                    <a:pt x="454" y="569"/>
                    <a:pt x="579" y="441"/>
                    <a:pt x="579" y="283"/>
                  </a:cubicBezTo>
                  <a:cubicBezTo>
                    <a:pt x="579" y="126"/>
                    <a:pt x="454" y="1"/>
                    <a:pt x="296" y="1"/>
                  </a:cubicBezTo>
                  <a:cubicBezTo>
                    <a:pt x="293" y="0"/>
                    <a:pt x="289"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7" name="Google Shape;6177;p48"/>
            <p:cNvSpPr/>
            <p:nvPr/>
          </p:nvSpPr>
          <p:spPr>
            <a:xfrm>
              <a:off x="1208325" y="1972063"/>
              <a:ext cx="14575" cy="14950"/>
            </a:xfrm>
            <a:custGeom>
              <a:avLst/>
              <a:gdLst/>
              <a:ahLst/>
              <a:cxnLst/>
              <a:rect l="l" t="t" r="r" b="b"/>
              <a:pathLst>
                <a:path w="583" h="598" extrusionOk="0">
                  <a:moveTo>
                    <a:pt x="290" y="0"/>
                  </a:moveTo>
                  <a:cubicBezTo>
                    <a:pt x="129" y="0"/>
                    <a:pt x="1" y="135"/>
                    <a:pt x="7" y="296"/>
                  </a:cubicBezTo>
                  <a:lnTo>
                    <a:pt x="7" y="302"/>
                  </a:lnTo>
                  <a:cubicBezTo>
                    <a:pt x="1" y="463"/>
                    <a:pt x="129" y="598"/>
                    <a:pt x="290" y="598"/>
                  </a:cubicBezTo>
                  <a:cubicBezTo>
                    <a:pt x="454" y="598"/>
                    <a:pt x="582" y="463"/>
                    <a:pt x="576" y="302"/>
                  </a:cubicBezTo>
                  <a:lnTo>
                    <a:pt x="576" y="299"/>
                  </a:lnTo>
                  <a:lnTo>
                    <a:pt x="576" y="296"/>
                  </a:lnTo>
                  <a:cubicBezTo>
                    <a:pt x="582" y="135"/>
                    <a:pt x="454" y="0"/>
                    <a:pt x="2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8" name="Google Shape;6178;p48"/>
            <p:cNvSpPr/>
            <p:nvPr/>
          </p:nvSpPr>
          <p:spPr>
            <a:xfrm>
              <a:off x="1163500" y="1972363"/>
              <a:ext cx="14250" cy="14425"/>
            </a:xfrm>
            <a:custGeom>
              <a:avLst/>
              <a:gdLst/>
              <a:ahLst/>
              <a:cxnLst/>
              <a:rect l="l" t="t" r="r" b="b"/>
              <a:pathLst>
                <a:path w="570" h="577" extrusionOk="0">
                  <a:moveTo>
                    <a:pt x="286" y="1"/>
                  </a:moveTo>
                  <a:cubicBezTo>
                    <a:pt x="129" y="1"/>
                    <a:pt x="0" y="126"/>
                    <a:pt x="0" y="284"/>
                  </a:cubicBezTo>
                  <a:lnTo>
                    <a:pt x="0" y="287"/>
                  </a:lnTo>
                  <a:lnTo>
                    <a:pt x="0" y="290"/>
                  </a:lnTo>
                  <a:cubicBezTo>
                    <a:pt x="0" y="448"/>
                    <a:pt x="129" y="576"/>
                    <a:pt x="286" y="576"/>
                  </a:cubicBezTo>
                  <a:cubicBezTo>
                    <a:pt x="444" y="576"/>
                    <a:pt x="569" y="448"/>
                    <a:pt x="569" y="290"/>
                  </a:cubicBezTo>
                  <a:lnTo>
                    <a:pt x="569" y="287"/>
                  </a:lnTo>
                  <a:lnTo>
                    <a:pt x="569" y="284"/>
                  </a:lnTo>
                  <a:cubicBezTo>
                    <a:pt x="569" y="126"/>
                    <a:pt x="444" y="1"/>
                    <a:pt x="2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179" name="Google Shape;6179;p48"/>
          <p:cNvSpPr/>
          <p:nvPr/>
        </p:nvSpPr>
        <p:spPr>
          <a:xfrm>
            <a:off x="7759174" y="607480"/>
            <a:ext cx="450379" cy="450398"/>
          </a:xfrm>
          <a:custGeom>
            <a:avLst/>
            <a:gdLst/>
            <a:ahLst/>
            <a:cxnLst/>
            <a:rect l="l" t="t" r="r" b="b"/>
            <a:pathLst>
              <a:path w="3777" h="3777" extrusionOk="0">
                <a:moveTo>
                  <a:pt x="3777" y="2015"/>
                </a:moveTo>
                <a:lnTo>
                  <a:pt x="3449" y="816"/>
                </a:lnTo>
                <a:lnTo>
                  <a:pt x="2324" y="1125"/>
                </a:lnTo>
                <a:lnTo>
                  <a:pt x="2016" y="0"/>
                </a:lnTo>
                <a:lnTo>
                  <a:pt x="817" y="328"/>
                </a:lnTo>
                <a:lnTo>
                  <a:pt x="1125" y="1453"/>
                </a:lnTo>
                <a:lnTo>
                  <a:pt x="1" y="1761"/>
                </a:lnTo>
                <a:lnTo>
                  <a:pt x="328" y="2957"/>
                </a:lnTo>
                <a:lnTo>
                  <a:pt x="1453" y="2651"/>
                </a:lnTo>
                <a:lnTo>
                  <a:pt x="1762" y="3776"/>
                </a:lnTo>
                <a:lnTo>
                  <a:pt x="2957" y="3448"/>
                </a:lnTo>
                <a:lnTo>
                  <a:pt x="2652" y="2324"/>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TextBox 2">
            <a:extLst>
              <a:ext uri="{FF2B5EF4-FFF2-40B4-BE49-F238E27FC236}">
                <a16:creationId xmlns:a16="http://schemas.microsoft.com/office/drawing/2014/main" id="{C7EF3304-B1C0-3434-60ED-B4828219D01A}"/>
              </a:ext>
            </a:extLst>
          </p:cNvPr>
          <p:cNvSpPr txBox="1"/>
          <p:nvPr/>
        </p:nvSpPr>
        <p:spPr>
          <a:xfrm>
            <a:off x="717425" y="1161656"/>
            <a:ext cx="6800975" cy="792781"/>
          </a:xfrm>
          <a:prstGeom prst="rect">
            <a:avLst/>
          </a:prstGeom>
          <a:noFill/>
        </p:spPr>
        <p:txBody>
          <a:bodyPr wrap="square" rtlCol="0">
            <a:spAutoFit/>
          </a:bodyPr>
          <a:lstStyle/>
          <a:p>
            <a:pPr>
              <a:lnSpc>
                <a:spcPct val="150000"/>
              </a:lnSpc>
            </a:pPr>
            <a:r>
              <a:rPr lang="en-GB" sz="1600" dirty="0">
                <a:effectLst/>
                <a:latin typeface="Asap"/>
                <a:ea typeface="Calibri" panose="020F0502020204030204" pitchFamily="34" charset="0"/>
                <a:cs typeface="Times New Roman" panose="02020603050405020304" pitchFamily="18" charset="0"/>
              </a:rPr>
              <a:t>Good teams promote ideas, alternatives, solve problems, encourage and nurture their members</a:t>
            </a:r>
            <a:endParaRPr lang="en-GB" sz="1600" dirty="0">
              <a:latin typeface="Asap"/>
            </a:endParaRPr>
          </a:p>
        </p:txBody>
      </p:sp>
      <p:graphicFrame>
        <p:nvGraphicFramePr>
          <p:cNvPr id="9" name="Diagram 8">
            <a:extLst>
              <a:ext uri="{FF2B5EF4-FFF2-40B4-BE49-F238E27FC236}">
                <a16:creationId xmlns:a16="http://schemas.microsoft.com/office/drawing/2014/main" id="{DB4DD998-04DE-27CA-6B6D-167B08AE5F9B}"/>
              </a:ext>
            </a:extLst>
          </p:cNvPr>
          <p:cNvGraphicFramePr/>
          <p:nvPr>
            <p:extLst>
              <p:ext uri="{D42A27DB-BD31-4B8C-83A1-F6EECF244321}">
                <p14:modId xmlns:p14="http://schemas.microsoft.com/office/powerpoint/2010/main" val="2189972003"/>
              </p:ext>
            </p:extLst>
          </p:nvPr>
        </p:nvGraphicFramePr>
        <p:xfrm>
          <a:off x="1683302" y="2113561"/>
          <a:ext cx="6075872" cy="22652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9F14A186-BA52-7B08-9116-DFCF28BA851A}"/>
              </a:ext>
            </a:extLst>
          </p:cNvPr>
          <p:cNvSpPr txBox="1"/>
          <p:nvPr/>
        </p:nvSpPr>
        <p:spPr>
          <a:xfrm>
            <a:off x="7518400" y="4638957"/>
            <a:ext cx="1566454" cy="307777"/>
          </a:xfrm>
          <a:prstGeom prst="rect">
            <a:avLst/>
          </a:prstGeom>
          <a:noFill/>
        </p:spPr>
        <p:txBody>
          <a:bodyPr wrap="none" rtlCol="0">
            <a:spAutoFit/>
          </a:bodyPr>
          <a:lstStyle/>
          <a:p>
            <a:r>
              <a:rPr lang="en-US" b="0" i="0" dirty="0">
                <a:solidFill>
                  <a:srgbClr val="000000"/>
                </a:solidFill>
                <a:effectLst/>
                <a:latin typeface="Helvetica Neue"/>
              </a:rPr>
              <a:t>(Anderson, 2011)</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6117"/>
        <p:cNvGrpSpPr/>
        <p:nvPr/>
      </p:nvGrpSpPr>
      <p:grpSpPr>
        <a:xfrm>
          <a:off x="0" y="0"/>
          <a:ext cx="0" cy="0"/>
          <a:chOff x="0" y="0"/>
          <a:chExt cx="0" cy="0"/>
        </a:xfrm>
      </p:grpSpPr>
      <p:sp>
        <p:nvSpPr>
          <p:cNvPr id="6125" name="Google Shape;6125;p48"/>
          <p:cNvSpPr txBox="1">
            <a:spLocks noGrp="1"/>
          </p:cNvSpPr>
          <p:nvPr>
            <p:ph type="title"/>
          </p:nvPr>
        </p:nvSpPr>
        <p:spPr>
          <a:xfrm>
            <a:off x="717425" y="451929"/>
            <a:ext cx="7709100" cy="471900"/>
          </a:xfrm>
          <a:prstGeom prst="rect">
            <a:avLst/>
          </a:prstGeom>
        </p:spPr>
        <p:txBody>
          <a:bodyPr spcFirstLastPara="1" wrap="square" lIns="91425" tIns="91425" rIns="91425" bIns="91425" anchor="ctr" anchorCtr="0">
            <a:noAutofit/>
          </a:bodyPr>
          <a:lstStyle/>
          <a:p>
            <a:pPr marR="0" algn="just">
              <a:spcBef>
                <a:spcPts val="1200"/>
              </a:spcBef>
              <a:spcAft>
                <a:spcPts val="0"/>
              </a:spcAft>
            </a:pPr>
            <a:r>
              <a:rPr lang="en-GB" sz="3200" kern="0" dirty="0">
                <a:solidFill>
                  <a:schemeClr val="tx1"/>
                </a:solidFill>
                <a:effectLst/>
                <a:ea typeface="Times New Roman" panose="02020603050405020304" pitchFamily="18" charset="0"/>
                <a:cs typeface="Times New Roman" panose="02020603050405020304" pitchFamily="18" charset="0"/>
              </a:rPr>
              <a:t>Successful </a:t>
            </a:r>
            <a:r>
              <a:rPr lang="en-GB" sz="3200" kern="0" dirty="0">
                <a:solidFill>
                  <a:schemeClr val="bg2"/>
                </a:solidFill>
                <a:effectLst/>
                <a:ea typeface="Times New Roman" panose="02020603050405020304" pitchFamily="18" charset="0"/>
                <a:cs typeface="Times New Roman" panose="02020603050405020304" pitchFamily="18" charset="0"/>
              </a:rPr>
              <a:t>Team Development</a:t>
            </a:r>
            <a:endParaRPr lang="en-US" sz="3200" dirty="0">
              <a:solidFill>
                <a:schemeClr val="bg2"/>
              </a:solidFill>
              <a:effectLst/>
              <a:ea typeface="Calibri" panose="020F0502020204030204" pitchFamily="34" charset="0"/>
              <a:cs typeface="Times New Roman" panose="02020603050405020304" pitchFamily="18" charset="0"/>
            </a:endParaRPr>
          </a:p>
        </p:txBody>
      </p:sp>
      <p:sp>
        <p:nvSpPr>
          <p:cNvPr id="6168" name="Google Shape;6168;p48"/>
          <p:cNvSpPr/>
          <p:nvPr/>
        </p:nvSpPr>
        <p:spPr>
          <a:xfrm>
            <a:off x="6617169" y="689756"/>
            <a:ext cx="190482" cy="190398"/>
          </a:xfrm>
          <a:custGeom>
            <a:avLst/>
            <a:gdLst/>
            <a:ahLst/>
            <a:cxnLst/>
            <a:rect l="l" t="t" r="r" b="b"/>
            <a:pathLst>
              <a:path w="2274" h="2273" fill="none" extrusionOk="0">
                <a:moveTo>
                  <a:pt x="2273" y="971"/>
                </a:moveTo>
                <a:cubicBezTo>
                  <a:pt x="2273" y="1839"/>
                  <a:pt x="1225" y="2273"/>
                  <a:pt x="612" y="1659"/>
                </a:cubicBezTo>
                <a:cubicBezTo>
                  <a:pt x="1" y="1048"/>
                  <a:pt x="435" y="1"/>
                  <a:pt x="1299" y="1"/>
                </a:cubicBezTo>
                <a:cubicBezTo>
                  <a:pt x="1836" y="1"/>
                  <a:pt x="2273" y="435"/>
                  <a:pt x="2273" y="971"/>
                </a:cubicBezTo>
                <a:close/>
              </a:path>
            </a:pathLst>
          </a:custGeom>
          <a:solidFill>
            <a:schemeClr val="accent1"/>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69" name="Google Shape;6169;p48"/>
          <p:cNvGrpSpPr/>
          <p:nvPr/>
        </p:nvGrpSpPr>
        <p:grpSpPr>
          <a:xfrm>
            <a:off x="5179636" y="501992"/>
            <a:ext cx="402369" cy="316376"/>
            <a:chOff x="1163250" y="1972063"/>
            <a:chExt cx="106800" cy="83975"/>
          </a:xfrm>
        </p:grpSpPr>
        <p:sp>
          <p:nvSpPr>
            <p:cNvPr id="6170" name="Google Shape;6170;p48"/>
            <p:cNvSpPr/>
            <p:nvPr/>
          </p:nvSpPr>
          <p:spPr>
            <a:xfrm>
              <a:off x="1251000" y="2007013"/>
              <a:ext cx="16725" cy="14325"/>
            </a:xfrm>
            <a:custGeom>
              <a:avLst/>
              <a:gdLst/>
              <a:ahLst/>
              <a:cxnLst/>
              <a:rect l="l" t="t" r="r" b="b"/>
              <a:pathLst>
                <a:path w="669" h="573" extrusionOk="0">
                  <a:moveTo>
                    <a:pt x="380" y="1"/>
                  </a:moveTo>
                  <a:cubicBezTo>
                    <a:pt x="310" y="1"/>
                    <a:pt x="238" y="27"/>
                    <a:pt x="180" y="84"/>
                  </a:cubicBezTo>
                  <a:cubicBezTo>
                    <a:pt x="0" y="264"/>
                    <a:pt x="129" y="572"/>
                    <a:pt x="383" y="572"/>
                  </a:cubicBezTo>
                  <a:cubicBezTo>
                    <a:pt x="540" y="572"/>
                    <a:pt x="665" y="444"/>
                    <a:pt x="669" y="286"/>
                  </a:cubicBezTo>
                  <a:cubicBezTo>
                    <a:pt x="669" y="114"/>
                    <a:pt x="527" y="1"/>
                    <a:pt x="3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1" name="Google Shape;6171;p48"/>
            <p:cNvSpPr/>
            <p:nvPr/>
          </p:nvSpPr>
          <p:spPr>
            <a:xfrm>
              <a:off x="1253400" y="2041788"/>
              <a:ext cx="16650" cy="14250"/>
            </a:xfrm>
            <a:custGeom>
              <a:avLst/>
              <a:gdLst/>
              <a:ahLst/>
              <a:cxnLst/>
              <a:rect l="l" t="t" r="r" b="b"/>
              <a:pathLst>
                <a:path w="666" h="570" extrusionOk="0">
                  <a:moveTo>
                    <a:pt x="287" y="1"/>
                  </a:moveTo>
                  <a:cubicBezTo>
                    <a:pt x="129" y="1"/>
                    <a:pt x="1" y="126"/>
                    <a:pt x="1" y="283"/>
                  </a:cubicBezTo>
                  <a:cubicBezTo>
                    <a:pt x="1" y="455"/>
                    <a:pt x="142" y="570"/>
                    <a:pt x="288" y="570"/>
                  </a:cubicBezTo>
                  <a:cubicBezTo>
                    <a:pt x="358" y="570"/>
                    <a:pt x="429" y="544"/>
                    <a:pt x="486" y="486"/>
                  </a:cubicBezTo>
                  <a:cubicBezTo>
                    <a:pt x="666" y="306"/>
                    <a:pt x="540"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2" name="Google Shape;6172;p48"/>
            <p:cNvSpPr/>
            <p:nvPr/>
          </p:nvSpPr>
          <p:spPr>
            <a:xfrm>
              <a:off x="1253400" y="1972363"/>
              <a:ext cx="14325" cy="14425"/>
            </a:xfrm>
            <a:custGeom>
              <a:avLst/>
              <a:gdLst/>
              <a:ahLst/>
              <a:cxnLst/>
              <a:rect l="l" t="t" r="r" b="b"/>
              <a:pathLst>
                <a:path w="573" h="577" extrusionOk="0">
                  <a:moveTo>
                    <a:pt x="287" y="1"/>
                  </a:moveTo>
                  <a:cubicBezTo>
                    <a:pt x="129" y="1"/>
                    <a:pt x="1" y="126"/>
                    <a:pt x="1" y="284"/>
                  </a:cubicBezTo>
                  <a:lnTo>
                    <a:pt x="1" y="287"/>
                  </a:lnTo>
                  <a:lnTo>
                    <a:pt x="1" y="290"/>
                  </a:lnTo>
                  <a:cubicBezTo>
                    <a:pt x="1" y="448"/>
                    <a:pt x="129" y="576"/>
                    <a:pt x="287" y="576"/>
                  </a:cubicBezTo>
                  <a:cubicBezTo>
                    <a:pt x="444" y="576"/>
                    <a:pt x="573" y="448"/>
                    <a:pt x="573" y="290"/>
                  </a:cubicBezTo>
                  <a:lnTo>
                    <a:pt x="573" y="287"/>
                  </a:lnTo>
                  <a:lnTo>
                    <a:pt x="573" y="284"/>
                  </a:lnTo>
                  <a:cubicBezTo>
                    <a:pt x="569" y="126"/>
                    <a:pt x="444"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3" name="Google Shape;6173;p48"/>
            <p:cNvSpPr/>
            <p:nvPr/>
          </p:nvSpPr>
          <p:spPr>
            <a:xfrm>
              <a:off x="1206075" y="2007013"/>
              <a:ext cx="16650" cy="14325"/>
            </a:xfrm>
            <a:custGeom>
              <a:avLst/>
              <a:gdLst/>
              <a:ahLst/>
              <a:cxnLst/>
              <a:rect l="l" t="t" r="r" b="b"/>
              <a:pathLst>
                <a:path w="666" h="573" extrusionOk="0">
                  <a:moveTo>
                    <a:pt x="379" y="1"/>
                  </a:moveTo>
                  <a:cubicBezTo>
                    <a:pt x="310" y="1"/>
                    <a:pt x="239" y="27"/>
                    <a:pt x="181" y="84"/>
                  </a:cubicBezTo>
                  <a:cubicBezTo>
                    <a:pt x="1" y="264"/>
                    <a:pt x="126" y="572"/>
                    <a:pt x="380" y="572"/>
                  </a:cubicBezTo>
                  <a:cubicBezTo>
                    <a:pt x="537" y="572"/>
                    <a:pt x="666" y="444"/>
                    <a:pt x="666" y="286"/>
                  </a:cubicBezTo>
                  <a:cubicBezTo>
                    <a:pt x="666" y="114"/>
                    <a:pt x="526"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4" name="Google Shape;6174;p48"/>
            <p:cNvSpPr/>
            <p:nvPr/>
          </p:nvSpPr>
          <p:spPr>
            <a:xfrm>
              <a:off x="1206075" y="2041738"/>
              <a:ext cx="16650" cy="14300"/>
            </a:xfrm>
            <a:custGeom>
              <a:avLst/>
              <a:gdLst/>
              <a:ahLst/>
              <a:cxnLst/>
              <a:rect l="l" t="t" r="r" b="b"/>
              <a:pathLst>
                <a:path w="666" h="572" extrusionOk="0">
                  <a:moveTo>
                    <a:pt x="378" y="0"/>
                  </a:moveTo>
                  <a:cubicBezTo>
                    <a:pt x="308" y="0"/>
                    <a:pt x="238" y="26"/>
                    <a:pt x="181" y="83"/>
                  </a:cubicBezTo>
                  <a:cubicBezTo>
                    <a:pt x="1" y="263"/>
                    <a:pt x="126" y="571"/>
                    <a:pt x="380" y="571"/>
                  </a:cubicBezTo>
                  <a:cubicBezTo>
                    <a:pt x="537" y="571"/>
                    <a:pt x="666" y="443"/>
                    <a:pt x="666" y="285"/>
                  </a:cubicBezTo>
                  <a:cubicBezTo>
                    <a:pt x="666" y="113"/>
                    <a:pt x="524" y="0"/>
                    <a:pt x="3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5" name="Google Shape;6175;p48"/>
            <p:cNvSpPr/>
            <p:nvPr/>
          </p:nvSpPr>
          <p:spPr>
            <a:xfrm>
              <a:off x="1163250" y="2007063"/>
              <a:ext cx="14500" cy="14275"/>
            </a:xfrm>
            <a:custGeom>
              <a:avLst/>
              <a:gdLst/>
              <a:ahLst/>
              <a:cxnLst/>
              <a:rect l="l" t="t" r="r" b="b"/>
              <a:pathLst>
                <a:path w="580" h="571" extrusionOk="0">
                  <a:moveTo>
                    <a:pt x="285" y="1"/>
                  </a:moveTo>
                  <a:cubicBezTo>
                    <a:pt x="129" y="1"/>
                    <a:pt x="1" y="127"/>
                    <a:pt x="1" y="284"/>
                  </a:cubicBezTo>
                  <a:cubicBezTo>
                    <a:pt x="1" y="441"/>
                    <a:pt x="129" y="570"/>
                    <a:pt x="285" y="570"/>
                  </a:cubicBezTo>
                  <a:cubicBezTo>
                    <a:pt x="289" y="570"/>
                    <a:pt x="293" y="570"/>
                    <a:pt x="296" y="570"/>
                  </a:cubicBezTo>
                  <a:cubicBezTo>
                    <a:pt x="454" y="570"/>
                    <a:pt x="579" y="442"/>
                    <a:pt x="579" y="284"/>
                  </a:cubicBezTo>
                  <a:cubicBezTo>
                    <a:pt x="579" y="127"/>
                    <a:pt x="454" y="1"/>
                    <a:pt x="296" y="1"/>
                  </a:cubicBezTo>
                  <a:cubicBezTo>
                    <a:pt x="293" y="1"/>
                    <a:pt x="289"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6" name="Google Shape;6176;p48"/>
            <p:cNvSpPr/>
            <p:nvPr/>
          </p:nvSpPr>
          <p:spPr>
            <a:xfrm>
              <a:off x="1163250" y="2041788"/>
              <a:ext cx="14500" cy="14250"/>
            </a:xfrm>
            <a:custGeom>
              <a:avLst/>
              <a:gdLst/>
              <a:ahLst/>
              <a:cxnLst/>
              <a:rect l="l" t="t" r="r" b="b"/>
              <a:pathLst>
                <a:path w="580" h="570" extrusionOk="0">
                  <a:moveTo>
                    <a:pt x="285" y="0"/>
                  </a:moveTo>
                  <a:cubicBezTo>
                    <a:pt x="129" y="0"/>
                    <a:pt x="1" y="127"/>
                    <a:pt x="1" y="283"/>
                  </a:cubicBezTo>
                  <a:cubicBezTo>
                    <a:pt x="1" y="440"/>
                    <a:pt x="129" y="570"/>
                    <a:pt x="285" y="570"/>
                  </a:cubicBezTo>
                  <a:cubicBezTo>
                    <a:pt x="289" y="570"/>
                    <a:pt x="293" y="570"/>
                    <a:pt x="296" y="569"/>
                  </a:cubicBezTo>
                  <a:cubicBezTo>
                    <a:pt x="454" y="569"/>
                    <a:pt x="579" y="441"/>
                    <a:pt x="579" y="283"/>
                  </a:cubicBezTo>
                  <a:cubicBezTo>
                    <a:pt x="579" y="126"/>
                    <a:pt x="454" y="1"/>
                    <a:pt x="296" y="1"/>
                  </a:cubicBezTo>
                  <a:cubicBezTo>
                    <a:pt x="293" y="0"/>
                    <a:pt x="289"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7" name="Google Shape;6177;p48"/>
            <p:cNvSpPr/>
            <p:nvPr/>
          </p:nvSpPr>
          <p:spPr>
            <a:xfrm>
              <a:off x="1208325" y="1972063"/>
              <a:ext cx="14575" cy="14950"/>
            </a:xfrm>
            <a:custGeom>
              <a:avLst/>
              <a:gdLst/>
              <a:ahLst/>
              <a:cxnLst/>
              <a:rect l="l" t="t" r="r" b="b"/>
              <a:pathLst>
                <a:path w="583" h="598" extrusionOk="0">
                  <a:moveTo>
                    <a:pt x="290" y="0"/>
                  </a:moveTo>
                  <a:cubicBezTo>
                    <a:pt x="129" y="0"/>
                    <a:pt x="1" y="135"/>
                    <a:pt x="7" y="296"/>
                  </a:cubicBezTo>
                  <a:lnTo>
                    <a:pt x="7" y="302"/>
                  </a:lnTo>
                  <a:cubicBezTo>
                    <a:pt x="1" y="463"/>
                    <a:pt x="129" y="598"/>
                    <a:pt x="290" y="598"/>
                  </a:cubicBezTo>
                  <a:cubicBezTo>
                    <a:pt x="454" y="598"/>
                    <a:pt x="582" y="463"/>
                    <a:pt x="576" y="302"/>
                  </a:cubicBezTo>
                  <a:lnTo>
                    <a:pt x="576" y="299"/>
                  </a:lnTo>
                  <a:lnTo>
                    <a:pt x="576" y="296"/>
                  </a:lnTo>
                  <a:cubicBezTo>
                    <a:pt x="582" y="135"/>
                    <a:pt x="454" y="0"/>
                    <a:pt x="2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8" name="Google Shape;6178;p48"/>
            <p:cNvSpPr/>
            <p:nvPr/>
          </p:nvSpPr>
          <p:spPr>
            <a:xfrm>
              <a:off x="1163500" y="1972363"/>
              <a:ext cx="14250" cy="14425"/>
            </a:xfrm>
            <a:custGeom>
              <a:avLst/>
              <a:gdLst/>
              <a:ahLst/>
              <a:cxnLst/>
              <a:rect l="l" t="t" r="r" b="b"/>
              <a:pathLst>
                <a:path w="570" h="577" extrusionOk="0">
                  <a:moveTo>
                    <a:pt x="286" y="1"/>
                  </a:moveTo>
                  <a:cubicBezTo>
                    <a:pt x="129" y="1"/>
                    <a:pt x="0" y="126"/>
                    <a:pt x="0" y="284"/>
                  </a:cubicBezTo>
                  <a:lnTo>
                    <a:pt x="0" y="287"/>
                  </a:lnTo>
                  <a:lnTo>
                    <a:pt x="0" y="290"/>
                  </a:lnTo>
                  <a:cubicBezTo>
                    <a:pt x="0" y="448"/>
                    <a:pt x="129" y="576"/>
                    <a:pt x="286" y="576"/>
                  </a:cubicBezTo>
                  <a:cubicBezTo>
                    <a:pt x="444" y="576"/>
                    <a:pt x="569" y="448"/>
                    <a:pt x="569" y="290"/>
                  </a:cubicBezTo>
                  <a:lnTo>
                    <a:pt x="569" y="287"/>
                  </a:lnTo>
                  <a:lnTo>
                    <a:pt x="569" y="284"/>
                  </a:lnTo>
                  <a:cubicBezTo>
                    <a:pt x="569" y="126"/>
                    <a:pt x="444" y="1"/>
                    <a:pt x="2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179" name="Google Shape;6179;p48"/>
          <p:cNvSpPr/>
          <p:nvPr/>
        </p:nvSpPr>
        <p:spPr>
          <a:xfrm>
            <a:off x="7759174" y="607480"/>
            <a:ext cx="450379" cy="450398"/>
          </a:xfrm>
          <a:custGeom>
            <a:avLst/>
            <a:gdLst/>
            <a:ahLst/>
            <a:cxnLst/>
            <a:rect l="l" t="t" r="r" b="b"/>
            <a:pathLst>
              <a:path w="3777" h="3777" extrusionOk="0">
                <a:moveTo>
                  <a:pt x="3777" y="2015"/>
                </a:moveTo>
                <a:lnTo>
                  <a:pt x="3449" y="816"/>
                </a:lnTo>
                <a:lnTo>
                  <a:pt x="2324" y="1125"/>
                </a:lnTo>
                <a:lnTo>
                  <a:pt x="2016" y="0"/>
                </a:lnTo>
                <a:lnTo>
                  <a:pt x="817" y="328"/>
                </a:lnTo>
                <a:lnTo>
                  <a:pt x="1125" y="1453"/>
                </a:lnTo>
                <a:lnTo>
                  <a:pt x="1" y="1761"/>
                </a:lnTo>
                <a:lnTo>
                  <a:pt x="328" y="2957"/>
                </a:lnTo>
                <a:lnTo>
                  <a:pt x="1453" y="2651"/>
                </a:lnTo>
                <a:lnTo>
                  <a:pt x="1762" y="3776"/>
                </a:lnTo>
                <a:lnTo>
                  <a:pt x="2957" y="3448"/>
                </a:lnTo>
                <a:lnTo>
                  <a:pt x="2652" y="2324"/>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4" name="Diagram 3">
            <a:extLst>
              <a:ext uri="{FF2B5EF4-FFF2-40B4-BE49-F238E27FC236}">
                <a16:creationId xmlns:a16="http://schemas.microsoft.com/office/drawing/2014/main" id="{EA693CE0-8F4C-F7F9-133A-15A969028530}"/>
              </a:ext>
            </a:extLst>
          </p:cNvPr>
          <p:cNvGraphicFramePr/>
          <p:nvPr>
            <p:extLst>
              <p:ext uri="{D42A27DB-BD31-4B8C-83A1-F6EECF244321}">
                <p14:modId xmlns:p14="http://schemas.microsoft.com/office/powerpoint/2010/main" val="1264615346"/>
              </p:ext>
            </p:extLst>
          </p:nvPr>
        </p:nvGraphicFramePr>
        <p:xfrm>
          <a:off x="1412917" y="1599095"/>
          <a:ext cx="6318165" cy="27679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02698A5A-72DF-0471-6994-4F5F9677A765}"/>
              </a:ext>
            </a:extLst>
          </p:cNvPr>
          <p:cNvSpPr txBox="1"/>
          <p:nvPr/>
        </p:nvSpPr>
        <p:spPr>
          <a:xfrm>
            <a:off x="6966857" y="4673600"/>
            <a:ext cx="1298753" cy="307777"/>
          </a:xfrm>
          <a:prstGeom prst="rect">
            <a:avLst/>
          </a:prstGeom>
          <a:noFill/>
        </p:spPr>
        <p:txBody>
          <a:bodyPr wrap="none" rtlCol="0">
            <a:spAutoFit/>
          </a:bodyPr>
          <a:lstStyle/>
          <a:p>
            <a:r>
              <a:rPr lang="en-US" b="0" i="0" dirty="0">
                <a:solidFill>
                  <a:srgbClr val="000000"/>
                </a:solidFill>
                <a:effectLst/>
                <a:latin typeface="Helvetica Neue"/>
              </a:rPr>
              <a:t>(Belbin, 2010)</a:t>
            </a:r>
            <a:endParaRPr lang="en-GB" dirty="0"/>
          </a:p>
        </p:txBody>
      </p:sp>
    </p:spTree>
    <p:extLst>
      <p:ext uri="{BB962C8B-B14F-4D97-AF65-F5344CB8AC3E}">
        <p14:creationId xmlns:p14="http://schemas.microsoft.com/office/powerpoint/2010/main" val="26310911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6117"/>
        <p:cNvGrpSpPr/>
        <p:nvPr/>
      </p:nvGrpSpPr>
      <p:grpSpPr>
        <a:xfrm>
          <a:off x="0" y="0"/>
          <a:ext cx="0" cy="0"/>
          <a:chOff x="0" y="0"/>
          <a:chExt cx="0" cy="0"/>
        </a:xfrm>
      </p:grpSpPr>
      <p:sp>
        <p:nvSpPr>
          <p:cNvPr id="6125" name="Google Shape;6125;p48"/>
          <p:cNvSpPr txBox="1">
            <a:spLocks noGrp="1"/>
          </p:cNvSpPr>
          <p:nvPr>
            <p:ph type="title"/>
          </p:nvPr>
        </p:nvSpPr>
        <p:spPr>
          <a:xfrm>
            <a:off x="717425" y="451929"/>
            <a:ext cx="7709100" cy="471900"/>
          </a:xfrm>
          <a:prstGeom prst="rect">
            <a:avLst/>
          </a:prstGeom>
        </p:spPr>
        <p:txBody>
          <a:bodyPr spcFirstLastPara="1" wrap="square" lIns="91425" tIns="91425" rIns="91425" bIns="91425" anchor="ctr" anchorCtr="0">
            <a:noAutofit/>
          </a:bodyPr>
          <a:lstStyle/>
          <a:p>
            <a:pPr marR="0" algn="just">
              <a:spcBef>
                <a:spcPts val="1200"/>
              </a:spcBef>
              <a:spcAft>
                <a:spcPts val="0"/>
              </a:spcAft>
            </a:pPr>
            <a:r>
              <a:rPr lang="en-GB" sz="3200" kern="0" dirty="0">
                <a:solidFill>
                  <a:schemeClr val="tx1"/>
                </a:solidFill>
                <a:effectLst/>
                <a:ea typeface="Times New Roman" panose="02020603050405020304" pitchFamily="18" charset="0"/>
                <a:cs typeface="Times New Roman" panose="02020603050405020304" pitchFamily="18" charset="0"/>
              </a:rPr>
              <a:t>Successful </a:t>
            </a:r>
            <a:r>
              <a:rPr lang="en-GB" sz="3200" kern="0" dirty="0">
                <a:solidFill>
                  <a:schemeClr val="bg2"/>
                </a:solidFill>
                <a:effectLst/>
                <a:ea typeface="Times New Roman" panose="02020603050405020304" pitchFamily="18" charset="0"/>
                <a:cs typeface="Times New Roman" panose="02020603050405020304" pitchFamily="18" charset="0"/>
              </a:rPr>
              <a:t>Team Development</a:t>
            </a:r>
            <a:endParaRPr lang="en-US" sz="3200" dirty="0">
              <a:solidFill>
                <a:schemeClr val="bg2"/>
              </a:solidFill>
              <a:effectLst/>
              <a:ea typeface="Calibri" panose="020F0502020204030204" pitchFamily="34" charset="0"/>
              <a:cs typeface="Times New Roman" panose="02020603050405020304" pitchFamily="18" charset="0"/>
            </a:endParaRPr>
          </a:p>
        </p:txBody>
      </p:sp>
      <p:sp>
        <p:nvSpPr>
          <p:cNvPr id="6168" name="Google Shape;6168;p48"/>
          <p:cNvSpPr/>
          <p:nvPr/>
        </p:nvSpPr>
        <p:spPr>
          <a:xfrm>
            <a:off x="6617169" y="689756"/>
            <a:ext cx="190482" cy="190398"/>
          </a:xfrm>
          <a:custGeom>
            <a:avLst/>
            <a:gdLst/>
            <a:ahLst/>
            <a:cxnLst/>
            <a:rect l="l" t="t" r="r" b="b"/>
            <a:pathLst>
              <a:path w="2274" h="2273" fill="none" extrusionOk="0">
                <a:moveTo>
                  <a:pt x="2273" y="971"/>
                </a:moveTo>
                <a:cubicBezTo>
                  <a:pt x="2273" y="1839"/>
                  <a:pt x="1225" y="2273"/>
                  <a:pt x="612" y="1659"/>
                </a:cubicBezTo>
                <a:cubicBezTo>
                  <a:pt x="1" y="1048"/>
                  <a:pt x="435" y="1"/>
                  <a:pt x="1299" y="1"/>
                </a:cubicBezTo>
                <a:cubicBezTo>
                  <a:pt x="1836" y="1"/>
                  <a:pt x="2273" y="435"/>
                  <a:pt x="2273" y="971"/>
                </a:cubicBezTo>
                <a:close/>
              </a:path>
            </a:pathLst>
          </a:custGeom>
          <a:solidFill>
            <a:schemeClr val="accent1"/>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69" name="Google Shape;6169;p48"/>
          <p:cNvGrpSpPr/>
          <p:nvPr/>
        </p:nvGrpSpPr>
        <p:grpSpPr>
          <a:xfrm>
            <a:off x="5179636" y="501992"/>
            <a:ext cx="402369" cy="316376"/>
            <a:chOff x="1163250" y="1972063"/>
            <a:chExt cx="106800" cy="83975"/>
          </a:xfrm>
        </p:grpSpPr>
        <p:sp>
          <p:nvSpPr>
            <p:cNvPr id="6170" name="Google Shape;6170;p48"/>
            <p:cNvSpPr/>
            <p:nvPr/>
          </p:nvSpPr>
          <p:spPr>
            <a:xfrm>
              <a:off x="1251000" y="2007013"/>
              <a:ext cx="16725" cy="14325"/>
            </a:xfrm>
            <a:custGeom>
              <a:avLst/>
              <a:gdLst/>
              <a:ahLst/>
              <a:cxnLst/>
              <a:rect l="l" t="t" r="r" b="b"/>
              <a:pathLst>
                <a:path w="669" h="573" extrusionOk="0">
                  <a:moveTo>
                    <a:pt x="380" y="1"/>
                  </a:moveTo>
                  <a:cubicBezTo>
                    <a:pt x="310" y="1"/>
                    <a:pt x="238" y="27"/>
                    <a:pt x="180" y="84"/>
                  </a:cubicBezTo>
                  <a:cubicBezTo>
                    <a:pt x="0" y="264"/>
                    <a:pt x="129" y="572"/>
                    <a:pt x="383" y="572"/>
                  </a:cubicBezTo>
                  <a:cubicBezTo>
                    <a:pt x="540" y="572"/>
                    <a:pt x="665" y="444"/>
                    <a:pt x="669" y="286"/>
                  </a:cubicBezTo>
                  <a:cubicBezTo>
                    <a:pt x="669" y="114"/>
                    <a:pt x="527" y="1"/>
                    <a:pt x="3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1" name="Google Shape;6171;p48"/>
            <p:cNvSpPr/>
            <p:nvPr/>
          </p:nvSpPr>
          <p:spPr>
            <a:xfrm>
              <a:off x="1253400" y="2041788"/>
              <a:ext cx="16650" cy="14250"/>
            </a:xfrm>
            <a:custGeom>
              <a:avLst/>
              <a:gdLst/>
              <a:ahLst/>
              <a:cxnLst/>
              <a:rect l="l" t="t" r="r" b="b"/>
              <a:pathLst>
                <a:path w="666" h="570" extrusionOk="0">
                  <a:moveTo>
                    <a:pt x="287" y="1"/>
                  </a:moveTo>
                  <a:cubicBezTo>
                    <a:pt x="129" y="1"/>
                    <a:pt x="1" y="126"/>
                    <a:pt x="1" y="283"/>
                  </a:cubicBezTo>
                  <a:cubicBezTo>
                    <a:pt x="1" y="455"/>
                    <a:pt x="142" y="570"/>
                    <a:pt x="288" y="570"/>
                  </a:cubicBezTo>
                  <a:cubicBezTo>
                    <a:pt x="358" y="570"/>
                    <a:pt x="429" y="544"/>
                    <a:pt x="486" y="486"/>
                  </a:cubicBezTo>
                  <a:cubicBezTo>
                    <a:pt x="666" y="306"/>
                    <a:pt x="540"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2" name="Google Shape;6172;p48"/>
            <p:cNvSpPr/>
            <p:nvPr/>
          </p:nvSpPr>
          <p:spPr>
            <a:xfrm>
              <a:off x="1253400" y="1972363"/>
              <a:ext cx="14325" cy="14425"/>
            </a:xfrm>
            <a:custGeom>
              <a:avLst/>
              <a:gdLst/>
              <a:ahLst/>
              <a:cxnLst/>
              <a:rect l="l" t="t" r="r" b="b"/>
              <a:pathLst>
                <a:path w="573" h="577" extrusionOk="0">
                  <a:moveTo>
                    <a:pt x="287" y="1"/>
                  </a:moveTo>
                  <a:cubicBezTo>
                    <a:pt x="129" y="1"/>
                    <a:pt x="1" y="126"/>
                    <a:pt x="1" y="284"/>
                  </a:cubicBezTo>
                  <a:lnTo>
                    <a:pt x="1" y="287"/>
                  </a:lnTo>
                  <a:lnTo>
                    <a:pt x="1" y="290"/>
                  </a:lnTo>
                  <a:cubicBezTo>
                    <a:pt x="1" y="448"/>
                    <a:pt x="129" y="576"/>
                    <a:pt x="287" y="576"/>
                  </a:cubicBezTo>
                  <a:cubicBezTo>
                    <a:pt x="444" y="576"/>
                    <a:pt x="573" y="448"/>
                    <a:pt x="573" y="290"/>
                  </a:cubicBezTo>
                  <a:lnTo>
                    <a:pt x="573" y="287"/>
                  </a:lnTo>
                  <a:lnTo>
                    <a:pt x="573" y="284"/>
                  </a:lnTo>
                  <a:cubicBezTo>
                    <a:pt x="569" y="126"/>
                    <a:pt x="444"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3" name="Google Shape;6173;p48"/>
            <p:cNvSpPr/>
            <p:nvPr/>
          </p:nvSpPr>
          <p:spPr>
            <a:xfrm>
              <a:off x="1206075" y="2007013"/>
              <a:ext cx="16650" cy="14325"/>
            </a:xfrm>
            <a:custGeom>
              <a:avLst/>
              <a:gdLst/>
              <a:ahLst/>
              <a:cxnLst/>
              <a:rect l="l" t="t" r="r" b="b"/>
              <a:pathLst>
                <a:path w="666" h="573" extrusionOk="0">
                  <a:moveTo>
                    <a:pt x="379" y="1"/>
                  </a:moveTo>
                  <a:cubicBezTo>
                    <a:pt x="310" y="1"/>
                    <a:pt x="239" y="27"/>
                    <a:pt x="181" y="84"/>
                  </a:cubicBezTo>
                  <a:cubicBezTo>
                    <a:pt x="1" y="264"/>
                    <a:pt x="126" y="572"/>
                    <a:pt x="380" y="572"/>
                  </a:cubicBezTo>
                  <a:cubicBezTo>
                    <a:pt x="537" y="572"/>
                    <a:pt x="666" y="444"/>
                    <a:pt x="666" y="286"/>
                  </a:cubicBezTo>
                  <a:cubicBezTo>
                    <a:pt x="666" y="114"/>
                    <a:pt x="526"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4" name="Google Shape;6174;p48"/>
            <p:cNvSpPr/>
            <p:nvPr/>
          </p:nvSpPr>
          <p:spPr>
            <a:xfrm>
              <a:off x="1206075" y="2041738"/>
              <a:ext cx="16650" cy="14300"/>
            </a:xfrm>
            <a:custGeom>
              <a:avLst/>
              <a:gdLst/>
              <a:ahLst/>
              <a:cxnLst/>
              <a:rect l="l" t="t" r="r" b="b"/>
              <a:pathLst>
                <a:path w="666" h="572" extrusionOk="0">
                  <a:moveTo>
                    <a:pt x="378" y="0"/>
                  </a:moveTo>
                  <a:cubicBezTo>
                    <a:pt x="308" y="0"/>
                    <a:pt x="238" y="26"/>
                    <a:pt x="181" y="83"/>
                  </a:cubicBezTo>
                  <a:cubicBezTo>
                    <a:pt x="1" y="263"/>
                    <a:pt x="126" y="571"/>
                    <a:pt x="380" y="571"/>
                  </a:cubicBezTo>
                  <a:cubicBezTo>
                    <a:pt x="537" y="571"/>
                    <a:pt x="666" y="443"/>
                    <a:pt x="666" y="285"/>
                  </a:cubicBezTo>
                  <a:cubicBezTo>
                    <a:pt x="666" y="113"/>
                    <a:pt x="524" y="0"/>
                    <a:pt x="3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5" name="Google Shape;6175;p48"/>
            <p:cNvSpPr/>
            <p:nvPr/>
          </p:nvSpPr>
          <p:spPr>
            <a:xfrm>
              <a:off x="1163250" y="2007063"/>
              <a:ext cx="14500" cy="14275"/>
            </a:xfrm>
            <a:custGeom>
              <a:avLst/>
              <a:gdLst/>
              <a:ahLst/>
              <a:cxnLst/>
              <a:rect l="l" t="t" r="r" b="b"/>
              <a:pathLst>
                <a:path w="580" h="571" extrusionOk="0">
                  <a:moveTo>
                    <a:pt x="285" y="1"/>
                  </a:moveTo>
                  <a:cubicBezTo>
                    <a:pt x="129" y="1"/>
                    <a:pt x="1" y="127"/>
                    <a:pt x="1" y="284"/>
                  </a:cubicBezTo>
                  <a:cubicBezTo>
                    <a:pt x="1" y="441"/>
                    <a:pt x="129" y="570"/>
                    <a:pt x="285" y="570"/>
                  </a:cubicBezTo>
                  <a:cubicBezTo>
                    <a:pt x="289" y="570"/>
                    <a:pt x="293" y="570"/>
                    <a:pt x="296" y="570"/>
                  </a:cubicBezTo>
                  <a:cubicBezTo>
                    <a:pt x="454" y="570"/>
                    <a:pt x="579" y="442"/>
                    <a:pt x="579" y="284"/>
                  </a:cubicBezTo>
                  <a:cubicBezTo>
                    <a:pt x="579" y="127"/>
                    <a:pt x="454" y="1"/>
                    <a:pt x="296" y="1"/>
                  </a:cubicBezTo>
                  <a:cubicBezTo>
                    <a:pt x="293" y="1"/>
                    <a:pt x="289"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6" name="Google Shape;6176;p48"/>
            <p:cNvSpPr/>
            <p:nvPr/>
          </p:nvSpPr>
          <p:spPr>
            <a:xfrm>
              <a:off x="1163250" y="2041788"/>
              <a:ext cx="14500" cy="14250"/>
            </a:xfrm>
            <a:custGeom>
              <a:avLst/>
              <a:gdLst/>
              <a:ahLst/>
              <a:cxnLst/>
              <a:rect l="l" t="t" r="r" b="b"/>
              <a:pathLst>
                <a:path w="580" h="570" extrusionOk="0">
                  <a:moveTo>
                    <a:pt x="285" y="0"/>
                  </a:moveTo>
                  <a:cubicBezTo>
                    <a:pt x="129" y="0"/>
                    <a:pt x="1" y="127"/>
                    <a:pt x="1" y="283"/>
                  </a:cubicBezTo>
                  <a:cubicBezTo>
                    <a:pt x="1" y="440"/>
                    <a:pt x="129" y="570"/>
                    <a:pt x="285" y="570"/>
                  </a:cubicBezTo>
                  <a:cubicBezTo>
                    <a:pt x="289" y="570"/>
                    <a:pt x="293" y="570"/>
                    <a:pt x="296" y="569"/>
                  </a:cubicBezTo>
                  <a:cubicBezTo>
                    <a:pt x="454" y="569"/>
                    <a:pt x="579" y="441"/>
                    <a:pt x="579" y="283"/>
                  </a:cubicBezTo>
                  <a:cubicBezTo>
                    <a:pt x="579" y="126"/>
                    <a:pt x="454" y="1"/>
                    <a:pt x="296" y="1"/>
                  </a:cubicBezTo>
                  <a:cubicBezTo>
                    <a:pt x="293" y="0"/>
                    <a:pt x="289"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7" name="Google Shape;6177;p48"/>
            <p:cNvSpPr/>
            <p:nvPr/>
          </p:nvSpPr>
          <p:spPr>
            <a:xfrm>
              <a:off x="1208325" y="1972063"/>
              <a:ext cx="14575" cy="14950"/>
            </a:xfrm>
            <a:custGeom>
              <a:avLst/>
              <a:gdLst/>
              <a:ahLst/>
              <a:cxnLst/>
              <a:rect l="l" t="t" r="r" b="b"/>
              <a:pathLst>
                <a:path w="583" h="598" extrusionOk="0">
                  <a:moveTo>
                    <a:pt x="290" y="0"/>
                  </a:moveTo>
                  <a:cubicBezTo>
                    <a:pt x="129" y="0"/>
                    <a:pt x="1" y="135"/>
                    <a:pt x="7" y="296"/>
                  </a:cubicBezTo>
                  <a:lnTo>
                    <a:pt x="7" y="302"/>
                  </a:lnTo>
                  <a:cubicBezTo>
                    <a:pt x="1" y="463"/>
                    <a:pt x="129" y="598"/>
                    <a:pt x="290" y="598"/>
                  </a:cubicBezTo>
                  <a:cubicBezTo>
                    <a:pt x="454" y="598"/>
                    <a:pt x="582" y="463"/>
                    <a:pt x="576" y="302"/>
                  </a:cubicBezTo>
                  <a:lnTo>
                    <a:pt x="576" y="299"/>
                  </a:lnTo>
                  <a:lnTo>
                    <a:pt x="576" y="296"/>
                  </a:lnTo>
                  <a:cubicBezTo>
                    <a:pt x="582" y="135"/>
                    <a:pt x="454" y="0"/>
                    <a:pt x="2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8" name="Google Shape;6178;p48"/>
            <p:cNvSpPr/>
            <p:nvPr/>
          </p:nvSpPr>
          <p:spPr>
            <a:xfrm>
              <a:off x="1163500" y="1972363"/>
              <a:ext cx="14250" cy="14425"/>
            </a:xfrm>
            <a:custGeom>
              <a:avLst/>
              <a:gdLst/>
              <a:ahLst/>
              <a:cxnLst/>
              <a:rect l="l" t="t" r="r" b="b"/>
              <a:pathLst>
                <a:path w="570" h="577" extrusionOk="0">
                  <a:moveTo>
                    <a:pt x="286" y="1"/>
                  </a:moveTo>
                  <a:cubicBezTo>
                    <a:pt x="129" y="1"/>
                    <a:pt x="0" y="126"/>
                    <a:pt x="0" y="284"/>
                  </a:cubicBezTo>
                  <a:lnTo>
                    <a:pt x="0" y="287"/>
                  </a:lnTo>
                  <a:lnTo>
                    <a:pt x="0" y="290"/>
                  </a:lnTo>
                  <a:cubicBezTo>
                    <a:pt x="0" y="448"/>
                    <a:pt x="129" y="576"/>
                    <a:pt x="286" y="576"/>
                  </a:cubicBezTo>
                  <a:cubicBezTo>
                    <a:pt x="444" y="576"/>
                    <a:pt x="569" y="448"/>
                    <a:pt x="569" y="290"/>
                  </a:cubicBezTo>
                  <a:lnTo>
                    <a:pt x="569" y="287"/>
                  </a:lnTo>
                  <a:lnTo>
                    <a:pt x="569" y="284"/>
                  </a:lnTo>
                  <a:cubicBezTo>
                    <a:pt x="569" y="126"/>
                    <a:pt x="444" y="1"/>
                    <a:pt x="2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179" name="Google Shape;6179;p48"/>
          <p:cNvSpPr/>
          <p:nvPr/>
        </p:nvSpPr>
        <p:spPr>
          <a:xfrm>
            <a:off x="7759174" y="607480"/>
            <a:ext cx="450379" cy="450398"/>
          </a:xfrm>
          <a:custGeom>
            <a:avLst/>
            <a:gdLst/>
            <a:ahLst/>
            <a:cxnLst/>
            <a:rect l="l" t="t" r="r" b="b"/>
            <a:pathLst>
              <a:path w="3777" h="3777" extrusionOk="0">
                <a:moveTo>
                  <a:pt x="3777" y="2015"/>
                </a:moveTo>
                <a:lnTo>
                  <a:pt x="3449" y="816"/>
                </a:lnTo>
                <a:lnTo>
                  <a:pt x="2324" y="1125"/>
                </a:lnTo>
                <a:lnTo>
                  <a:pt x="2016" y="0"/>
                </a:lnTo>
                <a:lnTo>
                  <a:pt x="817" y="328"/>
                </a:lnTo>
                <a:lnTo>
                  <a:pt x="1125" y="1453"/>
                </a:lnTo>
                <a:lnTo>
                  <a:pt x="1" y="1761"/>
                </a:lnTo>
                <a:lnTo>
                  <a:pt x="328" y="2957"/>
                </a:lnTo>
                <a:lnTo>
                  <a:pt x="1453" y="2651"/>
                </a:lnTo>
                <a:lnTo>
                  <a:pt x="1762" y="3776"/>
                </a:lnTo>
                <a:lnTo>
                  <a:pt x="2957" y="3448"/>
                </a:lnTo>
                <a:lnTo>
                  <a:pt x="2652" y="2324"/>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4" name="Diagram 3">
            <a:extLst>
              <a:ext uri="{FF2B5EF4-FFF2-40B4-BE49-F238E27FC236}">
                <a16:creationId xmlns:a16="http://schemas.microsoft.com/office/drawing/2014/main" id="{DEBFD21A-DD5E-A8DD-9DA8-DDBF37DA2490}"/>
              </a:ext>
            </a:extLst>
          </p:cNvPr>
          <p:cNvGraphicFramePr/>
          <p:nvPr>
            <p:extLst>
              <p:ext uri="{D42A27DB-BD31-4B8C-83A1-F6EECF244321}">
                <p14:modId xmlns:p14="http://schemas.microsoft.com/office/powerpoint/2010/main" val="904648518"/>
              </p:ext>
            </p:extLst>
          </p:nvPr>
        </p:nvGraphicFramePr>
        <p:xfrm>
          <a:off x="-396467" y="1297029"/>
          <a:ext cx="9642067" cy="32389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997E312-3383-8E6C-2ECB-097432B4C92B}"/>
              </a:ext>
            </a:extLst>
          </p:cNvPr>
          <p:cNvSpPr txBox="1"/>
          <p:nvPr/>
        </p:nvSpPr>
        <p:spPr>
          <a:xfrm>
            <a:off x="7201136" y="4691571"/>
            <a:ext cx="1566454" cy="307777"/>
          </a:xfrm>
          <a:prstGeom prst="rect">
            <a:avLst/>
          </a:prstGeom>
          <a:noFill/>
        </p:spPr>
        <p:txBody>
          <a:bodyPr wrap="none" rtlCol="0">
            <a:spAutoFit/>
          </a:bodyPr>
          <a:lstStyle/>
          <a:p>
            <a:r>
              <a:rPr lang="en-US" b="0" i="0" dirty="0">
                <a:solidFill>
                  <a:srgbClr val="000000"/>
                </a:solidFill>
                <a:effectLst/>
                <a:latin typeface="Helvetica Neue"/>
              </a:rPr>
              <a:t>(Anderson, 2011)</a:t>
            </a:r>
            <a:endParaRPr lang="en-GB" dirty="0"/>
          </a:p>
        </p:txBody>
      </p:sp>
    </p:spTree>
    <p:extLst>
      <p:ext uri="{BB962C8B-B14F-4D97-AF65-F5344CB8AC3E}">
        <p14:creationId xmlns:p14="http://schemas.microsoft.com/office/powerpoint/2010/main" val="888331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6183"/>
        <p:cNvGrpSpPr/>
        <p:nvPr/>
      </p:nvGrpSpPr>
      <p:grpSpPr>
        <a:xfrm>
          <a:off x="0" y="0"/>
          <a:ext cx="0" cy="0"/>
          <a:chOff x="0" y="0"/>
          <a:chExt cx="0" cy="0"/>
        </a:xfrm>
      </p:grpSpPr>
      <p:sp>
        <p:nvSpPr>
          <p:cNvPr id="6184" name="Google Shape;6184;p49"/>
          <p:cNvSpPr txBox="1">
            <a:spLocks noGrp="1"/>
          </p:cNvSpPr>
          <p:nvPr>
            <p:ph type="title"/>
          </p:nvPr>
        </p:nvSpPr>
        <p:spPr>
          <a:xfrm>
            <a:off x="717425" y="451929"/>
            <a:ext cx="7709100" cy="471900"/>
          </a:xfrm>
          <a:prstGeom prst="rect">
            <a:avLst/>
          </a:prstGeom>
        </p:spPr>
        <p:txBody>
          <a:bodyPr spcFirstLastPara="1" wrap="square" lIns="91425" tIns="91425" rIns="91425" bIns="91425" anchor="ctr" anchorCtr="0">
            <a:noAutofit/>
          </a:bodyPr>
          <a:lstStyle/>
          <a:p>
            <a:pPr marR="0" algn="just">
              <a:spcBef>
                <a:spcPts val="1200"/>
              </a:spcBef>
              <a:spcAft>
                <a:spcPts val="0"/>
              </a:spcAft>
            </a:pPr>
            <a:r>
              <a:rPr lang="en-GB" sz="3200" kern="0" dirty="0">
                <a:solidFill>
                  <a:schemeClr val="tx1"/>
                </a:solidFill>
                <a:effectLst/>
                <a:ea typeface="Times New Roman" panose="02020603050405020304" pitchFamily="18" charset="0"/>
                <a:cs typeface="Times New Roman" panose="02020603050405020304" pitchFamily="18" charset="0"/>
              </a:rPr>
              <a:t>Conclusion</a:t>
            </a:r>
            <a:endParaRPr lang="en-US" sz="3200" kern="0" dirty="0">
              <a:solidFill>
                <a:schemeClr val="tx1"/>
              </a:solidFill>
              <a:ea typeface="Times New Roman" panose="02020603050405020304" pitchFamily="18" charset="0"/>
              <a:cs typeface="Times New Roman" panose="02020603050405020304" pitchFamily="18" charset="0"/>
            </a:endParaRPr>
          </a:p>
        </p:txBody>
      </p:sp>
      <p:sp>
        <p:nvSpPr>
          <p:cNvPr id="6212" name="Google Shape;6212;p49"/>
          <p:cNvSpPr/>
          <p:nvPr/>
        </p:nvSpPr>
        <p:spPr>
          <a:xfrm>
            <a:off x="5018535" y="4085602"/>
            <a:ext cx="92142" cy="83681"/>
          </a:xfrm>
          <a:custGeom>
            <a:avLst/>
            <a:gdLst/>
            <a:ahLst/>
            <a:cxnLst/>
            <a:rect l="l" t="t" r="r" b="b"/>
            <a:pathLst>
              <a:path w="1100" h="999" extrusionOk="0">
                <a:moveTo>
                  <a:pt x="547" y="1"/>
                </a:moveTo>
                <a:cubicBezTo>
                  <a:pt x="322" y="1"/>
                  <a:pt x="117" y="156"/>
                  <a:pt x="65" y="384"/>
                </a:cubicBezTo>
                <a:cubicBezTo>
                  <a:pt x="0" y="654"/>
                  <a:pt x="167" y="921"/>
                  <a:pt x="434" y="985"/>
                </a:cubicBezTo>
                <a:cubicBezTo>
                  <a:pt x="473" y="994"/>
                  <a:pt x="512" y="999"/>
                  <a:pt x="551" y="999"/>
                </a:cubicBezTo>
                <a:cubicBezTo>
                  <a:pt x="777" y="999"/>
                  <a:pt x="980" y="844"/>
                  <a:pt x="1035" y="615"/>
                </a:cubicBezTo>
                <a:cubicBezTo>
                  <a:pt x="1099" y="346"/>
                  <a:pt x="932" y="76"/>
                  <a:pt x="662" y="15"/>
                </a:cubicBezTo>
                <a:cubicBezTo>
                  <a:pt x="624" y="5"/>
                  <a:pt x="585" y="1"/>
                  <a:pt x="5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3" name="Google Shape;6213;p49"/>
          <p:cNvSpPr/>
          <p:nvPr/>
        </p:nvSpPr>
        <p:spPr>
          <a:xfrm>
            <a:off x="3053609" y="2009888"/>
            <a:ext cx="324757" cy="375100"/>
          </a:xfrm>
          <a:custGeom>
            <a:avLst/>
            <a:gdLst/>
            <a:ahLst/>
            <a:cxnLst/>
            <a:rect l="l" t="t" r="r" b="b"/>
            <a:pathLst>
              <a:path w="3877" h="4478" extrusionOk="0">
                <a:moveTo>
                  <a:pt x="868" y="1"/>
                </a:moveTo>
                <a:lnTo>
                  <a:pt x="0" y="4478"/>
                </a:lnTo>
                <a:lnTo>
                  <a:pt x="3876" y="342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214" name="Google Shape;6214;p49"/>
          <p:cNvGrpSpPr/>
          <p:nvPr/>
        </p:nvGrpSpPr>
        <p:grpSpPr>
          <a:xfrm>
            <a:off x="7191411" y="309642"/>
            <a:ext cx="402369" cy="316376"/>
            <a:chOff x="1163250" y="1972063"/>
            <a:chExt cx="106800" cy="83975"/>
          </a:xfrm>
        </p:grpSpPr>
        <p:sp>
          <p:nvSpPr>
            <p:cNvPr id="6215" name="Google Shape;6215;p49"/>
            <p:cNvSpPr/>
            <p:nvPr/>
          </p:nvSpPr>
          <p:spPr>
            <a:xfrm>
              <a:off x="1251000" y="2007013"/>
              <a:ext cx="16725" cy="14325"/>
            </a:xfrm>
            <a:custGeom>
              <a:avLst/>
              <a:gdLst/>
              <a:ahLst/>
              <a:cxnLst/>
              <a:rect l="l" t="t" r="r" b="b"/>
              <a:pathLst>
                <a:path w="669" h="573" extrusionOk="0">
                  <a:moveTo>
                    <a:pt x="380" y="1"/>
                  </a:moveTo>
                  <a:cubicBezTo>
                    <a:pt x="310" y="1"/>
                    <a:pt x="238" y="27"/>
                    <a:pt x="180" y="84"/>
                  </a:cubicBezTo>
                  <a:cubicBezTo>
                    <a:pt x="0" y="264"/>
                    <a:pt x="129" y="572"/>
                    <a:pt x="383" y="572"/>
                  </a:cubicBezTo>
                  <a:cubicBezTo>
                    <a:pt x="540" y="572"/>
                    <a:pt x="665" y="444"/>
                    <a:pt x="669" y="286"/>
                  </a:cubicBezTo>
                  <a:cubicBezTo>
                    <a:pt x="669" y="114"/>
                    <a:pt x="527" y="1"/>
                    <a:pt x="3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6" name="Google Shape;6216;p49"/>
            <p:cNvSpPr/>
            <p:nvPr/>
          </p:nvSpPr>
          <p:spPr>
            <a:xfrm>
              <a:off x="1253400" y="2041788"/>
              <a:ext cx="16650" cy="14250"/>
            </a:xfrm>
            <a:custGeom>
              <a:avLst/>
              <a:gdLst/>
              <a:ahLst/>
              <a:cxnLst/>
              <a:rect l="l" t="t" r="r" b="b"/>
              <a:pathLst>
                <a:path w="666" h="570" extrusionOk="0">
                  <a:moveTo>
                    <a:pt x="287" y="1"/>
                  </a:moveTo>
                  <a:cubicBezTo>
                    <a:pt x="129" y="1"/>
                    <a:pt x="1" y="126"/>
                    <a:pt x="1" y="283"/>
                  </a:cubicBezTo>
                  <a:cubicBezTo>
                    <a:pt x="1" y="455"/>
                    <a:pt x="142" y="570"/>
                    <a:pt x="288" y="570"/>
                  </a:cubicBezTo>
                  <a:cubicBezTo>
                    <a:pt x="358" y="570"/>
                    <a:pt x="429" y="544"/>
                    <a:pt x="486" y="486"/>
                  </a:cubicBezTo>
                  <a:cubicBezTo>
                    <a:pt x="666" y="306"/>
                    <a:pt x="540"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7" name="Google Shape;6217;p49"/>
            <p:cNvSpPr/>
            <p:nvPr/>
          </p:nvSpPr>
          <p:spPr>
            <a:xfrm>
              <a:off x="1253400" y="1972363"/>
              <a:ext cx="14325" cy="14425"/>
            </a:xfrm>
            <a:custGeom>
              <a:avLst/>
              <a:gdLst/>
              <a:ahLst/>
              <a:cxnLst/>
              <a:rect l="l" t="t" r="r" b="b"/>
              <a:pathLst>
                <a:path w="573" h="577" extrusionOk="0">
                  <a:moveTo>
                    <a:pt x="287" y="1"/>
                  </a:moveTo>
                  <a:cubicBezTo>
                    <a:pt x="129" y="1"/>
                    <a:pt x="1" y="126"/>
                    <a:pt x="1" y="284"/>
                  </a:cubicBezTo>
                  <a:lnTo>
                    <a:pt x="1" y="287"/>
                  </a:lnTo>
                  <a:lnTo>
                    <a:pt x="1" y="290"/>
                  </a:lnTo>
                  <a:cubicBezTo>
                    <a:pt x="1" y="448"/>
                    <a:pt x="129" y="576"/>
                    <a:pt x="287" y="576"/>
                  </a:cubicBezTo>
                  <a:cubicBezTo>
                    <a:pt x="444" y="576"/>
                    <a:pt x="573" y="448"/>
                    <a:pt x="573" y="290"/>
                  </a:cubicBezTo>
                  <a:lnTo>
                    <a:pt x="573" y="287"/>
                  </a:lnTo>
                  <a:lnTo>
                    <a:pt x="573" y="284"/>
                  </a:lnTo>
                  <a:cubicBezTo>
                    <a:pt x="569" y="126"/>
                    <a:pt x="444" y="1"/>
                    <a:pt x="2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8" name="Google Shape;6218;p49"/>
            <p:cNvSpPr/>
            <p:nvPr/>
          </p:nvSpPr>
          <p:spPr>
            <a:xfrm>
              <a:off x="1206075" y="2007013"/>
              <a:ext cx="16650" cy="14325"/>
            </a:xfrm>
            <a:custGeom>
              <a:avLst/>
              <a:gdLst/>
              <a:ahLst/>
              <a:cxnLst/>
              <a:rect l="l" t="t" r="r" b="b"/>
              <a:pathLst>
                <a:path w="666" h="573" extrusionOk="0">
                  <a:moveTo>
                    <a:pt x="379" y="1"/>
                  </a:moveTo>
                  <a:cubicBezTo>
                    <a:pt x="310" y="1"/>
                    <a:pt x="239" y="27"/>
                    <a:pt x="181" y="84"/>
                  </a:cubicBezTo>
                  <a:cubicBezTo>
                    <a:pt x="1" y="264"/>
                    <a:pt x="126" y="572"/>
                    <a:pt x="380" y="572"/>
                  </a:cubicBezTo>
                  <a:cubicBezTo>
                    <a:pt x="537" y="572"/>
                    <a:pt x="666" y="444"/>
                    <a:pt x="666" y="286"/>
                  </a:cubicBezTo>
                  <a:cubicBezTo>
                    <a:pt x="666" y="114"/>
                    <a:pt x="526" y="1"/>
                    <a:pt x="3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9" name="Google Shape;6219;p49"/>
            <p:cNvSpPr/>
            <p:nvPr/>
          </p:nvSpPr>
          <p:spPr>
            <a:xfrm>
              <a:off x="1206075" y="2041738"/>
              <a:ext cx="16650" cy="14300"/>
            </a:xfrm>
            <a:custGeom>
              <a:avLst/>
              <a:gdLst/>
              <a:ahLst/>
              <a:cxnLst/>
              <a:rect l="l" t="t" r="r" b="b"/>
              <a:pathLst>
                <a:path w="666" h="572" extrusionOk="0">
                  <a:moveTo>
                    <a:pt x="378" y="0"/>
                  </a:moveTo>
                  <a:cubicBezTo>
                    <a:pt x="308" y="0"/>
                    <a:pt x="238" y="26"/>
                    <a:pt x="181" y="83"/>
                  </a:cubicBezTo>
                  <a:cubicBezTo>
                    <a:pt x="1" y="263"/>
                    <a:pt x="126" y="571"/>
                    <a:pt x="380" y="571"/>
                  </a:cubicBezTo>
                  <a:cubicBezTo>
                    <a:pt x="537" y="571"/>
                    <a:pt x="666" y="443"/>
                    <a:pt x="666" y="285"/>
                  </a:cubicBezTo>
                  <a:cubicBezTo>
                    <a:pt x="666" y="113"/>
                    <a:pt x="524" y="0"/>
                    <a:pt x="3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0" name="Google Shape;6220;p49"/>
            <p:cNvSpPr/>
            <p:nvPr/>
          </p:nvSpPr>
          <p:spPr>
            <a:xfrm>
              <a:off x="1163250" y="2007063"/>
              <a:ext cx="14500" cy="14275"/>
            </a:xfrm>
            <a:custGeom>
              <a:avLst/>
              <a:gdLst/>
              <a:ahLst/>
              <a:cxnLst/>
              <a:rect l="l" t="t" r="r" b="b"/>
              <a:pathLst>
                <a:path w="580" h="571" extrusionOk="0">
                  <a:moveTo>
                    <a:pt x="285" y="1"/>
                  </a:moveTo>
                  <a:cubicBezTo>
                    <a:pt x="129" y="1"/>
                    <a:pt x="1" y="127"/>
                    <a:pt x="1" y="284"/>
                  </a:cubicBezTo>
                  <a:cubicBezTo>
                    <a:pt x="1" y="441"/>
                    <a:pt x="129" y="570"/>
                    <a:pt x="285" y="570"/>
                  </a:cubicBezTo>
                  <a:cubicBezTo>
                    <a:pt x="289" y="570"/>
                    <a:pt x="293" y="570"/>
                    <a:pt x="296" y="570"/>
                  </a:cubicBezTo>
                  <a:cubicBezTo>
                    <a:pt x="454" y="570"/>
                    <a:pt x="579" y="442"/>
                    <a:pt x="579" y="284"/>
                  </a:cubicBezTo>
                  <a:cubicBezTo>
                    <a:pt x="579" y="127"/>
                    <a:pt x="454" y="1"/>
                    <a:pt x="296" y="1"/>
                  </a:cubicBezTo>
                  <a:cubicBezTo>
                    <a:pt x="293" y="1"/>
                    <a:pt x="289" y="1"/>
                    <a:pt x="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1" name="Google Shape;6221;p49"/>
            <p:cNvSpPr/>
            <p:nvPr/>
          </p:nvSpPr>
          <p:spPr>
            <a:xfrm>
              <a:off x="1163250" y="2041788"/>
              <a:ext cx="14500" cy="14250"/>
            </a:xfrm>
            <a:custGeom>
              <a:avLst/>
              <a:gdLst/>
              <a:ahLst/>
              <a:cxnLst/>
              <a:rect l="l" t="t" r="r" b="b"/>
              <a:pathLst>
                <a:path w="580" h="570" extrusionOk="0">
                  <a:moveTo>
                    <a:pt x="285" y="0"/>
                  </a:moveTo>
                  <a:cubicBezTo>
                    <a:pt x="129" y="0"/>
                    <a:pt x="1" y="127"/>
                    <a:pt x="1" y="283"/>
                  </a:cubicBezTo>
                  <a:cubicBezTo>
                    <a:pt x="1" y="440"/>
                    <a:pt x="129" y="570"/>
                    <a:pt x="285" y="570"/>
                  </a:cubicBezTo>
                  <a:cubicBezTo>
                    <a:pt x="289" y="570"/>
                    <a:pt x="293" y="570"/>
                    <a:pt x="296" y="569"/>
                  </a:cubicBezTo>
                  <a:cubicBezTo>
                    <a:pt x="454" y="569"/>
                    <a:pt x="579" y="441"/>
                    <a:pt x="579" y="283"/>
                  </a:cubicBezTo>
                  <a:cubicBezTo>
                    <a:pt x="579" y="126"/>
                    <a:pt x="454" y="1"/>
                    <a:pt x="296" y="1"/>
                  </a:cubicBezTo>
                  <a:cubicBezTo>
                    <a:pt x="293" y="0"/>
                    <a:pt x="289" y="0"/>
                    <a:pt x="28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2" name="Google Shape;6222;p49"/>
            <p:cNvSpPr/>
            <p:nvPr/>
          </p:nvSpPr>
          <p:spPr>
            <a:xfrm>
              <a:off x="1208325" y="1972063"/>
              <a:ext cx="14575" cy="14950"/>
            </a:xfrm>
            <a:custGeom>
              <a:avLst/>
              <a:gdLst/>
              <a:ahLst/>
              <a:cxnLst/>
              <a:rect l="l" t="t" r="r" b="b"/>
              <a:pathLst>
                <a:path w="583" h="598" extrusionOk="0">
                  <a:moveTo>
                    <a:pt x="290" y="0"/>
                  </a:moveTo>
                  <a:cubicBezTo>
                    <a:pt x="129" y="0"/>
                    <a:pt x="1" y="135"/>
                    <a:pt x="7" y="296"/>
                  </a:cubicBezTo>
                  <a:lnTo>
                    <a:pt x="7" y="302"/>
                  </a:lnTo>
                  <a:cubicBezTo>
                    <a:pt x="1" y="463"/>
                    <a:pt x="129" y="598"/>
                    <a:pt x="290" y="598"/>
                  </a:cubicBezTo>
                  <a:cubicBezTo>
                    <a:pt x="454" y="598"/>
                    <a:pt x="582" y="463"/>
                    <a:pt x="576" y="302"/>
                  </a:cubicBezTo>
                  <a:lnTo>
                    <a:pt x="576" y="299"/>
                  </a:lnTo>
                  <a:lnTo>
                    <a:pt x="576" y="296"/>
                  </a:lnTo>
                  <a:cubicBezTo>
                    <a:pt x="582" y="135"/>
                    <a:pt x="454" y="0"/>
                    <a:pt x="2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3" name="Google Shape;6223;p49"/>
            <p:cNvSpPr/>
            <p:nvPr/>
          </p:nvSpPr>
          <p:spPr>
            <a:xfrm>
              <a:off x="1163500" y="1972363"/>
              <a:ext cx="14250" cy="14425"/>
            </a:xfrm>
            <a:custGeom>
              <a:avLst/>
              <a:gdLst/>
              <a:ahLst/>
              <a:cxnLst/>
              <a:rect l="l" t="t" r="r" b="b"/>
              <a:pathLst>
                <a:path w="570" h="577" extrusionOk="0">
                  <a:moveTo>
                    <a:pt x="286" y="1"/>
                  </a:moveTo>
                  <a:cubicBezTo>
                    <a:pt x="129" y="1"/>
                    <a:pt x="0" y="126"/>
                    <a:pt x="0" y="284"/>
                  </a:cubicBezTo>
                  <a:lnTo>
                    <a:pt x="0" y="287"/>
                  </a:lnTo>
                  <a:lnTo>
                    <a:pt x="0" y="290"/>
                  </a:lnTo>
                  <a:cubicBezTo>
                    <a:pt x="0" y="448"/>
                    <a:pt x="129" y="576"/>
                    <a:pt x="286" y="576"/>
                  </a:cubicBezTo>
                  <a:cubicBezTo>
                    <a:pt x="444" y="576"/>
                    <a:pt x="569" y="448"/>
                    <a:pt x="569" y="290"/>
                  </a:cubicBezTo>
                  <a:lnTo>
                    <a:pt x="569" y="287"/>
                  </a:lnTo>
                  <a:lnTo>
                    <a:pt x="569" y="284"/>
                  </a:lnTo>
                  <a:cubicBezTo>
                    <a:pt x="569" y="126"/>
                    <a:pt x="444" y="1"/>
                    <a:pt x="2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224" name="Google Shape;6224;p49"/>
          <p:cNvSpPr/>
          <p:nvPr/>
        </p:nvSpPr>
        <p:spPr>
          <a:xfrm>
            <a:off x="2170825" y="1188464"/>
            <a:ext cx="351373" cy="351770"/>
          </a:xfrm>
          <a:custGeom>
            <a:avLst/>
            <a:gdLst/>
            <a:ahLst/>
            <a:cxnLst/>
            <a:rect l="l" t="t" r="r" b="b"/>
            <a:pathLst>
              <a:path w="2701" h="2704" fill="none" extrusionOk="0">
                <a:moveTo>
                  <a:pt x="2035" y="2665"/>
                </a:moveTo>
                <a:lnTo>
                  <a:pt x="2700" y="1958"/>
                </a:lnTo>
                <a:lnTo>
                  <a:pt x="2035" y="1331"/>
                </a:lnTo>
                <a:lnTo>
                  <a:pt x="2662" y="666"/>
                </a:lnTo>
                <a:lnTo>
                  <a:pt x="1955" y="0"/>
                </a:lnTo>
                <a:lnTo>
                  <a:pt x="1328" y="669"/>
                </a:lnTo>
                <a:lnTo>
                  <a:pt x="663" y="42"/>
                </a:lnTo>
                <a:lnTo>
                  <a:pt x="1" y="749"/>
                </a:lnTo>
                <a:lnTo>
                  <a:pt x="666" y="1373"/>
                </a:lnTo>
                <a:lnTo>
                  <a:pt x="39" y="2038"/>
                </a:lnTo>
                <a:lnTo>
                  <a:pt x="746" y="2703"/>
                </a:lnTo>
                <a:lnTo>
                  <a:pt x="1370" y="2038"/>
                </a:lnTo>
                <a:close/>
              </a:path>
            </a:pathLst>
          </a:custGeom>
          <a:solidFill>
            <a:schemeClr val="accent4"/>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5" name="Google Shape;6225;p49"/>
          <p:cNvSpPr/>
          <p:nvPr/>
        </p:nvSpPr>
        <p:spPr>
          <a:xfrm>
            <a:off x="8341324" y="525678"/>
            <a:ext cx="450379" cy="450398"/>
          </a:xfrm>
          <a:custGeom>
            <a:avLst/>
            <a:gdLst/>
            <a:ahLst/>
            <a:cxnLst/>
            <a:rect l="l" t="t" r="r" b="b"/>
            <a:pathLst>
              <a:path w="3777" h="3777" extrusionOk="0">
                <a:moveTo>
                  <a:pt x="3777" y="2015"/>
                </a:moveTo>
                <a:lnTo>
                  <a:pt x="3449" y="816"/>
                </a:lnTo>
                <a:lnTo>
                  <a:pt x="2324" y="1125"/>
                </a:lnTo>
                <a:lnTo>
                  <a:pt x="2016" y="0"/>
                </a:lnTo>
                <a:lnTo>
                  <a:pt x="817" y="328"/>
                </a:lnTo>
                <a:lnTo>
                  <a:pt x="1125" y="1453"/>
                </a:lnTo>
                <a:lnTo>
                  <a:pt x="1" y="1761"/>
                </a:lnTo>
                <a:lnTo>
                  <a:pt x="328" y="2957"/>
                </a:lnTo>
                <a:lnTo>
                  <a:pt x="1453" y="2651"/>
                </a:lnTo>
                <a:lnTo>
                  <a:pt x="1762" y="3776"/>
                </a:lnTo>
                <a:lnTo>
                  <a:pt x="2957" y="3448"/>
                </a:lnTo>
                <a:lnTo>
                  <a:pt x="2652" y="2324"/>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4" name="Diagram 3">
            <a:extLst>
              <a:ext uri="{FF2B5EF4-FFF2-40B4-BE49-F238E27FC236}">
                <a16:creationId xmlns:a16="http://schemas.microsoft.com/office/drawing/2014/main" id="{580C3854-0CA6-F1E9-7DDF-9005932C9F87}"/>
              </a:ext>
            </a:extLst>
          </p:cNvPr>
          <p:cNvGraphicFramePr/>
          <p:nvPr>
            <p:extLst>
              <p:ext uri="{D42A27DB-BD31-4B8C-83A1-F6EECF244321}">
                <p14:modId xmlns:p14="http://schemas.microsoft.com/office/powerpoint/2010/main" val="1653772469"/>
              </p:ext>
            </p:extLst>
          </p:nvPr>
        </p:nvGraphicFramePr>
        <p:xfrm>
          <a:off x="717425" y="1364349"/>
          <a:ext cx="6322004" cy="18486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7948CFE8-7722-88C3-B0DE-836F711FDD28}"/>
              </a:ext>
            </a:extLst>
          </p:cNvPr>
          <p:cNvSpPr txBox="1"/>
          <p:nvPr/>
        </p:nvSpPr>
        <p:spPr>
          <a:xfrm>
            <a:off x="717425" y="3550730"/>
            <a:ext cx="2382383" cy="307777"/>
          </a:xfrm>
          <a:prstGeom prst="rect">
            <a:avLst/>
          </a:prstGeom>
          <a:noFill/>
        </p:spPr>
        <p:txBody>
          <a:bodyPr wrap="none" rtlCol="0">
            <a:spAutoFit/>
          </a:bodyPr>
          <a:lstStyle/>
          <a:p>
            <a:r>
              <a:rPr lang="en-US" b="0" i="0" dirty="0">
                <a:solidFill>
                  <a:srgbClr val="000000"/>
                </a:solidFill>
                <a:effectLst/>
                <a:latin typeface="Helvetica Neue"/>
              </a:rPr>
              <a:t>(Dyer and Gibb Dyer, 2010)</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7153"/>
        <p:cNvGrpSpPr/>
        <p:nvPr/>
      </p:nvGrpSpPr>
      <p:grpSpPr>
        <a:xfrm>
          <a:off x="0" y="0"/>
          <a:ext cx="0" cy="0"/>
          <a:chOff x="0" y="0"/>
          <a:chExt cx="0" cy="0"/>
        </a:xfrm>
      </p:grpSpPr>
      <p:pic>
        <p:nvPicPr>
          <p:cNvPr id="37" name="Google Shape;7686;p64">
            <a:extLst>
              <a:ext uri="{FF2B5EF4-FFF2-40B4-BE49-F238E27FC236}">
                <a16:creationId xmlns:a16="http://schemas.microsoft.com/office/drawing/2014/main" id="{6048A7A3-D256-9093-5759-B4CF5C639840}"/>
              </a:ext>
            </a:extLst>
          </p:cNvPr>
          <p:cNvPicPr preferRelativeResize="0"/>
          <p:nvPr/>
        </p:nvPicPr>
        <p:blipFill rotWithShape="1">
          <a:blip r:embed="rId3">
            <a:alphaModFix/>
          </a:blip>
          <a:srcRect l="28323" t="23282" r="32742" b="7446"/>
          <a:stretch/>
        </p:blipFill>
        <p:spPr>
          <a:xfrm>
            <a:off x="5180783" y="568750"/>
            <a:ext cx="2342806" cy="4168350"/>
          </a:xfrm>
          <a:prstGeom prst="rect">
            <a:avLst/>
          </a:prstGeom>
          <a:noFill/>
          <a:ln>
            <a:noFill/>
          </a:ln>
        </p:spPr>
      </p:pic>
      <p:sp>
        <p:nvSpPr>
          <p:cNvPr id="36" name="Google Shape;7670;p64">
            <a:extLst>
              <a:ext uri="{FF2B5EF4-FFF2-40B4-BE49-F238E27FC236}">
                <a16:creationId xmlns:a16="http://schemas.microsoft.com/office/drawing/2014/main" id="{D279861A-5AEB-9307-7249-DD9C752CDA5B}"/>
              </a:ext>
            </a:extLst>
          </p:cNvPr>
          <p:cNvSpPr txBox="1">
            <a:spLocks noGrp="1"/>
          </p:cNvSpPr>
          <p:nvPr>
            <p:ph type="title"/>
          </p:nvPr>
        </p:nvSpPr>
        <p:spPr>
          <a:xfrm>
            <a:off x="1056462" y="1773450"/>
            <a:ext cx="4557308" cy="798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5400" dirty="0"/>
              <a:t>Thank You!</a:t>
            </a:r>
            <a:endParaRPr sz="5400" dirty="0"/>
          </a:p>
        </p:txBody>
      </p:sp>
      <p:sp>
        <p:nvSpPr>
          <p:cNvPr id="38" name="Subtitle 2">
            <a:extLst>
              <a:ext uri="{FF2B5EF4-FFF2-40B4-BE49-F238E27FC236}">
                <a16:creationId xmlns:a16="http://schemas.microsoft.com/office/drawing/2014/main" id="{1487FB33-D1B9-C4BA-3BBA-04128CFF9D0F}"/>
              </a:ext>
            </a:extLst>
          </p:cNvPr>
          <p:cNvSpPr>
            <a:spLocks noGrp="1"/>
          </p:cNvSpPr>
          <p:nvPr>
            <p:ph type="subTitle" idx="1"/>
          </p:nvPr>
        </p:nvSpPr>
        <p:spPr>
          <a:xfrm>
            <a:off x="861358" y="2345484"/>
            <a:ext cx="2536200" cy="1147200"/>
          </a:xfrm>
        </p:spPr>
        <p:txBody>
          <a:bodyPr/>
          <a:lstStyle/>
          <a:p>
            <a:r>
              <a:rPr lang="en-GB" dirty="0"/>
              <a:t>Do you have any questions?</a:t>
            </a:r>
          </a:p>
        </p:txBody>
      </p:sp>
    </p:spTree>
    <p:extLst>
      <p:ext uri="{BB962C8B-B14F-4D97-AF65-F5344CB8AC3E}">
        <p14:creationId xmlns:p14="http://schemas.microsoft.com/office/powerpoint/2010/main" val="19316077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7153"/>
        <p:cNvGrpSpPr/>
        <p:nvPr/>
      </p:nvGrpSpPr>
      <p:grpSpPr>
        <a:xfrm>
          <a:off x="0" y="0"/>
          <a:ext cx="0" cy="0"/>
          <a:chOff x="0" y="0"/>
          <a:chExt cx="0" cy="0"/>
        </a:xfrm>
      </p:grpSpPr>
      <p:sp>
        <p:nvSpPr>
          <p:cNvPr id="7175" name="Google Shape;7175;p59"/>
          <p:cNvSpPr/>
          <p:nvPr/>
        </p:nvSpPr>
        <p:spPr>
          <a:xfrm>
            <a:off x="5980069" y="783781"/>
            <a:ext cx="190482" cy="190398"/>
          </a:xfrm>
          <a:custGeom>
            <a:avLst/>
            <a:gdLst/>
            <a:ahLst/>
            <a:cxnLst/>
            <a:rect l="l" t="t" r="r" b="b"/>
            <a:pathLst>
              <a:path w="2274" h="2273" fill="none" extrusionOk="0">
                <a:moveTo>
                  <a:pt x="2273" y="971"/>
                </a:moveTo>
                <a:cubicBezTo>
                  <a:pt x="2273" y="1839"/>
                  <a:pt x="1225" y="2273"/>
                  <a:pt x="612" y="1659"/>
                </a:cubicBezTo>
                <a:cubicBezTo>
                  <a:pt x="1" y="1048"/>
                  <a:pt x="435" y="1"/>
                  <a:pt x="1299" y="1"/>
                </a:cubicBezTo>
                <a:cubicBezTo>
                  <a:pt x="1836" y="1"/>
                  <a:pt x="2273" y="435"/>
                  <a:pt x="2273" y="971"/>
                </a:cubicBezTo>
                <a:close/>
              </a:path>
            </a:pathLst>
          </a:custGeom>
          <a:solidFill>
            <a:schemeClr val="accent1"/>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6" name="Google Shape;7176;p59"/>
          <p:cNvSpPr/>
          <p:nvPr/>
        </p:nvSpPr>
        <p:spPr>
          <a:xfrm>
            <a:off x="1909163" y="366614"/>
            <a:ext cx="351373" cy="351770"/>
          </a:xfrm>
          <a:custGeom>
            <a:avLst/>
            <a:gdLst/>
            <a:ahLst/>
            <a:cxnLst/>
            <a:rect l="l" t="t" r="r" b="b"/>
            <a:pathLst>
              <a:path w="2701" h="2704" fill="none" extrusionOk="0">
                <a:moveTo>
                  <a:pt x="2035" y="2665"/>
                </a:moveTo>
                <a:lnTo>
                  <a:pt x="2700" y="1958"/>
                </a:lnTo>
                <a:lnTo>
                  <a:pt x="2035" y="1331"/>
                </a:lnTo>
                <a:lnTo>
                  <a:pt x="2662" y="666"/>
                </a:lnTo>
                <a:lnTo>
                  <a:pt x="1955" y="0"/>
                </a:lnTo>
                <a:lnTo>
                  <a:pt x="1328" y="669"/>
                </a:lnTo>
                <a:lnTo>
                  <a:pt x="663" y="42"/>
                </a:lnTo>
                <a:lnTo>
                  <a:pt x="1" y="749"/>
                </a:lnTo>
                <a:lnTo>
                  <a:pt x="666" y="1373"/>
                </a:lnTo>
                <a:lnTo>
                  <a:pt x="39" y="2038"/>
                </a:lnTo>
                <a:lnTo>
                  <a:pt x="746" y="2703"/>
                </a:lnTo>
                <a:lnTo>
                  <a:pt x="1370" y="2038"/>
                </a:lnTo>
                <a:close/>
              </a:path>
            </a:pathLst>
          </a:custGeom>
          <a:solidFill>
            <a:schemeClr val="accent4"/>
          </a:solidFill>
          <a:ln w="19050" cap="flat" cmpd="sng">
            <a:solidFill>
              <a:schemeClr val="accent1"/>
            </a:solidFill>
            <a:prstDash val="solid"/>
            <a:miter lim="32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Rectangle 2">
            <a:extLst>
              <a:ext uri="{FF2B5EF4-FFF2-40B4-BE49-F238E27FC236}">
                <a16:creationId xmlns:a16="http://schemas.microsoft.com/office/drawing/2014/main" id="{E1C7A5E6-B575-4BDA-B674-9292874F85E9}"/>
              </a:ext>
            </a:extLst>
          </p:cNvPr>
          <p:cNvSpPr/>
          <p:nvPr/>
        </p:nvSpPr>
        <p:spPr>
          <a:xfrm>
            <a:off x="0" y="0"/>
            <a:ext cx="9144000" cy="5143500"/>
          </a:xfrm>
          <a:prstGeom prst="rect">
            <a:avLst/>
          </a:prstGeom>
          <a:solidFill>
            <a:srgbClr val="F3F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54" name="Google Shape;7154;p59"/>
          <p:cNvSpPr txBox="1">
            <a:spLocks noGrp="1"/>
          </p:cNvSpPr>
          <p:nvPr>
            <p:ph type="title"/>
          </p:nvPr>
        </p:nvSpPr>
        <p:spPr>
          <a:xfrm>
            <a:off x="717450" y="161169"/>
            <a:ext cx="7709100" cy="471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References</a:t>
            </a:r>
            <a:endParaRPr dirty="0"/>
          </a:p>
        </p:txBody>
      </p:sp>
      <p:sp>
        <p:nvSpPr>
          <p:cNvPr id="2" name="TextBox 1">
            <a:extLst>
              <a:ext uri="{FF2B5EF4-FFF2-40B4-BE49-F238E27FC236}">
                <a16:creationId xmlns:a16="http://schemas.microsoft.com/office/drawing/2014/main" id="{4C7DD1DC-756A-E34B-5A37-D0A7A38D177E}"/>
              </a:ext>
            </a:extLst>
          </p:cNvPr>
          <p:cNvSpPr txBox="1"/>
          <p:nvPr/>
        </p:nvSpPr>
        <p:spPr>
          <a:xfrm>
            <a:off x="233099" y="763547"/>
            <a:ext cx="8588172" cy="4218784"/>
          </a:xfrm>
          <a:prstGeom prst="rect">
            <a:avLst/>
          </a:prstGeom>
          <a:noFill/>
        </p:spPr>
        <p:txBody>
          <a:bodyPr wrap="square" rtlCol="0">
            <a:spAutoFit/>
          </a:bodyPr>
          <a:lstStyle/>
          <a:p>
            <a:pPr marL="171450" marR="0" indent="-171450" algn="just">
              <a:lnSpc>
                <a:spcPct val="150000"/>
              </a:lnSpc>
              <a:spcBef>
                <a:spcPts val="0"/>
              </a:spcBef>
              <a:spcAft>
                <a:spcPts val="800"/>
              </a:spcAft>
              <a:buFont typeface="Arial" panose="020B0604020202020204" pitchFamily="34" charset="0"/>
              <a:buChar char="•"/>
            </a:pPr>
            <a:r>
              <a:rPr lang="en-US" sz="1000" dirty="0">
                <a:effectLst/>
                <a:latin typeface="+mj-lt"/>
                <a:ea typeface="Calibri" panose="020F0502020204030204" pitchFamily="34" charset="0"/>
                <a:cs typeface="Times New Roman" panose="02020603050405020304" pitchFamily="18" charset="0"/>
              </a:rPr>
              <a:t>Anderson, D. L. (2011) Organization development: The process of leading organizational change. 2nd </a:t>
            </a:r>
            <a:r>
              <a:rPr lang="en-US" sz="1000" dirty="0" err="1">
                <a:effectLst/>
                <a:latin typeface="+mj-lt"/>
                <a:ea typeface="Calibri" panose="020F0502020204030204" pitchFamily="34" charset="0"/>
                <a:cs typeface="Times New Roman" panose="02020603050405020304" pitchFamily="18" charset="0"/>
              </a:rPr>
              <a:t>edn</a:t>
            </a:r>
            <a:r>
              <a:rPr lang="en-US" sz="1000" dirty="0">
                <a:effectLst/>
                <a:latin typeface="+mj-lt"/>
                <a:ea typeface="Calibri" panose="020F0502020204030204" pitchFamily="34" charset="0"/>
                <a:cs typeface="Times New Roman" panose="02020603050405020304" pitchFamily="18" charset="0"/>
              </a:rPr>
              <a:t>. Thousand Oaks, CA, USA: SAGE Publications.</a:t>
            </a:r>
          </a:p>
          <a:p>
            <a:pPr marL="171450" marR="0" indent="-171450" algn="just">
              <a:lnSpc>
                <a:spcPct val="150000"/>
              </a:lnSpc>
              <a:spcBef>
                <a:spcPts val="0"/>
              </a:spcBef>
              <a:spcAft>
                <a:spcPts val="800"/>
              </a:spcAft>
              <a:buFont typeface="Arial" panose="020B0604020202020204" pitchFamily="34" charset="0"/>
              <a:buChar char="•"/>
            </a:pPr>
            <a:r>
              <a:rPr lang="en-US" sz="1000" dirty="0">
                <a:effectLst/>
                <a:latin typeface="+mj-lt"/>
                <a:ea typeface="Calibri" panose="020F0502020204030204" pitchFamily="34" charset="0"/>
                <a:cs typeface="Times New Roman" panose="02020603050405020304" pitchFamily="18" charset="0"/>
              </a:rPr>
              <a:t>Belbin, R. M. (2010) Team Roles at Work. 2nd </a:t>
            </a:r>
            <a:r>
              <a:rPr lang="en-US" sz="1000" dirty="0" err="1">
                <a:effectLst/>
                <a:latin typeface="+mj-lt"/>
                <a:ea typeface="Calibri" panose="020F0502020204030204" pitchFamily="34" charset="0"/>
                <a:cs typeface="Times New Roman" panose="02020603050405020304" pitchFamily="18" charset="0"/>
              </a:rPr>
              <a:t>edn</a:t>
            </a:r>
            <a:r>
              <a:rPr lang="en-US" sz="1000" dirty="0">
                <a:effectLst/>
                <a:latin typeface="+mj-lt"/>
                <a:ea typeface="Calibri" panose="020F0502020204030204" pitchFamily="34" charset="0"/>
                <a:cs typeface="Times New Roman" panose="02020603050405020304" pitchFamily="18" charset="0"/>
              </a:rPr>
              <a:t>. London: Elsevier Science.</a:t>
            </a:r>
          </a:p>
          <a:p>
            <a:pPr marL="171450" marR="0" indent="-171450" algn="just">
              <a:lnSpc>
                <a:spcPct val="150000"/>
              </a:lnSpc>
              <a:spcBef>
                <a:spcPts val="0"/>
              </a:spcBef>
              <a:spcAft>
                <a:spcPts val="800"/>
              </a:spcAft>
              <a:buFont typeface="Arial" panose="020B0604020202020204" pitchFamily="34" charset="0"/>
              <a:buChar char="•"/>
            </a:pPr>
            <a:r>
              <a:rPr lang="en-US" sz="1000" dirty="0">
                <a:effectLst/>
                <a:latin typeface="+mj-lt"/>
                <a:ea typeface="Calibri" panose="020F0502020204030204" pitchFamily="34" charset="0"/>
                <a:cs typeface="Times New Roman" panose="02020603050405020304" pitchFamily="18" charset="0"/>
              </a:rPr>
              <a:t>Dyer, W. G. and Gibb Dyer, W., Jr (2010) Team building: Proven strategies for improving team performance. 4th </a:t>
            </a:r>
            <a:r>
              <a:rPr lang="en-US" sz="1000" dirty="0" err="1">
                <a:effectLst/>
                <a:latin typeface="+mj-lt"/>
                <a:ea typeface="Calibri" panose="020F0502020204030204" pitchFamily="34" charset="0"/>
                <a:cs typeface="Times New Roman" panose="02020603050405020304" pitchFamily="18" charset="0"/>
              </a:rPr>
              <a:t>edn</a:t>
            </a:r>
            <a:r>
              <a:rPr lang="en-US" sz="1000" dirty="0">
                <a:effectLst/>
                <a:latin typeface="+mj-lt"/>
                <a:ea typeface="Calibri" panose="020F0502020204030204" pitchFamily="34" charset="0"/>
                <a:cs typeface="Times New Roman" panose="02020603050405020304" pitchFamily="18" charset="0"/>
              </a:rPr>
              <a:t>. London: Jossey-Bass.</a:t>
            </a:r>
          </a:p>
          <a:p>
            <a:pPr marL="171450" marR="0" indent="-171450" algn="just">
              <a:lnSpc>
                <a:spcPct val="150000"/>
              </a:lnSpc>
              <a:spcBef>
                <a:spcPts val="0"/>
              </a:spcBef>
              <a:spcAft>
                <a:spcPts val="800"/>
              </a:spcAft>
              <a:buFont typeface="Arial" panose="020B0604020202020204" pitchFamily="34" charset="0"/>
              <a:buChar char="•"/>
            </a:pPr>
            <a:r>
              <a:rPr lang="en-US" sz="1000" dirty="0" err="1">
                <a:effectLst/>
                <a:latin typeface="+mj-lt"/>
                <a:ea typeface="Calibri" panose="020F0502020204030204" pitchFamily="34" charset="0"/>
                <a:cs typeface="Times New Roman" panose="02020603050405020304" pitchFamily="18" charset="0"/>
              </a:rPr>
              <a:t>Egolf</a:t>
            </a:r>
            <a:r>
              <a:rPr lang="en-US" sz="1000" dirty="0">
                <a:effectLst/>
                <a:latin typeface="+mj-lt"/>
                <a:ea typeface="Calibri" panose="020F0502020204030204" pitchFamily="34" charset="0"/>
                <a:cs typeface="Times New Roman" panose="02020603050405020304" pitchFamily="18" charset="0"/>
              </a:rPr>
              <a:t>, D. (2013) Forming storming norming performing: Successful communication in groups and teams (third edition). iUniverse.</a:t>
            </a:r>
          </a:p>
          <a:p>
            <a:pPr marL="171450" marR="0" indent="-171450" algn="just">
              <a:lnSpc>
                <a:spcPct val="150000"/>
              </a:lnSpc>
              <a:spcBef>
                <a:spcPts val="0"/>
              </a:spcBef>
              <a:spcAft>
                <a:spcPts val="800"/>
              </a:spcAft>
              <a:buFont typeface="Arial" panose="020B0604020202020204" pitchFamily="34" charset="0"/>
              <a:buChar char="•"/>
            </a:pPr>
            <a:r>
              <a:rPr lang="en-US" sz="1000" dirty="0">
                <a:effectLst/>
                <a:latin typeface="+mj-lt"/>
                <a:ea typeface="Calibri" panose="020F0502020204030204" pitchFamily="34" charset="0"/>
                <a:cs typeface="Times New Roman" panose="02020603050405020304" pitchFamily="18" charset="0"/>
              </a:rPr>
              <a:t>Gibb Dyer, W., Jr and Dyer, J. H. (2019) Beyond team building: How to build high performing teams and the culture to support them. Nashville, TN, USA: John Wiley &amp; Sons.</a:t>
            </a:r>
          </a:p>
          <a:p>
            <a:pPr marL="171450" marR="0" indent="-171450" algn="just">
              <a:lnSpc>
                <a:spcPct val="150000"/>
              </a:lnSpc>
              <a:spcBef>
                <a:spcPts val="0"/>
              </a:spcBef>
              <a:spcAft>
                <a:spcPts val="800"/>
              </a:spcAft>
              <a:buFont typeface="Arial" panose="020B0604020202020204" pitchFamily="34" charset="0"/>
              <a:buChar char="•"/>
            </a:pPr>
            <a:r>
              <a:rPr lang="en-US" sz="1000" dirty="0">
                <a:effectLst/>
                <a:latin typeface="+mj-lt"/>
                <a:ea typeface="Calibri" panose="020F0502020204030204" pitchFamily="34" charset="0"/>
                <a:cs typeface="Times New Roman" panose="02020603050405020304" pitchFamily="18" charset="0"/>
              </a:rPr>
              <a:t>Griffith, B. A. and Dunham, E. B. (2015) Working in teams: Moving from high potential to high performance. Christchurch, New Zealand: Sage Publications.</a:t>
            </a:r>
          </a:p>
          <a:p>
            <a:pPr marL="171450" marR="0" indent="-171450" algn="just">
              <a:lnSpc>
                <a:spcPct val="150000"/>
              </a:lnSpc>
              <a:spcBef>
                <a:spcPts val="0"/>
              </a:spcBef>
              <a:spcAft>
                <a:spcPts val="800"/>
              </a:spcAft>
              <a:buFont typeface="Arial" panose="020B0604020202020204" pitchFamily="34" charset="0"/>
              <a:buChar char="•"/>
            </a:pPr>
            <a:r>
              <a:rPr lang="en-US" sz="1000" dirty="0" err="1">
                <a:effectLst/>
                <a:latin typeface="+mj-lt"/>
                <a:ea typeface="Calibri" panose="020F0502020204030204" pitchFamily="34" charset="0"/>
                <a:cs typeface="Times New Roman" panose="02020603050405020304" pitchFamily="18" charset="0"/>
              </a:rPr>
              <a:t>Mccorkle</a:t>
            </a:r>
            <a:r>
              <a:rPr lang="en-US" sz="1000" dirty="0">
                <a:effectLst/>
                <a:latin typeface="+mj-lt"/>
                <a:ea typeface="Calibri" panose="020F0502020204030204" pitchFamily="34" charset="0"/>
                <a:cs typeface="Times New Roman" panose="02020603050405020304" pitchFamily="18" charset="0"/>
              </a:rPr>
              <a:t>, S. and Reese, M. (2015) Personal conflict management: Theory and practice. London: Routledge. </a:t>
            </a:r>
            <a:r>
              <a:rPr lang="en-US" sz="1000" dirty="0" err="1">
                <a:effectLst/>
                <a:latin typeface="+mj-lt"/>
                <a:ea typeface="Calibri" panose="020F0502020204030204" pitchFamily="34" charset="0"/>
                <a:cs typeface="Times New Roman" panose="02020603050405020304" pitchFamily="18" charset="0"/>
              </a:rPr>
              <a:t>doi</a:t>
            </a:r>
            <a:r>
              <a:rPr lang="en-US" sz="1000" dirty="0">
                <a:effectLst/>
                <a:latin typeface="+mj-lt"/>
                <a:ea typeface="Calibri" panose="020F0502020204030204" pitchFamily="34" charset="0"/>
                <a:cs typeface="Times New Roman" panose="02020603050405020304" pitchFamily="18" charset="0"/>
              </a:rPr>
              <a:t>: 10.4324/9781315663333.</a:t>
            </a:r>
          </a:p>
          <a:p>
            <a:pPr marL="171450" marR="0" indent="-171450" algn="just">
              <a:lnSpc>
                <a:spcPct val="150000"/>
              </a:lnSpc>
              <a:spcBef>
                <a:spcPts val="0"/>
              </a:spcBef>
              <a:spcAft>
                <a:spcPts val="800"/>
              </a:spcAft>
              <a:buFont typeface="Arial" panose="020B0604020202020204" pitchFamily="34" charset="0"/>
              <a:buChar char="•"/>
            </a:pPr>
            <a:r>
              <a:rPr lang="en-US" sz="1000" dirty="0" err="1">
                <a:effectLst/>
                <a:latin typeface="+mj-lt"/>
                <a:ea typeface="Calibri" panose="020F0502020204030204" pitchFamily="34" charset="0"/>
                <a:cs typeface="Times New Roman" panose="02020603050405020304" pitchFamily="18" charset="0"/>
              </a:rPr>
              <a:t>Proksch</a:t>
            </a:r>
            <a:r>
              <a:rPr lang="en-US" sz="1000" dirty="0">
                <a:effectLst/>
                <a:latin typeface="+mj-lt"/>
                <a:ea typeface="Calibri" panose="020F0502020204030204" pitchFamily="34" charset="0"/>
                <a:cs typeface="Times New Roman" panose="02020603050405020304" pitchFamily="18" charset="0"/>
              </a:rPr>
              <a:t>, S. (2016) Conflict management. 1st </a:t>
            </a:r>
            <a:r>
              <a:rPr lang="en-US" sz="1000" dirty="0" err="1">
                <a:effectLst/>
                <a:latin typeface="+mj-lt"/>
                <a:ea typeface="Calibri" panose="020F0502020204030204" pitchFamily="34" charset="0"/>
                <a:cs typeface="Times New Roman" panose="02020603050405020304" pitchFamily="18" charset="0"/>
              </a:rPr>
              <a:t>edn</a:t>
            </a:r>
            <a:r>
              <a:rPr lang="en-US" sz="1000" dirty="0">
                <a:effectLst/>
                <a:latin typeface="+mj-lt"/>
                <a:ea typeface="Calibri" panose="020F0502020204030204" pitchFamily="34" charset="0"/>
                <a:cs typeface="Times New Roman" panose="02020603050405020304" pitchFamily="18" charset="0"/>
              </a:rPr>
              <a:t>. Basel, Switzerland: Springer International Publishing.</a:t>
            </a:r>
          </a:p>
          <a:p>
            <a:pPr marL="171450" marR="0" indent="-171450" algn="just">
              <a:lnSpc>
                <a:spcPct val="150000"/>
              </a:lnSpc>
              <a:spcBef>
                <a:spcPts val="0"/>
              </a:spcBef>
              <a:spcAft>
                <a:spcPts val="800"/>
              </a:spcAft>
              <a:buFont typeface="Arial" panose="020B0604020202020204" pitchFamily="34" charset="0"/>
              <a:buChar char="•"/>
            </a:pPr>
            <a:r>
              <a:rPr lang="en-US" sz="1000" dirty="0">
                <a:effectLst/>
                <a:latin typeface="+mj-lt"/>
                <a:ea typeface="Calibri" panose="020F0502020204030204" pitchFamily="34" charset="0"/>
                <a:cs typeface="Times New Roman" panose="02020603050405020304" pitchFamily="18" charset="0"/>
              </a:rPr>
              <a:t>Rickards, T. and </a:t>
            </a:r>
            <a:r>
              <a:rPr lang="en-US" sz="1000" dirty="0" err="1">
                <a:effectLst/>
                <a:latin typeface="+mj-lt"/>
                <a:ea typeface="Calibri" panose="020F0502020204030204" pitchFamily="34" charset="0"/>
                <a:cs typeface="Times New Roman" panose="02020603050405020304" pitchFamily="18" charset="0"/>
              </a:rPr>
              <a:t>Moger</a:t>
            </a:r>
            <a:r>
              <a:rPr lang="en-US" sz="1000" dirty="0">
                <a:effectLst/>
                <a:latin typeface="+mj-lt"/>
                <a:ea typeface="Calibri" panose="020F0502020204030204" pitchFamily="34" charset="0"/>
                <a:cs typeface="Times New Roman" panose="02020603050405020304" pitchFamily="18" charset="0"/>
              </a:rPr>
              <a:t>, S. (2017) Handbook for creative team leaders. London: Routledge.</a:t>
            </a:r>
          </a:p>
          <a:p>
            <a:pPr marL="171450" marR="0" indent="-171450" algn="just">
              <a:lnSpc>
                <a:spcPct val="150000"/>
              </a:lnSpc>
              <a:spcBef>
                <a:spcPts val="0"/>
              </a:spcBef>
              <a:spcAft>
                <a:spcPts val="800"/>
              </a:spcAft>
              <a:buFont typeface="Arial" panose="020B0604020202020204" pitchFamily="34" charset="0"/>
              <a:buChar char="•"/>
            </a:pPr>
            <a:r>
              <a:rPr lang="en-US" sz="1000" dirty="0" err="1">
                <a:effectLst/>
                <a:latin typeface="+mj-lt"/>
                <a:ea typeface="Calibri" panose="020F0502020204030204" pitchFamily="34" charset="0"/>
                <a:cs typeface="Times New Roman" panose="02020603050405020304" pitchFamily="18" charset="0"/>
              </a:rPr>
              <a:t>Yeatts</a:t>
            </a:r>
            <a:r>
              <a:rPr lang="en-US" sz="1000" dirty="0">
                <a:effectLst/>
                <a:latin typeface="+mj-lt"/>
                <a:ea typeface="Calibri" panose="020F0502020204030204" pitchFamily="34" charset="0"/>
                <a:cs typeface="Times New Roman" panose="02020603050405020304" pitchFamily="18" charset="0"/>
              </a:rPr>
              <a:t>, D. E. and </a:t>
            </a:r>
            <a:r>
              <a:rPr lang="en-US" sz="1000" dirty="0" err="1">
                <a:effectLst/>
                <a:latin typeface="+mj-lt"/>
                <a:ea typeface="Calibri" panose="020F0502020204030204" pitchFamily="34" charset="0"/>
                <a:cs typeface="Times New Roman" panose="02020603050405020304" pitchFamily="18" charset="0"/>
              </a:rPr>
              <a:t>Hyten</a:t>
            </a:r>
            <a:r>
              <a:rPr lang="en-US" sz="1000" dirty="0">
                <a:effectLst/>
                <a:latin typeface="+mj-lt"/>
                <a:ea typeface="Calibri" panose="020F0502020204030204" pitchFamily="34" charset="0"/>
                <a:cs typeface="Times New Roman" panose="02020603050405020304" pitchFamily="18" charset="0"/>
              </a:rPr>
              <a:t>, C. (2012) High-performing self-managed work teams: A comparison of theory to practice. Thousand Oaks, CA, USA: SAGE Publications.</a:t>
            </a:r>
          </a:p>
        </p:txBody>
      </p:sp>
    </p:spTree>
  </p:cSld>
  <p:clrMapOvr>
    <a:masterClrMapping/>
  </p:clrMapOvr>
</p:sld>
</file>

<file path=ppt/theme/theme1.xml><?xml version="1.0" encoding="utf-8"?>
<a:theme xmlns:a="http://schemas.openxmlformats.org/drawingml/2006/main" name="Productive Team Meeting by Slidesgo">
  <a:themeElements>
    <a:clrScheme name="Simple Light">
      <a:dk1>
        <a:srgbClr val="3B3B3B"/>
      </a:dk1>
      <a:lt1>
        <a:srgbClr val="F3F3F3"/>
      </a:lt1>
      <a:dk2>
        <a:srgbClr val="FF7000"/>
      </a:dk2>
      <a:lt2>
        <a:srgbClr val="FF9A3F"/>
      </a:lt2>
      <a:accent1>
        <a:srgbClr val="CCCCCC"/>
      </a:accent1>
      <a:accent2>
        <a:srgbClr val="FFFFFF"/>
      </a:accent2>
      <a:accent3>
        <a:srgbClr val="FFFFFF"/>
      </a:accent3>
      <a:accent4>
        <a:srgbClr val="FFFFFF"/>
      </a:accent4>
      <a:accent5>
        <a:srgbClr val="FFFFFF"/>
      </a:accent5>
      <a:accent6>
        <a:srgbClr val="FFFFFF"/>
      </a:accent6>
      <a:hlink>
        <a:srgbClr val="FF7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9001D07393BB34C96EAA9AF335D4C59" ma:contentTypeVersion="7" ma:contentTypeDescription="Create a new document." ma:contentTypeScope="" ma:versionID="33600f33636e7c2d215ac39c723340a2">
  <xsd:schema xmlns:xsd="http://www.w3.org/2001/XMLSchema" xmlns:xs="http://www.w3.org/2001/XMLSchema" xmlns:p="http://schemas.microsoft.com/office/2006/metadata/properties" xmlns:ns3="3126fb8f-6f0a-4021-9821-3197397987a0" xmlns:ns4="02f9a779-b163-4717-be83-f5bc5eef629d" targetNamespace="http://schemas.microsoft.com/office/2006/metadata/properties" ma:root="true" ma:fieldsID="dad064937240a527d5cc791baa18da4c" ns3:_="" ns4:_="">
    <xsd:import namespace="3126fb8f-6f0a-4021-9821-3197397987a0"/>
    <xsd:import namespace="02f9a779-b163-4717-be83-f5bc5eef629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26fb8f-6f0a-4021-9821-3197397987a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2f9a779-b163-4717-be83-f5bc5eef629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C82D311-BACF-461B-A16E-EC2B22A9E4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26fb8f-6f0a-4021-9821-3197397987a0"/>
    <ds:schemaRef ds:uri="02f9a779-b163-4717-be83-f5bc5eef629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1480D9-3B11-4101-9B62-717D73B45398}">
  <ds:schemaRefs>
    <ds:schemaRef ds:uri="http://schemas.microsoft.com/sharepoint/v3/contenttype/forms"/>
  </ds:schemaRefs>
</ds:datastoreItem>
</file>

<file path=customXml/itemProps3.xml><?xml version="1.0" encoding="utf-8"?>
<ds:datastoreItem xmlns:ds="http://schemas.openxmlformats.org/officeDocument/2006/customXml" ds:itemID="{FFE60A95-9732-43F7-A747-563A62AE06C5}">
  <ds:schemaRefs>
    <ds:schemaRef ds:uri="http://schemas.microsoft.com/office/2006/documentManagement/types"/>
    <ds:schemaRef ds:uri="http://schemas.microsoft.com/office/infopath/2007/PartnerControls"/>
    <ds:schemaRef ds:uri="http://purl.org/dc/elements/1.1/"/>
    <ds:schemaRef ds:uri="http://purl.org/dc/terms/"/>
    <ds:schemaRef ds:uri="http://schemas.microsoft.com/office/2006/metadata/properties"/>
    <ds:schemaRef ds:uri="3126fb8f-6f0a-4021-9821-3197397987a0"/>
    <ds:schemaRef ds:uri="http://schemas.openxmlformats.org/package/2006/metadata/core-properties"/>
    <ds:schemaRef ds:uri="02f9a779-b163-4717-be83-f5bc5eef629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2532</Words>
  <Application>Microsoft Office PowerPoint</Application>
  <PresentationFormat>On-screen Show (16:9)</PresentationFormat>
  <Paragraphs>139</Paragraphs>
  <Slides>20</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Asap</vt:lpstr>
      <vt:lpstr>Helvetica Neue</vt:lpstr>
      <vt:lpstr>Paytone One</vt:lpstr>
      <vt:lpstr>Roboto Condensed Light</vt:lpstr>
      <vt:lpstr>Times New Roman</vt:lpstr>
      <vt:lpstr>Wingdings</vt:lpstr>
      <vt:lpstr>Productive Team Meeting by Slidesgo</vt:lpstr>
      <vt:lpstr>Effective Team Work and  Communication</vt:lpstr>
      <vt:lpstr>Table of Contents</vt:lpstr>
      <vt:lpstr>Team Working</vt:lpstr>
      <vt:lpstr>Teamwork improves productivity</vt:lpstr>
      <vt:lpstr>Benefits Of Team Working</vt:lpstr>
      <vt:lpstr>Stages Of Team Development</vt:lpstr>
      <vt:lpstr>Stages Of Team Development</vt:lpstr>
      <vt:lpstr>Importance of Team Development</vt:lpstr>
      <vt:lpstr>Team Roles</vt:lpstr>
      <vt:lpstr>Team Roles</vt:lpstr>
      <vt:lpstr>Team Roles</vt:lpstr>
      <vt:lpstr>Conflicts in Organisation</vt:lpstr>
      <vt:lpstr>Managing Conflict</vt:lpstr>
      <vt:lpstr>Managing Conflict</vt:lpstr>
      <vt:lpstr>Successful Team Development</vt:lpstr>
      <vt:lpstr>Successful Team Development</vt:lpstr>
      <vt:lpstr>Successful Team Development</vt:lpstr>
      <vt:lpstr>Conclusion</vt:lpstr>
      <vt:lpstr>Thank You!</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2022-08-16T13:04:33Z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0x010100F9001D07393BB34C96EAA9AF335D4C59</vt:lpwstr>
  </property>
</Properties>
</file>