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782DB8-383A-5461-8F1C-FEA401D28CA8}" v="560" dt="2025-10-14T06:58:54.177"/>
    <p1510:client id="{3000CD1D-E53F-23D8-0D9A-65537CC86BED}" v="870" dt="2025-10-14T04:07:04.531"/>
    <p1510:client id="{A934FC61-C19F-0256-19A1-EA1748CC65BC}" v="196" dt="2025-10-13T21:34:08.470"/>
    <p1510:client id="{BED9662C-9BFD-A602-1CD6-45C1DDB6AA3B}" v="8" dt="2025-10-14T11:20:03.898"/>
    <p1510:client id="{FEB88635-3EBF-861F-2758-DD9F5365FE16}" v="65" dt="2025-10-14T07:17:38.7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jay Srimohanavel (2517614)" userId="S::2517614@student.uwtsd.ac.uk::3ba3fab3-0e1a-4863-9661-993c1e51c24c" providerId="AD" clId="Web-{CF5DF915-189C-BBB7-5A1B-6C566C91507B}"/>
    <pc:docChg chg="addSld modSld">
      <pc:chgData name="Ajay Srimohanavel (2517614)" userId="S::2517614@student.uwtsd.ac.uk::3ba3fab3-0e1a-4863-9661-993c1e51c24c" providerId="AD" clId="Web-{CF5DF915-189C-BBB7-5A1B-6C566C91507B}" dt="2025-10-02T16:41:41.540" v="215" actId="20577"/>
      <pc:docMkLst>
        <pc:docMk/>
      </pc:docMkLst>
      <pc:sldChg chg="modSp">
        <pc:chgData name="Ajay Srimohanavel (2517614)" userId="S::2517614@student.uwtsd.ac.uk::3ba3fab3-0e1a-4863-9661-993c1e51c24c" providerId="AD" clId="Web-{CF5DF915-189C-BBB7-5A1B-6C566C91507B}" dt="2025-10-02T15:28:30.308" v="7" actId="20577"/>
        <pc:sldMkLst>
          <pc:docMk/>
          <pc:sldMk cId="109857222" sldId="256"/>
        </pc:sldMkLst>
        <pc:spChg chg="mod">
          <ac:chgData name="Ajay Srimohanavel (2517614)" userId="S::2517614@student.uwtsd.ac.uk::3ba3fab3-0e1a-4863-9661-993c1e51c24c" providerId="AD" clId="Web-{CF5DF915-189C-BBB7-5A1B-6C566C91507B}" dt="2025-10-02T15:28:30.308" v="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28:58.668" v="17" actId="20577"/>
        <pc:sldMkLst>
          <pc:docMk/>
          <pc:sldMk cId="3109767332" sldId="257"/>
        </pc:sldMkLst>
        <pc:spChg chg="mod">
          <ac:chgData name="Ajay Srimohanavel (2517614)" userId="S::2517614@student.uwtsd.ac.uk::3ba3fab3-0e1a-4863-9661-993c1e51c24c" providerId="AD" clId="Web-{CF5DF915-189C-BBB7-5A1B-6C566C91507B}" dt="2025-10-02T15:28:58.668" v="17" actId="20577"/>
          <ac:spMkLst>
            <pc:docMk/>
            <pc:sldMk cId="3109767332" sldId="257"/>
            <ac:spMk id="2" creationId="{B61DC9AB-25A1-D281-D193-A6E26611A4E8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29:10.074" v="22" actId="20577"/>
        <pc:sldMkLst>
          <pc:docMk/>
          <pc:sldMk cId="912554386" sldId="258"/>
        </pc:sldMkLst>
        <pc:spChg chg="mod">
          <ac:chgData name="Ajay Srimohanavel (2517614)" userId="S::2517614@student.uwtsd.ac.uk::3ba3fab3-0e1a-4863-9661-993c1e51c24c" providerId="AD" clId="Web-{CF5DF915-189C-BBB7-5A1B-6C566C91507B}" dt="2025-10-02T15:29:10.074" v="22" actId="20577"/>
          <ac:spMkLst>
            <pc:docMk/>
            <pc:sldMk cId="912554386" sldId="258"/>
            <ac:spMk id="2" creationId="{6FA8C8E5-9D60-3187-2BD3-74C5A850ABC4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35:52.064" v="151" actId="20577"/>
        <pc:sldMkLst>
          <pc:docMk/>
          <pc:sldMk cId="4049898590" sldId="259"/>
        </pc:sldMkLst>
        <pc:spChg chg="mod">
          <ac:chgData name="Ajay Srimohanavel (2517614)" userId="S::2517614@student.uwtsd.ac.uk::3ba3fab3-0e1a-4863-9661-993c1e51c24c" providerId="AD" clId="Web-{CF5DF915-189C-BBB7-5A1B-6C566C91507B}" dt="2025-10-02T15:29:32.059" v="33" actId="20577"/>
          <ac:spMkLst>
            <pc:docMk/>
            <pc:sldMk cId="4049898590" sldId="259"/>
            <ac:spMk id="2" creationId="{A546FAA0-D97D-0655-620A-BB201B4FC358}"/>
          </ac:spMkLst>
        </pc:spChg>
        <pc:spChg chg="mod">
          <ac:chgData name="Ajay Srimohanavel (2517614)" userId="S::2517614@student.uwtsd.ac.uk::3ba3fab3-0e1a-4863-9661-993c1e51c24c" providerId="AD" clId="Web-{CF5DF915-189C-BBB7-5A1B-6C566C91507B}" dt="2025-10-02T15:35:52.064" v="151" actId="20577"/>
          <ac:spMkLst>
            <pc:docMk/>
            <pc:sldMk cId="4049898590" sldId="259"/>
            <ac:spMk id="3" creationId="{16B57C9C-195E-A63B-44B2-2DD9702D55A3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29:47.231" v="42" actId="20577"/>
        <pc:sldMkLst>
          <pc:docMk/>
          <pc:sldMk cId="1594627065" sldId="260"/>
        </pc:sldMkLst>
        <pc:spChg chg="mod">
          <ac:chgData name="Ajay Srimohanavel (2517614)" userId="S::2517614@student.uwtsd.ac.uk::3ba3fab3-0e1a-4863-9661-993c1e51c24c" providerId="AD" clId="Web-{CF5DF915-189C-BBB7-5A1B-6C566C91507B}" dt="2025-10-02T15:29:47.231" v="42" actId="20577"/>
          <ac:spMkLst>
            <pc:docMk/>
            <pc:sldMk cId="1594627065" sldId="260"/>
            <ac:spMk id="2" creationId="{F584EF21-2C39-1702-CDBE-EDD79B9EBE1C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30:04.028" v="51" actId="20577"/>
        <pc:sldMkLst>
          <pc:docMk/>
          <pc:sldMk cId="2521094765" sldId="261"/>
        </pc:sldMkLst>
        <pc:spChg chg="mod">
          <ac:chgData name="Ajay Srimohanavel (2517614)" userId="S::2517614@student.uwtsd.ac.uk::3ba3fab3-0e1a-4863-9661-993c1e51c24c" providerId="AD" clId="Web-{CF5DF915-189C-BBB7-5A1B-6C566C91507B}" dt="2025-10-02T15:30:04.028" v="51" actId="20577"/>
          <ac:spMkLst>
            <pc:docMk/>
            <pc:sldMk cId="2521094765" sldId="261"/>
            <ac:spMk id="2" creationId="{7B6241EB-FFCC-2D98-82DA-AE14356E2038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30:25.325" v="61" actId="20577"/>
        <pc:sldMkLst>
          <pc:docMk/>
          <pc:sldMk cId="823475011" sldId="262"/>
        </pc:sldMkLst>
        <pc:spChg chg="mod">
          <ac:chgData name="Ajay Srimohanavel (2517614)" userId="S::2517614@student.uwtsd.ac.uk::3ba3fab3-0e1a-4863-9661-993c1e51c24c" providerId="AD" clId="Web-{CF5DF915-189C-BBB7-5A1B-6C566C91507B}" dt="2025-10-02T15:30:25.325" v="61" actId="20577"/>
          <ac:spMkLst>
            <pc:docMk/>
            <pc:sldMk cId="823475011" sldId="262"/>
            <ac:spMk id="2" creationId="{871690CA-34B9-E1DB-2D5B-A029780E3DF4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30:33.497" v="65" actId="20577"/>
        <pc:sldMkLst>
          <pc:docMk/>
          <pc:sldMk cId="1754513869" sldId="263"/>
        </pc:sldMkLst>
        <pc:spChg chg="mod">
          <ac:chgData name="Ajay Srimohanavel (2517614)" userId="S::2517614@student.uwtsd.ac.uk::3ba3fab3-0e1a-4863-9661-993c1e51c24c" providerId="AD" clId="Web-{CF5DF915-189C-BBB7-5A1B-6C566C91507B}" dt="2025-10-02T15:30:33.497" v="65" actId="20577"/>
          <ac:spMkLst>
            <pc:docMk/>
            <pc:sldMk cId="1754513869" sldId="263"/>
            <ac:spMk id="2" creationId="{50B4409A-1D68-633B-063A-72840F2FC1EE}"/>
          </ac:spMkLst>
        </pc:spChg>
      </pc:sldChg>
      <pc:sldChg chg="modSp new">
        <pc:chgData name="Ajay Srimohanavel (2517614)" userId="S::2517614@student.uwtsd.ac.uk::3ba3fab3-0e1a-4863-9661-993c1e51c24c" providerId="AD" clId="Web-{CF5DF915-189C-BBB7-5A1B-6C566C91507B}" dt="2025-10-02T15:30:46.326" v="72" actId="20577"/>
        <pc:sldMkLst>
          <pc:docMk/>
          <pc:sldMk cId="2966435581" sldId="264"/>
        </pc:sldMkLst>
        <pc:spChg chg="mod">
          <ac:chgData name="Ajay Srimohanavel (2517614)" userId="S::2517614@student.uwtsd.ac.uk::3ba3fab3-0e1a-4863-9661-993c1e51c24c" providerId="AD" clId="Web-{CF5DF915-189C-BBB7-5A1B-6C566C91507B}" dt="2025-10-02T15:30:46.326" v="72" actId="20577"/>
          <ac:spMkLst>
            <pc:docMk/>
            <pc:sldMk cId="2966435581" sldId="264"/>
            <ac:spMk id="2" creationId="{8C9F99C7-E79C-1A85-9E57-7912422AFADA}"/>
          </ac:spMkLst>
        </pc:spChg>
      </pc:sldChg>
    </pc:docChg>
  </pc:docChgLst>
  <pc:docChgLst>
    <pc:chgData name="Ajay Srimohanavel (2517614)" userId="S::2517614@student.uwtsd.ac.uk::3ba3fab3-0e1a-4863-9661-993c1e51c24c" providerId="AD" clId="Web-{A934FC61-C19F-0256-19A1-EA1748CC65BC}"/>
    <pc:docChg chg="modSld">
      <pc:chgData name="Ajay Srimohanavel (2517614)" userId="S::2517614@student.uwtsd.ac.uk::3ba3fab3-0e1a-4863-9661-993c1e51c24c" providerId="AD" clId="Web-{A934FC61-C19F-0256-19A1-EA1748CC65BC}" dt="2025-10-13T21:34:08.470" v="186"/>
      <pc:docMkLst>
        <pc:docMk/>
      </pc:docMkLst>
      <pc:sldChg chg="addSp modSp">
        <pc:chgData name="Ajay Srimohanavel (2517614)" userId="S::2517614@student.uwtsd.ac.uk::3ba3fab3-0e1a-4863-9661-993c1e51c24c" providerId="AD" clId="Web-{A934FC61-C19F-0256-19A1-EA1748CC65BC}" dt="2025-10-13T21:31:10.870" v="118"/>
        <pc:sldMkLst>
          <pc:docMk/>
          <pc:sldMk cId="109857222" sldId="256"/>
        </pc:sldMkLst>
        <pc:spChg chg="mod">
          <ac:chgData name="Ajay Srimohanavel (2517614)" userId="S::2517614@student.uwtsd.ac.uk::3ba3fab3-0e1a-4863-9661-993c1e51c24c" providerId="AD" clId="Web-{A934FC61-C19F-0256-19A1-EA1748CC65BC}" dt="2025-10-13T21:30:31.853" v="11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jay Srimohanavel (2517614)" userId="S::2517614@student.uwtsd.ac.uk::3ba3fab3-0e1a-4863-9661-993c1e51c24c" providerId="AD" clId="Web-{A934FC61-C19F-0256-19A1-EA1748CC65BC}" dt="2025-10-13T21:30:51.260" v="114" actId="107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Ajay Srimohanavel (2517614)" userId="S::2517614@student.uwtsd.ac.uk::3ba3fab3-0e1a-4863-9661-993c1e51c24c" providerId="AD" clId="Web-{A934FC61-C19F-0256-19A1-EA1748CC65BC}" dt="2025-10-13T21:31:10.870" v="118"/>
          <ac:spMkLst>
            <pc:docMk/>
            <pc:sldMk cId="109857222" sldId="256"/>
            <ac:spMk id="4" creationId="{3098DFBF-BC87-D8DD-FAF8-EB48C68085A3}"/>
          </ac:spMkLst>
        </pc:spChg>
      </pc:sldChg>
      <pc:sldChg chg="addSp delSp modSp">
        <pc:chgData name="Ajay Srimohanavel (2517614)" userId="S::2517614@student.uwtsd.ac.uk::3ba3fab3-0e1a-4863-9661-993c1e51c24c" providerId="AD" clId="Web-{A934FC61-C19F-0256-19A1-EA1748CC65BC}" dt="2025-10-13T21:34:08.470" v="186"/>
        <pc:sldMkLst>
          <pc:docMk/>
          <pc:sldMk cId="3109767332" sldId="257"/>
        </pc:sldMkLst>
        <pc:spChg chg="mod">
          <ac:chgData name="Ajay Srimohanavel (2517614)" userId="S::2517614@student.uwtsd.ac.uk::3ba3fab3-0e1a-4863-9661-993c1e51c24c" providerId="AD" clId="Web-{A934FC61-C19F-0256-19A1-EA1748CC65BC}" dt="2025-10-13T21:32:47.611" v="124" actId="20577"/>
          <ac:spMkLst>
            <pc:docMk/>
            <pc:sldMk cId="3109767332" sldId="257"/>
            <ac:spMk id="2" creationId="{B61DC9AB-25A1-D281-D193-A6E26611A4E8}"/>
          </ac:spMkLst>
        </pc:spChg>
        <pc:spChg chg="mod">
          <ac:chgData name="Ajay Srimohanavel (2517614)" userId="S::2517614@student.uwtsd.ac.uk::3ba3fab3-0e1a-4863-9661-993c1e51c24c" providerId="AD" clId="Web-{A934FC61-C19F-0256-19A1-EA1748CC65BC}" dt="2025-10-13T21:33:38.497" v="184" actId="20577"/>
          <ac:spMkLst>
            <pc:docMk/>
            <pc:sldMk cId="3109767332" sldId="257"/>
            <ac:spMk id="3" creationId="{442D68E6-7C3C-85FE-55E8-F61A3F0F8623}"/>
          </ac:spMkLst>
        </pc:spChg>
        <pc:picChg chg="add del mod">
          <ac:chgData name="Ajay Srimohanavel (2517614)" userId="S::2517614@student.uwtsd.ac.uk::3ba3fab3-0e1a-4863-9661-993c1e51c24c" providerId="AD" clId="Web-{A934FC61-C19F-0256-19A1-EA1748CC65BC}" dt="2025-10-13T21:34:08.470" v="186"/>
          <ac:picMkLst>
            <pc:docMk/>
            <pc:sldMk cId="3109767332" sldId="257"/>
            <ac:picMk id="4" creationId="{289940CE-2D35-2AF4-73ED-31DD36B72B98}"/>
          </ac:picMkLst>
        </pc:picChg>
      </pc:sldChg>
      <pc:sldChg chg="addSp delSp modSp addAnim delAnim modAnim">
        <pc:chgData name="Ajay Srimohanavel (2517614)" userId="S::2517614@student.uwtsd.ac.uk::3ba3fab3-0e1a-4863-9661-993c1e51c24c" providerId="AD" clId="Web-{A934FC61-C19F-0256-19A1-EA1748CC65BC}" dt="2025-10-13T21:27:07.129" v="104"/>
        <pc:sldMkLst>
          <pc:docMk/>
          <pc:sldMk cId="912554386" sldId="258"/>
        </pc:sldMkLst>
        <pc:spChg chg="add del mod">
          <ac:chgData name="Ajay Srimohanavel (2517614)" userId="S::2517614@student.uwtsd.ac.uk::3ba3fab3-0e1a-4863-9661-993c1e51c24c" providerId="AD" clId="Web-{A934FC61-C19F-0256-19A1-EA1748CC65BC}" dt="2025-10-13T21:27:02.847" v="102"/>
          <ac:spMkLst>
            <pc:docMk/>
            <pc:sldMk cId="912554386" sldId="258"/>
            <ac:spMk id="3" creationId="{DFA4674A-0C4E-AA76-7069-B356304D3186}"/>
          </ac:spMkLst>
        </pc:spChg>
        <pc:spChg chg="add del">
          <ac:chgData name="Ajay Srimohanavel (2517614)" userId="S::2517614@student.uwtsd.ac.uk::3ba3fab3-0e1a-4863-9661-993c1e51c24c" providerId="AD" clId="Web-{A934FC61-C19F-0256-19A1-EA1748CC65BC}" dt="2025-10-13T21:27:07.129" v="104"/>
          <ac:spMkLst>
            <pc:docMk/>
            <pc:sldMk cId="912554386" sldId="258"/>
            <ac:spMk id="5" creationId="{A35DCB05-07F2-44AF-0E47-69F2D1EAD2A8}"/>
          </ac:spMkLst>
        </pc:spChg>
        <pc:picChg chg="add del mod ord">
          <ac:chgData name="Ajay Srimohanavel (2517614)" userId="S::2517614@student.uwtsd.ac.uk::3ba3fab3-0e1a-4863-9661-993c1e51c24c" providerId="AD" clId="Web-{A934FC61-C19F-0256-19A1-EA1748CC65BC}" dt="2025-10-13T21:27:02.847" v="102"/>
          <ac:picMkLst>
            <pc:docMk/>
            <pc:sldMk cId="912554386" sldId="258"/>
            <ac:picMk id="4" creationId="{2D3C2D58-3D42-3AF9-830D-55264D372904}"/>
          </ac:picMkLst>
        </pc:picChg>
      </pc:sldChg>
    </pc:docChg>
  </pc:docChgLst>
  <pc:docChgLst>
    <pc:chgData name="Ajay Srimohanavel (2517614)" userId="S::2517614@student.uwtsd.ac.uk::3ba3fab3-0e1a-4863-9661-993c1e51c24c" providerId="AD" clId="Web-{BED9662C-9BFD-A602-1CD6-45C1DDB6AA3B}"/>
    <pc:docChg chg="modSld">
      <pc:chgData name="Ajay Srimohanavel (2517614)" userId="S::2517614@student.uwtsd.ac.uk::3ba3fab3-0e1a-4863-9661-993c1e51c24c" providerId="AD" clId="Web-{BED9662C-9BFD-A602-1CD6-45C1DDB6AA3B}" dt="2025-10-14T11:20:03.898" v="7"/>
      <pc:docMkLst>
        <pc:docMk/>
      </pc:docMkLst>
      <pc:sldChg chg="addAnim delAnim">
        <pc:chgData name="Ajay Srimohanavel (2517614)" userId="S::2517614@student.uwtsd.ac.uk::3ba3fab3-0e1a-4863-9661-993c1e51c24c" providerId="AD" clId="Web-{BED9662C-9BFD-A602-1CD6-45C1DDB6AA3B}" dt="2025-10-14T11:18:56.409" v="2"/>
        <pc:sldMkLst>
          <pc:docMk/>
          <pc:sldMk cId="109857222" sldId="256"/>
        </pc:sldMkLst>
      </pc:sldChg>
      <pc:sldChg chg="addAnim modAnim">
        <pc:chgData name="Ajay Srimohanavel (2517614)" userId="S::2517614@student.uwtsd.ac.uk::3ba3fab3-0e1a-4863-9661-993c1e51c24c" providerId="AD" clId="Web-{BED9662C-9BFD-A602-1CD6-45C1DDB6AA3B}" dt="2025-10-14T11:20:03.898" v="7"/>
        <pc:sldMkLst>
          <pc:docMk/>
          <pc:sldMk cId="3109767332" sldId="257"/>
        </pc:sldMkLst>
      </pc:sldChg>
    </pc:docChg>
  </pc:docChgLst>
  <pc:docChgLst>
    <pc:chgData name="Ajay Srimohanavel (2517614)" userId="S::2517614@student.uwtsd.ac.uk::3ba3fab3-0e1a-4863-9661-993c1e51c24c" providerId="AD" clId="Web-{FEB88635-3EBF-861F-2758-DD9F5365FE16}"/>
    <pc:docChg chg="modSld">
      <pc:chgData name="Ajay Srimohanavel (2517614)" userId="S::2517614@student.uwtsd.ac.uk::3ba3fab3-0e1a-4863-9661-993c1e51c24c" providerId="AD" clId="Web-{FEB88635-3EBF-861F-2758-DD9F5365FE16}" dt="2025-10-14T07:17:38.771" v="63" actId="20577"/>
      <pc:docMkLst>
        <pc:docMk/>
      </pc:docMkLst>
      <pc:sldChg chg="modSp">
        <pc:chgData name="Ajay Srimohanavel (2517614)" userId="S::2517614@student.uwtsd.ac.uk::3ba3fab3-0e1a-4863-9661-993c1e51c24c" providerId="AD" clId="Web-{FEB88635-3EBF-861F-2758-DD9F5365FE16}" dt="2025-10-14T07:17:38.771" v="63" actId="20577"/>
        <pc:sldMkLst>
          <pc:docMk/>
          <pc:sldMk cId="109857222" sldId="256"/>
        </pc:sldMkLst>
        <pc:spChg chg="mod">
          <ac:chgData name="Ajay Srimohanavel (2517614)" userId="S::2517614@student.uwtsd.ac.uk::3ba3fab3-0e1a-4863-9661-993c1e51c24c" providerId="AD" clId="Web-{FEB88635-3EBF-861F-2758-DD9F5365FE16}" dt="2025-10-14T07:17:38.771" v="6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delAnim chgLayout">
        <pc:chgData name="Ajay Srimohanavel (2517614)" userId="S::2517614@student.uwtsd.ac.uk::3ba3fab3-0e1a-4863-9661-993c1e51c24c" providerId="AD" clId="Web-{FEB88635-3EBF-861F-2758-DD9F5365FE16}" dt="2025-10-14T07:02:03.203" v="13" actId="20577"/>
        <pc:sldMkLst>
          <pc:docMk/>
          <pc:sldMk cId="912554386" sldId="258"/>
        </pc:sldMkLst>
        <pc:spChg chg="mod ord">
          <ac:chgData name="Ajay Srimohanavel (2517614)" userId="S::2517614@student.uwtsd.ac.uk::3ba3fab3-0e1a-4863-9661-993c1e51c24c" providerId="AD" clId="Web-{FEB88635-3EBF-861F-2758-DD9F5365FE16}" dt="2025-10-14T07:00:53.357" v="1" actId="14100"/>
          <ac:spMkLst>
            <pc:docMk/>
            <pc:sldMk cId="912554386" sldId="258"/>
            <ac:spMk id="2" creationId="{6FA8C8E5-9D60-3187-2BD3-74C5A850ABC4}"/>
          </ac:spMkLst>
        </pc:spChg>
        <pc:spChg chg="add del mod ord">
          <ac:chgData name="Ajay Srimohanavel (2517614)" userId="S::2517614@student.uwtsd.ac.uk::3ba3fab3-0e1a-4863-9661-993c1e51c24c" providerId="AD" clId="Web-{FEB88635-3EBF-861F-2758-DD9F5365FE16}" dt="2025-10-14T07:01:32.264" v="9"/>
          <ac:spMkLst>
            <pc:docMk/>
            <pc:sldMk cId="912554386" sldId="258"/>
            <ac:spMk id="3" creationId="{87BFEEB6-548A-1EF8-7573-12C23F800F50}"/>
          </ac:spMkLst>
        </pc:spChg>
        <pc:spChg chg="add mod ord">
          <ac:chgData name="Ajay Srimohanavel (2517614)" userId="S::2517614@student.uwtsd.ac.uk::3ba3fab3-0e1a-4863-9661-993c1e51c24c" providerId="AD" clId="Web-{FEB88635-3EBF-861F-2758-DD9F5365FE16}" dt="2025-10-14T07:02:03.203" v="13" actId="20577"/>
          <ac:spMkLst>
            <pc:docMk/>
            <pc:sldMk cId="912554386" sldId="258"/>
            <ac:spMk id="4" creationId="{09E60434-1628-8FEF-7CC8-7941CDCFD823}"/>
          </ac:spMkLst>
        </pc:spChg>
        <pc:spChg chg="del mod">
          <ac:chgData name="Ajay Srimohanavel (2517614)" userId="S::2517614@student.uwtsd.ac.uk::3ba3fab3-0e1a-4863-9661-993c1e51c24c" providerId="AD" clId="Web-{FEB88635-3EBF-861F-2758-DD9F5365FE16}" dt="2025-10-14T07:00:58.435" v="4"/>
          <ac:spMkLst>
            <pc:docMk/>
            <pc:sldMk cId="912554386" sldId="258"/>
            <ac:spMk id="14" creationId="{9DFECB21-0F9F-1A07-6AFB-78E4813AC21F}"/>
          </ac:spMkLst>
        </pc:spChg>
        <pc:picChg chg="mod">
          <ac:chgData name="Ajay Srimohanavel (2517614)" userId="S::2517614@student.uwtsd.ac.uk::3ba3fab3-0e1a-4863-9661-993c1e51c24c" providerId="AD" clId="Web-{FEB88635-3EBF-861F-2758-DD9F5365FE16}" dt="2025-10-14T07:01:35.905" v="10" actId="1076"/>
          <ac:picMkLst>
            <pc:docMk/>
            <pc:sldMk cId="912554386" sldId="258"/>
            <ac:picMk id="8" creationId="{149EDF6F-3861-000A-91FE-8B707C9A2932}"/>
          </ac:picMkLst>
        </pc:picChg>
        <pc:picChg chg="mod">
          <ac:chgData name="Ajay Srimohanavel (2517614)" userId="S::2517614@student.uwtsd.ac.uk::3ba3fab3-0e1a-4863-9661-993c1e51c24c" providerId="AD" clId="Web-{FEB88635-3EBF-861F-2758-DD9F5365FE16}" dt="2025-10-14T07:01:05.342" v="7" actId="1076"/>
          <ac:picMkLst>
            <pc:docMk/>
            <pc:sldMk cId="912554386" sldId="258"/>
            <ac:picMk id="15" creationId="{E85A0131-C161-3924-83FD-AFB69A1E7457}"/>
          </ac:picMkLst>
        </pc:picChg>
        <pc:picChg chg="mod">
          <ac:chgData name="Ajay Srimohanavel (2517614)" userId="S::2517614@student.uwtsd.ac.uk::3ba3fab3-0e1a-4863-9661-993c1e51c24c" providerId="AD" clId="Web-{FEB88635-3EBF-861F-2758-DD9F5365FE16}" dt="2025-10-14T07:01:41.171" v="11" actId="1076"/>
          <ac:picMkLst>
            <pc:docMk/>
            <pc:sldMk cId="912554386" sldId="258"/>
            <ac:picMk id="17" creationId="{595DF5DB-8B84-067A-55C5-F7A5DBD7F21B}"/>
          </ac:picMkLst>
        </pc:picChg>
      </pc:sldChg>
      <pc:sldChg chg="addSp modSp mod setBg setClrOvrMap">
        <pc:chgData name="Ajay Srimohanavel (2517614)" userId="S::2517614@student.uwtsd.ac.uk::3ba3fab3-0e1a-4863-9661-993c1e51c24c" providerId="AD" clId="Web-{FEB88635-3EBF-861F-2758-DD9F5365FE16}" dt="2025-10-14T07:12:04.177" v="40"/>
        <pc:sldMkLst>
          <pc:docMk/>
          <pc:sldMk cId="4049898590" sldId="259"/>
        </pc:sldMkLst>
        <pc:spChg chg="mod ord">
          <ac:chgData name="Ajay Srimohanavel (2517614)" userId="S::2517614@student.uwtsd.ac.uk::3ba3fab3-0e1a-4863-9661-993c1e51c24c" providerId="AD" clId="Web-{FEB88635-3EBF-861F-2758-DD9F5365FE16}" dt="2025-10-14T07:11:48.238" v="39"/>
          <ac:spMkLst>
            <pc:docMk/>
            <pc:sldMk cId="4049898590" sldId="259"/>
            <ac:spMk id="2" creationId="{A546FAA0-D97D-0655-620A-BB201B4FC358}"/>
          </ac:spMkLst>
        </pc:spChg>
        <pc:spChg chg="mod ord">
          <ac:chgData name="Ajay Srimohanavel (2517614)" userId="S::2517614@student.uwtsd.ac.uk::3ba3fab3-0e1a-4863-9661-993c1e51c24c" providerId="AD" clId="Web-{FEB88635-3EBF-861F-2758-DD9F5365FE16}" dt="2025-10-14T07:11:48.238" v="39"/>
          <ac:spMkLst>
            <pc:docMk/>
            <pc:sldMk cId="4049898590" sldId="259"/>
            <ac:spMk id="3" creationId="{16B57C9C-195E-A63B-44B2-2DD9702D55A3}"/>
          </ac:spMkLst>
        </pc:spChg>
        <pc:spChg chg="add">
          <ac:chgData name="Ajay Srimohanavel (2517614)" userId="S::2517614@student.uwtsd.ac.uk::3ba3fab3-0e1a-4863-9661-993c1e51c24c" providerId="AD" clId="Web-{FEB88635-3EBF-861F-2758-DD9F5365FE16}" dt="2025-10-14T07:11:48.238" v="39"/>
          <ac:spMkLst>
            <pc:docMk/>
            <pc:sldMk cId="4049898590" sldId="259"/>
            <ac:spMk id="13" creationId="{5CB593EA-2F98-479F-B4C4-F366571FA64D}"/>
          </ac:spMkLst>
        </pc:spChg>
        <pc:spChg chg="add mod">
          <ac:chgData name="Ajay Srimohanavel (2517614)" userId="S::2517614@student.uwtsd.ac.uk::3ba3fab3-0e1a-4863-9661-993c1e51c24c" providerId="AD" clId="Web-{FEB88635-3EBF-861F-2758-DD9F5365FE16}" dt="2025-10-14T07:12:04.177" v="40"/>
          <ac:spMkLst>
            <pc:docMk/>
            <pc:sldMk cId="4049898590" sldId="259"/>
            <ac:spMk id="15" creationId="{39BEB6D0-9E4E-4221-93D1-74ABECEE9EFC}"/>
          </ac:spMkLst>
        </pc:spChg>
        <pc:picChg chg="add mod ord">
          <ac:chgData name="Ajay Srimohanavel (2517614)" userId="S::2517614@student.uwtsd.ac.uk::3ba3fab3-0e1a-4863-9661-993c1e51c24c" providerId="AD" clId="Web-{FEB88635-3EBF-861F-2758-DD9F5365FE16}" dt="2025-10-14T07:11:48.238" v="39"/>
          <ac:picMkLst>
            <pc:docMk/>
            <pc:sldMk cId="4049898590" sldId="259"/>
            <ac:picMk id="4" creationId="{7A74DC05-E097-641E-B77F-7DEAAC87A60A}"/>
          </ac:picMkLst>
        </pc:picChg>
        <pc:picChg chg="add mod ord">
          <ac:chgData name="Ajay Srimohanavel (2517614)" userId="S::2517614@student.uwtsd.ac.uk::3ba3fab3-0e1a-4863-9661-993c1e51c24c" providerId="AD" clId="Web-{FEB88635-3EBF-861F-2758-DD9F5365FE16}" dt="2025-10-14T07:11:48.238" v="39"/>
          <ac:picMkLst>
            <pc:docMk/>
            <pc:sldMk cId="4049898590" sldId="259"/>
            <ac:picMk id="5" creationId="{9740FA9D-8836-B5D4-B199-A05CD97FB0C6}"/>
          </ac:picMkLst>
        </pc:picChg>
        <pc:picChg chg="add mod ord">
          <ac:chgData name="Ajay Srimohanavel (2517614)" userId="S::2517614@student.uwtsd.ac.uk::3ba3fab3-0e1a-4863-9661-993c1e51c24c" providerId="AD" clId="Web-{FEB88635-3EBF-861F-2758-DD9F5365FE16}" dt="2025-10-14T07:11:48.238" v="39"/>
          <ac:picMkLst>
            <pc:docMk/>
            <pc:sldMk cId="4049898590" sldId="259"/>
            <ac:picMk id="6" creationId="{AC425C3D-AE7A-6382-996A-981B990DCD2A}"/>
          </ac:picMkLst>
        </pc:picChg>
        <pc:picChg chg="add mod">
          <ac:chgData name="Ajay Srimohanavel (2517614)" userId="S::2517614@student.uwtsd.ac.uk::3ba3fab3-0e1a-4863-9661-993c1e51c24c" providerId="AD" clId="Web-{FEB88635-3EBF-861F-2758-DD9F5365FE16}" dt="2025-10-14T07:11:48.238" v="39"/>
          <ac:picMkLst>
            <pc:docMk/>
            <pc:sldMk cId="4049898590" sldId="259"/>
            <ac:picMk id="7" creationId="{7BDD8977-E114-ED20-5C3D-71D35E7C1A52}"/>
          </ac:picMkLst>
        </pc:picChg>
        <pc:picChg chg="add mod">
          <ac:chgData name="Ajay Srimohanavel (2517614)" userId="S::2517614@student.uwtsd.ac.uk::3ba3fab3-0e1a-4863-9661-993c1e51c24c" providerId="AD" clId="Web-{FEB88635-3EBF-861F-2758-DD9F5365FE16}" dt="2025-10-14T07:11:48.238" v="39"/>
          <ac:picMkLst>
            <pc:docMk/>
            <pc:sldMk cId="4049898590" sldId="259"/>
            <ac:picMk id="8" creationId="{D77127AB-498A-6A8C-78B7-3D6C7E7F4411}"/>
          </ac:picMkLst>
        </pc:picChg>
      </pc:sldChg>
      <pc:sldChg chg="modSp">
        <pc:chgData name="Ajay Srimohanavel (2517614)" userId="S::2517614@student.uwtsd.ac.uk::3ba3fab3-0e1a-4863-9661-993c1e51c24c" providerId="AD" clId="Web-{FEB88635-3EBF-861F-2758-DD9F5365FE16}" dt="2025-10-14T07:13:16.916" v="41" actId="20577"/>
        <pc:sldMkLst>
          <pc:docMk/>
          <pc:sldMk cId="1594627065" sldId="260"/>
        </pc:sldMkLst>
        <pc:spChg chg="mod">
          <ac:chgData name="Ajay Srimohanavel (2517614)" userId="S::2517614@student.uwtsd.ac.uk::3ba3fab3-0e1a-4863-9661-993c1e51c24c" providerId="AD" clId="Web-{FEB88635-3EBF-861F-2758-DD9F5365FE16}" dt="2025-10-14T07:13:16.916" v="41" actId="20577"/>
          <ac:spMkLst>
            <pc:docMk/>
            <pc:sldMk cId="1594627065" sldId="260"/>
            <ac:spMk id="8" creationId="{516754A7-1A3A-E4A8-D618-79409B6FCF42}"/>
          </ac:spMkLst>
        </pc:spChg>
      </pc:sldChg>
      <pc:sldChg chg="addSp delSp modSp mod setBg">
        <pc:chgData name="Ajay Srimohanavel (2517614)" userId="S::2517614@student.uwtsd.ac.uk::3ba3fab3-0e1a-4863-9661-993c1e51c24c" providerId="AD" clId="Web-{FEB88635-3EBF-861F-2758-DD9F5365FE16}" dt="2025-10-14T07:17:16.442" v="58" actId="1076"/>
        <pc:sldMkLst>
          <pc:docMk/>
          <pc:sldMk cId="2966435581" sldId="264"/>
        </pc:sldMkLst>
        <pc:spChg chg="mod">
          <ac:chgData name="Ajay Srimohanavel (2517614)" userId="S::2517614@student.uwtsd.ac.uk::3ba3fab3-0e1a-4863-9661-993c1e51c24c" providerId="AD" clId="Web-{FEB88635-3EBF-861F-2758-DD9F5365FE16}" dt="2025-10-14T07:16:00.580" v="43"/>
          <ac:spMkLst>
            <pc:docMk/>
            <pc:sldMk cId="2966435581" sldId="264"/>
            <ac:spMk id="2" creationId="{8C9F99C7-E79C-1A85-9E57-7912422AFADA}"/>
          </ac:spMkLst>
        </pc:spChg>
        <pc:spChg chg="del">
          <ac:chgData name="Ajay Srimohanavel (2517614)" userId="S::2517614@student.uwtsd.ac.uk::3ba3fab3-0e1a-4863-9661-993c1e51c24c" providerId="AD" clId="Web-{FEB88635-3EBF-861F-2758-DD9F5365FE16}" dt="2025-10-14T07:15:56.970" v="42"/>
          <ac:spMkLst>
            <pc:docMk/>
            <pc:sldMk cId="2966435581" sldId="264"/>
            <ac:spMk id="3" creationId="{8CE24976-1D5B-50A5-D43F-1093814D4AB3}"/>
          </ac:spMkLst>
        </pc:spChg>
        <pc:spChg chg="add del">
          <ac:chgData name="Ajay Srimohanavel (2517614)" userId="S::2517614@student.uwtsd.ac.uk::3ba3fab3-0e1a-4863-9661-993c1e51c24c" providerId="AD" clId="Web-{FEB88635-3EBF-861F-2758-DD9F5365FE16}" dt="2025-10-14T07:16:03.830" v="44"/>
          <ac:spMkLst>
            <pc:docMk/>
            <pc:sldMk cId="2966435581" sldId="264"/>
            <ac:spMk id="9" creationId="{D4771268-CB57-404A-9271-370EB28F6090}"/>
          </ac:spMkLst>
        </pc:spChg>
        <pc:picChg chg="add mod ord">
          <ac:chgData name="Ajay Srimohanavel (2517614)" userId="S::2517614@student.uwtsd.ac.uk::3ba3fab3-0e1a-4863-9661-993c1e51c24c" providerId="AD" clId="Web-{FEB88635-3EBF-861F-2758-DD9F5365FE16}" dt="2025-10-14T07:17:16.442" v="58" actId="1076"/>
          <ac:picMkLst>
            <pc:docMk/>
            <pc:sldMk cId="2966435581" sldId="264"/>
            <ac:picMk id="4" creationId="{59062C3A-3281-E661-FCE5-A99CE0A934D2}"/>
          </ac:picMkLst>
        </pc:picChg>
      </pc:sldChg>
    </pc:docChg>
  </pc:docChgLst>
  <pc:docChgLst>
    <pc:chgData name="Ajay Srimohanavel (2517614)" userId="S::2517614@student.uwtsd.ac.uk::3ba3fab3-0e1a-4863-9661-993c1e51c24c" providerId="AD" clId="Web-{3000CD1D-E53F-23D8-0D9A-65537CC86BED}"/>
    <pc:docChg chg="addSld delSld modSld modMainMaster">
      <pc:chgData name="Ajay Srimohanavel (2517614)" userId="S::2517614@student.uwtsd.ac.uk::3ba3fab3-0e1a-4863-9661-993c1e51c24c" providerId="AD" clId="Web-{3000CD1D-E53F-23D8-0D9A-65537CC86BED}" dt="2025-10-14T04:07:04.531" v="567"/>
      <pc:docMkLst>
        <pc:docMk/>
      </pc:docMkLst>
      <pc:sldChg chg="addSp delSp modSp mod setBg addAnim delAnim">
        <pc:chgData name="Ajay Srimohanavel (2517614)" userId="S::2517614@student.uwtsd.ac.uk::3ba3fab3-0e1a-4863-9661-993c1e51c24c" providerId="AD" clId="Web-{3000CD1D-E53F-23D8-0D9A-65537CC86BED}" dt="2025-10-14T02:29:02.510" v="123"/>
        <pc:sldMkLst>
          <pc:docMk/>
          <pc:sldMk cId="109857222" sldId="256"/>
        </pc:sldMkLst>
        <pc:spChg chg="mod">
          <ac:chgData name="Ajay Srimohanavel (2517614)" userId="S::2517614@student.uwtsd.ac.uk::3ba3fab3-0e1a-4863-9661-993c1e51c24c" providerId="AD" clId="Web-{3000CD1D-E53F-23D8-0D9A-65537CC86BED}" dt="2025-10-13T21:38:23.909" v="2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jay Srimohanavel (2517614)" userId="S::2517614@student.uwtsd.ac.uk::3ba3fab3-0e1a-4863-9661-993c1e51c24c" providerId="AD" clId="Web-{3000CD1D-E53F-23D8-0D9A-65537CC86BED}" dt="2025-10-13T21:46:27.032" v="102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Ajay Srimohanavel (2517614)" userId="S::2517614@student.uwtsd.ac.uk::3ba3fab3-0e1a-4863-9661-993c1e51c24c" providerId="AD" clId="Web-{3000CD1D-E53F-23D8-0D9A-65537CC86BED}" dt="2025-10-13T21:38:14.204" v="21"/>
          <ac:spMkLst>
            <pc:docMk/>
            <pc:sldMk cId="109857222" sldId="256"/>
            <ac:spMk id="4" creationId="{3098DFBF-BC87-D8DD-FAF8-EB48C68085A3}"/>
          </ac:spMkLst>
        </pc:spChg>
        <pc:spChg chg="add">
          <ac:chgData name="Ajay Srimohanavel (2517614)" userId="S::2517614@student.uwtsd.ac.uk::3ba3fab3-0e1a-4863-9661-993c1e51c24c" providerId="AD" clId="Web-{3000CD1D-E53F-23D8-0D9A-65537CC86BED}" dt="2025-10-13T21:38:23.909" v="24"/>
          <ac:spMkLst>
            <pc:docMk/>
            <pc:sldMk cId="109857222" sldId="256"/>
            <ac:spMk id="12" creationId="{8A95209C-5275-4E15-8EA7-7F42980ABF2D}"/>
          </ac:spMkLst>
        </pc:spChg>
        <pc:spChg chg="add">
          <ac:chgData name="Ajay Srimohanavel (2517614)" userId="S::2517614@student.uwtsd.ac.uk::3ba3fab3-0e1a-4863-9661-993c1e51c24c" providerId="AD" clId="Web-{3000CD1D-E53F-23D8-0D9A-65537CC86BED}" dt="2025-10-13T21:38:23.909" v="24"/>
          <ac:spMkLst>
            <pc:docMk/>
            <pc:sldMk cId="109857222" sldId="256"/>
            <ac:spMk id="14" creationId="{4F2ED431-E304-4FF0-9F4E-032783C9D612}"/>
          </ac:spMkLst>
        </pc:spChg>
        <pc:spChg chg="add">
          <ac:chgData name="Ajay Srimohanavel (2517614)" userId="S::2517614@student.uwtsd.ac.uk::3ba3fab3-0e1a-4863-9661-993c1e51c24c" providerId="AD" clId="Web-{3000CD1D-E53F-23D8-0D9A-65537CC86BED}" dt="2025-10-13T21:38:23.909" v="24"/>
          <ac:spMkLst>
            <pc:docMk/>
            <pc:sldMk cId="109857222" sldId="256"/>
            <ac:spMk id="16" creationId="{4E87FCFB-2CCE-460D-B3DD-557C8BD1B94A}"/>
          </ac:spMkLst>
        </pc:spChg>
        <pc:picChg chg="add del mod">
          <ac:chgData name="Ajay Srimohanavel (2517614)" userId="S::2517614@student.uwtsd.ac.uk::3ba3fab3-0e1a-4863-9661-993c1e51c24c" providerId="AD" clId="Web-{3000CD1D-E53F-23D8-0D9A-65537CC86BED}" dt="2025-10-13T21:37:37.012" v="11"/>
          <ac:picMkLst>
            <pc:docMk/>
            <pc:sldMk cId="109857222" sldId="256"/>
            <ac:picMk id="5" creationId="{945C358D-21E8-1DA5-171F-6B0F7D5F96CA}"/>
          </ac:picMkLst>
        </pc:picChg>
        <pc:picChg chg="add del mod">
          <ac:chgData name="Ajay Srimohanavel (2517614)" userId="S::2517614@student.uwtsd.ac.uk::3ba3fab3-0e1a-4863-9661-993c1e51c24c" providerId="AD" clId="Web-{3000CD1D-E53F-23D8-0D9A-65537CC86BED}" dt="2025-10-13T21:38:15.658" v="22"/>
          <ac:picMkLst>
            <pc:docMk/>
            <pc:sldMk cId="109857222" sldId="256"/>
            <ac:picMk id="6" creationId="{B3275010-5809-DA88-AAFE-F70CA6C11DA0}"/>
          </ac:picMkLst>
        </pc:picChg>
        <pc:picChg chg="add mod ord">
          <ac:chgData name="Ajay Srimohanavel (2517614)" userId="S::2517614@student.uwtsd.ac.uk::3ba3fab3-0e1a-4863-9661-993c1e51c24c" providerId="AD" clId="Web-{3000CD1D-E53F-23D8-0D9A-65537CC86BED}" dt="2025-10-13T21:43:55.183" v="83" actId="1076"/>
          <ac:picMkLst>
            <pc:docMk/>
            <pc:sldMk cId="109857222" sldId="256"/>
            <ac:picMk id="7" creationId="{B81D5344-3272-453E-AD3A-0960474089E3}"/>
          </ac:picMkLst>
        </pc:picChg>
      </pc:sldChg>
      <pc:sldChg chg="addSp delSp modSp add del mod setBg addAnim delAnim modAnim setClrOvrMap">
        <pc:chgData name="Ajay Srimohanavel (2517614)" userId="S::2517614@student.uwtsd.ac.uk::3ba3fab3-0e1a-4863-9661-993c1e51c24c" providerId="AD" clId="Web-{3000CD1D-E53F-23D8-0D9A-65537CC86BED}" dt="2025-10-14T04:07:04.531" v="567"/>
        <pc:sldMkLst>
          <pc:docMk/>
          <pc:sldMk cId="3109767332" sldId="257"/>
        </pc:sldMkLst>
        <pc:spChg chg="mod">
          <ac:chgData name="Ajay Srimohanavel (2517614)" userId="S::2517614@student.uwtsd.ac.uk::3ba3fab3-0e1a-4863-9661-993c1e51c24c" providerId="AD" clId="Web-{3000CD1D-E53F-23D8-0D9A-65537CC86BED}" dt="2025-10-13T21:45:47.218" v="94" actId="20577"/>
          <ac:spMkLst>
            <pc:docMk/>
            <pc:sldMk cId="3109767332" sldId="257"/>
            <ac:spMk id="2" creationId="{B61DC9AB-25A1-D281-D193-A6E26611A4E8}"/>
          </ac:spMkLst>
        </pc:spChg>
        <pc:spChg chg="mod">
          <ac:chgData name="Ajay Srimohanavel (2517614)" userId="S::2517614@student.uwtsd.ac.uk::3ba3fab3-0e1a-4863-9661-993c1e51c24c" providerId="AD" clId="Web-{3000CD1D-E53F-23D8-0D9A-65537CC86BED}" dt="2025-10-14T03:32:29.620" v="347" actId="20577"/>
          <ac:spMkLst>
            <pc:docMk/>
            <pc:sldMk cId="3109767332" sldId="257"/>
            <ac:spMk id="3" creationId="{442D68E6-7C3C-85FE-55E8-F61A3F0F8623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3:34:12.392" v="373" actId="1076"/>
          <ac:spMkLst>
            <pc:docMk/>
            <pc:sldMk cId="3109767332" sldId="257"/>
            <ac:spMk id="5" creationId="{38404CA0-5048-7FFE-8B56-2F6120B57EFB}"/>
          </ac:spMkLst>
        </pc:spChg>
        <pc:spChg chg="add del mod">
          <ac:chgData name="Ajay Srimohanavel (2517614)" userId="S::2517614@student.uwtsd.ac.uk::3ba3fab3-0e1a-4863-9661-993c1e51c24c" providerId="AD" clId="Web-{3000CD1D-E53F-23D8-0D9A-65537CC86BED}" dt="2025-10-13T21:56:15.414" v="109"/>
          <ac:spMkLst>
            <pc:docMk/>
            <pc:sldMk cId="3109767332" sldId="257"/>
            <ac:spMk id="6" creationId="{9EAF93D9-9B95-BD46-B60E-914F31FD1E80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3:32:21.089" v="339" actId="20577"/>
          <ac:spMkLst>
            <pc:docMk/>
            <pc:sldMk cId="3109767332" sldId="257"/>
            <ac:spMk id="7" creationId="{7BF5704E-B02C-9341-B715-6FCBD6915D28}"/>
          </ac:spMkLst>
        </pc:spChg>
        <pc:spChg chg="add del mod">
          <ac:chgData name="Ajay Srimohanavel (2517614)" userId="S::2517614@student.uwtsd.ac.uk::3ba3fab3-0e1a-4863-9661-993c1e51c24c" providerId="AD" clId="Web-{3000CD1D-E53F-23D8-0D9A-65537CC86BED}" dt="2025-10-14T03:32:55.621" v="355"/>
          <ac:spMkLst>
            <pc:docMk/>
            <pc:sldMk cId="3109767332" sldId="257"/>
            <ac:spMk id="9" creationId="{6B558238-A2E4-36F6-1D3B-1D9850991665}"/>
          </ac:spMkLst>
        </pc:spChg>
        <pc:spChg chg="add del">
          <ac:chgData name="Ajay Srimohanavel (2517614)" userId="S::2517614@student.uwtsd.ac.uk::3ba3fab3-0e1a-4863-9661-993c1e51c24c" providerId="AD" clId="Web-{3000CD1D-E53F-23D8-0D9A-65537CC86BED}" dt="2025-10-13T21:36:48.004" v="3"/>
          <ac:spMkLst>
            <pc:docMk/>
            <pc:sldMk cId="3109767332" sldId="257"/>
            <ac:spMk id="9" creationId="{C5E6CFF1-2F42-4E10-9A97-F116F46F53FE}"/>
          </ac:spMkLst>
        </pc:spChg>
        <pc:spChg chg="add del">
          <ac:chgData name="Ajay Srimohanavel (2517614)" userId="S::2517614@student.uwtsd.ac.uk::3ba3fab3-0e1a-4863-9661-993c1e51c24c" providerId="AD" clId="Web-{3000CD1D-E53F-23D8-0D9A-65537CC86BED}" dt="2025-10-14T03:33:00.949" v="357"/>
          <ac:spMkLst>
            <pc:docMk/>
            <pc:sldMk cId="3109767332" sldId="257"/>
            <ac:spMk id="11" creationId="{E469281A-66ED-1B8A-A136-4465E6573C22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3:51:24.519" v="500" actId="20577"/>
          <ac:spMkLst>
            <pc:docMk/>
            <pc:sldMk cId="3109767332" sldId="257"/>
            <ac:spMk id="13" creationId="{6E42B575-B074-0C00-6F21-9BAF6E2F593C}"/>
          </ac:spMkLst>
        </pc:spChg>
        <pc:picChg chg="add del mod ord">
          <ac:chgData name="Ajay Srimohanavel (2517614)" userId="S::2517614@student.uwtsd.ac.uk::3ba3fab3-0e1a-4863-9661-993c1e51c24c" providerId="AD" clId="Web-{3000CD1D-E53F-23D8-0D9A-65537CC86BED}" dt="2025-10-13T21:36:54.990" v="4"/>
          <ac:picMkLst>
            <pc:docMk/>
            <pc:sldMk cId="3109767332" sldId="257"/>
            <ac:picMk id="4" creationId="{271C0464-AD44-77E5-865E-1DF5E4CDC545}"/>
          </ac:picMkLst>
        </pc:picChg>
        <pc:picChg chg="add mod">
          <ac:chgData name="Ajay Srimohanavel (2517614)" userId="S::2517614@student.uwtsd.ac.uk::3ba3fab3-0e1a-4863-9661-993c1e51c24c" providerId="AD" clId="Web-{3000CD1D-E53F-23D8-0D9A-65537CC86BED}" dt="2025-10-14T04:07:04.531" v="567"/>
          <ac:picMkLst>
            <pc:docMk/>
            <pc:sldMk cId="3109767332" sldId="257"/>
            <ac:picMk id="14" creationId="{8DE8DA6C-EC08-C9B3-C5AA-0A1232A8EA33}"/>
          </ac:picMkLst>
        </pc:picChg>
        <pc:cxnChg chg="add del">
          <ac:chgData name="Ajay Srimohanavel (2517614)" userId="S::2517614@student.uwtsd.ac.uk::3ba3fab3-0e1a-4863-9661-993c1e51c24c" providerId="AD" clId="Web-{3000CD1D-E53F-23D8-0D9A-65537CC86BED}" dt="2025-10-13T21:36:48.004" v="3"/>
          <ac:cxnSpMkLst>
            <pc:docMk/>
            <pc:sldMk cId="3109767332" sldId="257"/>
            <ac:cxnSpMk id="11" creationId="{96A8629B-8289-498B-939B-1CA0C106182C}"/>
          </ac:cxnSpMkLst>
        </pc:cxnChg>
      </pc:sldChg>
      <pc:sldChg chg="addSp delSp modSp mod setBg addAnim">
        <pc:chgData name="Ajay Srimohanavel (2517614)" userId="S::2517614@student.uwtsd.ac.uk::3ba3fab3-0e1a-4863-9661-993c1e51c24c" providerId="AD" clId="Web-{3000CD1D-E53F-23D8-0D9A-65537CC86BED}" dt="2025-10-14T03:31:54.682" v="329" actId="20577"/>
        <pc:sldMkLst>
          <pc:docMk/>
          <pc:sldMk cId="912554386" sldId="258"/>
        </pc:sldMkLst>
        <pc:spChg chg="mod ord">
          <ac:chgData name="Ajay Srimohanavel (2517614)" userId="S::2517614@student.uwtsd.ac.uk::3ba3fab3-0e1a-4863-9661-993c1e51c24c" providerId="AD" clId="Web-{3000CD1D-E53F-23D8-0D9A-65537CC86BED}" dt="2025-10-14T02:35:24.409" v="224" actId="1076"/>
          <ac:spMkLst>
            <pc:docMk/>
            <pc:sldMk cId="912554386" sldId="258"/>
            <ac:spMk id="2" creationId="{6FA8C8E5-9D60-3187-2BD3-74C5A850ABC4}"/>
          </ac:spMkLst>
        </pc:spChg>
        <pc:spChg chg="del">
          <ac:chgData name="Ajay Srimohanavel (2517614)" userId="S::2517614@student.uwtsd.ac.uk::3ba3fab3-0e1a-4863-9661-993c1e51c24c" providerId="AD" clId="Web-{3000CD1D-E53F-23D8-0D9A-65537CC86BED}" dt="2025-10-14T02:26:17.742" v="111"/>
          <ac:spMkLst>
            <pc:docMk/>
            <pc:sldMk cId="912554386" sldId="258"/>
            <ac:spMk id="3" creationId="{DFA4674A-0C4E-AA76-7069-B356304D3186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3:31:54.682" v="329" actId="20577"/>
          <ac:spMkLst>
            <pc:docMk/>
            <pc:sldMk cId="912554386" sldId="258"/>
            <ac:spMk id="4" creationId="{1AB95DD6-DCE3-3F0B-5650-AFFDC8985A93}"/>
          </ac:spMkLst>
        </pc:spChg>
        <pc:spChg chg="add del mod">
          <ac:chgData name="Ajay Srimohanavel (2517614)" userId="S::2517614@student.uwtsd.ac.uk::3ba3fab3-0e1a-4863-9661-993c1e51c24c" providerId="AD" clId="Web-{3000CD1D-E53F-23D8-0D9A-65537CC86BED}" dt="2025-10-14T02:29:32.354" v="128"/>
          <ac:spMkLst>
            <pc:docMk/>
            <pc:sldMk cId="912554386" sldId="258"/>
            <ac:spMk id="9" creationId="{A4602242-4BAD-590D-EF1F-02B9DA9D68EA}"/>
          </ac:spMkLst>
        </pc:spChg>
        <pc:spChg chg="add del">
          <ac:chgData name="Ajay Srimohanavel (2517614)" userId="S::2517614@student.uwtsd.ac.uk::3ba3fab3-0e1a-4863-9661-993c1e51c24c" providerId="AD" clId="Web-{3000CD1D-E53F-23D8-0D9A-65537CC86BED}" dt="2025-10-14T02:30:09.526" v="130"/>
          <ac:spMkLst>
            <pc:docMk/>
            <pc:sldMk cId="912554386" sldId="258"/>
            <ac:spMk id="10" creationId="{034AA6DB-FA00-F6BC-4C46-1AD1C5BBD861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2:30:27.964" v="134" actId="20577"/>
          <ac:spMkLst>
            <pc:docMk/>
            <pc:sldMk cId="912554386" sldId="258"/>
            <ac:spMk id="11" creationId="{87932176-CD43-AB43-C06B-E169BC66CF03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3:30:50.931" v="317" actId="14100"/>
          <ac:spMkLst>
            <pc:docMk/>
            <pc:sldMk cId="912554386" sldId="258"/>
            <ac:spMk id="14" creationId="{9DFECB21-0F9F-1A07-6AFB-78E4813AC21F}"/>
          </ac:spMkLst>
        </pc:spChg>
        <pc:picChg chg="add del mod">
          <ac:chgData name="Ajay Srimohanavel (2517614)" userId="S::2517614@student.uwtsd.ac.uk::3ba3fab3-0e1a-4863-9661-993c1e51c24c" providerId="AD" clId="Web-{3000CD1D-E53F-23D8-0D9A-65537CC86BED}" dt="2025-10-14T02:29:02.510" v="123"/>
          <ac:picMkLst>
            <pc:docMk/>
            <pc:sldMk cId="912554386" sldId="258"/>
            <ac:picMk id="5" creationId="{2EB99608-1C79-5486-59FB-3097E345E2AC}"/>
          </ac:picMkLst>
        </pc:picChg>
        <pc:picChg chg="add del mod">
          <ac:chgData name="Ajay Srimohanavel (2517614)" userId="S::2517614@student.uwtsd.ac.uk::3ba3fab3-0e1a-4863-9661-993c1e51c24c" providerId="AD" clId="Web-{3000CD1D-E53F-23D8-0D9A-65537CC86BED}" dt="2025-10-14T02:27:14.664" v="116"/>
          <ac:picMkLst>
            <pc:docMk/>
            <pc:sldMk cId="912554386" sldId="258"/>
            <ac:picMk id="6" creationId="{481A6786-9D3B-21AA-19B0-37D941CF3756}"/>
          </ac:picMkLst>
        </pc:picChg>
        <pc:picChg chg="add del mod">
          <ac:chgData name="Ajay Srimohanavel (2517614)" userId="S::2517614@student.uwtsd.ac.uk::3ba3fab3-0e1a-4863-9661-993c1e51c24c" providerId="AD" clId="Web-{3000CD1D-E53F-23D8-0D9A-65537CC86BED}" dt="2025-10-14T02:27:40.431" v="118"/>
          <ac:picMkLst>
            <pc:docMk/>
            <pc:sldMk cId="912554386" sldId="258"/>
            <ac:picMk id="7" creationId="{2CC62B39-48F4-ED58-4BF1-EF9940BEBEF3}"/>
          </ac:picMkLst>
        </pc:picChg>
        <pc:picChg chg="add mod">
          <ac:chgData name="Ajay Srimohanavel (2517614)" userId="S::2517614@student.uwtsd.ac.uk::3ba3fab3-0e1a-4863-9661-993c1e51c24c" providerId="AD" clId="Web-{3000CD1D-E53F-23D8-0D9A-65537CC86BED}" dt="2025-10-14T02:30:13.620" v="131" actId="14100"/>
          <ac:picMkLst>
            <pc:docMk/>
            <pc:sldMk cId="912554386" sldId="258"/>
            <ac:picMk id="8" creationId="{149EDF6F-3861-000A-91FE-8B707C9A2932}"/>
          </ac:picMkLst>
        </pc:picChg>
        <pc:picChg chg="add del mod">
          <ac:chgData name="Ajay Srimohanavel (2517614)" userId="S::2517614@student.uwtsd.ac.uk::3ba3fab3-0e1a-4863-9661-993c1e51c24c" providerId="AD" clId="Web-{3000CD1D-E53F-23D8-0D9A-65537CC86BED}" dt="2025-10-14T02:30:39.276" v="136"/>
          <ac:picMkLst>
            <pc:docMk/>
            <pc:sldMk cId="912554386" sldId="258"/>
            <ac:picMk id="12" creationId="{D520B9CF-879E-5C49-799B-1E3E55D02375}"/>
          </ac:picMkLst>
        </pc:picChg>
        <pc:picChg chg="add mod">
          <ac:chgData name="Ajay Srimohanavel (2517614)" userId="S::2517614@student.uwtsd.ac.uk::3ba3fab3-0e1a-4863-9661-993c1e51c24c" providerId="AD" clId="Web-{3000CD1D-E53F-23D8-0D9A-65537CC86BED}" dt="2025-10-14T02:44:12.361" v="306" actId="1076"/>
          <ac:picMkLst>
            <pc:docMk/>
            <pc:sldMk cId="912554386" sldId="258"/>
            <ac:picMk id="15" creationId="{E85A0131-C161-3924-83FD-AFB69A1E7457}"/>
          </ac:picMkLst>
        </pc:picChg>
        <pc:picChg chg="add del mod">
          <ac:chgData name="Ajay Srimohanavel (2517614)" userId="S::2517614@student.uwtsd.ac.uk::3ba3fab3-0e1a-4863-9661-993c1e51c24c" providerId="AD" clId="Web-{3000CD1D-E53F-23D8-0D9A-65537CC86BED}" dt="2025-10-14T02:38:03.336" v="294"/>
          <ac:picMkLst>
            <pc:docMk/>
            <pc:sldMk cId="912554386" sldId="258"/>
            <ac:picMk id="16" creationId="{65E6DCEB-2EA5-D7EE-A2F6-65DDC5460B2E}"/>
          </ac:picMkLst>
        </pc:picChg>
        <pc:picChg chg="add mod">
          <ac:chgData name="Ajay Srimohanavel (2517614)" userId="S::2517614@student.uwtsd.ac.uk::3ba3fab3-0e1a-4863-9661-993c1e51c24c" providerId="AD" clId="Web-{3000CD1D-E53F-23D8-0D9A-65537CC86BED}" dt="2025-10-14T02:44:15.174" v="307" actId="1076"/>
          <ac:picMkLst>
            <pc:docMk/>
            <pc:sldMk cId="912554386" sldId="258"/>
            <ac:picMk id="17" creationId="{595DF5DB-8B84-067A-55C5-F7A5DBD7F21B}"/>
          </ac:picMkLst>
        </pc:picChg>
      </pc:sldChg>
      <pc:sldChg chg="modSp mod">
        <pc:chgData name="Ajay Srimohanavel (2517614)" userId="S::2517614@student.uwtsd.ac.uk::3ba3fab3-0e1a-4863-9661-993c1e51c24c" providerId="AD" clId="Web-{3000CD1D-E53F-23D8-0D9A-65537CC86BED}" dt="2025-10-14T03:48:11.797" v="456" actId="20577"/>
        <pc:sldMkLst>
          <pc:docMk/>
          <pc:sldMk cId="4049898590" sldId="259"/>
        </pc:sldMkLst>
        <pc:spChg chg="mod">
          <ac:chgData name="Ajay Srimohanavel (2517614)" userId="S::2517614@student.uwtsd.ac.uk::3ba3fab3-0e1a-4863-9661-993c1e51c24c" providerId="AD" clId="Web-{3000CD1D-E53F-23D8-0D9A-65537CC86BED}" dt="2025-10-14T03:47:24.750" v="441" actId="20577"/>
          <ac:spMkLst>
            <pc:docMk/>
            <pc:sldMk cId="4049898590" sldId="259"/>
            <ac:spMk id="2" creationId="{A546FAA0-D97D-0655-620A-BB201B4FC358}"/>
          </ac:spMkLst>
        </pc:spChg>
        <pc:spChg chg="mod">
          <ac:chgData name="Ajay Srimohanavel (2517614)" userId="S::2517614@student.uwtsd.ac.uk::3ba3fab3-0e1a-4863-9661-993c1e51c24c" providerId="AD" clId="Web-{3000CD1D-E53F-23D8-0D9A-65537CC86BED}" dt="2025-10-14T03:48:11.797" v="456" actId="20577"/>
          <ac:spMkLst>
            <pc:docMk/>
            <pc:sldMk cId="4049898590" sldId="259"/>
            <ac:spMk id="3" creationId="{16B57C9C-195E-A63B-44B2-2DD9702D55A3}"/>
          </ac:spMkLst>
        </pc:spChg>
      </pc:sldChg>
      <pc:sldChg chg="addSp delSp modSp mod">
        <pc:chgData name="Ajay Srimohanavel (2517614)" userId="S::2517614@student.uwtsd.ac.uk::3ba3fab3-0e1a-4863-9661-993c1e51c24c" providerId="AD" clId="Web-{3000CD1D-E53F-23D8-0D9A-65537CC86BED}" dt="2025-10-14T04:00:09.991" v="565" actId="1076"/>
        <pc:sldMkLst>
          <pc:docMk/>
          <pc:sldMk cId="1594627065" sldId="260"/>
        </pc:sldMkLst>
        <pc:spChg chg="mod">
          <ac:chgData name="Ajay Srimohanavel (2517614)" userId="S::2517614@student.uwtsd.ac.uk::3ba3fab3-0e1a-4863-9661-993c1e51c24c" providerId="AD" clId="Web-{3000CD1D-E53F-23D8-0D9A-65537CC86BED}" dt="2025-10-14T03:53:21.567" v="516" actId="20577"/>
          <ac:spMkLst>
            <pc:docMk/>
            <pc:sldMk cId="1594627065" sldId="260"/>
            <ac:spMk id="2" creationId="{F584EF21-2C39-1702-CDBE-EDD79B9EBE1C}"/>
          </ac:spMkLst>
        </pc:spChg>
        <pc:spChg chg="mod">
          <ac:chgData name="Ajay Srimohanavel (2517614)" userId="S::2517614@student.uwtsd.ac.uk::3ba3fab3-0e1a-4863-9661-993c1e51c24c" providerId="AD" clId="Web-{3000CD1D-E53F-23D8-0D9A-65537CC86BED}" dt="2025-10-14T03:58:41.972" v="557" actId="20577"/>
          <ac:spMkLst>
            <pc:docMk/>
            <pc:sldMk cId="1594627065" sldId="260"/>
            <ac:spMk id="3" creationId="{F0168F35-8744-1491-9D07-0473755DBBDE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3:53:27.692" v="517" actId="1076"/>
          <ac:spMkLst>
            <pc:docMk/>
            <pc:sldMk cId="1594627065" sldId="260"/>
            <ac:spMk id="4" creationId="{DB83CDB7-07F6-9A26-E487-1DEBF9BB52E0}"/>
          </ac:spMkLst>
        </pc:spChg>
        <pc:spChg chg="add del mod">
          <ac:chgData name="Ajay Srimohanavel (2517614)" userId="S::2517614@student.uwtsd.ac.uk::3ba3fab3-0e1a-4863-9661-993c1e51c24c" providerId="AD" clId="Web-{3000CD1D-E53F-23D8-0D9A-65537CC86BED}" dt="2025-10-14T03:58:15.799" v="535"/>
          <ac:spMkLst>
            <pc:docMk/>
            <pc:sldMk cId="1594627065" sldId="260"/>
            <ac:spMk id="5" creationId="{A2331631-4314-870E-BB16-56872EB13CB2}"/>
          </ac:spMkLst>
        </pc:spChg>
        <pc:spChg chg="add del mod">
          <ac:chgData name="Ajay Srimohanavel (2517614)" userId="S::2517614@student.uwtsd.ac.uk::3ba3fab3-0e1a-4863-9661-993c1e51c24c" providerId="AD" clId="Web-{3000CD1D-E53F-23D8-0D9A-65537CC86BED}" dt="2025-10-14T03:59:59.725" v="563"/>
          <ac:spMkLst>
            <pc:docMk/>
            <pc:sldMk cId="1594627065" sldId="260"/>
            <ac:spMk id="6" creationId="{05C43A7C-21C3-C6C5-D259-FF35EE083FC1}"/>
          </ac:spMkLst>
        </pc:spChg>
        <pc:spChg chg="add mod">
          <ac:chgData name="Ajay Srimohanavel (2517614)" userId="S::2517614@student.uwtsd.ac.uk::3ba3fab3-0e1a-4863-9661-993c1e51c24c" providerId="AD" clId="Web-{3000CD1D-E53F-23D8-0D9A-65537CC86BED}" dt="2025-10-14T04:00:09.991" v="565" actId="1076"/>
          <ac:spMkLst>
            <pc:docMk/>
            <pc:sldMk cId="1594627065" sldId="260"/>
            <ac:spMk id="8" creationId="{516754A7-1A3A-E4A8-D618-79409B6FCF42}"/>
          </ac:spMkLst>
        </pc:spChg>
      </pc:sldChg>
      <pc:sldChg chg="mod">
        <pc:chgData name="Ajay Srimohanavel (2517614)" userId="S::2517614@student.uwtsd.ac.uk::3ba3fab3-0e1a-4863-9661-993c1e51c24c" providerId="AD" clId="Web-{3000CD1D-E53F-23D8-0D9A-65537CC86BED}" dt="2025-10-14T02:29:02.510" v="123"/>
        <pc:sldMkLst>
          <pc:docMk/>
          <pc:sldMk cId="2521094765" sldId="261"/>
        </pc:sldMkLst>
      </pc:sldChg>
      <pc:sldChg chg="mod">
        <pc:chgData name="Ajay Srimohanavel (2517614)" userId="S::2517614@student.uwtsd.ac.uk::3ba3fab3-0e1a-4863-9661-993c1e51c24c" providerId="AD" clId="Web-{3000CD1D-E53F-23D8-0D9A-65537CC86BED}" dt="2025-10-14T02:29:02.510" v="123"/>
        <pc:sldMkLst>
          <pc:docMk/>
          <pc:sldMk cId="823475011" sldId="262"/>
        </pc:sldMkLst>
      </pc:sldChg>
      <pc:sldChg chg="mod">
        <pc:chgData name="Ajay Srimohanavel (2517614)" userId="S::2517614@student.uwtsd.ac.uk::3ba3fab3-0e1a-4863-9661-993c1e51c24c" providerId="AD" clId="Web-{3000CD1D-E53F-23D8-0D9A-65537CC86BED}" dt="2025-10-14T02:29:02.510" v="123"/>
        <pc:sldMkLst>
          <pc:docMk/>
          <pc:sldMk cId="1754513869" sldId="263"/>
        </pc:sldMkLst>
      </pc:sldChg>
      <pc:sldChg chg="mod">
        <pc:chgData name="Ajay Srimohanavel (2517614)" userId="S::2517614@student.uwtsd.ac.uk::3ba3fab3-0e1a-4863-9661-993c1e51c24c" providerId="AD" clId="Web-{3000CD1D-E53F-23D8-0D9A-65537CC86BED}" dt="2025-10-14T02:29:02.510" v="123"/>
        <pc:sldMkLst>
          <pc:docMk/>
          <pc:sldMk cId="2966435581" sldId="264"/>
        </pc:sldMkLst>
      </pc:sldChg>
      <pc:sldChg chg="del mod">
        <pc:chgData name="Ajay Srimohanavel (2517614)" userId="S::2517614@student.uwtsd.ac.uk::3ba3fab3-0e1a-4863-9661-993c1e51c24c" providerId="AD" clId="Web-{3000CD1D-E53F-23D8-0D9A-65537CC86BED}" dt="2025-10-14T03:48:55.189" v="458"/>
        <pc:sldMkLst>
          <pc:docMk/>
          <pc:sldMk cId="643299271" sldId="265"/>
        </pc:sldMkLst>
      </pc:sldChg>
      <pc:sldChg chg="del mod">
        <pc:chgData name="Ajay Srimohanavel (2517614)" userId="S::2517614@student.uwtsd.ac.uk::3ba3fab3-0e1a-4863-9661-993c1e51c24c" providerId="AD" clId="Web-{3000CD1D-E53F-23D8-0D9A-65537CC86BED}" dt="2025-10-14T03:48:56.470" v="459"/>
        <pc:sldMkLst>
          <pc:docMk/>
          <pc:sldMk cId="2364611052" sldId="266"/>
        </pc:sldMkLst>
      </pc:sldChg>
      <pc:sldChg chg="del mod">
        <pc:chgData name="Ajay Srimohanavel (2517614)" userId="S::2517614@student.uwtsd.ac.uk::3ba3fab3-0e1a-4863-9661-993c1e51c24c" providerId="AD" clId="Web-{3000CD1D-E53F-23D8-0D9A-65537CC86BED}" dt="2025-10-14T03:48:32.813" v="457"/>
        <pc:sldMkLst>
          <pc:docMk/>
          <pc:sldMk cId="1992553977" sldId="267"/>
        </pc:sldMkLst>
      </pc:sldChg>
      <pc:sldChg chg="add del replId">
        <pc:chgData name="Ajay Srimohanavel (2517614)" userId="S::2517614@student.uwtsd.ac.uk::3ba3fab3-0e1a-4863-9661-993c1e51c24c" providerId="AD" clId="Web-{3000CD1D-E53F-23D8-0D9A-65537CC86BED}" dt="2025-10-13T21:37:54.264" v="19"/>
        <pc:sldMkLst>
          <pc:docMk/>
          <pc:sldMk cId="2854338269" sldId="268"/>
        </pc:sldMkLst>
      </pc:sldChg>
      <pc:sldMasterChg chg="mod setBg modSldLayout">
        <pc:chgData name="Ajay Srimohanavel (2517614)" userId="S::2517614@student.uwtsd.ac.uk::3ba3fab3-0e1a-4863-9661-993c1e51c24c" providerId="AD" clId="Web-{3000CD1D-E53F-23D8-0D9A-65537CC86BED}" dt="2025-10-14T02:29:02.510" v="123"/>
        <pc:sldMasterMkLst>
          <pc:docMk/>
          <pc:sldMasterMk cId="2460954070" sldId="2147483660"/>
        </pc:sldMasterMkLst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Ajay Srimohanavel (2517614)" userId="S::2517614@student.uwtsd.ac.uk::3ba3fab3-0e1a-4863-9661-993c1e51c24c" providerId="AD" clId="Web-{3000CD1D-E53F-23D8-0D9A-65537CC86BED}" dt="2025-10-14T02:29:02.510" v="123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Ajay Srimohanavel (2517614)" userId="S::2517614@student.uwtsd.ac.uk::3ba3fab3-0e1a-4863-9661-993c1e51c24c" providerId="AD" clId="Web-{2C782DB8-383A-5461-8F1C-FEA401D28CA8}"/>
    <pc:docChg chg="modSld">
      <pc:chgData name="Ajay Srimohanavel (2517614)" userId="S::2517614@student.uwtsd.ac.uk::3ba3fab3-0e1a-4863-9661-993c1e51c24c" providerId="AD" clId="Web-{2C782DB8-383A-5461-8F1C-FEA401D28CA8}" dt="2025-10-14T06:58:54.177" v="501" actId="20577"/>
      <pc:docMkLst>
        <pc:docMk/>
      </pc:docMkLst>
      <pc:sldChg chg="addSp delSp modSp mod setBg">
        <pc:chgData name="Ajay Srimohanavel (2517614)" userId="S::2517614@student.uwtsd.ac.uk::3ba3fab3-0e1a-4863-9661-993c1e51c24c" providerId="AD" clId="Web-{2C782DB8-383A-5461-8F1C-FEA401D28CA8}" dt="2025-10-14T04:09:24.545" v="8"/>
        <pc:sldMkLst>
          <pc:docMk/>
          <pc:sldMk cId="3109767332" sldId="257"/>
        </pc:sldMkLst>
        <pc:picChg chg="add del mod">
          <ac:chgData name="Ajay Srimohanavel (2517614)" userId="S::2517614@student.uwtsd.ac.uk::3ba3fab3-0e1a-4863-9661-993c1e51c24c" providerId="AD" clId="Web-{2C782DB8-383A-5461-8F1C-FEA401D28CA8}" dt="2025-10-14T04:08:18.650" v="4"/>
          <ac:picMkLst>
            <pc:docMk/>
            <pc:sldMk cId="3109767332" sldId="257"/>
            <ac:picMk id="4" creationId="{63927662-BF45-9E13-3AFD-48D5FBD0A2FF}"/>
          </ac:picMkLst>
        </pc:picChg>
        <pc:picChg chg="add del mod">
          <ac:chgData name="Ajay Srimohanavel (2517614)" userId="S::2517614@student.uwtsd.ac.uk::3ba3fab3-0e1a-4863-9661-993c1e51c24c" providerId="AD" clId="Web-{2C782DB8-383A-5461-8F1C-FEA401D28CA8}" dt="2025-10-14T04:09:24.545" v="8"/>
          <ac:picMkLst>
            <pc:docMk/>
            <pc:sldMk cId="3109767332" sldId="257"/>
            <ac:picMk id="8" creationId="{BBE3C331-CDFB-540B-75B0-8ECD6AF8A5F9}"/>
          </ac:picMkLst>
        </pc:picChg>
        <pc:picChg chg="add del">
          <ac:chgData name="Ajay Srimohanavel (2517614)" userId="S::2517614@student.uwtsd.ac.uk::3ba3fab3-0e1a-4863-9661-993c1e51c24c" providerId="AD" clId="Web-{2C782DB8-383A-5461-8F1C-FEA401D28CA8}" dt="2025-10-14T04:09:17.702" v="6"/>
          <ac:picMkLst>
            <pc:docMk/>
            <pc:sldMk cId="3109767332" sldId="257"/>
            <ac:picMk id="14" creationId="{8DE8DA6C-EC08-C9B3-C5AA-0A1232A8EA33}"/>
          </ac:picMkLst>
        </pc:picChg>
      </pc:sldChg>
      <pc:sldChg chg="addSp delSp modSp addAnim delAnim">
        <pc:chgData name="Ajay Srimohanavel (2517614)" userId="S::2517614@student.uwtsd.ac.uk::3ba3fab3-0e1a-4863-9661-993c1e51c24c" providerId="AD" clId="Web-{2C782DB8-383A-5461-8F1C-FEA401D28CA8}" dt="2025-10-14T06:04:04.169" v="277" actId="1076"/>
        <pc:sldMkLst>
          <pc:docMk/>
          <pc:sldMk cId="912554386" sldId="258"/>
        </pc:sldMkLst>
        <pc:spChg chg="add del mod">
          <ac:chgData name="Ajay Srimohanavel (2517614)" userId="S::2517614@student.uwtsd.ac.uk::3ba3fab3-0e1a-4863-9661-993c1e51c24c" providerId="AD" clId="Web-{2C782DB8-383A-5461-8F1C-FEA401D28CA8}" dt="2025-10-14T05:34:09.828" v="213"/>
          <ac:spMkLst>
            <pc:docMk/>
            <pc:sldMk cId="912554386" sldId="258"/>
            <ac:spMk id="4" creationId="{1AB95DD6-DCE3-3F0B-5650-AFFDC8985A93}"/>
          </ac:spMkLst>
        </pc:spChg>
        <pc:spChg chg="mod">
          <ac:chgData name="Ajay Srimohanavel (2517614)" userId="S::2517614@student.uwtsd.ac.uk::3ba3fab3-0e1a-4863-9661-993c1e51c24c" providerId="AD" clId="Web-{2C782DB8-383A-5461-8F1C-FEA401D28CA8}" dt="2025-10-14T06:03:51.185" v="275" actId="20577"/>
          <ac:spMkLst>
            <pc:docMk/>
            <pc:sldMk cId="912554386" sldId="258"/>
            <ac:spMk id="14" creationId="{9DFECB21-0F9F-1A07-6AFB-78E4813AC21F}"/>
          </ac:spMkLst>
        </pc:spChg>
        <pc:picChg chg="mod">
          <ac:chgData name="Ajay Srimohanavel (2517614)" userId="S::2517614@student.uwtsd.ac.uk::3ba3fab3-0e1a-4863-9661-993c1e51c24c" providerId="AD" clId="Web-{2C782DB8-383A-5461-8F1C-FEA401D28CA8}" dt="2025-10-14T05:37:57.974" v="261" actId="1076"/>
          <ac:picMkLst>
            <pc:docMk/>
            <pc:sldMk cId="912554386" sldId="258"/>
            <ac:picMk id="8" creationId="{149EDF6F-3861-000A-91FE-8B707C9A2932}"/>
          </ac:picMkLst>
        </pc:picChg>
        <pc:picChg chg="mod">
          <ac:chgData name="Ajay Srimohanavel (2517614)" userId="S::2517614@student.uwtsd.ac.uk::3ba3fab3-0e1a-4863-9661-993c1e51c24c" providerId="AD" clId="Web-{2C782DB8-383A-5461-8F1C-FEA401D28CA8}" dt="2025-10-14T05:37:56.286" v="260" actId="1076"/>
          <ac:picMkLst>
            <pc:docMk/>
            <pc:sldMk cId="912554386" sldId="258"/>
            <ac:picMk id="15" creationId="{E85A0131-C161-3924-83FD-AFB69A1E7457}"/>
          </ac:picMkLst>
        </pc:picChg>
        <pc:picChg chg="mod">
          <ac:chgData name="Ajay Srimohanavel (2517614)" userId="S::2517614@student.uwtsd.ac.uk::3ba3fab3-0e1a-4863-9661-993c1e51c24c" providerId="AD" clId="Web-{2C782DB8-383A-5461-8F1C-FEA401D28CA8}" dt="2025-10-14T06:04:04.169" v="277" actId="1076"/>
          <ac:picMkLst>
            <pc:docMk/>
            <pc:sldMk cId="912554386" sldId="258"/>
            <ac:picMk id="17" creationId="{595DF5DB-8B84-067A-55C5-F7A5DBD7F21B}"/>
          </ac:picMkLst>
        </pc:picChg>
      </pc:sldChg>
      <pc:sldChg chg="modSp">
        <pc:chgData name="Ajay Srimohanavel (2517614)" userId="S::2517614@student.uwtsd.ac.uk::3ba3fab3-0e1a-4863-9661-993c1e51c24c" providerId="AD" clId="Web-{2C782DB8-383A-5461-8F1C-FEA401D28CA8}" dt="2025-10-14T06:00:23.867" v="264" actId="20577"/>
        <pc:sldMkLst>
          <pc:docMk/>
          <pc:sldMk cId="4049898590" sldId="259"/>
        </pc:sldMkLst>
        <pc:spChg chg="mod">
          <ac:chgData name="Ajay Srimohanavel (2517614)" userId="S::2517614@student.uwtsd.ac.uk::3ba3fab3-0e1a-4863-9661-993c1e51c24c" providerId="AD" clId="Web-{2C782DB8-383A-5461-8F1C-FEA401D28CA8}" dt="2025-10-14T06:00:23.867" v="264" actId="20577"/>
          <ac:spMkLst>
            <pc:docMk/>
            <pc:sldMk cId="4049898590" sldId="259"/>
            <ac:spMk id="3" creationId="{16B57C9C-195E-A63B-44B2-2DD9702D55A3}"/>
          </ac:spMkLst>
        </pc:spChg>
      </pc:sldChg>
      <pc:sldChg chg="modSp">
        <pc:chgData name="Ajay Srimohanavel (2517614)" userId="S::2517614@student.uwtsd.ac.uk::3ba3fab3-0e1a-4863-9661-993c1e51c24c" providerId="AD" clId="Web-{2C782DB8-383A-5461-8F1C-FEA401D28CA8}" dt="2025-10-14T06:54:56.704" v="494" actId="20577"/>
        <pc:sldMkLst>
          <pc:docMk/>
          <pc:sldMk cId="1594627065" sldId="260"/>
        </pc:sldMkLst>
        <pc:spChg chg="mod">
          <ac:chgData name="Ajay Srimohanavel (2517614)" userId="S::2517614@student.uwtsd.ac.uk::3ba3fab3-0e1a-4863-9661-993c1e51c24c" providerId="AD" clId="Web-{2C782DB8-383A-5461-8F1C-FEA401D28CA8}" dt="2025-10-14T06:54:56.704" v="494" actId="20577"/>
          <ac:spMkLst>
            <pc:docMk/>
            <pc:sldMk cId="1594627065" sldId="260"/>
            <ac:spMk id="3" creationId="{F0168F35-8744-1491-9D07-0473755DBBDE}"/>
          </ac:spMkLst>
        </pc:spChg>
        <pc:spChg chg="mod">
          <ac:chgData name="Ajay Srimohanavel (2517614)" userId="S::2517614@student.uwtsd.ac.uk::3ba3fab3-0e1a-4863-9661-993c1e51c24c" providerId="AD" clId="Web-{2C782DB8-383A-5461-8F1C-FEA401D28CA8}" dt="2025-10-14T04:16:29.346" v="79" actId="20577"/>
          <ac:spMkLst>
            <pc:docMk/>
            <pc:sldMk cId="1594627065" sldId="260"/>
            <ac:spMk id="8" creationId="{516754A7-1A3A-E4A8-D618-79409B6FCF42}"/>
          </ac:spMkLst>
        </pc:spChg>
      </pc:sldChg>
      <pc:sldChg chg="modSp">
        <pc:chgData name="Ajay Srimohanavel (2517614)" userId="S::2517614@student.uwtsd.ac.uk::3ba3fab3-0e1a-4863-9661-993c1e51c24c" providerId="AD" clId="Web-{2C782DB8-383A-5461-8F1C-FEA401D28CA8}" dt="2025-10-14T06:44:07.375" v="481" actId="20577"/>
        <pc:sldMkLst>
          <pc:docMk/>
          <pc:sldMk cId="2521094765" sldId="261"/>
        </pc:sldMkLst>
        <pc:spChg chg="mod">
          <ac:chgData name="Ajay Srimohanavel (2517614)" userId="S::2517614@student.uwtsd.ac.uk::3ba3fab3-0e1a-4863-9661-993c1e51c24c" providerId="AD" clId="Web-{2C782DB8-383A-5461-8F1C-FEA401D28CA8}" dt="2025-10-14T04:17:44.301" v="82" actId="20577"/>
          <ac:spMkLst>
            <pc:docMk/>
            <pc:sldMk cId="2521094765" sldId="261"/>
            <ac:spMk id="2" creationId="{7B6241EB-FFCC-2D98-82DA-AE14356E2038}"/>
          </ac:spMkLst>
        </pc:spChg>
        <pc:spChg chg="mod">
          <ac:chgData name="Ajay Srimohanavel (2517614)" userId="S::2517614@student.uwtsd.ac.uk::3ba3fab3-0e1a-4863-9661-993c1e51c24c" providerId="AD" clId="Web-{2C782DB8-383A-5461-8F1C-FEA401D28CA8}" dt="2025-10-14T06:44:07.375" v="481" actId="20577"/>
          <ac:spMkLst>
            <pc:docMk/>
            <pc:sldMk cId="2521094765" sldId="261"/>
            <ac:spMk id="3" creationId="{9A781445-A72D-421B-E633-07ECC19FC827}"/>
          </ac:spMkLst>
        </pc:spChg>
      </pc:sldChg>
      <pc:sldChg chg="addSp delSp modSp">
        <pc:chgData name="Ajay Srimohanavel (2517614)" userId="S::2517614@student.uwtsd.ac.uk::3ba3fab3-0e1a-4863-9661-993c1e51c24c" providerId="AD" clId="Web-{2C782DB8-383A-5461-8F1C-FEA401D28CA8}" dt="2025-10-14T06:51:06.057" v="488" actId="20577"/>
        <pc:sldMkLst>
          <pc:docMk/>
          <pc:sldMk cId="823475011" sldId="262"/>
        </pc:sldMkLst>
        <pc:spChg chg="mod">
          <ac:chgData name="Ajay Srimohanavel (2517614)" userId="S::2517614@student.uwtsd.ac.uk::3ba3fab3-0e1a-4863-9661-993c1e51c24c" providerId="AD" clId="Web-{2C782DB8-383A-5461-8F1C-FEA401D28CA8}" dt="2025-10-14T05:25:28.800" v="193" actId="20577"/>
          <ac:spMkLst>
            <pc:docMk/>
            <pc:sldMk cId="823475011" sldId="262"/>
            <ac:spMk id="2" creationId="{871690CA-34B9-E1DB-2D5B-A029780E3DF4}"/>
          </ac:spMkLst>
        </pc:spChg>
        <pc:spChg chg="mod">
          <ac:chgData name="Ajay Srimohanavel (2517614)" userId="S::2517614@student.uwtsd.ac.uk::3ba3fab3-0e1a-4863-9661-993c1e51c24c" providerId="AD" clId="Web-{2C782DB8-383A-5461-8F1C-FEA401D28CA8}" dt="2025-10-14T06:42:15.572" v="468" actId="20577"/>
          <ac:spMkLst>
            <pc:docMk/>
            <pc:sldMk cId="823475011" sldId="262"/>
            <ac:spMk id="3" creationId="{F20415F2-80CF-EC34-98E7-16F8EE91B3C7}"/>
          </ac:spMkLst>
        </pc:spChg>
        <pc:spChg chg="add del mod">
          <ac:chgData name="Ajay Srimohanavel (2517614)" userId="S::2517614@student.uwtsd.ac.uk::3ba3fab3-0e1a-4863-9661-993c1e51c24c" providerId="AD" clId="Web-{2C782DB8-383A-5461-8F1C-FEA401D28CA8}" dt="2025-10-14T05:21:00.908" v="163"/>
          <ac:spMkLst>
            <pc:docMk/>
            <pc:sldMk cId="823475011" sldId="262"/>
            <ac:spMk id="4" creationId="{1ACB1F71-7404-F93F-6BA5-FB231447FBA4}"/>
          </ac:spMkLst>
        </pc:spChg>
        <pc:spChg chg="add mod">
          <ac:chgData name="Ajay Srimohanavel (2517614)" userId="S::2517614@student.uwtsd.ac.uk::3ba3fab3-0e1a-4863-9661-993c1e51c24c" providerId="AD" clId="Web-{2C782DB8-383A-5461-8F1C-FEA401D28CA8}" dt="2025-10-14T06:51:06.057" v="488" actId="20577"/>
          <ac:spMkLst>
            <pc:docMk/>
            <pc:sldMk cId="823475011" sldId="262"/>
            <ac:spMk id="6" creationId="{91B66F5C-8428-56DA-156D-13DFC9C2BEA8}"/>
          </ac:spMkLst>
        </pc:spChg>
      </pc:sldChg>
      <pc:sldChg chg="modSp">
        <pc:chgData name="Ajay Srimohanavel (2517614)" userId="S::2517614@student.uwtsd.ac.uk::3ba3fab3-0e1a-4863-9661-993c1e51c24c" providerId="AD" clId="Web-{2C782DB8-383A-5461-8F1C-FEA401D28CA8}" dt="2025-10-14T06:56:54.316" v="496" actId="20577"/>
        <pc:sldMkLst>
          <pc:docMk/>
          <pc:sldMk cId="1754513869" sldId="263"/>
        </pc:sldMkLst>
        <pc:spChg chg="mod">
          <ac:chgData name="Ajay Srimohanavel (2517614)" userId="S::2517614@student.uwtsd.ac.uk::3ba3fab3-0e1a-4863-9661-993c1e51c24c" providerId="AD" clId="Web-{2C782DB8-383A-5461-8F1C-FEA401D28CA8}" dt="2025-10-14T05:26:35.426" v="196" actId="20577"/>
          <ac:spMkLst>
            <pc:docMk/>
            <pc:sldMk cId="1754513869" sldId="263"/>
            <ac:spMk id="2" creationId="{50B4409A-1D68-633B-063A-72840F2FC1EE}"/>
          </ac:spMkLst>
        </pc:spChg>
        <pc:spChg chg="mod">
          <ac:chgData name="Ajay Srimohanavel (2517614)" userId="S::2517614@student.uwtsd.ac.uk::3ba3fab3-0e1a-4863-9661-993c1e51c24c" providerId="AD" clId="Web-{2C782DB8-383A-5461-8F1C-FEA401D28CA8}" dt="2025-10-14T06:56:54.316" v="496" actId="20577"/>
          <ac:spMkLst>
            <pc:docMk/>
            <pc:sldMk cId="1754513869" sldId="263"/>
            <ac:spMk id="3" creationId="{CA672867-1945-8907-3138-E20F7746130E}"/>
          </ac:spMkLst>
        </pc:spChg>
      </pc:sldChg>
      <pc:sldChg chg="modSp">
        <pc:chgData name="Ajay Srimohanavel (2517614)" userId="S::2517614@student.uwtsd.ac.uk::3ba3fab3-0e1a-4863-9661-993c1e51c24c" providerId="AD" clId="Web-{2C782DB8-383A-5461-8F1C-FEA401D28CA8}" dt="2025-10-14T06:58:54.177" v="501" actId="20577"/>
        <pc:sldMkLst>
          <pc:docMk/>
          <pc:sldMk cId="2966435581" sldId="264"/>
        </pc:sldMkLst>
        <pc:spChg chg="mod">
          <ac:chgData name="Ajay Srimohanavel (2517614)" userId="S::2517614@student.uwtsd.ac.uk::3ba3fab3-0e1a-4863-9661-993c1e51c24c" providerId="AD" clId="Web-{2C782DB8-383A-5461-8F1C-FEA401D28CA8}" dt="2025-10-14T05:27:37.757" v="199" actId="20577"/>
          <ac:spMkLst>
            <pc:docMk/>
            <pc:sldMk cId="2966435581" sldId="264"/>
            <ac:spMk id="2" creationId="{8C9F99C7-E79C-1A85-9E57-7912422AFADA}"/>
          </ac:spMkLst>
        </pc:spChg>
        <pc:spChg chg="mod">
          <ac:chgData name="Ajay Srimohanavel (2517614)" userId="S::2517614@student.uwtsd.ac.uk::3ba3fab3-0e1a-4863-9661-993c1e51c24c" providerId="AD" clId="Web-{2C782DB8-383A-5461-8F1C-FEA401D28CA8}" dt="2025-10-14T06:58:54.177" v="501" actId="20577"/>
          <ac:spMkLst>
            <pc:docMk/>
            <pc:sldMk cId="2966435581" sldId="264"/>
            <ac:spMk id="3" creationId="{8CE24976-1D5B-50A5-D43F-1093814D4AB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ark Powerpoint Background Images | Free Photos, PNG Stickers, Wallpapers &amp;  Backgrounds - rawpixel">
            <a:extLst>
              <a:ext uri="{FF2B5EF4-FFF2-40B4-BE49-F238E27FC236}">
                <a16:creationId xmlns:a16="http://schemas.microsoft.com/office/drawing/2014/main" id="{B81D5344-3272-453E-AD3A-0960474089E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25"/>
          <a:stretch>
            <a:fillRect/>
          </a:stretch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About 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By Me </a:t>
            </a:r>
            <a:endParaRPr lang="en-US">
              <a:solidFill>
                <a:schemeClr val="bg1"/>
              </a:solidFill>
            </a:endParaRPr>
          </a:p>
          <a:p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4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127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DC9AB-25A1-D281-D193-A6E26611A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chemeClr val="bg1"/>
                </a:solidFill>
              </a:rPr>
              <a:t>Who am I?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D68E6-7C3C-85FE-55E8-F61A3F0F8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2362200" cy="7372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My name: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404CA0-5048-7FFE-8B56-2F6120B57EFB}"/>
              </a:ext>
            </a:extLst>
          </p:cNvPr>
          <p:cNvSpPr txBox="1"/>
          <p:nvPr/>
        </p:nvSpPr>
        <p:spPr>
          <a:xfrm>
            <a:off x="838200" y="2764972"/>
            <a:ext cx="60960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Calibri"/>
              <a:buChar char="-"/>
            </a:pPr>
            <a:r>
              <a:rPr lang="en-US" sz="2000" dirty="0">
                <a:solidFill>
                  <a:srgbClr val="FFFFFF"/>
                </a:solidFill>
                <a:latin typeface="Aptos Display"/>
              </a:rPr>
              <a:t>Ajay </a:t>
            </a:r>
            <a:r>
              <a:rPr lang="en-US" sz="2000" dirty="0" err="1">
                <a:solidFill>
                  <a:srgbClr val="FFFFFF"/>
                </a:solidFill>
                <a:latin typeface="Aptos Display"/>
              </a:rPr>
              <a:t>Srimohanavel</a:t>
            </a: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AF93D9-9B95-BD46-B60E-914F31FD1E80}"/>
              </a:ext>
            </a:extLst>
          </p:cNvPr>
          <p:cNvSpPr txBox="1"/>
          <p:nvPr/>
        </p:nvSpPr>
        <p:spPr>
          <a:xfrm>
            <a:off x="6755826" y="182755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BF5704E-B02C-9341-B715-6FCBD6915D28}"/>
              </a:ext>
            </a:extLst>
          </p:cNvPr>
          <p:cNvSpPr txBox="1">
            <a:spLocks/>
          </p:cNvSpPr>
          <p:nvPr/>
        </p:nvSpPr>
        <p:spPr>
          <a:xfrm>
            <a:off x="6096000" y="1825625"/>
            <a:ext cx="2362200" cy="73728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Fun facts about me: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42B575-B074-0C00-6F21-9BAF6E2F593C}"/>
              </a:ext>
            </a:extLst>
          </p:cNvPr>
          <p:cNvSpPr txBox="1"/>
          <p:nvPr/>
        </p:nvSpPr>
        <p:spPr>
          <a:xfrm>
            <a:off x="6096000" y="2764971"/>
            <a:ext cx="609600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Calibri"/>
              <a:buChar char="-"/>
            </a:pPr>
            <a:r>
              <a:rPr lang="en-US" sz="2000" dirty="0">
                <a:solidFill>
                  <a:srgbClr val="FFFFFF"/>
                </a:solidFill>
                <a:latin typeface="Aptos Display"/>
              </a:rPr>
              <a:t>I am in 3 bands</a:t>
            </a:r>
          </a:p>
          <a:p>
            <a:pPr marL="571500" indent="-571500">
              <a:buFont typeface="Calibri"/>
              <a:buChar char="-"/>
            </a:pPr>
            <a:r>
              <a:rPr lang="en-US" sz="2000" dirty="0">
                <a:solidFill>
                  <a:srgbClr val="FFFFFF"/>
                </a:solidFill>
                <a:latin typeface="Aptos Display"/>
              </a:rPr>
              <a:t>I can play more than 4 instruments</a:t>
            </a:r>
          </a:p>
          <a:p>
            <a:pPr marL="571500" indent="-571500">
              <a:buFont typeface="Calibri"/>
              <a:buChar char="-"/>
            </a:pPr>
            <a:r>
              <a:rPr lang="en-US" sz="2000" dirty="0">
                <a:solidFill>
                  <a:srgbClr val="FFFFFF"/>
                </a:solidFill>
                <a:latin typeface="Aptos Display"/>
              </a:rPr>
              <a:t>I can barely speak 3 languages</a:t>
            </a:r>
          </a:p>
          <a:p>
            <a:pPr marL="571500" indent="-571500">
              <a:buFont typeface="Calibri"/>
              <a:buChar char="-"/>
            </a:pPr>
            <a:r>
              <a:rPr lang="en-US" sz="2000" dirty="0">
                <a:solidFill>
                  <a:srgbClr val="FFFFFF"/>
                </a:solidFill>
                <a:latin typeface="Aptos Display"/>
              </a:rPr>
              <a:t>I don't know how many pets I've had in my lifetime</a:t>
            </a:r>
          </a:p>
          <a:p>
            <a:pPr marL="571500" indent="-571500">
              <a:buFont typeface="Calibri"/>
              <a:buChar char="-"/>
            </a:pPr>
            <a:endParaRPr lang="en-US" sz="2000" dirty="0">
              <a:solidFill>
                <a:srgbClr val="FFFFFF"/>
              </a:solidFill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10976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7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8C8E5-9D60-3187-2BD3-74C5A850A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12417"/>
            <a:ext cx="3932237" cy="981766"/>
          </a:xfr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My background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E60434-1628-8FEF-7CC8-7941CDCFD82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r>
              <a:rPr lang="en-US" sz="2800" dirty="0">
                <a:solidFill>
                  <a:srgbClr val="FFFFFF"/>
                </a:solidFill>
                <a:latin typeface="Aptos Display"/>
              </a:rPr>
              <a:t>I'm from London and I've lived there all my life. </a:t>
            </a:r>
            <a:endParaRPr lang="en-US" sz="2800" dirty="0">
              <a:latin typeface="Aptos Display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Calibri,Sans-Serif"/>
              <a:buChar char="-"/>
            </a:pPr>
            <a:r>
              <a:rPr lang="en-US" sz="2800" dirty="0">
                <a:solidFill>
                  <a:srgbClr val="FFFFFF"/>
                </a:solidFill>
                <a:latin typeface="Aptos Display"/>
              </a:rPr>
              <a:t>I'm half Indian and Sri-Lankan</a:t>
            </a:r>
            <a:endParaRPr lang="en-US" dirty="0"/>
          </a:p>
        </p:txBody>
      </p:sp>
      <p:pic>
        <p:nvPicPr>
          <p:cNvPr id="8" name="Picture 7" descr="Map of London Boroughs Districts Coloured Geography Learning Educational  Wall Poster Print Large &amp; Small Sizes Optional Gloss Laminated - Etsy UK">
            <a:extLst>
              <a:ext uri="{FF2B5EF4-FFF2-40B4-BE49-F238E27FC236}">
                <a16:creationId xmlns:a16="http://schemas.microsoft.com/office/drawing/2014/main" id="{149EDF6F-3861-000A-91FE-8B707C9A29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2724" y="340640"/>
            <a:ext cx="3585027" cy="252042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4602242-4BAD-590D-EF1F-02B9DA9D68EA}"/>
              </a:ext>
            </a:extLst>
          </p:cNvPr>
          <p:cNvSpPr txBox="1"/>
          <p:nvPr/>
        </p:nvSpPr>
        <p:spPr>
          <a:xfrm>
            <a:off x="4399979" y="34208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932176-CD43-AB43-C06B-E169BC66CF03}"/>
              </a:ext>
            </a:extLst>
          </p:cNvPr>
          <p:cNvSpPr txBox="1"/>
          <p:nvPr/>
        </p:nvSpPr>
        <p:spPr>
          <a:xfrm>
            <a:off x="4476750" y="93889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I</a:t>
            </a:r>
          </a:p>
        </p:txBody>
      </p:sp>
      <p:pic>
        <p:nvPicPr>
          <p:cNvPr id="15" name="Picture 14" descr="Rooks Heath school in South Harrow scores 'Good' Ofsted rating - Harrow  Online">
            <a:extLst>
              <a:ext uri="{FF2B5EF4-FFF2-40B4-BE49-F238E27FC236}">
                <a16:creationId xmlns:a16="http://schemas.microsoft.com/office/drawing/2014/main" id="{E85A0131-C161-3924-83FD-AFB69A1E74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643" y="4814323"/>
            <a:ext cx="3603170" cy="1645324"/>
          </a:xfrm>
          <a:prstGeom prst="rect">
            <a:avLst/>
          </a:prstGeom>
        </p:spPr>
      </p:pic>
      <p:pic>
        <p:nvPicPr>
          <p:cNvPr id="17" name="Picture 16" descr="Things to see in Harrow on the Hill - Harrow on the Hill walking tour with  a map and photo gallery-London by An">
            <a:extLst>
              <a:ext uri="{FF2B5EF4-FFF2-40B4-BE49-F238E27FC236}">
                <a16:creationId xmlns:a16="http://schemas.microsoft.com/office/drawing/2014/main" id="{595DF5DB-8B84-067A-55C5-F7A5DBD7F2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8943" y="4324336"/>
            <a:ext cx="2743200" cy="183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2554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Bad Bunny | Spotify">
            <a:extLst>
              <a:ext uri="{FF2B5EF4-FFF2-40B4-BE49-F238E27FC236}">
                <a16:creationId xmlns:a16="http://schemas.microsoft.com/office/drawing/2014/main" id="{7BDD8977-E114-ED20-5C3D-71D35E7C1A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76" r="5724" b="-2"/>
          <a:stretch>
            <a:fillRect/>
          </a:stretch>
        </p:blipFill>
        <p:spPr>
          <a:xfrm>
            <a:off x="20" y="10"/>
            <a:ext cx="2970445" cy="3383269"/>
          </a:xfrm>
          <a:prstGeom prst="rect">
            <a:avLst/>
          </a:prstGeom>
        </p:spPr>
      </p:pic>
      <p:pic>
        <p:nvPicPr>
          <p:cNvPr id="6" name="Picture 5" descr="Bring me the Horizon | Official Website | Bring Me The Horizon">
            <a:extLst>
              <a:ext uri="{FF2B5EF4-FFF2-40B4-BE49-F238E27FC236}">
                <a16:creationId xmlns:a16="http://schemas.microsoft.com/office/drawing/2014/main" id="{AC425C3D-AE7A-6382-996A-981B990DCD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24257"/>
          <a:stretch>
            <a:fillRect/>
          </a:stretch>
        </p:blipFill>
        <p:spPr>
          <a:xfrm>
            <a:off x="3072956" y="10"/>
            <a:ext cx="2970465" cy="3383268"/>
          </a:xfrm>
          <a:prstGeom prst="rect">
            <a:avLst/>
          </a:prstGeom>
        </p:spPr>
      </p:pic>
      <p:pic>
        <p:nvPicPr>
          <p:cNvPr id="5" name="Picture 4" descr="Marvel's Spider-Man | Marvel's Spider-Man Wiki | Fandom">
            <a:extLst>
              <a:ext uri="{FF2B5EF4-FFF2-40B4-BE49-F238E27FC236}">
                <a16:creationId xmlns:a16="http://schemas.microsoft.com/office/drawing/2014/main" id="{9740FA9D-8836-B5D4-B199-A05CD97FB0C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953" r="5210" b="2"/>
          <a:stretch>
            <a:fillRect/>
          </a:stretch>
        </p:blipFill>
        <p:spPr>
          <a:xfrm>
            <a:off x="6145909" y="10"/>
            <a:ext cx="2971800" cy="3383268"/>
          </a:xfrm>
          <a:prstGeom prst="rect">
            <a:avLst/>
          </a:prstGeom>
        </p:spPr>
      </p:pic>
      <p:pic>
        <p:nvPicPr>
          <p:cNvPr id="4" name="Picture 3" descr="Brooklyn Nine-Nine (TV Series 2013–2021) - IMDb">
            <a:extLst>
              <a:ext uri="{FF2B5EF4-FFF2-40B4-BE49-F238E27FC236}">
                <a16:creationId xmlns:a16="http://schemas.microsoft.com/office/drawing/2014/main" id="{7A74DC05-E097-641E-B77F-7DEAAC87A60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" b="23156"/>
          <a:stretch>
            <a:fillRect/>
          </a:stretch>
        </p:blipFill>
        <p:spPr>
          <a:xfrm>
            <a:off x="9220200" y="10"/>
            <a:ext cx="2971800" cy="3383268"/>
          </a:xfrm>
          <a:prstGeom prst="rect">
            <a:avLst/>
          </a:prstGeom>
        </p:spPr>
      </p:pic>
      <p:pic>
        <p:nvPicPr>
          <p:cNvPr id="8" name="Picture 7" descr="Minecraft - Wikipedia">
            <a:extLst>
              <a:ext uri="{FF2B5EF4-FFF2-40B4-BE49-F238E27FC236}">
                <a16:creationId xmlns:a16="http://schemas.microsoft.com/office/drawing/2014/main" id="{D77127AB-498A-6A8C-78B7-3D6C7E7F441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1592" r="1" b="12435"/>
          <a:stretch>
            <a:fillRect/>
          </a:stretch>
        </p:blipFill>
        <p:spPr>
          <a:xfrm>
            <a:off x="-1018" y="3474720"/>
            <a:ext cx="6044438" cy="33832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5910" y="3474720"/>
            <a:ext cx="6046090" cy="3383281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6FAA0-D97D-0655-620A-BB201B4FC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1653" y="3799272"/>
            <a:ext cx="5193748" cy="637124"/>
          </a:xfrm>
        </p:spPr>
        <p:txBody>
          <a:bodyPr>
            <a:normAutofit/>
          </a:bodyPr>
          <a:lstStyle/>
          <a:p>
            <a:r>
              <a:rPr lang="en-US" sz="3200" b="1">
                <a:solidFill>
                  <a:srgbClr val="FFFFFF"/>
                </a:solidFill>
              </a:rPr>
              <a:t>My hobbies and interests: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57C9C-195E-A63B-44B2-2DD9702D5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9648" y="4510585"/>
            <a:ext cx="5366610" cy="175873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500">
                <a:solidFill>
                  <a:srgbClr val="FFFFFF"/>
                </a:solidFill>
              </a:rPr>
              <a:t>Music </a:t>
            </a:r>
          </a:p>
          <a:p>
            <a:r>
              <a:rPr lang="en-US" sz="1500">
                <a:solidFill>
                  <a:srgbClr val="FFFFFF"/>
                </a:solidFill>
              </a:rPr>
              <a:t>Consuming media </a:t>
            </a:r>
          </a:p>
          <a:p>
            <a:r>
              <a:rPr lang="en-US" sz="1500">
                <a:solidFill>
                  <a:srgbClr val="FFFFFF"/>
                </a:solidFill>
              </a:rPr>
              <a:t>Photography</a:t>
            </a:r>
          </a:p>
          <a:p>
            <a:r>
              <a:rPr lang="en-US" sz="1500">
                <a:solidFill>
                  <a:srgbClr val="FFFFFF"/>
                </a:solidFill>
              </a:rPr>
              <a:t>Art</a:t>
            </a:r>
          </a:p>
          <a:p>
            <a:r>
              <a:rPr lang="en-US" sz="1500">
                <a:solidFill>
                  <a:srgbClr val="FFFFFF"/>
                </a:solidFill>
              </a:rPr>
              <a:t>Games</a:t>
            </a:r>
          </a:p>
          <a:p>
            <a:endParaRPr lang="en-US" sz="1500">
              <a:solidFill>
                <a:srgbClr val="FFFFFF"/>
              </a:solidFill>
            </a:endParaRPr>
          </a:p>
          <a:p>
            <a:endParaRPr lang="en-US" sz="1500">
              <a:solidFill>
                <a:srgbClr val="FFFFFF"/>
              </a:solidFill>
            </a:endParaRPr>
          </a:p>
          <a:p>
            <a:endParaRPr lang="en-US" sz="1500">
              <a:solidFill>
                <a:srgbClr val="FFFFFF"/>
              </a:solidFill>
            </a:endParaRPr>
          </a:p>
          <a:p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8985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4EF21-2C39-1702-CDBE-EDD79B9EB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16286" cy="1347334"/>
          </a:xfrm>
        </p:spPr>
        <p:txBody>
          <a:bodyPr/>
          <a:lstStyle/>
          <a:p>
            <a:r>
              <a:rPr lang="en-US" b="1" u="sng" dirty="0">
                <a:solidFill>
                  <a:schemeClr val="bg1"/>
                </a:solidFill>
              </a:rPr>
              <a:t>Likes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68F35-8744-1491-9D07-0473755DB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8491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Apple juice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Nature </a:t>
            </a: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83CDB7-07F6-9A26-E487-1DEBF9BB52E0}"/>
              </a:ext>
            </a:extLst>
          </p:cNvPr>
          <p:cNvSpPr txBox="1"/>
          <p:nvPr/>
        </p:nvSpPr>
        <p:spPr>
          <a:xfrm>
            <a:off x="5954486" y="653143"/>
            <a:ext cx="60960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u="sng" dirty="0">
                <a:solidFill>
                  <a:srgbClr val="FFFFFF"/>
                </a:solidFill>
                <a:latin typeface="Aptos Display"/>
                <a:cs typeface="Segoe UI"/>
              </a:rPr>
              <a:t>Dislikes</a:t>
            </a:r>
            <a:endParaRPr lang="en-US" b="1" u="sng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16754A7-1A3A-E4A8-D618-79409B6FCF42}"/>
              </a:ext>
            </a:extLst>
          </p:cNvPr>
          <p:cNvSpPr txBox="1">
            <a:spLocks/>
          </p:cNvSpPr>
          <p:nvPr/>
        </p:nvSpPr>
        <p:spPr>
          <a:xfrm>
            <a:off x="5954486" y="1825625"/>
            <a:ext cx="448491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The zombies from the Thriller music video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Tuna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Public restrooms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Chocolate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4627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241EB-FFCC-2D98-82DA-AE14356E2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My personality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81445-A72D-421B-E633-07ECC19FC8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Quiet</a:t>
            </a:r>
          </a:p>
          <a:p>
            <a:pPr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Friendly</a:t>
            </a:r>
          </a:p>
          <a:p>
            <a:pPr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Fun-loving</a:t>
            </a:r>
          </a:p>
          <a:p>
            <a:pPr>
              <a:buFont typeface="Calibri"/>
              <a:buChar char="-"/>
            </a:pPr>
            <a:r>
              <a:rPr lang="en-US" dirty="0">
                <a:solidFill>
                  <a:schemeClr val="bg1"/>
                </a:solidFill>
              </a:rPr>
              <a:t>Easy-going</a:t>
            </a:r>
          </a:p>
          <a:p>
            <a:pPr>
              <a:buFont typeface="Calibri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>
              <a:buFont typeface="Calibri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>
              <a:buFont typeface="Calibri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/>
              <a:buChar char="-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1094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690CA-34B9-E1DB-2D5B-A029780E3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chemeClr val="bg1"/>
                </a:solidFill>
              </a:rPr>
              <a:t>Strengths</a:t>
            </a:r>
            <a:r>
              <a:rPr lang="en-US" u="sng" dirty="0">
                <a:solidFill>
                  <a:schemeClr val="bg1"/>
                </a:solidFill>
              </a:rPr>
              <a:t>   </a:t>
            </a:r>
            <a:r>
              <a:rPr lang="en-US" dirty="0">
                <a:solidFill>
                  <a:schemeClr val="bg1"/>
                </a:solidFill>
              </a:rPr>
              <a:t>                        </a:t>
            </a:r>
            <a:r>
              <a:rPr lang="en-US" b="1" u="sng" dirty="0">
                <a:solidFill>
                  <a:schemeClr val="bg1"/>
                </a:solidFill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415F2-80CF-EC34-98E7-16F8EE91B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768035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Teamwork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Communication ( to an extent)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Adaptive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Patient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Logical</a:t>
            </a: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1B66F5C-8428-56DA-156D-13DFC9C2BEA8}"/>
              </a:ext>
            </a:extLst>
          </p:cNvPr>
          <p:cNvSpPr txBox="1">
            <a:spLocks/>
          </p:cNvSpPr>
          <p:nvPr/>
        </p:nvSpPr>
        <p:spPr>
          <a:xfrm>
            <a:off x="6092687" y="1823416"/>
            <a:ext cx="376803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Anxious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Self-Critical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Time management</a:t>
            </a: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chemeClr val="bg1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FFFFFF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475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409A-1D68-633B-063A-72840F2FC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My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2867-1945-8907-3138-E20F774613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bg1"/>
                </a:solidFill>
              </a:rPr>
              <a:t>From this course</a:t>
            </a:r>
            <a:r>
              <a:rPr lang="en-US" dirty="0">
                <a:solidFill>
                  <a:schemeClr val="bg1"/>
                </a:solidFill>
              </a:rPr>
              <a:t>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solidFill>
                  <a:schemeClr val="bg1"/>
                </a:solidFill>
              </a:rPr>
              <a:t>I want to make my parents proud</a:t>
            </a: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4513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F99C7-E79C-1A85-9E57-7912422AFA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Wrap-up</a:t>
            </a:r>
          </a:p>
        </p:txBody>
      </p:sp>
      <p:pic>
        <p:nvPicPr>
          <p:cNvPr id="4" name="Content Placeholder 3" descr="Amazon.com: Ted Talk Sticker Vinyl Waterproof Sticker Decal Car Laptop Wall  Window Bumper Sticker 5&quot; : Automotive">
            <a:extLst>
              <a:ext uri="{FF2B5EF4-FFF2-40B4-BE49-F238E27FC236}">
                <a16:creationId xmlns:a16="http://schemas.microsoft.com/office/drawing/2014/main" id="{59062C3A-3281-E661-FCE5-A99CE0A934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10297" y="331739"/>
            <a:ext cx="6677103" cy="619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4355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About Me</vt:lpstr>
      <vt:lpstr>Who am I?</vt:lpstr>
      <vt:lpstr>My background</vt:lpstr>
      <vt:lpstr>My hobbies and interests:</vt:lpstr>
      <vt:lpstr>Likes</vt:lpstr>
      <vt:lpstr>My personality</vt:lpstr>
      <vt:lpstr>Strengths                           Weaknesses</vt:lpstr>
      <vt:lpstr>My goals</vt:lpstr>
      <vt:lpstr>Wrap-up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551</cp:revision>
  <dcterms:created xsi:type="dcterms:W3CDTF">2025-10-02T15:24:36Z</dcterms:created>
  <dcterms:modified xsi:type="dcterms:W3CDTF">2025-10-14T11:20:04Z</dcterms:modified>
</cp:coreProperties>
</file>