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21173E-9E84-82B3-4D4E-ECFE23E8556D}" v="1181" dt="2025-01-13T18:47:40.059"/>
    <p1510:client id="{A1B14089-C3E2-E84B-1CF3-53DFD5CBA5EA}" v="4933" dt="2025-01-13T18:11:44.186"/>
    <p1510:client id="{DBB27231-A829-BF04-B4D9-CC4CBDC6FF0F}" v="63" dt="2025-01-13T16:29:02.9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Collier (2305658)" userId="S::2305658@student.uwtsd.ac.uk::5ef1d70d-7965-451a-94cc-054f83499678" providerId="AD" clId="Web-{9C21173E-9E84-82B3-4D4E-ECFE23E8556D}"/>
    <pc:docChg chg="addSld delSld modSld">
      <pc:chgData name="Matthew Collier (2305658)" userId="S::2305658@student.uwtsd.ac.uk::5ef1d70d-7965-451a-94cc-054f83499678" providerId="AD" clId="Web-{9C21173E-9E84-82B3-4D4E-ECFE23E8556D}" dt="2025-01-13T18:48:00.654" v="1169"/>
      <pc:docMkLst>
        <pc:docMk/>
      </pc:docMkLst>
      <pc:sldChg chg="addSp modSp mod setBg">
        <pc:chgData name="Matthew Collier (2305658)" userId="S::2305658@student.uwtsd.ac.uk::5ef1d70d-7965-451a-94cc-054f83499678" providerId="AD" clId="Web-{9C21173E-9E84-82B3-4D4E-ECFE23E8556D}" dt="2025-01-13T18:15:36.497" v="141" actId="20577"/>
        <pc:sldMkLst>
          <pc:docMk/>
          <pc:sldMk cId="294867867" sldId="262"/>
        </pc:sldMkLst>
        <pc:spChg chg="mod">
          <ac:chgData name="Matthew Collier (2305658)" userId="S::2305658@student.uwtsd.ac.uk::5ef1d70d-7965-451a-94cc-054f83499678" providerId="AD" clId="Web-{9C21173E-9E84-82B3-4D4E-ECFE23E8556D}" dt="2025-01-13T18:13:56.041" v="6"/>
          <ac:spMkLst>
            <pc:docMk/>
            <pc:sldMk cId="294867867" sldId="262"/>
            <ac:spMk id="2" creationId="{54D92422-9166-AA22-AA52-FE4A8DC012E5}"/>
          </ac:spMkLst>
        </pc:spChg>
        <pc:spChg chg="mod">
          <ac:chgData name="Matthew Collier (2305658)" userId="S::2305658@student.uwtsd.ac.uk::5ef1d70d-7965-451a-94cc-054f83499678" providerId="AD" clId="Web-{9C21173E-9E84-82B3-4D4E-ECFE23E8556D}" dt="2025-01-13T18:15:36.497" v="141" actId="20577"/>
          <ac:spMkLst>
            <pc:docMk/>
            <pc:sldMk cId="294867867" sldId="262"/>
            <ac:spMk id="3" creationId="{74D2721C-CAF2-2E41-0B83-601347934C7F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13:56.041" v="6"/>
          <ac:spMkLst>
            <pc:docMk/>
            <pc:sldMk cId="294867867" sldId="262"/>
            <ac:spMk id="10" creationId="{D2B783EE-0239-4717-BBEA-8C9EAC61C824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13:56.041" v="6"/>
          <ac:spMkLst>
            <pc:docMk/>
            <pc:sldMk cId="294867867" sldId="262"/>
            <ac:spMk id="12" creationId="{A7B99495-F43F-4D80-A44F-2CB4764EB90B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13:56.041" v="6"/>
          <ac:spMkLst>
            <pc:docMk/>
            <pc:sldMk cId="294867867" sldId="262"/>
            <ac:spMk id="14" creationId="{70BEB1E7-2F88-40BC-B73D-42E5B6F80BFC}"/>
          </ac:spMkLst>
        </pc:spChg>
        <pc:picChg chg="add mod ord">
          <ac:chgData name="Matthew Collier (2305658)" userId="S::2305658@student.uwtsd.ac.uk::5ef1d70d-7965-451a-94cc-054f83499678" providerId="AD" clId="Web-{9C21173E-9E84-82B3-4D4E-ECFE23E8556D}" dt="2025-01-13T18:13:56.041" v="6"/>
          <ac:picMkLst>
            <pc:docMk/>
            <pc:sldMk cId="294867867" sldId="262"/>
            <ac:picMk id="4" creationId="{5345AEB7-B486-DEAD-E68D-057D51B1AD71}"/>
          </ac:picMkLst>
        </pc:picChg>
        <pc:picChg chg="add mod">
          <ac:chgData name="Matthew Collier (2305658)" userId="S::2305658@student.uwtsd.ac.uk::5ef1d70d-7965-451a-94cc-054f83499678" providerId="AD" clId="Web-{9C21173E-9E84-82B3-4D4E-ECFE23E8556D}" dt="2025-01-13T18:13:56.041" v="6"/>
          <ac:picMkLst>
            <pc:docMk/>
            <pc:sldMk cId="294867867" sldId="262"/>
            <ac:picMk id="5" creationId="{6B3EC9A4-E560-8021-DDA1-7A1D2AB8B2A5}"/>
          </ac:picMkLst>
        </pc:picChg>
      </pc:sldChg>
      <pc:sldChg chg="addSp modSp mod setBg">
        <pc:chgData name="Matthew Collier (2305658)" userId="S::2305658@student.uwtsd.ac.uk::5ef1d70d-7965-451a-94cc-054f83499678" providerId="AD" clId="Web-{9C21173E-9E84-82B3-4D4E-ECFE23E8556D}" dt="2025-01-13T18:19:17.596" v="363" actId="20577"/>
        <pc:sldMkLst>
          <pc:docMk/>
          <pc:sldMk cId="1292897805" sldId="263"/>
        </pc:sldMkLst>
        <pc:spChg chg="mod">
          <ac:chgData name="Matthew Collier (2305658)" userId="S::2305658@student.uwtsd.ac.uk::5ef1d70d-7965-451a-94cc-054f83499678" providerId="AD" clId="Web-{9C21173E-9E84-82B3-4D4E-ECFE23E8556D}" dt="2025-01-13T18:18:39.533" v="297"/>
          <ac:spMkLst>
            <pc:docMk/>
            <pc:sldMk cId="1292897805" sldId="263"/>
            <ac:spMk id="2" creationId="{17F81EF8-83D4-08B1-1123-02F65B736408}"/>
          </ac:spMkLst>
        </pc:spChg>
        <pc:spChg chg="mod">
          <ac:chgData name="Matthew Collier (2305658)" userId="S::2305658@student.uwtsd.ac.uk::5ef1d70d-7965-451a-94cc-054f83499678" providerId="AD" clId="Web-{9C21173E-9E84-82B3-4D4E-ECFE23E8556D}" dt="2025-01-13T18:19:17.596" v="363" actId="20577"/>
          <ac:spMkLst>
            <pc:docMk/>
            <pc:sldMk cId="1292897805" sldId="263"/>
            <ac:spMk id="3" creationId="{96CD9A98-FA12-69FF-6298-3DE02787BBE8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18:39.533" v="297"/>
          <ac:spMkLst>
            <pc:docMk/>
            <pc:sldMk cId="1292897805" sldId="263"/>
            <ac:spMk id="9" creationId="{F13C74B1-5B17-4795-BED0-7140497B445A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18:39.533" v="297"/>
          <ac:spMkLst>
            <pc:docMk/>
            <pc:sldMk cId="1292897805" sldId="263"/>
            <ac:spMk id="11" creationId="{D4974D33-8DC5-464E-8C6D-BE58F0669C17}"/>
          </ac:spMkLst>
        </pc:spChg>
        <pc:picChg chg="add mod">
          <ac:chgData name="Matthew Collier (2305658)" userId="S::2305658@student.uwtsd.ac.uk::5ef1d70d-7965-451a-94cc-054f83499678" providerId="AD" clId="Web-{9C21173E-9E84-82B3-4D4E-ECFE23E8556D}" dt="2025-01-13T18:18:39.533" v="297"/>
          <ac:picMkLst>
            <pc:docMk/>
            <pc:sldMk cId="1292897805" sldId="263"/>
            <ac:picMk id="4" creationId="{4EF710EE-DE8C-45BF-2CCB-843E34304030}"/>
          </ac:picMkLst>
        </pc:picChg>
      </pc:sldChg>
      <pc:sldChg chg="addSp modSp mod setBg">
        <pc:chgData name="Matthew Collier (2305658)" userId="S::2305658@student.uwtsd.ac.uk::5ef1d70d-7965-451a-94cc-054f83499678" providerId="AD" clId="Web-{9C21173E-9E84-82B3-4D4E-ECFE23E8556D}" dt="2025-01-13T18:17:54.360" v="295" actId="20577"/>
        <pc:sldMkLst>
          <pc:docMk/>
          <pc:sldMk cId="1312598961" sldId="264"/>
        </pc:sldMkLst>
        <pc:spChg chg="mod">
          <ac:chgData name="Matthew Collier (2305658)" userId="S::2305658@student.uwtsd.ac.uk::5ef1d70d-7965-451a-94cc-054f83499678" providerId="AD" clId="Web-{9C21173E-9E84-82B3-4D4E-ECFE23E8556D}" dt="2025-01-13T18:16:41.842" v="143"/>
          <ac:spMkLst>
            <pc:docMk/>
            <pc:sldMk cId="1312598961" sldId="264"/>
            <ac:spMk id="2" creationId="{1D2C90A6-7156-5C8F-B050-0DEB13F99F24}"/>
          </ac:spMkLst>
        </pc:spChg>
        <pc:spChg chg="mod">
          <ac:chgData name="Matthew Collier (2305658)" userId="S::2305658@student.uwtsd.ac.uk::5ef1d70d-7965-451a-94cc-054f83499678" providerId="AD" clId="Web-{9C21173E-9E84-82B3-4D4E-ECFE23E8556D}" dt="2025-01-13T18:17:54.360" v="295" actId="20577"/>
          <ac:spMkLst>
            <pc:docMk/>
            <pc:sldMk cId="1312598961" sldId="264"/>
            <ac:spMk id="3" creationId="{56E99499-8397-3806-FFEB-0047AC44B1E2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16:41.842" v="143"/>
          <ac:spMkLst>
            <pc:docMk/>
            <pc:sldMk cId="1312598961" sldId="264"/>
            <ac:spMk id="9" creationId="{201CC55D-ED54-4C5C-95E6-10947BD1103B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16:41.842" v="143"/>
          <ac:spMkLst>
            <pc:docMk/>
            <pc:sldMk cId="1312598961" sldId="264"/>
            <ac:spMk id="15" creationId="{3873B707-463F-40B0-8227-E8CC6C67EB25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16:41.842" v="143"/>
          <ac:spMkLst>
            <pc:docMk/>
            <pc:sldMk cId="1312598961" sldId="264"/>
            <ac:spMk id="17" creationId="{C13237C8-E62C-4F0D-A318-BD6FB6C2D138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16:41.842" v="143"/>
          <ac:spMkLst>
            <pc:docMk/>
            <pc:sldMk cId="1312598961" sldId="264"/>
            <ac:spMk id="19" creationId="{19C9EAEA-39D0-4B0E-A0EB-51E7B26740B1}"/>
          </ac:spMkLst>
        </pc:spChg>
        <pc:grpChg chg="add">
          <ac:chgData name="Matthew Collier (2305658)" userId="S::2305658@student.uwtsd.ac.uk::5ef1d70d-7965-451a-94cc-054f83499678" providerId="AD" clId="Web-{9C21173E-9E84-82B3-4D4E-ECFE23E8556D}" dt="2025-01-13T18:16:41.842" v="143"/>
          <ac:grpSpMkLst>
            <pc:docMk/>
            <pc:sldMk cId="1312598961" sldId="264"/>
            <ac:grpSpMk id="11" creationId="{1DE889C7-FAD6-4397-98E2-05D503484459}"/>
          </ac:grpSpMkLst>
        </pc:grpChg>
        <pc:picChg chg="add mod">
          <ac:chgData name="Matthew Collier (2305658)" userId="S::2305658@student.uwtsd.ac.uk::5ef1d70d-7965-451a-94cc-054f83499678" providerId="AD" clId="Web-{9C21173E-9E84-82B3-4D4E-ECFE23E8556D}" dt="2025-01-13T18:16:41.842" v="143"/>
          <ac:picMkLst>
            <pc:docMk/>
            <pc:sldMk cId="1312598961" sldId="264"/>
            <ac:picMk id="4" creationId="{1C64D279-3008-25D0-8EDE-4A212335F06F}"/>
          </ac:picMkLst>
        </pc:picChg>
      </pc:sldChg>
      <pc:sldChg chg="addSp modSp mod setBg">
        <pc:chgData name="Matthew Collier (2305658)" userId="S::2305658@student.uwtsd.ac.uk::5ef1d70d-7965-451a-94cc-054f83499678" providerId="AD" clId="Web-{9C21173E-9E84-82B3-4D4E-ECFE23E8556D}" dt="2025-01-13T18:23:31.946" v="547" actId="20577"/>
        <pc:sldMkLst>
          <pc:docMk/>
          <pc:sldMk cId="4063248658" sldId="265"/>
        </pc:sldMkLst>
        <pc:spChg chg="mod">
          <ac:chgData name="Matthew Collier (2305658)" userId="S::2305658@student.uwtsd.ac.uk::5ef1d70d-7965-451a-94cc-054f83499678" providerId="AD" clId="Web-{9C21173E-9E84-82B3-4D4E-ECFE23E8556D}" dt="2025-01-13T18:22:24.601" v="460"/>
          <ac:spMkLst>
            <pc:docMk/>
            <pc:sldMk cId="4063248658" sldId="265"/>
            <ac:spMk id="2" creationId="{9C26CA14-B5EC-665C-5ECB-8DC18274A6F8}"/>
          </ac:spMkLst>
        </pc:spChg>
        <pc:spChg chg="mod">
          <ac:chgData name="Matthew Collier (2305658)" userId="S::2305658@student.uwtsd.ac.uk::5ef1d70d-7965-451a-94cc-054f83499678" providerId="AD" clId="Web-{9C21173E-9E84-82B3-4D4E-ECFE23E8556D}" dt="2025-01-13T18:23:31.946" v="547" actId="20577"/>
          <ac:spMkLst>
            <pc:docMk/>
            <pc:sldMk cId="4063248658" sldId="265"/>
            <ac:spMk id="3" creationId="{53C886FA-5ECA-40BA-D7A7-E85268A62850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22:24.601" v="460"/>
          <ac:spMkLst>
            <pc:docMk/>
            <pc:sldMk cId="4063248658" sldId="265"/>
            <ac:spMk id="9" creationId="{04812C46-200A-4DEB-A05E-3ED6C68C2387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22:24.601" v="460"/>
          <ac:spMkLst>
            <pc:docMk/>
            <pc:sldMk cId="4063248658" sldId="265"/>
            <ac:spMk id="11" creationId="{D1EA859B-E555-4109-94F3-6700E046E008}"/>
          </ac:spMkLst>
        </pc:spChg>
        <pc:picChg chg="add mod ord">
          <ac:chgData name="Matthew Collier (2305658)" userId="S::2305658@student.uwtsd.ac.uk::5ef1d70d-7965-451a-94cc-054f83499678" providerId="AD" clId="Web-{9C21173E-9E84-82B3-4D4E-ECFE23E8556D}" dt="2025-01-13T18:22:24.601" v="460"/>
          <ac:picMkLst>
            <pc:docMk/>
            <pc:sldMk cId="4063248658" sldId="265"/>
            <ac:picMk id="4" creationId="{EA5FB315-2399-564A-9EBF-599EA949BAC2}"/>
          </ac:picMkLst>
        </pc:picChg>
      </pc:sldChg>
      <pc:sldChg chg="addSp modSp mod setBg">
        <pc:chgData name="Matthew Collier (2305658)" userId="S::2305658@student.uwtsd.ac.uk::5ef1d70d-7965-451a-94cc-054f83499678" providerId="AD" clId="Web-{9C21173E-9E84-82B3-4D4E-ECFE23E8556D}" dt="2025-01-13T18:25:09.511" v="674" actId="20577"/>
        <pc:sldMkLst>
          <pc:docMk/>
          <pc:sldMk cId="3107964605" sldId="266"/>
        </pc:sldMkLst>
        <pc:spChg chg="mod">
          <ac:chgData name="Matthew Collier (2305658)" userId="S::2305658@student.uwtsd.ac.uk::5ef1d70d-7965-451a-94cc-054f83499678" providerId="AD" clId="Web-{9C21173E-9E84-82B3-4D4E-ECFE23E8556D}" dt="2025-01-13T18:24:19.572" v="551"/>
          <ac:spMkLst>
            <pc:docMk/>
            <pc:sldMk cId="3107964605" sldId="266"/>
            <ac:spMk id="2" creationId="{8F2B8EFC-4243-EE38-EDA6-F7A13EEF5D01}"/>
          </ac:spMkLst>
        </pc:spChg>
        <pc:spChg chg="mod">
          <ac:chgData name="Matthew Collier (2305658)" userId="S::2305658@student.uwtsd.ac.uk::5ef1d70d-7965-451a-94cc-054f83499678" providerId="AD" clId="Web-{9C21173E-9E84-82B3-4D4E-ECFE23E8556D}" dt="2025-01-13T18:25:09.511" v="674" actId="20577"/>
          <ac:spMkLst>
            <pc:docMk/>
            <pc:sldMk cId="3107964605" sldId="266"/>
            <ac:spMk id="3" creationId="{448378E4-3ED2-8F9F-7908-98BD25E83645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24:19.572" v="551"/>
          <ac:spMkLst>
            <pc:docMk/>
            <pc:sldMk cId="3107964605" sldId="266"/>
            <ac:spMk id="9" creationId="{4F7EBAE4-9945-4473-9E34-B2C66EA0F03D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24:19.572" v="551"/>
          <ac:spMkLst>
            <pc:docMk/>
            <pc:sldMk cId="3107964605" sldId="266"/>
            <ac:spMk id="11" creationId="{70BEB1E7-2F88-40BC-B73D-42E5B6F80BFC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24:19.572" v="551"/>
          <ac:spMkLst>
            <pc:docMk/>
            <pc:sldMk cId="3107964605" sldId="266"/>
            <ac:spMk id="13" creationId="{A7B99495-F43F-4D80-A44F-2CB4764EB90B}"/>
          </ac:spMkLst>
        </pc:spChg>
        <pc:picChg chg="add mod">
          <ac:chgData name="Matthew Collier (2305658)" userId="S::2305658@student.uwtsd.ac.uk::5ef1d70d-7965-451a-94cc-054f83499678" providerId="AD" clId="Web-{9C21173E-9E84-82B3-4D4E-ECFE23E8556D}" dt="2025-01-13T18:24:19.572" v="551"/>
          <ac:picMkLst>
            <pc:docMk/>
            <pc:sldMk cId="3107964605" sldId="266"/>
            <ac:picMk id="4" creationId="{5815AED3-2A5A-8C01-278D-500ACC32614A}"/>
          </ac:picMkLst>
        </pc:picChg>
      </pc:sldChg>
      <pc:sldChg chg="addSp modSp mod setBg">
        <pc:chgData name="Matthew Collier (2305658)" userId="S::2305658@student.uwtsd.ac.uk::5ef1d70d-7965-451a-94cc-054f83499678" providerId="AD" clId="Web-{9C21173E-9E84-82B3-4D4E-ECFE23E8556D}" dt="2025-01-13T18:28:29.250" v="752" actId="20577"/>
        <pc:sldMkLst>
          <pc:docMk/>
          <pc:sldMk cId="626212610" sldId="267"/>
        </pc:sldMkLst>
        <pc:spChg chg="mod">
          <ac:chgData name="Matthew Collier (2305658)" userId="S::2305658@student.uwtsd.ac.uk::5ef1d70d-7965-451a-94cc-054f83499678" providerId="AD" clId="Web-{9C21173E-9E84-82B3-4D4E-ECFE23E8556D}" dt="2025-01-13T18:27:05.904" v="676"/>
          <ac:spMkLst>
            <pc:docMk/>
            <pc:sldMk cId="626212610" sldId="267"/>
            <ac:spMk id="2" creationId="{789ECDB1-DD88-EDEA-7EE6-4A4FFA838EA8}"/>
          </ac:spMkLst>
        </pc:spChg>
        <pc:spChg chg="mod">
          <ac:chgData name="Matthew Collier (2305658)" userId="S::2305658@student.uwtsd.ac.uk::5ef1d70d-7965-451a-94cc-054f83499678" providerId="AD" clId="Web-{9C21173E-9E84-82B3-4D4E-ECFE23E8556D}" dt="2025-01-13T18:28:29.250" v="752" actId="20577"/>
          <ac:spMkLst>
            <pc:docMk/>
            <pc:sldMk cId="626212610" sldId="267"/>
            <ac:spMk id="3" creationId="{7D2D4DB2-9616-9A4C-4998-97076CF61FFC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27:05.904" v="676"/>
          <ac:spMkLst>
            <pc:docMk/>
            <pc:sldMk cId="626212610" sldId="267"/>
            <ac:spMk id="9" creationId="{4F7EBAE4-9945-4473-9E34-B2C66EA0F03D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27:05.904" v="676"/>
          <ac:spMkLst>
            <pc:docMk/>
            <pc:sldMk cId="626212610" sldId="267"/>
            <ac:spMk id="11" creationId="{70BEB1E7-2F88-40BC-B73D-42E5B6F80BFC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27:05.904" v="676"/>
          <ac:spMkLst>
            <pc:docMk/>
            <pc:sldMk cId="626212610" sldId="267"/>
            <ac:spMk id="13" creationId="{A7B99495-F43F-4D80-A44F-2CB4764EB90B}"/>
          </ac:spMkLst>
        </pc:spChg>
        <pc:picChg chg="add mod">
          <ac:chgData name="Matthew Collier (2305658)" userId="S::2305658@student.uwtsd.ac.uk::5ef1d70d-7965-451a-94cc-054f83499678" providerId="AD" clId="Web-{9C21173E-9E84-82B3-4D4E-ECFE23E8556D}" dt="2025-01-13T18:27:05.904" v="676"/>
          <ac:picMkLst>
            <pc:docMk/>
            <pc:sldMk cId="626212610" sldId="267"/>
            <ac:picMk id="4" creationId="{DDCFD9EA-E38C-C617-BA62-97A349521DC9}"/>
          </ac:picMkLst>
        </pc:picChg>
      </pc:sldChg>
      <pc:sldChg chg="addSp modSp mod setBg">
        <pc:chgData name="Matthew Collier (2305658)" userId="S::2305658@student.uwtsd.ac.uk::5ef1d70d-7965-451a-94cc-054f83499678" providerId="AD" clId="Web-{9C21173E-9E84-82B3-4D4E-ECFE23E8556D}" dt="2025-01-13T18:30:09.956" v="839" actId="20577"/>
        <pc:sldMkLst>
          <pc:docMk/>
          <pc:sldMk cId="3877663892" sldId="268"/>
        </pc:sldMkLst>
        <pc:spChg chg="mod">
          <ac:chgData name="Matthew Collier (2305658)" userId="S::2305658@student.uwtsd.ac.uk::5ef1d70d-7965-451a-94cc-054f83499678" providerId="AD" clId="Web-{9C21173E-9E84-82B3-4D4E-ECFE23E8556D}" dt="2025-01-13T18:29:25.330" v="754"/>
          <ac:spMkLst>
            <pc:docMk/>
            <pc:sldMk cId="3877663892" sldId="268"/>
            <ac:spMk id="2" creationId="{0DEE558C-3DB9-4F7B-F25D-6354F27386B9}"/>
          </ac:spMkLst>
        </pc:spChg>
        <pc:spChg chg="mod ord">
          <ac:chgData name="Matthew Collier (2305658)" userId="S::2305658@student.uwtsd.ac.uk::5ef1d70d-7965-451a-94cc-054f83499678" providerId="AD" clId="Web-{9C21173E-9E84-82B3-4D4E-ECFE23E8556D}" dt="2025-01-13T18:30:09.956" v="839" actId="20577"/>
          <ac:spMkLst>
            <pc:docMk/>
            <pc:sldMk cId="3877663892" sldId="268"/>
            <ac:spMk id="3" creationId="{EAA71E3D-B5DA-ECD3-E363-9BD195AE4AA5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29:25.330" v="754"/>
          <ac:spMkLst>
            <pc:docMk/>
            <pc:sldMk cId="3877663892" sldId="268"/>
            <ac:spMk id="9" creationId="{2EB492CD-616E-47F8-933B-5E2D952A0593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29:25.330" v="754"/>
          <ac:spMkLst>
            <pc:docMk/>
            <pc:sldMk cId="3877663892" sldId="268"/>
            <ac:spMk id="11" creationId="{59383CF9-23B5-4335-9B21-1791C4CF1C75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29:25.330" v="754"/>
          <ac:spMkLst>
            <pc:docMk/>
            <pc:sldMk cId="3877663892" sldId="268"/>
            <ac:spMk id="13" creationId="{0007FE00-9498-4706-B255-6437B0252C02}"/>
          </ac:spMkLst>
        </pc:spChg>
        <pc:picChg chg="add mod">
          <ac:chgData name="Matthew Collier (2305658)" userId="S::2305658@student.uwtsd.ac.uk::5ef1d70d-7965-451a-94cc-054f83499678" providerId="AD" clId="Web-{9C21173E-9E84-82B3-4D4E-ECFE23E8556D}" dt="2025-01-13T18:29:25.330" v="754"/>
          <ac:picMkLst>
            <pc:docMk/>
            <pc:sldMk cId="3877663892" sldId="268"/>
            <ac:picMk id="4" creationId="{7369B37A-BDD2-D0EE-7C00-CB400BE21438}"/>
          </ac:picMkLst>
        </pc:picChg>
      </pc:sldChg>
      <pc:sldChg chg="addSp modSp mod setBg">
        <pc:chgData name="Matthew Collier (2305658)" userId="S::2305658@student.uwtsd.ac.uk::5ef1d70d-7965-451a-94cc-054f83499678" providerId="AD" clId="Web-{9C21173E-9E84-82B3-4D4E-ECFE23E8556D}" dt="2025-01-13T18:32:14.834" v="880" actId="20577"/>
        <pc:sldMkLst>
          <pc:docMk/>
          <pc:sldMk cId="1006134385" sldId="269"/>
        </pc:sldMkLst>
        <pc:spChg chg="mod">
          <ac:chgData name="Matthew Collier (2305658)" userId="S::2305658@student.uwtsd.ac.uk::5ef1d70d-7965-451a-94cc-054f83499678" providerId="AD" clId="Web-{9C21173E-9E84-82B3-4D4E-ECFE23E8556D}" dt="2025-01-13T18:31:52.114" v="841"/>
          <ac:spMkLst>
            <pc:docMk/>
            <pc:sldMk cId="1006134385" sldId="269"/>
            <ac:spMk id="2" creationId="{AED9997D-1E56-22D7-66C6-C7F3E9CC590D}"/>
          </ac:spMkLst>
        </pc:spChg>
        <pc:spChg chg="mod">
          <ac:chgData name="Matthew Collier (2305658)" userId="S::2305658@student.uwtsd.ac.uk::5ef1d70d-7965-451a-94cc-054f83499678" providerId="AD" clId="Web-{9C21173E-9E84-82B3-4D4E-ECFE23E8556D}" dt="2025-01-13T18:32:14.834" v="880" actId="20577"/>
          <ac:spMkLst>
            <pc:docMk/>
            <pc:sldMk cId="1006134385" sldId="269"/>
            <ac:spMk id="3" creationId="{FC7FAE2F-E224-C304-6C7B-E817416CD36B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31:52.114" v="841"/>
          <ac:spMkLst>
            <pc:docMk/>
            <pc:sldMk cId="1006134385" sldId="269"/>
            <ac:spMk id="9" creationId="{058A14AF-9FB5-4CC7-BA35-E8E85D3EDF0E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31:52.114" v="841"/>
          <ac:spMkLst>
            <pc:docMk/>
            <pc:sldMk cId="1006134385" sldId="269"/>
            <ac:spMk id="11" creationId="{3A9A4357-BD1D-4622-A4FE-766E6AB8DE84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31:52.114" v="841"/>
          <ac:spMkLst>
            <pc:docMk/>
            <pc:sldMk cId="1006134385" sldId="269"/>
            <ac:spMk id="13" creationId="{E659831F-0D9A-4C63-9EBB-8435B85A440F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31:52.114" v="841"/>
          <ac:spMkLst>
            <pc:docMk/>
            <pc:sldMk cId="1006134385" sldId="269"/>
            <ac:spMk id="15" creationId="{E6995CE5-F890-4ABA-82A2-26507CE8D2A3}"/>
          </ac:spMkLst>
        </pc:spChg>
        <pc:picChg chg="add mod">
          <ac:chgData name="Matthew Collier (2305658)" userId="S::2305658@student.uwtsd.ac.uk::5ef1d70d-7965-451a-94cc-054f83499678" providerId="AD" clId="Web-{9C21173E-9E84-82B3-4D4E-ECFE23E8556D}" dt="2025-01-13T18:31:52.114" v="841"/>
          <ac:picMkLst>
            <pc:docMk/>
            <pc:sldMk cId="1006134385" sldId="269"/>
            <ac:picMk id="4" creationId="{ECE7A8D2-315A-2BF4-3779-FF1826742C01}"/>
          </ac:picMkLst>
        </pc:picChg>
      </pc:sldChg>
      <pc:sldChg chg="addSp modSp mod setBg">
        <pc:chgData name="Matthew Collier (2305658)" userId="S::2305658@student.uwtsd.ac.uk::5ef1d70d-7965-451a-94cc-054f83499678" providerId="AD" clId="Web-{9C21173E-9E84-82B3-4D4E-ECFE23E8556D}" dt="2025-01-13T18:34:08.618" v="961" actId="20577"/>
        <pc:sldMkLst>
          <pc:docMk/>
          <pc:sldMk cId="2644816154" sldId="270"/>
        </pc:sldMkLst>
        <pc:spChg chg="mod">
          <ac:chgData name="Matthew Collier (2305658)" userId="S::2305658@student.uwtsd.ac.uk::5ef1d70d-7965-451a-94cc-054f83499678" providerId="AD" clId="Web-{9C21173E-9E84-82B3-4D4E-ECFE23E8556D}" dt="2025-01-13T18:32:58.710" v="882"/>
          <ac:spMkLst>
            <pc:docMk/>
            <pc:sldMk cId="2644816154" sldId="270"/>
            <ac:spMk id="2" creationId="{6477939D-D5DD-93DE-1BFB-0EDF21305088}"/>
          </ac:spMkLst>
        </pc:spChg>
        <pc:spChg chg="mod">
          <ac:chgData name="Matthew Collier (2305658)" userId="S::2305658@student.uwtsd.ac.uk::5ef1d70d-7965-451a-94cc-054f83499678" providerId="AD" clId="Web-{9C21173E-9E84-82B3-4D4E-ECFE23E8556D}" dt="2025-01-13T18:34:08.618" v="961" actId="20577"/>
          <ac:spMkLst>
            <pc:docMk/>
            <pc:sldMk cId="2644816154" sldId="270"/>
            <ac:spMk id="3" creationId="{3AAB4369-45E2-7EDD-F067-BD2D028348CE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32:58.710" v="882"/>
          <ac:spMkLst>
            <pc:docMk/>
            <pc:sldMk cId="2644816154" sldId="270"/>
            <ac:spMk id="9" creationId="{04812C46-200A-4DEB-A05E-3ED6C68C2387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32:58.710" v="882"/>
          <ac:spMkLst>
            <pc:docMk/>
            <pc:sldMk cId="2644816154" sldId="270"/>
            <ac:spMk id="11" creationId="{D1EA859B-E555-4109-94F3-6700E046E008}"/>
          </ac:spMkLst>
        </pc:spChg>
        <pc:picChg chg="add mod ord">
          <ac:chgData name="Matthew Collier (2305658)" userId="S::2305658@student.uwtsd.ac.uk::5ef1d70d-7965-451a-94cc-054f83499678" providerId="AD" clId="Web-{9C21173E-9E84-82B3-4D4E-ECFE23E8556D}" dt="2025-01-13T18:32:58.710" v="882"/>
          <ac:picMkLst>
            <pc:docMk/>
            <pc:sldMk cId="2644816154" sldId="270"/>
            <ac:picMk id="4" creationId="{296A821F-9B62-F4F6-E4F8-E094A323798F}"/>
          </ac:picMkLst>
        </pc:picChg>
      </pc:sldChg>
      <pc:sldChg chg="addSp modSp mod setBg">
        <pc:chgData name="Matthew Collier (2305658)" userId="S::2305658@student.uwtsd.ac.uk::5ef1d70d-7965-451a-94cc-054f83499678" providerId="AD" clId="Web-{9C21173E-9E84-82B3-4D4E-ECFE23E8556D}" dt="2025-01-13T18:36:13.621" v="1040" actId="20577"/>
        <pc:sldMkLst>
          <pc:docMk/>
          <pc:sldMk cId="2225607533" sldId="271"/>
        </pc:sldMkLst>
        <pc:spChg chg="mod">
          <ac:chgData name="Matthew Collier (2305658)" userId="S::2305658@student.uwtsd.ac.uk::5ef1d70d-7965-451a-94cc-054f83499678" providerId="AD" clId="Web-{9C21173E-9E84-82B3-4D4E-ECFE23E8556D}" dt="2025-01-13T18:35:08.947" v="963"/>
          <ac:spMkLst>
            <pc:docMk/>
            <pc:sldMk cId="2225607533" sldId="271"/>
            <ac:spMk id="2" creationId="{BE8F15CD-11D1-3BA2-FC0A-227F858BE4FE}"/>
          </ac:spMkLst>
        </pc:spChg>
        <pc:spChg chg="mod">
          <ac:chgData name="Matthew Collier (2305658)" userId="S::2305658@student.uwtsd.ac.uk::5ef1d70d-7965-451a-94cc-054f83499678" providerId="AD" clId="Web-{9C21173E-9E84-82B3-4D4E-ECFE23E8556D}" dt="2025-01-13T18:36:13.621" v="1040" actId="20577"/>
          <ac:spMkLst>
            <pc:docMk/>
            <pc:sldMk cId="2225607533" sldId="271"/>
            <ac:spMk id="3" creationId="{78E7596E-691A-F32E-3772-968A547528FE}"/>
          </ac:spMkLst>
        </pc:spChg>
        <pc:grpChg chg="add">
          <ac:chgData name="Matthew Collier (2305658)" userId="S::2305658@student.uwtsd.ac.uk::5ef1d70d-7965-451a-94cc-054f83499678" providerId="AD" clId="Web-{9C21173E-9E84-82B3-4D4E-ECFE23E8556D}" dt="2025-01-13T18:35:08.947" v="963"/>
          <ac:grpSpMkLst>
            <pc:docMk/>
            <pc:sldMk cId="2225607533" sldId="271"/>
            <ac:grpSpMk id="9" creationId="{1FD67D68-9B83-C338-8342-3348D8F22347}"/>
          </ac:grpSpMkLst>
        </pc:grpChg>
        <pc:picChg chg="add mod">
          <ac:chgData name="Matthew Collier (2305658)" userId="S::2305658@student.uwtsd.ac.uk::5ef1d70d-7965-451a-94cc-054f83499678" providerId="AD" clId="Web-{9C21173E-9E84-82B3-4D4E-ECFE23E8556D}" dt="2025-01-13T18:35:08.947" v="963"/>
          <ac:picMkLst>
            <pc:docMk/>
            <pc:sldMk cId="2225607533" sldId="271"/>
            <ac:picMk id="4" creationId="{CBB239BC-5735-66D0-F368-FC63E1EE5A71}"/>
          </ac:picMkLst>
        </pc:picChg>
      </pc:sldChg>
      <pc:sldChg chg="addSp delSp modSp mod setBg">
        <pc:chgData name="Matthew Collier (2305658)" userId="S::2305658@student.uwtsd.ac.uk::5ef1d70d-7965-451a-94cc-054f83499678" providerId="AD" clId="Web-{9C21173E-9E84-82B3-4D4E-ECFE23E8556D}" dt="2025-01-13T18:39:27.579" v="1120"/>
        <pc:sldMkLst>
          <pc:docMk/>
          <pc:sldMk cId="4193005683" sldId="272"/>
        </pc:sldMkLst>
        <pc:spChg chg="mod">
          <ac:chgData name="Matthew Collier (2305658)" userId="S::2305658@student.uwtsd.ac.uk::5ef1d70d-7965-451a-94cc-054f83499678" providerId="AD" clId="Web-{9C21173E-9E84-82B3-4D4E-ECFE23E8556D}" dt="2025-01-13T18:39:27.579" v="1120"/>
          <ac:spMkLst>
            <pc:docMk/>
            <pc:sldMk cId="4193005683" sldId="272"/>
            <ac:spMk id="2" creationId="{4D688D9E-CD3E-CEB6-EE64-B8CBB7B9E041}"/>
          </ac:spMkLst>
        </pc:spChg>
        <pc:spChg chg="mod">
          <ac:chgData name="Matthew Collier (2305658)" userId="S::2305658@student.uwtsd.ac.uk::5ef1d70d-7965-451a-94cc-054f83499678" providerId="AD" clId="Web-{9C21173E-9E84-82B3-4D4E-ECFE23E8556D}" dt="2025-01-13T18:39:27.579" v="1120"/>
          <ac:spMkLst>
            <pc:docMk/>
            <pc:sldMk cId="4193005683" sldId="272"/>
            <ac:spMk id="3" creationId="{8A2AB902-0809-5885-229D-DFEABD418412}"/>
          </ac:spMkLst>
        </pc:spChg>
        <pc:spChg chg="add del">
          <ac:chgData name="Matthew Collier (2305658)" userId="S::2305658@student.uwtsd.ac.uk::5ef1d70d-7965-451a-94cc-054f83499678" providerId="AD" clId="Web-{9C21173E-9E84-82B3-4D4E-ECFE23E8556D}" dt="2025-01-13T18:39:27.579" v="1120"/>
          <ac:spMkLst>
            <pc:docMk/>
            <pc:sldMk cId="4193005683" sldId="272"/>
            <ac:spMk id="9" creationId="{F13C74B1-5B17-4795-BED0-7140497B445A}"/>
          </ac:spMkLst>
        </pc:spChg>
        <pc:spChg chg="add del">
          <ac:chgData name="Matthew Collier (2305658)" userId="S::2305658@student.uwtsd.ac.uk::5ef1d70d-7965-451a-94cc-054f83499678" providerId="AD" clId="Web-{9C21173E-9E84-82B3-4D4E-ECFE23E8556D}" dt="2025-01-13T18:39:27.579" v="1120"/>
          <ac:spMkLst>
            <pc:docMk/>
            <pc:sldMk cId="4193005683" sldId="272"/>
            <ac:spMk id="11" creationId="{D4974D33-8DC5-464E-8C6D-BE58F0669C17}"/>
          </ac:spMkLst>
        </pc:spChg>
        <pc:spChg chg="add del">
          <ac:chgData name="Matthew Collier (2305658)" userId="S::2305658@student.uwtsd.ac.uk::5ef1d70d-7965-451a-94cc-054f83499678" providerId="AD" clId="Web-{9C21173E-9E84-82B3-4D4E-ECFE23E8556D}" dt="2025-01-13T18:39:27.579" v="1120"/>
          <ac:spMkLst>
            <pc:docMk/>
            <pc:sldMk cId="4193005683" sldId="272"/>
            <ac:spMk id="16" creationId="{04812C46-200A-4DEB-A05E-3ED6C68C2387}"/>
          </ac:spMkLst>
        </pc:spChg>
        <pc:spChg chg="add del">
          <ac:chgData name="Matthew Collier (2305658)" userId="S::2305658@student.uwtsd.ac.uk::5ef1d70d-7965-451a-94cc-054f83499678" providerId="AD" clId="Web-{9C21173E-9E84-82B3-4D4E-ECFE23E8556D}" dt="2025-01-13T18:39:27.579" v="1120"/>
          <ac:spMkLst>
            <pc:docMk/>
            <pc:sldMk cId="4193005683" sldId="272"/>
            <ac:spMk id="18" creationId="{D1EA859B-E555-4109-94F3-6700E046E008}"/>
          </ac:spMkLst>
        </pc:spChg>
        <pc:picChg chg="add mod ord">
          <ac:chgData name="Matthew Collier (2305658)" userId="S::2305658@student.uwtsd.ac.uk::5ef1d70d-7965-451a-94cc-054f83499678" providerId="AD" clId="Web-{9C21173E-9E84-82B3-4D4E-ECFE23E8556D}" dt="2025-01-13T18:39:27.579" v="1120"/>
          <ac:picMkLst>
            <pc:docMk/>
            <pc:sldMk cId="4193005683" sldId="272"/>
            <ac:picMk id="4" creationId="{592404E6-3AE9-65A5-457D-1D7D08D5C56D}"/>
          </ac:picMkLst>
        </pc:picChg>
      </pc:sldChg>
      <pc:sldChg chg="addSp modSp mod setBg">
        <pc:chgData name="Matthew Collier (2305658)" userId="S::2305658@student.uwtsd.ac.uk::5ef1d70d-7965-451a-94cc-054f83499678" providerId="AD" clId="Web-{9C21173E-9E84-82B3-4D4E-ECFE23E8556D}" dt="2025-01-13T18:39:45.126" v="1122"/>
        <pc:sldMkLst>
          <pc:docMk/>
          <pc:sldMk cId="2778862956" sldId="273"/>
        </pc:sldMkLst>
        <pc:spChg chg="mod">
          <ac:chgData name="Matthew Collier (2305658)" userId="S::2305658@student.uwtsd.ac.uk::5ef1d70d-7965-451a-94cc-054f83499678" providerId="AD" clId="Web-{9C21173E-9E84-82B3-4D4E-ECFE23E8556D}" dt="2025-01-13T18:39:45.126" v="1122"/>
          <ac:spMkLst>
            <pc:docMk/>
            <pc:sldMk cId="2778862956" sldId="273"/>
            <ac:spMk id="2" creationId="{1AE6DFAA-3DEA-433F-B97B-25EA081D5FBE}"/>
          </ac:spMkLst>
        </pc:spChg>
        <pc:spChg chg="mod">
          <ac:chgData name="Matthew Collier (2305658)" userId="S::2305658@student.uwtsd.ac.uk::5ef1d70d-7965-451a-94cc-054f83499678" providerId="AD" clId="Web-{9C21173E-9E84-82B3-4D4E-ECFE23E8556D}" dt="2025-01-13T18:39:45.126" v="1122"/>
          <ac:spMkLst>
            <pc:docMk/>
            <pc:sldMk cId="2778862956" sldId="273"/>
            <ac:spMk id="3" creationId="{9378478D-2EF8-1FBF-C34C-AC29CE345349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39:45.126" v="1122"/>
          <ac:spMkLst>
            <pc:docMk/>
            <pc:sldMk cId="2778862956" sldId="273"/>
            <ac:spMk id="9" creationId="{45D37F4E-DDB4-456B-97E0-9937730A039F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39:45.126" v="1122"/>
          <ac:spMkLst>
            <pc:docMk/>
            <pc:sldMk cId="2778862956" sldId="273"/>
            <ac:spMk id="11" creationId="{B2DD41CD-8F47-4F56-AD12-4E2FF7696987}"/>
          </ac:spMkLst>
        </pc:spChg>
        <pc:picChg chg="add mod">
          <ac:chgData name="Matthew Collier (2305658)" userId="S::2305658@student.uwtsd.ac.uk::5ef1d70d-7965-451a-94cc-054f83499678" providerId="AD" clId="Web-{9C21173E-9E84-82B3-4D4E-ECFE23E8556D}" dt="2025-01-13T18:39:45.126" v="1122"/>
          <ac:picMkLst>
            <pc:docMk/>
            <pc:sldMk cId="2778862956" sldId="273"/>
            <ac:picMk id="4" creationId="{8AD6058D-58B2-4673-226B-6D7408B33620}"/>
          </ac:picMkLst>
        </pc:picChg>
      </pc:sldChg>
      <pc:sldChg chg="new del">
        <pc:chgData name="Matthew Collier (2305658)" userId="S::2305658@student.uwtsd.ac.uk::5ef1d70d-7965-451a-94cc-054f83499678" providerId="AD" clId="Web-{9C21173E-9E84-82B3-4D4E-ECFE23E8556D}" dt="2025-01-13T18:44:41.258" v="1124"/>
        <pc:sldMkLst>
          <pc:docMk/>
          <pc:sldMk cId="4110124853" sldId="274"/>
        </pc:sldMkLst>
      </pc:sldChg>
      <pc:sldChg chg="addSp modSp new mod setBg">
        <pc:chgData name="Matthew Collier (2305658)" userId="S::2305658@student.uwtsd.ac.uk::5ef1d70d-7965-451a-94cc-054f83499678" providerId="AD" clId="Web-{9C21173E-9E84-82B3-4D4E-ECFE23E8556D}" dt="2025-01-13T18:47:50.419" v="1168"/>
        <pc:sldMkLst>
          <pc:docMk/>
          <pc:sldMk cId="4160450584" sldId="274"/>
        </pc:sldMkLst>
        <pc:spChg chg="mod">
          <ac:chgData name="Matthew Collier (2305658)" userId="S::2305658@student.uwtsd.ac.uk::5ef1d70d-7965-451a-94cc-054f83499678" providerId="AD" clId="Web-{9C21173E-9E84-82B3-4D4E-ECFE23E8556D}" dt="2025-01-13T18:47:50.419" v="1168"/>
          <ac:spMkLst>
            <pc:docMk/>
            <pc:sldMk cId="4160450584" sldId="274"/>
            <ac:spMk id="2" creationId="{A659C4C5-A4F0-7D23-F903-4D77ACEF1530}"/>
          </ac:spMkLst>
        </pc:spChg>
        <pc:spChg chg="mod">
          <ac:chgData name="Matthew Collier (2305658)" userId="S::2305658@student.uwtsd.ac.uk::5ef1d70d-7965-451a-94cc-054f83499678" providerId="AD" clId="Web-{9C21173E-9E84-82B3-4D4E-ECFE23E8556D}" dt="2025-01-13T18:47:50.419" v="1168"/>
          <ac:spMkLst>
            <pc:docMk/>
            <pc:sldMk cId="4160450584" sldId="274"/>
            <ac:spMk id="3" creationId="{0D87CEBC-5F63-8F8F-193F-1D54307E1ED7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47:50.419" v="1168"/>
          <ac:spMkLst>
            <pc:docMk/>
            <pc:sldMk cId="4160450584" sldId="274"/>
            <ac:spMk id="8" creationId="{100EDD19-6802-4EC3-95CE-CFFAB042CFD6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47:50.419" v="1168"/>
          <ac:spMkLst>
            <pc:docMk/>
            <pc:sldMk cId="4160450584" sldId="274"/>
            <ac:spMk id="10" creationId="{DB17E863-922E-4C26-BD64-E8FD41D28661}"/>
          </ac:spMkLst>
        </pc:spChg>
      </pc:sldChg>
      <pc:sldChg chg="addSp modSp new mod setBg">
        <pc:chgData name="Matthew Collier (2305658)" userId="S::2305658@student.uwtsd.ac.uk::5ef1d70d-7965-451a-94cc-054f83499678" providerId="AD" clId="Web-{9C21173E-9E84-82B3-4D4E-ECFE23E8556D}" dt="2025-01-13T18:48:00.654" v="1169"/>
        <pc:sldMkLst>
          <pc:docMk/>
          <pc:sldMk cId="3734748425" sldId="275"/>
        </pc:sldMkLst>
        <pc:spChg chg="mod">
          <ac:chgData name="Matthew Collier (2305658)" userId="S::2305658@student.uwtsd.ac.uk::5ef1d70d-7965-451a-94cc-054f83499678" providerId="AD" clId="Web-{9C21173E-9E84-82B3-4D4E-ECFE23E8556D}" dt="2025-01-13T18:48:00.654" v="1169"/>
          <ac:spMkLst>
            <pc:docMk/>
            <pc:sldMk cId="3734748425" sldId="275"/>
            <ac:spMk id="2" creationId="{893199A6-EC7E-02E4-6CD9-19D1EB75CBE5}"/>
          </ac:spMkLst>
        </pc:spChg>
        <pc:spChg chg="mod">
          <ac:chgData name="Matthew Collier (2305658)" userId="S::2305658@student.uwtsd.ac.uk::5ef1d70d-7965-451a-94cc-054f83499678" providerId="AD" clId="Web-{9C21173E-9E84-82B3-4D4E-ECFE23E8556D}" dt="2025-01-13T18:48:00.654" v="1169"/>
          <ac:spMkLst>
            <pc:docMk/>
            <pc:sldMk cId="3734748425" sldId="275"/>
            <ac:spMk id="3" creationId="{F8CE72BA-9773-3CFA-CDE4-E76796C0DFCD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48:00.654" v="1169"/>
          <ac:spMkLst>
            <pc:docMk/>
            <pc:sldMk cId="3734748425" sldId="275"/>
            <ac:spMk id="8" creationId="{100EDD19-6802-4EC3-95CE-CFFAB042CFD6}"/>
          </ac:spMkLst>
        </pc:spChg>
        <pc:spChg chg="add">
          <ac:chgData name="Matthew Collier (2305658)" userId="S::2305658@student.uwtsd.ac.uk::5ef1d70d-7965-451a-94cc-054f83499678" providerId="AD" clId="Web-{9C21173E-9E84-82B3-4D4E-ECFE23E8556D}" dt="2025-01-13T18:48:00.654" v="1169"/>
          <ac:spMkLst>
            <pc:docMk/>
            <pc:sldMk cId="3734748425" sldId="275"/>
            <ac:spMk id="10" creationId="{DB17E863-922E-4C26-BD64-E8FD41D28661}"/>
          </ac:spMkLst>
        </pc:spChg>
      </pc:sldChg>
    </pc:docChg>
  </pc:docChgLst>
  <pc:docChgLst>
    <pc:chgData name="Matthew Collier (2305658)" userId="S::2305658@student.uwtsd.ac.uk::5ef1d70d-7965-451a-94cc-054f83499678" providerId="AD" clId="Web-{A1B14089-C3E2-E84B-1CF3-53DFD5CBA5EA}"/>
    <pc:docChg chg="addSld modSld">
      <pc:chgData name="Matthew Collier (2305658)" userId="S::2305658@student.uwtsd.ac.uk::5ef1d70d-7965-451a-94cc-054f83499678" providerId="AD" clId="Web-{A1B14089-C3E2-E84B-1CF3-53DFD5CBA5EA}" dt="2025-01-13T18:11:44.186" v="4910"/>
      <pc:docMkLst>
        <pc:docMk/>
      </pc:docMkLst>
      <pc:sldChg chg="addSp modSp mod setBg">
        <pc:chgData name="Matthew Collier (2305658)" userId="S::2305658@student.uwtsd.ac.uk::5ef1d70d-7965-451a-94cc-054f83499678" providerId="AD" clId="Web-{A1B14089-C3E2-E84B-1CF3-53DFD5CBA5EA}" dt="2025-01-13T16:32:05.049" v="8" actId="20577"/>
        <pc:sldMkLst>
          <pc:docMk/>
          <pc:sldMk cId="3951365834" sldId="258"/>
        </pc:sldMkLst>
        <pc:spChg chg="mod">
          <ac:chgData name="Matthew Collier (2305658)" userId="S::2305658@student.uwtsd.ac.uk::5ef1d70d-7965-451a-94cc-054f83499678" providerId="AD" clId="Web-{A1B14089-C3E2-E84B-1CF3-53DFD5CBA5EA}" dt="2025-01-13T16:31:50.908" v="6"/>
          <ac:spMkLst>
            <pc:docMk/>
            <pc:sldMk cId="3951365834" sldId="258"/>
            <ac:spMk id="2" creationId="{E9026149-A5CB-099B-4DBD-F7552AC81D3C}"/>
          </ac:spMkLst>
        </pc:spChg>
        <pc:spChg chg="mod">
          <ac:chgData name="Matthew Collier (2305658)" userId="S::2305658@student.uwtsd.ac.uk::5ef1d70d-7965-451a-94cc-054f83499678" providerId="AD" clId="Web-{A1B14089-C3E2-E84B-1CF3-53DFD5CBA5EA}" dt="2025-01-13T16:32:05.049" v="8" actId="20577"/>
          <ac:spMkLst>
            <pc:docMk/>
            <pc:sldMk cId="3951365834" sldId="258"/>
            <ac:spMk id="3" creationId="{E653BBFA-D93B-72EF-A568-2CCF91ACCDCC}"/>
          </ac:spMkLst>
        </pc:spChg>
        <pc:spChg chg="add">
          <ac:chgData name="Matthew Collier (2305658)" userId="S::2305658@student.uwtsd.ac.uk::5ef1d70d-7965-451a-94cc-054f83499678" providerId="AD" clId="Web-{A1B14089-C3E2-E84B-1CF3-53DFD5CBA5EA}" dt="2025-01-13T16:31:50.908" v="6"/>
          <ac:spMkLst>
            <pc:docMk/>
            <pc:sldMk cId="3951365834" sldId="258"/>
            <ac:spMk id="9" creationId="{F13C74B1-5B17-4795-BED0-7140497B445A}"/>
          </ac:spMkLst>
        </pc:spChg>
        <pc:spChg chg="add">
          <ac:chgData name="Matthew Collier (2305658)" userId="S::2305658@student.uwtsd.ac.uk::5ef1d70d-7965-451a-94cc-054f83499678" providerId="AD" clId="Web-{A1B14089-C3E2-E84B-1CF3-53DFD5CBA5EA}" dt="2025-01-13T16:31:50.908" v="6"/>
          <ac:spMkLst>
            <pc:docMk/>
            <pc:sldMk cId="3951365834" sldId="258"/>
            <ac:spMk id="11" creationId="{D4974D33-8DC5-464E-8C6D-BE58F0669C17}"/>
          </ac:spMkLst>
        </pc:spChg>
        <pc:picChg chg="add mod">
          <ac:chgData name="Matthew Collier (2305658)" userId="S::2305658@student.uwtsd.ac.uk::5ef1d70d-7965-451a-94cc-054f83499678" providerId="AD" clId="Web-{A1B14089-C3E2-E84B-1CF3-53DFD5CBA5EA}" dt="2025-01-13T16:31:50.908" v="6"/>
          <ac:picMkLst>
            <pc:docMk/>
            <pc:sldMk cId="3951365834" sldId="258"/>
            <ac:picMk id="4" creationId="{0C474447-F923-2F91-F296-A8B3BA41AADA}"/>
          </ac:picMkLst>
        </pc:picChg>
      </pc:sldChg>
      <pc:sldChg chg="addSp modSp new mod setBg">
        <pc:chgData name="Matthew Collier (2305658)" userId="S::2305658@student.uwtsd.ac.uk::5ef1d70d-7965-451a-94cc-054f83499678" providerId="AD" clId="Web-{A1B14089-C3E2-E84B-1CF3-53DFD5CBA5EA}" dt="2025-01-13T16:45:19.819" v="787" actId="20577"/>
        <pc:sldMkLst>
          <pc:docMk/>
          <pc:sldMk cId="750412216" sldId="259"/>
        </pc:sldMkLst>
        <pc:spChg chg="mod">
          <ac:chgData name="Matthew Collier (2305658)" userId="S::2305658@student.uwtsd.ac.uk::5ef1d70d-7965-451a-94cc-054f83499678" providerId="AD" clId="Web-{A1B14089-C3E2-E84B-1CF3-53DFD5CBA5EA}" dt="2025-01-13T16:39:06.856" v="449"/>
          <ac:spMkLst>
            <pc:docMk/>
            <pc:sldMk cId="750412216" sldId="259"/>
            <ac:spMk id="2" creationId="{1203C301-9C05-98E4-7466-9B2E5C5D0AE0}"/>
          </ac:spMkLst>
        </pc:spChg>
        <pc:spChg chg="mod">
          <ac:chgData name="Matthew Collier (2305658)" userId="S::2305658@student.uwtsd.ac.uk::5ef1d70d-7965-451a-94cc-054f83499678" providerId="AD" clId="Web-{A1B14089-C3E2-E84B-1CF3-53DFD5CBA5EA}" dt="2025-01-13T16:45:19.819" v="787" actId="20577"/>
          <ac:spMkLst>
            <pc:docMk/>
            <pc:sldMk cId="750412216" sldId="259"/>
            <ac:spMk id="3" creationId="{2E017BBC-A9B0-04AD-36EB-97F13CB2B581}"/>
          </ac:spMkLst>
        </pc:spChg>
        <pc:spChg chg="add">
          <ac:chgData name="Matthew Collier (2305658)" userId="S::2305658@student.uwtsd.ac.uk::5ef1d70d-7965-451a-94cc-054f83499678" providerId="AD" clId="Web-{A1B14089-C3E2-E84B-1CF3-53DFD5CBA5EA}" dt="2025-01-13T16:39:06.856" v="449"/>
          <ac:spMkLst>
            <pc:docMk/>
            <pc:sldMk cId="750412216" sldId="259"/>
            <ac:spMk id="9" creationId="{058A14AF-9FB5-4CC7-BA35-E8E85D3EDF0E}"/>
          </ac:spMkLst>
        </pc:spChg>
        <pc:spChg chg="add">
          <ac:chgData name="Matthew Collier (2305658)" userId="S::2305658@student.uwtsd.ac.uk::5ef1d70d-7965-451a-94cc-054f83499678" providerId="AD" clId="Web-{A1B14089-C3E2-E84B-1CF3-53DFD5CBA5EA}" dt="2025-01-13T16:39:06.856" v="449"/>
          <ac:spMkLst>
            <pc:docMk/>
            <pc:sldMk cId="750412216" sldId="259"/>
            <ac:spMk id="11" creationId="{3A9A4357-BD1D-4622-A4FE-766E6AB8DE84}"/>
          </ac:spMkLst>
        </pc:spChg>
        <pc:spChg chg="add">
          <ac:chgData name="Matthew Collier (2305658)" userId="S::2305658@student.uwtsd.ac.uk::5ef1d70d-7965-451a-94cc-054f83499678" providerId="AD" clId="Web-{A1B14089-C3E2-E84B-1CF3-53DFD5CBA5EA}" dt="2025-01-13T16:39:06.856" v="449"/>
          <ac:spMkLst>
            <pc:docMk/>
            <pc:sldMk cId="750412216" sldId="259"/>
            <ac:spMk id="13" creationId="{E659831F-0D9A-4C63-9EBB-8435B85A440F}"/>
          </ac:spMkLst>
        </pc:spChg>
        <pc:spChg chg="add">
          <ac:chgData name="Matthew Collier (2305658)" userId="S::2305658@student.uwtsd.ac.uk::5ef1d70d-7965-451a-94cc-054f83499678" providerId="AD" clId="Web-{A1B14089-C3E2-E84B-1CF3-53DFD5CBA5EA}" dt="2025-01-13T16:39:06.856" v="449"/>
          <ac:spMkLst>
            <pc:docMk/>
            <pc:sldMk cId="750412216" sldId="259"/>
            <ac:spMk id="15" creationId="{E6995CE5-F890-4ABA-82A2-26507CE8D2A3}"/>
          </ac:spMkLst>
        </pc:spChg>
        <pc:picChg chg="add mod">
          <ac:chgData name="Matthew Collier (2305658)" userId="S::2305658@student.uwtsd.ac.uk::5ef1d70d-7965-451a-94cc-054f83499678" providerId="AD" clId="Web-{A1B14089-C3E2-E84B-1CF3-53DFD5CBA5EA}" dt="2025-01-13T16:39:06.856" v="449"/>
          <ac:picMkLst>
            <pc:docMk/>
            <pc:sldMk cId="750412216" sldId="259"/>
            <ac:picMk id="4" creationId="{15DD8901-2FDF-327E-9125-90B92FD9337A}"/>
          </ac:picMkLst>
        </pc:picChg>
      </pc:sldChg>
      <pc:sldChg chg="addSp modSp new mod setBg">
        <pc:chgData name="Matthew Collier (2305658)" userId="S::2305658@student.uwtsd.ac.uk::5ef1d70d-7965-451a-94cc-054f83499678" providerId="AD" clId="Web-{A1B14089-C3E2-E84B-1CF3-53DFD5CBA5EA}" dt="2025-01-13T18:08:47.916" v="4833" actId="20577"/>
        <pc:sldMkLst>
          <pc:docMk/>
          <pc:sldMk cId="635971187" sldId="260"/>
        </pc:sldMkLst>
        <pc:spChg chg="mod">
          <ac:chgData name="Matthew Collier (2305658)" userId="S::2305658@student.uwtsd.ac.uk::5ef1d70d-7965-451a-94cc-054f83499678" providerId="AD" clId="Web-{A1B14089-C3E2-E84B-1CF3-53DFD5CBA5EA}" dt="2025-01-13T18:07:09.179" v="4738"/>
          <ac:spMkLst>
            <pc:docMk/>
            <pc:sldMk cId="635971187" sldId="260"/>
            <ac:spMk id="2" creationId="{F776C684-00CE-7BD6-FACB-B772637DC036}"/>
          </ac:spMkLst>
        </pc:spChg>
        <pc:spChg chg="mod">
          <ac:chgData name="Matthew Collier (2305658)" userId="S::2305658@student.uwtsd.ac.uk::5ef1d70d-7965-451a-94cc-054f83499678" providerId="AD" clId="Web-{A1B14089-C3E2-E84B-1CF3-53DFD5CBA5EA}" dt="2025-01-13T18:08:47.916" v="4833" actId="20577"/>
          <ac:spMkLst>
            <pc:docMk/>
            <pc:sldMk cId="635971187" sldId="260"/>
            <ac:spMk id="3" creationId="{7C1C8D8D-8B67-82D5-9383-5637803A62A7}"/>
          </ac:spMkLst>
        </pc:spChg>
        <pc:spChg chg="add">
          <ac:chgData name="Matthew Collier (2305658)" userId="S::2305658@student.uwtsd.ac.uk::5ef1d70d-7965-451a-94cc-054f83499678" providerId="AD" clId="Web-{A1B14089-C3E2-E84B-1CF3-53DFD5CBA5EA}" dt="2025-01-13T18:07:09.179" v="4738"/>
          <ac:spMkLst>
            <pc:docMk/>
            <pc:sldMk cId="635971187" sldId="260"/>
            <ac:spMk id="9" creationId="{45D37F4E-DDB4-456B-97E0-9937730A039F}"/>
          </ac:spMkLst>
        </pc:spChg>
        <pc:spChg chg="add">
          <ac:chgData name="Matthew Collier (2305658)" userId="S::2305658@student.uwtsd.ac.uk::5ef1d70d-7965-451a-94cc-054f83499678" providerId="AD" clId="Web-{A1B14089-C3E2-E84B-1CF3-53DFD5CBA5EA}" dt="2025-01-13T18:07:09.179" v="4738"/>
          <ac:spMkLst>
            <pc:docMk/>
            <pc:sldMk cId="635971187" sldId="260"/>
            <ac:spMk id="11" creationId="{B2DD41CD-8F47-4F56-AD12-4E2FF7696987}"/>
          </ac:spMkLst>
        </pc:spChg>
        <pc:picChg chg="add mod">
          <ac:chgData name="Matthew Collier (2305658)" userId="S::2305658@student.uwtsd.ac.uk::5ef1d70d-7965-451a-94cc-054f83499678" providerId="AD" clId="Web-{A1B14089-C3E2-E84B-1CF3-53DFD5CBA5EA}" dt="2025-01-13T18:07:09.179" v="4738"/>
          <ac:picMkLst>
            <pc:docMk/>
            <pc:sldMk cId="635971187" sldId="260"/>
            <ac:picMk id="4" creationId="{A397FCA3-5E01-FC00-02FB-AA3654A97381}"/>
          </ac:picMkLst>
        </pc:picChg>
      </pc:sldChg>
      <pc:sldChg chg="addSp modSp new mod setBg">
        <pc:chgData name="Matthew Collier (2305658)" userId="S::2305658@student.uwtsd.ac.uk::5ef1d70d-7965-451a-94cc-054f83499678" providerId="AD" clId="Web-{A1B14089-C3E2-E84B-1CF3-53DFD5CBA5EA}" dt="2025-01-13T18:10:49.075" v="4908" actId="20577"/>
        <pc:sldMkLst>
          <pc:docMk/>
          <pc:sldMk cId="782059741" sldId="261"/>
        </pc:sldMkLst>
        <pc:spChg chg="mod">
          <ac:chgData name="Matthew Collier (2305658)" userId="S::2305658@student.uwtsd.ac.uk::5ef1d70d-7965-451a-94cc-054f83499678" providerId="AD" clId="Web-{A1B14089-C3E2-E84B-1CF3-53DFD5CBA5EA}" dt="2025-01-13T18:10:09.902" v="4836"/>
          <ac:spMkLst>
            <pc:docMk/>
            <pc:sldMk cId="782059741" sldId="261"/>
            <ac:spMk id="2" creationId="{6BA28243-94D2-7BCA-3D97-FD908A717797}"/>
          </ac:spMkLst>
        </pc:spChg>
        <pc:spChg chg="mod">
          <ac:chgData name="Matthew Collier (2305658)" userId="S::2305658@student.uwtsd.ac.uk::5ef1d70d-7965-451a-94cc-054f83499678" providerId="AD" clId="Web-{A1B14089-C3E2-E84B-1CF3-53DFD5CBA5EA}" dt="2025-01-13T18:10:49.075" v="4908" actId="20577"/>
          <ac:spMkLst>
            <pc:docMk/>
            <pc:sldMk cId="782059741" sldId="261"/>
            <ac:spMk id="3" creationId="{DDE9296D-8520-7E5B-E4D4-C264699B8511}"/>
          </ac:spMkLst>
        </pc:spChg>
        <pc:spChg chg="add">
          <ac:chgData name="Matthew Collier (2305658)" userId="S::2305658@student.uwtsd.ac.uk::5ef1d70d-7965-451a-94cc-054f83499678" providerId="AD" clId="Web-{A1B14089-C3E2-E84B-1CF3-53DFD5CBA5EA}" dt="2025-01-13T18:10:09.902" v="4836"/>
          <ac:spMkLst>
            <pc:docMk/>
            <pc:sldMk cId="782059741" sldId="261"/>
            <ac:spMk id="9" creationId="{45D37F4E-DDB4-456B-97E0-9937730A039F}"/>
          </ac:spMkLst>
        </pc:spChg>
        <pc:spChg chg="add">
          <ac:chgData name="Matthew Collier (2305658)" userId="S::2305658@student.uwtsd.ac.uk::5ef1d70d-7965-451a-94cc-054f83499678" providerId="AD" clId="Web-{A1B14089-C3E2-E84B-1CF3-53DFD5CBA5EA}" dt="2025-01-13T18:10:09.902" v="4836"/>
          <ac:spMkLst>
            <pc:docMk/>
            <pc:sldMk cId="782059741" sldId="261"/>
            <ac:spMk id="11" creationId="{B2DD41CD-8F47-4F56-AD12-4E2FF7696987}"/>
          </ac:spMkLst>
        </pc:spChg>
        <pc:picChg chg="add mod">
          <ac:chgData name="Matthew Collier (2305658)" userId="S::2305658@student.uwtsd.ac.uk::5ef1d70d-7965-451a-94cc-054f83499678" providerId="AD" clId="Web-{A1B14089-C3E2-E84B-1CF3-53DFD5CBA5EA}" dt="2025-01-13T18:10:09.902" v="4836"/>
          <ac:picMkLst>
            <pc:docMk/>
            <pc:sldMk cId="782059741" sldId="261"/>
            <ac:picMk id="4" creationId="{338BD31A-73E3-EFF6-DD09-E0AB4E02EB4A}"/>
          </ac:picMkLst>
        </pc:picChg>
      </pc:sldChg>
      <pc:sldChg chg="addSp delSp modSp new">
        <pc:chgData name="Matthew Collier (2305658)" userId="S::2305658@student.uwtsd.ac.uk::5ef1d70d-7965-451a-94cc-054f83499678" providerId="AD" clId="Web-{A1B14089-C3E2-E84B-1CF3-53DFD5CBA5EA}" dt="2025-01-13T18:11:44.186" v="4910"/>
        <pc:sldMkLst>
          <pc:docMk/>
          <pc:sldMk cId="294867867" sldId="262"/>
        </pc:sldMkLst>
        <pc:spChg chg="mod">
          <ac:chgData name="Matthew Collier (2305658)" userId="S::2305658@student.uwtsd.ac.uk::5ef1d70d-7965-451a-94cc-054f83499678" providerId="AD" clId="Web-{A1B14089-C3E2-E84B-1CF3-53DFD5CBA5EA}" dt="2025-01-13T16:40:33.187" v="502" actId="20577"/>
          <ac:spMkLst>
            <pc:docMk/>
            <pc:sldMk cId="294867867" sldId="262"/>
            <ac:spMk id="2" creationId="{54D92422-9166-AA22-AA52-FE4A8DC012E5}"/>
          </ac:spMkLst>
        </pc:spChg>
        <pc:spChg chg="mod">
          <ac:chgData name="Matthew Collier (2305658)" userId="S::2305658@student.uwtsd.ac.uk::5ef1d70d-7965-451a-94cc-054f83499678" providerId="AD" clId="Web-{A1B14089-C3E2-E84B-1CF3-53DFD5CBA5EA}" dt="2025-01-13T17:01:00.093" v="2077" actId="20577"/>
          <ac:spMkLst>
            <pc:docMk/>
            <pc:sldMk cId="294867867" sldId="262"/>
            <ac:spMk id="3" creationId="{74D2721C-CAF2-2E41-0B83-601347934C7F}"/>
          </ac:spMkLst>
        </pc:spChg>
        <pc:picChg chg="add del mod">
          <ac:chgData name="Matthew Collier (2305658)" userId="S::2305658@student.uwtsd.ac.uk::5ef1d70d-7965-451a-94cc-054f83499678" providerId="AD" clId="Web-{A1B14089-C3E2-E84B-1CF3-53DFD5CBA5EA}" dt="2025-01-13T18:11:44.186" v="4910"/>
          <ac:picMkLst>
            <pc:docMk/>
            <pc:sldMk cId="294867867" sldId="262"/>
            <ac:picMk id="4" creationId="{2DF33E23-EB11-9BC0-F8AB-A59655294527}"/>
          </ac:picMkLst>
        </pc:picChg>
      </pc:sldChg>
      <pc:sldChg chg="modSp new">
        <pc:chgData name="Matthew Collier (2305658)" userId="S::2305658@student.uwtsd.ac.uk::5ef1d70d-7965-451a-94cc-054f83499678" providerId="AD" clId="Web-{A1B14089-C3E2-E84B-1CF3-53DFD5CBA5EA}" dt="2025-01-13T17:03:44.004" v="2382" actId="20577"/>
        <pc:sldMkLst>
          <pc:docMk/>
          <pc:sldMk cId="1292897805" sldId="263"/>
        </pc:sldMkLst>
        <pc:spChg chg="mod">
          <ac:chgData name="Matthew Collier (2305658)" userId="S::2305658@student.uwtsd.ac.uk::5ef1d70d-7965-451a-94cc-054f83499678" providerId="AD" clId="Web-{A1B14089-C3E2-E84B-1CF3-53DFD5CBA5EA}" dt="2025-01-13T16:41:00.625" v="523" actId="20577"/>
          <ac:spMkLst>
            <pc:docMk/>
            <pc:sldMk cId="1292897805" sldId="263"/>
            <ac:spMk id="2" creationId="{17F81EF8-83D4-08B1-1123-02F65B736408}"/>
          </ac:spMkLst>
        </pc:spChg>
        <pc:spChg chg="mod">
          <ac:chgData name="Matthew Collier (2305658)" userId="S::2305658@student.uwtsd.ac.uk::5ef1d70d-7965-451a-94cc-054f83499678" providerId="AD" clId="Web-{A1B14089-C3E2-E84B-1CF3-53DFD5CBA5EA}" dt="2025-01-13T17:03:44.004" v="2382" actId="20577"/>
          <ac:spMkLst>
            <pc:docMk/>
            <pc:sldMk cId="1292897805" sldId="263"/>
            <ac:spMk id="3" creationId="{96CD9A98-FA12-69FF-6298-3DE02787BBE8}"/>
          </ac:spMkLst>
        </pc:spChg>
      </pc:sldChg>
      <pc:sldChg chg="modSp new">
        <pc:chgData name="Matthew Collier (2305658)" userId="S::2305658@student.uwtsd.ac.uk::5ef1d70d-7965-451a-94cc-054f83499678" providerId="AD" clId="Web-{A1B14089-C3E2-E84B-1CF3-53DFD5CBA5EA}" dt="2025-01-13T17:08:49.699" v="2501" actId="20577"/>
        <pc:sldMkLst>
          <pc:docMk/>
          <pc:sldMk cId="1312598961" sldId="264"/>
        </pc:sldMkLst>
        <pc:spChg chg="mod">
          <ac:chgData name="Matthew Collier (2305658)" userId="S::2305658@student.uwtsd.ac.uk::5ef1d70d-7965-451a-94cc-054f83499678" providerId="AD" clId="Web-{A1B14089-C3E2-E84B-1CF3-53DFD5CBA5EA}" dt="2025-01-13T16:41:28.423" v="544" actId="20577"/>
          <ac:spMkLst>
            <pc:docMk/>
            <pc:sldMk cId="1312598961" sldId="264"/>
            <ac:spMk id="2" creationId="{1D2C90A6-7156-5C8F-B050-0DEB13F99F24}"/>
          </ac:spMkLst>
        </pc:spChg>
        <pc:spChg chg="mod">
          <ac:chgData name="Matthew Collier (2305658)" userId="S::2305658@student.uwtsd.ac.uk::5ef1d70d-7965-451a-94cc-054f83499678" providerId="AD" clId="Web-{A1B14089-C3E2-E84B-1CF3-53DFD5CBA5EA}" dt="2025-01-13T17:08:49.699" v="2501" actId="20577"/>
          <ac:spMkLst>
            <pc:docMk/>
            <pc:sldMk cId="1312598961" sldId="264"/>
            <ac:spMk id="3" creationId="{56E99499-8397-3806-FFEB-0047AC44B1E2}"/>
          </ac:spMkLst>
        </pc:spChg>
      </pc:sldChg>
      <pc:sldChg chg="modSp new">
        <pc:chgData name="Matthew Collier (2305658)" userId="S::2305658@student.uwtsd.ac.uk::5ef1d70d-7965-451a-94cc-054f83499678" providerId="AD" clId="Web-{A1B14089-C3E2-E84B-1CF3-53DFD5CBA5EA}" dt="2025-01-13T17:11:41.531" v="2807" actId="20577"/>
        <pc:sldMkLst>
          <pc:docMk/>
          <pc:sldMk cId="4063248658" sldId="265"/>
        </pc:sldMkLst>
        <pc:spChg chg="mod">
          <ac:chgData name="Matthew Collier (2305658)" userId="S::2305658@student.uwtsd.ac.uk::5ef1d70d-7965-451a-94cc-054f83499678" providerId="AD" clId="Web-{A1B14089-C3E2-E84B-1CF3-53DFD5CBA5EA}" dt="2025-01-13T16:41:38.173" v="553" actId="20577"/>
          <ac:spMkLst>
            <pc:docMk/>
            <pc:sldMk cId="4063248658" sldId="265"/>
            <ac:spMk id="2" creationId="{9C26CA14-B5EC-665C-5ECB-8DC18274A6F8}"/>
          </ac:spMkLst>
        </pc:spChg>
        <pc:spChg chg="mod">
          <ac:chgData name="Matthew Collier (2305658)" userId="S::2305658@student.uwtsd.ac.uk::5ef1d70d-7965-451a-94cc-054f83499678" providerId="AD" clId="Web-{A1B14089-C3E2-E84B-1CF3-53DFD5CBA5EA}" dt="2025-01-13T17:11:41.531" v="2807" actId="20577"/>
          <ac:spMkLst>
            <pc:docMk/>
            <pc:sldMk cId="4063248658" sldId="265"/>
            <ac:spMk id="3" creationId="{53C886FA-5ECA-40BA-D7A7-E85268A62850}"/>
          </ac:spMkLst>
        </pc:spChg>
      </pc:sldChg>
      <pc:sldChg chg="modSp new">
        <pc:chgData name="Matthew Collier (2305658)" userId="S::2305658@student.uwtsd.ac.uk::5ef1d70d-7965-451a-94cc-054f83499678" providerId="AD" clId="Web-{A1B14089-C3E2-E84B-1CF3-53DFD5CBA5EA}" dt="2025-01-13T17:16:58.305" v="3007" actId="20577"/>
        <pc:sldMkLst>
          <pc:docMk/>
          <pc:sldMk cId="3107964605" sldId="266"/>
        </pc:sldMkLst>
        <pc:spChg chg="mod">
          <ac:chgData name="Matthew Collier (2305658)" userId="S::2305658@student.uwtsd.ac.uk::5ef1d70d-7965-451a-94cc-054f83499678" providerId="AD" clId="Web-{A1B14089-C3E2-E84B-1CF3-53DFD5CBA5EA}" dt="2025-01-13T16:41:52.345" v="577" actId="20577"/>
          <ac:spMkLst>
            <pc:docMk/>
            <pc:sldMk cId="3107964605" sldId="266"/>
            <ac:spMk id="2" creationId="{8F2B8EFC-4243-EE38-EDA6-F7A13EEF5D01}"/>
          </ac:spMkLst>
        </pc:spChg>
        <pc:spChg chg="mod">
          <ac:chgData name="Matthew Collier (2305658)" userId="S::2305658@student.uwtsd.ac.uk::5ef1d70d-7965-451a-94cc-054f83499678" providerId="AD" clId="Web-{A1B14089-C3E2-E84B-1CF3-53DFD5CBA5EA}" dt="2025-01-13T17:16:58.305" v="3007" actId="20577"/>
          <ac:spMkLst>
            <pc:docMk/>
            <pc:sldMk cId="3107964605" sldId="266"/>
            <ac:spMk id="3" creationId="{448378E4-3ED2-8F9F-7908-98BD25E83645}"/>
          </ac:spMkLst>
        </pc:spChg>
      </pc:sldChg>
      <pc:sldChg chg="modSp new">
        <pc:chgData name="Matthew Collier (2305658)" userId="S::2305658@student.uwtsd.ac.uk::5ef1d70d-7965-451a-94cc-054f83499678" providerId="AD" clId="Web-{A1B14089-C3E2-E84B-1CF3-53DFD5CBA5EA}" dt="2025-01-13T17:20:52.686" v="3296" actId="20577"/>
        <pc:sldMkLst>
          <pc:docMk/>
          <pc:sldMk cId="626212610" sldId="267"/>
        </pc:sldMkLst>
        <pc:spChg chg="mod">
          <ac:chgData name="Matthew Collier (2305658)" userId="S::2305658@student.uwtsd.ac.uk::5ef1d70d-7965-451a-94cc-054f83499678" providerId="AD" clId="Web-{A1B14089-C3E2-E84B-1CF3-53DFD5CBA5EA}" dt="2025-01-13T17:17:34.009" v="3082" actId="20577"/>
          <ac:spMkLst>
            <pc:docMk/>
            <pc:sldMk cId="626212610" sldId="267"/>
            <ac:spMk id="2" creationId="{789ECDB1-DD88-EDEA-7EE6-4A4FFA838EA8}"/>
          </ac:spMkLst>
        </pc:spChg>
        <pc:spChg chg="mod">
          <ac:chgData name="Matthew Collier (2305658)" userId="S::2305658@student.uwtsd.ac.uk::5ef1d70d-7965-451a-94cc-054f83499678" providerId="AD" clId="Web-{A1B14089-C3E2-E84B-1CF3-53DFD5CBA5EA}" dt="2025-01-13T17:20:52.686" v="3296" actId="20577"/>
          <ac:spMkLst>
            <pc:docMk/>
            <pc:sldMk cId="626212610" sldId="267"/>
            <ac:spMk id="3" creationId="{7D2D4DB2-9616-9A4C-4998-97076CF61FFC}"/>
          </ac:spMkLst>
        </pc:spChg>
      </pc:sldChg>
      <pc:sldChg chg="modSp new">
        <pc:chgData name="Matthew Collier (2305658)" userId="S::2305658@student.uwtsd.ac.uk::5ef1d70d-7965-451a-94cc-054f83499678" providerId="AD" clId="Web-{A1B14089-C3E2-E84B-1CF3-53DFD5CBA5EA}" dt="2025-01-13T17:29:15.214" v="3413" actId="20577"/>
        <pc:sldMkLst>
          <pc:docMk/>
          <pc:sldMk cId="3877663892" sldId="268"/>
        </pc:sldMkLst>
        <pc:spChg chg="mod">
          <ac:chgData name="Matthew Collier (2305658)" userId="S::2305658@student.uwtsd.ac.uk::5ef1d70d-7965-451a-94cc-054f83499678" providerId="AD" clId="Web-{A1B14089-C3E2-E84B-1CF3-53DFD5CBA5EA}" dt="2025-01-13T16:42:23.924" v="608" actId="20577"/>
          <ac:spMkLst>
            <pc:docMk/>
            <pc:sldMk cId="3877663892" sldId="268"/>
            <ac:spMk id="2" creationId="{0DEE558C-3DB9-4F7B-F25D-6354F27386B9}"/>
          </ac:spMkLst>
        </pc:spChg>
        <pc:spChg chg="mod">
          <ac:chgData name="Matthew Collier (2305658)" userId="S::2305658@student.uwtsd.ac.uk::5ef1d70d-7965-451a-94cc-054f83499678" providerId="AD" clId="Web-{A1B14089-C3E2-E84B-1CF3-53DFD5CBA5EA}" dt="2025-01-13T17:29:15.214" v="3413" actId="20577"/>
          <ac:spMkLst>
            <pc:docMk/>
            <pc:sldMk cId="3877663892" sldId="268"/>
            <ac:spMk id="3" creationId="{EAA71E3D-B5DA-ECD3-E363-9BD195AE4AA5}"/>
          </ac:spMkLst>
        </pc:spChg>
      </pc:sldChg>
      <pc:sldChg chg="modSp new">
        <pc:chgData name="Matthew Collier (2305658)" userId="S::2305658@student.uwtsd.ac.uk::5ef1d70d-7965-451a-94cc-054f83499678" providerId="AD" clId="Web-{A1B14089-C3E2-E84B-1CF3-53DFD5CBA5EA}" dt="2025-01-13T17:49:35.511" v="3964" actId="20577"/>
        <pc:sldMkLst>
          <pc:docMk/>
          <pc:sldMk cId="1006134385" sldId="269"/>
        </pc:sldMkLst>
        <pc:spChg chg="mod">
          <ac:chgData name="Matthew Collier (2305658)" userId="S::2305658@student.uwtsd.ac.uk::5ef1d70d-7965-451a-94cc-054f83499678" providerId="AD" clId="Web-{A1B14089-C3E2-E84B-1CF3-53DFD5CBA5EA}" dt="2025-01-13T16:42:49.331" v="623" actId="20577"/>
          <ac:spMkLst>
            <pc:docMk/>
            <pc:sldMk cId="1006134385" sldId="269"/>
            <ac:spMk id="2" creationId="{AED9997D-1E56-22D7-66C6-C7F3E9CC590D}"/>
          </ac:spMkLst>
        </pc:spChg>
        <pc:spChg chg="mod">
          <ac:chgData name="Matthew Collier (2305658)" userId="S::2305658@student.uwtsd.ac.uk::5ef1d70d-7965-451a-94cc-054f83499678" providerId="AD" clId="Web-{A1B14089-C3E2-E84B-1CF3-53DFD5CBA5EA}" dt="2025-01-13T17:49:35.511" v="3964" actId="20577"/>
          <ac:spMkLst>
            <pc:docMk/>
            <pc:sldMk cId="1006134385" sldId="269"/>
            <ac:spMk id="3" creationId="{FC7FAE2F-E224-C304-6C7B-E817416CD36B}"/>
          </ac:spMkLst>
        </pc:spChg>
      </pc:sldChg>
      <pc:sldChg chg="modSp new">
        <pc:chgData name="Matthew Collier (2305658)" userId="S::2305658@student.uwtsd.ac.uk::5ef1d70d-7965-451a-94cc-054f83499678" providerId="AD" clId="Web-{A1B14089-C3E2-E84B-1CF3-53DFD5CBA5EA}" dt="2025-01-13T17:54:35.988" v="4223" actId="20577"/>
        <pc:sldMkLst>
          <pc:docMk/>
          <pc:sldMk cId="2644816154" sldId="270"/>
        </pc:sldMkLst>
        <pc:spChg chg="mod">
          <ac:chgData name="Matthew Collier (2305658)" userId="S::2305658@student.uwtsd.ac.uk::5ef1d70d-7965-451a-94cc-054f83499678" providerId="AD" clId="Web-{A1B14089-C3E2-E84B-1CF3-53DFD5CBA5EA}" dt="2025-01-13T16:43:06.441" v="639" actId="20577"/>
          <ac:spMkLst>
            <pc:docMk/>
            <pc:sldMk cId="2644816154" sldId="270"/>
            <ac:spMk id="2" creationId="{6477939D-D5DD-93DE-1BFB-0EDF21305088}"/>
          </ac:spMkLst>
        </pc:spChg>
        <pc:spChg chg="mod">
          <ac:chgData name="Matthew Collier (2305658)" userId="S::2305658@student.uwtsd.ac.uk::5ef1d70d-7965-451a-94cc-054f83499678" providerId="AD" clId="Web-{A1B14089-C3E2-E84B-1CF3-53DFD5CBA5EA}" dt="2025-01-13T17:54:35.988" v="4223" actId="20577"/>
          <ac:spMkLst>
            <pc:docMk/>
            <pc:sldMk cId="2644816154" sldId="270"/>
            <ac:spMk id="3" creationId="{3AAB4369-45E2-7EDD-F067-BD2D028348CE}"/>
          </ac:spMkLst>
        </pc:spChg>
      </pc:sldChg>
      <pc:sldChg chg="modSp new">
        <pc:chgData name="Matthew Collier (2305658)" userId="S::2305658@student.uwtsd.ac.uk::5ef1d70d-7965-451a-94cc-054f83499678" providerId="AD" clId="Web-{A1B14089-C3E2-E84B-1CF3-53DFD5CBA5EA}" dt="2025-01-13T18:03:35.251" v="4723" actId="20577"/>
        <pc:sldMkLst>
          <pc:docMk/>
          <pc:sldMk cId="2225607533" sldId="271"/>
        </pc:sldMkLst>
        <pc:spChg chg="mod">
          <ac:chgData name="Matthew Collier (2305658)" userId="S::2305658@student.uwtsd.ac.uk::5ef1d70d-7965-451a-94cc-054f83499678" providerId="AD" clId="Web-{A1B14089-C3E2-E84B-1CF3-53DFD5CBA5EA}" dt="2025-01-13T16:43:21.894" v="661" actId="20577"/>
          <ac:spMkLst>
            <pc:docMk/>
            <pc:sldMk cId="2225607533" sldId="271"/>
            <ac:spMk id="2" creationId="{BE8F15CD-11D1-3BA2-FC0A-227F858BE4FE}"/>
          </ac:spMkLst>
        </pc:spChg>
        <pc:spChg chg="mod">
          <ac:chgData name="Matthew Collier (2305658)" userId="S::2305658@student.uwtsd.ac.uk::5ef1d70d-7965-451a-94cc-054f83499678" providerId="AD" clId="Web-{A1B14089-C3E2-E84B-1CF3-53DFD5CBA5EA}" dt="2025-01-13T18:03:35.251" v="4723" actId="20577"/>
          <ac:spMkLst>
            <pc:docMk/>
            <pc:sldMk cId="2225607533" sldId="271"/>
            <ac:spMk id="3" creationId="{78E7596E-691A-F32E-3772-968A547528FE}"/>
          </ac:spMkLst>
        </pc:spChg>
      </pc:sldChg>
      <pc:sldChg chg="modSp new">
        <pc:chgData name="Matthew Collier (2305658)" userId="S::2305658@student.uwtsd.ac.uk::5ef1d70d-7965-451a-94cc-054f83499678" providerId="AD" clId="Web-{A1B14089-C3E2-E84B-1CF3-53DFD5CBA5EA}" dt="2025-01-13T18:05:31.598" v="4734" actId="20577"/>
        <pc:sldMkLst>
          <pc:docMk/>
          <pc:sldMk cId="4193005683" sldId="272"/>
        </pc:sldMkLst>
        <pc:spChg chg="mod">
          <ac:chgData name="Matthew Collier (2305658)" userId="S::2305658@student.uwtsd.ac.uk::5ef1d70d-7965-451a-94cc-054f83499678" providerId="AD" clId="Web-{A1B14089-C3E2-E84B-1CF3-53DFD5CBA5EA}" dt="2025-01-13T16:43:47.707" v="671" actId="20577"/>
          <ac:spMkLst>
            <pc:docMk/>
            <pc:sldMk cId="4193005683" sldId="272"/>
            <ac:spMk id="2" creationId="{4D688D9E-CD3E-CEB6-EE64-B8CBB7B9E041}"/>
          </ac:spMkLst>
        </pc:spChg>
        <pc:spChg chg="mod">
          <ac:chgData name="Matthew Collier (2305658)" userId="S::2305658@student.uwtsd.ac.uk::5ef1d70d-7965-451a-94cc-054f83499678" providerId="AD" clId="Web-{A1B14089-C3E2-E84B-1CF3-53DFD5CBA5EA}" dt="2025-01-13T18:05:31.598" v="4734" actId="20577"/>
          <ac:spMkLst>
            <pc:docMk/>
            <pc:sldMk cId="4193005683" sldId="272"/>
            <ac:spMk id="3" creationId="{8A2AB902-0809-5885-229D-DFEABD418412}"/>
          </ac:spMkLst>
        </pc:spChg>
      </pc:sldChg>
      <pc:sldChg chg="modSp new">
        <pc:chgData name="Matthew Collier (2305658)" userId="S::2305658@student.uwtsd.ac.uk::5ef1d70d-7965-451a-94cc-054f83499678" providerId="AD" clId="Web-{A1B14089-C3E2-E84B-1CF3-53DFD5CBA5EA}" dt="2025-01-13T18:05:20.692" v="4729" actId="20577"/>
        <pc:sldMkLst>
          <pc:docMk/>
          <pc:sldMk cId="2778862956" sldId="273"/>
        </pc:sldMkLst>
        <pc:spChg chg="mod">
          <ac:chgData name="Matthew Collier (2305658)" userId="S::2305658@student.uwtsd.ac.uk::5ef1d70d-7965-451a-94cc-054f83499678" providerId="AD" clId="Web-{A1B14089-C3E2-E84B-1CF3-53DFD5CBA5EA}" dt="2025-01-13T16:43:53.411" v="680" actId="20577"/>
          <ac:spMkLst>
            <pc:docMk/>
            <pc:sldMk cId="2778862956" sldId="273"/>
            <ac:spMk id="2" creationId="{1AE6DFAA-3DEA-433F-B97B-25EA081D5FBE}"/>
          </ac:spMkLst>
        </pc:spChg>
        <pc:spChg chg="mod">
          <ac:chgData name="Matthew Collier (2305658)" userId="S::2305658@student.uwtsd.ac.uk::5ef1d70d-7965-451a-94cc-054f83499678" providerId="AD" clId="Web-{A1B14089-C3E2-E84B-1CF3-53DFD5CBA5EA}" dt="2025-01-13T18:05:20.692" v="4729" actId="20577"/>
          <ac:spMkLst>
            <pc:docMk/>
            <pc:sldMk cId="2778862956" sldId="273"/>
            <ac:spMk id="3" creationId="{9378478D-2EF8-1FBF-C34C-AC29CE345349}"/>
          </ac:spMkLst>
        </pc:spChg>
      </pc:sldChg>
    </pc:docChg>
  </pc:docChgLst>
  <pc:docChgLst>
    <pc:chgData name="Matthew Collier (2305658)" userId="S::2305658@student.uwtsd.ac.uk::5ef1d70d-7965-451a-94cc-054f83499678" providerId="AD" clId="Web-{DBB27231-A829-BF04-B4D9-CC4CBDC6FF0F}"/>
    <pc:docChg chg="addSld modSld">
      <pc:chgData name="Matthew Collier (2305658)" userId="S::2305658@student.uwtsd.ac.uk::5ef1d70d-7965-451a-94cc-054f83499678" providerId="AD" clId="Web-{DBB27231-A829-BF04-B4D9-CC4CBDC6FF0F}" dt="2025-01-13T16:29:02.951" v="57" actId="20577"/>
      <pc:docMkLst>
        <pc:docMk/>
      </pc:docMkLst>
      <pc:sldChg chg="addSp modSp mod setBg">
        <pc:chgData name="Matthew Collier (2305658)" userId="S::2305658@student.uwtsd.ac.uk::5ef1d70d-7965-451a-94cc-054f83499678" providerId="AD" clId="Web-{DBB27231-A829-BF04-B4D9-CC4CBDC6FF0F}" dt="2025-01-13T16:27:50.434" v="34" actId="20577"/>
        <pc:sldMkLst>
          <pc:docMk/>
          <pc:sldMk cId="109857222" sldId="256"/>
        </pc:sldMkLst>
        <pc:spChg chg="mod">
          <ac:chgData name="Matthew Collier (2305658)" userId="S::2305658@student.uwtsd.ac.uk::5ef1d70d-7965-451a-94cc-054f83499678" providerId="AD" clId="Web-{DBB27231-A829-BF04-B4D9-CC4CBDC6FF0F}" dt="2025-01-13T16:27:39.074" v="2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tthew Collier (2305658)" userId="S::2305658@student.uwtsd.ac.uk::5ef1d70d-7965-451a-94cc-054f83499678" providerId="AD" clId="Web-{DBB27231-A829-BF04-B4D9-CC4CBDC6FF0F}" dt="2025-01-13T16:27:50.434" v="34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atthew Collier (2305658)" userId="S::2305658@student.uwtsd.ac.uk::5ef1d70d-7965-451a-94cc-054f83499678" providerId="AD" clId="Web-{DBB27231-A829-BF04-B4D9-CC4CBDC6FF0F}" dt="2025-01-13T16:27:39.074" v="29"/>
          <ac:spMkLst>
            <pc:docMk/>
            <pc:sldMk cId="109857222" sldId="256"/>
            <ac:spMk id="9" creationId="{E91DC736-0EF8-4F87-9146-EBF1D2EE4D3D}"/>
          </ac:spMkLst>
        </pc:spChg>
        <pc:spChg chg="add">
          <ac:chgData name="Matthew Collier (2305658)" userId="S::2305658@student.uwtsd.ac.uk::5ef1d70d-7965-451a-94cc-054f83499678" providerId="AD" clId="Web-{DBB27231-A829-BF04-B4D9-CC4CBDC6FF0F}" dt="2025-01-13T16:27:39.074" v="29"/>
          <ac:spMkLst>
            <pc:docMk/>
            <pc:sldMk cId="109857222" sldId="256"/>
            <ac:spMk id="11" creationId="{097CD68E-23E3-4007-8847-CD0944C4F7BE}"/>
          </ac:spMkLst>
        </pc:spChg>
        <pc:spChg chg="add">
          <ac:chgData name="Matthew Collier (2305658)" userId="S::2305658@student.uwtsd.ac.uk::5ef1d70d-7965-451a-94cc-054f83499678" providerId="AD" clId="Web-{DBB27231-A829-BF04-B4D9-CC4CBDC6FF0F}" dt="2025-01-13T16:27:39.074" v="29"/>
          <ac:spMkLst>
            <pc:docMk/>
            <pc:sldMk cId="109857222" sldId="256"/>
            <ac:spMk id="13" creationId="{AF2F604E-43BE-4DC3-B983-E071523364F8}"/>
          </ac:spMkLst>
        </pc:spChg>
        <pc:spChg chg="add">
          <ac:chgData name="Matthew Collier (2305658)" userId="S::2305658@student.uwtsd.ac.uk::5ef1d70d-7965-451a-94cc-054f83499678" providerId="AD" clId="Web-{DBB27231-A829-BF04-B4D9-CC4CBDC6FF0F}" dt="2025-01-13T16:27:39.074" v="29"/>
          <ac:spMkLst>
            <pc:docMk/>
            <pc:sldMk cId="109857222" sldId="256"/>
            <ac:spMk id="15" creationId="{08C9B587-E65E-4B52-B37C-ABEBB6E87928}"/>
          </ac:spMkLst>
        </pc:spChg>
        <pc:picChg chg="add mod ord">
          <ac:chgData name="Matthew Collier (2305658)" userId="S::2305658@student.uwtsd.ac.uk::5ef1d70d-7965-451a-94cc-054f83499678" providerId="AD" clId="Web-{DBB27231-A829-BF04-B4D9-CC4CBDC6FF0F}" dt="2025-01-13T16:27:39.074" v="29"/>
          <ac:picMkLst>
            <pc:docMk/>
            <pc:sldMk cId="109857222" sldId="256"/>
            <ac:picMk id="4" creationId="{3C8802E4-E303-8010-E8F9-5D1591D643BB}"/>
          </ac:picMkLst>
        </pc:picChg>
      </pc:sldChg>
      <pc:sldChg chg="addSp modSp new mod setBg">
        <pc:chgData name="Matthew Collier (2305658)" userId="S::2305658@student.uwtsd.ac.uk::5ef1d70d-7965-451a-94cc-054f83499678" providerId="AD" clId="Web-{DBB27231-A829-BF04-B4D9-CC4CBDC6FF0F}" dt="2025-01-13T16:28:37.091" v="51" actId="20577"/>
        <pc:sldMkLst>
          <pc:docMk/>
          <pc:sldMk cId="2385211663" sldId="257"/>
        </pc:sldMkLst>
        <pc:spChg chg="mod">
          <ac:chgData name="Matthew Collier (2305658)" userId="S::2305658@student.uwtsd.ac.uk::5ef1d70d-7965-451a-94cc-054f83499678" providerId="AD" clId="Web-{DBB27231-A829-BF04-B4D9-CC4CBDC6FF0F}" dt="2025-01-13T16:28:16.044" v="45"/>
          <ac:spMkLst>
            <pc:docMk/>
            <pc:sldMk cId="2385211663" sldId="257"/>
            <ac:spMk id="2" creationId="{1B45D8E9-D092-DF6F-6469-D1BA2CA0BF53}"/>
          </ac:spMkLst>
        </pc:spChg>
        <pc:spChg chg="mod">
          <ac:chgData name="Matthew Collier (2305658)" userId="S::2305658@student.uwtsd.ac.uk::5ef1d70d-7965-451a-94cc-054f83499678" providerId="AD" clId="Web-{DBB27231-A829-BF04-B4D9-CC4CBDC6FF0F}" dt="2025-01-13T16:28:37.091" v="51" actId="20577"/>
          <ac:spMkLst>
            <pc:docMk/>
            <pc:sldMk cId="2385211663" sldId="257"/>
            <ac:spMk id="3" creationId="{CD0580A4-6F14-5226-565A-1BBE0264DFDC}"/>
          </ac:spMkLst>
        </pc:spChg>
        <pc:spChg chg="add">
          <ac:chgData name="Matthew Collier (2305658)" userId="S::2305658@student.uwtsd.ac.uk::5ef1d70d-7965-451a-94cc-054f83499678" providerId="AD" clId="Web-{DBB27231-A829-BF04-B4D9-CC4CBDC6FF0F}" dt="2025-01-13T16:28:16.044" v="45"/>
          <ac:spMkLst>
            <pc:docMk/>
            <pc:sldMk cId="2385211663" sldId="257"/>
            <ac:spMk id="8" creationId="{C2554CA6-288E-4202-BC52-2E5A8F0C0AED}"/>
          </ac:spMkLst>
        </pc:spChg>
        <pc:spChg chg="add">
          <ac:chgData name="Matthew Collier (2305658)" userId="S::2305658@student.uwtsd.ac.uk::5ef1d70d-7965-451a-94cc-054f83499678" providerId="AD" clId="Web-{DBB27231-A829-BF04-B4D9-CC4CBDC6FF0F}" dt="2025-01-13T16:28:16.044" v="45"/>
          <ac:spMkLst>
            <pc:docMk/>
            <pc:sldMk cId="2385211663" sldId="257"/>
            <ac:spMk id="10" creationId="{B10BB131-AC8E-4A8E-A5D1-36260F720C3B}"/>
          </ac:spMkLst>
        </pc:spChg>
        <pc:spChg chg="add">
          <ac:chgData name="Matthew Collier (2305658)" userId="S::2305658@student.uwtsd.ac.uk::5ef1d70d-7965-451a-94cc-054f83499678" providerId="AD" clId="Web-{DBB27231-A829-BF04-B4D9-CC4CBDC6FF0F}" dt="2025-01-13T16:28:16.044" v="45"/>
          <ac:spMkLst>
            <pc:docMk/>
            <pc:sldMk cId="2385211663" sldId="257"/>
            <ac:spMk id="12" creationId="{5B7778FC-632E-4DCA-A7CB-0D7731CCF970}"/>
          </ac:spMkLst>
        </pc:spChg>
        <pc:spChg chg="add">
          <ac:chgData name="Matthew Collier (2305658)" userId="S::2305658@student.uwtsd.ac.uk::5ef1d70d-7965-451a-94cc-054f83499678" providerId="AD" clId="Web-{DBB27231-A829-BF04-B4D9-CC4CBDC6FF0F}" dt="2025-01-13T16:28:16.044" v="45"/>
          <ac:spMkLst>
            <pc:docMk/>
            <pc:sldMk cId="2385211663" sldId="257"/>
            <ac:spMk id="14" creationId="{FA23A907-97FB-4A8F-880A-DD77401C4296}"/>
          </ac:spMkLst>
        </pc:spChg>
      </pc:sldChg>
      <pc:sldChg chg="modSp new">
        <pc:chgData name="Matthew Collier (2305658)" userId="S::2305658@student.uwtsd.ac.uk::5ef1d70d-7965-451a-94cc-054f83499678" providerId="AD" clId="Web-{DBB27231-A829-BF04-B4D9-CC4CBDC6FF0F}" dt="2025-01-13T16:29:02.951" v="57" actId="20577"/>
        <pc:sldMkLst>
          <pc:docMk/>
          <pc:sldMk cId="3951365834" sldId="258"/>
        </pc:sldMkLst>
        <pc:spChg chg="mod">
          <ac:chgData name="Matthew Collier (2305658)" userId="S::2305658@student.uwtsd.ac.uk::5ef1d70d-7965-451a-94cc-054f83499678" providerId="AD" clId="Web-{DBB27231-A829-BF04-B4D9-CC4CBDC6FF0F}" dt="2025-01-13T16:28:55.638" v="56" actId="20577"/>
          <ac:spMkLst>
            <pc:docMk/>
            <pc:sldMk cId="3951365834" sldId="258"/>
            <ac:spMk id="2" creationId="{E9026149-A5CB-099B-4DBD-F7552AC81D3C}"/>
          </ac:spMkLst>
        </pc:spChg>
        <pc:spChg chg="mod">
          <ac:chgData name="Matthew Collier (2305658)" userId="S::2305658@student.uwtsd.ac.uk::5ef1d70d-7965-451a-94cc-054f83499678" providerId="AD" clId="Web-{DBB27231-A829-BF04-B4D9-CC4CBDC6FF0F}" dt="2025-01-13T16:29:02.951" v="57" actId="20577"/>
          <ac:spMkLst>
            <pc:docMk/>
            <pc:sldMk cId="3951365834" sldId="258"/>
            <ac:spMk id="3" creationId="{E653BBFA-D93B-72EF-A568-2CCF91ACCDCC}"/>
          </ac:spMkLst>
        </pc:spChg>
      </pc:sldChg>
    </pc:docChg>
  </pc:docChgLst>
  <pc:docChgLst>
    <pc:chgData clId="Web-{DBB27231-A829-BF04-B4D9-CC4CBDC6FF0F}"/>
    <pc:docChg chg="modSld">
      <pc:chgData name="" userId="" providerId="" clId="Web-{DBB27231-A829-BF04-B4D9-CC4CBDC6FF0F}" dt="2025-01-13T16:26:49.166" v="2" actId="20577"/>
      <pc:docMkLst>
        <pc:docMk/>
      </pc:docMkLst>
      <pc:sldChg chg="modSp">
        <pc:chgData name="" userId="" providerId="" clId="Web-{DBB27231-A829-BF04-B4D9-CC4CBDC6FF0F}" dt="2025-01-13T16:26:49.166" v="2" actId="20577"/>
        <pc:sldMkLst>
          <pc:docMk/>
          <pc:sldMk cId="109857222" sldId="256"/>
        </pc:sldMkLst>
        <pc:spChg chg="mod">
          <ac:chgData name="" userId="" providerId="" clId="Web-{DBB27231-A829-BF04-B4D9-CC4CBDC6FF0F}" dt="2025-01-13T16:26:49.166" v="2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ja.net/expert-comments/blog/general-crime/what-is-a-football-banning-order/" TargetMode="External"/><Relationship Id="rId3" Type="http://schemas.openxmlformats.org/officeDocument/2006/relationships/hyperlink" Target="https://www.college.police.uk/guidance/problem-solving-policing" TargetMode="External"/><Relationship Id="rId7" Type="http://schemas.openxmlformats.org/officeDocument/2006/relationships/hyperlink" Target="https://www.governmentevents.co.uk/ge-insights/the-importance-of-police-community-relationships-strategies/" TargetMode="External"/><Relationship Id="rId2" Type="http://schemas.openxmlformats.org/officeDocument/2006/relationships/hyperlink" Target="https://www.apccs.police.uk/media/6362/eng-police-and-crime-plan-2021-25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imerate.co.uk/anti-social-behaviour" TargetMode="External"/><Relationship Id="rId5" Type="http://schemas.openxmlformats.org/officeDocument/2006/relationships/hyperlink" Target="https://www.college.police.uk/guidance/hot-spots-policing" TargetMode="External"/><Relationship Id="rId10" Type="http://schemas.openxmlformats.org/officeDocument/2006/relationships/hyperlink" Target="https://www.joiningthepolice.co.uk/training-progression/career-progression/role-spotlights/dedicated-football-officer" TargetMode="External"/><Relationship Id="rId4" Type="http://schemas.openxmlformats.org/officeDocument/2006/relationships/hyperlink" Target="https://www.college.police.uk/research/crime-reduction-toolkit/problem-oriented-policing" TargetMode="External"/><Relationship Id="rId9" Type="http://schemas.openxmlformats.org/officeDocument/2006/relationships/hyperlink" Target="http://www.joiningthepolice.co.uk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ison.org.uk/news/article/2016/06/cutting-pcso-numbers-has-a-real-cost/" TargetMode="External"/><Relationship Id="rId13" Type="http://schemas.openxmlformats.org/officeDocument/2006/relationships/hyperlink" Target="https://youthendowmentfund.org.uk/toolkit/hot-spots-policing/" TargetMode="External"/><Relationship Id="rId3" Type="http://schemas.openxmlformats.org/officeDocument/2006/relationships/hyperlink" Target="https://www.met.police.uk/advice/advice-and-information/asb/asb/antisocial-behaviour/what-is-antisocial-behaviour/" TargetMode="External"/><Relationship Id="rId7" Type="http://schemas.openxmlformats.org/officeDocument/2006/relationships/hyperlink" Target="https://www.south-wales.police.uk/SysSiteAssets/media/downloads/south-wales/about-us/finance/accounts-welsh--english/swp-summary-statement-of-accounts-2022-23.docx" TargetMode="External"/><Relationship Id="rId12" Type="http://schemas.openxmlformats.org/officeDocument/2006/relationships/hyperlink" Target="https://www.westyorkshire.police.uk/advice/abuse-anti-social-behaviour/anti-social-behaviour/anti-social-behaviour/how-we-can-tackle-anti-social-behaviour" TargetMode="External"/><Relationship Id="rId2" Type="http://schemas.openxmlformats.org/officeDocument/2006/relationships/hyperlink" Target="http://www.met.police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outh-wales.police.uk/" TargetMode="External"/><Relationship Id="rId11" Type="http://schemas.openxmlformats.org/officeDocument/2006/relationships/hyperlink" Target="http://www.westyorkshire.police.uk/" TargetMode="External"/><Relationship Id="rId5" Type="http://schemas.openxmlformats.org/officeDocument/2006/relationships/hyperlink" Target="https://www.eurotechsecurity.co.uk/the-overall-benefit-of-crime-prevention/" TargetMode="External"/><Relationship Id="rId10" Type="http://schemas.openxmlformats.org/officeDocument/2006/relationships/hyperlink" Target="https://www.cypnow.co.uk/content/news/youth-clubs-help-curb-antisocial-behaviour/" TargetMode="External"/><Relationship Id="rId4" Type="http://schemas.openxmlformats.org/officeDocument/2006/relationships/hyperlink" Target="https://www.gov.uk/government/statistics/football-related-arrests-and-banning-orders-2023-to-2024-season/football-related-arrests-and-banning-orders-england-and-wales-2023-to-2024-season" TargetMode="External"/><Relationship Id="rId9" Type="http://schemas.openxmlformats.org/officeDocument/2006/relationships/hyperlink" Target="https://vhsfletchers.co.uk/our-services/football-law-solicitors/football-related-offenc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olice car on the street">
            <a:extLst>
              <a:ext uri="{FF2B5EF4-FFF2-40B4-BE49-F238E27FC236}">
                <a16:creationId xmlns:a16="http://schemas.microsoft.com/office/drawing/2014/main" id="{3C8802E4-E303-8010-E8F9-5D1591D643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91" r="23298" b="630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400"/>
              <a:t>The Importance of effective policing strategies in reducing crime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/>
              <a:t>By Matthew Collier</a:t>
            </a:r>
          </a:p>
          <a:p>
            <a:pPr algn="l"/>
            <a:r>
              <a:rPr lang="en-US" sz="2000"/>
              <a:t>2305658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45D8E9-D092-DF6F-6469-D1BA2CA0B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Content Page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580A4-6F14-5226-565A-1BBE0264DF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608" y="1387488"/>
            <a:ext cx="5536397" cy="393528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sz="1800">
                <a:latin typeface="Avenir Next LT Pro"/>
              </a:rPr>
              <a:t>Introduction</a:t>
            </a:r>
          </a:p>
          <a:p>
            <a:pPr>
              <a:lnSpc>
                <a:spcPct val="110000"/>
              </a:lnSpc>
            </a:pPr>
            <a:r>
              <a:rPr lang="en-US" sz="1800">
                <a:latin typeface="Avenir Next LT Pro"/>
              </a:rPr>
              <a:t>The importance of reducing crime</a:t>
            </a:r>
          </a:p>
          <a:p>
            <a:pPr>
              <a:lnSpc>
                <a:spcPct val="110000"/>
              </a:lnSpc>
            </a:pPr>
            <a:r>
              <a:rPr lang="en-US" sz="1800">
                <a:latin typeface="Avenir Next LT Pro"/>
              </a:rPr>
              <a:t>Effective community policing strategies</a:t>
            </a:r>
          </a:p>
          <a:p>
            <a:pPr>
              <a:lnSpc>
                <a:spcPct val="110000"/>
              </a:lnSpc>
            </a:pPr>
            <a:r>
              <a:rPr lang="en-US" sz="1800">
                <a:latin typeface="Avenir Next LT Pro"/>
              </a:rPr>
              <a:t>Hot Spot Policing</a:t>
            </a:r>
          </a:p>
          <a:p>
            <a:pPr>
              <a:lnSpc>
                <a:spcPct val="110000"/>
              </a:lnSpc>
            </a:pPr>
            <a:r>
              <a:rPr lang="en-US" sz="1800">
                <a:latin typeface="Avenir Next LT Pro"/>
              </a:rPr>
              <a:t>Problem oriented Policing</a:t>
            </a:r>
          </a:p>
          <a:p>
            <a:pPr>
              <a:lnSpc>
                <a:spcPct val="110000"/>
              </a:lnSpc>
            </a:pPr>
            <a:r>
              <a:rPr lang="en-US" sz="1800">
                <a:latin typeface="Avenir Next LT Pro"/>
              </a:rPr>
              <a:t>Anti social </a:t>
            </a:r>
            <a:r>
              <a:rPr lang="en-US" sz="1800" err="1">
                <a:latin typeface="Avenir Next LT Pro"/>
              </a:rPr>
              <a:t>behaviour</a:t>
            </a:r>
            <a:r>
              <a:rPr lang="en-US" sz="1800">
                <a:latin typeface="Avenir Next LT Pro"/>
              </a:rPr>
              <a:t> </a:t>
            </a:r>
          </a:p>
          <a:p>
            <a:pPr>
              <a:lnSpc>
                <a:spcPct val="110000"/>
              </a:lnSpc>
            </a:pPr>
            <a:r>
              <a:rPr lang="en-US" sz="1800">
                <a:latin typeface="Avenir Next LT Pro"/>
              </a:rPr>
              <a:t>Police partnerships</a:t>
            </a:r>
          </a:p>
          <a:p>
            <a:pPr>
              <a:lnSpc>
                <a:spcPct val="110000"/>
              </a:lnSpc>
            </a:pPr>
            <a:r>
              <a:rPr lang="en-US" sz="1800">
                <a:latin typeface="Avenir Next LT Pro"/>
              </a:rPr>
              <a:t>Effective strategies in sports</a:t>
            </a:r>
          </a:p>
          <a:p>
            <a:pPr>
              <a:lnSpc>
                <a:spcPct val="110000"/>
              </a:lnSpc>
            </a:pPr>
            <a:r>
              <a:rPr lang="en-US" sz="1800">
                <a:latin typeface="Avenir Next LT Pro"/>
              </a:rPr>
              <a:t>Police strategies to reduce crime in football</a:t>
            </a:r>
          </a:p>
          <a:p>
            <a:pPr>
              <a:lnSpc>
                <a:spcPct val="110000"/>
              </a:lnSpc>
            </a:pPr>
            <a:r>
              <a:rPr lang="en-US" sz="1800">
                <a:latin typeface="Avenir Next LT Pro"/>
              </a:rPr>
              <a:t>Statistics on crime at football</a:t>
            </a:r>
          </a:p>
          <a:p>
            <a:pPr>
              <a:lnSpc>
                <a:spcPct val="110000"/>
              </a:lnSpc>
            </a:pPr>
            <a:r>
              <a:rPr lang="en-US" sz="1800">
                <a:latin typeface="Avenir Next LT Pro"/>
              </a:rPr>
              <a:t>South </a:t>
            </a:r>
            <a:r>
              <a:rPr lang="en-US" sz="1800" err="1">
                <a:latin typeface="Avenir Next LT Pro"/>
              </a:rPr>
              <a:t>wales</a:t>
            </a:r>
            <a:r>
              <a:rPr lang="en-US" sz="1800">
                <a:latin typeface="Avenir Next LT Pro"/>
              </a:rPr>
              <a:t> police</a:t>
            </a:r>
          </a:p>
          <a:p>
            <a:pPr>
              <a:lnSpc>
                <a:spcPct val="110000"/>
              </a:lnSpc>
            </a:pPr>
            <a:r>
              <a:rPr lang="en-US" sz="1800">
                <a:latin typeface="Avenir Next LT Pro"/>
              </a:rPr>
              <a:t>conclusion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3852116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026149-A5CB-099B-4DBD-F7552AC81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5400"/>
              <a:t>Introduction</a:t>
            </a:r>
            <a:endParaRPr lang="en-US" sz="5400">
              <a:latin typeface="Avenir Next LT Pro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3BBFA-D93B-72EF-A568-2CCF91ACC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>
                <a:latin typeface="Avenir Next LT Pro"/>
              </a:rPr>
              <a:t>The united kingdom has always had problems when it comes to criminal activity.</a:t>
            </a:r>
          </a:p>
          <a:p>
            <a:r>
              <a:rPr lang="en-US" sz="1700">
                <a:latin typeface="Avenir Next LT Pro"/>
              </a:rPr>
              <a:t>This </a:t>
            </a:r>
            <a:r>
              <a:rPr lang="en-US" sz="1700" err="1">
                <a:latin typeface="Avenir Next LT Pro"/>
              </a:rPr>
              <a:t>powerpoint</a:t>
            </a:r>
            <a:r>
              <a:rPr lang="en-US" sz="1700">
                <a:latin typeface="Avenir Next LT Pro"/>
              </a:rPr>
              <a:t> will cover:</a:t>
            </a:r>
          </a:p>
          <a:p>
            <a:r>
              <a:rPr lang="en-US" sz="1700">
                <a:latin typeface="Avenir Next LT Pro"/>
              </a:rPr>
              <a:t>The importance of policing strategies</a:t>
            </a:r>
          </a:p>
          <a:p>
            <a:r>
              <a:rPr lang="en-US" sz="1700">
                <a:latin typeface="Avenir Next LT Pro"/>
              </a:rPr>
              <a:t>Local police methods/South </a:t>
            </a:r>
            <a:r>
              <a:rPr lang="en-US" sz="1700" err="1">
                <a:latin typeface="Avenir Next LT Pro"/>
              </a:rPr>
              <a:t>wales</a:t>
            </a:r>
            <a:r>
              <a:rPr lang="en-US" sz="1700">
                <a:latin typeface="Avenir Next LT Pro"/>
              </a:rPr>
              <a:t> police</a:t>
            </a:r>
          </a:p>
          <a:p>
            <a:r>
              <a:rPr lang="en-US" sz="1700">
                <a:latin typeface="Avenir Next LT Pro"/>
              </a:rPr>
              <a:t>Anti-social </a:t>
            </a:r>
            <a:r>
              <a:rPr lang="en-US" sz="1700" err="1">
                <a:latin typeface="Avenir Next LT Pro"/>
              </a:rPr>
              <a:t>behaviour</a:t>
            </a:r>
            <a:r>
              <a:rPr lang="en-US" sz="1700">
                <a:latin typeface="Avenir Next LT Pro"/>
              </a:rPr>
              <a:t> </a:t>
            </a:r>
          </a:p>
          <a:p>
            <a:r>
              <a:rPr lang="en-US" sz="1700">
                <a:latin typeface="Avenir Next LT Pro"/>
              </a:rPr>
              <a:t>Crime at football games</a:t>
            </a:r>
            <a:endParaRPr lang="en-US" sz="1700"/>
          </a:p>
        </p:txBody>
      </p:sp>
      <p:pic>
        <p:nvPicPr>
          <p:cNvPr id="4" name="Picture 3" descr="A person in uniform holding a blue and white tape&#10;&#10;Description automatically generated">
            <a:extLst>
              <a:ext uri="{FF2B5EF4-FFF2-40B4-BE49-F238E27FC236}">
                <a16:creationId xmlns:a16="http://schemas.microsoft.com/office/drawing/2014/main" id="{0C474447-F923-2F91-F296-A8B3BA41AA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616" r="1968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51365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03C301-9C05-98E4-7466-9B2E5C5D0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The Importance of Reducing Crime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17BBC-A9B0-04AD-36EB-97F13CB2B5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sz="1700"/>
              <a:t>The importance of reducing crime comes with a lot of benefits:</a:t>
            </a:r>
          </a:p>
          <a:p>
            <a:r>
              <a:rPr lang="en-US" sz="1700"/>
              <a:t>Provides a safer community </a:t>
            </a:r>
          </a:p>
          <a:p>
            <a:r>
              <a:rPr lang="en-US" sz="1700"/>
              <a:t>Reduced crime costs</a:t>
            </a:r>
          </a:p>
          <a:p>
            <a:r>
              <a:rPr lang="en-US" sz="1700"/>
              <a:t>Improved public health</a:t>
            </a:r>
          </a:p>
          <a:p>
            <a:r>
              <a:rPr lang="en-US" sz="1700"/>
              <a:t>Builds moral in a community</a:t>
            </a:r>
          </a:p>
          <a:p>
            <a:r>
              <a:rPr lang="en-US" sz="1700"/>
              <a:t>Reducing the violence on drug abuse means less injuries and fatalities in the area.</a:t>
            </a:r>
          </a:p>
          <a:p>
            <a:r>
              <a:rPr lang="en-US" sz="1700"/>
              <a:t>No measures in place to stopping crime:</a:t>
            </a:r>
          </a:p>
          <a:p>
            <a:r>
              <a:rPr lang="en-US" sz="1700"/>
              <a:t>Too dangerous to live in </a:t>
            </a:r>
          </a:p>
          <a:p>
            <a:pPr marL="0" indent="0">
              <a:buNone/>
            </a:pPr>
            <a:r>
              <a:rPr lang="en-US" sz="1700"/>
              <a:t>                                                              </a:t>
            </a:r>
            <a:r>
              <a:rPr lang="en-US" sz="1400"/>
              <a:t>(Peter Alligan,2023)</a:t>
            </a:r>
          </a:p>
        </p:txBody>
      </p:sp>
      <p:pic>
        <p:nvPicPr>
          <p:cNvPr id="4" name="Picture 3" descr="A close-up of a paper shredder&#10;&#10;Description automatically generated">
            <a:extLst>
              <a:ext uri="{FF2B5EF4-FFF2-40B4-BE49-F238E27FC236}">
                <a16:creationId xmlns:a16="http://schemas.microsoft.com/office/drawing/2014/main" id="{15DD8901-2FDF-327E-9125-90B92FD933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628910"/>
            <a:ext cx="5150277" cy="342493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412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76C684-00CE-7BD6-FACB-B772637DC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Effective community policing strategies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C8D8D-8B67-82D5-9383-5637803A62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Effective Policing strategies is a great way of reducing crime while gaining trust with the public.</a:t>
            </a:r>
          </a:p>
          <a:p>
            <a:r>
              <a:rPr lang="en-US" sz="2000"/>
              <a:t>Community policing strategies</a:t>
            </a:r>
          </a:p>
          <a:p>
            <a:r>
              <a:rPr lang="en-US" sz="2000"/>
              <a:t>Helps address local issues</a:t>
            </a:r>
          </a:p>
          <a:p>
            <a:r>
              <a:rPr lang="en-US" sz="2000"/>
              <a:t>Co-create solutions in close </a:t>
            </a:r>
            <a:r>
              <a:rPr lang="en-US" sz="2000" err="1"/>
              <a:t>collabration</a:t>
            </a:r>
            <a:r>
              <a:rPr lang="en-US" sz="2000"/>
              <a:t> with locals.</a:t>
            </a:r>
          </a:p>
          <a:p>
            <a:r>
              <a:rPr lang="en-US" sz="2000"/>
              <a:t>Creates a shared accountability.</a:t>
            </a:r>
          </a:p>
          <a:p>
            <a:r>
              <a:rPr lang="en-US" sz="2000"/>
              <a:t>But how is this done?</a:t>
            </a:r>
          </a:p>
          <a:p>
            <a:r>
              <a:rPr lang="en-US" sz="2000"/>
              <a:t>Regular, open communication and communication outreach programs.</a:t>
            </a:r>
          </a:p>
          <a:p>
            <a:pPr marL="0" indent="0">
              <a:buNone/>
            </a:pPr>
            <a:r>
              <a:rPr lang="en-US" sz="2000"/>
              <a:t>                                                              (Government Events, 2024)                                                 </a:t>
            </a:r>
          </a:p>
        </p:txBody>
      </p:sp>
      <p:pic>
        <p:nvPicPr>
          <p:cNvPr id="4" name="Picture 3" descr="A group of people in a street&#10;&#10;Description automatically generated">
            <a:extLst>
              <a:ext uri="{FF2B5EF4-FFF2-40B4-BE49-F238E27FC236}">
                <a16:creationId xmlns:a16="http://schemas.microsoft.com/office/drawing/2014/main" id="{A397FCA3-5E01-FC00-02FB-AA3654A973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71" r="30195" b="3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971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A28243-94D2-7BCA-3D97-FD908A717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600"/>
              <a:t>Effective community policing strategies-continued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9296D-8520-7E5B-E4D4-C264699B85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/>
              <a:t>Main ways police set out strategies in communities:</a:t>
            </a:r>
          </a:p>
          <a:p>
            <a:r>
              <a:rPr lang="en-US" sz="1700"/>
              <a:t>Police community support officers- PCSO</a:t>
            </a:r>
          </a:p>
          <a:p>
            <a:r>
              <a:rPr lang="en-US" sz="1700"/>
              <a:t>Foundation of community policing</a:t>
            </a:r>
          </a:p>
          <a:p>
            <a:r>
              <a:rPr lang="en-US" sz="1700"/>
              <a:t>PCSO well trained in handling crimes:</a:t>
            </a:r>
          </a:p>
          <a:p>
            <a:r>
              <a:rPr lang="en-US" sz="1700"/>
              <a:t>Anti-social </a:t>
            </a:r>
            <a:r>
              <a:rPr lang="en-US" sz="1700" err="1"/>
              <a:t>behaviour</a:t>
            </a:r>
            <a:endParaRPr lang="en-US" sz="1700"/>
          </a:p>
          <a:p>
            <a:r>
              <a:rPr lang="en-US" sz="1700"/>
              <a:t>Tackling any issues where crime has been seen in certain parts of a community </a:t>
            </a:r>
          </a:p>
          <a:p>
            <a:r>
              <a:rPr lang="en-US" sz="1700"/>
              <a:t>Study from </a:t>
            </a:r>
            <a:r>
              <a:rPr lang="en-US" sz="1700" err="1"/>
              <a:t>Cambrige</a:t>
            </a:r>
            <a:r>
              <a:rPr lang="en-US" sz="1700"/>
              <a:t> </a:t>
            </a:r>
            <a:r>
              <a:rPr lang="en-US" sz="1700" err="1"/>
              <a:t>Univeristy</a:t>
            </a:r>
            <a:r>
              <a:rPr lang="en-US" sz="1700"/>
              <a:t> shows that:</a:t>
            </a:r>
          </a:p>
          <a:p>
            <a:r>
              <a:rPr lang="en-US" sz="1700"/>
              <a:t>PCSO presence has had a 20% decrease in 999 calls, and reported crimes by 39% over the year of the study.</a:t>
            </a:r>
          </a:p>
          <a:p>
            <a:pPr marL="0" indent="0">
              <a:buNone/>
            </a:pPr>
            <a:r>
              <a:rPr lang="en-US" sz="1700"/>
              <a:t>                                                                                                                                                                                                                                                                             (unison, 2016)</a:t>
            </a:r>
          </a:p>
        </p:txBody>
      </p:sp>
      <p:pic>
        <p:nvPicPr>
          <p:cNvPr id="4" name="Picture 3" descr="A police officer in a bright yellow jacket&#10;&#10;Description automatically generated">
            <a:extLst>
              <a:ext uri="{FF2B5EF4-FFF2-40B4-BE49-F238E27FC236}">
                <a16:creationId xmlns:a16="http://schemas.microsoft.com/office/drawing/2014/main" id="{338BD31A-73E3-EFF6-DD09-E0AB4E02EB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51" r="14820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0597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D92422-9166-AA22-AA52-FE4A8DC01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US"/>
              <a:t>Hot Spot Policing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2721C-CAF2-2E41-0B83-601347934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500"/>
              <a:t>"hot spots are area with persistently high levels of crime and disorder"</a:t>
            </a:r>
          </a:p>
          <a:p>
            <a:r>
              <a:rPr lang="en-US" sz="1500"/>
              <a:t>Research shows</a:t>
            </a:r>
          </a:p>
          <a:p>
            <a:r>
              <a:rPr lang="en-US" sz="1500"/>
              <a:t>58% of all crimes happen in the top 10% of places with the most serious crimes being there.</a:t>
            </a:r>
          </a:p>
          <a:p>
            <a:r>
              <a:rPr lang="en-US" sz="1500"/>
              <a:t>One approach they use Is problem-oriented policing</a:t>
            </a:r>
          </a:p>
          <a:p>
            <a:r>
              <a:rPr lang="en-US" sz="1500"/>
              <a:t>Identify reasons behind crime in high-crime areas.</a:t>
            </a:r>
          </a:p>
          <a:p>
            <a:r>
              <a:rPr lang="en-US" sz="1500"/>
              <a:t>To lower crime it requires creating and executing </a:t>
            </a:r>
            <a:r>
              <a:rPr lang="en-US" sz="1500" err="1"/>
              <a:t>specialised</a:t>
            </a:r>
            <a:r>
              <a:rPr lang="en-US" sz="1500"/>
              <a:t> interventions</a:t>
            </a:r>
          </a:p>
          <a:p>
            <a:r>
              <a:rPr lang="en-US" sz="1500"/>
              <a:t>Another main approach they use:</a:t>
            </a:r>
          </a:p>
          <a:p>
            <a:r>
              <a:rPr lang="en-US" sz="1500"/>
              <a:t>Increasing police presence:</a:t>
            </a:r>
          </a:p>
          <a:p>
            <a:r>
              <a:rPr lang="en-US" sz="1500"/>
              <a:t>Frequent police visits </a:t>
            </a:r>
          </a:p>
          <a:p>
            <a:r>
              <a:rPr lang="en-US" sz="1500"/>
              <a:t>How long the police stay patrolling the area</a:t>
            </a:r>
          </a:p>
          <a:p>
            <a:pPr marL="0" indent="0">
              <a:buNone/>
            </a:pPr>
            <a:r>
              <a:rPr lang="en-US" sz="1500"/>
              <a:t>                                                          (College of policing, 2022)  </a:t>
            </a:r>
          </a:p>
          <a:p>
            <a:pPr marL="0" indent="0">
              <a:buNone/>
            </a:pPr>
            <a:r>
              <a:rPr lang="en-US" sz="1500"/>
              <a:t>                                                 (Youth </a:t>
            </a:r>
            <a:r>
              <a:rPr lang="en-US" sz="1500" err="1"/>
              <a:t>Endowmen</a:t>
            </a:r>
            <a:r>
              <a:rPr lang="en-US" sz="1500"/>
              <a:t> Fund, 2022)</a:t>
            </a:r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map of a city with red dots&#10;&#10;Description automatically generated">
            <a:extLst>
              <a:ext uri="{FF2B5EF4-FFF2-40B4-BE49-F238E27FC236}">
                <a16:creationId xmlns:a16="http://schemas.microsoft.com/office/drawing/2014/main" id="{6B3EC9A4-E560-8021-DDA1-7A1D2AB8B2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" r="30554" b="-1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4" name="Arc 1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olice officers in bright green jackets&#10;&#10;Description automatically generated">
            <a:extLst>
              <a:ext uri="{FF2B5EF4-FFF2-40B4-BE49-F238E27FC236}">
                <a16:creationId xmlns:a16="http://schemas.microsoft.com/office/drawing/2014/main" id="{5345AEB7-B486-DEAD-E68D-057D51B1AD7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273" r="8631" b="4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48678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F81EF8-83D4-08B1-1123-02F65B736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600"/>
              <a:t>Problem Oriented Policing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D9A98-FA12-69FF-6298-3DE02787B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500"/>
              <a:t>Problem solving is a great approach in reducing crime.</a:t>
            </a:r>
          </a:p>
          <a:p>
            <a:r>
              <a:rPr lang="en-US" sz="1500"/>
              <a:t>Meta analysis shows problem oriented policing reduced crime by 33.8%</a:t>
            </a:r>
          </a:p>
          <a:p>
            <a:r>
              <a:rPr lang="en-US" sz="1500"/>
              <a:t>A significant effort on crime and disorder as opposed too:</a:t>
            </a:r>
          </a:p>
          <a:p>
            <a:r>
              <a:rPr lang="en-US" sz="1500"/>
              <a:t>Routine police work</a:t>
            </a:r>
          </a:p>
          <a:p>
            <a:r>
              <a:rPr lang="en-US" sz="1500"/>
              <a:t>No intervention</a:t>
            </a:r>
          </a:p>
          <a:p>
            <a:r>
              <a:rPr lang="en-US" sz="1500"/>
              <a:t>Different kind of intervention</a:t>
            </a:r>
          </a:p>
          <a:p>
            <a:r>
              <a:rPr lang="en-US" sz="1500"/>
              <a:t>Problem oriented policing can be explained within the framework of SARA</a:t>
            </a:r>
          </a:p>
          <a:p>
            <a:pPr marL="0" indent="0">
              <a:buNone/>
            </a:pPr>
            <a:r>
              <a:rPr lang="en-US" sz="1500"/>
              <a:t>                                             </a:t>
            </a:r>
            <a:r>
              <a:rPr lang="en-US" sz="1400">
                <a:latin typeface="Arial"/>
                <a:cs typeface="Arial"/>
              </a:rPr>
              <a:t>(College of Policing, 2020)</a:t>
            </a:r>
          </a:p>
        </p:txBody>
      </p:sp>
      <p:pic>
        <p:nvPicPr>
          <p:cNvPr id="4" name="Picture 3" descr="A group of police officers standing on a sidewalk&#10;&#10;Description automatically generated">
            <a:extLst>
              <a:ext uri="{FF2B5EF4-FFF2-40B4-BE49-F238E27FC236}">
                <a16:creationId xmlns:a16="http://schemas.microsoft.com/office/drawing/2014/main" id="{4EF710EE-DE8C-45BF-2CCB-843E343040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072" r="2750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928978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2C90A6-7156-5C8F-B050-0DEB13F99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sz="3700"/>
              <a:t>Problem Oriented policing- Continued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99499-8397-3806-FFEB-0047AC44B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/>
              <a:t>SARA model made up of 4 steps:</a:t>
            </a:r>
          </a:p>
          <a:p>
            <a:r>
              <a:rPr lang="en-US" sz="2000"/>
              <a:t>Scanning</a:t>
            </a:r>
          </a:p>
          <a:p>
            <a:r>
              <a:rPr lang="en-US" sz="2000"/>
              <a:t>Analysis</a:t>
            </a:r>
          </a:p>
          <a:p>
            <a:r>
              <a:rPr lang="en-US" sz="2000"/>
              <a:t>Response</a:t>
            </a:r>
          </a:p>
          <a:p>
            <a:r>
              <a:rPr lang="en-US" sz="2000"/>
              <a:t>Assessment</a:t>
            </a:r>
          </a:p>
          <a:p>
            <a:r>
              <a:rPr lang="en-US" sz="2000"/>
              <a:t>The police have been using this model for decades and is proven to be a significant impact on making solutions to help reduce crime</a:t>
            </a:r>
            <a:endParaRPr lang="en-US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>
                <a:ea typeface="+mn-lt"/>
                <a:cs typeface="+mn-lt"/>
              </a:rPr>
              <a:t>                                                                   </a:t>
            </a:r>
            <a:r>
              <a:rPr lang="en-US" sz="1400">
                <a:ea typeface="+mn-lt"/>
                <a:cs typeface="+mn-lt"/>
              </a:rPr>
              <a:t>  (College Of Policing, 2022)</a:t>
            </a:r>
            <a:endParaRPr lang="en-US" sz="14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a problem&#10;&#10;Description automatically generated">
            <a:extLst>
              <a:ext uri="{FF2B5EF4-FFF2-40B4-BE49-F238E27FC236}">
                <a16:creationId xmlns:a16="http://schemas.microsoft.com/office/drawing/2014/main" id="{1C64D279-3008-25D0-8EDE-4A212335F0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4" r="4" b="3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5989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in a hoodie writing on a wall&#10;&#10;Description automatically generated">
            <a:extLst>
              <a:ext uri="{FF2B5EF4-FFF2-40B4-BE49-F238E27FC236}">
                <a16:creationId xmlns:a16="http://schemas.microsoft.com/office/drawing/2014/main" id="{EA5FB315-2399-564A-9EBF-599EA949BA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26CA14-B5EC-665C-5ECB-8DC18274A6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Anti Social Behaviour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886FA-5ECA-40BA-D7A7-E85268A6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/>
              <a:t>Anti-social </a:t>
            </a:r>
            <a:r>
              <a:rPr lang="en-US" sz="1400" err="1"/>
              <a:t>behaviour</a:t>
            </a:r>
            <a:r>
              <a:rPr lang="en-US" sz="1400"/>
              <a:t> is one of the biggest problems the police face when handling crime.</a:t>
            </a:r>
          </a:p>
          <a:p>
            <a:r>
              <a:rPr lang="en-US" sz="1400"/>
              <a:t>Anti-social </a:t>
            </a:r>
            <a:r>
              <a:rPr lang="en-US" sz="1400" err="1"/>
              <a:t>behaviour</a:t>
            </a:r>
            <a:r>
              <a:rPr lang="en-US" sz="1400"/>
              <a:t>:</a:t>
            </a:r>
          </a:p>
          <a:p>
            <a:r>
              <a:rPr lang="en-US" sz="1400"/>
              <a:t>"</a:t>
            </a:r>
            <a:r>
              <a:rPr lang="en-US" sz="1400" err="1"/>
              <a:t>behaviour</a:t>
            </a:r>
            <a:r>
              <a:rPr lang="en-US" sz="1400"/>
              <a:t> by a person which causes, or is likely to cause harassment, alarm or distress to persons not of the same household as the person"</a:t>
            </a:r>
          </a:p>
          <a:p>
            <a:r>
              <a:rPr lang="en-US" sz="1400"/>
              <a:t>Anti-social </a:t>
            </a:r>
            <a:r>
              <a:rPr lang="en-US" sz="1400" err="1"/>
              <a:t>behaviour</a:t>
            </a:r>
            <a:r>
              <a:rPr lang="en-US" sz="1400"/>
              <a:t> can be anything from:</a:t>
            </a:r>
          </a:p>
          <a:p>
            <a:r>
              <a:rPr lang="en-US" sz="1400"/>
              <a:t>Abandoning vehicles</a:t>
            </a:r>
          </a:p>
          <a:p>
            <a:r>
              <a:rPr lang="en-US" sz="1400"/>
              <a:t>Being rowdy on street by causing mischief</a:t>
            </a:r>
          </a:p>
          <a:p>
            <a:pPr marL="0" indent="0">
              <a:buNone/>
            </a:pPr>
            <a:r>
              <a:rPr lang="en-US" sz="1400"/>
              <a:t>                                         </a:t>
            </a:r>
          </a:p>
          <a:p>
            <a:pPr marL="0" indent="0">
              <a:buNone/>
            </a:pPr>
            <a:r>
              <a:rPr lang="en-US" sz="1400"/>
              <a:t>                                       (Metropolitan Police, 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2486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2B8EFC-4243-EE38-EDA6-F7A13EEF5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US"/>
              <a:t>Anti-social </a:t>
            </a:r>
            <a:r>
              <a:rPr lang="en-US" err="1"/>
              <a:t>Behaviour</a:t>
            </a:r>
            <a:r>
              <a:rPr lang="en-US"/>
              <a:t>-Continued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378E4-3ED2-8F9F-7908-98BD25E836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Aptos"/>
              </a:rPr>
              <a:t>Police use various measures to reduce anti-social </a:t>
            </a:r>
            <a:r>
              <a:rPr lang="en-US" err="1">
                <a:latin typeface="Aptos"/>
              </a:rPr>
              <a:t>behaviour</a:t>
            </a:r>
            <a:r>
              <a:rPr lang="en-US">
                <a:latin typeface="Aptos"/>
              </a:rPr>
              <a:t>.</a:t>
            </a:r>
          </a:p>
          <a:p>
            <a:r>
              <a:rPr lang="en-US"/>
              <a:t>More police presence in the area- keeps crime down</a:t>
            </a:r>
          </a:p>
          <a:p>
            <a:r>
              <a:rPr lang="en-US"/>
              <a:t>Dispersal orders- directs people away from a certain area if found guilty of anti-social </a:t>
            </a:r>
            <a:r>
              <a:rPr lang="en-US" err="1"/>
              <a:t>behaviour</a:t>
            </a:r>
            <a:endParaRPr lang="en-US"/>
          </a:p>
          <a:p>
            <a:pPr marL="0" indent="0">
              <a:buNone/>
            </a:pPr>
            <a:r>
              <a:rPr lang="en-US"/>
              <a:t>                        </a:t>
            </a:r>
          </a:p>
          <a:p>
            <a:pPr marL="0" indent="0">
              <a:buNone/>
            </a:pPr>
            <a:r>
              <a:rPr lang="en-US"/>
              <a:t>                         </a:t>
            </a:r>
            <a:r>
              <a:rPr lang="en-US" sz="2000"/>
              <a:t> (West Yorkshire Police, 2025)</a:t>
            </a:r>
            <a:endParaRPr lang="en-US"/>
          </a:p>
        </p:txBody>
      </p:sp>
      <p:pic>
        <p:nvPicPr>
          <p:cNvPr id="4" name="Picture 3" descr="A person holding a pen over a paper&#10;&#10;Description automatically generated">
            <a:extLst>
              <a:ext uri="{FF2B5EF4-FFF2-40B4-BE49-F238E27FC236}">
                <a16:creationId xmlns:a16="http://schemas.microsoft.com/office/drawing/2014/main" id="{5815AED3-2A5A-8C01-278D-500ACC3261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584" r="2667" b="1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79646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9ECDB1-DD88-EDEA-7EE6-4A4FFA838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US"/>
              <a:t>Anti-social </a:t>
            </a:r>
            <a:r>
              <a:rPr lang="en-US" err="1"/>
              <a:t>Behaviour</a:t>
            </a:r>
            <a:r>
              <a:rPr lang="en-US"/>
              <a:t>-Statistics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D4DB2-9616-9A4C-4998-97076CF61F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/>
              <a:buChar char="•"/>
            </a:pPr>
            <a:r>
              <a:rPr lang="en-US">
                <a:latin typeface="Aptos"/>
              </a:rPr>
              <a:t>In 2024, there were 891,236 crime reports related to anti-social </a:t>
            </a:r>
            <a:r>
              <a:rPr lang="en-US" err="1">
                <a:latin typeface="Aptos"/>
              </a:rPr>
              <a:t>behaviour</a:t>
            </a:r>
            <a:r>
              <a:rPr lang="en-US">
                <a:latin typeface="Aptos"/>
              </a:rPr>
              <a:t> in England and Wales.</a:t>
            </a:r>
          </a:p>
          <a:p>
            <a:pPr>
              <a:buFont typeface="Arial"/>
              <a:buChar char="•"/>
            </a:pPr>
            <a:r>
              <a:rPr lang="en-US">
                <a:latin typeface="Aptos"/>
              </a:rPr>
              <a:t>This represents a 7% decrease from 2023, which had 962,959 reports.</a:t>
            </a:r>
          </a:p>
          <a:p>
            <a:pPr>
              <a:buFont typeface="Arial"/>
              <a:buChar char="•"/>
            </a:pPr>
            <a:r>
              <a:rPr lang="en-US">
                <a:latin typeface="Aptos"/>
              </a:rPr>
              <a:t>Data  shows that policing strategies can make a great impact on reducing crime.</a:t>
            </a:r>
          </a:p>
          <a:p>
            <a:pPr marL="0" indent="0">
              <a:buNone/>
            </a:pPr>
            <a:r>
              <a:rPr lang="en-US" sz="1200">
                <a:ea typeface="+mn-lt"/>
                <a:cs typeface="+mn-lt"/>
              </a:rPr>
              <a:t>                                                                                                         </a:t>
            </a:r>
            <a:r>
              <a:rPr lang="en-US" sz="1400">
                <a:ea typeface="+mn-lt"/>
                <a:cs typeface="+mn-lt"/>
              </a:rPr>
              <a:t>  (</a:t>
            </a:r>
            <a:r>
              <a:rPr lang="en-US" sz="1400" err="1">
                <a:ea typeface="+mn-lt"/>
                <a:cs typeface="+mn-lt"/>
              </a:rPr>
              <a:t>CrimeRate</a:t>
            </a:r>
            <a:r>
              <a:rPr lang="en-US" sz="1400">
                <a:ea typeface="+mn-lt"/>
                <a:cs typeface="+mn-lt"/>
              </a:rPr>
              <a:t>, 2021) </a:t>
            </a:r>
            <a:endParaRPr lang="en-US" sz="1400"/>
          </a:p>
          <a:p>
            <a:pPr>
              <a:buFont typeface="Arial"/>
              <a:buChar char="•"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4" name="Picture 3" descr="A group of people wearing backpacks&#10;&#10;Description automatically generated">
            <a:extLst>
              <a:ext uri="{FF2B5EF4-FFF2-40B4-BE49-F238E27FC236}">
                <a16:creationId xmlns:a16="http://schemas.microsoft.com/office/drawing/2014/main" id="{DDCFD9EA-E38C-C617-BA62-97A349521D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885" r="4616" b="2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62126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EE558C-3DB9-4F7B-F25D-6354F2738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/>
              <a:t>Police Partnerships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puzzle pieces with words on them&#10;&#10;Description automatically generated">
            <a:extLst>
              <a:ext uri="{FF2B5EF4-FFF2-40B4-BE49-F238E27FC236}">
                <a16:creationId xmlns:a16="http://schemas.microsoft.com/office/drawing/2014/main" id="{7369B37A-BDD2-D0EE-7C00-CB400BE214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82" y="2000490"/>
            <a:ext cx="4777381" cy="268727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71E3D-B5DA-ECD3-E363-9BD195AE4A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800">
                <a:latin typeface="Aptos"/>
              </a:rPr>
              <a:t>Police partnerships are essential for reducing crime.</a:t>
            </a:r>
          </a:p>
          <a:p>
            <a:r>
              <a:rPr lang="en-US" sz="1800">
                <a:latin typeface="Aptos"/>
              </a:rPr>
              <a:t>Anti-social </a:t>
            </a:r>
            <a:r>
              <a:rPr lang="en-US" sz="1800" err="1">
                <a:latin typeface="Aptos"/>
              </a:rPr>
              <a:t>behaviour</a:t>
            </a:r>
            <a:r>
              <a:rPr lang="en-US" sz="1800">
                <a:latin typeface="Aptos"/>
              </a:rPr>
              <a:t> is a significant issue in the UK.</a:t>
            </a:r>
          </a:p>
          <a:p>
            <a:r>
              <a:rPr lang="en-US" sz="1800">
                <a:latin typeface="Aptos"/>
              </a:rPr>
              <a:t>Collaboration with local councils enhances police strategies.</a:t>
            </a:r>
          </a:p>
          <a:p>
            <a:r>
              <a:rPr lang="en-US" sz="1800">
                <a:latin typeface="Aptos"/>
              </a:rPr>
              <a:t>Local councils can establish youth clubs as a proactive measure.</a:t>
            </a:r>
          </a:p>
          <a:p>
            <a:r>
              <a:rPr lang="en-US" sz="1800">
                <a:latin typeface="Aptos"/>
              </a:rPr>
              <a:t>Research by Cathy Wallace and partnership with UK Youth found more ASBOs were issued in areas with fewer youth clubs.</a:t>
            </a:r>
          </a:p>
          <a:p>
            <a:r>
              <a:rPr lang="en-US" sz="1800"/>
              <a:t>The study shows how effective it is with help from local councils to reduce crime </a:t>
            </a:r>
          </a:p>
          <a:p>
            <a:pPr marL="0" indent="0">
              <a:buNone/>
            </a:pPr>
            <a:r>
              <a:rPr lang="en-US" sz="1800"/>
              <a:t>                                                                                 </a:t>
            </a:r>
            <a:r>
              <a:rPr lang="en-US" sz="1200">
                <a:ea typeface="+mn-lt"/>
                <a:cs typeface="+mn-lt"/>
              </a:rPr>
              <a:t>(Wallace C, 2008)</a:t>
            </a:r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8776638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9997D-1E56-22D7-66C6-C7F3E9CC5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Effective Strategies In sports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FAE2F-E224-C304-6C7B-E817416CD3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/>
              <a:t>Sports can bring a lot of crime.</a:t>
            </a:r>
          </a:p>
          <a:p>
            <a:r>
              <a:rPr lang="en-US" sz="1700"/>
              <a:t>Football experiences a lot of anti social </a:t>
            </a:r>
            <a:r>
              <a:rPr lang="en-US" sz="1700" err="1"/>
              <a:t>behaviour</a:t>
            </a:r>
            <a:r>
              <a:rPr lang="en-US" sz="1700"/>
              <a:t>, drug abuse and racial slurs, all popular nowadays.</a:t>
            </a:r>
          </a:p>
          <a:p>
            <a:r>
              <a:rPr lang="en-US" sz="1700"/>
              <a:t>Effective policing in reducing crime at the football is to keep everyone happy and safe.</a:t>
            </a:r>
          </a:p>
          <a:p>
            <a:r>
              <a:rPr lang="en-US" sz="1700"/>
              <a:t>The Football offence act 1991:</a:t>
            </a:r>
          </a:p>
          <a:p>
            <a:r>
              <a:rPr lang="en-US" sz="1700"/>
              <a:t>Caught fighting</a:t>
            </a:r>
          </a:p>
          <a:p>
            <a:r>
              <a:rPr lang="en-US" sz="1700"/>
              <a:t>Fans must not swear</a:t>
            </a:r>
          </a:p>
          <a:p>
            <a:r>
              <a:rPr lang="en-US" sz="1700"/>
              <a:t>Racial abuse at each other</a:t>
            </a:r>
          </a:p>
          <a:p>
            <a:pPr marL="0" indent="0">
              <a:buNone/>
            </a:pPr>
            <a:r>
              <a:rPr lang="en-US" sz="1700"/>
              <a:t>     </a:t>
            </a:r>
            <a:r>
              <a:rPr lang="en-US" sz="1700">
                <a:latin typeface="Aptos" panose="020B0004020202020204"/>
                <a:cs typeface="Arial"/>
              </a:rPr>
              <a:t>                                         </a:t>
            </a:r>
            <a:r>
              <a:rPr lang="en-US" sz="1200">
                <a:latin typeface="Arial"/>
                <a:cs typeface="Arial"/>
              </a:rPr>
              <a:t>(VHS fletchers solicitors, 2019)</a:t>
            </a:r>
          </a:p>
        </p:txBody>
      </p:sp>
      <p:pic>
        <p:nvPicPr>
          <p:cNvPr id="4" name="Picture 3" descr="A group of police officers in a crowd&#10;&#10;Description automatically generated">
            <a:extLst>
              <a:ext uri="{FF2B5EF4-FFF2-40B4-BE49-F238E27FC236}">
                <a16:creationId xmlns:a16="http://schemas.microsoft.com/office/drawing/2014/main" id="{ECE7A8D2-315A-2BF4-3779-FF1826742C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892862"/>
            <a:ext cx="5150277" cy="289703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1343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olice officers taking a picture&#10;&#10;Description automatically generated">
            <a:extLst>
              <a:ext uri="{FF2B5EF4-FFF2-40B4-BE49-F238E27FC236}">
                <a16:creationId xmlns:a16="http://schemas.microsoft.com/office/drawing/2014/main" id="{296A821F-9B62-F4F6-E4F8-E094A32379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211" r="7485" b="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77939D-D5DD-93DE-1BFB-0EDF21305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Police Strategies to reduce crime in football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B4369-45E2-7EDD-F067-BD2D028348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700"/>
              <a:t>Police officers are dedicated to observing and act on anything they see that could fall under this act. </a:t>
            </a:r>
          </a:p>
          <a:p>
            <a:r>
              <a:rPr lang="en-US" sz="1700"/>
              <a:t>Their role:</a:t>
            </a:r>
          </a:p>
          <a:p>
            <a:r>
              <a:rPr lang="en-US" sz="1700"/>
              <a:t>Gather evidence that could lead to crime</a:t>
            </a:r>
          </a:p>
          <a:p>
            <a:r>
              <a:rPr lang="en-US" sz="1700"/>
              <a:t>Place banning orders if caught doing drugs or fighting </a:t>
            </a:r>
            <a:r>
              <a:rPr lang="en-US" sz="1700" err="1"/>
              <a:t>etc</a:t>
            </a:r>
            <a:endParaRPr lang="en-US" sz="1700"/>
          </a:p>
          <a:p>
            <a:r>
              <a:rPr lang="en-US" sz="1700"/>
              <a:t>Banning order is made by the magistrates court where they cant attend regulated football matches</a:t>
            </a:r>
          </a:p>
          <a:p>
            <a:pPr marL="0" indent="0">
              <a:buNone/>
            </a:pPr>
            <a:r>
              <a:rPr lang="en-US" sz="1200">
                <a:latin typeface="Arial"/>
                <a:cs typeface="Arial"/>
              </a:rPr>
              <a:t>                                                      </a:t>
            </a:r>
            <a:r>
              <a:rPr lang="en-US" sz="1400">
                <a:latin typeface="Arial"/>
                <a:cs typeface="Arial"/>
              </a:rPr>
              <a:t> (HJA, 2024)  </a:t>
            </a:r>
            <a:endParaRPr lang="en-US" sz="1400">
              <a:latin typeface="Aptos" panose="020B0004020202020204"/>
              <a:cs typeface="Arial"/>
            </a:endParaRPr>
          </a:p>
          <a:p>
            <a:pPr marL="0" indent="0">
              <a:buNone/>
            </a:pPr>
            <a:r>
              <a:rPr lang="en-US" sz="1400">
                <a:latin typeface="Arial"/>
                <a:cs typeface="Arial"/>
              </a:rPr>
              <a:t>                                   (Join The Police, 2024)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26448161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F15CD-11D1-3BA2-FC0A-227F858BE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597747" cy="1616203"/>
          </a:xfrm>
        </p:spPr>
        <p:txBody>
          <a:bodyPr anchor="b">
            <a:normAutofit/>
          </a:bodyPr>
          <a:lstStyle/>
          <a:p>
            <a:r>
              <a:rPr lang="en-US" sz="3200"/>
              <a:t>Statistics on crime at football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7596E-691A-F32E-3772-968A54752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4597746" cy="344783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700"/>
              <a:t>2023-2024 compared to 2022-2023 around England and Wales</a:t>
            </a:r>
          </a:p>
          <a:p>
            <a:r>
              <a:rPr lang="en-US" sz="1700"/>
              <a:t>14% increase on football related arrests in 2023-2024 compared to the season before</a:t>
            </a:r>
          </a:p>
          <a:p>
            <a:r>
              <a:rPr lang="en-US" sz="1700"/>
              <a:t>21% increase on banning orders from the following season </a:t>
            </a:r>
          </a:p>
          <a:p>
            <a:r>
              <a:rPr lang="en-US" sz="1700"/>
              <a:t>Even though there has been an increase in anti-social </a:t>
            </a:r>
            <a:r>
              <a:rPr lang="en-US" sz="1700" err="1"/>
              <a:t>behaviour</a:t>
            </a:r>
            <a:r>
              <a:rPr lang="en-US" sz="1700"/>
              <a:t> </a:t>
            </a:r>
          </a:p>
          <a:p>
            <a:r>
              <a:rPr lang="en-US" sz="1700"/>
              <a:t>Effective policing strategies shows to be clamping down and more arrests and banning orders have been made</a:t>
            </a:r>
          </a:p>
          <a:p>
            <a:pPr marL="0" indent="0">
              <a:buNone/>
            </a:pPr>
            <a:r>
              <a:rPr lang="en-US" sz="1200">
                <a:latin typeface="Arial"/>
                <a:cs typeface="Arial"/>
              </a:rPr>
              <a:t>                                                             (Home Office, 2024)</a:t>
            </a:r>
            <a:endParaRPr lang="en-US"/>
          </a:p>
        </p:txBody>
      </p:sp>
      <p:pic>
        <p:nvPicPr>
          <p:cNvPr id="4" name="Picture 3" descr="A person being arrested by police officers&#10;&#10;Description automatically generated">
            <a:extLst>
              <a:ext uri="{FF2B5EF4-FFF2-40B4-BE49-F238E27FC236}">
                <a16:creationId xmlns:a16="http://schemas.microsoft.com/office/drawing/2014/main" id="{CBB239BC-5735-66D0-F368-FC63E1EE5A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443353"/>
            <a:ext cx="5319062" cy="3896212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256075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in a suit and tie&#10;&#10;Description automatically generated">
            <a:extLst>
              <a:ext uri="{FF2B5EF4-FFF2-40B4-BE49-F238E27FC236}">
                <a16:creationId xmlns:a16="http://schemas.microsoft.com/office/drawing/2014/main" id="{592404E6-3AE9-65A5-457D-1D7D08D5C5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237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688D9E-CD3E-CEB6-EE64-B8CBB7B9E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South Wales Police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AB902-0809-5885-229D-DFEABD4184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100">
                <a:latin typeface="ui-sans-serif"/>
              </a:rPr>
              <a:t>South Wales Police plays a significant role in crime protection and reduction in major cities like Swansea and Cardiff.</a:t>
            </a:r>
            <a:endParaRPr lang="en-US" sz="1100"/>
          </a:p>
          <a:p>
            <a:r>
              <a:rPr lang="en-US" sz="1100">
                <a:latin typeface="ui-sans-serif"/>
              </a:rPr>
              <a:t>Alun Micheal, the Police and Crime Commissioner, outlined plans for 2021-2025 to combat crime.</a:t>
            </a:r>
            <a:endParaRPr lang="en-US" sz="1100"/>
          </a:p>
          <a:p>
            <a:r>
              <a:rPr lang="en-US" sz="1100">
                <a:latin typeface="ui-sans-serif"/>
              </a:rPr>
              <a:t>Partnerships, such as with Public Health Wales, help address the root causes of knife crime, drug trafficking, and violence.</a:t>
            </a:r>
            <a:endParaRPr lang="en-US" sz="1100"/>
          </a:p>
          <a:p>
            <a:r>
              <a:rPr lang="en-US" sz="1100">
                <a:latin typeface="ui-sans-serif"/>
              </a:rPr>
              <a:t>The police are focusing on enhancing services for victims of crime.</a:t>
            </a:r>
            <a:endParaRPr lang="en-US" sz="1100"/>
          </a:p>
          <a:p>
            <a:r>
              <a:rPr lang="en-US" sz="1100">
                <a:latin typeface="ui-sans-serif"/>
              </a:rPr>
              <a:t>On average, the police receive 216 reports of anti-social behaviour every 24 hours.</a:t>
            </a:r>
            <a:endParaRPr lang="en-US" sz="1100"/>
          </a:p>
          <a:p>
            <a:r>
              <a:rPr lang="en-US" sz="1100">
                <a:latin typeface="ui-sans-serif"/>
              </a:rPr>
              <a:t>The positive outcome rate for overall crime was 11.6% in 2022-23, down from 15.9% in 2021-2022.</a:t>
            </a:r>
            <a:endParaRPr lang="en-US" sz="1100"/>
          </a:p>
          <a:p>
            <a:r>
              <a:rPr lang="en-US" sz="1100">
                <a:latin typeface="ui-sans-serif"/>
              </a:rPr>
              <a:t>This represents a 6% decrease in the positive outcome rate, indicating a significant reduction in crime by South Wales Police.</a:t>
            </a:r>
            <a:endParaRPr lang="en-US" sz="1100">
              <a:latin typeface="Aptos" panose="020B0004020202020204"/>
            </a:endParaRPr>
          </a:p>
          <a:p>
            <a:pPr marL="0" indent="0">
              <a:buNone/>
            </a:pPr>
            <a:r>
              <a:rPr lang="en-US" sz="1100">
                <a:latin typeface="Aptos" panose="020B0004020202020204"/>
              </a:rPr>
              <a:t>                                                                 (</a:t>
            </a:r>
            <a:r>
              <a:rPr lang="en-US" sz="1100">
                <a:ea typeface="+mn-lt"/>
                <a:cs typeface="+mn-lt"/>
              </a:rPr>
              <a:t>South Wales Police, 2022)</a:t>
            </a: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41930056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E6DFAA-3DEA-433F-B97B-25EA081D5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Conclusion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8478D-2EF8-1FBF-C34C-AC29CE3453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>
                <a:latin typeface="ui-sans-serif"/>
              </a:rPr>
              <a:t>Effective policing strategies are crucial for reducing crime.</a:t>
            </a:r>
            <a:endParaRPr lang="en-US" sz="1700"/>
          </a:p>
          <a:p>
            <a:r>
              <a:rPr lang="en-US" sz="1700">
                <a:latin typeface="ui-sans-serif"/>
              </a:rPr>
              <a:t>Statistics in the PowerPoint demonstrate the success of these strategies.</a:t>
            </a:r>
            <a:endParaRPr lang="en-US" sz="1700"/>
          </a:p>
          <a:p>
            <a:r>
              <a:rPr lang="en-US" sz="1700">
                <a:latin typeface="ui-sans-serif"/>
              </a:rPr>
              <a:t>Key effective policing strategies highlighted:</a:t>
            </a:r>
            <a:endParaRPr lang="en-US" sz="1700"/>
          </a:p>
          <a:p>
            <a:pPr lvl="1"/>
            <a:r>
              <a:rPr lang="en-US" sz="1700">
                <a:latin typeface="ui-sans-serif"/>
              </a:rPr>
              <a:t>Hot spot policing</a:t>
            </a:r>
            <a:endParaRPr lang="en-US" sz="1700"/>
          </a:p>
          <a:p>
            <a:pPr lvl="1"/>
            <a:r>
              <a:rPr lang="en-US" sz="1700">
                <a:latin typeface="ui-sans-serif"/>
              </a:rPr>
              <a:t>Problem-oriented policing</a:t>
            </a:r>
            <a:endParaRPr lang="en-US" sz="1700"/>
          </a:p>
          <a:p>
            <a:pPr lvl="1"/>
            <a:r>
              <a:rPr lang="en-US" sz="1700">
                <a:latin typeface="ui-sans-serif"/>
              </a:rPr>
              <a:t>Neighbourhood policing (e.g., PCSO involvement)</a:t>
            </a:r>
            <a:endParaRPr lang="en-US" sz="1700"/>
          </a:p>
          <a:p>
            <a:r>
              <a:rPr lang="en-US" sz="1700">
                <a:latin typeface="ui-sans-serif"/>
              </a:rPr>
              <a:t>Importance of addressing anti-social behaviour:</a:t>
            </a:r>
            <a:endParaRPr lang="en-US" sz="1700"/>
          </a:p>
          <a:p>
            <a:pPr lvl="1"/>
            <a:r>
              <a:rPr lang="en-US" sz="1700">
                <a:latin typeface="ui-sans-serif"/>
              </a:rPr>
              <a:t>Use of dispersal orders</a:t>
            </a:r>
            <a:endParaRPr lang="en-US" sz="1700"/>
          </a:p>
          <a:p>
            <a:pPr lvl="1"/>
            <a:r>
              <a:rPr lang="en-US" sz="1700">
                <a:latin typeface="ui-sans-serif"/>
              </a:rPr>
              <a:t>Banning orders for specific events (e.g., football matches)</a:t>
            </a:r>
            <a:endParaRPr lang="en-US" sz="1700"/>
          </a:p>
          <a:p>
            <a:r>
              <a:rPr lang="en-US" sz="1700">
                <a:latin typeface="ui-sans-serif"/>
              </a:rPr>
              <a:t>South Wales Police's effectiveness is illustrated with statistics.</a:t>
            </a:r>
            <a:endParaRPr lang="en-US" sz="1700"/>
          </a:p>
          <a:p>
            <a:r>
              <a:rPr lang="en-US" sz="1700">
                <a:latin typeface="ui-sans-serif"/>
              </a:rPr>
              <a:t>Notable crime reduction observed from 2021 to 2022.</a:t>
            </a:r>
            <a:endParaRPr lang="en-US" sz="1700"/>
          </a:p>
          <a:p>
            <a:endParaRPr lang="en-US" sz="1700"/>
          </a:p>
        </p:txBody>
      </p:sp>
      <p:pic>
        <p:nvPicPr>
          <p:cNvPr id="4" name="Picture 3" descr="A person in a hoodie being carried by police officers&#10;&#10;Description automatically generated">
            <a:extLst>
              <a:ext uri="{FF2B5EF4-FFF2-40B4-BE49-F238E27FC236}">
                <a16:creationId xmlns:a16="http://schemas.microsoft.com/office/drawing/2014/main" id="{8AD6058D-58B2-4673-226B-6D7408B336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70" r="34021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8629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9C4C5-A4F0-7D23-F903-4D77ACEF1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Reference List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7CEBC-5F63-8F8F-193F-1D54307E1E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200">
                <a:ea typeface="+mn-lt"/>
                <a:cs typeface="+mn-lt"/>
              </a:rPr>
              <a:t>Alun Micheal (2021). </a:t>
            </a:r>
            <a:r>
              <a:rPr lang="en-US" sz="1200" i="1">
                <a:ea typeface="+mn-lt"/>
                <a:cs typeface="+mn-lt"/>
              </a:rPr>
              <a:t>EXECUTIVE SUMMARY</a:t>
            </a:r>
            <a:r>
              <a:rPr lang="en-US" sz="1200">
                <a:ea typeface="+mn-lt"/>
                <a:cs typeface="+mn-lt"/>
              </a:rPr>
              <a:t>. [online] Available at: </a:t>
            </a:r>
            <a:r>
              <a:rPr lang="en-US" sz="1200">
                <a:ea typeface="+mn-lt"/>
                <a:cs typeface="+mn-lt"/>
                <a:hlinkClick r:id="rId2"/>
              </a:rPr>
              <a:t>https://www.apccs.police.uk/media/6362/eng-police-and-crime-plan-2021-25.pdf</a:t>
            </a:r>
            <a:r>
              <a:rPr lang="en-US" sz="1200">
                <a:ea typeface="+mn-lt"/>
                <a:cs typeface="+mn-lt"/>
              </a:rPr>
              <a:t>.</a:t>
            </a:r>
            <a:endParaRPr lang="en-US" sz="1200"/>
          </a:p>
          <a:p>
            <a:r>
              <a:rPr lang="en-US" sz="1200">
                <a:ea typeface="+mn-lt"/>
                <a:cs typeface="+mn-lt"/>
              </a:rPr>
              <a:t>College Of Policing (2022). </a:t>
            </a:r>
            <a:r>
              <a:rPr lang="en-US" sz="1200" i="1">
                <a:ea typeface="+mn-lt"/>
                <a:cs typeface="+mn-lt"/>
              </a:rPr>
              <a:t>Problem-solving policing</a:t>
            </a:r>
            <a:r>
              <a:rPr lang="en-US" sz="1200">
                <a:ea typeface="+mn-lt"/>
                <a:cs typeface="+mn-lt"/>
              </a:rPr>
              <a:t>. [online] College of Policing. Available at: </a:t>
            </a:r>
            <a:r>
              <a:rPr lang="en-US" sz="1200">
                <a:ea typeface="+mn-lt"/>
                <a:cs typeface="+mn-lt"/>
                <a:hlinkClick r:id="rId3"/>
              </a:rPr>
              <a:t>https://www.college.police.uk/guidance/problem-solving-policing</a:t>
            </a:r>
            <a:r>
              <a:rPr lang="en-US" sz="1200">
                <a:ea typeface="+mn-lt"/>
                <a:cs typeface="+mn-lt"/>
              </a:rPr>
              <a:t> [Accessed 12 Jan. 2025].</a:t>
            </a:r>
            <a:endParaRPr lang="en-US" sz="1200"/>
          </a:p>
          <a:p>
            <a:r>
              <a:rPr lang="en-US" sz="1200">
                <a:ea typeface="+mn-lt"/>
                <a:cs typeface="+mn-lt"/>
              </a:rPr>
              <a:t>College of Policing (2020). </a:t>
            </a:r>
            <a:r>
              <a:rPr lang="en-US" sz="1200" i="1">
                <a:ea typeface="+mn-lt"/>
                <a:cs typeface="+mn-lt"/>
              </a:rPr>
              <a:t>Problem-oriented Policing</a:t>
            </a:r>
            <a:r>
              <a:rPr lang="en-US" sz="1200">
                <a:ea typeface="+mn-lt"/>
                <a:cs typeface="+mn-lt"/>
              </a:rPr>
              <a:t>. [online] College of Policing. Available at: </a:t>
            </a:r>
            <a:r>
              <a:rPr lang="en-US" sz="1200">
                <a:ea typeface="+mn-lt"/>
                <a:cs typeface="+mn-lt"/>
                <a:hlinkClick r:id="rId4"/>
              </a:rPr>
              <a:t>https://www.college.police.uk/research/crime-reduction-toolkit/problem-oriented-policing</a:t>
            </a:r>
            <a:r>
              <a:rPr lang="en-US" sz="1200">
                <a:ea typeface="+mn-lt"/>
                <a:cs typeface="+mn-lt"/>
              </a:rPr>
              <a:t> [Accessed 12 Jan. 2025].</a:t>
            </a:r>
            <a:endParaRPr lang="en-US" sz="1200"/>
          </a:p>
          <a:p>
            <a:r>
              <a:rPr lang="en-US" sz="1200">
                <a:ea typeface="+mn-lt"/>
                <a:cs typeface="+mn-lt"/>
              </a:rPr>
              <a:t>College of Policing (2022). </a:t>
            </a:r>
            <a:r>
              <a:rPr lang="en-US" sz="1200" i="1">
                <a:ea typeface="+mn-lt"/>
                <a:cs typeface="+mn-lt"/>
              </a:rPr>
              <a:t>Hot spot policing</a:t>
            </a:r>
            <a:r>
              <a:rPr lang="en-US" sz="1200">
                <a:ea typeface="+mn-lt"/>
                <a:cs typeface="+mn-lt"/>
              </a:rPr>
              <a:t>. [online] College of Policing. Available at: </a:t>
            </a:r>
            <a:r>
              <a:rPr lang="en-US" sz="1200">
                <a:ea typeface="+mn-lt"/>
                <a:cs typeface="+mn-lt"/>
                <a:hlinkClick r:id="rId5"/>
              </a:rPr>
              <a:t>https://www.college.police.uk/guidance/hot-spots-policing</a:t>
            </a:r>
            <a:r>
              <a:rPr lang="en-US" sz="1200">
                <a:ea typeface="+mn-lt"/>
                <a:cs typeface="+mn-lt"/>
              </a:rPr>
              <a:t> [Accessed 11 Jan. 2025].</a:t>
            </a:r>
            <a:endParaRPr lang="en-US" sz="1200"/>
          </a:p>
          <a:p>
            <a:r>
              <a:rPr lang="en-US" sz="1200">
                <a:ea typeface="+mn-lt"/>
                <a:cs typeface="+mn-lt"/>
              </a:rPr>
              <a:t>CrimeRate (2021). </a:t>
            </a:r>
            <a:r>
              <a:rPr lang="en-US" sz="1200" i="1">
                <a:ea typeface="+mn-lt"/>
                <a:cs typeface="+mn-lt"/>
              </a:rPr>
              <a:t>Anti-Social Behaviour Crime and Safety Statistics | CrimeRate</a:t>
            </a:r>
            <a:r>
              <a:rPr lang="en-US" sz="1200">
                <a:ea typeface="+mn-lt"/>
                <a:cs typeface="+mn-lt"/>
              </a:rPr>
              <a:t>. [online] crimerate.co.uk. Available at: </a:t>
            </a:r>
            <a:r>
              <a:rPr lang="en-US" sz="1200">
                <a:ea typeface="+mn-lt"/>
                <a:cs typeface="+mn-lt"/>
                <a:hlinkClick r:id="rId6"/>
              </a:rPr>
              <a:t>https://crimerate.co.uk/anti-social-behaviour</a:t>
            </a:r>
            <a:r>
              <a:rPr lang="en-US" sz="1200">
                <a:ea typeface="+mn-lt"/>
                <a:cs typeface="+mn-lt"/>
              </a:rPr>
              <a:t> [Accessed 12 Jan. 2025].</a:t>
            </a:r>
            <a:endParaRPr lang="en-US" sz="1200"/>
          </a:p>
          <a:p>
            <a:r>
              <a:rPr lang="en-US" sz="1200">
                <a:ea typeface="+mn-lt"/>
                <a:cs typeface="+mn-lt"/>
              </a:rPr>
              <a:t>Government Events (2024). </a:t>
            </a:r>
            <a:r>
              <a:rPr lang="en-US" sz="1200" i="1">
                <a:ea typeface="+mn-lt"/>
                <a:cs typeface="+mn-lt"/>
              </a:rPr>
              <a:t>Police-Community Relationships: Importance &amp; Strategies • Government Events</a:t>
            </a:r>
            <a:r>
              <a:rPr lang="en-US" sz="1200">
                <a:ea typeface="+mn-lt"/>
                <a:cs typeface="+mn-lt"/>
              </a:rPr>
              <a:t>. [online] Government Events. Available at: </a:t>
            </a:r>
            <a:r>
              <a:rPr lang="en-US" sz="1200">
                <a:ea typeface="+mn-lt"/>
                <a:cs typeface="+mn-lt"/>
                <a:hlinkClick r:id="rId7"/>
              </a:rPr>
              <a:t>https://www.governmentevents.co.uk/ge-insights/the-importance-of-police-community-relationships-strategies/</a:t>
            </a:r>
            <a:r>
              <a:rPr lang="en-US" sz="1200">
                <a:ea typeface="+mn-lt"/>
                <a:cs typeface="+mn-lt"/>
              </a:rPr>
              <a:t> [Accessed 11 Jan. 2025].</a:t>
            </a:r>
            <a:endParaRPr lang="en-US" sz="1200"/>
          </a:p>
          <a:p>
            <a:r>
              <a:rPr lang="en-US" sz="1200">
                <a:ea typeface="+mn-lt"/>
                <a:cs typeface="+mn-lt"/>
              </a:rPr>
              <a:t>HJA (2024). </a:t>
            </a:r>
            <a:r>
              <a:rPr lang="en-US" sz="1200" i="1">
                <a:ea typeface="+mn-lt"/>
                <a:cs typeface="+mn-lt"/>
              </a:rPr>
              <a:t>What Is A Football Banning Order?</a:t>
            </a:r>
            <a:r>
              <a:rPr lang="en-US" sz="1200">
                <a:ea typeface="+mn-lt"/>
                <a:cs typeface="+mn-lt"/>
              </a:rPr>
              <a:t> [online] Hodge Jones &amp; Allen. Available at: </a:t>
            </a:r>
            <a:r>
              <a:rPr lang="en-US" sz="1200">
                <a:ea typeface="+mn-lt"/>
                <a:cs typeface="+mn-lt"/>
                <a:hlinkClick r:id="rId8"/>
              </a:rPr>
              <a:t>https://www.hja.net/expert-comments/blog/general-crime/what-is-a-football-banning-order/</a:t>
            </a:r>
            <a:r>
              <a:rPr lang="en-US" sz="1200">
                <a:ea typeface="+mn-lt"/>
                <a:cs typeface="+mn-lt"/>
              </a:rPr>
              <a:t> [Accessed 12 Jan. 2025].</a:t>
            </a:r>
            <a:endParaRPr lang="en-US" sz="1200"/>
          </a:p>
          <a:p>
            <a:r>
              <a:rPr lang="en-US" sz="1200">
                <a:ea typeface="+mn-lt"/>
                <a:cs typeface="+mn-lt"/>
              </a:rPr>
              <a:t>Join The Police (2024). </a:t>
            </a:r>
            <a:r>
              <a:rPr lang="en-US" sz="1200" i="1">
                <a:ea typeface="+mn-lt"/>
                <a:cs typeface="+mn-lt"/>
              </a:rPr>
              <a:t>Dedicated Football Officer | Join The Police</a:t>
            </a:r>
            <a:r>
              <a:rPr lang="en-US" sz="1200">
                <a:ea typeface="+mn-lt"/>
                <a:cs typeface="+mn-lt"/>
              </a:rPr>
              <a:t>. [online] </a:t>
            </a:r>
            <a:r>
              <a:rPr lang="en-US" sz="1200">
                <a:ea typeface="+mn-lt"/>
                <a:cs typeface="+mn-lt"/>
                <a:hlinkClick r:id="rId9"/>
              </a:rPr>
              <a:t>www.joiningthepolice.co.uk</a:t>
            </a:r>
            <a:r>
              <a:rPr lang="en-US" sz="1200">
                <a:ea typeface="+mn-lt"/>
                <a:cs typeface="+mn-lt"/>
              </a:rPr>
              <a:t>. Available at: </a:t>
            </a:r>
            <a:r>
              <a:rPr lang="en-US" sz="1200">
                <a:ea typeface="+mn-lt"/>
                <a:cs typeface="+mn-lt"/>
                <a:hlinkClick r:id="rId10"/>
              </a:rPr>
              <a:t>https://www.joiningthepolice.co.uk/training-progression/career-progression/role-spotlights/dedicated-football-officer</a:t>
            </a:r>
            <a:r>
              <a:rPr lang="en-US" sz="1200">
                <a:ea typeface="+mn-lt"/>
                <a:cs typeface="+mn-lt"/>
              </a:rPr>
              <a:t> [Accessed 12 Jan. 2025].</a:t>
            </a:r>
            <a:endParaRPr lang="en-US" sz="1200"/>
          </a:p>
          <a:p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41604505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3199A6-EC7E-02E4-6CD9-19D1EB75C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Reference List- Continued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E72BA-9773-3CFA-CDE4-E76796C0D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000"/>
              <a:t>Metropolitan Police (2021). </a:t>
            </a:r>
            <a:r>
              <a:rPr lang="en-US" sz="1000" i="1"/>
              <a:t>What is antisocial behaviour?</a:t>
            </a:r>
            <a:r>
              <a:rPr lang="en-US" sz="1000"/>
              <a:t> [online] </a:t>
            </a:r>
            <a:r>
              <a:rPr lang="en-US" sz="1000">
                <a:hlinkClick r:id="rId2"/>
              </a:rPr>
              <a:t>www.met.police.uk</a:t>
            </a:r>
            <a:r>
              <a:rPr lang="en-US" sz="1000"/>
              <a:t>. Available at: </a:t>
            </a:r>
            <a:r>
              <a:rPr lang="en-US" sz="1000">
                <a:hlinkClick r:id="rId3"/>
              </a:rPr>
              <a:t>https://www.met.police.uk/advice/advice-and-information/asb/asb/antisocial-behaviour/what-is-antisocial-behaviour/</a:t>
            </a:r>
            <a:r>
              <a:rPr lang="en-US" sz="1000"/>
              <a:t> [Accessed 11 Jan. 2025].</a:t>
            </a:r>
          </a:p>
          <a:p>
            <a:r>
              <a:rPr lang="en-US" sz="1000"/>
              <a:t>Office, H. (2024). </a:t>
            </a:r>
            <a:r>
              <a:rPr lang="en-US" sz="1000" i="1"/>
              <a:t>Football-related arrests and banning orders, England and Wales: 2023 to 2024 season</a:t>
            </a:r>
            <a:r>
              <a:rPr lang="en-US" sz="1000"/>
              <a:t>. [online] GOV.UK. Available at: </a:t>
            </a:r>
            <a:r>
              <a:rPr lang="en-US" sz="1000">
                <a:hlinkClick r:id="rId4"/>
              </a:rPr>
              <a:t>https://www.gov.uk/government/statistics/football-related-arrests-and-banning-orders-2023-to-2024-season/football-related-arrests-and-banning-orders-england-and-wales-2023-to-2024-season</a:t>
            </a:r>
            <a:r>
              <a:rPr lang="en-US" sz="1000"/>
              <a:t> [Accessed 12 Jan. 2025].</a:t>
            </a:r>
          </a:p>
          <a:p>
            <a:r>
              <a:rPr lang="en-US" sz="1000"/>
              <a:t>Peter Alligan (2023). </a:t>
            </a:r>
            <a:r>
              <a:rPr lang="en-US" sz="1000" i="1"/>
              <a:t>The Overall Benefit of Crime Prevention - Eurotech Security Systems</a:t>
            </a:r>
            <a:r>
              <a:rPr lang="en-US" sz="1000"/>
              <a:t>. [online] Eurotech Security Systems. Available at: </a:t>
            </a:r>
            <a:r>
              <a:rPr lang="en-US" sz="1000">
                <a:hlinkClick r:id="rId5"/>
              </a:rPr>
              <a:t>https://www.eurotechsecurity.co.uk/the-overall-benefit-of-crime-prevention/</a:t>
            </a:r>
            <a:r>
              <a:rPr lang="en-US" sz="1000"/>
              <a:t> [Accessed 9 Jan. 2025].</a:t>
            </a:r>
          </a:p>
          <a:p>
            <a:r>
              <a:rPr lang="en-US" sz="1000"/>
              <a:t>South Wales Police (2022). </a:t>
            </a:r>
            <a:r>
              <a:rPr lang="en-US" sz="1000" i="1"/>
              <a:t>POLICE AND CRIME COMMISSIONER AND CHIEF CONSTABLE SOUTH WALES POLICE SUMMARY STATEMENT OF ACCOUNTS 2022-23</a:t>
            </a:r>
            <a:r>
              <a:rPr lang="en-US" sz="1000"/>
              <a:t>. [online] </a:t>
            </a:r>
            <a:r>
              <a:rPr lang="en-US" sz="1000">
                <a:hlinkClick r:id="rId6"/>
              </a:rPr>
              <a:t>www.south-wales.police.uk</a:t>
            </a:r>
            <a:r>
              <a:rPr lang="en-US" sz="1000"/>
              <a:t>. Available at: </a:t>
            </a:r>
            <a:r>
              <a:rPr lang="en-US" sz="1000">
                <a:hlinkClick r:id="rId7"/>
              </a:rPr>
              <a:t>https://www.south-wales.police.uk/SysSiteAssets/media/downloads/south-wales/about-us/finance/accounts-welsh--english/swp-summary-statement-of-accounts-2022-23.docx</a:t>
            </a:r>
            <a:r>
              <a:rPr lang="en-US" sz="1000"/>
              <a:t>.</a:t>
            </a:r>
          </a:p>
          <a:p>
            <a:r>
              <a:rPr lang="en-US" sz="1000"/>
              <a:t>Unison (2016). </a:t>
            </a:r>
            <a:r>
              <a:rPr lang="en-US" sz="1000" i="1"/>
              <a:t>Cutting PCSO numbers has a real cost | Article | News</a:t>
            </a:r>
            <a:r>
              <a:rPr lang="en-US" sz="1000"/>
              <a:t>. [online] UNISON National. Available at: </a:t>
            </a:r>
            <a:r>
              <a:rPr lang="en-US" sz="1000">
                <a:hlinkClick r:id="rId8"/>
              </a:rPr>
              <a:t>https://www.unison.org.uk/news/article/2016/06/cutting-pcso-numbers-has-a-real-cost/</a:t>
            </a:r>
            <a:r>
              <a:rPr lang="en-US" sz="1000"/>
              <a:t> [Accessed 11 Jan. 2025].</a:t>
            </a:r>
          </a:p>
          <a:p>
            <a:r>
              <a:rPr lang="en-US" sz="1000"/>
              <a:t>VHS fletchers solicitors (2019). </a:t>
            </a:r>
            <a:r>
              <a:rPr lang="en-US" sz="1000" i="1"/>
              <a:t>Football Related Offences - VHS Fletchers Solicitors</a:t>
            </a:r>
            <a:r>
              <a:rPr lang="en-US" sz="1000"/>
              <a:t>. [online] VHS Fletchers Solicitors. Available at: </a:t>
            </a:r>
            <a:r>
              <a:rPr lang="en-US" sz="1000">
                <a:hlinkClick r:id="rId9"/>
              </a:rPr>
              <a:t>https://vhsfletchers.co.uk/our-services/football-law-solicitors/football-related-offences/</a:t>
            </a:r>
            <a:r>
              <a:rPr lang="en-US" sz="1000"/>
              <a:t> [Accessed 12 Jan. 2025].</a:t>
            </a:r>
          </a:p>
          <a:p>
            <a:r>
              <a:rPr lang="en-US" sz="1000"/>
              <a:t>Wallace, C. (2008). </a:t>
            </a:r>
            <a:r>
              <a:rPr lang="en-US" sz="1000" i="1"/>
              <a:t>Youth clubs help curb antisocial behaviour - CYP Now</a:t>
            </a:r>
            <a:r>
              <a:rPr lang="en-US" sz="1000"/>
              <a:t>. [online] CYP Now. Available at: </a:t>
            </a:r>
            <a:r>
              <a:rPr lang="en-US" sz="1000">
                <a:hlinkClick r:id="rId10"/>
              </a:rPr>
              <a:t>https://www.cypnow.co.uk/content/news/youth-clubs-help-curb-antisocial-behaviour/</a:t>
            </a:r>
            <a:r>
              <a:rPr lang="en-US" sz="1000"/>
              <a:t> [Accessed 12 Jan. 2025].</a:t>
            </a:r>
          </a:p>
          <a:p>
            <a:r>
              <a:rPr lang="en-US" sz="1000"/>
              <a:t>West Yorkshire Police (2025). </a:t>
            </a:r>
            <a:r>
              <a:rPr lang="en-US" sz="1000" i="1"/>
              <a:t>How we can tackle anti-social behaviour | West Yorkshire Police</a:t>
            </a:r>
            <a:r>
              <a:rPr lang="en-US" sz="1000"/>
              <a:t>. [online] </a:t>
            </a:r>
            <a:r>
              <a:rPr lang="en-US" sz="1000">
                <a:hlinkClick r:id="rId11"/>
              </a:rPr>
              <a:t>www.westyorkshire.police.uk</a:t>
            </a:r>
            <a:r>
              <a:rPr lang="en-US" sz="1000"/>
              <a:t>. Available at: </a:t>
            </a:r>
            <a:r>
              <a:rPr lang="en-US" sz="1000">
                <a:hlinkClick r:id="rId12"/>
              </a:rPr>
              <a:t>https://www.westyorkshire.police.uk/advice/abuse-anti-social-behaviour/anti-social-behaviour/anti-social-behaviour/how-we-can-tackle-anti-social-behaviour</a:t>
            </a:r>
            <a:r>
              <a:rPr lang="en-US" sz="1000"/>
              <a:t> [Accessed 12 Jan. 2025].</a:t>
            </a:r>
          </a:p>
          <a:p>
            <a:r>
              <a:rPr lang="en-US" sz="1000"/>
              <a:t>youth endowment fund (2022). </a:t>
            </a:r>
            <a:r>
              <a:rPr lang="en-US" sz="1000" i="1"/>
              <a:t>Hot spots policing</a:t>
            </a:r>
            <a:r>
              <a:rPr lang="en-US" sz="1000"/>
              <a:t>. [online] Youth Endowment Fund. Available at: </a:t>
            </a:r>
            <a:r>
              <a:rPr lang="en-US" sz="1000">
                <a:hlinkClick r:id="rId13"/>
              </a:rPr>
              <a:t>https://youthendowmentfund.org.uk/toolkit/hot-spots-policing/</a:t>
            </a:r>
            <a:r>
              <a:rPr lang="en-US" sz="1000"/>
              <a:t> [Accessed 11 Jan. 2025].</a:t>
            </a:r>
          </a:p>
          <a:p>
            <a:pPr marL="0" indent="0">
              <a:buNone/>
            </a:pP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37347484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The Importance of effective policing strategies in reducing crime</vt:lpstr>
      <vt:lpstr>Content Page</vt:lpstr>
      <vt:lpstr>Introduction</vt:lpstr>
      <vt:lpstr>The Importance of Reducing Crime</vt:lpstr>
      <vt:lpstr>Effective community policing strategies</vt:lpstr>
      <vt:lpstr>Effective community policing strategies-continued</vt:lpstr>
      <vt:lpstr>Hot Spot Policing</vt:lpstr>
      <vt:lpstr>Problem Oriented Policing</vt:lpstr>
      <vt:lpstr>Problem Oriented policing- Continued</vt:lpstr>
      <vt:lpstr>Anti Social Behaviour </vt:lpstr>
      <vt:lpstr>Anti-social Behaviour-Continued</vt:lpstr>
      <vt:lpstr>Anti-social Behaviour-Statistics</vt:lpstr>
      <vt:lpstr>Police Partnerships</vt:lpstr>
      <vt:lpstr>Effective Strategies In sports</vt:lpstr>
      <vt:lpstr>Police Strategies to reduce crime in football</vt:lpstr>
      <vt:lpstr>Statistics on crime at football</vt:lpstr>
      <vt:lpstr>South Wales Police</vt:lpstr>
      <vt:lpstr>Conclusion</vt:lpstr>
      <vt:lpstr>Reference List</vt:lpstr>
      <vt:lpstr>Reference List- 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2025-01-13T16:26:45Z</dcterms:created>
  <dcterms:modified xsi:type="dcterms:W3CDTF">2025-01-13T18:48:42Z</dcterms:modified>
</cp:coreProperties>
</file>