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71" r:id="rId9"/>
    <p:sldId id="262" r:id="rId10"/>
    <p:sldId id="263" r:id="rId11"/>
    <p:sldId id="264" r:id="rId12"/>
    <p:sldId id="272" r:id="rId13"/>
    <p:sldId id="273" r:id="rId14"/>
    <p:sldId id="274" r:id="rId15"/>
    <p:sldId id="265" r:id="rId16"/>
    <p:sldId id="266" r:id="rId17"/>
    <p:sldId id="267" r:id="rId18"/>
    <p:sldId id="268" r:id="rId19"/>
    <p:sldId id="269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111730-CABA-46D8-9399-48102F8A197B}" v="2" dt="2026-02-05T23:51:02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49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lin chukov" userId="bebba9ee285f9f98" providerId="LiveId" clId="{3C250882-EB08-450B-A03A-426B438E2555}"/>
    <pc:docChg chg="custSel modSld">
      <pc:chgData name="orlin chukov" userId="bebba9ee285f9f98" providerId="LiveId" clId="{3C250882-EB08-450B-A03A-426B438E2555}" dt="2026-02-05T23:51:02.322" v="31"/>
      <pc:docMkLst>
        <pc:docMk/>
      </pc:docMkLst>
      <pc:sldChg chg="addSp delSp modSp mod setBg">
        <pc:chgData name="orlin chukov" userId="bebba9ee285f9f98" providerId="LiveId" clId="{3C250882-EB08-450B-A03A-426B438E2555}" dt="2026-02-05T23:42:58.150" v="0" actId="26606"/>
        <pc:sldMkLst>
          <pc:docMk/>
          <pc:sldMk cId="0" sldId="258"/>
        </pc:sldMkLst>
        <pc:spChg chg="mod">
          <ac:chgData name="orlin chukov" userId="bebba9ee285f9f98" providerId="LiveId" clId="{3C250882-EB08-450B-A03A-426B438E2555}" dt="2026-02-05T23:42:58.150" v="0" actId="26606"/>
          <ac:spMkLst>
            <pc:docMk/>
            <pc:sldMk cId="0" sldId="258"/>
            <ac:spMk id="2" creationId="{00000000-0000-0000-0000-000000000000}"/>
          </ac:spMkLst>
        </pc:spChg>
        <pc:spChg chg="del">
          <ac:chgData name="orlin chukov" userId="bebba9ee285f9f98" providerId="LiveId" clId="{3C250882-EB08-450B-A03A-426B438E2555}" dt="2026-02-05T23:42:58.150" v="0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2:58.150" v="0" actId="26606"/>
          <ac:spMkLst>
            <pc:docMk/>
            <pc:sldMk cId="0" sldId="258"/>
            <ac:spMk id="9" creationId="{2EEF4763-EB4A-4A35-89EB-AD2763B48C3B}"/>
          </ac:spMkLst>
        </pc:spChg>
        <pc:graphicFrameChg chg="add">
          <ac:chgData name="orlin chukov" userId="bebba9ee285f9f98" providerId="LiveId" clId="{3C250882-EB08-450B-A03A-426B438E2555}" dt="2026-02-05T23:42:58.150" v="0" actId="26606"/>
          <ac:graphicFrameMkLst>
            <pc:docMk/>
            <pc:sldMk cId="0" sldId="258"/>
            <ac:graphicFrameMk id="5" creationId="{BE8FE892-3627-74B9-9D7A-E733C576FC65}"/>
          </ac:graphicFrameMkLst>
        </pc:graphicFrameChg>
      </pc:sldChg>
      <pc:sldChg chg="addSp delSp modSp mod setBg">
        <pc:chgData name="orlin chukov" userId="bebba9ee285f9f98" providerId="LiveId" clId="{3C250882-EB08-450B-A03A-426B438E2555}" dt="2026-02-05T23:43:06.019" v="1" actId="26606"/>
        <pc:sldMkLst>
          <pc:docMk/>
          <pc:sldMk cId="0" sldId="259"/>
        </pc:sldMkLst>
        <pc:spChg chg="mod">
          <ac:chgData name="orlin chukov" userId="bebba9ee285f9f98" providerId="LiveId" clId="{3C250882-EB08-450B-A03A-426B438E2555}" dt="2026-02-05T23:43:06.019" v="1" actId="26606"/>
          <ac:spMkLst>
            <pc:docMk/>
            <pc:sldMk cId="0" sldId="259"/>
            <ac:spMk id="2" creationId="{00000000-0000-0000-0000-000000000000}"/>
          </ac:spMkLst>
        </pc:spChg>
        <pc:spChg chg="del">
          <ac:chgData name="orlin chukov" userId="bebba9ee285f9f98" providerId="LiveId" clId="{3C250882-EB08-450B-A03A-426B438E2555}" dt="2026-02-05T23:43:06.019" v="1" actId="26606"/>
          <ac:spMkLst>
            <pc:docMk/>
            <pc:sldMk cId="0" sldId="259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3:06.019" v="1" actId="26606"/>
          <ac:spMkLst>
            <pc:docMk/>
            <pc:sldMk cId="0" sldId="259"/>
            <ac:spMk id="9" creationId="{2EEF4763-EB4A-4A35-89EB-AD2763B48C3B}"/>
          </ac:spMkLst>
        </pc:spChg>
        <pc:graphicFrameChg chg="add">
          <ac:chgData name="orlin chukov" userId="bebba9ee285f9f98" providerId="LiveId" clId="{3C250882-EB08-450B-A03A-426B438E2555}" dt="2026-02-05T23:43:06.019" v="1" actId="26606"/>
          <ac:graphicFrameMkLst>
            <pc:docMk/>
            <pc:sldMk cId="0" sldId="259"/>
            <ac:graphicFrameMk id="5" creationId="{36F47965-F987-586B-C8E4-1878BDC484E1}"/>
          </ac:graphicFrameMkLst>
        </pc:graphicFrameChg>
      </pc:sldChg>
      <pc:sldChg chg="addSp delSp modSp mod setBg">
        <pc:chgData name="orlin chukov" userId="bebba9ee285f9f98" providerId="LiveId" clId="{3C250882-EB08-450B-A03A-426B438E2555}" dt="2026-02-05T23:43:36.097" v="2" actId="26606"/>
        <pc:sldMkLst>
          <pc:docMk/>
          <pc:sldMk cId="0" sldId="263"/>
        </pc:sldMkLst>
        <pc:spChg chg="mod">
          <ac:chgData name="orlin chukov" userId="bebba9ee285f9f98" providerId="LiveId" clId="{3C250882-EB08-450B-A03A-426B438E2555}" dt="2026-02-05T23:43:36.097" v="2" actId="26606"/>
          <ac:spMkLst>
            <pc:docMk/>
            <pc:sldMk cId="0" sldId="263"/>
            <ac:spMk id="2" creationId="{00000000-0000-0000-0000-000000000000}"/>
          </ac:spMkLst>
        </pc:spChg>
        <pc:spChg chg="del">
          <ac:chgData name="orlin chukov" userId="bebba9ee285f9f98" providerId="LiveId" clId="{3C250882-EB08-450B-A03A-426B438E2555}" dt="2026-02-05T23:43:36.097" v="2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3:36.097" v="2" actId="26606"/>
          <ac:spMkLst>
            <pc:docMk/>
            <pc:sldMk cId="0" sldId="263"/>
            <ac:spMk id="9" creationId="{2EEF4763-EB4A-4A35-89EB-AD2763B48C3B}"/>
          </ac:spMkLst>
        </pc:spChg>
        <pc:graphicFrameChg chg="add">
          <ac:chgData name="orlin chukov" userId="bebba9ee285f9f98" providerId="LiveId" clId="{3C250882-EB08-450B-A03A-426B438E2555}" dt="2026-02-05T23:43:36.097" v="2" actId="26606"/>
          <ac:graphicFrameMkLst>
            <pc:docMk/>
            <pc:sldMk cId="0" sldId="263"/>
            <ac:graphicFrameMk id="5" creationId="{90F12184-4F33-ECED-C979-BB21991454BF}"/>
          </ac:graphicFrameMkLst>
        </pc:graphicFrameChg>
      </pc:sldChg>
      <pc:sldChg chg="addSp delSp modSp mod setBg">
        <pc:chgData name="orlin chukov" userId="bebba9ee285f9f98" providerId="LiveId" clId="{3C250882-EB08-450B-A03A-426B438E2555}" dt="2026-02-05T23:45:37.375" v="3" actId="26606"/>
        <pc:sldMkLst>
          <pc:docMk/>
          <pc:sldMk cId="0" sldId="264"/>
        </pc:sldMkLst>
        <pc:spChg chg="mod">
          <ac:chgData name="orlin chukov" userId="bebba9ee285f9f98" providerId="LiveId" clId="{3C250882-EB08-450B-A03A-426B438E2555}" dt="2026-02-05T23:45:37.375" v="3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orlin chukov" userId="bebba9ee285f9f98" providerId="LiveId" clId="{3C250882-EB08-450B-A03A-426B438E2555}" dt="2026-02-05T23:45:37.375" v="3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5:37.375" v="3" actId="26606"/>
          <ac:spMkLst>
            <pc:docMk/>
            <pc:sldMk cId="0" sldId="264"/>
            <ac:spMk id="9" creationId="{2EEF4763-EB4A-4A35-89EB-AD2763B48C3B}"/>
          </ac:spMkLst>
        </pc:spChg>
        <pc:graphicFrameChg chg="add">
          <ac:chgData name="orlin chukov" userId="bebba9ee285f9f98" providerId="LiveId" clId="{3C250882-EB08-450B-A03A-426B438E2555}" dt="2026-02-05T23:45:37.375" v="3" actId="26606"/>
          <ac:graphicFrameMkLst>
            <pc:docMk/>
            <pc:sldMk cId="0" sldId="264"/>
            <ac:graphicFrameMk id="5" creationId="{FBF9430C-A168-D13C-B8EE-8AB086DC80A1}"/>
          </ac:graphicFrameMkLst>
        </pc:graphicFrameChg>
      </pc:sldChg>
      <pc:sldChg chg="addSp modSp mod setBg">
        <pc:chgData name="orlin chukov" userId="bebba9ee285f9f98" providerId="LiveId" clId="{3C250882-EB08-450B-A03A-426B438E2555}" dt="2026-02-05T23:49:14.986" v="14" actId="26606"/>
        <pc:sldMkLst>
          <pc:docMk/>
          <pc:sldMk cId="0" sldId="267"/>
        </pc:sldMkLst>
        <pc:spChg chg="mod">
          <ac:chgData name="orlin chukov" userId="bebba9ee285f9f98" providerId="LiveId" clId="{3C250882-EB08-450B-A03A-426B438E2555}" dt="2026-02-05T23:49:14.986" v="14" actId="26606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orlin chukov" userId="bebba9ee285f9f98" providerId="LiveId" clId="{3C250882-EB08-450B-A03A-426B438E2555}" dt="2026-02-05T23:49:14.986" v="14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9:14.986" v="14" actId="26606"/>
          <ac:spMkLst>
            <pc:docMk/>
            <pc:sldMk cId="0" sldId="267"/>
            <ac:spMk id="12" creationId="{A3D1FEF8-5149-4AC1-8D77-B256637FB797}"/>
          </ac:spMkLst>
        </pc:spChg>
        <pc:picChg chg="add mod">
          <ac:chgData name="orlin chukov" userId="bebba9ee285f9f98" providerId="LiveId" clId="{3C250882-EB08-450B-A03A-426B438E2555}" dt="2026-02-05T23:49:14.986" v="14" actId="26606"/>
          <ac:picMkLst>
            <pc:docMk/>
            <pc:sldMk cId="0" sldId="267"/>
            <ac:picMk id="5" creationId="{96AF0DD6-86D5-905B-F987-1EC8C209392B}"/>
          </ac:picMkLst>
        </pc:picChg>
        <pc:picChg chg="add mod">
          <ac:chgData name="orlin chukov" userId="bebba9ee285f9f98" providerId="LiveId" clId="{3C250882-EB08-450B-A03A-426B438E2555}" dt="2026-02-05T23:49:14.986" v="14" actId="26606"/>
          <ac:picMkLst>
            <pc:docMk/>
            <pc:sldMk cId="0" sldId="267"/>
            <ac:picMk id="7" creationId="{D5566DB3-5ACB-1FF6-048C-3DD1D2833FE4}"/>
          </ac:picMkLst>
        </pc:picChg>
      </pc:sldChg>
      <pc:sldChg chg="addSp delSp modSp mod setBg">
        <pc:chgData name="orlin chukov" userId="bebba9ee285f9f98" providerId="LiveId" clId="{3C250882-EB08-450B-A03A-426B438E2555}" dt="2026-02-05T23:49:28.494" v="15" actId="26606"/>
        <pc:sldMkLst>
          <pc:docMk/>
          <pc:sldMk cId="0" sldId="268"/>
        </pc:sldMkLst>
        <pc:spChg chg="mod">
          <ac:chgData name="orlin chukov" userId="bebba9ee285f9f98" providerId="LiveId" clId="{3C250882-EB08-450B-A03A-426B438E2555}" dt="2026-02-05T23:49:28.494" v="15" actId="26606"/>
          <ac:spMkLst>
            <pc:docMk/>
            <pc:sldMk cId="0" sldId="268"/>
            <ac:spMk id="2" creationId="{00000000-0000-0000-0000-000000000000}"/>
          </ac:spMkLst>
        </pc:spChg>
        <pc:spChg chg="del">
          <ac:chgData name="orlin chukov" userId="bebba9ee285f9f98" providerId="LiveId" clId="{3C250882-EB08-450B-A03A-426B438E2555}" dt="2026-02-05T23:49:28.494" v="15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9:28.494" v="15" actId="26606"/>
          <ac:spMkLst>
            <pc:docMk/>
            <pc:sldMk cId="0" sldId="268"/>
            <ac:spMk id="9" creationId="{C6270675-9512-4978-8583-36659256EE23}"/>
          </ac:spMkLst>
        </pc:spChg>
        <pc:graphicFrameChg chg="add">
          <ac:chgData name="orlin chukov" userId="bebba9ee285f9f98" providerId="LiveId" clId="{3C250882-EB08-450B-A03A-426B438E2555}" dt="2026-02-05T23:49:28.494" v="15" actId="26606"/>
          <ac:graphicFrameMkLst>
            <pc:docMk/>
            <pc:sldMk cId="0" sldId="268"/>
            <ac:graphicFrameMk id="5" creationId="{BE1B812C-CD8C-0A77-D1EA-418FFC9291AB}"/>
          </ac:graphicFrameMkLst>
        </pc:graphicFrameChg>
      </pc:sldChg>
      <pc:sldChg chg="addSp delSp modSp mod setBg">
        <pc:chgData name="orlin chukov" userId="bebba9ee285f9f98" providerId="LiveId" clId="{3C250882-EB08-450B-A03A-426B438E2555}" dt="2026-02-05T23:49:36.583" v="16" actId="26606"/>
        <pc:sldMkLst>
          <pc:docMk/>
          <pc:sldMk cId="0" sldId="269"/>
        </pc:sldMkLst>
        <pc:spChg chg="mod">
          <ac:chgData name="orlin chukov" userId="bebba9ee285f9f98" providerId="LiveId" clId="{3C250882-EB08-450B-A03A-426B438E2555}" dt="2026-02-05T23:49:36.583" v="16" actId="26606"/>
          <ac:spMkLst>
            <pc:docMk/>
            <pc:sldMk cId="0" sldId="269"/>
            <ac:spMk id="2" creationId="{00000000-0000-0000-0000-000000000000}"/>
          </ac:spMkLst>
        </pc:spChg>
        <pc:spChg chg="del">
          <ac:chgData name="orlin chukov" userId="bebba9ee285f9f98" providerId="LiveId" clId="{3C250882-EB08-450B-A03A-426B438E2555}" dt="2026-02-05T23:49:36.583" v="16" actId="26606"/>
          <ac:spMkLst>
            <pc:docMk/>
            <pc:sldMk cId="0" sldId="269"/>
            <ac:spMk id="3" creationId="{00000000-0000-0000-0000-000000000000}"/>
          </ac:spMkLst>
        </pc:spChg>
        <pc:spChg chg="add">
          <ac:chgData name="orlin chukov" userId="bebba9ee285f9f98" providerId="LiveId" clId="{3C250882-EB08-450B-A03A-426B438E2555}" dt="2026-02-05T23:49:36.583" v="16" actId="26606"/>
          <ac:spMkLst>
            <pc:docMk/>
            <pc:sldMk cId="0" sldId="269"/>
            <ac:spMk id="9" creationId="{C6270675-9512-4978-8583-36659256EE23}"/>
          </ac:spMkLst>
        </pc:spChg>
        <pc:graphicFrameChg chg="add">
          <ac:chgData name="orlin chukov" userId="bebba9ee285f9f98" providerId="LiveId" clId="{3C250882-EB08-450B-A03A-426B438E2555}" dt="2026-02-05T23:49:36.583" v="16" actId="26606"/>
          <ac:graphicFrameMkLst>
            <pc:docMk/>
            <pc:sldMk cId="0" sldId="269"/>
            <ac:graphicFrameMk id="5" creationId="{B9BF30FB-9E04-2CB6-1FDA-5768BAD00C40}"/>
          </ac:graphicFrameMkLst>
        </pc:graphicFrameChg>
      </pc:sldChg>
      <pc:sldChg chg="modSp mod">
        <pc:chgData name="orlin chukov" userId="bebba9ee285f9f98" providerId="LiveId" clId="{3C250882-EB08-450B-A03A-426B438E2555}" dt="2026-02-05T23:51:02.322" v="31"/>
        <pc:sldMkLst>
          <pc:docMk/>
          <pc:sldMk cId="3927664723" sldId="275"/>
        </pc:sldMkLst>
        <pc:spChg chg="mod">
          <ac:chgData name="orlin chukov" userId="bebba9ee285f9f98" providerId="LiveId" clId="{3C250882-EB08-450B-A03A-426B438E2555}" dt="2026-02-05T23:51:02.322" v="31"/>
          <ac:spMkLst>
            <pc:docMk/>
            <pc:sldMk cId="3927664723" sldId="275"/>
            <ac:spMk id="3" creationId="{47185479-2EFE-3336-2D3D-69EB2E90142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720E9C-DF78-4DDF-B03F-16E85FF5CD9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AE8EE0E-C961-4831-ADCA-BACF74ECBF20}">
      <dgm:prSet/>
      <dgm:spPr/>
      <dgm:t>
        <a:bodyPr/>
        <a:lstStyle/>
        <a:p>
          <a:pPr>
            <a:defRPr cap="all"/>
          </a:pPr>
          <a:r>
            <a:rPr lang="en-US"/>
            <a:t>Zero-day attacks are difficult to detect</a:t>
          </a:r>
          <a:endParaRPr lang="en-GB"/>
        </a:p>
      </dgm:t>
    </dgm:pt>
    <dgm:pt modelId="{DAC3CE26-1056-4BDF-A0B8-BAF8EB9A091D}" type="parTrans" cxnId="{014183B9-A23A-4D31-8F3C-5F8ED372B4D5}">
      <dgm:prSet/>
      <dgm:spPr/>
      <dgm:t>
        <a:bodyPr/>
        <a:lstStyle/>
        <a:p>
          <a:endParaRPr lang="en-US"/>
        </a:p>
      </dgm:t>
    </dgm:pt>
    <dgm:pt modelId="{A8E325EF-B724-4625-911C-3722F2FFE5F4}" type="sibTrans" cxnId="{014183B9-A23A-4D31-8F3C-5F8ED372B4D5}">
      <dgm:prSet/>
      <dgm:spPr/>
      <dgm:t>
        <a:bodyPr/>
        <a:lstStyle/>
        <a:p>
          <a:endParaRPr lang="en-US"/>
        </a:p>
      </dgm:t>
    </dgm:pt>
    <dgm:pt modelId="{D28D4C52-E6B5-44C9-BDBF-B83A7A76BEEE}">
      <dgm:prSet/>
      <dgm:spPr/>
      <dgm:t>
        <a:bodyPr/>
        <a:lstStyle/>
        <a:p>
          <a:pPr>
            <a:defRPr cap="all"/>
          </a:pPr>
          <a:r>
            <a:rPr lang="en-US"/>
            <a:t>High false-positive risk</a:t>
          </a:r>
        </a:p>
      </dgm:t>
    </dgm:pt>
    <dgm:pt modelId="{2B0FF955-06D1-4D27-B7CC-4F194C2347D9}" type="parTrans" cxnId="{3515E8E0-1011-4918-9CDE-7459EEECDED4}">
      <dgm:prSet/>
      <dgm:spPr/>
      <dgm:t>
        <a:bodyPr/>
        <a:lstStyle/>
        <a:p>
          <a:endParaRPr lang="en-US"/>
        </a:p>
      </dgm:t>
    </dgm:pt>
    <dgm:pt modelId="{2499CD0A-96E1-4187-B500-2361F262C1E1}" type="sibTrans" cxnId="{3515E8E0-1011-4918-9CDE-7459EEECDED4}">
      <dgm:prSet/>
      <dgm:spPr/>
      <dgm:t>
        <a:bodyPr/>
        <a:lstStyle/>
        <a:p>
          <a:endParaRPr lang="en-US"/>
        </a:p>
      </dgm:t>
    </dgm:pt>
    <dgm:pt modelId="{F43778BF-9F58-48CB-A9B8-12EA24FDF238}">
      <dgm:prSet/>
      <dgm:spPr/>
      <dgm:t>
        <a:bodyPr/>
        <a:lstStyle/>
        <a:p>
          <a:pPr>
            <a:defRPr cap="all"/>
          </a:pPr>
          <a:r>
            <a:rPr lang="en-US"/>
            <a:t>Need for realistic and reliable scope</a:t>
          </a:r>
        </a:p>
      </dgm:t>
    </dgm:pt>
    <dgm:pt modelId="{B096A8F4-C296-4421-B140-9D5D6C55FE8C}" type="parTrans" cxnId="{1C254C3C-92EA-40EE-89B6-B9ECDE78F869}">
      <dgm:prSet/>
      <dgm:spPr/>
      <dgm:t>
        <a:bodyPr/>
        <a:lstStyle/>
        <a:p>
          <a:endParaRPr lang="en-US"/>
        </a:p>
      </dgm:t>
    </dgm:pt>
    <dgm:pt modelId="{A15427DA-4DF4-4884-809E-1BA47AFFE333}" type="sibTrans" cxnId="{1C254C3C-92EA-40EE-89B6-B9ECDE78F869}">
      <dgm:prSet/>
      <dgm:spPr/>
      <dgm:t>
        <a:bodyPr/>
        <a:lstStyle/>
        <a:p>
          <a:endParaRPr lang="en-US"/>
        </a:p>
      </dgm:t>
    </dgm:pt>
    <dgm:pt modelId="{6462B51B-5DBD-4CF8-B569-8618CC0F0987}" type="pres">
      <dgm:prSet presAssocID="{1F720E9C-DF78-4DDF-B03F-16E85FF5CD9E}" presName="root" presStyleCnt="0">
        <dgm:presLayoutVars>
          <dgm:dir/>
          <dgm:resizeHandles val="exact"/>
        </dgm:presLayoutVars>
      </dgm:prSet>
      <dgm:spPr/>
    </dgm:pt>
    <dgm:pt modelId="{5F4DBE98-DADD-4104-94CD-D46AA5E7F733}" type="pres">
      <dgm:prSet presAssocID="{AAE8EE0E-C961-4831-ADCA-BACF74ECBF20}" presName="compNode" presStyleCnt="0"/>
      <dgm:spPr/>
    </dgm:pt>
    <dgm:pt modelId="{1AEC3BBB-22BE-493C-8C4B-0BD8B1C77ECE}" type="pres">
      <dgm:prSet presAssocID="{AAE8EE0E-C961-4831-ADCA-BACF74ECBF20}" presName="iconBgRect" presStyleLbl="bgShp" presStyleIdx="0" presStyleCnt="3"/>
      <dgm:spPr/>
    </dgm:pt>
    <dgm:pt modelId="{F8F7E6DC-8BD2-44B6-8DB8-816EC37B44F0}" type="pres">
      <dgm:prSet presAssocID="{AAE8EE0E-C961-4831-ADCA-BACF74ECBF2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se"/>
        </a:ext>
      </dgm:extLst>
    </dgm:pt>
    <dgm:pt modelId="{065EC9FA-994B-4548-A80E-7A300401A225}" type="pres">
      <dgm:prSet presAssocID="{AAE8EE0E-C961-4831-ADCA-BACF74ECBF20}" presName="spaceRect" presStyleCnt="0"/>
      <dgm:spPr/>
    </dgm:pt>
    <dgm:pt modelId="{3A81C50F-2ACD-4110-B737-62A0785FDF9D}" type="pres">
      <dgm:prSet presAssocID="{AAE8EE0E-C961-4831-ADCA-BACF74ECBF20}" presName="textRect" presStyleLbl="revTx" presStyleIdx="0" presStyleCnt="3">
        <dgm:presLayoutVars>
          <dgm:chMax val="1"/>
          <dgm:chPref val="1"/>
        </dgm:presLayoutVars>
      </dgm:prSet>
      <dgm:spPr/>
    </dgm:pt>
    <dgm:pt modelId="{260AD01C-50F5-47F1-8CD7-1565E79AC19F}" type="pres">
      <dgm:prSet presAssocID="{A8E325EF-B724-4625-911C-3722F2FFE5F4}" presName="sibTrans" presStyleCnt="0"/>
      <dgm:spPr/>
    </dgm:pt>
    <dgm:pt modelId="{C51661EF-46DF-40CE-B1D0-A05D7D57B2DE}" type="pres">
      <dgm:prSet presAssocID="{D28D4C52-E6B5-44C9-BDBF-B83A7A76BEEE}" presName="compNode" presStyleCnt="0"/>
      <dgm:spPr/>
    </dgm:pt>
    <dgm:pt modelId="{D1E1030A-EBD4-415F-9797-CEB1E9FD8080}" type="pres">
      <dgm:prSet presAssocID="{D28D4C52-E6B5-44C9-BDBF-B83A7A76BEEE}" presName="iconBgRect" presStyleLbl="bgShp" presStyleIdx="1" presStyleCnt="3"/>
      <dgm:spPr/>
    </dgm:pt>
    <dgm:pt modelId="{437C3306-89FB-4F6E-9A53-9D9E8F72B3E0}" type="pres">
      <dgm:prSet presAssocID="{D28D4C52-E6B5-44C9-BDBF-B83A7A76BEE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4035EB35-2BB5-434F-930B-5ACC00DD0774}" type="pres">
      <dgm:prSet presAssocID="{D28D4C52-E6B5-44C9-BDBF-B83A7A76BEEE}" presName="spaceRect" presStyleCnt="0"/>
      <dgm:spPr/>
    </dgm:pt>
    <dgm:pt modelId="{CD89136A-C7A7-473B-8828-7419902BA715}" type="pres">
      <dgm:prSet presAssocID="{D28D4C52-E6B5-44C9-BDBF-B83A7A76BEEE}" presName="textRect" presStyleLbl="revTx" presStyleIdx="1" presStyleCnt="3">
        <dgm:presLayoutVars>
          <dgm:chMax val="1"/>
          <dgm:chPref val="1"/>
        </dgm:presLayoutVars>
      </dgm:prSet>
      <dgm:spPr/>
    </dgm:pt>
    <dgm:pt modelId="{3B2D5981-EA4C-4011-A0BD-D5EA92884B51}" type="pres">
      <dgm:prSet presAssocID="{2499CD0A-96E1-4187-B500-2361F262C1E1}" presName="sibTrans" presStyleCnt="0"/>
      <dgm:spPr/>
    </dgm:pt>
    <dgm:pt modelId="{9543A9CF-8A75-4F63-A528-4EE339BF633B}" type="pres">
      <dgm:prSet presAssocID="{F43778BF-9F58-48CB-A9B8-12EA24FDF238}" presName="compNode" presStyleCnt="0"/>
      <dgm:spPr/>
    </dgm:pt>
    <dgm:pt modelId="{38D03841-484E-4FA4-A3BB-4CB92A67F540}" type="pres">
      <dgm:prSet presAssocID="{F43778BF-9F58-48CB-A9B8-12EA24FDF238}" presName="iconBgRect" presStyleLbl="bgShp" presStyleIdx="2" presStyleCnt="3"/>
      <dgm:spPr/>
    </dgm:pt>
    <dgm:pt modelId="{5E0F5702-AE96-433D-8B60-B0E6A22F1E9D}" type="pres">
      <dgm:prSet presAssocID="{F43778BF-9F58-48CB-A9B8-12EA24FDF2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42BB0D6-3336-4460-9D25-C80BB5966753}" type="pres">
      <dgm:prSet presAssocID="{F43778BF-9F58-48CB-A9B8-12EA24FDF238}" presName="spaceRect" presStyleCnt="0"/>
      <dgm:spPr/>
    </dgm:pt>
    <dgm:pt modelId="{D05A3972-5E63-47E4-8DAE-76429D609886}" type="pres">
      <dgm:prSet presAssocID="{F43778BF-9F58-48CB-A9B8-12EA24FDF2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C254C3C-92EA-40EE-89B6-B9ECDE78F869}" srcId="{1F720E9C-DF78-4DDF-B03F-16E85FF5CD9E}" destId="{F43778BF-9F58-48CB-A9B8-12EA24FDF238}" srcOrd="2" destOrd="0" parTransId="{B096A8F4-C296-4421-B140-9D5D6C55FE8C}" sibTransId="{A15427DA-4DF4-4884-809E-1BA47AFFE333}"/>
    <dgm:cxn modelId="{F980B49F-200B-4DCC-BBE5-449D74F92CAA}" type="presOf" srcId="{F43778BF-9F58-48CB-A9B8-12EA24FDF238}" destId="{D05A3972-5E63-47E4-8DAE-76429D609886}" srcOrd="0" destOrd="0" presId="urn:microsoft.com/office/officeart/2018/5/layout/IconCircleLabelList"/>
    <dgm:cxn modelId="{014183B9-A23A-4D31-8F3C-5F8ED372B4D5}" srcId="{1F720E9C-DF78-4DDF-B03F-16E85FF5CD9E}" destId="{AAE8EE0E-C961-4831-ADCA-BACF74ECBF20}" srcOrd="0" destOrd="0" parTransId="{DAC3CE26-1056-4BDF-A0B8-BAF8EB9A091D}" sibTransId="{A8E325EF-B724-4625-911C-3722F2FFE5F4}"/>
    <dgm:cxn modelId="{D5BF75D8-4CE9-4604-A22E-2343A0E4823C}" type="presOf" srcId="{1F720E9C-DF78-4DDF-B03F-16E85FF5CD9E}" destId="{6462B51B-5DBD-4CF8-B569-8618CC0F0987}" srcOrd="0" destOrd="0" presId="urn:microsoft.com/office/officeart/2018/5/layout/IconCircleLabelList"/>
    <dgm:cxn modelId="{6212CADA-5CD1-48D2-B22C-7D8ABDB0DA0B}" type="presOf" srcId="{D28D4C52-E6B5-44C9-BDBF-B83A7A76BEEE}" destId="{CD89136A-C7A7-473B-8828-7419902BA715}" srcOrd="0" destOrd="0" presId="urn:microsoft.com/office/officeart/2018/5/layout/IconCircleLabelList"/>
    <dgm:cxn modelId="{04C468E0-1CA8-42B5-A346-348609BA6507}" type="presOf" srcId="{AAE8EE0E-C961-4831-ADCA-BACF74ECBF20}" destId="{3A81C50F-2ACD-4110-B737-62A0785FDF9D}" srcOrd="0" destOrd="0" presId="urn:microsoft.com/office/officeart/2018/5/layout/IconCircleLabelList"/>
    <dgm:cxn modelId="{3515E8E0-1011-4918-9CDE-7459EEECDED4}" srcId="{1F720E9C-DF78-4DDF-B03F-16E85FF5CD9E}" destId="{D28D4C52-E6B5-44C9-BDBF-B83A7A76BEEE}" srcOrd="1" destOrd="0" parTransId="{2B0FF955-06D1-4D27-B7CC-4F194C2347D9}" sibTransId="{2499CD0A-96E1-4187-B500-2361F262C1E1}"/>
    <dgm:cxn modelId="{C5F820A7-87C3-4583-938E-F30D6DB2DE9B}" type="presParOf" srcId="{6462B51B-5DBD-4CF8-B569-8618CC0F0987}" destId="{5F4DBE98-DADD-4104-94CD-D46AA5E7F733}" srcOrd="0" destOrd="0" presId="urn:microsoft.com/office/officeart/2018/5/layout/IconCircleLabelList"/>
    <dgm:cxn modelId="{FB68FB4F-E9B0-4831-97A6-B9F84508A9E1}" type="presParOf" srcId="{5F4DBE98-DADD-4104-94CD-D46AA5E7F733}" destId="{1AEC3BBB-22BE-493C-8C4B-0BD8B1C77ECE}" srcOrd="0" destOrd="0" presId="urn:microsoft.com/office/officeart/2018/5/layout/IconCircleLabelList"/>
    <dgm:cxn modelId="{460278D3-8CD0-496A-9353-7BF2B1E14FA4}" type="presParOf" srcId="{5F4DBE98-DADD-4104-94CD-D46AA5E7F733}" destId="{F8F7E6DC-8BD2-44B6-8DB8-816EC37B44F0}" srcOrd="1" destOrd="0" presId="urn:microsoft.com/office/officeart/2018/5/layout/IconCircleLabelList"/>
    <dgm:cxn modelId="{18E30E5D-0DAE-4AAF-B488-2C5515C96CAC}" type="presParOf" srcId="{5F4DBE98-DADD-4104-94CD-D46AA5E7F733}" destId="{065EC9FA-994B-4548-A80E-7A300401A225}" srcOrd="2" destOrd="0" presId="urn:microsoft.com/office/officeart/2018/5/layout/IconCircleLabelList"/>
    <dgm:cxn modelId="{D6E74006-E050-463A-A318-90031341D4B3}" type="presParOf" srcId="{5F4DBE98-DADD-4104-94CD-D46AA5E7F733}" destId="{3A81C50F-2ACD-4110-B737-62A0785FDF9D}" srcOrd="3" destOrd="0" presId="urn:microsoft.com/office/officeart/2018/5/layout/IconCircleLabelList"/>
    <dgm:cxn modelId="{D0617011-CD5E-432F-BB24-1AAEDAE80AAB}" type="presParOf" srcId="{6462B51B-5DBD-4CF8-B569-8618CC0F0987}" destId="{260AD01C-50F5-47F1-8CD7-1565E79AC19F}" srcOrd="1" destOrd="0" presId="urn:microsoft.com/office/officeart/2018/5/layout/IconCircleLabelList"/>
    <dgm:cxn modelId="{F3DC2CC7-F75A-49F1-A6BF-6392CCA9A38D}" type="presParOf" srcId="{6462B51B-5DBD-4CF8-B569-8618CC0F0987}" destId="{C51661EF-46DF-40CE-B1D0-A05D7D57B2DE}" srcOrd="2" destOrd="0" presId="urn:microsoft.com/office/officeart/2018/5/layout/IconCircleLabelList"/>
    <dgm:cxn modelId="{20CF97E3-9496-4E77-A2C2-103564D566DD}" type="presParOf" srcId="{C51661EF-46DF-40CE-B1D0-A05D7D57B2DE}" destId="{D1E1030A-EBD4-415F-9797-CEB1E9FD8080}" srcOrd="0" destOrd="0" presId="urn:microsoft.com/office/officeart/2018/5/layout/IconCircleLabelList"/>
    <dgm:cxn modelId="{5ADF68DF-DAD7-4033-93FD-F59FE5ED80AB}" type="presParOf" srcId="{C51661EF-46DF-40CE-B1D0-A05D7D57B2DE}" destId="{437C3306-89FB-4F6E-9A53-9D9E8F72B3E0}" srcOrd="1" destOrd="0" presId="urn:microsoft.com/office/officeart/2018/5/layout/IconCircleLabelList"/>
    <dgm:cxn modelId="{2DE271A9-91F0-48E4-8A83-5DD62CF86AA3}" type="presParOf" srcId="{C51661EF-46DF-40CE-B1D0-A05D7D57B2DE}" destId="{4035EB35-2BB5-434F-930B-5ACC00DD0774}" srcOrd="2" destOrd="0" presId="urn:microsoft.com/office/officeart/2018/5/layout/IconCircleLabelList"/>
    <dgm:cxn modelId="{C3385A6D-51F2-404C-82C3-FEFF913915FB}" type="presParOf" srcId="{C51661EF-46DF-40CE-B1D0-A05D7D57B2DE}" destId="{CD89136A-C7A7-473B-8828-7419902BA715}" srcOrd="3" destOrd="0" presId="urn:microsoft.com/office/officeart/2018/5/layout/IconCircleLabelList"/>
    <dgm:cxn modelId="{26430264-175F-4B1B-A680-B9F39537228F}" type="presParOf" srcId="{6462B51B-5DBD-4CF8-B569-8618CC0F0987}" destId="{3B2D5981-EA4C-4011-A0BD-D5EA92884B51}" srcOrd="3" destOrd="0" presId="urn:microsoft.com/office/officeart/2018/5/layout/IconCircleLabelList"/>
    <dgm:cxn modelId="{BAD476BA-785C-45C5-9C17-B8D06AEC0F59}" type="presParOf" srcId="{6462B51B-5DBD-4CF8-B569-8618CC0F0987}" destId="{9543A9CF-8A75-4F63-A528-4EE339BF633B}" srcOrd="4" destOrd="0" presId="urn:microsoft.com/office/officeart/2018/5/layout/IconCircleLabelList"/>
    <dgm:cxn modelId="{BA6026F9-9646-46BB-98C1-1FA3C213FA3B}" type="presParOf" srcId="{9543A9CF-8A75-4F63-A528-4EE339BF633B}" destId="{38D03841-484E-4FA4-A3BB-4CB92A67F540}" srcOrd="0" destOrd="0" presId="urn:microsoft.com/office/officeart/2018/5/layout/IconCircleLabelList"/>
    <dgm:cxn modelId="{AC8B709F-7A77-42BB-9D06-D39668CD1E1A}" type="presParOf" srcId="{9543A9CF-8A75-4F63-A528-4EE339BF633B}" destId="{5E0F5702-AE96-433D-8B60-B0E6A22F1E9D}" srcOrd="1" destOrd="0" presId="urn:microsoft.com/office/officeart/2018/5/layout/IconCircleLabelList"/>
    <dgm:cxn modelId="{5891A0EA-82B1-48C1-AADB-9FB7E206E65D}" type="presParOf" srcId="{9543A9CF-8A75-4F63-A528-4EE339BF633B}" destId="{242BB0D6-3336-4460-9D25-C80BB5966753}" srcOrd="2" destOrd="0" presId="urn:microsoft.com/office/officeart/2018/5/layout/IconCircleLabelList"/>
    <dgm:cxn modelId="{9C0B0026-395E-441F-B36A-C6C6F4F83DA0}" type="presParOf" srcId="{9543A9CF-8A75-4F63-A528-4EE339BF633B}" destId="{D05A3972-5E63-47E4-8DAE-76429D60988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85A12E-8BAD-4DAF-A9B3-173265739AA4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00B539-1C00-4B65-B7B1-D761CC2AA30D}">
      <dgm:prSet/>
      <dgm:spPr/>
      <dgm:t>
        <a:bodyPr/>
        <a:lstStyle/>
        <a:p>
          <a:r>
            <a:rPr lang="en-US"/>
            <a:t>Continuous system monitoring</a:t>
          </a:r>
        </a:p>
      </dgm:t>
    </dgm:pt>
    <dgm:pt modelId="{F79AD1A7-66C5-4B53-A09A-8A228686C256}" type="parTrans" cxnId="{0911BAD6-652E-4C99-B9D6-0982A7C46513}">
      <dgm:prSet/>
      <dgm:spPr/>
      <dgm:t>
        <a:bodyPr/>
        <a:lstStyle/>
        <a:p>
          <a:endParaRPr lang="en-US"/>
        </a:p>
      </dgm:t>
    </dgm:pt>
    <dgm:pt modelId="{F2C29693-1177-4952-81AE-F380EEA09640}" type="sibTrans" cxnId="{0911BAD6-652E-4C99-B9D6-0982A7C46513}">
      <dgm:prSet/>
      <dgm:spPr/>
      <dgm:t>
        <a:bodyPr/>
        <a:lstStyle/>
        <a:p>
          <a:endParaRPr lang="en-US"/>
        </a:p>
      </dgm:t>
    </dgm:pt>
    <dgm:pt modelId="{4B745D24-DA12-4BB5-886E-F400240AB95A}">
      <dgm:prSet/>
      <dgm:spPr/>
      <dgm:t>
        <a:bodyPr/>
        <a:lstStyle/>
        <a:p>
          <a:r>
            <a:rPr lang="en-US"/>
            <a:t>Detection of suspicious behavior</a:t>
          </a:r>
        </a:p>
      </dgm:t>
    </dgm:pt>
    <dgm:pt modelId="{B66FB070-ED42-4A43-BE88-4B56ABA56502}" type="parTrans" cxnId="{70719B5E-7C2F-4DD7-AEC9-41183B961EF6}">
      <dgm:prSet/>
      <dgm:spPr/>
      <dgm:t>
        <a:bodyPr/>
        <a:lstStyle/>
        <a:p>
          <a:endParaRPr lang="en-US"/>
        </a:p>
      </dgm:t>
    </dgm:pt>
    <dgm:pt modelId="{52B50969-210E-45E8-801E-E533B3E44471}" type="sibTrans" cxnId="{70719B5E-7C2F-4DD7-AEC9-41183B961EF6}">
      <dgm:prSet/>
      <dgm:spPr/>
      <dgm:t>
        <a:bodyPr/>
        <a:lstStyle/>
        <a:p>
          <a:endParaRPr lang="en-US"/>
        </a:p>
      </dgm:t>
    </dgm:pt>
    <dgm:pt modelId="{75C40827-4435-4632-A071-F5EFAFA55E42}">
      <dgm:prSet/>
      <dgm:spPr/>
      <dgm:t>
        <a:bodyPr/>
        <a:lstStyle/>
        <a:p>
          <a:r>
            <a:rPr lang="en-US"/>
            <a:t>Severity-based alerting</a:t>
          </a:r>
        </a:p>
      </dgm:t>
    </dgm:pt>
    <dgm:pt modelId="{14E58E17-0B0F-489F-A2DA-D805D8F5BAC8}" type="parTrans" cxnId="{D632C6CC-0D55-4079-B187-2C7400DEB55E}">
      <dgm:prSet/>
      <dgm:spPr/>
      <dgm:t>
        <a:bodyPr/>
        <a:lstStyle/>
        <a:p>
          <a:endParaRPr lang="en-US"/>
        </a:p>
      </dgm:t>
    </dgm:pt>
    <dgm:pt modelId="{5F1EA251-BD41-4DA7-84C2-B30990BE2FDC}" type="sibTrans" cxnId="{D632C6CC-0D55-4079-B187-2C7400DEB55E}">
      <dgm:prSet/>
      <dgm:spPr/>
      <dgm:t>
        <a:bodyPr/>
        <a:lstStyle/>
        <a:p>
          <a:endParaRPr lang="en-US"/>
        </a:p>
      </dgm:t>
    </dgm:pt>
    <dgm:pt modelId="{70005393-E01A-4CDE-8466-B2EA6C4C5CD3}">
      <dgm:prSet/>
      <dgm:spPr/>
      <dgm:t>
        <a:bodyPr/>
        <a:lstStyle/>
        <a:p>
          <a:r>
            <a:rPr lang="en-US"/>
            <a:t>ML-assisted classification</a:t>
          </a:r>
        </a:p>
      </dgm:t>
    </dgm:pt>
    <dgm:pt modelId="{51D66DD9-1CF7-4C2D-9E4F-CF1EA448DCAC}" type="parTrans" cxnId="{639B04E4-B34F-48CA-81D5-DD206C739A3C}">
      <dgm:prSet/>
      <dgm:spPr/>
      <dgm:t>
        <a:bodyPr/>
        <a:lstStyle/>
        <a:p>
          <a:endParaRPr lang="en-US"/>
        </a:p>
      </dgm:t>
    </dgm:pt>
    <dgm:pt modelId="{97BEDA82-D4EA-4FDA-A5A1-D709EE78FEB3}" type="sibTrans" cxnId="{639B04E4-B34F-48CA-81D5-DD206C739A3C}">
      <dgm:prSet/>
      <dgm:spPr/>
      <dgm:t>
        <a:bodyPr/>
        <a:lstStyle/>
        <a:p>
          <a:endParaRPr lang="en-US"/>
        </a:p>
      </dgm:t>
    </dgm:pt>
    <dgm:pt modelId="{80C6FFDA-3A77-4F97-9570-50F1FD6519E2}" type="pres">
      <dgm:prSet presAssocID="{8785A12E-8BAD-4DAF-A9B3-173265739AA4}" presName="linear" presStyleCnt="0">
        <dgm:presLayoutVars>
          <dgm:dir/>
          <dgm:animLvl val="lvl"/>
          <dgm:resizeHandles val="exact"/>
        </dgm:presLayoutVars>
      </dgm:prSet>
      <dgm:spPr/>
    </dgm:pt>
    <dgm:pt modelId="{DC77E414-3C4E-45C9-8795-9A1F389BD020}" type="pres">
      <dgm:prSet presAssocID="{C900B539-1C00-4B65-B7B1-D761CC2AA30D}" presName="parentLin" presStyleCnt="0"/>
      <dgm:spPr/>
    </dgm:pt>
    <dgm:pt modelId="{E0D6502B-FE7C-424D-9066-8ED3242EAFC4}" type="pres">
      <dgm:prSet presAssocID="{C900B539-1C00-4B65-B7B1-D761CC2AA30D}" presName="parentLeftMargin" presStyleLbl="node1" presStyleIdx="0" presStyleCnt="4"/>
      <dgm:spPr/>
    </dgm:pt>
    <dgm:pt modelId="{65EB6B58-1167-4165-9EBB-A780FA025596}" type="pres">
      <dgm:prSet presAssocID="{C900B539-1C00-4B65-B7B1-D761CC2AA30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7CCD310-94BF-4284-9F74-89B74ACEEEC1}" type="pres">
      <dgm:prSet presAssocID="{C900B539-1C00-4B65-B7B1-D761CC2AA30D}" presName="negativeSpace" presStyleCnt="0"/>
      <dgm:spPr/>
    </dgm:pt>
    <dgm:pt modelId="{FAA0B1A0-E1D0-491D-A7C3-4AA8AA8DC872}" type="pres">
      <dgm:prSet presAssocID="{C900B539-1C00-4B65-B7B1-D761CC2AA30D}" presName="childText" presStyleLbl="conFgAcc1" presStyleIdx="0" presStyleCnt="4">
        <dgm:presLayoutVars>
          <dgm:bulletEnabled val="1"/>
        </dgm:presLayoutVars>
      </dgm:prSet>
      <dgm:spPr/>
    </dgm:pt>
    <dgm:pt modelId="{B185ABC9-FF07-4FF2-B566-2E1DBDDD3268}" type="pres">
      <dgm:prSet presAssocID="{F2C29693-1177-4952-81AE-F380EEA09640}" presName="spaceBetweenRectangles" presStyleCnt="0"/>
      <dgm:spPr/>
    </dgm:pt>
    <dgm:pt modelId="{C422A31C-2042-4EC4-8512-6B39E8D5F7AE}" type="pres">
      <dgm:prSet presAssocID="{4B745D24-DA12-4BB5-886E-F400240AB95A}" presName="parentLin" presStyleCnt="0"/>
      <dgm:spPr/>
    </dgm:pt>
    <dgm:pt modelId="{96E47268-351D-451E-8345-1D77DD50C725}" type="pres">
      <dgm:prSet presAssocID="{4B745D24-DA12-4BB5-886E-F400240AB95A}" presName="parentLeftMargin" presStyleLbl="node1" presStyleIdx="0" presStyleCnt="4"/>
      <dgm:spPr/>
    </dgm:pt>
    <dgm:pt modelId="{09DFFEC8-2920-4C19-8AA8-1C7944ECB50A}" type="pres">
      <dgm:prSet presAssocID="{4B745D24-DA12-4BB5-886E-F400240AB95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1FAB950-67AE-477B-B88F-A6E24440C93E}" type="pres">
      <dgm:prSet presAssocID="{4B745D24-DA12-4BB5-886E-F400240AB95A}" presName="negativeSpace" presStyleCnt="0"/>
      <dgm:spPr/>
    </dgm:pt>
    <dgm:pt modelId="{F3DAE5B1-C462-4EF7-9E51-F757C0249806}" type="pres">
      <dgm:prSet presAssocID="{4B745D24-DA12-4BB5-886E-F400240AB95A}" presName="childText" presStyleLbl="conFgAcc1" presStyleIdx="1" presStyleCnt="4">
        <dgm:presLayoutVars>
          <dgm:bulletEnabled val="1"/>
        </dgm:presLayoutVars>
      </dgm:prSet>
      <dgm:spPr/>
    </dgm:pt>
    <dgm:pt modelId="{3A36573B-6506-4028-AB7F-E3D191D7D200}" type="pres">
      <dgm:prSet presAssocID="{52B50969-210E-45E8-801E-E533B3E44471}" presName="spaceBetweenRectangles" presStyleCnt="0"/>
      <dgm:spPr/>
    </dgm:pt>
    <dgm:pt modelId="{C328534C-63C3-40B3-BC7B-71531D9819A2}" type="pres">
      <dgm:prSet presAssocID="{75C40827-4435-4632-A071-F5EFAFA55E42}" presName="parentLin" presStyleCnt="0"/>
      <dgm:spPr/>
    </dgm:pt>
    <dgm:pt modelId="{125FB1FC-80F4-40FE-9DF7-41DFCA9A2F30}" type="pres">
      <dgm:prSet presAssocID="{75C40827-4435-4632-A071-F5EFAFA55E42}" presName="parentLeftMargin" presStyleLbl="node1" presStyleIdx="1" presStyleCnt="4"/>
      <dgm:spPr/>
    </dgm:pt>
    <dgm:pt modelId="{F4419367-1921-4930-AF1B-4C57BFEF97F2}" type="pres">
      <dgm:prSet presAssocID="{75C40827-4435-4632-A071-F5EFAFA55E4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E9D63A-16A8-4193-B798-65B9F38006F7}" type="pres">
      <dgm:prSet presAssocID="{75C40827-4435-4632-A071-F5EFAFA55E42}" presName="negativeSpace" presStyleCnt="0"/>
      <dgm:spPr/>
    </dgm:pt>
    <dgm:pt modelId="{38521097-58EA-47B2-BB6D-0E60D6576CDD}" type="pres">
      <dgm:prSet presAssocID="{75C40827-4435-4632-A071-F5EFAFA55E42}" presName="childText" presStyleLbl="conFgAcc1" presStyleIdx="2" presStyleCnt="4">
        <dgm:presLayoutVars>
          <dgm:bulletEnabled val="1"/>
        </dgm:presLayoutVars>
      </dgm:prSet>
      <dgm:spPr/>
    </dgm:pt>
    <dgm:pt modelId="{9A8DEBF0-813F-406B-8CEF-0398ABE3CD6A}" type="pres">
      <dgm:prSet presAssocID="{5F1EA251-BD41-4DA7-84C2-B30990BE2FDC}" presName="spaceBetweenRectangles" presStyleCnt="0"/>
      <dgm:spPr/>
    </dgm:pt>
    <dgm:pt modelId="{015CE33F-3A85-492B-ACBE-62804E09B0C6}" type="pres">
      <dgm:prSet presAssocID="{70005393-E01A-4CDE-8466-B2EA6C4C5CD3}" presName="parentLin" presStyleCnt="0"/>
      <dgm:spPr/>
    </dgm:pt>
    <dgm:pt modelId="{BCFEE521-BB85-4130-BA0C-3B50C5949D76}" type="pres">
      <dgm:prSet presAssocID="{70005393-E01A-4CDE-8466-B2EA6C4C5CD3}" presName="parentLeftMargin" presStyleLbl="node1" presStyleIdx="2" presStyleCnt="4"/>
      <dgm:spPr/>
    </dgm:pt>
    <dgm:pt modelId="{B8567E53-16D2-4413-BDE8-3DF7D3BBDDFB}" type="pres">
      <dgm:prSet presAssocID="{70005393-E01A-4CDE-8466-B2EA6C4C5CD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5DDB331-B39E-4FEA-955D-489C5D394322}" type="pres">
      <dgm:prSet presAssocID="{70005393-E01A-4CDE-8466-B2EA6C4C5CD3}" presName="negativeSpace" presStyleCnt="0"/>
      <dgm:spPr/>
    </dgm:pt>
    <dgm:pt modelId="{998AB376-6B9B-4D02-AA29-738CE00394AB}" type="pres">
      <dgm:prSet presAssocID="{70005393-E01A-4CDE-8466-B2EA6C4C5CD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7FB2107-E137-480E-951A-2BA641605CED}" type="presOf" srcId="{C900B539-1C00-4B65-B7B1-D761CC2AA30D}" destId="{65EB6B58-1167-4165-9EBB-A780FA025596}" srcOrd="1" destOrd="0" presId="urn:microsoft.com/office/officeart/2005/8/layout/list1"/>
    <dgm:cxn modelId="{02B22B0A-A226-4276-9A47-C1BA591E80D9}" type="presOf" srcId="{4B745D24-DA12-4BB5-886E-F400240AB95A}" destId="{96E47268-351D-451E-8345-1D77DD50C725}" srcOrd="0" destOrd="0" presId="urn:microsoft.com/office/officeart/2005/8/layout/list1"/>
    <dgm:cxn modelId="{4E899916-8EA4-4A6F-8F42-50651C743ED2}" type="presOf" srcId="{8785A12E-8BAD-4DAF-A9B3-173265739AA4}" destId="{80C6FFDA-3A77-4F97-9570-50F1FD6519E2}" srcOrd="0" destOrd="0" presId="urn:microsoft.com/office/officeart/2005/8/layout/list1"/>
    <dgm:cxn modelId="{62433635-1F08-44B8-87F6-5E2FD7BDCD98}" type="presOf" srcId="{70005393-E01A-4CDE-8466-B2EA6C4C5CD3}" destId="{BCFEE521-BB85-4130-BA0C-3B50C5949D76}" srcOrd="0" destOrd="0" presId="urn:microsoft.com/office/officeart/2005/8/layout/list1"/>
    <dgm:cxn modelId="{70719B5E-7C2F-4DD7-AEC9-41183B961EF6}" srcId="{8785A12E-8BAD-4DAF-A9B3-173265739AA4}" destId="{4B745D24-DA12-4BB5-886E-F400240AB95A}" srcOrd="1" destOrd="0" parTransId="{B66FB070-ED42-4A43-BE88-4B56ABA56502}" sibTransId="{52B50969-210E-45E8-801E-E533B3E44471}"/>
    <dgm:cxn modelId="{87D73A75-9A27-4141-A7E8-7039BB2DFC64}" type="presOf" srcId="{75C40827-4435-4632-A071-F5EFAFA55E42}" destId="{125FB1FC-80F4-40FE-9DF7-41DFCA9A2F30}" srcOrd="0" destOrd="0" presId="urn:microsoft.com/office/officeart/2005/8/layout/list1"/>
    <dgm:cxn modelId="{BAB4B490-D110-4BB9-B609-BD1C9C6D8A20}" type="presOf" srcId="{70005393-E01A-4CDE-8466-B2EA6C4C5CD3}" destId="{B8567E53-16D2-4413-BDE8-3DF7D3BBDDFB}" srcOrd="1" destOrd="0" presId="urn:microsoft.com/office/officeart/2005/8/layout/list1"/>
    <dgm:cxn modelId="{2566DC96-E149-4548-ABFA-EFA125AD7FA8}" type="presOf" srcId="{4B745D24-DA12-4BB5-886E-F400240AB95A}" destId="{09DFFEC8-2920-4C19-8AA8-1C7944ECB50A}" srcOrd="1" destOrd="0" presId="urn:microsoft.com/office/officeart/2005/8/layout/list1"/>
    <dgm:cxn modelId="{BA47FCC1-B8A1-4ADA-B418-D7FDE6C2B0EB}" type="presOf" srcId="{75C40827-4435-4632-A071-F5EFAFA55E42}" destId="{F4419367-1921-4930-AF1B-4C57BFEF97F2}" srcOrd="1" destOrd="0" presId="urn:microsoft.com/office/officeart/2005/8/layout/list1"/>
    <dgm:cxn modelId="{158C63C6-646B-47CD-A2BF-D7F01FB8168E}" type="presOf" srcId="{C900B539-1C00-4B65-B7B1-D761CC2AA30D}" destId="{E0D6502B-FE7C-424D-9066-8ED3242EAFC4}" srcOrd="0" destOrd="0" presId="urn:microsoft.com/office/officeart/2005/8/layout/list1"/>
    <dgm:cxn modelId="{D632C6CC-0D55-4079-B187-2C7400DEB55E}" srcId="{8785A12E-8BAD-4DAF-A9B3-173265739AA4}" destId="{75C40827-4435-4632-A071-F5EFAFA55E42}" srcOrd="2" destOrd="0" parTransId="{14E58E17-0B0F-489F-A2DA-D805D8F5BAC8}" sibTransId="{5F1EA251-BD41-4DA7-84C2-B30990BE2FDC}"/>
    <dgm:cxn modelId="{0911BAD6-652E-4C99-B9D6-0982A7C46513}" srcId="{8785A12E-8BAD-4DAF-A9B3-173265739AA4}" destId="{C900B539-1C00-4B65-B7B1-D761CC2AA30D}" srcOrd="0" destOrd="0" parTransId="{F79AD1A7-66C5-4B53-A09A-8A228686C256}" sibTransId="{F2C29693-1177-4952-81AE-F380EEA09640}"/>
    <dgm:cxn modelId="{639B04E4-B34F-48CA-81D5-DD206C739A3C}" srcId="{8785A12E-8BAD-4DAF-A9B3-173265739AA4}" destId="{70005393-E01A-4CDE-8466-B2EA6C4C5CD3}" srcOrd="3" destOrd="0" parTransId="{51D66DD9-1CF7-4C2D-9E4F-CF1EA448DCAC}" sibTransId="{97BEDA82-D4EA-4FDA-A5A1-D709EE78FEB3}"/>
    <dgm:cxn modelId="{326859D4-C9BC-485A-BD72-2638624426B5}" type="presParOf" srcId="{80C6FFDA-3A77-4F97-9570-50F1FD6519E2}" destId="{DC77E414-3C4E-45C9-8795-9A1F389BD020}" srcOrd="0" destOrd="0" presId="urn:microsoft.com/office/officeart/2005/8/layout/list1"/>
    <dgm:cxn modelId="{EA77369C-B786-4E8D-BF99-CB87793E6CFE}" type="presParOf" srcId="{DC77E414-3C4E-45C9-8795-9A1F389BD020}" destId="{E0D6502B-FE7C-424D-9066-8ED3242EAFC4}" srcOrd="0" destOrd="0" presId="urn:microsoft.com/office/officeart/2005/8/layout/list1"/>
    <dgm:cxn modelId="{8E308EB0-DBF4-4730-9C01-C18E76C6A517}" type="presParOf" srcId="{DC77E414-3C4E-45C9-8795-9A1F389BD020}" destId="{65EB6B58-1167-4165-9EBB-A780FA025596}" srcOrd="1" destOrd="0" presId="urn:microsoft.com/office/officeart/2005/8/layout/list1"/>
    <dgm:cxn modelId="{EF4BF1DB-CF29-4A5B-926D-260B796C2964}" type="presParOf" srcId="{80C6FFDA-3A77-4F97-9570-50F1FD6519E2}" destId="{37CCD310-94BF-4284-9F74-89B74ACEEEC1}" srcOrd="1" destOrd="0" presId="urn:microsoft.com/office/officeart/2005/8/layout/list1"/>
    <dgm:cxn modelId="{8FCBD185-2DFE-4C27-A1CD-81C21CC6B9C6}" type="presParOf" srcId="{80C6FFDA-3A77-4F97-9570-50F1FD6519E2}" destId="{FAA0B1A0-E1D0-491D-A7C3-4AA8AA8DC872}" srcOrd="2" destOrd="0" presId="urn:microsoft.com/office/officeart/2005/8/layout/list1"/>
    <dgm:cxn modelId="{8BD0D38E-CFA9-43D0-B87A-B1A369AE5B2A}" type="presParOf" srcId="{80C6FFDA-3A77-4F97-9570-50F1FD6519E2}" destId="{B185ABC9-FF07-4FF2-B566-2E1DBDDD3268}" srcOrd="3" destOrd="0" presId="urn:microsoft.com/office/officeart/2005/8/layout/list1"/>
    <dgm:cxn modelId="{EEC0ECCB-2491-459F-A695-84C92FD92ACD}" type="presParOf" srcId="{80C6FFDA-3A77-4F97-9570-50F1FD6519E2}" destId="{C422A31C-2042-4EC4-8512-6B39E8D5F7AE}" srcOrd="4" destOrd="0" presId="urn:microsoft.com/office/officeart/2005/8/layout/list1"/>
    <dgm:cxn modelId="{7563D992-E258-45BA-9130-7785FE577F7E}" type="presParOf" srcId="{C422A31C-2042-4EC4-8512-6B39E8D5F7AE}" destId="{96E47268-351D-451E-8345-1D77DD50C725}" srcOrd="0" destOrd="0" presId="urn:microsoft.com/office/officeart/2005/8/layout/list1"/>
    <dgm:cxn modelId="{F9F61C00-0F34-44E0-9D28-91199D014CEE}" type="presParOf" srcId="{C422A31C-2042-4EC4-8512-6B39E8D5F7AE}" destId="{09DFFEC8-2920-4C19-8AA8-1C7944ECB50A}" srcOrd="1" destOrd="0" presId="urn:microsoft.com/office/officeart/2005/8/layout/list1"/>
    <dgm:cxn modelId="{15B692EB-58D8-4A53-AC35-B300D335FC7B}" type="presParOf" srcId="{80C6FFDA-3A77-4F97-9570-50F1FD6519E2}" destId="{A1FAB950-67AE-477B-B88F-A6E24440C93E}" srcOrd="5" destOrd="0" presId="urn:microsoft.com/office/officeart/2005/8/layout/list1"/>
    <dgm:cxn modelId="{EADDA910-5C7C-45E1-80CB-51E96411C12A}" type="presParOf" srcId="{80C6FFDA-3A77-4F97-9570-50F1FD6519E2}" destId="{F3DAE5B1-C462-4EF7-9E51-F757C0249806}" srcOrd="6" destOrd="0" presId="urn:microsoft.com/office/officeart/2005/8/layout/list1"/>
    <dgm:cxn modelId="{73F44CAD-3A58-458A-9A91-48FE4CC3B4BE}" type="presParOf" srcId="{80C6FFDA-3A77-4F97-9570-50F1FD6519E2}" destId="{3A36573B-6506-4028-AB7F-E3D191D7D200}" srcOrd="7" destOrd="0" presId="urn:microsoft.com/office/officeart/2005/8/layout/list1"/>
    <dgm:cxn modelId="{7514618E-397B-4817-92DB-41C93D8C11E4}" type="presParOf" srcId="{80C6FFDA-3A77-4F97-9570-50F1FD6519E2}" destId="{C328534C-63C3-40B3-BC7B-71531D9819A2}" srcOrd="8" destOrd="0" presId="urn:microsoft.com/office/officeart/2005/8/layout/list1"/>
    <dgm:cxn modelId="{9845DA9C-3C1D-4B69-B6D4-6FFF7B79CBB8}" type="presParOf" srcId="{C328534C-63C3-40B3-BC7B-71531D9819A2}" destId="{125FB1FC-80F4-40FE-9DF7-41DFCA9A2F30}" srcOrd="0" destOrd="0" presId="urn:microsoft.com/office/officeart/2005/8/layout/list1"/>
    <dgm:cxn modelId="{1B2600C1-2370-4359-A092-227A740DB4B7}" type="presParOf" srcId="{C328534C-63C3-40B3-BC7B-71531D9819A2}" destId="{F4419367-1921-4930-AF1B-4C57BFEF97F2}" srcOrd="1" destOrd="0" presId="urn:microsoft.com/office/officeart/2005/8/layout/list1"/>
    <dgm:cxn modelId="{726E5C1A-76E7-404B-A40D-319129536377}" type="presParOf" srcId="{80C6FFDA-3A77-4F97-9570-50F1FD6519E2}" destId="{A3E9D63A-16A8-4193-B798-65B9F38006F7}" srcOrd="9" destOrd="0" presId="urn:microsoft.com/office/officeart/2005/8/layout/list1"/>
    <dgm:cxn modelId="{60B95799-A110-45BF-9EC6-C8C3DCDAC648}" type="presParOf" srcId="{80C6FFDA-3A77-4F97-9570-50F1FD6519E2}" destId="{38521097-58EA-47B2-BB6D-0E60D6576CDD}" srcOrd="10" destOrd="0" presId="urn:microsoft.com/office/officeart/2005/8/layout/list1"/>
    <dgm:cxn modelId="{68F535F8-F213-4042-B847-033B432C5FF1}" type="presParOf" srcId="{80C6FFDA-3A77-4F97-9570-50F1FD6519E2}" destId="{9A8DEBF0-813F-406B-8CEF-0398ABE3CD6A}" srcOrd="11" destOrd="0" presId="urn:microsoft.com/office/officeart/2005/8/layout/list1"/>
    <dgm:cxn modelId="{0EB31330-8031-499F-9AF9-00D9F8AE9D34}" type="presParOf" srcId="{80C6FFDA-3A77-4F97-9570-50F1FD6519E2}" destId="{015CE33F-3A85-492B-ACBE-62804E09B0C6}" srcOrd="12" destOrd="0" presId="urn:microsoft.com/office/officeart/2005/8/layout/list1"/>
    <dgm:cxn modelId="{ECE370ED-2A02-4601-841D-E986DF38182E}" type="presParOf" srcId="{015CE33F-3A85-492B-ACBE-62804E09B0C6}" destId="{BCFEE521-BB85-4130-BA0C-3B50C5949D76}" srcOrd="0" destOrd="0" presId="urn:microsoft.com/office/officeart/2005/8/layout/list1"/>
    <dgm:cxn modelId="{724CB8D5-5A12-497A-8217-4B51FCB05A09}" type="presParOf" srcId="{015CE33F-3A85-492B-ACBE-62804E09B0C6}" destId="{B8567E53-16D2-4413-BDE8-3DF7D3BBDDFB}" srcOrd="1" destOrd="0" presId="urn:microsoft.com/office/officeart/2005/8/layout/list1"/>
    <dgm:cxn modelId="{3E32ABAB-117D-48FF-997D-53F434F77E87}" type="presParOf" srcId="{80C6FFDA-3A77-4F97-9570-50F1FD6519E2}" destId="{D5DDB331-B39E-4FEA-955D-489C5D394322}" srcOrd="13" destOrd="0" presId="urn:microsoft.com/office/officeart/2005/8/layout/list1"/>
    <dgm:cxn modelId="{F2E17419-4139-44F6-AF30-26FADC583F86}" type="presParOf" srcId="{80C6FFDA-3A77-4F97-9570-50F1FD6519E2}" destId="{998AB376-6B9B-4D02-AA29-738CE00394A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520C55-3120-48C9-9166-8D6D45B26F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7E7EEA1-B279-475B-AFF7-93062467F996}">
      <dgm:prSet/>
      <dgm:spPr/>
      <dgm:t>
        <a:bodyPr/>
        <a:lstStyle/>
        <a:p>
          <a:r>
            <a:rPr lang="en-US"/>
            <a:t>Offline-trained model</a:t>
          </a:r>
        </a:p>
      </dgm:t>
    </dgm:pt>
    <dgm:pt modelId="{8BCCB095-D880-4362-89BC-F0F6D084E87D}" type="parTrans" cxnId="{FA717A63-08E9-40DB-B8D9-69759C1F8F00}">
      <dgm:prSet/>
      <dgm:spPr/>
      <dgm:t>
        <a:bodyPr/>
        <a:lstStyle/>
        <a:p>
          <a:endParaRPr lang="en-US"/>
        </a:p>
      </dgm:t>
    </dgm:pt>
    <dgm:pt modelId="{77405EF6-3B5B-496D-9316-3D2941EF0877}" type="sibTrans" cxnId="{FA717A63-08E9-40DB-B8D9-69759C1F8F00}">
      <dgm:prSet/>
      <dgm:spPr/>
      <dgm:t>
        <a:bodyPr/>
        <a:lstStyle/>
        <a:p>
          <a:endParaRPr lang="en-US"/>
        </a:p>
      </dgm:t>
    </dgm:pt>
    <dgm:pt modelId="{4006147A-1C02-4FCB-884A-B6DD0FAFA31D}">
      <dgm:prSet/>
      <dgm:spPr/>
      <dgm:t>
        <a:bodyPr/>
        <a:lstStyle/>
        <a:p>
          <a:r>
            <a:rPr lang="en-US"/>
            <a:t>Supervised learning</a:t>
          </a:r>
        </a:p>
      </dgm:t>
    </dgm:pt>
    <dgm:pt modelId="{8BD17FD5-6CDC-490A-88E5-41A9F40BFCEF}" type="parTrans" cxnId="{F6EDB708-4089-4A82-8CC8-A3770B899729}">
      <dgm:prSet/>
      <dgm:spPr/>
      <dgm:t>
        <a:bodyPr/>
        <a:lstStyle/>
        <a:p>
          <a:endParaRPr lang="en-US"/>
        </a:p>
      </dgm:t>
    </dgm:pt>
    <dgm:pt modelId="{3A25DCCE-96A8-41B0-A4FD-CC08281F745E}" type="sibTrans" cxnId="{F6EDB708-4089-4A82-8CC8-A3770B899729}">
      <dgm:prSet/>
      <dgm:spPr/>
      <dgm:t>
        <a:bodyPr/>
        <a:lstStyle/>
        <a:p>
          <a:endParaRPr lang="en-US"/>
        </a:p>
      </dgm:t>
    </dgm:pt>
    <dgm:pt modelId="{B342C991-80D3-4F26-9180-1647D359C11B}">
      <dgm:prSet/>
      <dgm:spPr/>
      <dgm:t>
        <a:bodyPr/>
        <a:lstStyle/>
        <a:p>
          <a:r>
            <a:rPr lang="en-US"/>
            <a:t>Inference-only at runtime</a:t>
          </a:r>
        </a:p>
      </dgm:t>
    </dgm:pt>
    <dgm:pt modelId="{4A8C09BA-4479-4840-B266-A55CF8F899A4}" type="parTrans" cxnId="{49B03A62-1398-44A1-9C1D-D3D7BA11E703}">
      <dgm:prSet/>
      <dgm:spPr/>
      <dgm:t>
        <a:bodyPr/>
        <a:lstStyle/>
        <a:p>
          <a:endParaRPr lang="en-US"/>
        </a:p>
      </dgm:t>
    </dgm:pt>
    <dgm:pt modelId="{6E119EF7-611C-4AD5-B3D0-E02B770DD655}" type="sibTrans" cxnId="{49B03A62-1398-44A1-9C1D-D3D7BA11E703}">
      <dgm:prSet/>
      <dgm:spPr/>
      <dgm:t>
        <a:bodyPr/>
        <a:lstStyle/>
        <a:p>
          <a:endParaRPr lang="en-US"/>
        </a:p>
      </dgm:t>
    </dgm:pt>
    <dgm:pt modelId="{FB96AC1F-2E25-45DD-8336-B28C064E6880}" type="pres">
      <dgm:prSet presAssocID="{79520C55-3120-48C9-9166-8D6D45B26F16}" presName="root" presStyleCnt="0">
        <dgm:presLayoutVars>
          <dgm:dir/>
          <dgm:resizeHandles val="exact"/>
        </dgm:presLayoutVars>
      </dgm:prSet>
      <dgm:spPr/>
    </dgm:pt>
    <dgm:pt modelId="{930CD834-BC61-438C-8F2B-959D975892AE}" type="pres">
      <dgm:prSet presAssocID="{C7E7EEA1-B279-475B-AFF7-93062467F996}" presName="compNode" presStyleCnt="0"/>
      <dgm:spPr/>
    </dgm:pt>
    <dgm:pt modelId="{F3481AF0-3A7F-4327-9B9A-9D9C8EAC288C}" type="pres">
      <dgm:prSet presAssocID="{C7E7EEA1-B279-475B-AFF7-93062467F996}" presName="bgRect" presStyleLbl="bgShp" presStyleIdx="0" presStyleCnt="3"/>
      <dgm:spPr/>
    </dgm:pt>
    <dgm:pt modelId="{9E22D985-5ACB-47F1-A621-D3B7238B32A2}" type="pres">
      <dgm:prSet presAssocID="{C7E7EEA1-B279-475B-AFF7-93062467F99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669F4D5-7158-465A-8866-C2D86CD0516C}" type="pres">
      <dgm:prSet presAssocID="{C7E7EEA1-B279-475B-AFF7-93062467F996}" presName="spaceRect" presStyleCnt="0"/>
      <dgm:spPr/>
    </dgm:pt>
    <dgm:pt modelId="{AF0539FA-FF42-4633-B35B-F6F036C0AF0F}" type="pres">
      <dgm:prSet presAssocID="{C7E7EEA1-B279-475B-AFF7-93062467F996}" presName="parTx" presStyleLbl="revTx" presStyleIdx="0" presStyleCnt="3">
        <dgm:presLayoutVars>
          <dgm:chMax val="0"/>
          <dgm:chPref val="0"/>
        </dgm:presLayoutVars>
      </dgm:prSet>
      <dgm:spPr/>
    </dgm:pt>
    <dgm:pt modelId="{F724EFB0-3A4B-43F9-AF74-A42DC35EC90D}" type="pres">
      <dgm:prSet presAssocID="{77405EF6-3B5B-496D-9316-3D2941EF0877}" presName="sibTrans" presStyleCnt="0"/>
      <dgm:spPr/>
    </dgm:pt>
    <dgm:pt modelId="{FFECA19D-145F-442C-B733-DB5C6FC2F347}" type="pres">
      <dgm:prSet presAssocID="{4006147A-1C02-4FCB-884A-B6DD0FAFA31D}" presName="compNode" presStyleCnt="0"/>
      <dgm:spPr/>
    </dgm:pt>
    <dgm:pt modelId="{3D2173C8-AAB4-4EBD-9FE8-70AF254F11A5}" type="pres">
      <dgm:prSet presAssocID="{4006147A-1C02-4FCB-884A-B6DD0FAFA31D}" presName="bgRect" presStyleLbl="bgShp" presStyleIdx="1" presStyleCnt="3"/>
      <dgm:spPr/>
    </dgm:pt>
    <dgm:pt modelId="{4AFBA13F-9914-442B-A7A2-0CB599EC0DC9}" type="pres">
      <dgm:prSet presAssocID="{4006147A-1C02-4FCB-884A-B6DD0FAFA3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05727FC-7773-40F1-817F-651B8528D201}" type="pres">
      <dgm:prSet presAssocID="{4006147A-1C02-4FCB-884A-B6DD0FAFA31D}" presName="spaceRect" presStyleCnt="0"/>
      <dgm:spPr/>
    </dgm:pt>
    <dgm:pt modelId="{0DD753A1-8790-4CA8-A76F-88CC81716718}" type="pres">
      <dgm:prSet presAssocID="{4006147A-1C02-4FCB-884A-B6DD0FAFA31D}" presName="parTx" presStyleLbl="revTx" presStyleIdx="1" presStyleCnt="3">
        <dgm:presLayoutVars>
          <dgm:chMax val="0"/>
          <dgm:chPref val="0"/>
        </dgm:presLayoutVars>
      </dgm:prSet>
      <dgm:spPr/>
    </dgm:pt>
    <dgm:pt modelId="{8BD31591-2B43-4FA3-9ADD-40BA03245A75}" type="pres">
      <dgm:prSet presAssocID="{3A25DCCE-96A8-41B0-A4FD-CC08281F745E}" presName="sibTrans" presStyleCnt="0"/>
      <dgm:spPr/>
    </dgm:pt>
    <dgm:pt modelId="{7B576445-5D93-4046-9EB1-A26C18A41F53}" type="pres">
      <dgm:prSet presAssocID="{B342C991-80D3-4F26-9180-1647D359C11B}" presName="compNode" presStyleCnt="0"/>
      <dgm:spPr/>
    </dgm:pt>
    <dgm:pt modelId="{B972796D-1056-40A0-826A-184CEA8EB8C7}" type="pres">
      <dgm:prSet presAssocID="{B342C991-80D3-4F26-9180-1647D359C11B}" presName="bgRect" presStyleLbl="bgShp" presStyleIdx="2" presStyleCnt="3"/>
      <dgm:spPr/>
    </dgm:pt>
    <dgm:pt modelId="{4045738D-AB25-4992-8EAE-057FADCD3A89}" type="pres">
      <dgm:prSet presAssocID="{B342C991-80D3-4F26-9180-1647D359C1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453AAE-628D-4B8D-A197-41EFB0F10EBF}" type="pres">
      <dgm:prSet presAssocID="{B342C991-80D3-4F26-9180-1647D359C11B}" presName="spaceRect" presStyleCnt="0"/>
      <dgm:spPr/>
    </dgm:pt>
    <dgm:pt modelId="{D9918AF4-5C41-4B85-A8D9-718BE173E600}" type="pres">
      <dgm:prSet presAssocID="{B342C991-80D3-4F26-9180-1647D359C11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6EDB708-4089-4A82-8CC8-A3770B899729}" srcId="{79520C55-3120-48C9-9166-8D6D45B26F16}" destId="{4006147A-1C02-4FCB-884A-B6DD0FAFA31D}" srcOrd="1" destOrd="0" parTransId="{8BD17FD5-6CDC-490A-88E5-41A9F40BFCEF}" sibTransId="{3A25DCCE-96A8-41B0-A4FD-CC08281F745E}"/>
    <dgm:cxn modelId="{49B03A62-1398-44A1-9C1D-D3D7BA11E703}" srcId="{79520C55-3120-48C9-9166-8D6D45B26F16}" destId="{B342C991-80D3-4F26-9180-1647D359C11B}" srcOrd="2" destOrd="0" parTransId="{4A8C09BA-4479-4840-B266-A55CF8F899A4}" sibTransId="{6E119EF7-611C-4AD5-B3D0-E02B770DD655}"/>
    <dgm:cxn modelId="{FA717A63-08E9-40DB-B8D9-69759C1F8F00}" srcId="{79520C55-3120-48C9-9166-8D6D45B26F16}" destId="{C7E7EEA1-B279-475B-AFF7-93062467F996}" srcOrd="0" destOrd="0" parTransId="{8BCCB095-D880-4362-89BC-F0F6D084E87D}" sibTransId="{77405EF6-3B5B-496D-9316-3D2941EF0877}"/>
    <dgm:cxn modelId="{6158D869-1EA3-4EB5-A2CC-81E19B3511D8}" type="presOf" srcId="{79520C55-3120-48C9-9166-8D6D45B26F16}" destId="{FB96AC1F-2E25-45DD-8336-B28C064E6880}" srcOrd="0" destOrd="0" presId="urn:microsoft.com/office/officeart/2018/2/layout/IconVerticalSolidList"/>
    <dgm:cxn modelId="{A3CF5958-738A-40C0-8D27-C4BE229F13B0}" type="presOf" srcId="{C7E7EEA1-B279-475B-AFF7-93062467F996}" destId="{AF0539FA-FF42-4633-B35B-F6F036C0AF0F}" srcOrd="0" destOrd="0" presId="urn:microsoft.com/office/officeart/2018/2/layout/IconVerticalSolidList"/>
    <dgm:cxn modelId="{0F8F8892-CA1A-485F-95AC-224C6079062C}" type="presOf" srcId="{B342C991-80D3-4F26-9180-1647D359C11B}" destId="{D9918AF4-5C41-4B85-A8D9-718BE173E600}" srcOrd="0" destOrd="0" presId="urn:microsoft.com/office/officeart/2018/2/layout/IconVerticalSolidList"/>
    <dgm:cxn modelId="{6F7AF1B4-4E22-4AAD-8476-A6508F9560B7}" type="presOf" srcId="{4006147A-1C02-4FCB-884A-B6DD0FAFA31D}" destId="{0DD753A1-8790-4CA8-A76F-88CC81716718}" srcOrd="0" destOrd="0" presId="urn:microsoft.com/office/officeart/2018/2/layout/IconVerticalSolidList"/>
    <dgm:cxn modelId="{121BD540-95CE-45C4-8255-BDFE9EEC054F}" type="presParOf" srcId="{FB96AC1F-2E25-45DD-8336-B28C064E6880}" destId="{930CD834-BC61-438C-8F2B-959D975892AE}" srcOrd="0" destOrd="0" presId="urn:microsoft.com/office/officeart/2018/2/layout/IconVerticalSolidList"/>
    <dgm:cxn modelId="{7C0704D6-49BE-4F19-ADA9-CF2461D620BC}" type="presParOf" srcId="{930CD834-BC61-438C-8F2B-959D975892AE}" destId="{F3481AF0-3A7F-4327-9B9A-9D9C8EAC288C}" srcOrd="0" destOrd="0" presId="urn:microsoft.com/office/officeart/2018/2/layout/IconVerticalSolidList"/>
    <dgm:cxn modelId="{B9D9F206-9D67-4BB2-9562-6EF5A5CAD65B}" type="presParOf" srcId="{930CD834-BC61-438C-8F2B-959D975892AE}" destId="{9E22D985-5ACB-47F1-A621-D3B7238B32A2}" srcOrd="1" destOrd="0" presId="urn:microsoft.com/office/officeart/2018/2/layout/IconVerticalSolidList"/>
    <dgm:cxn modelId="{4233F222-FC4B-4C97-A90A-78BFA19CAF2B}" type="presParOf" srcId="{930CD834-BC61-438C-8F2B-959D975892AE}" destId="{4669F4D5-7158-465A-8866-C2D86CD0516C}" srcOrd="2" destOrd="0" presId="urn:microsoft.com/office/officeart/2018/2/layout/IconVerticalSolidList"/>
    <dgm:cxn modelId="{65E60235-1337-46C7-80AA-9B8E6004DC9A}" type="presParOf" srcId="{930CD834-BC61-438C-8F2B-959D975892AE}" destId="{AF0539FA-FF42-4633-B35B-F6F036C0AF0F}" srcOrd="3" destOrd="0" presId="urn:microsoft.com/office/officeart/2018/2/layout/IconVerticalSolidList"/>
    <dgm:cxn modelId="{FC232E4D-187D-4A7F-8C4E-D549256DE803}" type="presParOf" srcId="{FB96AC1F-2E25-45DD-8336-B28C064E6880}" destId="{F724EFB0-3A4B-43F9-AF74-A42DC35EC90D}" srcOrd="1" destOrd="0" presId="urn:microsoft.com/office/officeart/2018/2/layout/IconVerticalSolidList"/>
    <dgm:cxn modelId="{0201D0C9-6B6F-4076-82D1-3185ABC37818}" type="presParOf" srcId="{FB96AC1F-2E25-45DD-8336-B28C064E6880}" destId="{FFECA19D-145F-442C-B733-DB5C6FC2F347}" srcOrd="2" destOrd="0" presId="urn:microsoft.com/office/officeart/2018/2/layout/IconVerticalSolidList"/>
    <dgm:cxn modelId="{575F54FC-F2F6-4BB7-AACB-880C0857CB38}" type="presParOf" srcId="{FFECA19D-145F-442C-B733-DB5C6FC2F347}" destId="{3D2173C8-AAB4-4EBD-9FE8-70AF254F11A5}" srcOrd="0" destOrd="0" presId="urn:microsoft.com/office/officeart/2018/2/layout/IconVerticalSolidList"/>
    <dgm:cxn modelId="{2DD868E3-0331-4448-85B3-B98EF72E8ACF}" type="presParOf" srcId="{FFECA19D-145F-442C-B733-DB5C6FC2F347}" destId="{4AFBA13F-9914-442B-A7A2-0CB599EC0DC9}" srcOrd="1" destOrd="0" presId="urn:microsoft.com/office/officeart/2018/2/layout/IconVerticalSolidList"/>
    <dgm:cxn modelId="{4F6DC22A-56FA-4FA8-BD19-37CE52584113}" type="presParOf" srcId="{FFECA19D-145F-442C-B733-DB5C6FC2F347}" destId="{505727FC-7773-40F1-817F-651B8528D201}" srcOrd="2" destOrd="0" presId="urn:microsoft.com/office/officeart/2018/2/layout/IconVerticalSolidList"/>
    <dgm:cxn modelId="{65F5F8C1-FD00-4046-80CD-97EC73334739}" type="presParOf" srcId="{FFECA19D-145F-442C-B733-DB5C6FC2F347}" destId="{0DD753A1-8790-4CA8-A76F-88CC81716718}" srcOrd="3" destOrd="0" presId="urn:microsoft.com/office/officeart/2018/2/layout/IconVerticalSolidList"/>
    <dgm:cxn modelId="{1DAE4D1C-0890-44D4-8CE4-EA2F03400620}" type="presParOf" srcId="{FB96AC1F-2E25-45DD-8336-B28C064E6880}" destId="{8BD31591-2B43-4FA3-9ADD-40BA03245A75}" srcOrd="3" destOrd="0" presId="urn:microsoft.com/office/officeart/2018/2/layout/IconVerticalSolidList"/>
    <dgm:cxn modelId="{B560867C-48FD-4BE1-ABCE-4C341B4E9806}" type="presParOf" srcId="{FB96AC1F-2E25-45DD-8336-B28C064E6880}" destId="{7B576445-5D93-4046-9EB1-A26C18A41F53}" srcOrd="4" destOrd="0" presId="urn:microsoft.com/office/officeart/2018/2/layout/IconVerticalSolidList"/>
    <dgm:cxn modelId="{9C2F1578-10E8-4008-94C4-B2AFC53C1CBB}" type="presParOf" srcId="{7B576445-5D93-4046-9EB1-A26C18A41F53}" destId="{B972796D-1056-40A0-826A-184CEA8EB8C7}" srcOrd="0" destOrd="0" presId="urn:microsoft.com/office/officeart/2018/2/layout/IconVerticalSolidList"/>
    <dgm:cxn modelId="{E0D48AF5-73EC-42B7-8593-EB39BEEF1989}" type="presParOf" srcId="{7B576445-5D93-4046-9EB1-A26C18A41F53}" destId="{4045738D-AB25-4992-8EAE-057FADCD3A89}" srcOrd="1" destOrd="0" presId="urn:microsoft.com/office/officeart/2018/2/layout/IconVerticalSolidList"/>
    <dgm:cxn modelId="{DEA4172A-1F5C-43D9-B6F2-903B263C5A85}" type="presParOf" srcId="{7B576445-5D93-4046-9EB1-A26C18A41F53}" destId="{FD453AAE-628D-4B8D-A197-41EFB0F10EBF}" srcOrd="2" destOrd="0" presId="urn:microsoft.com/office/officeart/2018/2/layout/IconVerticalSolidList"/>
    <dgm:cxn modelId="{B566C673-757E-41DD-A6D4-F07D894F900A}" type="presParOf" srcId="{7B576445-5D93-4046-9EB1-A26C18A41F53}" destId="{D9918AF4-5C41-4B85-A8D9-718BE173E6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AFDDF0-E298-4AAF-850E-834E6EBA4D7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95B5E47-E0A9-41F9-B9FA-4AE1BFB9D105}">
      <dgm:prSet/>
      <dgm:spPr/>
      <dgm:t>
        <a:bodyPr/>
        <a:lstStyle/>
        <a:p>
          <a:pPr>
            <a:defRPr cap="all"/>
          </a:pPr>
          <a:r>
            <a:rPr lang="en-US"/>
            <a:t>Low / Medium / High severity</a:t>
          </a:r>
        </a:p>
      </dgm:t>
    </dgm:pt>
    <dgm:pt modelId="{6D623730-E99A-490A-8F16-5D9A776DD087}" type="parTrans" cxnId="{D6ECE6E1-B498-43CC-B93A-1851C9B4D768}">
      <dgm:prSet/>
      <dgm:spPr/>
      <dgm:t>
        <a:bodyPr/>
        <a:lstStyle/>
        <a:p>
          <a:endParaRPr lang="en-US"/>
        </a:p>
      </dgm:t>
    </dgm:pt>
    <dgm:pt modelId="{89DDC83A-3596-464C-ADDD-C807A0E1B5B8}" type="sibTrans" cxnId="{D6ECE6E1-B498-43CC-B93A-1851C9B4D768}">
      <dgm:prSet/>
      <dgm:spPr/>
      <dgm:t>
        <a:bodyPr/>
        <a:lstStyle/>
        <a:p>
          <a:endParaRPr lang="en-US"/>
        </a:p>
      </dgm:t>
    </dgm:pt>
    <dgm:pt modelId="{720B5D4E-C581-47BD-9FE6-B2B0B9C414B9}">
      <dgm:prSet/>
      <dgm:spPr/>
      <dgm:t>
        <a:bodyPr/>
        <a:lstStyle/>
        <a:p>
          <a:pPr>
            <a:defRPr cap="all"/>
          </a:pPr>
          <a:r>
            <a:rPr lang="en-US"/>
            <a:t>Threshold-based escalation</a:t>
          </a:r>
        </a:p>
      </dgm:t>
    </dgm:pt>
    <dgm:pt modelId="{6EB8BEFC-56E5-4BC4-B070-BD1E5FF949BB}" type="parTrans" cxnId="{E30C6B67-601A-4E34-A417-25D55F99C678}">
      <dgm:prSet/>
      <dgm:spPr/>
      <dgm:t>
        <a:bodyPr/>
        <a:lstStyle/>
        <a:p>
          <a:endParaRPr lang="en-US"/>
        </a:p>
      </dgm:t>
    </dgm:pt>
    <dgm:pt modelId="{B5724730-159C-44C0-ADBB-06AFBD4BDD44}" type="sibTrans" cxnId="{E30C6B67-601A-4E34-A417-25D55F99C678}">
      <dgm:prSet/>
      <dgm:spPr/>
      <dgm:t>
        <a:bodyPr/>
        <a:lstStyle/>
        <a:p>
          <a:endParaRPr lang="en-US"/>
        </a:p>
      </dgm:t>
    </dgm:pt>
    <dgm:pt modelId="{7860CF25-72C8-46F8-B2DE-C6BCD2F6D637}">
      <dgm:prSet/>
      <dgm:spPr/>
      <dgm:t>
        <a:bodyPr/>
        <a:lstStyle/>
        <a:p>
          <a:pPr>
            <a:defRPr cap="all"/>
          </a:pPr>
          <a:r>
            <a:rPr lang="en-US"/>
            <a:t>Reduced alert fatigue</a:t>
          </a:r>
        </a:p>
      </dgm:t>
    </dgm:pt>
    <dgm:pt modelId="{3869C567-CAFC-4431-86B3-10B78E60F579}" type="parTrans" cxnId="{56B01E74-25FF-4D83-96B3-2132E3F778C3}">
      <dgm:prSet/>
      <dgm:spPr/>
      <dgm:t>
        <a:bodyPr/>
        <a:lstStyle/>
        <a:p>
          <a:endParaRPr lang="en-US"/>
        </a:p>
      </dgm:t>
    </dgm:pt>
    <dgm:pt modelId="{AC84B6D9-F102-4065-AB76-D7CE5ACC97D8}" type="sibTrans" cxnId="{56B01E74-25FF-4D83-96B3-2132E3F778C3}">
      <dgm:prSet/>
      <dgm:spPr/>
      <dgm:t>
        <a:bodyPr/>
        <a:lstStyle/>
        <a:p>
          <a:endParaRPr lang="en-US"/>
        </a:p>
      </dgm:t>
    </dgm:pt>
    <dgm:pt modelId="{972933A6-DAD4-487C-A9AE-34BAEE6156AC}" type="pres">
      <dgm:prSet presAssocID="{A0AFDDF0-E298-4AAF-850E-834E6EBA4D7F}" presName="root" presStyleCnt="0">
        <dgm:presLayoutVars>
          <dgm:dir/>
          <dgm:resizeHandles val="exact"/>
        </dgm:presLayoutVars>
      </dgm:prSet>
      <dgm:spPr/>
    </dgm:pt>
    <dgm:pt modelId="{80050CF3-114B-431D-9332-3F9001F49975}" type="pres">
      <dgm:prSet presAssocID="{D95B5E47-E0A9-41F9-B9FA-4AE1BFB9D105}" presName="compNode" presStyleCnt="0"/>
      <dgm:spPr/>
    </dgm:pt>
    <dgm:pt modelId="{355F060D-54BF-42E3-A635-F336A9AB467B}" type="pres">
      <dgm:prSet presAssocID="{D95B5E47-E0A9-41F9-B9FA-4AE1BFB9D105}" presName="iconBgRect" presStyleLbl="bgShp" presStyleIdx="0" presStyleCnt="3"/>
      <dgm:spPr/>
    </dgm:pt>
    <dgm:pt modelId="{FD5D8AB0-5E85-4150-9CC3-CC425FA862E4}" type="pres">
      <dgm:prSet presAssocID="{D95B5E47-E0A9-41F9-B9FA-4AE1BFB9D1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550C408B-D433-4319-8C0F-29A4E2782639}" type="pres">
      <dgm:prSet presAssocID="{D95B5E47-E0A9-41F9-B9FA-4AE1BFB9D105}" presName="spaceRect" presStyleCnt="0"/>
      <dgm:spPr/>
    </dgm:pt>
    <dgm:pt modelId="{8FF02291-E30F-4BF2-8E06-E5A59687F5C2}" type="pres">
      <dgm:prSet presAssocID="{D95B5E47-E0A9-41F9-B9FA-4AE1BFB9D105}" presName="textRect" presStyleLbl="revTx" presStyleIdx="0" presStyleCnt="3">
        <dgm:presLayoutVars>
          <dgm:chMax val="1"/>
          <dgm:chPref val="1"/>
        </dgm:presLayoutVars>
      </dgm:prSet>
      <dgm:spPr/>
    </dgm:pt>
    <dgm:pt modelId="{9AE79D4C-4334-4EE9-93F4-06048E5C8775}" type="pres">
      <dgm:prSet presAssocID="{89DDC83A-3596-464C-ADDD-C807A0E1B5B8}" presName="sibTrans" presStyleCnt="0"/>
      <dgm:spPr/>
    </dgm:pt>
    <dgm:pt modelId="{0E573C6E-FF9E-484E-BD71-9EF515EDCCB2}" type="pres">
      <dgm:prSet presAssocID="{720B5D4E-C581-47BD-9FE6-B2B0B9C414B9}" presName="compNode" presStyleCnt="0"/>
      <dgm:spPr/>
    </dgm:pt>
    <dgm:pt modelId="{E3AB2D90-3B26-40B5-9A4A-ADC4A8CC815C}" type="pres">
      <dgm:prSet presAssocID="{720B5D4E-C581-47BD-9FE6-B2B0B9C414B9}" presName="iconBgRect" presStyleLbl="bgShp" presStyleIdx="1" presStyleCnt="3"/>
      <dgm:spPr/>
    </dgm:pt>
    <dgm:pt modelId="{B1C58A50-9994-4CB9-99F9-B7267DE19458}" type="pres">
      <dgm:prSet presAssocID="{720B5D4E-C581-47BD-9FE6-B2B0B9C414B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9A7A989-0F10-4DC8-B89D-D58B3FD1DA6E}" type="pres">
      <dgm:prSet presAssocID="{720B5D4E-C581-47BD-9FE6-B2B0B9C414B9}" presName="spaceRect" presStyleCnt="0"/>
      <dgm:spPr/>
    </dgm:pt>
    <dgm:pt modelId="{50873850-3333-459F-B508-AED24530906E}" type="pres">
      <dgm:prSet presAssocID="{720B5D4E-C581-47BD-9FE6-B2B0B9C414B9}" presName="textRect" presStyleLbl="revTx" presStyleIdx="1" presStyleCnt="3">
        <dgm:presLayoutVars>
          <dgm:chMax val="1"/>
          <dgm:chPref val="1"/>
        </dgm:presLayoutVars>
      </dgm:prSet>
      <dgm:spPr/>
    </dgm:pt>
    <dgm:pt modelId="{F1EE9329-9891-48DA-B4F0-27CC92CA04B3}" type="pres">
      <dgm:prSet presAssocID="{B5724730-159C-44C0-ADBB-06AFBD4BDD44}" presName="sibTrans" presStyleCnt="0"/>
      <dgm:spPr/>
    </dgm:pt>
    <dgm:pt modelId="{ADA85D49-867E-43C0-B005-842C0CE09AD6}" type="pres">
      <dgm:prSet presAssocID="{7860CF25-72C8-46F8-B2DE-C6BCD2F6D637}" presName="compNode" presStyleCnt="0"/>
      <dgm:spPr/>
    </dgm:pt>
    <dgm:pt modelId="{B65CABAF-C72E-4501-BFD9-E9D16CF82EE8}" type="pres">
      <dgm:prSet presAssocID="{7860CF25-72C8-46F8-B2DE-C6BCD2F6D637}" presName="iconBgRect" presStyleLbl="bgShp" presStyleIdx="2" presStyleCnt="3"/>
      <dgm:spPr/>
    </dgm:pt>
    <dgm:pt modelId="{9A927AFB-1D1A-4601-AF03-5B0CF8BBCAA6}" type="pres">
      <dgm:prSet presAssocID="{7860CF25-72C8-46F8-B2DE-C6BCD2F6D6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D0681BC-284F-4D1C-9C1E-B661F22FCC90}" type="pres">
      <dgm:prSet presAssocID="{7860CF25-72C8-46F8-B2DE-C6BCD2F6D637}" presName="spaceRect" presStyleCnt="0"/>
      <dgm:spPr/>
    </dgm:pt>
    <dgm:pt modelId="{B87305BD-5EE0-4652-B803-B41C56CAE6A0}" type="pres">
      <dgm:prSet presAssocID="{7860CF25-72C8-46F8-B2DE-C6BCD2F6D63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30C6B67-601A-4E34-A417-25D55F99C678}" srcId="{A0AFDDF0-E298-4AAF-850E-834E6EBA4D7F}" destId="{720B5D4E-C581-47BD-9FE6-B2B0B9C414B9}" srcOrd="1" destOrd="0" parTransId="{6EB8BEFC-56E5-4BC4-B070-BD1E5FF949BB}" sibTransId="{B5724730-159C-44C0-ADBB-06AFBD4BDD44}"/>
    <dgm:cxn modelId="{56B01E74-25FF-4D83-96B3-2132E3F778C3}" srcId="{A0AFDDF0-E298-4AAF-850E-834E6EBA4D7F}" destId="{7860CF25-72C8-46F8-B2DE-C6BCD2F6D637}" srcOrd="2" destOrd="0" parTransId="{3869C567-CAFC-4431-86B3-10B78E60F579}" sibTransId="{AC84B6D9-F102-4065-AB76-D7CE5ACC97D8}"/>
    <dgm:cxn modelId="{BCB80655-FA27-492F-9B79-42344F171299}" type="presOf" srcId="{7860CF25-72C8-46F8-B2DE-C6BCD2F6D637}" destId="{B87305BD-5EE0-4652-B803-B41C56CAE6A0}" srcOrd="0" destOrd="0" presId="urn:microsoft.com/office/officeart/2018/5/layout/IconCircleLabelList"/>
    <dgm:cxn modelId="{1D309CB5-FE4F-4472-9688-60485199A19F}" type="presOf" srcId="{A0AFDDF0-E298-4AAF-850E-834E6EBA4D7F}" destId="{972933A6-DAD4-487C-A9AE-34BAEE6156AC}" srcOrd="0" destOrd="0" presId="urn:microsoft.com/office/officeart/2018/5/layout/IconCircleLabelList"/>
    <dgm:cxn modelId="{92AAA7C6-5899-480C-AB16-6F604172A64D}" type="presOf" srcId="{720B5D4E-C581-47BD-9FE6-B2B0B9C414B9}" destId="{50873850-3333-459F-B508-AED24530906E}" srcOrd="0" destOrd="0" presId="urn:microsoft.com/office/officeart/2018/5/layout/IconCircleLabelList"/>
    <dgm:cxn modelId="{D6ECE6E1-B498-43CC-B93A-1851C9B4D768}" srcId="{A0AFDDF0-E298-4AAF-850E-834E6EBA4D7F}" destId="{D95B5E47-E0A9-41F9-B9FA-4AE1BFB9D105}" srcOrd="0" destOrd="0" parTransId="{6D623730-E99A-490A-8F16-5D9A776DD087}" sibTransId="{89DDC83A-3596-464C-ADDD-C807A0E1B5B8}"/>
    <dgm:cxn modelId="{AE3426F4-8CB5-461B-88E5-E8ABCF78DC86}" type="presOf" srcId="{D95B5E47-E0A9-41F9-B9FA-4AE1BFB9D105}" destId="{8FF02291-E30F-4BF2-8E06-E5A59687F5C2}" srcOrd="0" destOrd="0" presId="urn:microsoft.com/office/officeart/2018/5/layout/IconCircleLabelList"/>
    <dgm:cxn modelId="{96CBF14B-7D44-4D44-BE12-CD6C517CD621}" type="presParOf" srcId="{972933A6-DAD4-487C-A9AE-34BAEE6156AC}" destId="{80050CF3-114B-431D-9332-3F9001F49975}" srcOrd="0" destOrd="0" presId="urn:microsoft.com/office/officeart/2018/5/layout/IconCircleLabelList"/>
    <dgm:cxn modelId="{02340E00-B7D8-4E87-9187-620239C81513}" type="presParOf" srcId="{80050CF3-114B-431D-9332-3F9001F49975}" destId="{355F060D-54BF-42E3-A635-F336A9AB467B}" srcOrd="0" destOrd="0" presId="urn:microsoft.com/office/officeart/2018/5/layout/IconCircleLabelList"/>
    <dgm:cxn modelId="{654C0386-BB8A-4B36-9E2E-A11AB26A9679}" type="presParOf" srcId="{80050CF3-114B-431D-9332-3F9001F49975}" destId="{FD5D8AB0-5E85-4150-9CC3-CC425FA862E4}" srcOrd="1" destOrd="0" presId="urn:microsoft.com/office/officeart/2018/5/layout/IconCircleLabelList"/>
    <dgm:cxn modelId="{34CC693E-23AD-4F71-8D97-17EC788DC352}" type="presParOf" srcId="{80050CF3-114B-431D-9332-3F9001F49975}" destId="{550C408B-D433-4319-8C0F-29A4E2782639}" srcOrd="2" destOrd="0" presId="urn:microsoft.com/office/officeart/2018/5/layout/IconCircleLabelList"/>
    <dgm:cxn modelId="{EE416F60-7515-43B3-91C6-4050C5B865F4}" type="presParOf" srcId="{80050CF3-114B-431D-9332-3F9001F49975}" destId="{8FF02291-E30F-4BF2-8E06-E5A59687F5C2}" srcOrd="3" destOrd="0" presId="urn:microsoft.com/office/officeart/2018/5/layout/IconCircleLabelList"/>
    <dgm:cxn modelId="{39E3F36A-6F9F-4EF8-B18F-B5D65182C499}" type="presParOf" srcId="{972933A6-DAD4-487C-A9AE-34BAEE6156AC}" destId="{9AE79D4C-4334-4EE9-93F4-06048E5C8775}" srcOrd="1" destOrd="0" presId="urn:microsoft.com/office/officeart/2018/5/layout/IconCircleLabelList"/>
    <dgm:cxn modelId="{5C8C7B7B-38DA-4708-A170-3BF25962AFEB}" type="presParOf" srcId="{972933A6-DAD4-487C-A9AE-34BAEE6156AC}" destId="{0E573C6E-FF9E-484E-BD71-9EF515EDCCB2}" srcOrd="2" destOrd="0" presId="urn:microsoft.com/office/officeart/2018/5/layout/IconCircleLabelList"/>
    <dgm:cxn modelId="{31827219-AD16-4E20-A4DB-62FB29D339E0}" type="presParOf" srcId="{0E573C6E-FF9E-484E-BD71-9EF515EDCCB2}" destId="{E3AB2D90-3B26-40B5-9A4A-ADC4A8CC815C}" srcOrd="0" destOrd="0" presId="urn:microsoft.com/office/officeart/2018/5/layout/IconCircleLabelList"/>
    <dgm:cxn modelId="{0A776DCE-9024-41B4-A1E3-8D54E1A1095E}" type="presParOf" srcId="{0E573C6E-FF9E-484E-BD71-9EF515EDCCB2}" destId="{B1C58A50-9994-4CB9-99F9-B7267DE19458}" srcOrd="1" destOrd="0" presId="urn:microsoft.com/office/officeart/2018/5/layout/IconCircleLabelList"/>
    <dgm:cxn modelId="{B52018C2-4BC6-4903-ADF0-1CFD310C1D0A}" type="presParOf" srcId="{0E573C6E-FF9E-484E-BD71-9EF515EDCCB2}" destId="{19A7A989-0F10-4DC8-B89D-D58B3FD1DA6E}" srcOrd="2" destOrd="0" presId="urn:microsoft.com/office/officeart/2018/5/layout/IconCircleLabelList"/>
    <dgm:cxn modelId="{A6FF8F79-2F3E-4CB0-B470-20B974780389}" type="presParOf" srcId="{0E573C6E-FF9E-484E-BD71-9EF515EDCCB2}" destId="{50873850-3333-459F-B508-AED24530906E}" srcOrd="3" destOrd="0" presId="urn:microsoft.com/office/officeart/2018/5/layout/IconCircleLabelList"/>
    <dgm:cxn modelId="{A173814A-73FE-49D3-8867-9AD023CE8DC7}" type="presParOf" srcId="{972933A6-DAD4-487C-A9AE-34BAEE6156AC}" destId="{F1EE9329-9891-48DA-B4F0-27CC92CA04B3}" srcOrd="3" destOrd="0" presId="urn:microsoft.com/office/officeart/2018/5/layout/IconCircleLabelList"/>
    <dgm:cxn modelId="{04544778-16EB-4C03-B508-CFC4AD66A9A0}" type="presParOf" srcId="{972933A6-DAD4-487C-A9AE-34BAEE6156AC}" destId="{ADA85D49-867E-43C0-B005-842C0CE09AD6}" srcOrd="4" destOrd="0" presId="urn:microsoft.com/office/officeart/2018/5/layout/IconCircleLabelList"/>
    <dgm:cxn modelId="{43C1498F-6D4B-42BD-95DC-9351D5DA052E}" type="presParOf" srcId="{ADA85D49-867E-43C0-B005-842C0CE09AD6}" destId="{B65CABAF-C72E-4501-BFD9-E9D16CF82EE8}" srcOrd="0" destOrd="0" presId="urn:microsoft.com/office/officeart/2018/5/layout/IconCircleLabelList"/>
    <dgm:cxn modelId="{BD3A0C02-ABBD-4076-BC6D-4966990F9EB6}" type="presParOf" srcId="{ADA85D49-867E-43C0-B005-842C0CE09AD6}" destId="{9A927AFB-1D1A-4601-AF03-5B0CF8BBCAA6}" srcOrd="1" destOrd="0" presId="urn:microsoft.com/office/officeart/2018/5/layout/IconCircleLabelList"/>
    <dgm:cxn modelId="{FA28FD77-F11B-4952-99F2-674339975680}" type="presParOf" srcId="{ADA85D49-867E-43C0-B005-842C0CE09AD6}" destId="{6D0681BC-284F-4D1C-9C1E-B661F22FCC90}" srcOrd="2" destOrd="0" presId="urn:microsoft.com/office/officeart/2018/5/layout/IconCircleLabelList"/>
    <dgm:cxn modelId="{D538BE0C-C714-4843-B070-AAFFD11810EF}" type="presParOf" srcId="{ADA85D49-867E-43C0-B005-842C0CE09AD6}" destId="{B87305BD-5EE0-4652-B803-B41C56CAE6A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85B6CD0-E68C-48F3-9204-FB94A5EA1889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8F07C6-FC54-41B2-93BE-A3CF877D5844}">
      <dgm:prSet/>
      <dgm:spPr/>
      <dgm:t>
        <a:bodyPr/>
        <a:lstStyle/>
        <a:p>
          <a:r>
            <a:rPr lang="en-US"/>
            <a:t>Anomaly-based detection</a:t>
          </a:r>
        </a:p>
      </dgm:t>
    </dgm:pt>
    <dgm:pt modelId="{471BB1C8-6962-4494-800C-639B9AFE5675}" type="parTrans" cxnId="{066C9F7D-7CD0-42B6-B5F9-652B11AE840A}">
      <dgm:prSet/>
      <dgm:spPr/>
      <dgm:t>
        <a:bodyPr/>
        <a:lstStyle/>
        <a:p>
          <a:endParaRPr lang="en-US"/>
        </a:p>
      </dgm:t>
    </dgm:pt>
    <dgm:pt modelId="{11164EC6-3BE1-4BCD-BC90-C37BF44A31F8}" type="sibTrans" cxnId="{066C9F7D-7CD0-42B6-B5F9-652B11AE840A}">
      <dgm:prSet/>
      <dgm:spPr/>
      <dgm:t>
        <a:bodyPr/>
        <a:lstStyle/>
        <a:p>
          <a:endParaRPr lang="en-US"/>
        </a:p>
      </dgm:t>
    </dgm:pt>
    <dgm:pt modelId="{314CE26D-FCAC-49CE-8ADF-C12EA50D986F}">
      <dgm:prSet/>
      <dgm:spPr/>
      <dgm:t>
        <a:bodyPr/>
        <a:lstStyle/>
        <a:p>
          <a:r>
            <a:rPr lang="en-US"/>
            <a:t>Controlled adaptive learning</a:t>
          </a:r>
        </a:p>
      </dgm:t>
    </dgm:pt>
    <dgm:pt modelId="{CF931600-0C8D-46BE-B688-0296768AFB19}" type="parTrans" cxnId="{793956AB-7FF7-459C-BE83-796D534C6CE6}">
      <dgm:prSet/>
      <dgm:spPr/>
      <dgm:t>
        <a:bodyPr/>
        <a:lstStyle/>
        <a:p>
          <a:endParaRPr lang="en-US"/>
        </a:p>
      </dgm:t>
    </dgm:pt>
    <dgm:pt modelId="{F9522E78-4507-467D-8612-FFE718DA0FAE}" type="sibTrans" cxnId="{793956AB-7FF7-459C-BE83-796D534C6CE6}">
      <dgm:prSet/>
      <dgm:spPr/>
      <dgm:t>
        <a:bodyPr/>
        <a:lstStyle/>
        <a:p>
          <a:endParaRPr lang="en-US"/>
        </a:p>
      </dgm:t>
    </dgm:pt>
    <dgm:pt modelId="{34A44FE7-40D8-4A31-8159-05AB49AD25A7}">
      <dgm:prSet/>
      <dgm:spPr/>
      <dgm:t>
        <a:bodyPr/>
        <a:lstStyle/>
        <a:p>
          <a:r>
            <a:rPr lang="en-US"/>
            <a:t>Expanded monitoring coverage</a:t>
          </a:r>
        </a:p>
      </dgm:t>
    </dgm:pt>
    <dgm:pt modelId="{F8070E13-A5BE-455E-B886-365B94D25E68}" type="parTrans" cxnId="{6E880BCD-528D-4C10-A8CC-45803D3E8DDC}">
      <dgm:prSet/>
      <dgm:spPr/>
      <dgm:t>
        <a:bodyPr/>
        <a:lstStyle/>
        <a:p>
          <a:endParaRPr lang="en-US"/>
        </a:p>
      </dgm:t>
    </dgm:pt>
    <dgm:pt modelId="{8AACDF60-E088-48BF-AC6B-A644E1F048A8}" type="sibTrans" cxnId="{6E880BCD-528D-4C10-A8CC-45803D3E8DDC}">
      <dgm:prSet/>
      <dgm:spPr/>
      <dgm:t>
        <a:bodyPr/>
        <a:lstStyle/>
        <a:p>
          <a:endParaRPr lang="en-US"/>
        </a:p>
      </dgm:t>
    </dgm:pt>
    <dgm:pt modelId="{7484DE9F-6112-40CB-9CE7-5CD0E6FF041B}" type="pres">
      <dgm:prSet presAssocID="{A85B6CD0-E68C-48F3-9204-FB94A5EA1889}" presName="outerComposite" presStyleCnt="0">
        <dgm:presLayoutVars>
          <dgm:chMax val="5"/>
          <dgm:dir/>
          <dgm:resizeHandles val="exact"/>
        </dgm:presLayoutVars>
      </dgm:prSet>
      <dgm:spPr/>
    </dgm:pt>
    <dgm:pt modelId="{5D78C0C0-8AF0-4506-8837-9F4976A1DCD9}" type="pres">
      <dgm:prSet presAssocID="{A85B6CD0-E68C-48F3-9204-FB94A5EA1889}" presName="dummyMaxCanvas" presStyleCnt="0">
        <dgm:presLayoutVars/>
      </dgm:prSet>
      <dgm:spPr/>
    </dgm:pt>
    <dgm:pt modelId="{AA7F0154-A462-477C-BDB4-A5D1C0A0B606}" type="pres">
      <dgm:prSet presAssocID="{A85B6CD0-E68C-48F3-9204-FB94A5EA1889}" presName="ThreeNodes_1" presStyleLbl="node1" presStyleIdx="0" presStyleCnt="3">
        <dgm:presLayoutVars>
          <dgm:bulletEnabled val="1"/>
        </dgm:presLayoutVars>
      </dgm:prSet>
      <dgm:spPr/>
    </dgm:pt>
    <dgm:pt modelId="{4F7FE133-DDA3-4CED-B242-6BD3B03E2C6A}" type="pres">
      <dgm:prSet presAssocID="{A85B6CD0-E68C-48F3-9204-FB94A5EA1889}" presName="ThreeNodes_2" presStyleLbl="node1" presStyleIdx="1" presStyleCnt="3">
        <dgm:presLayoutVars>
          <dgm:bulletEnabled val="1"/>
        </dgm:presLayoutVars>
      </dgm:prSet>
      <dgm:spPr/>
    </dgm:pt>
    <dgm:pt modelId="{4404A4A2-0113-4121-9439-BBDB58FA7679}" type="pres">
      <dgm:prSet presAssocID="{A85B6CD0-E68C-48F3-9204-FB94A5EA1889}" presName="ThreeNodes_3" presStyleLbl="node1" presStyleIdx="2" presStyleCnt="3">
        <dgm:presLayoutVars>
          <dgm:bulletEnabled val="1"/>
        </dgm:presLayoutVars>
      </dgm:prSet>
      <dgm:spPr/>
    </dgm:pt>
    <dgm:pt modelId="{DC88145F-4926-4BB9-949C-F9C5D1EEF950}" type="pres">
      <dgm:prSet presAssocID="{A85B6CD0-E68C-48F3-9204-FB94A5EA1889}" presName="ThreeConn_1-2" presStyleLbl="fgAccFollowNode1" presStyleIdx="0" presStyleCnt="2">
        <dgm:presLayoutVars>
          <dgm:bulletEnabled val="1"/>
        </dgm:presLayoutVars>
      </dgm:prSet>
      <dgm:spPr/>
    </dgm:pt>
    <dgm:pt modelId="{C904F3D6-F228-47D3-9CD5-A65F5325FC4B}" type="pres">
      <dgm:prSet presAssocID="{A85B6CD0-E68C-48F3-9204-FB94A5EA1889}" presName="ThreeConn_2-3" presStyleLbl="fgAccFollowNode1" presStyleIdx="1" presStyleCnt="2">
        <dgm:presLayoutVars>
          <dgm:bulletEnabled val="1"/>
        </dgm:presLayoutVars>
      </dgm:prSet>
      <dgm:spPr/>
    </dgm:pt>
    <dgm:pt modelId="{19105E09-2B59-44A0-8EBC-8C103A239FFC}" type="pres">
      <dgm:prSet presAssocID="{A85B6CD0-E68C-48F3-9204-FB94A5EA1889}" presName="ThreeNodes_1_text" presStyleLbl="node1" presStyleIdx="2" presStyleCnt="3">
        <dgm:presLayoutVars>
          <dgm:bulletEnabled val="1"/>
        </dgm:presLayoutVars>
      </dgm:prSet>
      <dgm:spPr/>
    </dgm:pt>
    <dgm:pt modelId="{4A13176D-C26E-4E78-AEDC-0327C2B554D4}" type="pres">
      <dgm:prSet presAssocID="{A85B6CD0-E68C-48F3-9204-FB94A5EA1889}" presName="ThreeNodes_2_text" presStyleLbl="node1" presStyleIdx="2" presStyleCnt="3">
        <dgm:presLayoutVars>
          <dgm:bulletEnabled val="1"/>
        </dgm:presLayoutVars>
      </dgm:prSet>
      <dgm:spPr/>
    </dgm:pt>
    <dgm:pt modelId="{F751DC44-D92B-4675-9A0E-D20C86F646F6}" type="pres">
      <dgm:prSet presAssocID="{A85B6CD0-E68C-48F3-9204-FB94A5EA188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BCC2C11-FB10-4981-92C8-DD1CEC449053}" type="presOf" srcId="{A85B6CD0-E68C-48F3-9204-FB94A5EA1889}" destId="{7484DE9F-6112-40CB-9CE7-5CD0E6FF041B}" srcOrd="0" destOrd="0" presId="urn:microsoft.com/office/officeart/2005/8/layout/vProcess5"/>
    <dgm:cxn modelId="{0289AD1A-FFE9-437B-8DF6-79AAD3AE1488}" type="presOf" srcId="{518F07C6-FC54-41B2-93BE-A3CF877D5844}" destId="{19105E09-2B59-44A0-8EBC-8C103A239FFC}" srcOrd="1" destOrd="0" presId="urn:microsoft.com/office/officeart/2005/8/layout/vProcess5"/>
    <dgm:cxn modelId="{CEB3261B-E137-478E-AD95-060889EFA5C9}" type="presOf" srcId="{11164EC6-3BE1-4BCD-BC90-C37BF44A31F8}" destId="{DC88145F-4926-4BB9-949C-F9C5D1EEF950}" srcOrd="0" destOrd="0" presId="urn:microsoft.com/office/officeart/2005/8/layout/vProcess5"/>
    <dgm:cxn modelId="{8B7DBF49-ACCA-4939-AF46-431F304AE77E}" type="presOf" srcId="{F9522E78-4507-467D-8612-FFE718DA0FAE}" destId="{C904F3D6-F228-47D3-9CD5-A65F5325FC4B}" srcOrd="0" destOrd="0" presId="urn:microsoft.com/office/officeart/2005/8/layout/vProcess5"/>
    <dgm:cxn modelId="{54135C4C-D52C-47CD-9481-0EFA5EF892A5}" type="presOf" srcId="{34A44FE7-40D8-4A31-8159-05AB49AD25A7}" destId="{4404A4A2-0113-4121-9439-BBDB58FA7679}" srcOrd="0" destOrd="0" presId="urn:microsoft.com/office/officeart/2005/8/layout/vProcess5"/>
    <dgm:cxn modelId="{7CF70952-B3B1-4912-9B73-A498EC328F14}" type="presOf" srcId="{314CE26D-FCAC-49CE-8ADF-C12EA50D986F}" destId="{4F7FE133-DDA3-4CED-B242-6BD3B03E2C6A}" srcOrd="0" destOrd="0" presId="urn:microsoft.com/office/officeart/2005/8/layout/vProcess5"/>
    <dgm:cxn modelId="{066C9F7D-7CD0-42B6-B5F9-652B11AE840A}" srcId="{A85B6CD0-E68C-48F3-9204-FB94A5EA1889}" destId="{518F07C6-FC54-41B2-93BE-A3CF877D5844}" srcOrd="0" destOrd="0" parTransId="{471BB1C8-6962-4494-800C-639B9AFE5675}" sibTransId="{11164EC6-3BE1-4BCD-BC90-C37BF44A31F8}"/>
    <dgm:cxn modelId="{29780DA8-3A7E-474D-A272-DACB7C7CE32B}" type="presOf" srcId="{314CE26D-FCAC-49CE-8ADF-C12EA50D986F}" destId="{4A13176D-C26E-4E78-AEDC-0327C2B554D4}" srcOrd="1" destOrd="0" presId="urn:microsoft.com/office/officeart/2005/8/layout/vProcess5"/>
    <dgm:cxn modelId="{793956AB-7FF7-459C-BE83-796D534C6CE6}" srcId="{A85B6CD0-E68C-48F3-9204-FB94A5EA1889}" destId="{314CE26D-FCAC-49CE-8ADF-C12EA50D986F}" srcOrd="1" destOrd="0" parTransId="{CF931600-0C8D-46BE-B688-0296768AFB19}" sibTransId="{F9522E78-4507-467D-8612-FFE718DA0FAE}"/>
    <dgm:cxn modelId="{D7A65CBF-EC46-4981-8839-8489C633B041}" type="presOf" srcId="{518F07C6-FC54-41B2-93BE-A3CF877D5844}" destId="{AA7F0154-A462-477C-BDB4-A5D1C0A0B606}" srcOrd="0" destOrd="0" presId="urn:microsoft.com/office/officeart/2005/8/layout/vProcess5"/>
    <dgm:cxn modelId="{6E880BCD-528D-4C10-A8CC-45803D3E8DDC}" srcId="{A85B6CD0-E68C-48F3-9204-FB94A5EA1889}" destId="{34A44FE7-40D8-4A31-8159-05AB49AD25A7}" srcOrd="2" destOrd="0" parTransId="{F8070E13-A5BE-455E-B886-365B94D25E68}" sibTransId="{8AACDF60-E088-48BF-AC6B-A644E1F048A8}"/>
    <dgm:cxn modelId="{AD9AE4F4-B0CB-4325-8CA0-FFA2860A099D}" type="presOf" srcId="{34A44FE7-40D8-4A31-8159-05AB49AD25A7}" destId="{F751DC44-D92B-4675-9A0E-D20C86F646F6}" srcOrd="1" destOrd="0" presId="urn:microsoft.com/office/officeart/2005/8/layout/vProcess5"/>
    <dgm:cxn modelId="{DAAF922A-D283-44CA-B0E6-0BFB16C3AE81}" type="presParOf" srcId="{7484DE9F-6112-40CB-9CE7-5CD0E6FF041B}" destId="{5D78C0C0-8AF0-4506-8837-9F4976A1DCD9}" srcOrd="0" destOrd="0" presId="urn:microsoft.com/office/officeart/2005/8/layout/vProcess5"/>
    <dgm:cxn modelId="{731C8699-012E-4EDE-B303-9A8726786395}" type="presParOf" srcId="{7484DE9F-6112-40CB-9CE7-5CD0E6FF041B}" destId="{AA7F0154-A462-477C-BDB4-A5D1C0A0B606}" srcOrd="1" destOrd="0" presId="urn:microsoft.com/office/officeart/2005/8/layout/vProcess5"/>
    <dgm:cxn modelId="{8265DA81-9656-430B-B785-B183CE3494B8}" type="presParOf" srcId="{7484DE9F-6112-40CB-9CE7-5CD0E6FF041B}" destId="{4F7FE133-DDA3-4CED-B242-6BD3B03E2C6A}" srcOrd="2" destOrd="0" presId="urn:microsoft.com/office/officeart/2005/8/layout/vProcess5"/>
    <dgm:cxn modelId="{48DE3824-0690-47AF-B2EC-FE5708C88B73}" type="presParOf" srcId="{7484DE9F-6112-40CB-9CE7-5CD0E6FF041B}" destId="{4404A4A2-0113-4121-9439-BBDB58FA7679}" srcOrd="3" destOrd="0" presId="urn:microsoft.com/office/officeart/2005/8/layout/vProcess5"/>
    <dgm:cxn modelId="{7E3E2869-A5A3-453C-8A50-6D5B9CE7E423}" type="presParOf" srcId="{7484DE9F-6112-40CB-9CE7-5CD0E6FF041B}" destId="{DC88145F-4926-4BB9-949C-F9C5D1EEF950}" srcOrd="4" destOrd="0" presId="urn:microsoft.com/office/officeart/2005/8/layout/vProcess5"/>
    <dgm:cxn modelId="{2178ACBC-6E75-4066-B30E-05425B9CFCEF}" type="presParOf" srcId="{7484DE9F-6112-40CB-9CE7-5CD0E6FF041B}" destId="{C904F3D6-F228-47D3-9CD5-A65F5325FC4B}" srcOrd="5" destOrd="0" presId="urn:microsoft.com/office/officeart/2005/8/layout/vProcess5"/>
    <dgm:cxn modelId="{77AE4528-84AD-4ED7-A5D1-7B9072C8D3BA}" type="presParOf" srcId="{7484DE9F-6112-40CB-9CE7-5CD0E6FF041B}" destId="{19105E09-2B59-44A0-8EBC-8C103A239FFC}" srcOrd="6" destOrd="0" presId="urn:microsoft.com/office/officeart/2005/8/layout/vProcess5"/>
    <dgm:cxn modelId="{EDF7DFD9-2864-484F-8F97-BD288EBC0AAA}" type="presParOf" srcId="{7484DE9F-6112-40CB-9CE7-5CD0E6FF041B}" destId="{4A13176D-C26E-4E78-AEDC-0327C2B554D4}" srcOrd="7" destOrd="0" presId="urn:microsoft.com/office/officeart/2005/8/layout/vProcess5"/>
    <dgm:cxn modelId="{F247E11D-40BB-410A-81AE-821E7A763B37}" type="presParOf" srcId="{7484DE9F-6112-40CB-9CE7-5CD0E6FF041B}" destId="{F751DC44-D92B-4675-9A0E-D20C86F646F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4AFA9F2-0F0B-473B-911F-4F5D9AFA3AE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CD9FA6B-3C93-496B-A1F8-8969C985F7BD}">
      <dgm:prSet/>
      <dgm:spPr/>
      <dgm:t>
        <a:bodyPr/>
        <a:lstStyle/>
        <a:p>
          <a:r>
            <a:rPr lang="en-US"/>
            <a:t>Objectives achieved</a:t>
          </a:r>
        </a:p>
      </dgm:t>
    </dgm:pt>
    <dgm:pt modelId="{ED2396F9-A4BF-40F4-A41B-B0477CBEC382}" type="parTrans" cxnId="{B86BC172-245A-408F-8630-11BDA38FDC78}">
      <dgm:prSet/>
      <dgm:spPr/>
      <dgm:t>
        <a:bodyPr/>
        <a:lstStyle/>
        <a:p>
          <a:endParaRPr lang="en-US"/>
        </a:p>
      </dgm:t>
    </dgm:pt>
    <dgm:pt modelId="{C98E0D81-7B6D-4F25-A3C5-A979A9A4FBC8}" type="sibTrans" cxnId="{B86BC172-245A-408F-8630-11BDA38FDC78}">
      <dgm:prSet/>
      <dgm:spPr/>
      <dgm:t>
        <a:bodyPr/>
        <a:lstStyle/>
        <a:p>
          <a:endParaRPr lang="en-US"/>
        </a:p>
      </dgm:t>
    </dgm:pt>
    <dgm:pt modelId="{F3632F8A-0B96-4128-89A3-E2C2B0B9886E}">
      <dgm:prSet/>
      <dgm:spPr/>
      <dgm:t>
        <a:bodyPr/>
        <a:lstStyle/>
        <a:p>
          <a:r>
            <a:rPr lang="en-US"/>
            <a:t>Practical and extensible system</a:t>
          </a:r>
        </a:p>
      </dgm:t>
    </dgm:pt>
    <dgm:pt modelId="{52E26A44-4F8C-479E-BD39-BD1ACDBACFC3}" type="parTrans" cxnId="{02E7E2C0-88EA-4284-AF1F-818E58F7B10D}">
      <dgm:prSet/>
      <dgm:spPr/>
      <dgm:t>
        <a:bodyPr/>
        <a:lstStyle/>
        <a:p>
          <a:endParaRPr lang="en-US"/>
        </a:p>
      </dgm:t>
    </dgm:pt>
    <dgm:pt modelId="{1F5EE77C-C756-4ECE-B63C-0D2A00E6BAF4}" type="sibTrans" cxnId="{02E7E2C0-88EA-4284-AF1F-818E58F7B10D}">
      <dgm:prSet/>
      <dgm:spPr/>
      <dgm:t>
        <a:bodyPr/>
        <a:lstStyle/>
        <a:p>
          <a:endParaRPr lang="en-US"/>
        </a:p>
      </dgm:t>
    </dgm:pt>
    <dgm:pt modelId="{10C94789-FEAF-4971-B17D-E1D22B649B74}">
      <dgm:prSet/>
      <dgm:spPr/>
      <dgm:t>
        <a:bodyPr/>
        <a:lstStyle/>
        <a:p>
          <a:r>
            <a:rPr lang="en-US"/>
            <a:t>Strong foundation for future work</a:t>
          </a:r>
        </a:p>
      </dgm:t>
    </dgm:pt>
    <dgm:pt modelId="{711155D3-469D-4CC6-80A2-D00669EB8704}" type="parTrans" cxnId="{5EDDFDC5-7DAF-4EC3-9EC3-153D5EB43CB2}">
      <dgm:prSet/>
      <dgm:spPr/>
      <dgm:t>
        <a:bodyPr/>
        <a:lstStyle/>
        <a:p>
          <a:endParaRPr lang="en-US"/>
        </a:p>
      </dgm:t>
    </dgm:pt>
    <dgm:pt modelId="{EFFD35EB-D05A-4BDD-AFCC-C52FEA770EFB}" type="sibTrans" cxnId="{5EDDFDC5-7DAF-4EC3-9EC3-153D5EB43CB2}">
      <dgm:prSet/>
      <dgm:spPr/>
      <dgm:t>
        <a:bodyPr/>
        <a:lstStyle/>
        <a:p>
          <a:endParaRPr lang="en-US"/>
        </a:p>
      </dgm:t>
    </dgm:pt>
    <dgm:pt modelId="{6DBF56D1-3BC0-4BF3-B76F-1697A8D12D68}" type="pres">
      <dgm:prSet presAssocID="{D4AFA9F2-0F0B-473B-911F-4F5D9AFA3AE0}" presName="root" presStyleCnt="0">
        <dgm:presLayoutVars>
          <dgm:dir/>
          <dgm:resizeHandles val="exact"/>
        </dgm:presLayoutVars>
      </dgm:prSet>
      <dgm:spPr/>
    </dgm:pt>
    <dgm:pt modelId="{E0A96F80-3666-4CE5-86D5-91EEEBCC1D59}" type="pres">
      <dgm:prSet presAssocID="{CCD9FA6B-3C93-496B-A1F8-8969C985F7BD}" presName="compNode" presStyleCnt="0"/>
      <dgm:spPr/>
    </dgm:pt>
    <dgm:pt modelId="{2058F5E8-FC80-4D6F-A00E-17B65C80A3F8}" type="pres">
      <dgm:prSet presAssocID="{CCD9FA6B-3C93-496B-A1F8-8969C985F7B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E53AE2B-D7A1-45D0-A96E-C6EC7C6522CA}" type="pres">
      <dgm:prSet presAssocID="{CCD9FA6B-3C93-496B-A1F8-8969C985F7BD}" presName="spaceRect" presStyleCnt="0"/>
      <dgm:spPr/>
    </dgm:pt>
    <dgm:pt modelId="{8C5A0E60-0BF1-4702-8C4D-D1A456FB3ACD}" type="pres">
      <dgm:prSet presAssocID="{CCD9FA6B-3C93-496B-A1F8-8969C985F7BD}" presName="textRect" presStyleLbl="revTx" presStyleIdx="0" presStyleCnt="3">
        <dgm:presLayoutVars>
          <dgm:chMax val="1"/>
          <dgm:chPref val="1"/>
        </dgm:presLayoutVars>
      </dgm:prSet>
      <dgm:spPr/>
    </dgm:pt>
    <dgm:pt modelId="{94826E4C-E372-4295-8F03-65C52B5A067C}" type="pres">
      <dgm:prSet presAssocID="{C98E0D81-7B6D-4F25-A3C5-A979A9A4FBC8}" presName="sibTrans" presStyleCnt="0"/>
      <dgm:spPr/>
    </dgm:pt>
    <dgm:pt modelId="{BF357A32-FBE4-4308-97C0-03558257EF57}" type="pres">
      <dgm:prSet presAssocID="{F3632F8A-0B96-4128-89A3-E2C2B0B9886E}" presName="compNode" presStyleCnt="0"/>
      <dgm:spPr/>
    </dgm:pt>
    <dgm:pt modelId="{2D94D52B-1CE4-4044-9008-0B0E84B2BB59}" type="pres">
      <dgm:prSet presAssocID="{F3632F8A-0B96-4128-89A3-E2C2B0B988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AAF322A-6045-4B42-885D-82F9B87CCFEE}" type="pres">
      <dgm:prSet presAssocID="{F3632F8A-0B96-4128-89A3-E2C2B0B9886E}" presName="spaceRect" presStyleCnt="0"/>
      <dgm:spPr/>
    </dgm:pt>
    <dgm:pt modelId="{C7AE77EE-31E3-44D0-9B0D-C43BD34820E3}" type="pres">
      <dgm:prSet presAssocID="{F3632F8A-0B96-4128-89A3-E2C2B0B9886E}" presName="textRect" presStyleLbl="revTx" presStyleIdx="1" presStyleCnt="3">
        <dgm:presLayoutVars>
          <dgm:chMax val="1"/>
          <dgm:chPref val="1"/>
        </dgm:presLayoutVars>
      </dgm:prSet>
      <dgm:spPr/>
    </dgm:pt>
    <dgm:pt modelId="{6681133D-84CC-45DB-BE08-D5A0947737C5}" type="pres">
      <dgm:prSet presAssocID="{1F5EE77C-C756-4ECE-B63C-0D2A00E6BAF4}" presName="sibTrans" presStyleCnt="0"/>
      <dgm:spPr/>
    </dgm:pt>
    <dgm:pt modelId="{623E021E-F71F-4F05-8D3E-E0D181D873F0}" type="pres">
      <dgm:prSet presAssocID="{10C94789-FEAF-4971-B17D-E1D22B649B74}" presName="compNode" presStyleCnt="0"/>
      <dgm:spPr/>
    </dgm:pt>
    <dgm:pt modelId="{BC7D146E-FD97-4727-914C-E398FAFE8DD5}" type="pres">
      <dgm:prSet presAssocID="{10C94789-FEAF-4971-B17D-E1D22B649B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BDECCBD-5B36-444F-90E0-3FC3EA9D4A41}" type="pres">
      <dgm:prSet presAssocID="{10C94789-FEAF-4971-B17D-E1D22B649B74}" presName="spaceRect" presStyleCnt="0"/>
      <dgm:spPr/>
    </dgm:pt>
    <dgm:pt modelId="{FBB88D29-907F-4EF5-87E6-CD7E83959A09}" type="pres">
      <dgm:prSet presAssocID="{10C94789-FEAF-4971-B17D-E1D22B649B7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9339F44-85EA-4F37-BAA2-9B0B4A35361E}" type="presOf" srcId="{10C94789-FEAF-4971-B17D-E1D22B649B74}" destId="{FBB88D29-907F-4EF5-87E6-CD7E83959A09}" srcOrd="0" destOrd="0" presId="urn:microsoft.com/office/officeart/2018/2/layout/IconLabelList"/>
    <dgm:cxn modelId="{B86BC172-245A-408F-8630-11BDA38FDC78}" srcId="{D4AFA9F2-0F0B-473B-911F-4F5D9AFA3AE0}" destId="{CCD9FA6B-3C93-496B-A1F8-8969C985F7BD}" srcOrd="0" destOrd="0" parTransId="{ED2396F9-A4BF-40F4-A41B-B0477CBEC382}" sibTransId="{C98E0D81-7B6D-4F25-A3C5-A979A9A4FBC8}"/>
    <dgm:cxn modelId="{3FA06077-CEE1-4554-B2D8-29E26C2037B1}" type="presOf" srcId="{CCD9FA6B-3C93-496B-A1F8-8969C985F7BD}" destId="{8C5A0E60-0BF1-4702-8C4D-D1A456FB3ACD}" srcOrd="0" destOrd="0" presId="urn:microsoft.com/office/officeart/2018/2/layout/IconLabelList"/>
    <dgm:cxn modelId="{E854CEA8-5BA1-47B1-B3D5-C8228F1D7C98}" type="presOf" srcId="{F3632F8A-0B96-4128-89A3-E2C2B0B9886E}" destId="{C7AE77EE-31E3-44D0-9B0D-C43BD34820E3}" srcOrd="0" destOrd="0" presId="urn:microsoft.com/office/officeart/2018/2/layout/IconLabelList"/>
    <dgm:cxn modelId="{03DBEDAC-531C-4FF5-AB2F-E6944A5A0034}" type="presOf" srcId="{D4AFA9F2-0F0B-473B-911F-4F5D9AFA3AE0}" destId="{6DBF56D1-3BC0-4BF3-B76F-1697A8D12D68}" srcOrd="0" destOrd="0" presId="urn:microsoft.com/office/officeart/2018/2/layout/IconLabelList"/>
    <dgm:cxn modelId="{02E7E2C0-88EA-4284-AF1F-818E58F7B10D}" srcId="{D4AFA9F2-0F0B-473B-911F-4F5D9AFA3AE0}" destId="{F3632F8A-0B96-4128-89A3-E2C2B0B9886E}" srcOrd="1" destOrd="0" parTransId="{52E26A44-4F8C-479E-BD39-BD1ACDBACFC3}" sibTransId="{1F5EE77C-C756-4ECE-B63C-0D2A00E6BAF4}"/>
    <dgm:cxn modelId="{5EDDFDC5-7DAF-4EC3-9EC3-153D5EB43CB2}" srcId="{D4AFA9F2-0F0B-473B-911F-4F5D9AFA3AE0}" destId="{10C94789-FEAF-4971-B17D-E1D22B649B74}" srcOrd="2" destOrd="0" parTransId="{711155D3-469D-4CC6-80A2-D00669EB8704}" sibTransId="{EFFD35EB-D05A-4BDD-AFCC-C52FEA770EFB}"/>
    <dgm:cxn modelId="{E1C4D3C8-0AE1-4E83-8700-D369FA728DEC}" type="presParOf" srcId="{6DBF56D1-3BC0-4BF3-B76F-1697A8D12D68}" destId="{E0A96F80-3666-4CE5-86D5-91EEEBCC1D59}" srcOrd="0" destOrd="0" presId="urn:microsoft.com/office/officeart/2018/2/layout/IconLabelList"/>
    <dgm:cxn modelId="{64B69383-77C7-4D6E-96E0-20C9C5221232}" type="presParOf" srcId="{E0A96F80-3666-4CE5-86D5-91EEEBCC1D59}" destId="{2058F5E8-FC80-4D6F-A00E-17B65C80A3F8}" srcOrd="0" destOrd="0" presId="urn:microsoft.com/office/officeart/2018/2/layout/IconLabelList"/>
    <dgm:cxn modelId="{9981F3FC-D956-4E82-9F02-A70935D55317}" type="presParOf" srcId="{E0A96F80-3666-4CE5-86D5-91EEEBCC1D59}" destId="{8E53AE2B-D7A1-45D0-A96E-C6EC7C6522CA}" srcOrd="1" destOrd="0" presId="urn:microsoft.com/office/officeart/2018/2/layout/IconLabelList"/>
    <dgm:cxn modelId="{BA9369FF-3C9B-4C36-856F-98A9BA43B121}" type="presParOf" srcId="{E0A96F80-3666-4CE5-86D5-91EEEBCC1D59}" destId="{8C5A0E60-0BF1-4702-8C4D-D1A456FB3ACD}" srcOrd="2" destOrd="0" presId="urn:microsoft.com/office/officeart/2018/2/layout/IconLabelList"/>
    <dgm:cxn modelId="{1A015A9D-69A5-46B4-B221-E92C6DE4EBB8}" type="presParOf" srcId="{6DBF56D1-3BC0-4BF3-B76F-1697A8D12D68}" destId="{94826E4C-E372-4295-8F03-65C52B5A067C}" srcOrd="1" destOrd="0" presId="urn:microsoft.com/office/officeart/2018/2/layout/IconLabelList"/>
    <dgm:cxn modelId="{292E9644-AA4A-4EC9-BAF1-23156E585720}" type="presParOf" srcId="{6DBF56D1-3BC0-4BF3-B76F-1697A8D12D68}" destId="{BF357A32-FBE4-4308-97C0-03558257EF57}" srcOrd="2" destOrd="0" presId="urn:microsoft.com/office/officeart/2018/2/layout/IconLabelList"/>
    <dgm:cxn modelId="{630F44F8-90F4-4796-9D3F-3FAC7AA867D1}" type="presParOf" srcId="{BF357A32-FBE4-4308-97C0-03558257EF57}" destId="{2D94D52B-1CE4-4044-9008-0B0E84B2BB59}" srcOrd="0" destOrd="0" presId="urn:microsoft.com/office/officeart/2018/2/layout/IconLabelList"/>
    <dgm:cxn modelId="{D123A852-1B46-4351-8E89-3DEBB9B6A73D}" type="presParOf" srcId="{BF357A32-FBE4-4308-97C0-03558257EF57}" destId="{AAAF322A-6045-4B42-885D-82F9B87CCFEE}" srcOrd="1" destOrd="0" presId="urn:microsoft.com/office/officeart/2018/2/layout/IconLabelList"/>
    <dgm:cxn modelId="{F1C4154A-5D7A-4555-88A8-7CB1FAA416A0}" type="presParOf" srcId="{BF357A32-FBE4-4308-97C0-03558257EF57}" destId="{C7AE77EE-31E3-44D0-9B0D-C43BD34820E3}" srcOrd="2" destOrd="0" presId="urn:microsoft.com/office/officeart/2018/2/layout/IconLabelList"/>
    <dgm:cxn modelId="{1301A781-1D11-47BB-A4ED-68C18777FD43}" type="presParOf" srcId="{6DBF56D1-3BC0-4BF3-B76F-1697A8D12D68}" destId="{6681133D-84CC-45DB-BE08-D5A0947737C5}" srcOrd="3" destOrd="0" presId="urn:microsoft.com/office/officeart/2018/2/layout/IconLabelList"/>
    <dgm:cxn modelId="{B3C1C056-35BA-45B1-8393-16266D7E17F6}" type="presParOf" srcId="{6DBF56D1-3BC0-4BF3-B76F-1697A8D12D68}" destId="{623E021E-F71F-4F05-8D3E-E0D181D873F0}" srcOrd="4" destOrd="0" presId="urn:microsoft.com/office/officeart/2018/2/layout/IconLabelList"/>
    <dgm:cxn modelId="{07ADF3BF-BE27-41D8-88E9-CFE1648A1AF0}" type="presParOf" srcId="{623E021E-F71F-4F05-8D3E-E0D181D873F0}" destId="{BC7D146E-FD97-4727-914C-E398FAFE8DD5}" srcOrd="0" destOrd="0" presId="urn:microsoft.com/office/officeart/2018/2/layout/IconLabelList"/>
    <dgm:cxn modelId="{83F61F34-9D2C-4C34-BB89-0D8217E0B137}" type="presParOf" srcId="{623E021E-F71F-4F05-8D3E-E0D181D873F0}" destId="{EBDECCBD-5B36-444F-90E0-3FC3EA9D4A41}" srcOrd="1" destOrd="0" presId="urn:microsoft.com/office/officeart/2018/2/layout/IconLabelList"/>
    <dgm:cxn modelId="{D9164DDE-D4F4-4155-8C4B-34EF9D136C86}" type="presParOf" srcId="{623E021E-F71F-4F05-8D3E-E0D181D873F0}" destId="{FBB88D29-907F-4EF5-87E6-CD7E83959A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C3BBB-22BE-493C-8C4B-0BD8B1C77ECE}">
      <dsp:nvSpPr>
        <dsp:cNvPr id="0" name=""/>
        <dsp:cNvSpPr/>
      </dsp:nvSpPr>
      <dsp:spPr>
        <a:xfrm>
          <a:off x="467999" y="554925"/>
          <a:ext cx="1338187" cy="1338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F7E6DC-8BD2-44B6-8DB8-816EC37B44F0}">
      <dsp:nvSpPr>
        <dsp:cNvPr id="0" name=""/>
        <dsp:cNvSpPr/>
      </dsp:nvSpPr>
      <dsp:spPr>
        <a:xfrm>
          <a:off x="753187" y="840112"/>
          <a:ext cx="767812" cy="767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1C50F-2ACD-4110-B737-62A0785FDF9D}">
      <dsp:nvSpPr>
        <dsp:cNvPr id="0" name=""/>
        <dsp:cNvSpPr/>
      </dsp:nvSpPr>
      <dsp:spPr>
        <a:xfrm>
          <a:off x="40218" y="230992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Zero-day attacks are difficult to detect</a:t>
          </a:r>
          <a:endParaRPr lang="en-GB" sz="1900" kern="1200"/>
        </a:p>
      </dsp:txBody>
      <dsp:txXfrm>
        <a:off x="40218" y="2309925"/>
        <a:ext cx="2193750" cy="720000"/>
      </dsp:txXfrm>
    </dsp:sp>
    <dsp:sp modelId="{D1E1030A-EBD4-415F-9797-CEB1E9FD8080}">
      <dsp:nvSpPr>
        <dsp:cNvPr id="0" name=""/>
        <dsp:cNvSpPr/>
      </dsp:nvSpPr>
      <dsp:spPr>
        <a:xfrm>
          <a:off x="3045655" y="554925"/>
          <a:ext cx="1338187" cy="1338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C3306-89FB-4F6E-9A53-9D9E8F72B3E0}">
      <dsp:nvSpPr>
        <dsp:cNvPr id="0" name=""/>
        <dsp:cNvSpPr/>
      </dsp:nvSpPr>
      <dsp:spPr>
        <a:xfrm>
          <a:off x="3330843" y="840112"/>
          <a:ext cx="767812" cy="767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9136A-C7A7-473B-8828-7419902BA715}">
      <dsp:nvSpPr>
        <dsp:cNvPr id="0" name=""/>
        <dsp:cNvSpPr/>
      </dsp:nvSpPr>
      <dsp:spPr>
        <a:xfrm>
          <a:off x="2617874" y="230992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High false-positive risk</a:t>
          </a:r>
        </a:p>
      </dsp:txBody>
      <dsp:txXfrm>
        <a:off x="2617874" y="2309925"/>
        <a:ext cx="2193750" cy="720000"/>
      </dsp:txXfrm>
    </dsp:sp>
    <dsp:sp modelId="{38D03841-484E-4FA4-A3BB-4CB92A67F540}">
      <dsp:nvSpPr>
        <dsp:cNvPr id="0" name=""/>
        <dsp:cNvSpPr/>
      </dsp:nvSpPr>
      <dsp:spPr>
        <a:xfrm>
          <a:off x="5623312" y="554925"/>
          <a:ext cx="1338187" cy="1338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F5702-AE96-433D-8B60-B0E6A22F1E9D}">
      <dsp:nvSpPr>
        <dsp:cNvPr id="0" name=""/>
        <dsp:cNvSpPr/>
      </dsp:nvSpPr>
      <dsp:spPr>
        <a:xfrm>
          <a:off x="5908499" y="840112"/>
          <a:ext cx="767812" cy="767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A3972-5E63-47E4-8DAE-76429D609886}">
      <dsp:nvSpPr>
        <dsp:cNvPr id="0" name=""/>
        <dsp:cNvSpPr/>
      </dsp:nvSpPr>
      <dsp:spPr>
        <a:xfrm>
          <a:off x="5195530" y="230992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Need for realistic and reliable scope</a:t>
          </a:r>
        </a:p>
      </dsp:txBody>
      <dsp:txXfrm>
        <a:off x="5195530" y="2309925"/>
        <a:ext cx="21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0B1A0-E1D0-491D-A7C3-4AA8AA8DC872}">
      <dsp:nvSpPr>
        <dsp:cNvPr id="0" name=""/>
        <dsp:cNvSpPr/>
      </dsp:nvSpPr>
      <dsp:spPr>
        <a:xfrm>
          <a:off x="0" y="327224"/>
          <a:ext cx="74294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B6B58-1167-4165-9EBB-A780FA025596}">
      <dsp:nvSpPr>
        <dsp:cNvPr id="0" name=""/>
        <dsp:cNvSpPr/>
      </dsp:nvSpPr>
      <dsp:spPr>
        <a:xfrm>
          <a:off x="371474" y="32024"/>
          <a:ext cx="5200649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572" tIns="0" rIns="1965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Continuous system monitoring</a:t>
          </a:r>
        </a:p>
      </dsp:txBody>
      <dsp:txXfrm>
        <a:off x="400295" y="60845"/>
        <a:ext cx="5143007" cy="532758"/>
      </dsp:txXfrm>
    </dsp:sp>
    <dsp:sp modelId="{F3DAE5B1-C462-4EF7-9E51-F757C0249806}">
      <dsp:nvSpPr>
        <dsp:cNvPr id="0" name=""/>
        <dsp:cNvSpPr/>
      </dsp:nvSpPr>
      <dsp:spPr>
        <a:xfrm>
          <a:off x="0" y="1234425"/>
          <a:ext cx="74294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FFEC8-2920-4C19-8AA8-1C7944ECB50A}">
      <dsp:nvSpPr>
        <dsp:cNvPr id="0" name=""/>
        <dsp:cNvSpPr/>
      </dsp:nvSpPr>
      <dsp:spPr>
        <a:xfrm>
          <a:off x="371474" y="939224"/>
          <a:ext cx="5200649" cy="590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572" tIns="0" rIns="1965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Detection of suspicious behavior</a:t>
          </a:r>
        </a:p>
      </dsp:txBody>
      <dsp:txXfrm>
        <a:off x="400295" y="968045"/>
        <a:ext cx="5143007" cy="532758"/>
      </dsp:txXfrm>
    </dsp:sp>
    <dsp:sp modelId="{38521097-58EA-47B2-BB6D-0E60D6576CDD}">
      <dsp:nvSpPr>
        <dsp:cNvPr id="0" name=""/>
        <dsp:cNvSpPr/>
      </dsp:nvSpPr>
      <dsp:spPr>
        <a:xfrm>
          <a:off x="0" y="2141625"/>
          <a:ext cx="74294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419367-1921-4930-AF1B-4C57BFEF97F2}">
      <dsp:nvSpPr>
        <dsp:cNvPr id="0" name=""/>
        <dsp:cNvSpPr/>
      </dsp:nvSpPr>
      <dsp:spPr>
        <a:xfrm>
          <a:off x="371474" y="1846425"/>
          <a:ext cx="5200649" cy="5904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572" tIns="0" rIns="1965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Severity-based alerting</a:t>
          </a:r>
        </a:p>
      </dsp:txBody>
      <dsp:txXfrm>
        <a:off x="400295" y="1875246"/>
        <a:ext cx="5143007" cy="532758"/>
      </dsp:txXfrm>
    </dsp:sp>
    <dsp:sp modelId="{998AB376-6B9B-4D02-AA29-738CE00394AB}">
      <dsp:nvSpPr>
        <dsp:cNvPr id="0" name=""/>
        <dsp:cNvSpPr/>
      </dsp:nvSpPr>
      <dsp:spPr>
        <a:xfrm>
          <a:off x="0" y="3048825"/>
          <a:ext cx="74294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567E53-16D2-4413-BDE8-3DF7D3BBDDFB}">
      <dsp:nvSpPr>
        <dsp:cNvPr id="0" name=""/>
        <dsp:cNvSpPr/>
      </dsp:nvSpPr>
      <dsp:spPr>
        <a:xfrm>
          <a:off x="371474" y="2753625"/>
          <a:ext cx="5200649" cy="590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572" tIns="0" rIns="1965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ML-assisted classification</a:t>
          </a:r>
        </a:p>
      </dsp:txBody>
      <dsp:txXfrm>
        <a:off x="400295" y="2782446"/>
        <a:ext cx="5143007" cy="5327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81AF0-3A7F-4327-9B9A-9D9C8EAC288C}">
      <dsp:nvSpPr>
        <dsp:cNvPr id="0" name=""/>
        <dsp:cNvSpPr/>
      </dsp:nvSpPr>
      <dsp:spPr>
        <a:xfrm>
          <a:off x="0" y="437"/>
          <a:ext cx="7429499" cy="10239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2D985-5ACB-47F1-A621-D3B7238B32A2}">
      <dsp:nvSpPr>
        <dsp:cNvPr id="0" name=""/>
        <dsp:cNvSpPr/>
      </dsp:nvSpPr>
      <dsp:spPr>
        <a:xfrm>
          <a:off x="309757" y="230835"/>
          <a:ext cx="563196" cy="563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0539FA-FF42-4633-B35B-F6F036C0AF0F}">
      <dsp:nvSpPr>
        <dsp:cNvPr id="0" name=""/>
        <dsp:cNvSpPr/>
      </dsp:nvSpPr>
      <dsp:spPr>
        <a:xfrm>
          <a:off x="1182711" y="437"/>
          <a:ext cx="6246787" cy="1023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73" tIns="108373" rIns="108373" bIns="1083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Offline-trained model</a:t>
          </a:r>
        </a:p>
      </dsp:txBody>
      <dsp:txXfrm>
        <a:off x="1182711" y="437"/>
        <a:ext cx="6246787" cy="1023992"/>
      </dsp:txXfrm>
    </dsp:sp>
    <dsp:sp modelId="{3D2173C8-AAB4-4EBD-9FE8-70AF254F11A5}">
      <dsp:nvSpPr>
        <dsp:cNvPr id="0" name=""/>
        <dsp:cNvSpPr/>
      </dsp:nvSpPr>
      <dsp:spPr>
        <a:xfrm>
          <a:off x="0" y="1280428"/>
          <a:ext cx="7429499" cy="10239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FBA13F-9914-442B-A7A2-0CB599EC0DC9}">
      <dsp:nvSpPr>
        <dsp:cNvPr id="0" name=""/>
        <dsp:cNvSpPr/>
      </dsp:nvSpPr>
      <dsp:spPr>
        <a:xfrm>
          <a:off x="309757" y="1510826"/>
          <a:ext cx="563196" cy="563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753A1-8790-4CA8-A76F-88CC81716718}">
      <dsp:nvSpPr>
        <dsp:cNvPr id="0" name=""/>
        <dsp:cNvSpPr/>
      </dsp:nvSpPr>
      <dsp:spPr>
        <a:xfrm>
          <a:off x="1182711" y="1280428"/>
          <a:ext cx="6246787" cy="1023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73" tIns="108373" rIns="108373" bIns="1083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Supervised learning</a:t>
          </a:r>
        </a:p>
      </dsp:txBody>
      <dsp:txXfrm>
        <a:off x="1182711" y="1280428"/>
        <a:ext cx="6246787" cy="1023992"/>
      </dsp:txXfrm>
    </dsp:sp>
    <dsp:sp modelId="{B972796D-1056-40A0-826A-184CEA8EB8C7}">
      <dsp:nvSpPr>
        <dsp:cNvPr id="0" name=""/>
        <dsp:cNvSpPr/>
      </dsp:nvSpPr>
      <dsp:spPr>
        <a:xfrm>
          <a:off x="0" y="2560419"/>
          <a:ext cx="7429499" cy="10239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5738D-AB25-4992-8EAE-057FADCD3A89}">
      <dsp:nvSpPr>
        <dsp:cNvPr id="0" name=""/>
        <dsp:cNvSpPr/>
      </dsp:nvSpPr>
      <dsp:spPr>
        <a:xfrm>
          <a:off x="309757" y="2790817"/>
          <a:ext cx="563196" cy="5631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18AF4-5C41-4B85-A8D9-718BE173E600}">
      <dsp:nvSpPr>
        <dsp:cNvPr id="0" name=""/>
        <dsp:cNvSpPr/>
      </dsp:nvSpPr>
      <dsp:spPr>
        <a:xfrm>
          <a:off x="1182711" y="2560419"/>
          <a:ext cx="6246787" cy="1023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373" tIns="108373" rIns="108373" bIns="1083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Inference-only at runtime</a:t>
          </a:r>
        </a:p>
      </dsp:txBody>
      <dsp:txXfrm>
        <a:off x="1182711" y="2560419"/>
        <a:ext cx="6246787" cy="10239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F060D-54BF-42E3-A635-F336A9AB467B}">
      <dsp:nvSpPr>
        <dsp:cNvPr id="0" name=""/>
        <dsp:cNvSpPr/>
      </dsp:nvSpPr>
      <dsp:spPr>
        <a:xfrm>
          <a:off x="467999" y="554925"/>
          <a:ext cx="1338187" cy="1338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D8AB0-5E85-4150-9CC3-CC425FA862E4}">
      <dsp:nvSpPr>
        <dsp:cNvPr id="0" name=""/>
        <dsp:cNvSpPr/>
      </dsp:nvSpPr>
      <dsp:spPr>
        <a:xfrm>
          <a:off x="753187" y="840112"/>
          <a:ext cx="767812" cy="767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02291-E30F-4BF2-8E06-E5A59687F5C2}">
      <dsp:nvSpPr>
        <dsp:cNvPr id="0" name=""/>
        <dsp:cNvSpPr/>
      </dsp:nvSpPr>
      <dsp:spPr>
        <a:xfrm>
          <a:off x="40218" y="230992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Low / Medium / High severity</a:t>
          </a:r>
        </a:p>
      </dsp:txBody>
      <dsp:txXfrm>
        <a:off x="40218" y="2309925"/>
        <a:ext cx="2193750" cy="720000"/>
      </dsp:txXfrm>
    </dsp:sp>
    <dsp:sp modelId="{E3AB2D90-3B26-40B5-9A4A-ADC4A8CC815C}">
      <dsp:nvSpPr>
        <dsp:cNvPr id="0" name=""/>
        <dsp:cNvSpPr/>
      </dsp:nvSpPr>
      <dsp:spPr>
        <a:xfrm>
          <a:off x="3045655" y="554925"/>
          <a:ext cx="1338187" cy="1338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C58A50-9994-4CB9-99F9-B7267DE19458}">
      <dsp:nvSpPr>
        <dsp:cNvPr id="0" name=""/>
        <dsp:cNvSpPr/>
      </dsp:nvSpPr>
      <dsp:spPr>
        <a:xfrm>
          <a:off x="3330843" y="840112"/>
          <a:ext cx="767812" cy="767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73850-3333-459F-B508-AED24530906E}">
      <dsp:nvSpPr>
        <dsp:cNvPr id="0" name=""/>
        <dsp:cNvSpPr/>
      </dsp:nvSpPr>
      <dsp:spPr>
        <a:xfrm>
          <a:off x="2617874" y="230992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Threshold-based escalation</a:t>
          </a:r>
        </a:p>
      </dsp:txBody>
      <dsp:txXfrm>
        <a:off x="2617874" y="2309925"/>
        <a:ext cx="2193750" cy="720000"/>
      </dsp:txXfrm>
    </dsp:sp>
    <dsp:sp modelId="{B65CABAF-C72E-4501-BFD9-E9D16CF82EE8}">
      <dsp:nvSpPr>
        <dsp:cNvPr id="0" name=""/>
        <dsp:cNvSpPr/>
      </dsp:nvSpPr>
      <dsp:spPr>
        <a:xfrm>
          <a:off x="5623312" y="554925"/>
          <a:ext cx="1338187" cy="1338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27AFB-1D1A-4601-AF03-5B0CF8BBCAA6}">
      <dsp:nvSpPr>
        <dsp:cNvPr id="0" name=""/>
        <dsp:cNvSpPr/>
      </dsp:nvSpPr>
      <dsp:spPr>
        <a:xfrm>
          <a:off x="5908499" y="840112"/>
          <a:ext cx="767812" cy="767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305BD-5EE0-4652-B803-B41C56CAE6A0}">
      <dsp:nvSpPr>
        <dsp:cNvPr id="0" name=""/>
        <dsp:cNvSpPr/>
      </dsp:nvSpPr>
      <dsp:spPr>
        <a:xfrm>
          <a:off x="5195530" y="230992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Reduced alert fatigue</a:t>
          </a:r>
        </a:p>
      </dsp:txBody>
      <dsp:txXfrm>
        <a:off x="5195530" y="2309925"/>
        <a:ext cx="2193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7F0154-A462-477C-BDB4-A5D1C0A0B606}">
      <dsp:nvSpPr>
        <dsp:cNvPr id="0" name=""/>
        <dsp:cNvSpPr/>
      </dsp:nvSpPr>
      <dsp:spPr>
        <a:xfrm>
          <a:off x="0" y="0"/>
          <a:ext cx="6315075" cy="10625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Anomaly-based detection</a:t>
          </a:r>
        </a:p>
      </dsp:txBody>
      <dsp:txXfrm>
        <a:off x="31120" y="31120"/>
        <a:ext cx="5168539" cy="1000273"/>
      </dsp:txXfrm>
    </dsp:sp>
    <dsp:sp modelId="{4F7FE133-DDA3-4CED-B242-6BD3B03E2C6A}">
      <dsp:nvSpPr>
        <dsp:cNvPr id="0" name=""/>
        <dsp:cNvSpPr/>
      </dsp:nvSpPr>
      <dsp:spPr>
        <a:xfrm>
          <a:off x="557212" y="1239599"/>
          <a:ext cx="6315075" cy="1062513"/>
        </a:xfrm>
        <a:prstGeom prst="roundRect">
          <a:avLst>
            <a:gd name="adj" fmla="val 10000"/>
          </a:avLst>
        </a:prstGeom>
        <a:solidFill>
          <a:schemeClr val="accent2">
            <a:hueOff val="-734515"/>
            <a:satOff val="-16247"/>
            <a:lumOff val="-3235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Controlled adaptive learning</a:t>
          </a:r>
        </a:p>
      </dsp:txBody>
      <dsp:txXfrm>
        <a:off x="588332" y="1270719"/>
        <a:ext cx="5004988" cy="1000273"/>
      </dsp:txXfrm>
    </dsp:sp>
    <dsp:sp modelId="{4404A4A2-0113-4121-9439-BBDB58FA7679}">
      <dsp:nvSpPr>
        <dsp:cNvPr id="0" name=""/>
        <dsp:cNvSpPr/>
      </dsp:nvSpPr>
      <dsp:spPr>
        <a:xfrm>
          <a:off x="1114424" y="2479198"/>
          <a:ext cx="6315075" cy="1062513"/>
        </a:xfrm>
        <a:prstGeom prst="roundRect">
          <a:avLst>
            <a:gd name="adj" fmla="val 10000"/>
          </a:avLst>
        </a:prstGeom>
        <a:solidFill>
          <a:schemeClr val="accent2">
            <a:hueOff val="-1469031"/>
            <a:satOff val="-32495"/>
            <a:lumOff val="-647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Expanded monitoring coverage</a:t>
          </a:r>
        </a:p>
      </dsp:txBody>
      <dsp:txXfrm>
        <a:off x="1145544" y="2510318"/>
        <a:ext cx="5004988" cy="1000273"/>
      </dsp:txXfrm>
    </dsp:sp>
    <dsp:sp modelId="{DC88145F-4926-4BB9-949C-F9C5D1EEF950}">
      <dsp:nvSpPr>
        <dsp:cNvPr id="0" name=""/>
        <dsp:cNvSpPr/>
      </dsp:nvSpPr>
      <dsp:spPr>
        <a:xfrm>
          <a:off x="5624441" y="805739"/>
          <a:ext cx="690633" cy="690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5779833" y="805739"/>
        <a:ext cx="379849" cy="519701"/>
      </dsp:txXfrm>
    </dsp:sp>
    <dsp:sp modelId="{C904F3D6-F228-47D3-9CD5-A65F5325FC4B}">
      <dsp:nvSpPr>
        <dsp:cNvPr id="0" name=""/>
        <dsp:cNvSpPr/>
      </dsp:nvSpPr>
      <dsp:spPr>
        <a:xfrm>
          <a:off x="6181653" y="2038255"/>
          <a:ext cx="690633" cy="690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95736"/>
            <a:satOff val="-42564"/>
            <a:lumOff val="-2706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195736"/>
              <a:satOff val="-42564"/>
              <a:lumOff val="-2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6337045" y="2038255"/>
        <a:ext cx="379849" cy="5197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8F5E8-FC80-4D6F-A00E-17B65C80A3F8}">
      <dsp:nvSpPr>
        <dsp:cNvPr id="0" name=""/>
        <dsp:cNvSpPr/>
      </dsp:nvSpPr>
      <dsp:spPr>
        <a:xfrm>
          <a:off x="702168" y="777690"/>
          <a:ext cx="968329" cy="9683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5A0E60-0BF1-4702-8C4D-D1A456FB3ACD}">
      <dsp:nvSpPr>
        <dsp:cNvPr id="0" name=""/>
        <dsp:cNvSpPr/>
      </dsp:nvSpPr>
      <dsp:spPr>
        <a:xfrm>
          <a:off x="110411" y="2044021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Objectives achieved</a:t>
          </a:r>
        </a:p>
      </dsp:txBody>
      <dsp:txXfrm>
        <a:off x="110411" y="2044021"/>
        <a:ext cx="2151843" cy="720000"/>
      </dsp:txXfrm>
    </dsp:sp>
    <dsp:sp modelId="{2D94D52B-1CE4-4044-9008-0B0E84B2BB59}">
      <dsp:nvSpPr>
        <dsp:cNvPr id="0" name=""/>
        <dsp:cNvSpPr/>
      </dsp:nvSpPr>
      <dsp:spPr>
        <a:xfrm>
          <a:off x="3230585" y="777690"/>
          <a:ext cx="968329" cy="9683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AE77EE-31E3-44D0-9B0D-C43BD34820E3}">
      <dsp:nvSpPr>
        <dsp:cNvPr id="0" name=""/>
        <dsp:cNvSpPr/>
      </dsp:nvSpPr>
      <dsp:spPr>
        <a:xfrm>
          <a:off x="2638828" y="2044021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Practical and extensible system</a:t>
          </a:r>
        </a:p>
      </dsp:txBody>
      <dsp:txXfrm>
        <a:off x="2638828" y="2044021"/>
        <a:ext cx="2151843" cy="720000"/>
      </dsp:txXfrm>
    </dsp:sp>
    <dsp:sp modelId="{BC7D146E-FD97-4727-914C-E398FAFE8DD5}">
      <dsp:nvSpPr>
        <dsp:cNvPr id="0" name=""/>
        <dsp:cNvSpPr/>
      </dsp:nvSpPr>
      <dsp:spPr>
        <a:xfrm>
          <a:off x="5759001" y="777690"/>
          <a:ext cx="968329" cy="9683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88D29-907F-4EF5-87E6-CD7E83959A09}">
      <dsp:nvSpPr>
        <dsp:cNvPr id="0" name=""/>
        <dsp:cNvSpPr/>
      </dsp:nvSpPr>
      <dsp:spPr>
        <a:xfrm>
          <a:off x="5167244" y="2044021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Strong foundation for future work</a:t>
          </a:r>
        </a:p>
      </dsp:txBody>
      <dsp:txXfrm>
        <a:off x="5167244" y="2044021"/>
        <a:ext cx="215184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5C655-A751-40BD-AD82-B5EC721CB2F5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990400-1B1B-4A1E-BBCA-65412ABE1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20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990400-1B1B-4A1E-BBCA-65412ABE188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087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990400-1B1B-4A1E-BBCA-65412ABE18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328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845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260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70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12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999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004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693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166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023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826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604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1469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878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119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179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0192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931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009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806" y="2362264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dirty="0"/>
              <a:t>Windows-Based Intrusion Detection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917" y="4678712"/>
            <a:ext cx="3871388" cy="180438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Orlin Chukov</a:t>
            </a:r>
            <a:endParaRPr dirty="0"/>
          </a:p>
          <a:p>
            <a:pPr marL="0" indent="0">
              <a:buNone/>
            </a:pPr>
            <a:r>
              <a:rPr lang="en-GB" dirty="0"/>
              <a:t>Master’s Project: ACFA7003</a:t>
            </a:r>
            <a:endParaRPr dirty="0"/>
          </a:p>
          <a:p>
            <a:pPr marL="0" indent="0">
              <a:buNone/>
            </a:pPr>
            <a:r>
              <a:rPr lang="en-GB" dirty="0"/>
              <a:t>Student ID: 2029131</a:t>
            </a:r>
            <a:endParaRPr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602AE8-682E-B9A2-79C9-65E97C63EACD}"/>
              </a:ext>
            </a:extLst>
          </p:cNvPr>
          <p:cNvSpPr txBox="1">
            <a:spLocks/>
          </p:cNvSpPr>
          <p:nvPr/>
        </p:nvSpPr>
        <p:spPr>
          <a:xfrm>
            <a:off x="1289305" y="2179287"/>
            <a:ext cx="6355080" cy="2234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717E54-E530-5547-CF61-877BB032E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8535" y="133191"/>
            <a:ext cx="2190621" cy="90922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3260" y="184876"/>
            <a:ext cx="7429499" cy="1478570"/>
          </a:xfrm>
        </p:spPr>
        <p:txBody>
          <a:bodyPr/>
          <a:lstStyle/>
          <a:p>
            <a:r>
              <a:rPr dirty="0"/>
              <a:t>Motivation and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9291" y="4690935"/>
            <a:ext cx="5005053" cy="2167065"/>
          </a:xfrm>
        </p:spPr>
        <p:txBody>
          <a:bodyPr/>
          <a:lstStyle/>
          <a:p>
            <a:r>
              <a:rPr dirty="0"/>
              <a:t>Increasing cyber threats</a:t>
            </a:r>
          </a:p>
          <a:p>
            <a:r>
              <a:rPr dirty="0"/>
              <a:t>Limitations of signature-based tools</a:t>
            </a:r>
          </a:p>
          <a:p>
            <a:r>
              <a:rPr dirty="0"/>
              <a:t>Need for behavioral monitoring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72E15-3F78-4354-60DF-F887ED197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737" y="1598866"/>
            <a:ext cx="5724525" cy="25812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dirty="0"/>
              <a:t>Problem Statement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8FE892-3627-74B9-9D7A-E733C576FC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358735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F47965-F987-586B-C8E4-1878BDC484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160881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0269" y="0"/>
            <a:ext cx="4730924" cy="804672"/>
          </a:xfrm>
        </p:spPr>
        <p:txBody>
          <a:bodyPr/>
          <a:lstStyle/>
          <a:p>
            <a:r>
              <a:rPr dirty="0"/>
              <a:t>System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1028674"/>
            <a:ext cx="9003791" cy="70402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sz="2000" dirty="0"/>
              <a:t> Windows-based background process</a:t>
            </a:r>
            <a:r>
              <a:rPr lang="en-GB" sz="2000" dirty="0"/>
              <a:t>/</a:t>
            </a:r>
            <a:r>
              <a:rPr sz="2000" dirty="0"/>
              <a:t> Modular architecture</a:t>
            </a:r>
            <a:r>
              <a:rPr lang="en-GB" sz="2000" dirty="0"/>
              <a:t>/ </a:t>
            </a:r>
            <a:r>
              <a:rPr sz="2000" dirty="0"/>
              <a:t> Designed for extensibility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98D8CB-D6F1-FC52-FF47-BECC3527EE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32699"/>
            <a:ext cx="9144000" cy="490129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1019" y="327514"/>
            <a:ext cx="4574381" cy="1478570"/>
          </a:xfrm>
        </p:spPr>
        <p:txBody>
          <a:bodyPr/>
          <a:lstStyle/>
          <a:p>
            <a:r>
              <a:rPr dirty="0"/>
              <a:t>System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77" y="2158110"/>
            <a:ext cx="4118276" cy="3541714"/>
          </a:xfrm>
        </p:spPr>
        <p:txBody>
          <a:bodyPr/>
          <a:lstStyle/>
          <a:p>
            <a:r>
              <a:rPr dirty="0"/>
              <a:t> Monitoring Module</a:t>
            </a:r>
          </a:p>
          <a:p>
            <a:r>
              <a:rPr dirty="0"/>
              <a:t> Detection Module</a:t>
            </a:r>
          </a:p>
          <a:p>
            <a:r>
              <a:rPr dirty="0"/>
              <a:t> Machine Learning Module</a:t>
            </a:r>
          </a:p>
          <a:p>
            <a:r>
              <a:rPr dirty="0"/>
              <a:t> Severity Assessment</a:t>
            </a:r>
          </a:p>
          <a:p>
            <a:r>
              <a:rPr dirty="0"/>
              <a:t> Alerting &amp; Logging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CC0106-1844-95FA-5DB2-7D2F338DDC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095" y="274320"/>
            <a:ext cx="3444480" cy="630936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7040-BB49-9064-FA44-E709BA4AC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5962" y="53762"/>
            <a:ext cx="4035553" cy="1478570"/>
          </a:xfrm>
        </p:spPr>
        <p:txBody>
          <a:bodyPr/>
          <a:lstStyle/>
          <a:p>
            <a:r>
              <a:rPr lang="en-GB" dirty="0"/>
              <a:t>System Use Case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CB9602-23D2-6366-A1C3-19F19A81F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2121" y="1694752"/>
            <a:ext cx="2498788" cy="3741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DA160E-5AD8-2841-D65B-280503450978}"/>
              </a:ext>
            </a:extLst>
          </p:cNvPr>
          <p:cNvSpPr txBox="1"/>
          <p:nvPr/>
        </p:nvSpPr>
        <p:spPr>
          <a:xfrm>
            <a:off x="1113091" y="1424444"/>
            <a:ext cx="40355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Shows who interacts with the IDS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Main actor is the </a:t>
            </a:r>
            <a:r>
              <a:rPr lang="en-US" altLang="en-US" b="1" dirty="0">
                <a:latin typeface="Arial" panose="020B0604020202020204" pitchFamily="34" charset="0"/>
              </a:rPr>
              <a:t>system administrator</a:t>
            </a: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Admin can start/stop monitoring and review alerts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IDS performs monitoring and detection automatically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Human involvement mainly happens during </a:t>
            </a:r>
            <a:r>
              <a:rPr lang="en-US" altLang="en-US" b="1" dirty="0">
                <a:latin typeface="Arial" panose="020B0604020202020204" pitchFamily="34" charset="0"/>
              </a:rPr>
              <a:t>alert review and response</a:t>
            </a: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Demonstrates system is mostly </a:t>
            </a:r>
            <a:r>
              <a:rPr lang="en-US" altLang="en-US" b="1" dirty="0">
                <a:latin typeface="Arial" panose="020B0604020202020204" pitchFamily="34" charset="0"/>
              </a:rPr>
              <a:t>autonomous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220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1844A-5C86-9251-991E-6D546A6C5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1005" y="-248783"/>
            <a:ext cx="6212252" cy="1478570"/>
          </a:xfrm>
        </p:spPr>
        <p:txBody>
          <a:bodyPr/>
          <a:lstStyle/>
          <a:p>
            <a:r>
              <a:rPr lang="en-GB" dirty="0"/>
              <a:t>Alert Processing Sequence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A7C9FA-8F56-D8F9-1C34-0A69C77A10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665" y="1554921"/>
            <a:ext cx="3913714" cy="42647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08D6EF-C3CC-C625-89FC-0020BD83733D}"/>
              </a:ext>
            </a:extLst>
          </p:cNvPr>
          <p:cNvSpPr txBox="1"/>
          <p:nvPr/>
        </p:nvSpPr>
        <p:spPr>
          <a:xfrm>
            <a:off x="4651462" y="1009625"/>
            <a:ext cx="42821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Shows step-by-step flow when suspicious activity occurs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Monitoring module collects system event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Detection module applies rule-based checks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Features sent to ML module for classification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Severity module assigns risk level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Alerting module logs event and triggers notification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Demonstrates </a:t>
            </a:r>
            <a:r>
              <a:rPr lang="en-US" altLang="en-US" b="1" dirty="0">
                <a:latin typeface="Arial" panose="020B0604020202020204" pitchFamily="34" charset="0"/>
              </a:rPr>
              <a:t>modular pipeline structure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8759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1374" y="618518"/>
            <a:ext cx="4328588" cy="1478570"/>
          </a:xfrm>
        </p:spPr>
        <p:txBody>
          <a:bodyPr/>
          <a:lstStyle/>
          <a:p>
            <a:r>
              <a:rPr dirty="0"/>
              <a:t>Detection Pipeline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172" y="2115439"/>
            <a:ext cx="3546993" cy="3541714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1. Event collection</a:t>
            </a:r>
          </a:p>
          <a:p>
            <a:pPr marL="0" indent="0">
              <a:buNone/>
            </a:pPr>
            <a:r>
              <a:rPr dirty="0"/>
              <a:t>2. Rule-based detection</a:t>
            </a:r>
          </a:p>
          <a:p>
            <a:pPr marL="0" indent="0">
              <a:buNone/>
            </a:pPr>
            <a:r>
              <a:rPr dirty="0"/>
              <a:t>3. Feature extraction</a:t>
            </a:r>
          </a:p>
          <a:p>
            <a:pPr marL="0" indent="0">
              <a:buNone/>
            </a:pPr>
            <a:r>
              <a:rPr dirty="0"/>
              <a:t>4. ML classification</a:t>
            </a:r>
          </a:p>
          <a:p>
            <a:pPr marL="0" indent="0">
              <a:buNone/>
            </a:pPr>
            <a:r>
              <a:rPr dirty="0"/>
              <a:t>5. Severity assessment</a:t>
            </a:r>
          </a:p>
          <a:p>
            <a:pPr marL="0" indent="0">
              <a:buNone/>
            </a:pPr>
            <a:r>
              <a:rPr dirty="0"/>
              <a:t>6. Alerting &amp; logging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E5E8C7-2E19-4F56-88A6-690CDA34C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4306" y="153811"/>
            <a:ext cx="1150934" cy="655037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dirty="0"/>
              <a:t>Machine Learning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F12184-4F33-ECED-C979-BB2199145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036714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dirty="0"/>
              <a:t>Severity Classification &amp; Alerting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F9430C-A168-D13C-B8EE-8AB086DC80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187180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452D-013A-C500-7499-77815B1F2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9021" y="127677"/>
            <a:ext cx="5965364" cy="981682"/>
          </a:xfrm>
        </p:spPr>
        <p:txBody>
          <a:bodyPr/>
          <a:lstStyle/>
          <a:p>
            <a:r>
              <a:rPr lang="en-GB" dirty="0"/>
              <a:t>Functional Requirements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7A03E1-9314-F8E6-E3C1-0CE926C85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81392"/>
            <a:ext cx="9144000" cy="27210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45254D-5ED0-E4CF-31F8-20A86B85D13F}"/>
              </a:ext>
            </a:extLst>
          </p:cNvPr>
          <p:cNvSpPr txBox="1"/>
          <p:nvPr/>
        </p:nvSpPr>
        <p:spPr>
          <a:xfrm>
            <a:off x="801197" y="1471360"/>
            <a:ext cx="3350179" cy="1524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ML-assisted classification support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Assign severity levels to events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Generate alerts (popup + email)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Log events for audit and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6B0A48-44F5-0C00-F8AE-4BE14D1BF91B}"/>
              </a:ext>
            </a:extLst>
          </p:cNvPr>
          <p:cNvSpPr txBox="1"/>
          <p:nvPr/>
        </p:nvSpPr>
        <p:spPr>
          <a:xfrm>
            <a:off x="4661703" y="1426052"/>
            <a:ext cx="4143969" cy="1893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Functional requirements define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the system must do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Continuous monitoring of system activity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Detection of suspicious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using rules</a:t>
            </a:r>
          </a:p>
        </p:txBody>
      </p:sp>
    </p:spTree>
    <p:extLst>
      <p:ext uri="{BB962C8B-B14F-4D97-AF65-F5344CB8AC3E}">
        <p14:creationId xmlns:p14="http://schemas.microsoft.com/office/powerpoint/2010/main" val="446932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A0C68-BC99-9A90-7754-5861BF464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81" y="13368"/>
            <a:ext cx="6504860" cy="1063978"/>
          </a:xfrm>
        </p:spPr>
        <p:txBody>
          <a:bodyPr>
            <a:normAutofit fontScale="90000"/>
          </a:bodyPr>
          <a:lstStyle/>
          <a:p>
            <a:r>
              <a:rPr lang="en-GB" dirty="0"/>
              <a:t>Non-Functional Requirements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59FBFD-8E25-17CD-7174-6361BE430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50526"/>
            <a:ext cx="9144000" cy="25740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206978-4558-62FF-0C82-7E674E85DE02}"/>
              </a:ext>
            </a:extLst>
          </p:cNvPr>
          <p:cNvSpPr txBox="1"/>
          <p:nvPr/>
        </p:nvSpPr>
        <p:spPr>
          <a:xfrm>
            <a:off x="1115568" y="1004194"/>
            <a:ext cx="8247888" cy="2534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Non-functional requirements define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well the system works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Must run efficiently in background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Must be reliable for long-term monitoring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Must protect sensitive data (credentials, logs)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Should be modular and maintainable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Designed for future extensibility</a:t>
            </a:r>
          </a:p>
        </p:txBody>
      </p:sp>
    </p:spTree>
    <p:extLst>
      <p:ext uri="{BB962C8B-B14F-4D97-AF65-F5344CB8AC3E}">
        <p14:creationId xmlns:p14="http://schemas.microsoft.com/office/powerpoint/2010/main" val="2552918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35D9-A4D8-BB00-068F-3554CE8F2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703" y="290886"/>
            <a:ext cx="3606212" cy="922877"/>
          </a:xfrm>
        </p:spPr>
        <p:txBody>
          <a:bodyPr/>
          <a:lstStyle/>
          <a:p>
            <a:r>
              <a:rPr lang="en-GB" dirty="0"/>
              <a:t>Risk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B610A4-506B-5022-24C8-35D5986E2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91" y="3987102"/>
            <a:ext cx="9144000" cy="2065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016136-116D-D06D-FCB8-6C5B47245451}"/>
              </a:ext>
            </a:extLst>
          </p:cNvPr>
          <p:cNvSpPr txBox="1"/>
          <p:nvPr/>
        </p:nvSpPr>
        <p:spPr>
          <a:xfrm>
            <a:off x="1252728" y="1213763"/>
            <a:ext cx="5815584" cy="2534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Identified risks during system design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False positives → reduced using severity levels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False negatives → future anomaly detection needed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Performance impact → system kept lightweight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ML model obsolescence → future retraining required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Shows structured planning beyond just coding</a:t>
            </a:r>
          </a:p>
        </p:txBody>
      </p:sp>
    </p:spTree>
    <p:extLst>
      <p:ext uri="{BB962C8B-B14F-4D97-AF65-F5344CB8AC3E}">
        <p14:creationId xmlns:p14="http://schemas.microsoft.com/office/powerpoint/2010/main" val="1941327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D095DF7-AD94-C64B-C63E-30CD5B752B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5323"/>
            <a:ext cx="9144000" cy="51483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573" y="252758"/>
            <a:ext cx="6431708" cy="835378"/>
          </a:xfrm>
        </p:spPr>
        <p:txBody>
          <a:bodyPr/>
          <a:lstStyle/>
          <a:p>
            <a:r>
              <a:rPr dirty="0"/>
              <a:t>Implementation Highlights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8939" y="4604394"/>
            <a:ext cx="3570730" cy="1368521"/>
          </a:xfrm>
          <a:ln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dirty="0"/>
              <a:t> Python-based system</a:t>
            </a:r>
          </a:p>
          <a:p>
            <a:r>
              <a:rPr dirty="0"/>
              <a:t> Windows Event Log monitoring</a:t>
            </a:r>
          </a:p>
          <a:p>
            <a:r>
              <a:rPr dirty="0"/>
              <a:t> Email and on-screen alerts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9B8A6E-6477-05F9-4D0F-A8F29DD3DE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29550"/>
            <a:ext cx="9144000" cy="518761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3659" y="-73010"/>
            <a:ext cx="5645324" cy="926497"/>
          </a:xfrm>
        </p:spPr>
        <p:txBody>
          <a:bodyPr/>
          <a:lstStyle/>
          <a:p>
            <a:r>
              <a:rPr dirty="0"/>
              <a:t>Testing and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6088" y="4636008"/>
            <a:ext cx="3502153" cy="1417321"/>
          </a:xfrm>
          <a:ln>
            <a:solidFill>
              <a:schemeClr val="tx1"/>
            </a:solidFill>
          </a:ln>
        </p:spPr>
        <p:txBody>
          <a:bodyPr>
            <a:normAutofit fontScale="85000" lnSpcReduction="10000"/>
          </a:bodyPr>
          <a:lstStyle/>
          <a:p>
            <a:r>
              <a:rPr dirty="0"/>
              <a:t> Controlled test scenarios</a:t>
            </a:r>
          </a:p>
          <a:p>
            <a:r>
              <a:rPr dirty="0"/>
              <a:t> Failed login detection</a:t>
            </a:r>
          </a:p>
          <a:p>
            <a:r>
              <a:rPr dirty="0"/>
              <a:t> Severity escalation </a:t>
            </a:r>
            <a:r>
              <a:rPr dirty="0" err="1"/>
              <a:t>behaviour</a:t>
            </a: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7467" y="618518"/>
            <a:ext cx="3560316" cy="1478570"/>
          </a:xfrm>
        </p:spPr>
        <p:txBody>
          <a:bodyPr>
            <a:normAutofit/>
          </a:bodyPr>
          <a:lstStyle/>
          <a:p>
            <a:r>
              <a:rPr dirty="0"/>
              <a:t>Results and Discussion</a:t>
            </a:r>
          </a:p>
        </p:txBody>
      </p:sp>
      <p:sp>
        <p:nvSpPr>
          <p:cNvPr id="12" name="Round Diagonal Corner Rectangle 9">
            <a:extLst>
              <a:ext uri="{FF2B5EF4-FFF2-40B4-BE49-F238E27FC236}">
                <a16:creationId xmlns:a16="http://schemas.microsoft.com/office/drawing/2014/main" id="{A3D1FEF8-5149-4AC1-8D77-B256637FB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212" y="808057"/>
            <a:ext cx="3964782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 error message">
            <a:extLst>
              <a:ext uri="{FF2B5EF4-FFF2-40B4-BE49-F238E27FC236}">
                <a16:creationId xmlns:a16="http://schemas.microsoft.com/office/drawing/2014/main" id="{96AF0DD6-86D5-905B-F987-1EC8C20939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840" y="1147146"/>
            <a:ext cx="3139488" cy="2201590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5566DB3-5ACB-1FF6-048C-3DD1D2833F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241" y="3736259"/>
            <a:ext cx="3476687" cy="175572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7467" y="2249487"/>
            <a:ext cx="3560316" cy="3541714"/>
          </a:xfrm>
        </p:spPr>
        <p:txBody>
          <a:bodyPr>
            <a:normAutofit/>
          </a:bodyPr>
          <a:lstStyle/>
          <a:p>
            <a:r>
              <a:rPr dirty="0"/>
              <a:t> Reliable detection</a:t>
            </a:r>
          </a:p>
          <a:p>
            <a:r>
              <a:rPr dirty="0"/>
              <a:t> Stable background operation</a:t>
            </a:r>
          </a:p>
          <a:p>
            <a:r>
              <a:rPr dirty="0"/>
              <a:t> Clear limitations acknowledged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270675-9512-4978-8583-36659256E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dirty="0"/>
              <a:t>Future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1B812C-CD8C-0A77-D1EA-418FFC9291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64264"/>
              </p:ext>
            </p:extLst>
          </p:nvPr>
        </p:nvGraphicFramePr>
        <p:xfrm>
          <a:off x="856059" y="2249488"/>
          <a:ext cx="74295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270675-9512-4978-8583-36659256E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rPr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BF30FB-9E04-2CB6-1FDA-5768BAD00C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8902529"/>
              </p:ext>
            </p:extLst>
          </p:nvPr>
        </p:nvGraphicFramePr>
        <p:xfrm>
          <a:off x="856059" y="2249488"/>
          <a:ext cx="74295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9C9B87-28D5-CDE4-121F-1189147E3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21D68-3BB3-0C0D-E382-9D08490E8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4941" y="327514"/>
            <a:ext cx="3194732" cy="1478570"/>
          </a:xfrm>
        </p:spPr>
        <p:txBody>
          <a:bodyPr/>
          <a:lstStyle/>
          <a:p>
            <a:r>
              <a:rPr lang="en-GB" dirty="0"/>
              <a:t>References 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85479-2EFE-3336-2D3D-69EB2E901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476" y="1280222"/>
            <a:ext cx="7611284" cy="5385753"/>
          </a:xfrm>
        </p:spPr>
        <p:txBody>
          <a:bodyPr>
            <a:normAutofit fontScale="25000" lnSpcReduction="20000"/>
          </a:bodyPr>
          <a:lstStyle/>
          <a:p>
            <a:r>
              <a:rPr lang="en-GB" sz="2800" dirty="0"/>
              <a:t>[1] R. Sommer and V. Paxson, “Outside the Closed World: On Using Machine Learning for Network Intrusion Detection,” </a:t>
            </a:r>
            <a:r>
              <a:rPr lang="en-GB" sz="2800" i="1" dirty="0"/>
              <a:t>Proceedings of the IEEE Symposium on Security and Privacy</a:t>
            </a:r>
            <a:r>
              <a:rPr lang="en-GB" sz="2800" dirty="0"/>
              <a:t>, pp. 305–316, 2010.</a:t>
            </a:r>
          </a:p>
          <a:p>
            <a:r>
              <a:rPr lang="en-GB" sz="2800" dirty="0"/>
              <a:t>[2] D. E. Denning, “An Intrusion-Detection Model,” </a:t>
            </a:r>
            <a:r>
              <a:rPr lang="en-GB" sz="2800" i="1" dirty="0"/>
              <a:t>IEEE Transactions on Software Engineering</a:t>
            </a:r>
            <a:r>
              <a:rPr lang="en-GB" sz="2800" dirty="0"/>
              <a:t>, vol. SE-13, no. 2, pp. 222–232, 1987.</a:t>
            </a:r>
          </a:p>
          <a:p>
            <a:r>
              <a:rPr lang="en-GB" sz="2800" dirty="0"/>
              <a:t>[3] S. Axelsson, “Intrusion Detection Systems: A Survey and Taxonomy,” </a:t>
            </a:r>
            <a:r>
              <a:rPr lang="en-GB" sz="2800" i="1" dirty="0"/>
              <a:t>Technical Report 99-15</a:t>
            </a:r>
            <a:r>
              <a:rPr lang="en-GB" sz="2800" dirty="0"/>
              <a:t>, Chalmers University of Technology, 2000.</a:t>
            </a:r>
          </a:p>
          <a:p>
            <a:r>
              <a:rPr lang="en-GB" sz="2800" dirty="0"/>
              <a:t>[4] P. Garcia-Teodoro, J. Diaz-Verdejo, G. </a:t>
            </a:r>
            <a:r>
              <a:rPr lang="en-GB" sz="2800" dirty="0" err="1"/>
              <a:t>Maciá</a:t>
            </a:r>
            <a:r>
              <a:rPr lang="en-GB" sz="2800" dirty="0"/>
              <a:t>-Fernández, and E. Vázquez, “Anomaly-based Network Intrusion Detection: Techniques, Systems and Challenges,” </a:t>
            </a:r>
            <a:r>
              <a:rPr lang="en-GB" sz="2800" i="1" dirty="0"/>
              <a:t>Computers &amp; Security</a:t>
            </a:r>
            <a:r>
              <a:rPr lang="en-GB" sz="2800" dirty="0"/>
              <a:t>, vol. 28, no. 1–2, pp. 18–28, 2009.</a:t>
            </a:r>
          </a:p>
          <a:p>
            <a:r>
              <a:rPr lang="en-GB" sz="2800" dirty="0"/>
              <a:t>[5] U. Bayer, P. Milani </a:t>
            </a:r>
            <a:r>
              <a:rPr lang="en-GB" sz="2800" dirty="0" err="1"/>
              <a:t>Comparetti</a:t>
            </a:r>
            <a:r>
              <a:rPr lang="en-GB" sz="2800" dirty="0"/>
              <a:t>, C. </a:t>
            </a:r>
            <a:r>
              <a:rPr lang="en-GB" sz="2800" dirty="0" err="1"/>
              <a:t>Hlauschek</a:t>
            </a:r>
            <a:r>
              <a:rPr lang="en-GB" sz="2800" dirty="0"/>
              <a:t>, C. Kruegel, and E. </a:t>
            </a:r>
            <a:r>
              <a:rPr lang="en-GB" sz="2800" dirty="0" err="1"/>
              <a:t>Kirda</a:t>
            </a:r>
            <a:r>
              <a:rPr lang="en-GB" sz="2800" dirty="0"/>
              <a:t>, “Scalable, </a:t>
            </a:r>
            <a:r>
              <a:rPr lang="en-GB" sz="2800" dirty="0" err="1"/>
              <a:t>Behavior</a:t>
            </a:r>
            <a:r>
              <a:rPr lang="en-GB" sz="2800" dirty="0"/>
              <a:t>-Based Malware Clustering,” </a:t>
            </a:r>
            <a:r>
              <a:rPr lang="en-GB" sz="2800" i="1" dirty="0"/>
              <a:t>Proceedings of the Network and Distributed System Security Symposium (NDSS)</a:t>
            </a:r>
            <a:r>
              <a:rPr lang="en-GB" sz="2800" dirty="0"/>
              <a:t>, 2009.</a:t>
            </a:r>
          </a:p>
          <a:p>
            <a:r>
              <a:rPr lang="en-GB" sz="2800" dirty="0"/>
              <a:t>[6] M. </a:t>
            </a:r>
            <a:r>
              <a:rPr lang="en-GB" sz="2800" dirty="0" err="1"/>
              <a:t>Christodorescu</a:t>
            </a:r>
            <a:r>
              <a:rPr lang="en-GB" sz="2800" dirty="0"/>
              <a:t> and S. Jha, “Static Analysis of Executables to Detect Malicious Patterns,” </a:t>
            </a:r>
            <a:r>
              <a:rPr lang="en-GB" sz="2800" i="1" dirty="0"/>
              <a:t>Proceedings of the USENIX Security Symposium</a:t>
            </a:r>
            <a:r>
              <a:rPr lang="en-GB" sz="2800" dirty="0"/>
              <a:t>, pp. 169–186, 2003.</a:t>
            </a:r>
          </a:p>
          <a:p>
            <a:r>
              <a:rPr lang="en-GB" sz="2800" dirty="0"/>
              <a:t>[7] C. Warrender, S. Forrest, and B. Pearlmutter, “Detecting Intrusions Using System Calls: Alternative Data Models,” </a:t>
            </a:r>
            <a:r>
              <a:rPr lang="en-GB" sz="2800" i="1" dirty="0"/>
              <a:t>Proceedings of the IEEE Symposium on Security and Privacy</a:t>
            </a:r>
            <a:r>
              <a:rPr lang="en-GB" sz="2800" dirty="0"/>
              <a:t>, pp. 133–145, 1999.</a:t>
            </a:r>
          </a:p>
          <a:p>
            <a:r>
              <a:rPr lang="en-GB" sz="2800" dirty="0"/>
              <a:t>[8] S. McLaughlin, P. McDaniel, and W. Aiello, “Protecting Data and Control Plane Resources in Software-Defined Networks,” </a:t>
            </a:r>
            <a:r>
              <a:rPr lang="en-GB" sz="2800" i="1" dirty="0"/>
              <a:t>IEEE Network</a:t>
            </a:r>
            <a:r>
              <a:rPr lang="en-GB" sz="2800" dirty="0"/>
              <a:t>, vol. 29, no. 1, pp. 86–92, 2015.</a:t>
            </a:r>
          </a:p>
          <a:p>
            <a:r>
              <a:rPr lang="en-GB" sz="2800" dirty="0"/>
              <a:t>[9] N. </a:t>
            </a:r>
            <a:r>
              <a:rPr lang="en-GB" sz="2800" dirty="0" err="1"/>
              <a:t>Virvilis</a:t>
            </a:r>
            <a:r>
              <a:rPr lang="en-GB" sz="2800" dirty="0"/>
              <a:t> and D. </a:t>
            </a:r>
            <a:r>
              <a:rPr lang="en-GB" sz="2800" dirty="0" err="1"/>
              <a:t>Gritzalis</a:t>
            </a:r>
            <a:r>
              <a:rPr lang="en-GB" sz="2800" dirty="0"/>
              <a:t>, “The Big Four – What We Did Wrong in Advanced Persistent Threat Detection?” </a:t>
            </a:r>
            <a:r>
              <a:rPr lang="en-GB" sz="2800" i="1" dirty="0"/>
              <a:t>Proceedings of the International Conference on Availability, Reliability and Security</a:t>
            </a:r>
            <a:r>
              <a:rPr lang="en-GB" sz="2800" dirty="0"/>
              <a:t>, 2013.</a:t>
            </a:r>
          </a:p>
          <a:p>
            <a:r>
              <a:rPr lang="en-GB" sz="2800" dirty="0"/>
              <a:t>[10] R. Behl and K. Behl, </a:t>
            </a:r>
            <a:r>
              <a:rPr lang="en-GB" sz="2800" i="1" dirty="0"/>
              <a:t>Cyberwar: The Next Threat to National Security and What to Do About It</a:t>
            </a:r>
            <a:r>
              <a:rPr lang="en-GB" sz="2800" dirty="0"/>
              <a:t>, Oxford University Press, 2017.</a:t>
            </a:r>
          </a:p>
          <a:p>
            <a:r>
              <a:rPr lang="en-GB" sz="2800" dirty="0"/>
              <a:t>[11] I. Corona, G. Giacinto, and F. Roli, “Adversarial Attacks Against Intrusion Detection Systems: Taxonomy, Solutions and Open Issues,” </a:t>
            </a:r>
            <a:r>
              <a:rPr lang="en-GB" sz="2800" i="1" dirty="0"/>
              <a:t>Information Sciences</a:t>
            </a:r>
            <a:r>
              <a:rPr lang="en-GB" sz="2800" dirty="0"/>
              <a:t>, vol. 239, pp. 201–225, 2013.</a:t>
            </a:r>
          </a:p>
          <a:p>
            <a:r>
              <a:rPr lang="en-GB" sz="2800" dirty="0"/>
              <a:t>[12] T. Liao, K. Li, and W. Zhang, “A Survey of Intrusion Detection Systems Leveraging Machine Learning Techniques,” </a:t>
            </a:r>
            <a:r>
              <a:rPr lang="en-GB" sz="2800" i="1" dirty="0"/>
              <a:t>Journal of Information Security and Applications</a:t>
            </a:r>
            <a:r>
              <a:rPr lang="en-GB" sz="2800" dirty="0"/>
              <a:t>, vol. 48, 2019.</a:t>
            </a:r>
          </a:p>
          <a:p>
            <a:r>
              <a:rPr lang="en-GB" sz="2800" dirty="0"/>
              <a:t>[13] J. Cannady, “Artificial Neural Networks for Misuse Detection,” </a:t>
            </a:r>
            <a:r>
              <a:rPr lang="en-GB" sz="2800" i="1" dirty="0"/>
              <a:t>Proceedings of the National Information Systems Security Conference</a:t>
            </a:r>
            <a:r>
              <a:rPr lang="en-GB" sz="2800" dirty="0"/>
              <a:t>, pp. 443–456, 1998.</a:t>
            </a:r>
          </a:p>
          <a:p>
            <a:r>
              <a:rPr lang="en-GB" sz="2800" dirty="0"/>
              <a:t>[14] H. Hindy, E. Bayne, M. Bures, R. Atkinson, C. </a:t>
            </a:r>
            <a:r>
              <a:rPr lang="en-GB" sz="2800" dirty="0" err="1"/>
              <a:t>Tachtatzis</a:t>
            </a:r>
            <a:r>
              <a:rPr lang="en-GB" sz="2800" dirty="0"/>
              <a:t>, and X. </a:t>
            </a:r>
            <a:r>
              <a:rPr lang="en-GB" sz="2800" dirty="0" err="1"/>
              <a:t>Bellekens</a:t>
            </a:r>
            <a:r>
              <a:rPr lang="en-GB" sz="2800" dirty="0"/>
              <a:t>, “Machine Learning Based IoT Intrusion Detection System: An MQTT Case Study,” </a:t>
            </a:r>
            <a:r>
              <a:rPr lang="en-GB" sz="2800" i="1" dirty="0"/>
              <a:t>Proceedings of the International Networking Conference</a:t>
            </a:r>
            <a:r>
              <a:rPr lang="en-GB" sz="2800" dirty="0"/>
              <a:t>, 2020.</a:t>
            </a:r>
          </a:p>
          <a:p>
            <a:r>
              <a:rPr lang="en-GB" sz="2800" dirty="0"/>
              <a:t>[15] H. Hindy, D. </a:t>
            </a:r>
            <a:r>
              <a:rPr lang="en-GB" sz="2800" dirty="0" err="1"/>
              <a:t>Brosset</a:t>
            </a:r>
            <a:r>
              <a:rPr lang="en-GB" sz="2800" dirty="0"/>
              <a:t>, E. Bayne, A. </a:t>
            </a:r>
            <a:r>
              <a:rPr lang="en-GB" sz="2800" dirty="0" err="1"/>
              <a:t>Seeam</a:t>
            </a:r>
            <a:r>
              <a:rPr lang="en-GB" sz="2800" dirty="0"/>
              <a:t>, C. </a:t>
            </a:r>
            <a:r>
              <a:rPr lang="en-GB" sz="2800" dirty="0" err="1"/>
              <a:t>Tachtatzis</a:t>
            </a:r>
            <a:r>
              <a:rPr lang="en-GB" sz="2800" dirty="0"/>
              <a:t>, R. Atkinson, and X. </a:t>
            </a:r>
            <a:r>
              <a:rPr lang="en-GB" sz="2800" dirty="0" err="1"/>
              <a:t>Bellekens</a:t>
            </a:r>
            <a:r>
              <a:rPr lang="en-GB" sz="2800" dirty="0"/>
              <a:t>, “A Taxonomy of Network Threats and the Effect of Current Datasets on Intrusion Detection Systems,” </a:t>
            </a:r>
            <a:r>
              <a:rPr lang="en-GB" sz="2800" i="1" dirty="0"/>
              <a:t>IEEE Access</a:t>
            </a:r>
            <a:r>
              <a:rPr lang="en-GB" sz="2800" dirty="0"/>
              <a:t>, vol. 8, pp. 104650–104675, 2020.</a:t>
            </a:r>
          </a:p>
          <a:p>
            <a:r>
              <a:rPr lang="en-GB" sz="2800" dirty="0"/>
              <a:t>[16] S. Garcia, M. Grill, J. </a:t>
            </a:r>
            <a:r>
              <a:rPr lang="en-GB" sz="2800" dirty="0" err="1"/>
              <a:t>Stiborek</a:t>
            </a:r>
            <a:r>
              <a:rPr lang="en-GB" sz="2800" dirty="0"/>
              <a:t>, and A. Zunino, “An Empirical Comparison of Botnet Detection Methods,” </a:t>
            </a:r>
            <a:r>
              <a:rPr lang="en-GB" sz="2800" i="1" dirty="0"/>
              <a:t>Computers &amp; Security</a:t>
            </a:r>
            <a:r>
              <a:rPr lang="en-GB" sz="2800" dirty="0"/>
              <a:t>, vol. 45, pp. 100–123, 2014.</a:t>
            </a:r>
          </a:p>
          <a:p>
            <a:r>
              <a:rPr lang="en-GB" sz="2800" dirty="0"/>
              <a:t>[17] Microsoft, “Windows Security Event Logging,” Microsoft Learn Documentation, 2023.</a:t>
            </a:r>
          </a:p>
          <a:p>
            <a:r>
              <a:rPr lang="en-GB" sz="2800" dirty="0"/>
              <a:t>[18] K. Scarfone and P. Mell, “Guide to Intrusion Detection and Prevention Systems (IDPS),” </a:t>
            </a:r>
            <a:r>
              <a:rPr lang="en-GB" sz="2800" i="1" dirty="0"/>
              <a:t>NIST Special Publication 800-94</a:t>
            </a:r>
            <a:r>
              <a:rPr lang="en-GB" sz="2800" dirty="0"/>
              <a:t>, National Institute of Standards and Technology, 2007.</a:t>
            </a:r>
          </a:p>
          <a:p>
            <a:r>
              <a:rPr lang="en-GB" sz="2800" dirty="0"/>
              <a:t>[19] E. Cole, R. Krutz, and J. Conley, </a:t>
            </a:r>
            <a:r>
              <a:rPr lang="en-GB" sz="2800" i="1" dirty="0"/>
              <a:t>Network Security Bible</a:t>
            </a:r>
            <a:r>
              <a:rPr lang="en-GB" sz="2800" dirty="0"/>
              <a:t>, 2nd ed., Wiley, 2011.</a:t>
            </a:r>
          </a:p>
          <a:p>
            <a:r>
              <a:rPr lang="en-GB" sz="2800" dirty="0"/>
              <a:t>[20] A. </a:t>
            </a:r>
            <a:r>
              <a:rPr lang="en-GB" sz="2800" dirty="0" err="1"/>
              <a:t>Patcha</a:t>
            </a:r>
            <a:r>
              <a:rPr lang="en-GB" sz="2800" dirty="0"/>
              <a:t> and J. Park, “An Overview of Anomaly Detection Techniques: Existing Solutions and Latest Technological Trends,” </a:t>
            </a:r>
            <a:r>
              <a:rPr lang="en-GB" sz="2800" i="1" dirty="0"/>
              <a:t>Computer Networks</a:t>
            </a:r>
            <a:r>
              <a:rPr lang="en-GB" sz="2800" dirty="0"/>
              <a:t>, vol. 51, no. 12, pp. 3448–3470, 2007.</a:t>
            </a:r>
          </a:p>
          <a:p>
            <a:r>
              <a:rPr lang="en-US" dirty="0"/>
              <a:t>[21] </a:t>
            </a:r>
            <a:r>
              <a:rPr lang="en-GB" dirty="0"/>
              <a:t>L. Yang, A. Shami, G. Stevens, and S. </a:t>
            </a:r>
            <a:r>
              <a:rPr lang="en-GB" dirty="0" err="1"/>
              <a:t>DeRusett</a:t>
            </a:r>
            <a:r>
              <a:rPr lang="en-GB" dirty="0"/>
              <a:t>, “LCCDE: A Decision-Based Ensemble Framework for Intrusion Detection in The Internet of Vehicles," in 2022 IEEE Global Communications Conference (GLOBECOM), 2022, pp. 1-6.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27664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95</TotalTime>
  <Words>1258</Words>
  <Application>Microsoft Office PowerPoint</Application>
  <PresentationFormat>On-screen Show (4:3)</PresentationFormat>
  <Paragraphs>132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Tw Cen MT</vt:lpstr>
      <vt:lpstr>Circuit</vt:lpstr>
      <vt:lpstr>Windows-Based Intrusion Detection System</vt:lpstr>
      <vt:lpstr>Motivation and Background</vt:lpstr>
      <vt:lpstr>Problem Statement</vt:lpstr>
      <vt:lpstr>Aims and Objectives</vt:lpstr>
      <vt:lpstr>System Overview</vt:lpstr>
      <vt:lpstr>System Architecture</vt:lpstr>
      <vt:lpstr>System Use Case</vt:lpstr>
      <vt:lpstr>Alert Processing Sequence</vt:lpstr>
      <vt:lpstr>Detection Pipeline</vt:lpstr>
      <vt:lpstr>Machine Learning Approach</vt:lpstr>
      <vt:lpstr>Severity Classification &amp; Alerting</vt:lpstr>
      <vt:lpstr>Functional Requirements</vt:lpstr>
      <vt:lpstr>Non-Functional Requirements</vt:lpstr>
      <vt:lpstr>Risk Analysis</vt:lpstr>
      <vt:lpstr>Implementation Highlights</vt:lpstr>
      <vt:lpstr>Testing and Evaluation</vt:lpstr>
      <vt:lpstr>Results and Discussion</vt:lpstr>
      <vt:lpstr>Future Work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orlin chukov</cp:lastModifiedBy>
  <cp:revision>21</cp:revision>
  <dcterms:created xsi:type="dcterms:W3CDTF">2013-01-27T09:14:16Z</dcterms:created>
  <dcterms:modified xsi:type="dcterms:W3CDTF">2026-02-05T23:51:11Z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e68092-05df-4271-8e3e-b2a4c82ba797_Enabled">
    <vt:lpwstr>true</vt:lpwstr>
  </property>
  <property fmtid="{D5CDD505-2E9C-101B-9397-08002B2CF9AE}" pid="3" name="MSIP_Label_19e68092-05df-4271-8e3e-b2a4c82ba797_SetDate">
    <vt:lpwstr>2026-02-05T15:47:48Z</vt:lpwstr>
  </property>
  <property fmtid="{D5CDD505-2E9C-101B-9397-08002B2CF9AE}" pid="4" name="MSIP_Label_19e68092-05df-4271-8e3e-b2a4c82ba797_Method">
    <vt:lpwstr>Standard</vt:lpwstr>
  </property>
  <property fmtid="{D5CDD505-2E9C-101B-9397-08002B2CF9AE}" pid="5" name="MSIP_Label_19e68092-05df-4271-8e3e-b2a4c82ba797_Name">
    <vt:lpwstr>Amazon Confidential</vt:lpwstr>
  </property>
  <property fmtid="{D5CDD505-2E9C-101B-9397-08002B2CF9AE}" pid="6" name="MSIP_Label_19e68092-05df-4271-8e3e-b2a4c82ba797_SiteId">
    <vt:lpwstr>5280104a-472d-4538-9ccf-1e1d0efe8b1b</vt:lpwstr>
  </property>
  <property fmtid="{D5CDD505-2E9C-101B-9397-08002B2CF9AE}" pid="7" name="MSIP_Label_19e68092-05df-4271-8e3e-b2a4c82ba797_ActionId">
    <vt:lpwstr>dc46f96d-b1a0-4125-beac-ae04a17781ad</vt:lpwstr>
  </property>
  <property fmtid="{D5CDD505-2E9C-101B-9397-08002B2CF9AE}" pid="8" name="MSIP_Label_19e68092-05df-4271-8e3e-b2a4c82ba797_ContentBits">
    <vt:lpwstr>0</vt:lpwstr>
  </property>
  <property fmtid="{D5CDD505-2E9C-101B-9397-08002B2CF9AE}" pid="9" name="MSIP_Label_19e68092-05df-4271-8e3e-b2a4c82ba797_Tag">
    <vt:lpwstr>10, 3, 0, 1</vt:lpwstr>
  </property>
</Properties>
</file>