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15" r:id="rId1"/>
  </p:sldMasterIdLst>
  <p:sldIdLst>
    <p:sldId id="265" r:id="rId2"/>
    <p:sldId id="263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713"/>
  </p:normalViewPr>
  <p:slideViewPr>
    <p:cSldViewPr snapToGrid="0" snapToObjects="1" showGuides="1">
      <p:cViewPr varScale="1">
        <p:scale>
          <a:sx n="115" d="100"/>
          <a:sy n="115" d="100"/>
        </p:scale>
        <p:origin x="472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279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12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475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79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33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664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886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53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202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857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2400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7447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3643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773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581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4026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952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928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  <p:sldLayoutId id="2147483927" r:id="rId12"/>
    <p:sldLayoutId id="2147483928" r:id="rId13"/>
    <p:sldLayoutId id="2147483929" r:id="rId14"/>
    <p:sldLayoutId id="2147483930" r:id="rId15"/>
    <p:sldLayoutId id="2147483931" r:id="rId16"/>
    <p:sldLayoutId id="21474839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https://upload.wikimedia.org/wikipedia/commons/0/0d/Es-espa%C3%B1ol.og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2017072@student.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9FBBA-C899-3343-8A11-7EF8DAF7B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293" y="334538"/>
            <a:ext cx="7225990" cy="530798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 and Cultural Awareness-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Spanish- </a:t>
            </a:r>
            <a:r>
              <a:rPr lang="en-GB" sz="20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Es-español.oga"/>
              </a:rPr>
              <a:t>Español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Rodrigo.faguilera@uwtsd.ac.uk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Rukhsana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khan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2017072@student.uwtsd.ac.uk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2017072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549572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EE145-B1B0-B545-8282-C3E20BCC5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833" y="43519"/>
            <a:ext cx="9905998" cy="860201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ctr"/>
            <a:b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MORNING!</a:t>
            </a:r>
            <a:b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Breakfast Board -</a:t>
            </a:r>
            <a:r>
              <a:rPr lang="en-GB" sz="2400" b="1" i="1" dirty="0" err="1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Tablero</a:t>
            </a:r>
            <a: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GB" sz="2400" b="1" i="1" dirty="0" err="1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Desayuno</a:t>
            </a:r>
            <a:b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 dirty="0">
                <a:ln w="6604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outerShdw dist="38100" dir="2700000" algn="tl">
                    <a:schemeClr val="accent2"/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time: 6am to 12 noon</a:t>
            </a:r>
            <a:b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440724BE-FD82-5247-A042-363ACAEAF6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56" t="7791" r="29529" b="8425"/>
          <a:stretch/>
        </p:blipFill>
        <p:spPr bwMode="auto">
          <a:xfrm>
            <a:off x="10706831" y="43519"/>
            <a:ext cx="1165860" cy="10445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EEDFC8-86D1-9343-A131-7E8EAD9F4D04}"/>
              </a:ext>
            </a:extLst>
          </p:cNvPr>
          <p:cNvSpPr txBox="1"/>
          <p:nvPr/>
        </p:nvSpPr>
        <p:spPr>
          <a:xfrm>
            <a:off x="319309" y="1022965"/>
            <a:ext cx="398470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cooked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Breakfast: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Tomato, mushroom, baked beans, beef sausage and your choice of eggs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Price-£8.99</a:t>
            </a:r>
          </a:p>
          <a:p>
            <a:r>
              <a:rPr lang="en-GB" sz="18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Desayuno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8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cocinado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Tomate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champiñón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frijoles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horneados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salchicha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res y huevos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elección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Precio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£8.99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94C22A-6A52-8346-8B0D-3273BE7E371C}"/>
              </a:ext>
            </a:extLst>
          </p:cNvPr>
          <p:cNvSpPr txBox="1"/>
          <p:nvPr/>
        </p:nvSpPr>
        <p:spPr>
          <a:xfrm>
            <a:off x="6489537" y="1317584"/>
            <a:ext cx="524526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Breakfast with sandwich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Sandwich ( ham or cheese and salad) with orange juice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price-£3.99</a:t>
            </a:r>
          </a:p>
          <a:p>
            <a:r>
              <a:rPr lang="en-GB" sz="18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Desayuno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 sandwich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  <a:b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sandwich(jamon </a:t>
            </a:r>
            <a:r>
              <a:rPr lang="en-GB" sz="16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oqueso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ensalada) con </a:t>
            </a:r>
            <a:r>
              <a:rPr lang="en-GB" sz="16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jugode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naranga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Precio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£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3.99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9925DF-71B1-F14B-B7EC-3E7E6C80749C}"/>
              </a:ext>
            </a:extLst>
          </p:cNvPr>
          <p:cNvSpPr txBox="1"/>
          <p:nvPr/>
        </p:nvSpPr>
        <p:spPr>
          <a:xfrm>
            <a:off x="452932" y="3547689"/>
            <a:ext cx="55152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Continental </a:t>
            </a:r>
            <a:r>
              <a:rPr lang="en-US" b="1" dirty="0" err="1"/>
              <a:t>Beakfast</a:t>
            </a:r>
            <a:endParaRPr lang="en-US" b="1" dirty="0"/>
          </a:p>
          <a:p>
            <a:r>
              <a:rPr lang="en-US" dirty="0"/>
              <a:t>Cornflakes ,</a:t>
            </a:r>
            <a:r>
              <a:rPr lang="en-US" dirty="0" err="1"/>
              <a:t>Weetabix,porridge</a:t>
            </a:r>
            <a:r>
              <a:rPr lang="en-US" dirty="0"/>
              <a:t>, Rice </a:t>
            </a:r>
            <a:r>
              <a:rPr lang="en-US" dirty="0" err="1"/>
              <a:t>crisp,fruit</a:t>
            </a:r>
            <a:r>
              <a:rPr lang="en-US" dirty="0"/>
              <a:t> yogurt, orange and apple juice</a:t>
            </a:r>
          </a:p>
          <a:p>
            <a:r>
              <a:rPr lang="en-US" dirty="0"/>
              <a:t>Price: £5.95</a:t>
            </a:r>
          </a:p>
          <a:p>
            <a:endParaRPr lang="en-US" dirty="0"/>
          </a:p>
          <a:p>
            <a:r>
              <a:rPr lang="en-US" dirty="0" err="1"/>
              <a:t>Desayuno</a:t>
            </a:r>
            <a:r>
              <a:rPr lang="en-US" dirty="0"/>
              <a:t> continental</a:t>
            </a:r>
          </a:p>
          <a:p>
            <a:r>
              <a:rPr lang="en-US" dirty="0" err="1"/>
              <a:t>Copos</a:t>
            </a:r>
            <a:r>
              <a:rPr lang="en-US" dirty="0"/>
              <a:t> de </a:t>
            </a:r>
            <a:r>
              <a:rPr lang="en-US" dirty="0" err="1"/>
              <a:t>maiz</a:t>
            </a:r>
            <a:r>
              <a:rPr lang="en-US" dirty="0"/>
              <a:t>, Weetabix, </a:t>
            </a:r>
            <a:r>
              <a:rPr lang="en-US" dirty="0" err="1"/>
              <a:t>gaches</a:t>
            </a:r>
            <a:r>
              <a:rPr lang="en-US" dirty="0"/>
              <a:t> de </a:t>
            </a:r>
            <a:r>
              <a:rPr lang="en-US" dirty="0" err="1"/>
              <a:t>avena,arroz</a:t>
            </a:r>
            <a:r>
              <a:rPr lang="en-US" dirty="0"/>
              <a:t> </a:t>
            </a:r>
            <a:r>
              <a:rPr lang="en-US" dirty="0" err="1"/>
              <a:t>crujientae,yogur</a:t>
            </a:r>
            <a:r>
              <a:rPr lang="en-US" dirty="0"/>
              <a:t> de </a:t>
            </a:r>
            <a:r>
              <a:rPr lang="en-US" dirty="0" err="1"/>
              <a:t>frutas</a:t>
            </a:r>
            <a:r>
              <a:rPr lang="en-US" dirty="0"/>
              <a:t>, jugo de </a:t>
            </a:r>
            <a:r>
              <a:rPr lang="en-US" dirty="0" err="1"/>
              <a:t>naranja</a:t>
            </a:r>
            <a:r>
              <a:rPr lang="en-US" dirty="0"/>
              <a:t> y manzana</a:t>
            </a:r>
          </a:p>
          <a:p>
            <a:r>
              <a:rPr lang="en-US" dirty="0" err="1"/>
              <a:t>Precio</a:t>
            </a:r>
            <a:r>
              <a:rPr lang="en-US" dirty="0"/>
              <a:t>-£5.99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34A22B-B7BC-F943-9B64-695B6520868A}"/>
              </a:ext>
            </a:extLst>
          </p:cNvPr>
          <p:cNvSpPr txBox="1"/>
          <p:nvPr/>
        </p:nvSpPr>
        <p:spPr>
          <a:xfrm>
            <a:off x="6223822" y="3642097"/>
            <a:ext cx="55152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Hot drinks</a:t>
            </a:r>
          </a:p>
          <a:p>
            <a:r>
              <a:rPr lang="en-US" dirty="0"/>
              <a:t>Tea-£1.20,Americana-£3.50,Cuppacino-£3.60,Latte-£3.00</a:t>
            </a:r>
          </a:p>
          <a:p>
            <a:r>
              <a:rPr lang="en-US" dirty="0"/>
              <a:t>Expresso-£2.60, double expresso-£4, water-£1</a:t>
            </a:r>
          </a:p>
          <a:p>
            <a:r>
              <a:rPr lang="en-US" dirty="0" err="1"/>
              <a:t>Bebidas</a:t>
            </a:r>
            <a:r>
              <a:rPr lang="en-US" dirty="0"/>
              <a:t> calientes</a:t>
            </a:r>
          </a:p>
          <a:p>
            <a:r>
              <a:rPr lang="en-US" dirty="0" err="1"/>
              <a:t>Te</a:t>
            </a:r>
            <a:r>
              <a:rPr lang="en-US" dirty="0"/>
              <a:t>’-£1.20, Americana-£3.50, </a:t>
            </a:r>
            <a:r>
              <a:rPr lang="en-US" dirty="0" err="1"/>
              <a:t>Cuppacino</a:t>
            </a:r>
            <a:r>
              <a:rPr lang="en-US" dirty="0"/>
              <a:t>-£360, Cafe con leche-£3, espresso-£2.60,espresso doble-£4, Agua-£!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B2153B-D36E-7241-BDA6-1F26E28E9F0D}"/>
              </a:ext>
            </a:extLst>
          </p:cNvPr>
          <p:cNvSpPr txBox="1"/>
          <p:nvPr/>
        </p:nvSpPr>
        <p:spPr>
          <a:xfrm>
            <a:off x="3761359" y="6024105"/>
            <a:ext cx="4924926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Breakfast £14.99 for non-guest</a:t>
            </a:r>
          </a:p>
          <a:p>
            <a:pPr algn="ctr"/>
            <a:r>
              <a:rPr lang="en-US" dirty="0" err="1"/>
              <a:t>Desayno</a:t>
            </a:r>
            <a:r>
              <a:rPr lang="en-US" dirty="0"/>
              <a:t> £14.99 para no </a:t>
            </a:r>
            <a:r>
              <a:rPr lang="en-US" dirty="0" err="1"/>
              <a:t>invitados</a:t>
            </a:r>
            <a:endParaRPr lang="en-US" dirty="0"/>
          </a:p>
        </p:txBody>
      </p:sp>
      <p:pic>
        <p:nvPicPr>
          <p:cNvPr id="1026" name="Picture 2" descr="Spanish Breakfast – Breakfast Around the World #6">
            <a:extLst>
              <a:ext uri="{FF2B5EF4-FFF2-40B4-BE49-F238E27FC236}">
                <a16:creationId xmlns:a16="http://schemas.microsoft.com/office/drawing/2014/main" id="{B27E0110-429C-174B-B9F5-23DFD32880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725" y="1120120"/>
            <a:ext cx="1654097" cy="165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9724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{3E402AE1-382C-4A4C-A4C0-E916C56AADB2}tf10001071</Template>
  <TotalTime>318</TotalTime>
  <Words>267</Words>
  <Application>Microsoft Macintosh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Tw Cen MT</vt:lpstr>
      <vt:lpstr>Circuit</vt:lpstr>
      <vt:lpstr>Foreign Language and Cultural Awareness- Spanish- Español BMIH5003 Rodrigo F. Aguilera International Hotel Management Rodrigo.faguilera@uwtsd.ac.uk Rukhsana khan 2017072@student.uwtsd.ac.uk 2017072</vt:lpstr>
      <vt:lpstr>  GOOD MORNING!  Breakfast Board -Tablero de Desayuno time: 6am to 12 noon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Rukhsana Khan (2017072)</dc:creator>
  <cp:lastModifiedBy>Rukhsana Khan (2017072)</cp:lastModifiedBy>
  <cp:revision>7</cp:revision>
  <dcterms:created xsi:type="dcterms:W3CDTF">2022-12-01T09:12:53Z</dcterms:created>
  <dcterms:modified xsi:type="dcterms:W3CDTF">2022-12-02T09:35:25Z</dcterms:modified>
</cp:coreProperties>
</file>