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4" r:id="rId1"/>
    <p:sldMasterId id="2147483752" r:id="rId2"/>
    <p:sldMasterId id="2147483855" r:id="rId3"/>
  </p:sldMasterIdLst>
  <p:sldIdLst>
    <p:sldId id="278" r:id="rId4"/>
    <p:sldId id="257" r:id="rId5"/>
    <p:sldId id="258" r:id="rId6"/>
    <p:sldId id="261" r:id="rId7"/>
    <p:sldId id="279" r:id="rId8"/>
    <p:sldId id="28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70" d="100"/>
          <a:sy n="70" d="100"/>
        </p:scale>
        <p:origin x="1088" y="4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0831D2-0A94-47DB-8583-7A48F698B7B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038E82F-8E2B-4A2A-A641-70349B3BD17E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Select</a:t>
          </a:r>
          <a:r>
            <a:rPr lang="en-GB" sz="2400" b="1" dirty="0">
              <a:latin typeface="Calibri" panose="020F0502020204030204" pitchFamily="34" charset="0"/>
              <a:cs typeface="Calibri" panose="020F0502020204030204" pitchFamily="34" charset="0"/>
            </a:rPr>
            <a:t> ONE </a:t>
          </a:r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life span theory – e.g. Bowlby’s attachment theory, Piaget’s cognitive development theory, or Vygotsky’s sociocultural theory</a:t>
          </a:r>
          <a:endParaRPr lang="en-US" sz="2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3D99BF-DDC3-44B5-9604-3171EEFD179C}" type="parTrans" cxnId="{510C913E-2EA9-4019-A432-BC8240C70055}">
      <dgm:prSet/>
      <dgm:spPr/>
      <dgm:t>
        <a:bodyPr/>
        <a:lstStyle/>
        <a:p>
          <a:endParaRPr lang="en-US"/>
        </a:p>
      </dgm:t>
    </dgm:pt>
    <dgm:pt modelId="{D2FE524F-097C-4C4A-A1BB-1B68FA0FF9AF}" type="sibTrans" cxnId="{510C913E-2EA9-4019-A432-BC8240C70055}">
      <dgm:prSet/>
      <dgm:spPr/>
      <dgm:t>
        <a:bodyPr/>
        <a:lstStyle/>
        <a:p>
          <a:endParaRPr lang="en-US"/>
        </a:p>
      </dgm:t>
    </dgm:pt>
    <dgm:pt modelId="{AA11AC95-C547-4A4A-8A4C-373C35059687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Consider what the theory tells us about development during the early years. How does the theory explain one or more of the 4 areas of development (PIES)</a:t>
          </a:r>
          <a:endParaRPr lang="en-US" sz="2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5D12743-413A-4149-994D-E7FC9AA4A9A2}" type="parTrans" cxnId="{50BB3A07-D591-4234-822C-255BF65AA7DC}">
      <dgm:prSet/>
      <dgm:spPr/>
      <dgm:t>
        <a:bodyPr/>
        <a:lstStyle/>
        <a:p>
          <a:endParaRPr lang="en-US"/>
        </a:p>
      </dgm:t>
    </dgm:pt>
    <dgm:pt modelId="{C8FA8E5D-02F6-42B9-B121-54B3E1913F5C}" type="sibTrans" cxnId="{50BB3A07-D591-4234-822C-255BF65AA7DC}">
      <dgm:prSet/>
      <dgm:spPr/>
      <dgm:t>
        <a:bodyPr/>
        <a:lstStyle/>
        <a:p>
          <a:endParaRPr lang="en-US"/>
        </a:p>
      </dgm:t>
    </dgm:pt>
    <dgm:pt modelId="{650C1D2F-6BAF-481C-808A-949453E6AACD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Apply the theory to the setting and identify the needs Jenny has which are relevant to the theory</a:t>
          </a:r>
        </a:p>
        <a:p>
          <a:endParaRPr lang="en-GB" sz="24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Use the theory to propose practical strategies/interventions to target Jenny’s needs</a:t>
          </a:r>
          <a:endParaRPr lang="en-US" sz="2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2A32083-4EFE-49E0-86F7-7BBCCCFBA965}" type="parTrans" cxnId="{40050478-0CDA-405F-AD93-2899AECA74AB}">
      <dgm:prSet/>
      <dgm:spPr/>
      <dgm:t>
        <a:bodyPr/>
        <a:lstStyle/>
        <a:p>
          <a:endParaRPr lang="en-US"/>
        </a:p>
      </dgm:t>
    </dgm:pt>
    <dgm:pt modelId="{57D6F9BD-E055-4ACB-917B-F5209FA2C583}" type="sibTrans" cxnId="{40050478-0CDA-405F-AD93-2899AECA74AB}">
      <dgm:prSet/>
      <dgm:spPr/>
      <dgm:t>
        <a:bodyPr/>
        <a:lstStyle/>
        <a:p>
          <a:endParaRPr lang="en-US"/>
        </a:p>
      </dgm:t>
    </dgm:pt>
    <dgm:pt modelId="{AEC51077-3F51-4DBA-9386-7C9A019B4EDB}">
      <dgm:prSet custT="1"/>
      <dgm:spPr/>
      <dgm:t>
        <a:bodyPr/>
        <a:lstStyle/>
        <a:p>
          <a:endParaRPr lang="en-US" sz="24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4F240FF-E02D-4425-B9CE-06165B802B18}" type="parTrans" cxnId="{E6AAC1BE-4A3A-4072-8BA3-E03CDFE37DFF}">
      <dgm:prSet/>
      <dgm:spPr/>
      <dgm:t>
        <a:bodyPr/>
        <a:lstStyle/>
        <a:p>
          <a:endParaRPr lang="en-US"/>
        </a:p>
      </dgm:t>
    </dgm:pt>
    <dgm:pt modelId="{FB8F6BCC-078E-4120-8947-4AB06D7D859F}" type="sibTrans" cxnId="{E6AAC1BE-4A3A-4072-8BA3-E03CDFE37DFF}">
      <dgm:prSet/>
      <dgm:spPr/>
      <dgm:t>
        <a:bodyPr/>
        <a:lstStyle/>
        <a:p>
          <a:endParaRPr lang="en-US"/>
        </a:p>
      </dgm:t>
    </dgm:pt>
    <dgm:pt modelId="{C4E97881-0EA0-CB4D-9F1D-C7F306996FD3}" type="pres">
      <dgm:prSet presAssocID="{B80831D2-0A94-47DB-8583-7A48F698B7B0}" presName="vert0" presStyleCnt="0">
        <dgm:presLayoutVars>
          <dgm:dir/>
          <dgm:animOne val="branch"/>
          <dgm:animLvl val="lvl"/>
        </dgm:presLayoutVars>
      </dgm:prSet>
      <dgm:spPr/>
    </dgm:pt>
    <dgm:pt modelId="{76B2D322-478A-3C45-BBBC-8BC804A1FDD7}" type="pres">
      <dgm:prSet presAssocID="{D038E82F-8E2B-4A2A-A641-70349B3BD17E}" presName="thickLine" presStyleLbl="alignNode1" presStyleIdx="0" presStyleCnt="4"/>
      <dgm:spPr/>
    </dgm:pt>
    <dgm:pt modelId="{7C9884B8-7391-0B40-999F-8EB74E866E29}" type="pres">
      <dgm:prSet presAssocID="{D038E82F-8E2B-4A2A-A641-70349B3BD17E}" presName="horz1" presStyleCnt="0"/>
      <dgm:spPr/>
    </dgm:pt>
    <dgm:pt modelId="{73FC6F25-F89F-E649-8078-88186D3FC26B}" type="pres">
      <dgm:prSet presAssocID="{D038E82F-8E2B-4A2A-A641-70349B3BD17E}" presName="tx1" presStyleLbl="revTx" presStyleIdx="0" presStyleCnt="4"/>
      <dgm:spPr/>
    </dgm:pt>
    <dgm:pt modelId="{BEC8745A-8658-6D4C-94A0-3D2026FC736D}" type="pres">
      <dgm:prSet presAssocID="{D038E82F-8E2B-4A2A-A641-70349B3BD17E}" presName="vert1" presStyleCnt="0"/>
      <dgm:spPr/>
    </dgm:pt>
    <dgm:pt modelId="{187DD6B7-B039-1B4B-AD66-A987B0EC24F1}" type="pres">
      <dgm:prSet presAssocID="{AA11AC95-C547-4A4A-8A4C-373C35059687}" presName="thickLine" presStyleLbl="alignNode1" presStyleIdx="1" presStyleCnt="4"/>
      <dgm:spPr/>
    </dgm:pt>
    <dgm:pt modelId="{3F1760BC-467B-1A47-9DEC-E8B7DBA8458B}" type="pres">
      <dgm:prSet presAssocID="{AA11AC95-C547-4A4A-8A4C-373C35059687}" presName="horz1" presStyleCnt="0"/>
      <dgm:spPr/>
    </dgm:pt>
    <dgm:pt modelId="{85FDDA02-B909-8C4B-BD75-D9EE14CF4BB2}" type="pres">
      <dgm:prSet presAssocID="{AA11AC95-C547-4A4A-8A4C-373C35059687}" presName="tx1" presStyleLbl="revTx" presStyleIdx="1" presStyleCnt="4" custScaleY="106144" custLinFactNeighborX="-471" custLinFactNeighborY="-1656"/>
      <dgm:spPr/>
    </dgm:pt>
    <dgm:pt modelId="{6B0A04F8-79F6-FD46-B736-1818CBEAEDEF}" type="pres">
      <dgm:prSet presAssocID="{AA11AC95-C547-4A4A-8A4C-373C35059687}" presName="vert1" presStyleCnt="0"/>
      <dgm:spPr/>
    </dgm:pt>
    <dgm:pt modelId="{5BED855D-D8BC-3D4F-B1CF-CFA84927E4A5}" type="pres">
      <dgm:prSet presAssocID="{650C1D2F-6BAF-481C-808A-949453E6AACD}" presName="thickLine" presStyleLbl="alignNode1" presStyleIdx="2" presStyleCnt="4"/>
      <dgm:spPr/>
    </dgm:pt>
    <dgm:pt modelId="{74B35763-8D65-7A41-B550-26C78DABC191}" type="pres">
      <dgm:prSet presAssocID="{650C1D2F-6BAF-481C-808A-949453E6AACD}" presName="horz1" presStyleCnt="0"/>
      <dgm:spPr/>
    </dgm:pt>
    <dgm:pt modelId="{F0357BD1-AB3D-D84F-81C6-7A82783B6339}" type="pres">
      <dgm:prSet presAssocID="{650C1D2F-6BAF-481C-808A-949453E6AACD}" presName="tx1" presStyleLbl="revTx" presStyleIdx="2" presStyleCnt="4"/>
      <dgm:spPr/>
    </dgm:pt>
    <dgm:pt modelId="{4968DB06-B66C-764D-9395-1429616F18A6}" type="pres">
      <dgm:prSet presAssocID="{650C1D2F-6BAF-481C-808A-949453E6AACD}" presName="vert1" presStyleCnt="0"/>
      <dgm:spPr/>
    </dgm:pt>
    <dgm:pt modelId="{399C98B6-5457-B24F-84D0-485A415949B4}" type="pres">
      <dgm:prSet presAssocID="{AEC51077-3F51-4DBA-9386-7C9A019B4EDB}" presName="thickLine" presStyleLbl="alignNode1" presStyleIdx="3" presStyleCnt="4"/>
      <dgm:spPr/>
    </dgm:pt>
    <dgm:pt modelId="{B578B513-4272-4B4C-9A0F-AC3B05F81E5E}" type="pres">
      <dgm:prSet presAssocID="{AEC51077-3F51-4DBA-9386-7C9A019B4EDB}" presName="horz1" presStyleCnt="0"/>
      <dgm:spPr/>
    </dgm:pt>
    <dgm:pt modelId="{C431E217-C675-BD41-93C3-43E4058386B8}" type="pres">
      <dgm:prSet presAssocID="{AEC51077-3F51-4DBA-9386-7C9A019B4EDB}" presName="tx1" presStyleLbl="revTx" presStyleIdx="3" presStyleCnt="4"/>
      <dgm:spPr/>
    </dgm:pt>
    <dgm:pt modelId="{1A862281-646B-F14D-8605-4D2D5389E1E8}" type="pres">
      <dgm:prSet presAssocID="{AEC51077-3F51-4DBA-9386-7C9A019B4EDB}" presName="vert1" presStyleCnt="0"/>
      <dgm:spPr/>
    </dgm:pt>
  </dgm:ptLst>
  <dgm:cxnLst>
    <dgm:cxn modelId="{50BB3A07-D591-4234-822C-255BF65AA7DC}" srcId="{B80831D2-0A94-47DB-8583-7A48F698B7B0}" destId="{AA11AC95-C547-4A4A-8A4C-373C35059687}" srcOrd="1" destOrd="0" parTransId="{E5D12743-413A-4149-994D-E7FC9AA4A9A2}" sibTransId="{C8FA8E5D-02F6-42B9-B121-54B3E1913F5C}"/>
    <dgm:cxn modelId="{510C913E-2EA9-4019-A432-BC8240C70055}" srcId="{B80831D2-0A94-47DB-8583-7A48F698B7B0}" destId="{D038E82F-8E2B-4A2A-A641-70349B3BD17E}" srcOrd="0" destOrd="0" parTransId="{953D99BF-DDC3-44B5-9604-3171EEFD179C}" sibTransId="{D2FE524F-097C-4C4A-A1BB-1B68FA0FF9AF}"/>
    <dgm:cxn modelId="{4C9E4D3F-5130-FA4A-9D8C-ED84867D88EF}" type="presOf" srcId="{AEC51077-3F51-4DBA-9386-7C9A019B4EDB}" destId="{C431E217-C675-BD41-93C3-43E4058386B8}" srcOrd="0" destOrd="0" presId="urn:microsoft.com/office/officeart/2008/layout/LinedList"/>
    <dgm:cxn modelId="{18A56F61-E9D7-E146-98C3-FCA6F7A67742}" type="presOf" srcId="{D038E82F-8E2B-4A2A-A641-70349B3BD17E}" destId="{73FC6F25-F89F-E649-8078-88186D3FC26B}" srcOrd="0" destOrd="0" presId="urn:microsoft.com/office/officeart/2008/layout/LinedList"/>
    <dgm:cxn modelId="{3028B86C-C995-6C43-B022-BCFEFD1567C2}" type="presOf" srcId="{B80831D2-0A94-47DB-8583-7A48F698B7B0}" destId="{C4E97881-0EA0-CB4D-9F1D-C7F306996FD3}" srcOrd="0" destOrd="0" presId="urn:microsoft.com/office/officeart/2008/layout/LinedList"/>
    <dgm:cxn modelId="{40050478-0CDA-405F-AD93-2899AECA74AB}" srcId="{B80831D2-0A94-47DB-8583-7A48F698B7B0}" destId="{650C1D2F-6BAF-481C-808A-949453E6AACD}" srcOrd="2" destOrd="0" parTransId="{B2A32083-4EFE-49E0-86F7-7BBCCCFBA965}" sibTransId="{57D6F9BD-E055-4ACB-917B-F5209FA2C583}"/>
    <dgm:cxn modelId="{3A50949B-6083-D14D-BE71-1AF3F1DA19B3}" type="presOf" srcId="{AA11AC95-C547-4A4A-8A4C-373C35059687}" destId="{85FDDA02-B909-8C4B-BD75-D9EE14CF4BB2}" srcOrd="0" destOrd="0" presId="urn:microsoft.com/office/officeart/2008/layout/LinedList"/>
    <dgm:cxn modelId="{E6AAC1BE-4A3A-4072-8BA3-E03CDFE37DFF}" srcId="{B80831D2-0A94-47DB-8583-7A48F698B7B0}" destId="{AEC51077-3F51-4DBA-9386-7C9A019B4EDB}" srcOrd="3" destOrd="0" parTransId="{B4F240FF-E02D-4425-B9CE-06165B802B18}" sibTransId="{FB8F6BCC-078E-4120-8947-4AB06D7D859F}"/>
    <dgm:cxn modelId="{7FA8F1E1-F2B9-354C-A882-C4388E68C05A}" type="presOf" srcId="{650C1D2F-6BAF-481C-808A-949453E6AACD}" destId="{F0357BD1-AB3D-D84F-81C6-7A82783B6339}" srcOrd="0" destOrd="0" presId="urn:microsoft.com/office/officeart/2008/layout/LinedList"/>
    <dgm:cxn modelId="{78079194-C2FE-2746-8A98-C30F573DE29E}" type="presParOf" srcId="{C4E97881-0EA0-CB4D-9F1D-C7F306996FD3}" destId="{76B2D322-478A-3C45-BBBC-8BC804A1FDD7}" srcOrd="0" destOrd="0" presId="urn:microsoft.com/office/officeart/2008/layout/LinedList"/>
    <dgm:cxn modelId="{E0533556-B990-DE45-BE47-122EEA1FAB44}" type="presParOf" srcId="{C4E97881-0EA0-CB4D-9F1D-C7F306996FD3}" destId="{7C9884B8-7391-0B40-999F-8EB74E866E29}" srcOrd="1" destOrd="0" presId="urn:microsoft.com/office/officeart/2008/layout/LinedList"/>
    <dgm:cxn modelId="{5234C53D-9E57-A944-A054-A785A0B6CED9}" type="presParOf" srcId="{7C9884B8-7391-0B40-999F-8EB74E866E29}" destId="{73FC6F25-F89F-E649-8078-88186D3FC26B}" srcOrd="0" destOrd="0" presId="urn:microsoft.com/office/officeart/2008/layout/LinedList"/>
    <dgm:cxn modelId="{135E0B95-95D7-BD44-904E-968BC2B17239}" type="presParOf" srcId="{7C9884B8-7391-0B40-999F-8EB74E866E29}" destId="{BEC8745A-8658-6D4C-94A0-3D2026FC736D}" srcOrd="1" destOrd="0" presId="urn:microsoft.com/office/officeart/2008/layout/LinedList"/>
    <dgm:cxn modelId="{A3F7C7D8-6EFB-A24E-B928-A1F1D4805DAE}" type="presParOf" srcId="{C4E97881-0EA0-CB4D-9F1D-C7F306996FD3}" destId="{187DD6B7-B039-1B4B-AD66-A987B0EC24F1}" srcOrd="2" destOrd="0" presId="urn:microsoft.com/office/officeart/2008/layout/LinedList"/>
    <dgm:cxn modelId="{4258D764-BF07-1B42-93D3-8E438DA49CBC}" type="presParOf" srcId="{C4E97881-0EA0-CB4D-9F1D-C7F306996FD3}" destId="{3F1760BC-467B-1A47-9DEC-E8B7DBA8458B}" srcOrd="3" destOrd="0" presId="urn:microsoft.com/office/officeart/2008/layout/LinedList"/>
    <dgm:cxn modelId="{ED3B2FB4-444E-1648-B8D7-F5EB0120A907}" type="presParOf" srcId="{3F1760BC-467B-1A47-9DEC-E8B7DBA8458B}" destId="{85FDDA02-B909-8C4B-BD75-D9EE14CF4BB2}" srcOrd="0" destOrd="0" presId="urn:microsoft.com/office/officeart/2008/layout/LinedList"/>
    <dgm:cxn modelId="{722A188F-A119-5E44-BF64-DE0FF94A6583}" type="presParOf" srcId="{3F1760BC-467B-1A47-9DEC-E8B7DBA8458B}" destId="{6B0A04F8-79F6-FD46-B736-1818CBEAEDEF}" srcOrd="1" destOrd="0" presId="urn:microsoft.com/office/officeart/2008/layout/LinedList"/>
    <dgm:cxn modelId="{C45244B7-BB0A-994F-8DA9-8C5C7EF70B97}" type="presParOf" srcId="{C4E97881-0EA0-CB4D-9F1D-C7F306996FD3}" destId="{5BED855D-D8BC-3D4F-B1CF-CFA84927E4A5}" srcOrd="4" destOrd="0" presId="urn:microsoft.com/office/officeart/2008/layout/LinedList"/>
    <dgm:cxn modelId="{1EAB3F59-66A9-4945-BC9E-E773DDFB40F0}" type="presParOf" srcId="{C4E97881-0EA0-CB4D-9F1D-C7F306996FD3}" destId="{74B35763-8D65-7A41-B550-26C78DABC191}" srcOrd="5" destOrd="0" presId="urn:microsoft.com/office/officeart/2008/layout/LinedList"/>
    <dgm:cxn modelId="{9628FBD1-BF3F-774A-BFC9-6DFF9C2BA4D1}" type="presParOf" srcId="{74B35763-8D65-7A41-B550-26C78DABC191}" destId="{F0357BD1-AB3D-D84F-81C6-7A82783B6339}" srcOrd="0" destOrd="0" presId="urn:microsoft.com/office/officeart/2008/layout/LinedList"/>
    <dgm:cxn modelId="{6401BFDE-7044-A746-AEAB-73E0D5225F15}" type="presParOf" srcId="{74B35763-8D65-7A41-B550-26C78DABC191}" destId="{4968DB06-B66C-764D-9395-1429616F18A6}" srcOrd="1" destOrd="0" presId="urn:microsoft.com/office/officeart/2008/layout/LinedList"/>
    <dgm:cxn modelId="{6E3EF0E9-C47D-2D4A-9AAE-D5D0C0B5AB88}" type="presParOf" srcId="{C4E97881-0EA0-CB4D-9F1D-C7F306996FD3}" destId="{399C98B6-5457-B24F-84D0-485A415949B4}" srcOrd="6" destOrd="0" presId="urn:microsoft.com/office/officeart/2008/layout/LinedList"/>
    <dgm:cxn modelId="{8B2D75BA-77C7-B342-BBD3-7B13532CFA7F}" type="presParOf" srcId="{C4E97881-0EA0-CB4D-9F1D-C7F306996FD3}" destId="{B578B513-4272-4B4C-9A0F-AC3B05F81E5E}" srcOrd="7" destOrd="0" presId="urn:microsoft.com/office/officeart/2008/layout/LinedList"/>
    <dgm:cxn modelId="{009DFFC5-0379-CF49-819E-B5720E9DFC76}" type="presParOf" srcId="{B578B513-4272-4B4C-9A0F-AC3B05F81E5E}" destId="{C431E217-C675-BD41-93C3-43E4058386B8}" srcOrd="0" destOrd="0" presId="urn:microsoft.com/office/officeart/2008/layout/LinedList"/>
    <dgm:cxn modelId="{CD8ACD16-9FB9-BF45-8B9C-53E1CF812E6E}" type="presParOf" srcId="{B578B513-4272-4B4C-9A0F-AC3B05F81E5E}" destId="{1A862281-646B-F14D-8605-4D2D5389E1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A71B80-7F49-47F7-AC45-8BE6E713AF5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B1C49F-7124-40F3-8B8F-9E9423D289A1}">
      <dgm:prSet/>
      <dgm:spPr/>
      <dgm:t>
        <a:bodyPr/>
        <a:lstStyle/>
        <a:p>
          <a:r>
            <a:rPr lang="en-GB"/>
            <a:t>Include </a:t>
          </a:r>
          <a:r>
            <a:rPr lang="en-GB" b="1"/>
            <a:t>approximately</a:t>
          </a:r>
          <a:r>
            <a:rPr lang="en-GB"/>
            <a:t> 10 to 12 slides for your 10-minute presentation (title, AI acknowledgement, and references included) </a:t>
          </a:r>
          <a:endParaRPr lang="en-US"/>
        </a:p>
      </dgm:t>
    </dgm:pt>
    <dgm:pt modelId="{26617654-94DD-495E-852D-7B1FC8F8227D}" type="parTrans" cxnId="{7105995B-C566-47E5-823A-BEEC89974705}">
      <dgm:prSet/>
      <dgm:spPr/>
      <dgm:t>
        <a:bodyPr/>
        <a:lstStyle/>
        <a:p>
          <a:endParaRPr lang="en-US"/>
        </a:p>
      </dgm:t>
    </dgm:pt>
    <dgm:pt modelId="{73A388EF-A02B-428D-A0EA-23792D356DBA}" type="sibTrans" cxnId="{7105995B-C566-47E5-823A-BEEC89974705}">
      <dgm:prSet/>
      <dgm:spPr/>
      <dgm:t>
        <a:bodyPr/>
        <a:lstStyle/>
        <a:p>
          <a:endParaRPr lang="en-US"/>
        </a:p>
      </dgm:t>
    </dgm:pt>
    <dgm:pt modelId="{E57A3DB3-C849-450D-A66E-0AEA03AD4F60}">
      <dgm:prSet/>
      <dgm:spPr/>
      <dgm:t>
        <a:bodyPr/>
        <a:lstStyle/>
        <a:p>
          <a:r>
            <a:rPr lang="en-GB"/>
            <a:t>Only include what you know / understand and practice</a:t>
          </a:r>
          <a:endParaRPr lang="en-US"/>
        </a:p>
      </dgm:t>
    </dgm:pt>
    <dgm:pt modelId="{46B2001F-FEC7-4FA5-803F-7F23B7F7DFAF}" type="parTrans" cxnId="{D2DD3F3D-F3A1-44B5-8741-234ACC79D5D1}">
      <dgm:prSet/>
      <dgm:spPr/>
      <dgm:t>
        <a:bodyPr/>
        <a:lstStyle/>
        <a:p>
          <a:endParaRPr lang="en-US"/>
        </a:p>
      </dgm:t>
    </dgm:pt>
    <dgm:pt modelId="{47EE9F59-CDDB-487D-9960-55A4845CB781}" type="sibTrans" cxnId="{D2DD3F3D-F3A1-44B5-8741-234ACC79D5D1}">
      <dgm:prSet/>
      <dgm:spPr/>
      <dgm:t>
        <a:bodyPr/>
        <a:lstStyle/>
        <a:p>
          <a:endParaRPr lang="en-US"/>
        </a:p>
      </dgm:t>
    </dgm:pt>
    <dgm:pt modelId="{BD3FBB37-2125-4841-8C86-E9A1FFAF5C69}">
      <dgm:prSet/>
      <dgm:spPr/>
      <dgm:t>
        <a:bodyPr/>
        <a:lstStyle/>
        <a:p>
          <a:r>
            <a:rPr lang="en-GB"/>
            <a:t>Consider what someone in the audience might want to know. How could you answer most of their questions within your presentation? </a:t>
          </a:r>
          <a:endParaRPr lang="en-US"/>
        </a:p>
      </dgm:t>
    </dgm:pt>
    <dgm:pt modelId="{7D376519-8C84-421F-AE65-2D026F3C39A3}" type="parTrans" cxnId="{A7BDC4AE-EA4A-447F-B42F-B43EAE31A6E6}">
      <dgm:prSet/>
      <dgm:spPr/>
      <dgm:t>
        <a:bodyPr/>
        <a:lstStyle/>
        <a:p>
          <a:endParaRPr lang="en-US"/>
        </a:p>
      </dgm:t>
    </dgm:pt>
    <dgm:pt modelId="{1D0E8641-3838-464F-8244-C8654E660605}" type="sibTrans" cxnId="{A7BDC4AE-EA4A-447F-B42F-B43EAE31A6E6}">
      <dgm:prSet/>
      <dgm:spPr/>
      <dgm:t>
        <a:bodyPr/>
        <a:lstStyle/>
        <a:p>
          <a:endParaRPr lang="en-US"/>
        </a:p>
      </dgm:t>
    </dgm:pt>
    <dgm:pt modelId="{CDE947FB-CDA1-6B46-A392-1436130BB623}" type="pres">
      <dgm:prSet presAssocID="{0BA71B80-7F49-47F7-AC45-8BE6E713AF55}" presName="vert0" presStyleCnt="0">
        <dgm:presLayoutVars>
          <dgm:dir/>
          <dgm:animOne val="branch"/>
          <dgm:animLvl val="lvl"/>
        </dgm:presLayoutVars>
      </dgm:prSet>
      <dgm:spPr/>
    </dgm:pt>
    <dgm:pt modelId="{23242279-C684-3A4E-B76B-ED1D82BFE218}" type="pres">
      <dgm:prSet presAssocID="{55B1C49F-7124-40F3-8B8F-9E9423D289A1}" presName="thickLine" presStyleLbl="alignNode1" presStyleIdx="0" presStyleCnt="3"/>
      <dgm:spPr/>
    </dgm:pt>
    <dgm:pt modelId="{8D18FF4A-49D4-064A-BC86-A9C4DBE844A1}" type="pres">
      <dgm:prSet presAssocID="{55B1C49F-7124-40F3-8B8F-9E9423D289A1}" presName="horz1" presStyleCnt="0"/>
      <dgm:spPr/>
    </dgm:pt>
    <dgm:pt modelId="{9D95F82E-14FE-4B43-854C-60B1E0735E55}" type="pres">
      <dgm:prSet presAssocID="{55B1C49F-7124-40F3-8B8F-9E9423D289A1}" presName="tx1" presStyleLbl="revTx" presStyleIdx="0" presStyleCnt="3"/>
      <dgm:spPr/>
    </dgm:pt>
    <dgm:pt modelId="{9ADFE033-9457-B741-B314-DCA41515CBAC}" type="pres">
      <dgm:prSet presAssocID="{55B1C49F-7124-40F3-8B8F-9E9423D289A1}" presName="vert1" presStyleCnt="0"/>
      <dgm:spPr/>
    </dgm:pt>
    <dgm:pt modelId="{03500ED7-53F1-9D4D-A3C3-717E4FA9F0D4}" type="pres">
      <dgm:prSet presAssocID="{E57A3DB3-C849-450D-A66E-0AEA03AD4F60}" presName="thickLine" presStyleLbl="alignNode1" presStyleIdx="1" presStyleCnt="3"/>
      <dgm:spPr/>
    </dgm:pt>
    <dgm:pt modelId="{862A3F82-D5DA-3949-9E19-7DFB0DC65460}" type="pres">
      <dgm:prSet presAssocID="{E57A3DB3-C849-450D-A66E-0AEA03AD4F60}" presName="horz1" presStyleCnt="0"/>
      <dgm:spPr/>
    </dgm:pt>
    <dgm:pt modelId="{B752E26E-6706-0748-9A74-AF01B38EBDDE}" type="pres">
      <dgm:prSet presAssocID="{E57A3DB3-C849-450D-A66E-0AEA03AD4F60}" presName="tx1" presStyleLbl="revTx" presStyleIdx="1" presStyleCnt="3"/>
      <dgm:spPr/>
    </dgm:pt>
    <dgm:pt modelId="{51FB2A19-E928-F948-8747-73F1AA79A391}" type="pres">
      <dgm:prSet presAssocID="{E57A3DB3-C849-450D-A66E-0AEA03AD4F60}" presName="vert1" presStyleCnt="0"/>
      <dgm:spPr/>
    </dgm:pt>
    <dgm:pt modelId="{49E7593A-1B13-9F41-94B0-34720C2EB890}" type="pres">
      <dgm:prSet presAssocID="{BD3FBB37-2125-4841-8C86-E9A1FFAF5C69}" presName="thickLine" presStyleLbl="alignNode1" presStyleIdx="2" presStyleCnt="3"/>
      <dgm:spPr/>
    </dgm:pt>
    <dgm:pt modelId="{1B3CB072-DB79-5E4C-A5FD-E8FBAB012376}" type="pres">
      <dgm:prSet presAssocID="{BD3FBB37-2125-4841-8C86-E9A1FFAF5C69}" presName="horz1" presStyleCnt="0"/>
      <dgm:spPr/>
    </dgm:pt>
    <dgm:pt modelId="{BCB19AC3-BB37-9842-A56F-8B8C833D51C2}" type="pres">
      <dgm:prSet presAssocID="{BD3FBB37-2125-4841-8C86-E9A1FFAF5C69}" presName="tx1" presStyleLbl="revTx" presStyleIdx="2" presStyleCnt="3"/>
      <dgm:spPr/>
    </dgm:pt>
    <dgm:pt modelId="{070A9DCB-5BCB-C048-96E6-006541CA073A}" type="pres">
      <dgm:prSet presAssocID="{BD3FBB37-2125-4841-8C86-E9A1FFAF5C69}" presName="vert1" presStyleCnt="0"/>
      <dgm:spPr/>
    </dgm:pt>
  </dgm:ptLst>
  <dgm:cxnLst>
    <dgm:cxn modelId="{665BBB23-C38F-6A43-AAB6-2A1E7188C3E0}" type="presOf" srcId="{BD3FBB37-2125-4841-8C86-E9A1FFAF5C69}" destId="{BCB19AC3-BB37-9842-A56F-8B8C833D51C2}" srcOrd="0" destOrd="0" presId="urn:microsoft.com/office/officeart/2008/layout/LinedList"/>
    <dgm:cxn modelId="{D2DD3F3D-F3A1-44B5-8741-234ACC79D5D1}" srcId="{0BA71B80-7F49-47F7-AC45-8BE6E713AF55}" destId="{E57A3DB3-C849-450D-A66E-0AEA03AD4F60}" srcOrd="1" destOrd="0" parTransId="{46B2001F-FEC7-4FA5-803F-7F23B7F7DFAF}" sibTransId="{47EE9F59-CDDB-487D-9960-55A4845CB781}"/>
    <dgm:cxn modelId="{DE2D704A-BC46-1D47-846B-709DA32B9A51}" type="presOf" srcId="{0BA71B80-7F49-47F7-AC45-8BE6E713AF55}" destId="{CDE947FB-CDA1-6B46-A392-1436130BB623}" srcOrd="0" destOrd="0" presId="urn:microsoft.com/office/officeart/2008/layout/LinedList"/>
    <dgm:cxn modelId="{7105995B-C566-47E5-823A-BEEC89974705}" srcId="{0BA71B80-7F49-47F7-AC45-8BE6E713AF55}" destId="{55B1C49F-7124-40F3-8B8F-9E9423D289A1}" srcOrd="0" destOrd="0" parTransId="{26617654-94DD-495E-852D-7B1FC8F8227D}" sibTransId="{73A388EF-A02B-428D-A0EA-23792D356DBA}"/>
    <dgm:cxn modelId="{BF9BDD87-D0AF-C744-AEB6-5C4F5D9B3D19}" type="presOf" srcId="{55B1C49F-7124-40F3-8B8F-9E9423D289A1}" destId="{9D95F82E-14FE-4B43-854C-60B1E0735E55}" srcOrd="0" destOrd="0" presId="urn:microsoft.com/office/officeart/2008/layout/LinedList"/>
    <dgm:cxn modelId="{A7BDC4AE-EA4A-447F-B42F-B43EAE31A6E6}" srcId="{0BA71B80-7F49-47F7-AC45-8BE6E713AF55}" destId="{BD3FBB37-2125-4841-8C86-E9A1FFAF5C69}" srcOrd="2" destOrd="0" parTransId="{7D376519-8C84-421F-AE65-2D026F3C39A3}" sibTransId="{1D0E8641-3838-464F-8244-C8654E660605}"/>
    <dgm:cxn modelId="{4FAC84F7-5991-F24F-873E-618A47D69739}" type="presOf" srcId="{E57A3DB3-C849-450D-A66E-0AEA03AD4F60}" destId="{B752E26E-6706-0748-9A74-AF01B38EBDDE}" srcOrd="0" destOrd="0" presId="urn:microsoft.com/office/officeart/2008/layout/LinedList"/>
    <dgm:cxn modelId="{A9FA1BC9-34B5-574F-B36D-FAD212BB6799}" type="presParOf" srcId="{CDE947FB-CDA1-6B46-A392-1436130BB623}" destId="{23242279-C684-3A4E-B76B-ED1D82BFE218}" srcOrd="0" destOrd="0" presId="urn:microsoft.com/office/officeart/2008/layout/LinedList"/>
    <dgm:cxn modelId="{2D65A45C-CC73-AA4A-AD05-87D879993EAB}" type="presParOf" srcId="{CDE947FB-CDA1-6B46-A392-1436130BB623}" destId="{8D18FF4A-49D4-064A-BC86-A9C4DBE844A1}" srcOrd="1" destOrd="0" presId="urn:microsoft.com/office/officeart/2008/layout/LinedList"/>
    <dgm:cxn modelId="{55E84B59-E087-2C48-A610-EB35E0888258}" type="presParOf" srcId="{8D18FF4A-49D4-064A-BC86-A9C4DBE844A1}" destId="{9D95F82E-14FE-4B43-854C-60B1E0735E55}" srcOrd="0" destOrd="0" presId="urn:microsoft.com/office/officeart/2008/layout/LinedList"/>
    <dgm:cxn modelId="{3235E1D9-1B6B-4946-BDE5-35EE3F8C4FAA}" type="presParOf" srcId="{8D18FF4A-49D4-064A-BC86-A9C4DBE844A1}" destId="{9ADFE033-9457-B741-B314-DCA41515CBAC}" srcOrd="1" destOrd="0" presId="urn:microsoft.com/office/officeart/2008/layout/LinedList"/>
    <dgm:cxn modelId="{5971ECED-0ECB-2E45-A51B-5D3356A3CF52}" type="presParOf" srcId="{CDE947FB-CDA1-6B46-A392-1436130BB623}" destId="{03500ED7-53F1-9D4D-A3C3-717E4FA9F0D4}" srcOrd="2" destOrd="0" presId="urn:microsoft.com/office/officeart/2008/layout/LinedList"/>
    <dgm:cxn modelId="{57B6F16D-9D7C-E94E-9DEC-D68164CF9CB1}" type="presParOf" srcId="{CDE947FB-CDA1-6B46-A392-1436130BB623}" destId="{862A3F82-D5DA-3949-9E19-7DFB0DC65460}" srcOrd="3" destOrd="0" presId="urn:microsoft.com/office/officeart/2008/layout/LinedList"/>
    <dgm:cxn modelId="{0FCBD92D-E409-734C-96F1-C24623C2DB28}" type="presParOf" srcId="{862A3F82-D5DA-3949-9E19-7DFB0DC65460}" destId="{B752E26E-6706-0748-9A74-AF01B38EBDDE}" srcOrd="0" destOrd="0" presId="urn:microsoft.com/office/officeart/2008/layout/LinedList"/>
    <dgm:cxn modelId="{3D519D5C-1463-034F-8DF7-2E78C5B6E5AE}" type="presParOf" srcId="{862A3F82-D5DA-3949-9E19-7DFB0DC65460}" destId="{51FB2A19-E928-F948-8747-73F1AA79A391}" srcOrd="1" destOrd="0" presId="urn:microsoft.com/office/officeart/2008/layout/LinedList"/>
    <dgm:cxn modelId="{EF206ADC-A6AB-A84D-B2CA-4B64844E4D4A}" type="presParOf" srcId="{CDE947FB-CDA1-6B46-A392-1436130BB623}" destId="{49E7593A-1B13-9F41-94B0-34720C2EB890}" srcOrd="4" destOrd="0" presId="urn:microsoft.com/office/officeart/2008/layout/LinedList"/>
    <dgm:cxn modelId="{4670E22E-7CFC-7645-B4E1-34AA139065C6}" type="presParOf" srcId="{CDE947FB-CDA1-6B46-A392-1436130BB623}" destId="{1B3CB072-DB79-5E4C-A5FD-E8FBAB012376}" srcOrd="5" destOrd="0" presId="urn:microsoft.com/office/officeart/2008/layout/LinedList"/>
    <dgm:cxn modelId="{DD8F01C7-D55A-2A46-8811-4C2515E989C5}" type="presParOf" srcId="{1B3CB072-DB79-5E4C-A5FD-E8FBAB012376}" destId="{BCB19AC3-BB37-9842-A56F-8B8C833D51C2}" srcOrd="0" destOrd="0" presId="urn:microsoft.com/office/officeart/2008/layout/LinedList"/>
    <dgm:cxn modelId="{39C6CC7F-8CD6-FF40-9192-17387D00BC9B}" type="presParOf" srcId="{1B3CB072-DB79-5E4C-A5FD-E8FBAB012376}" destId="{070A9DCB-5BCB-C048-96E6-006541CA07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2D322-478A-3C45-BBBC-8BC804A1FDD7}">
      <dsp:nvSpPr>
        <dsp:cNvPr id="0" name=""/>
        <dsp:cNvSpPr/>
      </dsp:nvSpPr>
      <dsp:spPr>
        <a:xfrm>
          <a:off x="0" y="1477"/>
          <a:ext cx="582693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C6F25-F89F-E649-8078-88186D3FC26B}">
      <dsp:nvSpPr>
        <dsp:cNvPr id="0" name=""/>
        <dsp:cNvSpPr/>
      </dsp:nvSpPr>
      <dsp:spPr>
        <a:xfrm>
          <a:off x="0" y="1477"/>
          <a:ext cx="5826934" cy="143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Select</a:t>
          </a:r>
          <a:r>
            <a:rPr lang="en-GB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 ONE </a:t>
          </a: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life span theory – e.g. Bowlby’s attachment theory, Piaget’s cognitive development theory, or Vygotsky’s sociocultural theory</a:t>
          </a:r>
          <a:endParaRPr lang="en-US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477"/>
        <a:ext cx="5826934" cy="1439844"/>
      </dsp:txXfrm>
    </dsp:sp>
    <dsp:sp modelId="{187DD6B7-B039-1B4B-AD66-A987B0EC24F1}">
      <dsp:nvSpPr>
        <dsp:cNvPr id="0" name=""/>
        <dsp:cNvSpPr/>
      </dsp:nvSpPr>
      <dsp:spPr>
        <a:xfrm>
          <a:off x="0" y="1441322"/>
          <a:ext cx="5826934" cy="0"/>
        </a:xfrm>
        <a:prstGeom prst="line">
          <a:avLst/>
        </a:prstGeom>
        <a:solidFill>
          <a:schemeClr val="accent2">
            <a:hueOff val="694734"/>
            <a:satOff val="2118"/>
            <a:lumOff val="-1504"/>
            <a:alphaOff val="0"/>
          </a:schemeClr>
        </a:solidFill>
        <a:ln w="12700" cap="flat" cmpd="sng" algn="ctr">
          <a:solidFill>
            <a:schemeClr val="accent2">
              <a:hueOff val="694734"/>
              <a:satOff val="2118"/>
              <a:lumOff val="-15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DDA02-B909-8C4B-BD75-D9EE14CF4BB2}">
      <dsp:nvSpPr>
        <dsp:cNvPr id="0" name=""/>
        <dsp:cNvSpPr/>
      </dsp:nvSpPr>
      <dsp:spPr>
        <a:xfrm>
          <a:off x="0" y="1417478"/>
          <a:ext cx="5821243" cy="1528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Consider what the theory tells us about development during the early years. How does the theory explain one or more of the 4 areas of development (PIES)</a:t>
          </a:r>
          <a:endParaRPr lang="en-US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417478"/>
        <a:ext cx="5821243" cy="1528308"/>
      </dsp:txXfrm>
    </dsp:sp>
    <dsp:sp modelId="{5BED855D-D8BC-3D4F-B1CF-CFA84927E4A5}">
      <dsp:nvSpPr>
        <dsp:cNvPr id="0" name=""/>
        <dsp:cNvSpPr/>
      </dsp:nvSpPr>
      <dsp:spPr>
        <a:xfrm>
          <a:off x="0" y="2969631"/>
          <a:ext cx="5826934" cy="0"/>
        </a:xfrm>
        <a:prstGeom prst="line">
          <a:avLst/>
        </a:prstGeom>
        <a:solidFill>
          <a:schemeClr val="accent2">
            <a:hueOff val="1389469"/>
            <a:satOff val="4237"/>
            <a:lumOff val="-3007"/>
            <a:alphaOff val="0"/>
          </a:schemeClr>
        </a:solidFill>
        <a:ln w="12700" cap="flat" cmpd="sng" algn="ctr">
          <a:solidFill>
            <a:schemeClr val="accent2">
              <a:hueOff val="1389469"/>
              <a:satOff val="4237"/>
              <a:lumOff val="-30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57BD1-AB3D-D84F-81C6-7A82783B6339}">
      <dsp:nvSpPr>
        <dsp:cNvPr id="0" name=""/>
        <dsp:cNvSpPr/>
      </dsp:nvSpPr>
      <dsp:spPr>
        <a:xfrm>
          <a:off x="0" y="2969631"/>
          <a:ext cx="5826934" cy="143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Apply the theory to the setting and identify the needs Jenny has which are relevant to the theory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Use the theory to propose practical strategies/interventions to target Jenny’s needs</a:t>
          </a:r>
          <a:endParaRPr lang="en-US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969631"/>
        <a:ext cx="5826934" cy="1439844"/>
      </dsp:txXfrm>
    </dsp:sp>
    <dsp:sp modelId="{399C98B6-5457-B24F-84D0-485A415949B4}">
      <dsp:nvSpPr>
        <dsp:cNvPr id="0" name=""/>
        <dsp:cNvSpPr/>
      </dsp:nvSpPr>
      <dsp:spPr>
        <a:xfrm>
          <a:off x="0" y="4409475"/>
          <a:ext cx="5826934" cy="0"/>
        </a:xfrm>
        <a:prstGeom prst="line">
          <a:avLst/>
        </a:prstGeom>
        <a:solidFill>
          <a:schemeClr val="accent2">
            <a:hueOff val="2084203"/>
            <a:satOff val="6355"/>
            <a:lumOff val="-4511"/>
            <a:alphaOff val="0"/>
          </a:schemeClr>
        </a:solidFill>
        <a:ln w="12700" cap="flat" cmpd="sng" algn="ctr">
          <a:solidFill>
            <a:schemeClr val="accent2">
              <a:hueOff val="2084203"/>
              <a:satOff val="6355"/>
              <a:lumOff val="-45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1E217-C675-BD41-93C3-43E4058386B8}">
      <dsp:nvSpPr>
        <dsp:cNvPr id="0" name=""/>
        <dsp:cNvSpPr/>
      </dsp:nvSpPr>
      <dsp:spPr>
        <a:xfrm>
          <a:off x="0" y="4409475"/>
          <a:ext cx="5826934" cy="14398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4409475"/>
        <a:ext cx="5826934" cy="1439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242279-C684-3A4E-B76B-ED1D82BFE218}">
      <dsp:nvSpPr>
        <dsp:cNvPr id="0" name=""/>
        <dsp:cNvSpPr/>
      </dsp:nvSpPr>
      <dsp:spPr>
        <a:xfrm>
          <a:off x="0" y="2586"/>
          <a:ext cx="582693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5F82E-14FE-4B43-854C-60B1E0735E55}">
      <dsp:nvSpPr>
        <dsp:cNvPr id="0" name=""/>
        <dsp:cNvSpPr/>
      </dsp:nvSpPr>
      <dsp:spPr>
        <a:xfrm>
          <a:off x="0" y="2586"/>
          <a:ext cx="5826934" cy="176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Include </a:t>
          </a:r>
          <a:r>
            <a:rPr lang="en-GB" sz="2500" b="1" kern="1200"/>
            <a:t>approximately</a:t>
          </a:r>
          <a:r>
            <a:rPr lang="en-GB" sz="2500" kern="1200"/>
            <a:t> 10 to 12 slides for your 10-minute presentation (title, AI acknowledgement, and references included) </a:t>
          </a:r>
          <a:endParaRPr lang="en-US" sz="2500" kern="1200"/>
        </a:p>
      </dsp:txBody>
      <dsp:txXfrm>
        <a:off x="0" y="2586"/>
        <a:ext cx="5826934" cy="1764006"/>
      </dsp:txXfrm>
    </dsp:sp>
    <dsp:sp modelId="{03500ED7-53F1-9D4D-A3C3-717E4FA9F0D4}">
      <dsp:nvSpPr>
        <dsp:cNvPr id="0" name=""/>
        <dsp:cNvSpPr/>
      </dsp:nvSpPr>
      <dsp:spPr>
        <a:xfrm>
          <a:off x="0" y="1766592"/>
          <a:ext cx="5826934" cy="0"/>
        </a:xfrm>
        <a:prstGeom prst="line">
          <a:avLst/>
        </a:prstGeom>
        <a:solidFill>
          <a:schemeClr val="accent2">
            <a:hueOff val="1042102"/>
            <a:satOff val="3177"/>
            <a:lumOff val="-2255"/>
            <a:alphaOff val="0"/>
          </a:schemeClr>
        </a:solidFill>
        <a:ln w="12700" cap="flat" cmpd="sng" algn="ctr">
          <a:solidFill>
            <a:schemeClr val="accent2">
              <a:hueOff val="1042102"/>
              <a:satOff val="3177"/>
              <a:lumOff val="-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2E26E-6706-0748-9A74-AF01B38EBDDE}">
      <dsp:nvSpPr>
        <dsp:cNvPr id="0" name=""/>
        <dsp:cNvSpPr/>
      </dsp:nvSpPr>
      <dsp:spPr>
        <a:xfrm>
          <a:off x="0" y="1766592"/>
          <a:ext cx="5826934" cy="176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Only include what you know / understand and practice</a:t>
          </a:r>
          <a:endParaRPr lang="en-US" sz="2500" kern="1200"/>
        </a:p>
      </dsp:txBody>
      <dsp:txXfrm>
        <a:off x="0" y="1766592"/>
        <a:ext cx="5826934" cy="1764006"/>
      </dsp:txXfrm>
    </dsp:sp>
    <dsp:sp modelId="{49E7593A-1B13-9F41-94B0-34720C2EB890}">
      <dsp:nvSpPr>
        <dsp:cNvPr id="0" name=""/>
        <dsp:cNvSpPr/>
      </dsp:nvSpPr>
      <dsp:spPr>
        <a:xfrm>
          <a:off x="0" y="3530599"/>
          <a:ext cx="5826934" cy="0"/>
        </a:xfrm>
        <a:prstGeom prst="line">
          <a:avLst/>
        </a:prstGeom>
        <a:solidFill>
          <a:schemeClr val="accent2">
            <a:hueOff val="2084203"/>
            <a:satOff val="6355"/>
            <a:lumOff val="-4511"/>
            <a:alphaOff val="0"/>
          </a:schemeClr>
        </a:solidFill>
        <a:ln w="12700" cap="flat" cmpd="sng" algn="ctr">
          <a:solidFill>
            <a:schemeClr val="accent2">
              <a:hueOff val="2084203"/>
              <a:satOff val="6355"/>
              <a:lumOff val="-45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19AC3-BB37-9842-A56F-8B8C833D51C2}">
      <dsp:nvSpPr>
        <dsp:cNvPr id="0" name=""/>
        <dsp:cNvSpPr/>
      </dsp:nvSpPr>
      <dsp:spPr>
        <a:xfrm>
          <a:off x="0" y="3530599"/>
          <a:ext cx="5826934" cy="176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someone in the audience might want to know. How could you answer most of their questions within your presentation? </a:t>
          </a:r>
          <a:endParaRPr lang="en-US" sz="2500" kern="1200"/>
        </a:p>
      </dsp:txBody>
      <dsp:txXfrm>
        <a:off x="0" y="3530599"/>
        <a:ext cx="5826934" cy="1764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309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64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2/26/26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1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11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2/26/26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45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2/26/26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30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2/26/26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77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926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66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31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1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39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7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804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48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932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0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516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6085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51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1776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464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545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4E9CD-F641-2D16-AE1C-A98D479CF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53FD1-A63B-4023-87B4-AD30767F6EB2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30192-454F-2740-625F-B3621FC65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815023-4E16-FCCE-C1DD-A709FC689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1F45A-4F79-4894-A0F3-DC0658BEBB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42496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7CA11-ABC3-9B25-AE7A-96F443926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63EF8-2307-4794-9875-6B8CA664E276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9AFEE-920B-4E34-32A5-905B8D5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4C4A3-3E47-968D-B305-BADEA0B2C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AADE-47AB-4FD6-A959-68A9E6432E1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9557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93276-8476-E991-1328-B9E6E976C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7F892-95A5-4165-84D5-4D97929965D5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EC24C7C-46DA-33D6-4F7A-2CC27FBE1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C115A-34C3-449A-BED7-7129D45E86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68328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3A2588-5111-857F-530B-C2F1DF761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EACB9-EE64-489F-8A5C-43DF1112173E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191EE-1571-0779-F5F6-599BD1A23C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3FF7F-8EC4-4268-A5B1-A1868E7A70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1113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632FF88-3424-371A-2F06-900C17949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57B8C-503E-4D8A-BEF8-4A9B6580F7A7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C50879B-77A8-4D74-7C0D-42C2B9CEF6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814D9-90E1-49B5-A140-76E919983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3355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3020809-B9AE-DA50-112D-55CA5FED0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BCFF4-E420-4403-B367-9F04E1A6AE05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A9AEE-9C82-7A9B-7243-2E2DD31115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E18E-BDF0-4DBF-A61A-0D584281F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5469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F79AF55-E0DB-E3D5-5F3C-70A92B53B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6C9C1-EE8D-4E81-8CC6-BB4A4C8E41AF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46C3587-07CA-4049-3B36-7984F603AA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61938-9E42-416F-8D59-4CC0B97395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215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24E256A-210F-5429-BF2E-FE88B832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F407E-EB43-4C0B-A651-CA7A0933CB5A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A7C60-13FB-3DB6-D5DA-4B8CE3FB55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E0A7A-F1C4-4879-8BF1-3C5ECBA838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3719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E4ED1B-CC92-6769-2F5A-B50854A5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30BD2-57DB-46DA-B9C8-41FF22D0BF0C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7592D-40E1-9586-7AF0-45E9B2E759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3D49-524E-4321-8005-8FC52E52B4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36042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03852-4731-F15B-3D78-932BF5D9A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7F189-64AA-4C12-94B6-CABF7FB697A4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3EC4009-FF36-2E93-F02D-0186420246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1F6E3-F491-4CE6-8910-D1E0AAE8C8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275247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1ACB1-F064-C0E4-46DA-1F9D43BDE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46A5F-5640-415B-B154-20B9234A719B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61CEF1-FA52-76F8-6846-AC6164515C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FDC8A-E5F0-4E5D-82F1-A06478F56D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28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2/26/26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097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2/26/26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830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26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40" r:id="rId5"/>
    <p:sldLayoutId id="2147483741" r:id="rId6"/>
    <p:sldLayoutId id="2147483747" r:id="rId7"/>
    <p:sldLayoutId id="2147483742" r:id="rId8"/>
    <p:sldLayoutId id="2147483743" r:id="rId9"/>
    <p:sldLayoutId id="2147483744" r:id="rId10"/>
    <p:sldLayoutId id="2147483745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449418D-A240-AF64-42A6-163782EE097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B229CAE-B7C8-CB8F-4D52-3EE13BD7F5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F89B5-B455-E8F6-D975-3770F76D8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26769B-636A-4A89-9C40-7A443B4C48F4}" type="datetime1">
              <a:rPr lang="en-GB" altLang="en-US"/>
              <a:pPr>
                <a:defRPr/>
              </a:pPr>
              <a:t>26/02/2026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1D677-7C7A-8A1C-CC00-9F62E1D3E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F378E9A-0564-4118-8EE3-03BC9DB99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7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74351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Subtitle 4">
            <a:extLst>
              <a:ext uri="{FF2B5EF4-FFF2-40B4-BE49-F238E27FC236}">
                <a16:creationId xmlns:a16="http://schemas.microsoft.com/office/drawing/2014/main" id="{D25DA504-F8A1-0725-A845-0BE2FB6F4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2008" y="1701084"/>
            <a:ext cx="10740392" cy="3860277"/>
          </a:xfrm>
        </p:spPr>
        <p:txBody>
          <a:bodyPr/>
          <a:lstStyle/>
          <a:p>
            <a:pPr eaLnBrk="1" hangingPunct="1"/>
            <a:r>
              <a:rPr lang="en-GB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Assessment 1: LCHS4010</a:t>
            </a:r>
            <a:endParaRPr lang="en-GB" altLang="en-US" sz="4000" b="1" dirty="0">
              <a:solidFill>
                <a:schemeClr val="bg1"/>
              </a:solidFill>
            </a:endParaRPr>
          </a:p>
          <a:p>
            <a:r>
              <a:rPr lang="en-GB" sz="40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and presenting your PowerPoint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69508-E3EB-07A3-384D-2C4E511F325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C0FA7E-6D3B-48D7-9F80-6C4D37659D9C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26/02/2026</a:t>
            </a:fld>
            <a:endParaRPr kumimoji="0" lang="en-GB" altLang="en-US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6BD03201-7AA1-7018-A974-24F96B6B88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fld id="{9E297699-8DB6-4783-9F9C-338D6A24527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6BFB4-AE83-5E6A-B7A8-06EFA6B3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5695389"/>
          </a:xfrm>
        </p:spPr>
        <p:txBody>
          <a:bodyPr anchor="ctr">
            <a:normAutofit/>
          </a:bodyPr>
          <a:lstStyle/>
          <a:p>
            <a:r>
              <a:rPr lang="en-GB" sz="5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points to include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99DED-7B44-8068-DE60-6F8A82FEC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129279"/>
              </p:ext>
            </p:extLst>
          </p:nvPr>
        </p:nvGraphicFramePr>
        <p:xfrm>
          <a:off x="5461176" y="567247"/>
          <a:ext cx="5826934" cy="5850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3731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9AD101-BC08-433A-AD99-409B66C2D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788242-4E16-4277-AC99-8601B722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D43C1-535B-5488-DB60-976235581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1337"/>
            <a:ext cx="5490073" cy="1256752"/>
          </a:xfrm>
        </p:spPr>
        <p:txBody>
          <a:bodyPr anchor="b"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points to include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5A1FB-024E-6AAD-A0F2-42EF11BF0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01620"/>
            <a:ext cx="6205893" cy="446848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biological and environmental factors could play a role in the difficulties Jenny is showing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are the strengths and weaknesses of your chosen theory for application in this setting?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Support your work with evidence from 6 quality sources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3C7C3B1-A762-4683-8DC0-FDE202C7D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3816" y="-6437"/>
            <a:ext cx="4133500" cy="6864437"/>
            <a:chOff x="7433816" y="-6437"/>
            <a:chExt cx="4133500" cy="686443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19ED225-F3C7-4528-920C-245DFBA2E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3816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990343-EA5D-4B3B-8816-6084C5BE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6B7FCFF-F925-4BD3-9747-281D76020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581337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256022A-471C-402E-8FB7-07349DE5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434228" y="6276734"/>
              <a:ext cx="4133088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FB756AEE-27CA-2F14-2787-000D3FD2D3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5482" y="1504224"/>
            <a:ext cx="3849624" cy="3849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49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2E0F97-3B68-4A9A-81FD-184E805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9C0995-256A-4F90-97D6-FB8958A5D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B92F2-9F19-1311-9F1F-85D04EDCA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1336"/>
            <a:ext cx="4076910" cy="5695389"/>
          </a:xfrm>
        </p:spPr>
        <p:txBody>
          <a:bodyPr anchor="ctr">
            <a:normAutofit/>
          </a:bodyPr>
          <a:lstStyle/>
          <a:p>
            <a:r>
              <a:rPr lang="en-GB" sz="5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Further guidance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500373-6BCD-49C7-86D2-7DC695C43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535" y="-6437"/>
            <a:ext cx="6400800" cy="6864437"/>
            <a:chOff x="5171535" y="-6437"/>
            <a:chExt cx="6400800" cy="686443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C05CF5C-D74E-48AF-AAE5-61AEFB2C7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567246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5A6A4E3-DB84-4A86-933F-10273F0AE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6262643"/>
              <a:ext cx="64008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3928F34-C1F4-426C-A393-E2052F48D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71535" y="0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90DE79-7D3C-40C4-926C-026AE2773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60990" y="-6437"/>
              <a:ext cx="5783" cy="685800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66D20D-4A34-C145-2BFB-594C4920FA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8814919"/>
              </p:ext>
            </p:extLst>
          </p:nvPr>
        </p:nvGraphicFramePr>
        <p:xfrm>
          <a:off x="5461176" y="788282"/>
          <a:ext cx="5826934" cy="5297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0462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4FCEE-89C3-7C64-D3D5-F7E0482B8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B258-C16A-87E6-5774-CB4A479C4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Bring your laptop to class to show your lecturer the work you have completed or are completing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you want your work to be reviewed, ensure you have sent this to the drafts folder and inform your lecturer when you have done this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Stick to the deadline for reviewing work set by your lecturer 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 you have completed your work make sure you submit to the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final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submissions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folder</a:t>
            </a:r>
          </a:p>
          <a:p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Submit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 or before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given deadline</a:t>
            </a:r>
            <a:endParaRPr lang="en-GB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181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D20674-CF0C-4687-81B6-A613F871A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698CD319-C7DA-A4E3-9A62-43FC3BA97F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0162" b="556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C819BFF-25C5-425C-8CD1-789F7A30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1840754"/>
            <a:ext cx="12188952" cy="501724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E7EDCE7-C7CC-4117-BFA5-28371F6CF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710"/>
            <a:chOff x="628366" y="87"/>
            <a:chExt cx="10933011" cy="6864710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1BF9A84-4250-492A-B39F-69166C656F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E06F2BD-0E29-4E49-9EF2-299E14007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3D26ABB-37B3-41BB-BAF9-08BD93609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Graphic 11">
              <a:extLst>
                <a:ext uri="{FF2B5EF4-FFF2-40B4-BE49-F238E27FC236}">
                  <a16:creationId xmlns:a16="http://schemas.microsoft.com/office/drawing/2014/main" id="{BD29C9E9-E384-4D18-B145-6F8278466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A2578E-82C6-431F-9703-17041C17A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FC1B538-DD88-410F-85D9-2DADF8901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5841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AFBD890-B8AC-4C60-92CC-2837A0B20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D2F884-1E86-98B0-F7A8-B4A10F59F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1617" y="3371855"/>
            <a:ext cx="5567743" cy="14768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483304440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ppt/theme/theme2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278</Words>
  <Application>Microsoft Macintosh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</vt:i4>
      </vt:variant>
    </vt:vector>
  </HeadingPairs>
  <TitlesOfParts>
    <vt:vector size="17" baseType="lpstr">
      <vt:lpstr>Arial</vt:lpstr>
      <vt:lpstr>Avenir Next LT Pro</vt:lpstr>
      <vt:lpstr>AvenirNext LT Pro Medium</vt:lpstr>
      <vt:lpstr>Calibri</vt:lpstr>
      <vt:lpstr>Century Gothic</vt:lpstr>
      <vt:lpstr>Elephant</vt:lpstr>
      <vt:lpstr>Footlight MT Light</vt:lpstr>
      <vt:lpstr>Myriad Pro</vt:lpstr>
      <vt:lpstr>ArchVTI</vt:lpstr>
      <vt:lpstr>BrushVTI</vt:lpstr>
      <vt:lpstr>20140311PresentationUWTSDTemplate</vt:lpstr>
      <vt:lpstr>PowerPoint Presentation</vt:lpstr>
      <vt:lpstr>Key points to include</vt:lpstr>
      <vt:lpstr>Key points to include continued</vt:lpstr>
      <vt:lpstr>Further guidance</vt:lpstr>
      <vt:lpstr>Important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7</cp:revision>
  <dcterms:created xsi:type="dcterms:W3CDTF">2025-06-09T16:43:11Z</dcterms:created>
  <dcterms:modified xsi:type="dcterms:W3CDTF">2026-02-26T15:22:21Z</dcterms:modified>
</cp:coreProperties>
</file>