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6" r:id="rId4"/>
  </p:sldMasterIdLst>
  <p:notesMasterIdLst>
    <p:notesMasterId r:id="rId29"/>
  </p:notesMasterIdLst>
  <p:sldIdLst>
    <p:sldId id="650" r:id="rId5"/>
    <p:sldId id="382" r:id="rId6"/>
    <p:sldId id="538" r:id="rId7"/>
    <p:sldId id="379" r:id="rId8"/>
    <p:sldId id="337" r:id="rId9"/>
    <p:sldId id="385" r:id="rId10"/>
    <p:sldId id="258" r:id="rId11"/>
    <p:sldId id="426" r:id="rId12"/>
    <p:sldId id="341" r:id="rId13"/>
    <p:sldId id="386" r:id="rId14"/>
    <p:sldId id="387" r:id="rId15"/>
    <p:sldId id="259" r:id="rId16"/>
    <p:sldId id="663" r:id="rId17"/>
    <p:sldId id="397" r:id="rId18"/>
    <p:sldId id="395" r:id="rId19"/>
    <p:sldId id="391" r:id="rId20"/>
    <p:sldId id="649" r:id="rId21"/>
    <p:sldId id="651" r:id="rId22"/>
    <p:sldId id="661" r:id="rId23"/>
    <p:sldId id="393" r:id="rId24"/>
    <p:sldId id="378" r:id="rId25"/>
    <p:sldId id="282" r:id="rId26"/>
    <p:sldId id="383" r:id="rId27"/>
    <p:sldId id="345" r:id="rId28"/>
  </p:sldIdLst>
  <p:sldSz cx="12192000" cy="6858000"/>
  <p:notesSz cx="6858000" cy="9144000"/>
  <p:custDataLst>
    <p:tags r:id="rId3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userDrawn="1">
          <p15:clr>
            <a:srgbClr val="A4A3A4"/>
          </p15:clr>
        </p15:guide>
        <p15:guide id="2" pos="2160"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607E8C"/>
    <a:srgbClr val="F0F0F0"/>
    <a:srgbClr val="F9F9F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85AABC9-BF29-457D-A3D9-BD2052D8DDD6}" v="63" dt="2025-11-14T10:53:35.4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35" autoAdjust="0"/>
    <p:restoredTop sz="86441" autoAdjust="0"/>
  </p:normalViewPr>
  <p:slideViewPr>
    <p:cSldViewPr snapToGrid="0" showGuides="1">
      <p:cViewPr varScale="1">
        <p:scale>
          <a:sx n="95" d="100"/>
          <a:sy n="95" d="100"/>
        </p:scale>
        <p:origin x="1140" y="96"/>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showGuides="1">
      <p:cViewPr varScale="1">
        <p:scale>
          <a:sx n="66" d="100"/>
          <a:sy n="66" d="100"/>
        </p:scale>
        <p:origin x="2850" y="6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tags" Target="tags/tag1.xml"/><Relationship Id="rId35" Type="http://schemas.microsoft.com/office/2016/11/relationships/changesInfo" Target="changesInfos/changesInfo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nnie Davage" userId="f0451772-7718-4457-a9fb-8c630536f195" providerId="ADAL" clId="{DC0A87C3-DDD1-46D4-9EBF-96C52451583F}"/>
    <pc:docChg chg="undo custSel addSld delSld modSld sldOrd modMainMaster modShowInfo">
      <pc:chgData name="Connie Davage" userId="f0451772-7718-4457-a9fb-8c630536f195" providerId="ADAL" clId="{DC0A87C3-DDD1-46D4-9EBF-96C52451583F}" dt="2025-11-17T11:06:00.141" v="720" actId="729"/>
      <pc:docMkLst>
        <pc:docMk/>
      </pc:docMkLst>
      <pc:sldChg chg="modSp add mod">
        <pc:chgData name="Connie Davage" userId="f0451772-7718-4457-a9fb-8c630536f195" providerId="ADAL" clId="{DC0A87C3-DDD1-46D4-9EBF-96C52451583F}" dt="2025-11-14T10:52:53.323" v="388" actId="207"/>
        <pc:sldMkLst>
          <pc:docMk/>
          <pc:sldMk cId="2471767177" sldId="258"/>
        </pc:sldMkLst>
        <pc:spChg chg="mod">
          <ac:chgData name="Connie Davage" userId="f0451772-7718-4457-a9fb-8c630536f195" providerId="ADAL" clId="{DC0A87C3-DDD1-46D4-9EBF-96C52451583F}" dt="2025-11-14T10:52:53.323" v="388" actId="207"/>
          <ac:spMkLst>
            <pc:docMk/>
            <pc:sldMk cId="2471767177" sldId="258"/>
            <ac:spMk id="2" creationId="{0F76F864-4033-C52E-8868-AD92D07A1CC2}"/>
          </ac:spMkLst>
        </pc:spChg>
      </pc:sldChg>
      <pc:sldChg chg="modSp add mod">
        <pc:chgData name="Connie Davage" userId="f0451772-7718-4457-a9fb-8c630536f195" providerId="ADAL" clId="{DC0A87C3-DDD1-46D4-9EBF-96C52451583F}" dt="2025-11-14T10:53:48.771" v="392" actId="1076"/>
        <pc:sldMkLst>
          <pc:docMk/>
          <pc:sldMk cId="2455388381" sldId="259"/>
        </pc:sldMkLst>
        <pc:spChg chg="mod">
          <ac:chgData name="Connie Davage" userId="f0451772-7718-4457-a9fb-8c630536f195" providerId="ADAL" clId="{DC0A87C3-DDD1-46D4-9EBF-96C52451583F}" dt="2025-11-14T10:53:48.771" v="392" actId="1076"/>
          <ac:spMkLst>
            <pc:docMk/>
            <pc:sldMk cId="2455388381" sldId="259"/>
            <ac:spMk id="2" creationId="{84C0BAEA-C44D-B934-680F-528AD44E7710}"/>
          </ac:spMkLst>
        </pc:spChg>
      </pc:sldChg>
      <pc:sldChg chg="modSp add mod">
        <pc:chgData name="Connie Davage" userId="f0451772-7718-4457-a9fb-8c630536f195" providerId="ADAL" clId="{DC0A87C3-DDD1-46D4-9EBF-96C52451583F}" dt="2025-11-17T11:05:53.029" v="719" actId="20577"/>
        <pc:sldMkLst>
          <pc:docMk/>
          <pc:sldMk cId="1885822486" sldId="282"/>
        </pc:sldMkLst>
        <pc:spChg chg="mod">
          <ac:chgData name="Connie Davage" userId="f0451772-7718-4457-a9fb-8c630536f195" providerId="ADAL" clId="{DC0A87C3-DDD1-46D4-9EBF-96C52451583F}" dt="2025-11-17T11:05:53.029" v="719" actId="20577"/>
          <ac:spMkLst>
            <pc:docMk/>
            <pc:sldMk cId="1885822486" sldId="282"/>
            <ac:spMk id="2" creationId="{88B7F9D4-2425-1C36-C71C-1E46139BC4DF}"/>
          </ac:spMkLst>
        </pc:spChg>
        <pc:spChg chg="mod">
          <ac:chgData name="Connie Davage" userId="f0451772-7718-4457-a9fb-8c630536f195" providerId="ADAL" clId="{DC0A87C3-DDD1-46D4-9EBF-96C52451583F}" dt="2025-11-14T10:48:45.050" v="384" actId="2711"/>
          <ac:spMkLst>
            <pc:docMk/>
            <pc:sldMk cId="1885822486" sldId="282"/>
            <ac:spMk id="6" creationId="{3EE0831F-38EB-4CA3-1C36-01F9F2FF7084}"/>
          </ac:spMkLst>
        </pc:spChg>
      </pc:sldChg>
      <pc:sldChg chg="del">
        <pc:chgData name="Connie Davage" userId="f0451772-7718-4457-a9fb-8c630536f195" providerId="ADAL" clId="{DC0A87C3-DDD1-46D4-9EBF-96C52451583F}" dt="2025-10-23T12:39:04.900" v="70" actId="47"/>
        <pc:sldMkLst>
          <pc:docMk/>
          <pc:sldMk cId="3567076576" sldId="289"/>
        </pc:sldMkLst>
      </pc:sldChg>
      <pc:sldChg chg="del">
        <pc:chgData name="Connie Davage" userId="f0451772-7718-4457-a9fb-8c630536f195" providerId="ADAL" clId="{DC0A87C3-DDD1-46D4-9EBF-96C52451583F}" dt="2025-10-23T12:38:49.506" v="69" actId="47"/>
        <pc:sldMkLst>
          <pc:docMk/>
          <pc:sldMk cId="2898560823" sldId="320"/>
        </pc:sldMkLst>
      </pc:sldChg>
      <pc:sldChg chg="addSp modSp mod ord modNotesTx">
        <pc:chgData name="Connie Davage" userId="f0451772-7718-4457-a9fb-8c630536f195" providerId="ADAL" clId="{DC0A87C3-DDD1-46D4-9EBF-96C52451583F}" dt="2025-11-17T09:32:15.570" v="701" actId="6549"/>
        <pc:sldMkLst>
          <pc:docMk/>
          <pc:sldMk cId="2724386807" sldId="337"/>
        </pc:sldMkLst>
        <pc:spChg chg="mod">
          <ac:chgData name="Connie Davage" userId="f0451772-7718-4457-a9fb-8c630536f195" providerId="ADAL" clId="{DC0A87C3-DDD1-46D4-9EBF-96C52451583F}" dt="2025-11-14T10:38:07.071" v="337" actId="1076"/>
          <ac:spMkLst>
            <pc:docMk/>
            <pc:sldMk cId="2724386807" sldId="337"/>
            <ac:spMk id="2" creationId="{1255283B-26FA-1C69-92DA-B1FA8A5FC0EF}"/>
          </ac:spMkLst>
        </pc:spChg>
        <pc:spChg chg="mod">
          <ac:chgData name="Connie Davage" userId="f0451772-7718-4457-a9fb-8c630536f195" providerId="ADAL" clId="{DC0A87C3-DDD1-46D4-9EBF-96C52451583F}" dt="2025-11-14T10:41:26.088" v="355" actId="207"/>
          <ac:spMkLst>
            <pc:docMk/>
            <pc:sldMk cId="2724386807" sldId="337"/>
            <ac:spMk id="3" creationId="{33AF052A-66B7-13B8-D8B8-AE288477C84C}"/>
          </ac:spMkLst>
        </pc:spChg>
        <pc:spChg chg="mod">
          <ac:chgData name="Connie Davage" userId="f0451772-7718-4457-a9fb-8c630536f195" providerId="ADAL" clId="{DC0A87C3-DDD1-46D4-9EBF-96C52451583F}" dt="2025-11-14T10:41:29.300" v="356" actId="207"/>
          <ac:spMkLst>
            <pc:docMk/>
            <pc:sldMk cId="2724386807" sldId="337"/>
            <ac:spMk id="4" creationId="{BB10C25F-6077-CE97-806C-8DA4E0A75645}"/>
          </ac:spMkLst>
        </pc:spChg>
        <pc:spChg chg="mod">
          <ac:chgData name="Connie Davage" userId="f0451772-7718-4457-a9fb-8c630536f195" providerId="ADAL" clId="{DC0A87C3-DDD1-46D4-9EBF-96C52451583F}" dt="2025-11-14T10:41:33.174" v="357" actId="207"/>
          <ac:spMkLst>
            <pc:docMk/>
            <pc:sldMk cId="2724386807" sldId="337"/>
            <ac:spMk id="5" creationId="{1D085851-A88D-8AEE-EF75-A48610D5C2C0}"/>
          </ac:spMkLst>
        </pc:spChg>
        <pc:spChg chg="mod">
          <ac:chgData name="Connie Davage" userId="f0451772-7718-4457-a9fb-8c630536f195" providerId="ADAL" clId="{DC0A87C3-DDD1-46D4-9EBF-96C52451583F}" dt="2025-11-14T10:41:37.029" v="358" actId="207"/>
          <ac:spMkLst>
            <pc:docMk/>
            <pc:sldMk cId="2724386807" sldId="337"/>
            <ac:spMk id="6" creationId="{D68B47B9-C6C1-8765-2A0E-AECC4A735955}"/>
          </ac:spMkLst>
        </pc:spChg>
        <pc:spChg chg="mod">
          <ac:chgData name="Connie Davage" userId="f0451772-7718-4457-a9fb-8c630536f195" providerId="ADAL" clId="{DC0A87C3-DDD1-46D4-9EBF-96C52451583F}" dt="2025-11-14T10:41:39.547" v="359" actId="207"/>
          <ac:spMkLst>
            <pc:docMk/>
            <pc:sldMk cId="2724386807" sldId="337"/>
            <ac:spMk id="7" creationId="{EC88A05D-0CDE-4295-EFC5-F5233C971822}"/>
          </ac:spMkLst>
        </pc:spChg>
        <pc:spChg chg="add mod">
          <ac:chgData name="Connie Davage" userId="f0451772-7718-4457-a9fb-8c630536f195" providerId="ADAL" clId="{DC0A87C3-DDD1-46D4-9EBF-96C52451583F}" dt="2025-10-23T12:41:42.216" v="179" actId="207"/>
          <ac:spMkLst>
            <pc:docMk/>
            <pc:sldMk cId="2724386807" sldId="337"/>
            <ac:spMk id="8" creationId="{638075AD-E104-BC9F-0DFA-3F123F9028A6}"/>
          </ac:spMkLst>
        </pc:spChg>
        <pc:spChg chg="add mod">
          <ac:chgData name="Connie Davage" userId="f0451772-7718-4457-a9fb-8c630536f195" providerId="ADAL" clId="{DC0A87C3-DDD1-46D4-9EBF-96C52451583F}" dt="2025-10-23T12:41:42.227" v="187" actId="207"/>
          <ac:spMkLst>
            <pc:docMk/>
            <pc:sldMk cId="2724386807" sldId="337"/>
            <ac:spMk id="9" creationId="{DED5E6C0-67BF-BB27-F274-7883D8A8755F}"/>
          </ac:spMkLst>
        </pc:spChg>
        <pc:spChg chg="add mod">
          <ac:chgData name="Connie Davage" userId="f0451772-7718-4457-a9fb-8c630536f195" providerId="ADAL" clId="{DC0A87C3-DDD1-46D4-9EBF-96C52451583F}" dt="2025-10-23T12:41:44.081" v="196" actId="207"/>
          <ac:spMkLst>
            <pc:docMk/>
            <pc:sldMk cId="2724386807" sldId="337"/>
            <ac:spMk id="10" creationId="{5E1CD045-4814-896C-5884-6FD49B7A8FA8}"/>
          </ac:spMkLst>
        </pc:spChg>
        <pc:spChg chg="add mod">
          <ac:chgData name="Connie Davage" userId="f0451772-7718-4457-a9fb-8c630536f195" providerId="ADAL" clId="{DC0A87C3-DDD1-46D4-9EBF-96C52451583F}" dt="2025-10-23T12:41:44.089" v="204" actId="207"/>
          <ac:spMkLst>
            <pc:docMk/>
            <pc:sldMk cId="2724386807" sldId="337"/>
            <ac:spMk id="11" creationId="{FA838416-80C4-BF20-0828-C35D57482659}"/>
          </ac:spMkLst>
        </pc:spChg>
        <pc:spChg chg="add mod">
          <ac:chgData name="Connie Davage" userId="f0451772-7718-4457-a9fb-8c630536f195" providerId="ADAL" clId="{DC0A87C3-DDD1-46D4-9EBF-96C52451583F}" dt="2025-10-23T12:41:46.021" v="213" actId="207"/>
          <ac:spMkLst>
            <pc:docMk/>
            <pc:sldMk cId="2724386807" sldId="337"/>
            <ac:spMk id="12" creationId="{62D5E13D-7669-AD1A-72A9-ADC7F37D5DAA}"/>
          </ac:spMkLst>
        </pc:spChg>
        <pc:spChg chg="add mod">
          <ac:chgData name="Connie Davage" userId="f0451772-7718-4457-a9fb-8c630536f195" providerId="ADAL" clId="{DC0A87C3-DDD1-46D4-9EBF-96C52451583F}" dt="2025-10-23T12:41:46.030" v="221" actId="207"/>
          <ac:spMkLst>
            <pc:docMk/>
            <pc:sldMk cId="2724386807" sldId="337"/>
            <ac:spMk id="13" creationId="{32AB3DAF-2A06-C0D1-A86E-F391DA1BB387}"/>
          </ac:spMkLst>
        </pc:spChg>
        <pc:spChg chg="add mod">
          <ac:chgData name="Connie Davage" userId="f0451772-7718-4457-a9fb-8c630536f195" providerId="ADAL" clId="{DC0A87C3-DDD1-46D4-9EBF-96C52451583F}" dt="2025-10-23T12:41:47.836" v="231" actId="207"/>
          <ac:spMkLst>
            <pc:docMk/>
            <pc:sldMk cId="2724386807" sldId="337"/>
            <ac:spMk id="14" creationId="{A6F277B0-C129-0DA1-4130-EE47B235741A}"/>
          </ac:spMkLst>
        </pc:spChg>
        <pc:spChg chg="add mod">
          <ac:chgData name="Connie Davage" userId="f0451772-7718-4457-a9fb-8c630536f195" providerId="ADAL" clId="{DC0A87C3-DDD1-46D4-9EBF-96C52451583F}" dt="2025-10-23T12:41:47.847" v="239" actId="207"/>
          <ac:spMkLst>
            <pc:docMk/>
            <pc:sldMk cId="2724386807" sldId="337"/>
            <ac:spMk id="15" creationId="{9266A846-052B-9EE6-FE79-C3066D7F3760}"/>
          </ac:spMkLst>
        </pc:spChg>
      </pc:sldChg>
      <pc:sldChg chg="modSp mod">
        <pc:chgData name="Connie Davage" userId="f0451772-7718-4457-a9fb-8c630536f195" providerId="ADAL" clId="{DC0A87C3-DDD1-46D4-9EBF-96C52451583F}" dt="2025-11-14T10:38:29.610" v="341" actId="20577"/>
        <pc:sldMkLst>
          <pc:docMk/>
          <pc:sldMk cId="393889268" sldId="341"/>
        </pc:sldMkLst>
        <pc:spChg chg="mod">
          <ac:chgData name="Connie Davage" userId="f0451772-7718-4457-a9fb-8c630536f195" providerId="ADAL" clId="{DC0A87C3-DDD1-46D4-9EBF-96C52451583F}" dt="2025-11-14T10:38:29.610" v="341" actId="20577"/>
          <ac:spMkLst>
            <pc:docMk/>
            <pc:sldMk cId="393889268" sldId="341"/>
            <ac:spMk id="2" creationId="{2A8A40AE-0FE1-F67F-FF18-75670D77A9F1}"/>
          </ac:spMkLst>
        </pc:spChg>
      </pc:sldChg>
      <pc:sldChg chg="addSp delSp modSp mod modMedia modClrScheme delAnim modShow chgLayout">
        <pc:chgData name="Connie Davage" userId="f0451772-7718-4457-a9fb-8c630536f195" providerId="ADAL" clId="{DC0A87C3-DDD1-46D4-9EBF-96C52451583F}" dt="2025-11-17T11:06:00.141" v="720" actId="729"/>
        <pc:sldMkLst>
          <pc:docMk/>
          <pc:sldMk cId="2211475714" sldId="345"/>
        </pc:sldMkLst>
        <pc:spChg chg="mod">
          <ac:chgData name="Connie Davage" userId="f0451772-7718-4457-a9fb-8c630536f195" providerId="ADAL" clId="{DC0A87C3-DDD1-46D4-9EBF-96C52451583F}" dt="2025-10-23T12:41:47.791" v="223"/>
          <ac:spMkLst>
            <pc:docMk/>
            <pc:sldMk cId="2211475714" sldId="345"/>
            <ac:spMk id="2" creationId="{3F46DF74-23C4-84D7-EFD0-198896278FEB}"/>
          </ac:spMkLst>
        </pc:spChg>
        <pc:spChg chg="mod">
          <ac:chgData name="Connie Davage" userId="f0451772-7718-4457-a9fb-8c630536f195" providerId="ADAL" clId="{DC0A87C3-DDD1-46D4-9EBF-96C52451583F}" dt="2025-11-14T10:19:58.093" v="315" actId="207"/>
          <ac:spMkLst>
            <pc:docMk/>
            <pc:sldMk cId="2211475714" sldId="345"/>
            <ac:spMk id="3" creationId="{6E362224-B3DA-FDAA-52C3-265526D22EBF}"/>
          </ac:spMkLst>
        </pc:spChg>
        <pc:spChg chg="add mod">
          <ac:chgData name="Connie Davage" userId="f0451772-7718-4457-a9fb-8c630536f195" providerId="ADAL" clId="{DC0A87C3-DDD1-46D4-9EBF-96C52451583F}" dt="2025-10-23T12:39:30.662" v="80" actId="207"/>
          <ac:spMkLst>
            <pc:docMk/>
            <pc:sldMk cId="2211475714" sldId="345"/>
            <ac:spMk id="10" creationId="{08C17263-E26D-A496-5ECA-80145C056167}"/>
          </ac:spMkLst>
        </pc:spChg>
        <pc:spChg chg="add mod">
          <ac:chgData name="Connie Davage" userId="f0451772-7718-4457-a9fb-8c630536f195" providerId="ADAL" clId="{DC0A87C3-DDD1-46D4-9EBF-96C52451583F}" dt="2025-10-23T12:39:30.686" v="88" actId="207"/>
          <ac:spMkLst>
            <pc:docMk/>
            <pc:sldMk cId="2211475714" sldId="345"/>
            <ac:spMk id="11" creationId="{6997AF69-B576-F270-8503-430D2E2FADCF}"/>
          </ac:spMkLst>
        </pc:spChg>
        <pc:spChg chg="add mod">
          <ac:chgData name="Connie Davage" userId="f0451772-7718-4457-a9fb-8c630536f195" providerId="ADAL" clId="{DC0A87C3-DDD1-46D4-9EBF-96C52451583F}" dt="2025-10-23T12:40:49.432" v="138" actId="207"/>
          <ac:spMkLst>
            <pc:docMk/>
            <pc:sldMk cId="2211475714" sldId="345"/>
            <ac:spMk id="15" creationId="{C907B615-9879-5896-FF8A-A22B6D5E43B7}"/>
          </ac:spMkLst>
        </pc:spChg>
        <pc:spChg chg="add mod">
          <ac:chgData name="Connie Davage" userId="f0451772-7718-4457-a9fb-8c630536f195" providerId="ADAL" clId="{DC0A87C3-DDD1-46D4-9EBF-96C52451583F}" dt="2025-10-23T12:40:49.439" v="146" actId="207"/>
          <ac:spMkLst>
            <pc:docMk/>
            <pc:sldMk cId="2211475714" sldId="345"/>
            <ac:spMk id="17" creationId="{4EAC4C02-D9AF-DDD6-1A77-21B622271393}"/>
          </ac:spMkLst>
        </pc:spChg>
        <pc:spChg chg="add mod">
          <ac:chgData name="Connie Davage" userId="f0451772-7718-4457-a9fb-8c630536f195" providerId="ADAL" clId="{DC0A87C3-DDD1-46D4-9EBF-96C52451583F}" dt="2025-10-23T12:40:50.670" v="155" actId="207"/>
          <ac:spMkLst>
            <pc:docMk/>
            <pc:sldMk cId="2211475714" sldId="345"/>
            <ac:spMk id="18" creationId="{C77E8C39-EC49-DD5F-B02E-761099115DE8}"/>
          </ac:spMkLst>
        </pc:spChg>
        <pc:spChg chg="add mod">
          <ac:chgData name="Connie Davage" userId="f0451772-7718-4457-a9fb-8c630536f195" providerId="ADAL" clId="{DC0A87C3-DDD1-46D4-9EBF-96C52451583F}" dt="2025-10-23T12:40:50.677" v="163" actId="207"/>
          <ac:spMkLst>
            <pc:docMk/>
            <pc:sldMk cId="2211475714" sldId="345"/>
            <ac:spMk id="19" creationId="{B1625F3D-07DE-8669-9FA0-9B024BB4D1F7}"/>
          </ac:spMkLst>
        </pc:spChg>
        <pc:picChg chg="add mod">
          <ac:chgData name="Connie Davage" userId="f0451772-7718-4457-a9fb-8c630536f195" providerId="ADAL" clId="{DC0A87C3-DDD1-46D4-9EBF-96C52451583F}" dt="2025-10-23T12:41:10.113" v="168" actId="1076"/>
          <ac:picMkLst>
            <pc:docMk/>
            <pc:sldMk cId="2211475714" sldId="345"/>
            <ac:picMk id="21" creationId="{A5941B46-2373-12EC-DF78-40676FD1479A}"/>
          </ac:picMkLst>
        </pc:picChg>
      </pc:sldChg>
      <pc:sldChg chg="modSp mod">
        <pc:chgData name="Connie Davage" userId="f0451772-7718-4457-a9fb-8c630536f195" providerId="ADAL" clId="{DC0A87C3-DDD1-46D4-9EBF-96C52451583F}" dt="2025-11-14T10:20:14.113" v="316" actId="2711"/>
        <pc:sldMkLst>
          <pc:docMk/>
          <pc:sldMk cId="157233081" sldId="378"/>
        </pc:sldMkLst>
        <pc:spChg chg="mod">
          <ac:chgData name="Connie Davage" userId="f0451772-7718-4457-a9fb-8c630536f195" providerId="ADAL" clId="{DC0A87C3-DDD1-46D4-9EBF-96C52451583F}" dt="2025-11-14T10:20:14.113" v="316" actId="2711"/>
          <ac:spMkLst>
            <pc:docMk/>
            <pc:sldMk cId="157233081" sldId="378"/>
            <ac:spMk id="3" creationId="{6418DEF4-01C0-481E-1B8D-637F664EF897}"/>
          </ac:spMkLst>
        </pc:spChg>
      </pc:sldChg>
      <pc:sldChg chg="modSp mod">
        <pc:chgData name="Connie Davage" userId="f0451772-7718-4457-a9fb-8c630536f195" providerId="ADAL" clId="{DC0A87C3-DDD1-46D4-9EBF-96C52451583F}" dt="2025-11-14T09:44:55.306" v="276" actId="2711"/>
        <pc:sldMkLst>
          <pc:docMk/>
          <pc:sldMk cId="4128699949" sldId="379"/>
        </pc:sldMkLst>
        <pc:spChg chg="mod">
          <ac:chgData name="Connie Davage" userId="f0451772-7718-4457-a9fb-8c630536f195" providerId="ADAL" clId="{DC0A87C3-DDD1-46D4-9EBF-96C52451583F}" dt="2025-11-14T09:44:55.306" v="276" actId="2711"/>
          <ac:spMkLst>
            <pc:docMk/>
            <pc:sldMk cId="4128699949" sldId="379"/>
            <ac:spMk id="2" creationId="{2537156B-7ED2-A4A5-617C-D5B6666A8CAE}"/>
          </ac:spMkLst>
        </pc:spChg>
      </pc:sldChg>
      <pc:sldChg chg="addSp delSp modSp mod">
        <pc:chgData name="Connie Davage" userId="f0451772-7718-4457-a9fb-8c630536f195" providerId="ADAL" clId="{DC0A87C3-DDD1-46D4-9EBF-96C52451583F}" dt="2025-11-14T10:37:00.206" v="330" actId="1076"/>
        <pc:sldMkLst>
          <pc:docMk/>
          <pc:sldMk cId="2641299312" sldId="382"/>
        </pc:sldMkLst>
        <pc:spChg chg="mod">
          <ac:chgData name="Connie Davage" userId="f0451772-7718-4457-a9fb-8c630536f195" providerId="ADAL" clId="{DC0A87C3-DDD1-46D4-9EBF-96C52451583F}" dt="2025-11-14T09:44:36.414" v="275" actId="20577"/>
          <ac:spMkLst>
            <pc:docMk/>
            <pc:sldMk cId="2641299312" sldId="382"/>
            <ac:spMk id="2" creationId="{4C31051D-4AF5-90BA-AD3E-2284162A78F9}"/>
          </ac:spMkLst>
        </pc:spChg>
        <pc:spChg chg="add mod">
          <ac:chgData name="Connie Davage" userId="f0451772-7718-4457-a9fb-8c630536f195" providerId="ADAL" clId="{DC0A87C3-DDD1-46D4-9EBF-96C52451583F}" dt="2025-11-14T10:37:00.206" v="330" actId="1076"/>
          <ac:spMkLst>
            <pc:docMk/>
            <pc:sldMk cId="2641299312" sldId="382"/>
            <ac:spMk id="8" creationId="{129F2782-0224-AC60-A784-F35CF55F786A}"/>
          </ac:spMkLst>
        </pc:spChg>
        <pc:spChg chg="add mod">
          <ac:chgData name="Connie Davage" userId="f0451772-7718-4457-a9fb-8c630536f195" providerId="ADAL" clId="{DC0A87C3-DDD1-46D4-9EBF-96C52451583F}" dt="2025-11-14T10:36:57.197" v="329" actId="1076"/>
          <ac:spMkLst>
            <pc:docMk/>
            <pc:sldMk cId="2641299312" sldId="382"/>
            <ac:spMk id="12" creationId="{25278F2C-2ED7-EC3A-C727-735DB96FA54E}"/>
          </ac:spMkLst>
        </pc:spChg>
      </pc:sldChg>
      <pc:sldChg chg="modSp mod">
        <pc:chgData name="Connie Davage" userId="f0451772-7718-4457-a9fb-8c630536f195" providerId="ADAL" clId="{DC0A87C3-DDD1-46D4-9EBF-96C52451583F}" dt="2025-11-14T10:19:49.370" v="314" actId="1076"/>
        <pc:sldMkLst>
          <pc:docMk/>
          <pc:sldMk cId="3203692167" sldId="383"/>
        </pc:sldMkLst>
        <pc:spChg chg="mod">
          <ac:chgData name="Connie Davage" userId="f0451772-7718-4457-a9fb-8c630536f195" providerId="ADAL" clId="{DC0A87C3-DDD1-46D4-9EBF-96C52451583F}" dt="2025-11-14T10:19:49.370" v="314" actId="1076"/>
          <ac:spMkLst>
            <pc:docMk/>
            <pc:sldMk cId="3203692167" sldId="383"/>
            <ac:spMk id="2" creationId="{00000000-0000-0000-0000-000000000000}"/>
          </ac:spMkLst>
        </pc:spChg>
        <pc:spChg chg="mod">
          <ac:chgData name="Connie Davage" userId="f0451772-7718-4457-a9fb-8c630536f195" providerId="ADAL" clId="{DC0A87C3-DDD1-46D4-9EBF-96C52451583F}" dt="2025-10-23T12:40:49.417" v="130"/>
          <ac:spMkLst>
            <pc:docMk/>
            <pc:sldMk cId="3203692167" sldId="383"/>
            <ac:spMk id="3" creationId="{00000000-0000-0000-0000-000000000000}"/>
          </ac:spMkLst>
        </pc:spChg>
      </pc:sldChg>
      <pc:sldChg chg="addSp delSp modSp mod">
        <pc:chgData name="Connie Davage" userId="f0451772-7718-4457-a9fb-8c630536f195" providerId="ADAL" clId="{DC0A87C3-DDD1-46D4-9EBF-96C52451583F}" dt="2025-11-14T10:38:12.515" v="338" actId="1076"/>
        <pc:sldMkLst>
          <pc:docMk/>
          <pc:sldMk cId="2373590412" sldId="385"/>
        </pc:sldMkLst>
        <pc:spChg chg="mod">
          <ac:chgData name="Connie Davage" userId="f0451772-7718-4457-a9fb-8c630536f195" providerId="ADAL" clId="{DC0A87C3-DDD1-46D4-9EBF-96C52451583F}" dt="2025-11-14T10:38:12.515" v="338" actId="1076"/>
          <ac:spMkLst>
            <pc:docMk/>
            <pc:sldMk cId="2373590412" sldId="385"/>
            <ac:spMk id="2" creationId="{30A574CE-8C69-A2EC-9476-2C3E62B344EF}"/>
          </ac:spMkLst>
        </pc:spChg>
        <pc:spChg chg="add mod">
          <ac:chgData name="Connie Davage" userId="f0451772-7718-4457-a9fb-8c630536f195" providerId="ADAL" clId="{DC0A87C3-DDD1-46D4-9EBF-96C52451583F}" dt="2025-11-14T10:37:39.344" v="336" actId="1076"/>
          <ac:spMkLst>
            <pc:docMk/>
            <pc:sldMk cId="2373590412" sldId="385"/>
            <ac:spMk id="5" creationId="{34B698C1-55B1-41B9-FF7E-2AFEF1175E80}"/>
          </ac:spMkLst>
        </pc:spChg>
      </pc:sldChg>
      <pc:sldChg chg="modSp mod">
        <pc:chgData name="Connie Davage" userId="f0451772-7718-4457-a9fb-8c630536f195" providerId="ADAL" clId="{DC0A87C3-DDD1-46D4-9EBF-96C52451583F}" dt="2025-11-14T10:38:50.706" v="344"/>
        <pc:sldMkLst>
          <pc:docMk/>
          <pc:sldMk cId="2637487251" sldId="386"/>
        </pc:sldMkLst>
        <pc:spChg chg="mod">
          <ac:chgData name="Connie Davage" userId="f0451772-7718-4457-a9fb-8c630536f195" providerId="ADAL" clId="{DC0A87C3-DDD1-46D4-9EBF-96C52451583F}" dt="2025-11-14T10:38:50.706" v="344"/>
          <ac:spMkLst>
            <pc:docMk/>
            <pc:sldMk cId="2637487251" sldId="386"/>
            <ac:spMk id="2" creationId="{6F986BB9-1D68-6E23-B2B4-795BD2207C6B}"/>
          </ac:spMkLst>
        </pc:spChg>
      </pc:sldChg>
      <pc:sldChg chg="modSp mod">
        <pc:chgData name="Connie Davage" userId="f0451772-7718-4457-a9fb-8c630536f195" providerId="ADAL" clId="{DC0A87C3-DDD1-46D4-9EBF-96C52451583F}" dt="2025-11-14T10:39:06.361" v="347" actId="1076"/>
        <pc:sldMkLst>
          <pc:docMk/>
          <pc:sldMk cId="717412855" sldId="387"/>
        </pc:sldMkLst>
        <pc:spChg chg="mod">
          <ac:chgData name="Connie Davage" userId="f0451772-7718-4457-a9fb-8c630536f195" providerId="ADAL" clId="{DC0A87C3-DDD1-46D4-9EBF-96C52451583F}" dt="2025-11-14T10:39:06.361" v="347" actId="1076"/>
          <ac:spMkLst>
            <pc:docMk/>
            <pc:sldMk cId="717412855" sldId="387"/>
            <ac:spMk id="2" creationId="{4FA4BE62-87F7-CED1-F96F-3D9C9EF22F80}"/>
          </ac:spMkLst>
        </pc:spChg>
      </pc:sldChg>
      <pc:sldChg chg="addSp delSp modSp mod">
        <pc:chgData name="Connie Davage" userId="f0451772-7718-4457-a9fb-8c630536f195" providerId="ADAL" clId="{DC0A87C3-DDD1-46D4-9EBF-96C52451583F}" dt="2025-11-14T10:39:36.583" v="352" actId="1076"/>
        <pc:sldMkLst>
          <pc:docMk/>
          <pc:sldMk cId="1496675676" sldId="391"/>
        </pc:sldMkLst>
        <pc:spChg chg="mod">
          <ac:chgData name="Connie Davage" userId="f0451772-7718-4457-a9fb-8c630536f195" providerId="ADAL" clId="{DC0A87C3-DDD1-46D4-9EBF-96C52451583F}" dt="2025-11-14T10:39:36.583" v="352" actId="1076"/>
          <ac:spMkLst>
            <pc:docMk/>
            <pc:sldMk cId="1496675676" sldId="391"/>
            <ac:spMk id="2" creationId="{18AB6D48-68D9-D0C6-00B6-CB30119123BD}"/>
          </ac:spMkLst>
        </pc:spChg>
        <pc:spChg chg="add mod">
          <ac:chgData name="Connie Davage" userId="f0451772-7718-4457-a9fb-8c630536f195" providerId="ADAL" clId="{DC0A87C3-DDD1-46D4-9EBF-96C52451583F}" dt="2025-10-23T12:20:53.718" v="9" actId="1076"/>
          <ac:spMkLst>
            <pc:docMk/>
            <pc:sldMk cId="1496675676" sldId="391"/>
            <ac:spMk id="5" creationId="{DC63CE65-A7A9-6439-0891-EFD680A3EF8C}"/>
          </ac:spMkLst>
        </pc:spChg>
        <pc:spChg chg="add mod">
          <ac:chgData name="Connie Davage" userId="f0451772-7718-4457-a9fb-8c630536f195" providerId="ADAL" clId="{DC0A87C3-DDD1-46D4-9EBF-96C52451583F}" dt="2025-10-23T12:21:20.306" v="15" actId="14100"/>
          <ac:spMkLst>
            <pc:docMk/>
            <pc:sldMk cId="1496675676" sldId="391"/>
            <ac:spMk id="7" creationId="{E3171A39-7807-26FB-0C59-798E3BD35C00}"/>
          </ac:spMkLst>
        </pc:spChg>
        <pc:spChg chg="add mod">
          <ac:chgData name="Connie Davage" userId="f0451772-7718-4457-a9fb-8c630536f195" providerId="ADAL" clId="{DC0A87C3-DDD1-46D4-9EBF-96C52451583F}" dt="2025-10-23T12:21:09.193" v="13" actId="14100"/>
          <ac:spMkLst>
            <pc:docMk/>
            <pc:sldMk cId="1496675676" sldId="391"/>
            <ac:spMk id="8" creationId="{981D505A-6D91-C1FD-11F7-EF8708ADCF91}"/>
          </ac:spMkLst>
        </pc:spChg>
        <pc:picChg chg="add mod">
          <ac:chgData name="Connie Davage" userId="f0451772-7718-4457-a9fb-8c630536f195" providerId="ADAL" clId="{DC0A87C3-DDD1-46D4-9EBF-96C52451583F}" dt="2025-10-23T12:20:43.627" v="7" actId="14100"/>
          <ac:picMkLst>
            <pc:docMk/>
            <pc:sldMk cId="1496675676" sldId="391"/>
            <ac:picMk id="4" creationId="{D04FFC07-2609-E013-2E79-5ABB88BABA1E}"/>
          </ac:picMkLst>
        </pc:picChg>
      </pc:sldChg>
      <pc:sldChg chg="modSp mod">
        <pc:chgData name="Connie Davage" userId="f0451772-7718-4457-a9fb-8c630536f195" providerId="ADAL" clId="{DC0A87C3-DDD1-46D4-9EBF-96C52451583F}" dt="2025-11-14T10:19:20.831" v="309" actId="207"/>
        <pc:sldMkLst>
          <pc:docMk/>
          <pc:sldMk cId="3055800950" sldId="393"/>
        </pc:sldMkLst>
        <pc:spChg chg="mod">
          <ac:chgData name="Connie Davage" userId="f0451772-7718-4457-a9fb-8c630536f195" providerId="ADAL" clId="{DC0A87C3-DDD1-46D4-9EBF-96C52451583F}" dt="2025-11-14T10:19:20.831" v="309" actId="207"/>
          <ac:spMkLst>
            <pc:docMk/>
            <pc:sldMk cId="3055800950" sldId="393"/>
            <ac:spMk id="2" creationId="{DF5B11E0-3780-340B-140B-D25EA071070A}"/>
          </ac:spMkLst>
        </pc:spChg>
      </pc:sldChg>
      <pc:sldChg chg="modSp mod">
        <pc:chgData name="Connie Davage" userId="f0451772-7718-4457-a9fb-8c630536f195" providerId="ADAL" clId="{DC0A87C3-DDD1-46D4-9EBF-96C52451583F}" dt="2025-11-14T10:39:21.660" v="349" actId="1076"/>
        <pc:sldMkLst>
          <pc:docMk/>
          <pc:sldMk cId="3996819355" sldId="395"/>
        </pc:sldMkLst>
        <pc:spChg chg="mod">
          <ac:chgData name="Connie Davage" userId="f0451772-7718-4457-a9fb-8c630536f195" providerId="ADAL" clId="{DC0A87C3-DDD1-46D4-9EBF-96C52451583F}" dt="2025-11-14T10:39:21.660" v="349" actId="1076"/>
          <ac:spMkLst>
            <pc:docMk/>
            <pc:sldMk cId="3996819355" sldId="395"/>
            <ac:spMk id="2" creationId="{9DD054A9-0E8E-DFB1-6E92-5371817F2A44}"/>
          </ac:spMkLst>
        </pc:spChg>
      </pc:sldChg>
      <pc:sldChg chg="modSp mod">
        <pc:chgData name="Connie Davage" userId="f0451772-7718-4457-a9fb-8c630536f195" providerId="ADAL" clId="{DC0A87C3-DDD1-46D4-9EBF-96C52451583F}" dt="2025-11-14T10:39:17.549" v="348" actId="1076"/>
        <pc:sldMkLst>
          <pc:docMk/>
          <pc:sldMk cId="2560824144" sldId="397"/>
        </pc:sldMkLst>
        <pc:spChg chg="mod">
          <ac:chgData name="Connie Davage" userId="f0451772-7718-4457-a9fb-8c630536f195" providerId="ADAL" clId="{DC0A87C3-DDD1-46D4-9EBF-96C52451583F}" dt="2025-11-14T10:39:17.549" v="348" actId="1076"/>
          <ac:spMkLst>
            <pc:docMk/>
            <pc:sldMk cId="2560824144" sldId="397"/>
            <ac:spMk id="2" creationId="{200B2E8B-7675-F659-795B-344908BF2E5E}"/>
          </ac:spMkLst>
        </pc:spChg>
      </pc:sldChg>
      <pc:sldChg chg="modSp mod modNotesTx">
        <pc:chgData name="Connie Davage" userId="f0451772-7718-4457-a9fb-8c630536f195" providerId="ADAL" clId="{DC0A87C3-DDD1-46D4-9EBF-96C52451583F}" dt="2025-11-14T11:26:16.799" v="698" actId="20577"/>
        <pc:sldMkLst>
          <pc:docMk/>
          <pc:sldMk cId="2986233060" sldId="426"/>
        </pc:sldMkLst>
        <pc:spChg chg="mod">
          <ac:chgData name="Connie Davage" userId="f0451772-7718-4457-a9fb-8c630536f195" providerId="ADAL" clId="{DC0A87C3-DDD1-46D4-9EBF-96C52451583F}" dt="2025-11-14T10:38:18.422" v="339" actId="1076"/>
          <ac:spMkLst>
            <pc:docMk/>
            <pc:sldMk cId="2986233060" sldId="426"/>
            <ac:spMk id="2" creationId="{45564360-5EE2-BD55-5CF2-D94DE94C5F19}"/>
          </ac:spMkLst>
        </pc:spChg>
      </pc:sldChg>
      <pc:sldChg chg="modSp">
        <pc:chgData name="Connie Davage" userId="f0451772-7718-4457-a9fb-8c630536f195" providerId="ADAL" clId="{DC0A87C3-DDD1-46D4-9EBF-96C52451583F}" dt="2025-10-23T12:41:47.791" v="223"/>
        <pc:sldMkLst>
          <pc:docMk/>
          <pc:sldMk cId="2869653012" sldId="538"/>
        </pc:sldMkLst>
        <pc:spChg chg="mod">
          <ac:chgData name="Connie Davage" userId="f0451772-7718-4457-a9fb-8c630536f195" providerId="ADAL" clId="{DC0A87C3-DDD1-46D4-9EBF-96C52451583F}" dt="2025-10-23T12:41:47.791" v="223"/>
          <ac:spMkLst>
            <pc:docMk/>
            <pc:sldMk cId="2869653012" sldId="538"/>
            <ac:spMk id="2055" creationId="{D915F8BE-2CF1-0661-CB10-F746B7454512}"/>
          </ac:spMkLst>
        </pc:spChg>
        <pc:picChg chg="mod">
          <ac:chgData name="Connie Davage" userId="f0451772-7718-4457-a9fb-8c630536f195" providerId="ADAL" clId="{DC0A87C3-DDD1-46D4-9EBF-96C52451583F}" dt="2025-10-23T12:41:47.791" v="223"/>
          <ac:picMkLst>
            <pc:docMk/>
            <pc:sldMk cId="2869653012" sldId="538"/>
            <ac:picMk id="2050" creationId="{196AE7BA-724A-5D39-65AC-3A8EF920DB22}"/>
          </ac:picMkLst>
        </pc:picChg>
      </pc:sldChg>
      <pc:sldChg chg="addSp delSp modSp mod">
        <pc:chgData name="Connie Davage" userId="f0451772-7718-4457-a9fb-8c630536f195" providerId="ADAL" clId="{DC0A87C3-DDD1-46D4-9EBF-96C52451583F}" dt="2025-11-14T10:39:44.520" v="353" actId="1076"/>
        <pc:sldMkLst>
          <pc:docMk/>
          <pc:sldMk cId="1972226728" sldId="649"/>
        </pc:sldMkLst>
        <pc:spChg chg="mod">
          <ac:chgData name="Connie Davage" userId="f0451772-7718-4457-a9fb-8c630536f195" providerId="ADAL" clId="{DC0A87C3-DDD1-46D4-9EBF-96C52451583F}" dt="2025-11-14T10:39:44.520" v="353" actId="1076"/>
          <ac:spMkLst>
            <pc:docMk/>
            <pc:sldMk cId="1972226728" sldId="649"/>
            <ac:spMk id="2" creationId="{7E73FAC7-34F2-D9F3-2A24-E29046B13693}"/>
          </ac:spMkLst>
        </pc:spChg>
        <pc:spChg chg="add mod">
          <ac:chgData name="Connie Davage" userId="f0451772-7718-4457-a9fb-8c630536f195" providerId="ADAL" clId="{DC0A87C3-DDD1-46D4-9EBF-96C52451583F}" dt="2025-10-23T12:23:50.703" v="26" actId="1076"/>
          <ac:spMkLst>
            <pc:docMk/>
            <pc:sldMk cId="1972226728" sldId="649"/>
            <ac:spMk id="6" creationId="{43B98D24-CD18-5B78-2F37-5F8243D71BFD}"/>
          </ac:spMkLst>
        </pc:spChg>
        <pc:spChg chg="add mod">
          <ac:chgData name="Connie Davage" userId="f0451772-7718-4457-a9fb-8c630536f195" providerId="ADAL" clId="{DC0A87C3-DDD1-46D4-9EBF-96C52451583F}" dt="2025-10-23T12:24:00.565" v="29" actId="14100"/>
          <ac:spMkLst>
            <pc:docMk/>
            <pc:sldMk cId="1972226728" sldId="649"/>
            <ac:spMk id="7" creationId="{A6B109E9-41AA-A780-0DCA-EDB0B17CCF17}"/>
          </ac:spMkLst>
        </pc:spChg>
        <pc:spChg chg="add mod">
          <ac:chgData name="Connie Davage" userId="f0451772-7718-4457-a9fb-8c630536f195" providerId="ADAL" clId="{DC0A87C3-DDD1-46D4-9EBF-96C52451583F}" dt="2025-10-23T12:25:52.803" v="40" actId="1076"/>
          <ac:spMkLst>
            <pc:docMk/>
            <pc:sldMk cId="1972226728" sldId="649"/>
            <ac:spMk id="13" creationId="{5D275014-F84A-BB90-B2CB-1B2EFCA6FAD4}"/>
          </ac:spMkLst>
        </pc:spChg>
        <pc:spChg chg="add mod">
          <ac:chgData name="Connie Davage" userId="f0451772-7718-4457-a9fb-8c630536f195" providerId="ADAL" clId="{DC0A87C3-DDD1-46D4-9EBF-96C52451583F}" dt="2025-10-23T12:25:49.139" v="39" actId="1076"/>
          <ac:spMkLst>
            <pc:docMk/>
            <pc:sldMk cId="1972226728" sldId="649"/>
            <ac:spMk id="14" creationId="{E482845F-61D1-F642-A1AB-698DDC847DDC}"/>
          </ac:spMkLst>
        </pc:spChg>
        <pc:spChg chg="add mod">
          <ac:chgData name="Connie Davage" userId="f0451772-7718-4457-a9fb-8c630536f195" providerId="ADAL" clId="{DC0A87C3-DDD1-46D4-9EBF-96C52451583F}" dt="2025-10-23T12:26:11.121" v="46" actId="14100"/>
          <ac:spMkLst>
            <pc:docMk/>
            <pc:sldMk cId="1972226728" sldId="649"/>
            <ac:spMk id="17" creationId="{5D3065AD-DD63-84B3-B87C-C8C02EF83486}"/>
          </ac:spMkLst>
        </pc:spChg>
        <pc:picChg chg="add mod">
          <ac:chgData name="Connie Davage" userId="f0451772-7718-4457-a9fb-8c630536f195" providerId="ADAL" clId="{DC0A87C3-DDD1-46D4-9EBF-96C52451583F}" dt="2025-10-23T12:23:19.810" v="22" actId="14100"/>
          <ac:picMkLst>
            <pc:docMk/>
            <pc:sldMk cId="1972226728" sldId="649"/>
            <ac:picMk id="5" creationId="{BC0B380A-FCFA-9032-5C68-89ACA319632C}"/>
          </ac:picMkLst>
        </pc:picChg>
        <pc:picChg chg="add mod">
          <ac:chgData name="Connie Davage" userId="f0451772-7718-4457-a9fb-8c630536f195" providerId="ADAL" clId="{DC0A87C3-DDD1-46D4-9EBF-96C52451583F}" dt="2025-10-23T12:25:11.463" v="34" actId="1076"/>
          <ac:picMkLst>
            <pc:docMk/>
            <pc:sldMk cId="1972226728" sldId="649"/>
            <ac:picMk id="9" creationId="{63F52721-2687-8F54-FC1B-A44F6EBF453E}"/>
          </ac:picMkLst>
        </pc:picChg>
        <pc:picChg chg="add mod">
          <ac:chgData name="Connie Davage" userId="f0451772-7718-4457-a9fb-8c630536f195" providerId="ADAL" clId="{DC0A87C3-DDD1-46D4-9EBF-96C52451583F}" dt="2025-10-23T12:35:00.872" v="48" actId="1076"/>
          <ac:picMkLst>
            <pc:docMk/>
            <pc:sldMk cId="1972226728" sldId="649"/>
            <ac:picMk id="12" creationId="{9A10F643-D9FE-268C-BE65-3ED57F06FB47}"/>
          </ac:picMkLst>
        </pc:picChg>
      </pc:sldChg>
      <pc:sldChg chg="modSp mod">
        <pc:chgData name="Connie Davage" userId="f0451772-7718-4457-a9fb-8c630536f195" providerId="ADAL" clId="{DC0A87C3-DDD1-46D4-9EBF-96C52451583F}" dt="2025-11-14T09:41:19.708" v="242" actId="207"/>
        <pc:sldMkLst>
          <pc:docMk/>
          <pc:sldMk cId="2716778727" sldId="650"/>
        </pc:sldMkLst>
        <pc:spChg chg="mod">
          <ac:chgData name="Connie Davage" userId="f0451772-7718-4457-a9fb-8c630536f195" providerId="ADAL" clId="{DC0A87C3-DDD1-46D4-9EBF-96C52451583F}" dt="2025-10-23T12:41:47.791" v="223"/>
          <ac:spMkLst>
            <pc:docMk/>
            <pc:sldMk cId="2716778727" sldId="650"/>
            <ac:spMk id="3" creationId="{00000000-0000-0000-0000-000000000000}"/>
          </ac:spMkLst>
        </pc:spChg>
        <pc:spChg chg="mod">
          <ac:chgData name="Connie Davage" userId="f0451772-7718-4457-a9fb-8c630536f195" providerId="ADAL" clId="{DC0A87C3-DDD1-46D4-9EBF-96C52451583F}" dt="2025-11-14T09:41:19.708" v="242" actId="207"/>
          <ac:spMkLst>
            <pc:docMk/>
            <pc:sldMk cId="2716778727" sldId="650"/>
            <ac:spMk id="4" creationId="{00000000-0000-0000-0000-000000000000}"/>
          </ac:spMkLst>
        </pc:spChg>
        <pc:picChg chg="mod">
          <ac:chgData name="Connie Davage" userId="f0451772-7718-4457-a9fb-8c630536f195" providerId="ADAL" clId="{DC0A87C3-DDD1-46D4-9EBF-96C52451583F}" dt="2025-10-23T12:41:47.791" v="223"/>
          <ac:picMkLst>
            <pc:docMk/>
            <pc:sldMk cId="2716778727" sldId="650"/>
            <ac:picMk id="10" creationId="{4EBBB349-FD22-CB52-B961-6D705840974E}"/>
          </ac:picMkLst>
        </pc:picChg>
      </pc:sldChg>
      <pc:sldChg chg="addSp delSp modSp mod">
        <pc:chgData name="Connie Davage" userId="f0451772-7718-4457-a9fb-8c630536f195" providerId="ADAL" clId="{DC0A87C3-DDD1-46D4-9EBF-96C52451583F}" dt="2025-11-14T10:39:56.418" v="354" actId="1076"/>
        <pc:sldMkLst>
          <pc:docMk/>
          <pc:sldMk cId="4134759637" sldId="651"/>
        </pc:sldMkLst>
        <pc:spChg chg="mod">
          <ac:chgData name="Connie Davage" userId="f0451772-7718-4457-a9fb-8c630536f195" providerId="ADAL" clId="{DC0A87C3-DDD1-46D4-9EBF-96C52451583F}" dt="2025-11-14T10:39:56.418" v="354" actId="1076"/>
          <ac:spMkLst>
            <pc:docMk/>
            <pc:sldMk cId="4134759637" sldId="651"/>
            <ac:spMk id="2" creationId="{57CCF50A-9376-065B-66F1-8B224D11C00B}"/>
          </ac:spMkLst>
        </pc:spChg>
        <pc:spChg chg="add mod">
          <ac:chgData name="Connie Davage" userId="f0451772-7718-4457-a9fb-8c630536f195" providerId="ADAL" clId="{DC0A87C3-DDD1-46D4-9EBF-96C52451583F}" dt="2025-10-23T12:37:16.755" v="60" actId="1582"/>
          <ac:spMkLst>
            <pc:docMk/>
            <pc:sldMk cId="4134759637" sldId="651"/>
            <ac:spMk id="10" creationId="{765E0839-3A15-1A7A-EB8D-7D5E20825AED}"/>
          </ac:spMkLst>
        </pc:spChg>
        <pc:spChg chg="add mod">
          <ac:chgData name="Connie Davage" userId="f0451772-7718-4457-a9fb-8c630536f195" providerId="ADAL" clId="{DC0A87C3-DDD1-46D4-9EBF-96C52451583F}" dt="2025-10-23T12:37:44.551" v="68" actId="1582"/>
          <ac:spMkLst>
            <pc:docMk/>
            <pc:sldMk cId="4134759637" sldId="651"/>
            <ac:spMk id="12" creationId="{938939F0-0BB4-CFEC-E535-7362E2F9289A}"/>
          </ac:spMkLst>
        </pc:spChg>
        <pc:picChg chg="add mod">
          <ac:chgData name="Connie Davage" userId="f0451772-7718-4457-a9fb-8c630536f195" providerId="ADAL" clId="{DC0A87C3-DDD1-46D4-9EBF-96C52451583F}" dt="2025-10-23T12:36:53.443" v="56" actId="14100"/>
          <ac:picMkLst>
            <pc:docMk/>
            <pc:sldMk cId="4134759637" sldId="651"/>
            <ac:picMk id="8" creationId="{F9205D4F-F5C8-46CE-3BE8-11B29236DD6C}"/>
          </ac:picMkLst>
        </pc:picChg>
        <pc:picChg chg="add mod">
          <ac:chgData name="Connie Davage" userId="f0451772-7718-4457-a9fb-8c630536f195" providerId="ADAL" clId="{DC0A87C3-DDD1-46D4-9EBF-96C52451583F}" dt="2025-10-23T12:37:31.477" v="64" actId="1076"/>
          <ac:picMkLst>
            <pc:docMk/>
            <pc:sldMk cId="4134759637" sldId="651"/>
            <ac:picMk id="11" creationId="{EDB0BAD2-7AD2-CF99-A3FA-D28ABBF53583}"/>
          </ac:picMkLst>
        </pc:picChg>
      </pc:sldChg>
      <pc:sldChg chg="addSp delSp modSp mod">
        <pc:chgData name="Connie Davage" userId="f0451772-7718-4457-a9fb-8c630536f195" providerId="ADAL" clId="{DC0A87C3-DDD1-46D4-9EBF-96C52451583F}" dt="2025-11-14T11:19:36.894" v="408" actId="1076"/>
        <pc:sldMkLst>
          <pc:docMk/>
          <pc:sldMk cId="24664825" sldId="661"/>
        </pc:sldMkLst>
        <pc:spChg chg="mod">
          <ac:chgData name="Connie Davage" userId="f0451772-7718-4457-a9fb-8c630536f195" providerId="ADAL" clId="{DC0A87C3-DDD1-46D4-9EBF-96C52451583F}" dt="2025-11-14T11:18:27.492" v="398" actId="1076"/>
          <ac:spMkLst>
            <pc:docMk/>
            <pc:sldMk cId="24664825" sldId="661"/>
            <ac:spMk id="2" creationId="{676D52A1-3344-B35B-CCAA-38F5AD002321}"/>
          </ac:spMkLst>
        </pc:spChg>
        <pc:spChg chg="mod">
          <ac:chgData name="Connie Davage" userId="f0451772-7718-4457-a9fb-8c630536f195" providerId="ADAL" clId="{DC0A87C3-DDD1-46D4-9EBF-96C52451583F}" dt="2025-10-23T12:41:26.585" v="170" actId="20577"/>
          <ac:spMkLst>
            <pc:docMk/>
            <pc:sldMk cId="24664825" sldId="661"/>
            <ac:spMk id="4" creationId="{5079FB24-DD2C-AA9F-F199-987A824893CD}"/>
          </ac:spMkLst>
        </pc:spChg>
        <pc:spChg chg="add mod">
          <ac:chgData name="Connie Davage" userId="f0451772-7718-4457-a9fb-8c630536f195" providerId="ADAL" clId="{DC0A87C3-DDD1-46D4-9EBF-96C52451583F}" dt="2025-11-14T10:47:23.465" v="380" actId="1076"/>
          <ac:spMkLst>
            <pc:docMk/>
            <pc:sldMk cId="24664825" sldId="661"/>
            <ac:spMk id="5" creationId="{51BBECDD-FC22-3881-84E9-996752AF8609}"/>
          </ac:spMkLst>
        </pc:spChg>
        <pc:picChg chg="add mod">
          <ac:chgData name="Connie Davage" userId="f0451772-7718-4457-a9fb-8c630536f195" providerId="ADAL" clId="{DC0A87C3-DDD1-46D4-9EBF-96C52451583F}" dt="2025-11-14T11:19:36.894" v="408" actId="1076"/>
          <ac:picMkLst>
            <pc:docMk/>
            <pc:sldMk cId="24664825" sldId="661"/>
            <ac:picMk id="11" creationId="{AF34C58B-0744-A2EA-B467-204BBE44C43D}"/>
          </ac:picMkLst>
        </pc:picChg>
      </pc:sldChg>
      <pc:sldChg chg="modSp mod">
        <pc:chgData name="Connie Davage" userId="f0451772-7718-4457-a9fb-8c630536f195" providerId="ADAL" clId="{DC0A87C3-DDD1-46D4-9EBF-96C52451583F}" dt="2025-11-14T09:46:35.212" v="287" actId="1076"/>
        <pc:sldMkLst>
          <pc:docMk/>
          <pc:sldMk cId="616218064" sldId="663"/>
        </pc:sldMkLst>
        <pc:spChg chg="mod">
          <ac:chgData name="Connie Davage" userId="f0451772-7718-4457-a9fb-8c630536f195" providerId="ADAL" clId="{DC0A87C3-DDD1-46D4-9EBF-96C52451583F}" dt="2025-11-14T09:46:35.212" v="287" actId="1076"/>
          <ac:spMkLst>
            <pc:docMk/>
            <pc:sldMk cId="616218064" sldId="663"/>
            <ac:spMk id="2" creationId="{9EC89E38-DA48-AF2F-29BD-295C9F2446AC}"/>
          </ac:spMkLst>
        </pc:spChg>
      </pc:sldChg>
      <pc:sldMasterChg chg="addSp modSldLayout">
        <pc:chgData name="Connie Davage" userId="f0451772-7718-4457-a9fb-8c630536f195" providerId="ADAL" clId="{DC0A87C3-DDD1-46D4-9EBF-96C52451583F}" dt="2025-10-23T12:40:43.615" v="94"/>
        <pc:sldMasterMkLst>
          <pc:docMk/>
          <pc:sldMasterMk cId="2848427452" sldId="2147483666"/>
        </pc:sldMasterMkLst>
        <pc:sldLayoutChg chg="addSp">
          <pc:chgData name="Connie Davage" userId="f0451772-7718-4457-a9fb-8c630536f195" providerId="ADAL" clId="{DC0A87C3-DDD1-46D4-9EBF-96C52451583F}" dt="2025-10-23T12:40:43.615" v="94"/>
          <pc:sldLayoutMkLst>
            <pc:docMk/>
            <pc:sldMasterMk cId="2848427452" sldId="2147483666"/>
            <pc:sldLayoutMk cId="4019159655" sldId="2147483669"/>
          </pc:sldLayoutMkLst>
        </pc:sldLayoutChg>
      </pc:sldMasterChg>
      <pc:sldMasterChg chg="addSp modSldLayout">
        <pc:chgData name="Connie Davage" userId="f0451772-7718-4457-a9fb-8c630536f195" providerId="ADAL" clId="{DC0A87C3-DDD1-46D4-9EBF-96C52451583F}" dt="2025-10-23T12:41:45.858" v="205"/>
        <pc:sldMasterMkLst>
          <pc:docMk/>
          <pc:sldMasterMk cId="3907007166" sldId="2147483666"/>
        </pc:sldMasterMkLst>
        <pc:spChg chg="add">
          <ac:chgData name="Connie Davage" userId="f0451772-7718-4457-a9fb-8c630536f195" providerId="ADAL" clId="{DC0A87C3-DDD1-46D4-9EBF-96C52451583F}" dt="2025-10-23T12:41:45.858" v="205"/>
          <ac:spMkLst>
            <pc:docMk/>
            <pc:sldMasterMk cId="3907007166" sldId="2147483666"/>
            <ac:spMk id="7" creationId="{F464FC42-3C8F-D173-40CF-CFEEF4F82A2F}"/>
          </ac:spMkLst>
        </pc:spChg>
        <pc:spChg chg="add">
          <ac:chgData name="Connie Davage" userId="f0451772-7718-4457-a9fb-8c630536f195" providerId="ADAL" clId="{DC0A87C3-DDD1-46D4-9EBF-96C52451583F}" dt="2025-10-23T12:41:45.858" v="205"/>
          <ac:spMkLst>
            <pc:docMk/>
            <pc:sldMasterMk cId="3907007166" sldId="2147483666"/>
            <ac:spMk id="8" creationId="{73632A25-FC68-CC15-0400-9AF4C3F69C39}"/>
          </ac:spMkLst>
        </pc:spChg>
        <pc:spChg chg="add">
          <ac:chgData name="Connie Davage" userId="f0451772-7718-4457-a9fb-8c630536f195" providerId="ADAL" clId="{DC0A87C3-DDD1-46D4-9EBF-96C52451583F}" dt="2025-10-23T12:41:45.858" v="205"/>
          <ac:spMkLst>
            <pc:docMk/>
            <pc:sldMasterMk cId="3907007166" sldId="2147483666"/>
            <ac:spMk id="9" creationId="{A79E04F5-E9EB-23A1-EDDB-ED5FB1DE11E1}"/>
          </ac:spMkLst>
        </pc:spChg>
        <pc:picChg chg="add">
          <ac:chgData name="Connie Davage" userId="f0451772-7718-4457-a9fb-8c630536f195" providerId="ADAL" clId="{DC0A87C3-DDD1-46D4-9EBF-96C52451583F}" dt="2025-10-23T12:41:45.858" v="205"/>
          <ac:picMkLst>
            <pc:docMk/>
            <pc:sldMasterMk cId="3907007166" sldId="2147483666"/>
            <ac:picMk id="10" creationId="{1A8A01E9-A7F7-4825-70D0-F8606B8095D8}"/>
          </ac:picMkLst>
        </pc:picChg>
        <pc:picChg chg="add">
          <ac:chgData name="Connie Davage" userId="f0451772-7718-4457-a9fb-8c630536f195" providerId="ADAL" clId="{DC0A87C3-DDD1-46D4-9EBF-96C52451583F}" dt="2025-10-23T12:41:45.858" v="205"/>
          <ac:picMkLst>
            <pc:docMk/>
            <pc:sldMasterMk cId="3907007166" sldId="2147483666"/>
            <ac:picMk id="11" creationId="{CC275662-23AF-E50C-CECD-934BF59F708B}"/>
          </ac:picMkLst>
        </pc:picChg>
        <pc:picChg chg="add">
          <ac:chgData name="Connie Davage" userId="f0451772-7718-4457-a9fb-8c630536f195" providerId="ADAL" clId="{DC0A87C3-DDD1-46D4-9EBF-96C52451583F}" dt="2025-10-23T12:41:45.858" v="205"/>
          <ac:picMkLst>
            <pc:docMk/>
            <pc:sldMasterMk cId="3907007166" sldId="2147483666"/>
            <ac:picMk id="12" creationId="{9349E7C2-B0D1-75ED-93A5-31FA278ECA8E}"/>
          </ac:picMkLst>
        </pc:picChg>
        <pc:sldLayoutChg chg="addSp">
          <pc:chgData name="Connie Davage" userId="f0451772-7718-4457-a9fb-8c630536f195" providerId="ADAL" clId="{DC0A87C3-DDD1-46D4-9EBF-96C52451583F}" dt="2025-10-23T12:41:45.858" v="205"/>
          <pc:sldLayoutMkLst>
            <pc:docMk/>
            <pc:sldMasterMk cId="3907007166" sldId="2147483666"/>
            <pc:sldLayoutMk cId="3766651012" sldId="2147483669"/>
          </pc:sldLayoutMkLst>
          <pc:spChg chg="add">
            <ac:chgData name="Connie Davage" userId="f0451772-7718-4457-a9fb-8c630536f195" providerId="ADAL" clId="{DC0A87C3-DDD1-46D4-9EBF-96C52451583F}" dt="2025-10-23T12:41:45.858" v="205"/>
            <ac:spMkLst>
              <pc:docMk/>
              <pc:sldMasterMk cId="3907007166" sldId="2147483666"/>
              <pc:sldLayoutMk cId="3766651012" sldId="2147483669"/>
              <ac:spMk id="7" creationId="{0F9DCAFA-F3EE-55A3-A9F9-D03F8623340B}"/>
            </ac:spMkLst>
          </pc:spChg>
        </pc:sldLayoutChg>
      </pc:sldMasterChg>
    </pc:docChg>
  </pc:docChgLst>
  <pc:docChgLst>
    <pc:chgData name="Connie Davage" userId="f0451772-7718-4457-a9fb-8c630536f195" providerId="ADAL" clId="{0D95B48C-AEE8-402B-83DB-247774933423}"/>
    <pc:docChg chg="undo custSel addSld delSld modSld sldOrd modMainMaster">
      <pc:chgData name="Connie Davage" userId="f0451772-7718-4457-a9fb-8c630536f195" providerId="ADAL" clId="{0D95B48C-AEE8-402B-83DB-247774933423}" dt="2025-10-13T13:09:54.052" v="887" actId="729"/>
      <pc:docMkLst>
        <pc:docMk/>
      </pc:docMkLst>
      <pc:sldChg chg="delSp modSp del mod">
        <pc:chgData name="Connie Davage" userId="f0451772-7718-4457-a9fb-8c630536f195" providerId="ADAL" clId="{0D95B48C-AEE8-402B-83DB-247774933423}" dt="2025-10-10T15:10:16.621" v="726" actId="47"/>
        <pc:sldMkLst>
          <pc:docMk/>
          <pc:sldMk cId="518385546" sldId="263"/>
        </pc:sldMkLst>
      </pc:sldChg>
      <pc:sldChg chg="del">
        <pc:chgData name="Connie Davage" userId="f0451772-7718-4457-a9fb-8c630536f195" providerId="ADAL" clId="{0D95B48C-AEE8-402B-83DB-247774933423}" dt="2025-10-10T15:10:32.205" v="727" actId="47"/>
        <pc:sldMkLst>
          <pc:docMk/>
          <pc:sldMk cId="889943752" sldId="264"/>
        </pc:sldMkLst>
      </pc:sldChg>
      <pc:sldChg chg="add del">
        <pc:chgData name="Connie Davage" userId="f0451772-7718-4457-a9fb-8c630536f195" providerId="ADAL" clId="{0D95B48C-AEE8-402B-83DB-247774933423}" dt="2025-10-10T15:17:15.962" v="768" actId="47"/>
        <pc:sldMkLst>
          <pc:docMk/>
          <pc:sldMk cId="1587239607" sldId="281"/>
        </pc:sldMkLst>
      </pc:sldChg>
      <pc:sldChg chg="del">
        <pc:chgData name="Connie Davage" userId="f0451772-7718-4457-a9fb-8c630536f195" providerId="ADAL" clId="{0D95B48C-AEE8-402B-83DB-247774933423}" dt="2025-10-10T15:11:40.354" v="730" actId="47"/>
        <pc:sldMkLst>
          <pc:docMk/>
          <pc:sldMk cId="1885822486" sldId="282"/>
        </pc:sldMkLst>
      </pc:sldChg>
      <pc:sldChg chg="del">
        <pc:chgData name="Connie Davage" userId="f0451772-7718-4457-a9fb-8c630536f195" providerId="ADAL" clId="{0D95B48C-AEE8-402B-83DB-247774933423}" dt="2025-10-10T14:26:08.759" v="349" actId="47"/>
        <pc:sldMkLst>
          <pc:docMk/>
          <pc:sldMk cId="4182828429" sldId="286"/>
        </pc:sldMkLst>
      </pc:sldChg>
      <pc:sldChg chg="add">
        <pc:chgData name="Connie Davage" userId="f0451772-7718-4457-a9fb-8c630536f195" providerId="ADAL" clId="{0D95B48C-AEE8-402B-83DB-247774933423}" dt="2025-10-10T15:16:27.364" v="767"/>
        <pc:sldMkLst>
          <pc:docMk/>
          <pc:sldMk cId="3567076576" sldId="289"/>
        </pc:sldMkLst>
      </pc:sldChg>
      <pc:sldChg chg="add">
        <pc:chgData name="Connie Davage" userId="f0451772-7718-4457-a9fb-8c630536f195" providerId="ADAL" clId="{0D95B48C-AEE8-402B-83DB-247774933423}" dt="2025-10-10T15:17:18.878" v="769"/>
        <pc:sldMkLst>
          <pc:docMk/>
          <pc:sldMk cId="2898560823" sldId="320"/>
        </pc:sldMkLst>
      </pc:sldChg>
      <pc:sldChg chg="addSp delSp modSp mod">
        <pc:chgData name="Connie Davage" userId="f0451772-7718-4457-a9fb-8c630536f195" providerId="ADAL" clId="{0D95B48C-AEE8-402B-83DB-247774933423}" dt="2025-10-10T14:32:16.785" v="373" actId="478"/>
        <pc:sldMkLst>
          <pc:docMk/>
          <pc:sldMk cId="393889268" sldId="341"/>
        </pc:sldMkLst>
      </pc:sldChg>
      <pc:sldChg chg="del">
        <pc:chgData name="Connie Davage" userId="f0451772-7718-4457-a9fb-8c630536f195" providerId="ADAL" clId="{0D95B48C-AEE8-402B-83DB-247774933423}" dt="2025-10-10T14:31:50.345" v="371" actId="47"/>
        <pc:sldMkLst>
          <pc:docMk/>
          <pc:sldMk cId="3699443459" sldId="343"/>
        </pc:sldMkLst>
      </pc:sldChg>
      <pc:sldChg chg="addSp modSp add mod modShow">
        <pc:chgData name="Connie Davage" userId="f0451772-7718-4457-a9fb-8c630536f195" providerId="ADAL" clId="{0D95B48C-AEE8-402B-83DB-247774933423}" dt="2025-10-13T13:09:54.052" v="887" actId="729"/>
        <pc:sldMkLst>
          <pc:docMk/>
          <pc:sldMk cId="2211475714" sldId="345"/>
        </pc:sldMkLst>
      </pc:sldChg>
      <pc:sldChg chg="del">
        <pc:chgData name="Connie Davage" userId="f0451772-7718-4457-a9fb-8c630536f195" providerId="ADAL" clId="{0D95B48C-AEE8-402B-83DB-247774933423}" dt="2025-10-10T15:16:18.660" v="766" actId="47"/>
        <pc:sldMkLst>
          <pc:docMk/>
          <pc:sldMk cId="1087407634" sldId="357"/>
        </pc:sldMkLst>
      </pc:sldChg>
      <pc:sldChg chg="addSp delSp modSp del mod ord modShow">
        <pc:chgData name="Connie Davage" userId="f0451772-7718-4457-a9fb-8c630536f195" providerId="ADAL" clId="{0D95B48C-AEE8-402B-83DB-247774933423}" dt="2025-10-10T15:17:55.029" v="771" actId="47"/>
        <pc:sldMkLst>
          <pc:docMk/>
          <pc:sldMk cId="1729552374" sldId="363"/>
        </pc:sldMkLst>
      </pc:sldChg>
      <pc:sldChg chg="modAnim">
        <pc:chgData name="Connie Davage" userId="f0451772-7718-4457-a9fb-8c630536f195" providerId="ADAL" clId="{0D95B48C-AEE8-402B-83DB-247774933423}" dt="2025-10-13T07:55:37.752" v="831"/>
        <pc:sldMkLst>
          <pc:docMk/>
          <pc:sldMk cId="4128699949" sldId="379"/>
        </pc:sldMkLst>
      </pc:sldChg>
      <pc:sldChg chg="add">
        <pc:chgData name="Connie Davage" userId="f0451772-7718-4457-a9fb-8c630536f195" providerId="ADAL" clId="{0D95B48C-AEE8-402B-83DB-247774933423}" dt="2025-10-13T07:55:04.130" v="825"/>
        <pc:sldMkLst>
          <pc:docMk/>
          <pc:sldMk cId="2641299312" sldId="382"/>
        </pc:sldMkLst>
      </pc:sldChg>
      <pc:sldChg chg="add ord">
        <pc:chgData name="Connie Davage" userId="f0451772-7718-4457-a9fb-8c630536f195" providerId="ADAL" clId="{0D95B48C-AEE8-402B-83DB-247774933423}" dt="2025-10-10T14:26:01.357" v="348"/>
        <pc:sldMkLst>
          <pc:docMk/>
          <pc:sldMk cId="2373590412" sldId="385"/>
        </pc:sldMkLst>
      </pc:sldChg>
      <pc:sldChg chg="add">
        <pc:chgData name="Connie Davage" userId="f0451772-7718-4457-a9fb-8c630536f195" providerId="ADAL" clId="{0D95B48C-AEE8-402B-83DB-247774933423}" dt="2025-10-10T14:31:46.074" v="370"/>
        <pc:sldMkLst>
          <pc:docMk/>
          <pc:sldMk cId="2637487251" sldId="386"/>
        </pc:sldMkLst>
      </pc:sldChg>
      <pc:sldChg chg="add">
        <pc:chgData name="Connie Davage" userId="f0451772-7718-4457-a9fb-8c630536f195" providerId="ADAL" clId="{0D95B48C-AEE8-402B-83DB-247774933423}" dt="2025-10-10T14:33:18.912" v="374"/>
        <pc:sldMkLst>
          <pc:docMk/>
          <pc:sldMk cId="717412855" sldId="387"/>
        </pc:sldMkLst>
      </pc:sldChg>
      <pc:sldChg chg="addSp delSp modSp add mod modNotesTx">
        <pc:chgData name="Connie Davage" userId="f0451772-7718-4457-a9fb-8c630536f195" providerId="ADAL" clId="{0D95B48C-AEE8-402B-83DB-247774933423}" dt="2025-10-10T14:46:19.861" v="534" actId="313"/>
        <pc:sldMkLst>
          <pc:docMk/>
          <pc:sldMk cId="1496675676" sldId="391"/>
        </pc:sldMkLst>
      </pc:sldChg>
      <pc:sldChg chg="modSp add mod">
        <pc:chgData name="Connie Davage" userId="f0451772-7718-4457-a9fb-8c630536f195" providerId="ADAL" clId="{0D95B48C-AEE8-402B-83DB-247774933423}" dt="2025-10-10T15:11:08.463" v="729" actId="20577"/>
        <pc:sldMkLst>
          <pc:docMk/>
          <pc:sldMk cId="3055800950" sldId="393"/>
        </pc:sldMkLst>
      </pc:sldChg>
      <pc:sldChg chg="modSp add mod">
        <pc:chgData name="Connie Davage" userId="f0451772-7718-4457-a9fb-8c630536f195" providerId="ADAL" clId="{0D95B48C-AEE8-402B-83DB-247774933423}" dt="2025-10-10T14:38:57.438" v="398" actId="14100"/>
        <pc:sldMkLst>
          <pc:docMk/>
          <pc:sldMk cId="3996819355" sldId="395"/>
        </pc:sldMkLst>
      </pc:sldChg>
      <pc:sldChg chg="add ord">
        <pc:chgData name="Connie Davage" userId="f0451772-7718-4457-a9fb-8c630536f195" providerId="ADAL" clId="{0D95B48C-AEE8-402B-83DB-247774933423}" dt="2025-10-10T14:38:28.888" v="395"/>
        <pc:sldMkLst>
          <pc:docMk/>
          <pc:sldMk cId="2560824144" sldId="397"/>
        </pc:sldMkLst>
      </pc:sldChg>
      <pc:sldChg chg="addSp delSp modSp del mod delAnim modAnim modShow">
        <pc:chgData name="Connie Davage" userId="f0451772-7718-4457-a9fb-8c630536f195" providerId="ADAL" clId="{0D95B48C-AEE8-402B-83DB-247774933423}" dt="2025-10-10T15:17:52.335" v="770" actId="47"/>
        <pc:sldMkLst>
          <pc:docMk/>
          <pc:sldMk cId="2383162772" sldId="421"/>
        </pc:sldMkLst>
      </pc:sldChg>
      <pc:sldChg chg="del mod modShow">
        <pc:chgData name="Connie Davage" userId="f0451772-7718-4457-a9fb-8c630536f195" providerId="ADAL" clId="{0D95B48C-AEE8-402B-83DB-247774933423}" dt="2025-10-10T14:25:50.631" v="346" actId="47"/>
        <pc:sldMkLst>
          <pc:docMk/>
          <pc:sldMk cId="3980106750" sldId="425"/>
        </pc:sldMkLst>
      </pc:sldChg>
      <pc:sldChg chg="ord">
        <pc:chgData name="Connie Davage" userId="f0451772-7718-4457-a9fb-8c630536f195" providerId="ADAL" clId="{0D95B48C-AEE8-402B-83DB-247774933423}" dt="2025-10-10T14:25:23.794" v="345"/>
        <pc:sldMkLst>
          <pc:docMk/>
          <pc:sldMk cId="2869653012" sldId="538"/>
        </pc:sldMkLst>
      </pc:sldChg>
      <pc:sldChg chg="del">
        <pc:chgData name="Connie Davage" userId="f0451772-7718-4457-a9fb-8c630536f195" providerId="ADAL" clId="{0D95B48C-AEE8-402B-83DB-247774933423}" dt="2025-10-10T14:24:31.524" v="341" actId="47"/>
        <pc:sldMkLst>
          <pc:docMk/>
          <pc:sldMk cId="2851693393" sldId="645"/>
        </pc:sldMkLst>
      </pc:sldChg>
      <pc:sldChg chg="del mod modShow modNotesTx">
        <pc:chgData name="Connie Davage" userId="f0451772-7718-4457-a9fb-8c630536f195" providerId="ADAL" clId="{0D95B48C-AEE8-402B-83DB-247774933423}" dt="2025-10-13T13:09:03.751" v="885" actId="47"/>
        <pc:sldMkLst>
          <pc:docMk/>
          <pc:sldMk cId="949076653" sldId="647"/>
        </pc:sldMkLst>
      </pc:sldChg>
      <pc:sldChg chg="del">
        <pc:chgData name="Connie Davage" userId="f0451772-7718-4457-a9fb-8c630536f195" providerId="ADAL" clId="{0D95B48C-AEE8-402B-83DB-247774933423}" dt="2025-10-10T15:10:53.629" v="728" actId="47"/>
        <pc:sldMkLst>
          <pc:docMk/>
          <pc:sldMk cId="3743995448" sldId="648"/>
        </pc:sldMkLst>
      </pc:sldChg>
      <pc:sldChg chg="addSp delSp modSp mod">
        <pc:chgData name="Connie Davage" userId="f0451772-7718-4457-a9fb-8c630536f195" providerId="ADAL" clId="{0D95B48C-AEE8-402B-83DB-247774933423}" dt="2025-10-10T15:13:36.696" v="740" actId="20577"/>
        <pc:sldMkLst>
          <pc:docMk/>
          <pc:sldMk cId="1972226728" sldId="649"/>
        </pc:sldMkLst>
      </pc:sldChg>
      <pc:sldChg chg="addSp delSp modSp mod">
        <pc:chgData name="Connie Davage" userId="f0451772-7718-4457-a9fb-8c630536f195" providerId="ADAL" clId="{0D95B48C-AEE8-402B-83DB-247774933423}" dt="2025-10-10T15:14:09.295" v="764" actId="20577"/>
        <pc:sldMkLst>
          <pc:docMk/>
          <pc:sldMk cId="4134759637" sldId="651"/>
        </pc:sldMkLst>
      </pc:sldChg>
      <pc:sldChg chg="modSp mod">
        <pc:chgData name="Connie Davage" userId="f0451772-7718-4457-a9fb-8c630536f195" providerId="ADAL" clId="{0D95B48C-AEE8-402B-83DB-247774933423}" dt="2025-10-10T15:02:58.357" v="700" actId="20577"/>
        <pc:sldMkLst>
          <pc:docMk/>
          <pc:sldMk cId="24664825" sldId="661"/>
        </pc:sldMkLst>
      </pc:sldChg>
      <pc:sldChg chg="add del mod modShow">
        <pc:chgData name="Connie Davage" userId="f0451772-7718-4457-a9fb-8c630536f195" providerId="ADAL" clId="{0D95B48C-AEE8-402B-83DB-247774933423}" dt="2025-10-13T13:09:06.145" v="886" actId="47"/>
        <pc:sldMkLst>
          <pc:docMk/>
          <pc:sldMk cId="3548490841" sldId="662"/>
        </pc:sldMkLst>
      </pc:sldChg>
      <pc:sldChg chg="addSp delSp modSp new mod ord">
        <pc:chgData name="Connie Davage" userId="f0451772-7718-4457-a9fb-8c630536f195" providerId="ADAL" clId="{0D95B48C-AEE8-402B-83DB-247774933423}" dt="2025-10-13T08:43:47.999" v="884"/>
        <pc:sldMkLst>
          <pc:docMk/>
          <pc:sldMk cId="616218064" sldId="663"/>
        </pc:sldMkLst>
      </pc:sldChg>
      <pc:sldMasterChg chg="modSldLayout">
        <pc:chgData name="Connie Davage" userId="f0451772-7718-4457-a9fb-8c630536f195" providerId="ADAL" clId="{0D95B48C-AEE8-402B-83DB-247774933423}" dt="2025-10-10T15:21:10.130" v="808" actId="16037"/>
        <pc:sldMasterMkLst>
          <pc:docMk/>
          <pc:sldMasterMk cId="80297582" sldId="2147483648"/>
        </pc:sldMasterMkLst>
        <pc:sldLayoutChg chg="modSp">
          <pc:chgData name="Connie Davage" userId="f0451772-7718-4457-a9fb-8c630536f195" providerId="ADAL" clId="{0D95B48C-AEE8-402B-83DB-247774933423}" dt="2025-10-10T15:21:10.130" v="808" actId="16037"/>
          <pc:sldLayoutMkLst>
            <pc:docMk/>
            <pc:sldMasterMk cId="3907007166" sldId="2147483666"/>
            <pc:sldLayoutMk cId="3449788326" sldId="2147483665"/>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C4392C-B303-40FD-BC68-78C142F0970E}" type="datetimeFigureOut">
              <a:rPr lang="en-GB" smtClean="0"/>
              <a:t>17/11/2025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C1845D0-53D4-4312-8F17-71CDCA72431A}" type="slidenum">
              <a:rPr lang="en-GB" smtClean="0"/>
              <a:t>‹#›</a:t>
            </a:fld>
            <a:endParaRPr lang="en-GB"/>
          </a:p>
        </p:txBody>
      </p:sp>
    </p:spTree>
    <p:extLst>
      <p:ext uri="{BB962C8B-B14F-4D97-AF65-F5344CB8AC3E}">
        <p14:creationId xmlns:p14="http://schemas.microsoft.com/office/powerpoint/2010/main" val="29756548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extLst>
    <p:ext uri="{620B2872-D7B9-4A21-9093-7833F8D536E1}">
      <p15:sldGuideLst xmlns:p15="http://schemas.microsoft.com/office/powerpoint/2012/main">
        <p15:guide id="1" orient="horz" pos="2863" userDrawn="1">
          <p15:clr>
            <a:srgbClr val="F26B43"/>
          </p15:clr>
        </p15:guide>
        <p15:guide id="2" pos="2160" userDrawn="1">
          <p15:clr>
            <a:srgbClr val="F26B43"/>
          </p15:clr>
        </p15:guide>
      </p15:sldGuideLst>
    </p:ext>
  </p:extLst>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a:t>
            </a:fld>
            <a:endParaRPr lang="en-GB"/>
          </a:p>
        </p:txBody>
      </p:sp>
    </p:spTree>
    <p:extLst>
      <p:ext uri="{BB962C8B-B14F-4D97-AF65-F5344CB8AC3E}">
        <p14:creationId xmlns:p14="http://schemas.microsoft.com/office/powerpoint/2010/main" val="266005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session, we will introduce you to the library catalogue. We will show you how to</a:t>
            </a:r>
          </a:p>
          <a:p>
            <a:endParaRPr lang="en-GB" dirty="0"/>
          </a:p>
          <a:p>
            <a:pPr marL="171450" indent="-171450">
              <a:buFont typeface="Arial" panose="020B0604020202020204" pitchFamily="34" charset="0"/>
              <a:buChar char="•"/>
            </a:pPr>
            <a:r>
              <a:rPr lang="en-GB" dirty="0"/>
              <a:t>Locate and access the library catalogue.</a:t>
            </a:r>
          </a:p>
          <a:p>
            <a:pPr marL="171450" indent="-171450">
              <a:buFont typeface="Arial" panose="020B0604020202020204" pitchFamily="34" charset="0"/>
              <a:buChar char="•"/>
            </a:pPr>
            <a:r>
              <a:rPr lang="en-GB" dirty="0"/>
              <a:t>Perform a simple search.</a:t>
            </a:r>
          </a:p>
          <a:p>
            <a:pPr marL="171450" indent="-171450">
              <a:buFont typeface="Arial" panose="020B0604020202020204" pitchFamily="34" charset="0"/>
              <a:buChar char="•"/>
            </a:pPr>
            <a:r>
              <a:rPr lang="en-GB" dirty="0"/>
              <a:t>Save and organise information.</a:t>
            </a:r>
          </a:p>
          <a:p>
            <a:pPr marL="171450" indent="-171450">
              <a:buFont typeface="Arial" panose="020B0604020202020204" pitchFamily="34" charset="0"/>
              <a:buChar char="•"/>
            </a:pPr>
            <a:r>
              <a:rPr lang="en-GB" dirty="0"/>
              <a:t>Find help and support when you need it.</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2</a:t>
            </a:fld>
            <a:endParaRPr lang="en-GB"/>
          </a:p>
        </p:txBody>
      </p:sp>
    </p:spTree>
    <p:extLst>
      <p:ext uri="{BB962C8B-B14F-4D97-AF65-F5344CB8AC3E}">
        <p14:creationId xmlns:p14="http://schemas.microsoft.com/office/powerpoint/2010/main" val="27804931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Today, I’m going to focus on the library catalogue. In our online catalogue, you are not just finding books/</a:t>
            </a:r>
            <a:r>
              <a:rPr lang="en-GB" dirty="0" err="1"/>
              <a:t>ebooks</a:t>
            </a:r>
            <a:r>
              <a:rPr lang="en-GB" dirty="0"/>
              <a:t>, or journal articles. There are variety type of information you can find and use to support your research. Audio materials, specialist databases as well as Open Access Material. </a:t>
            </a:r>
          </a:p>
          <a:p>
            <a:endParaRPr lang="en-GB" dirty="0"/>
          </a:p>
          <a:p>
            <a:r>
              <a:rPr lang="en-GB" dirty="0"/>
              <a:t>Where to find reading material related with your study? The first place I’d go to is your ‘Online resource list’. (next slide)</a:t>
            </a:r>
          </a:p>
        </p:txBody>
      </p:sp>
      <p:sp>
        <p:nvSpPr>
          <p:cNvPr id="4" name="Slide Number Placeholder 3"/>
          <p:cNvSpPr>
            <a:spLocks noGrp="1"/>
          </p:cNvSpPr>
          <p:nvPr>
            <p:ph type="sldNum" sz="quarter" idx="5"/>
          </p:nvPr>
        </p:nvSpPr>
        <p:spPr/>
        <p:txBody>
          <a:bodyPr/>
          <a:lstStyle/>
          <a:p>
            <a:fld id="{7C1845D0-53D4-4312-8F17-71CDCA72431A}" type="slidenum">
              <a:rPr lang="en-GB" smtClean="0"/>
              <a:t>3</a:t>
            </a:fld>
            <a:endParaRPr lang="en-GB"/>
          </a:p>
        </p:txBody>
      </p:sp>
    </p:spTree>
    <p:extLst>
      <p:ext uri="{BB962C8B-B14F-4D97-AF65-F5344CB8AC3E}">
        <p14:creationId xmlns:p14="http://schemas.microsoft.com/office/powerpoint/2010/main" val="715515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Why Use the Library?</a:t>
            </a:r>
            <a:endParaRPr lang="en-GB" dirty="0"/>
          </a:p>
          <a:p>
            <a:r>
              <a:rPr lang="en-GB" dirty="0"/>
              <a:t>The catalogue also functions as your library account. One of the benefits is that you can easily keep track of how many books you’ve borrowed, review your search history, and access any favourites you’ve saved.</a:t>
            </a:r>
          </a:p>
          <a:p>
            <a:r>
              <a:rPr lang="en-GB" dirty="0"/>
              <a:t>As mentioned earlier, the catalogue includes books, journal articles (including Open Access material), and multiple databases. Every time you perform a search, it scans all resources at once. You can then use filters to refine the results and save your favourites. You can also set up alerts to receive notifications when new items related to your search terms are added to the catalogue.</a:t>
            </a:r>
          </a:p>
          <a:p>
            <a:endParaRPr lang="en-GB" dirty="0"/>
          </a:p>
          <a:p>
            <a:r>
              <a:rPr lang="en-GB" dirty="0"/>
              <a:t>Let’s have look how to use the online library</a:t>
            </a:r>
          </a:p>
          <a:p>
            <a:r>
              <a:rPr lang="en-GB" dirty="0"/>
              <a:t>(next few slides are the example of how to use the catalogue – handy for pass on the PPT after session)</a:t>
            </a:r>
          </a:p>
          <a:p>
            <a:endParaRPr lang="en-GB" dirty="0"/>
          </a:p>
          <a:p>
            <a:r>
              <a:rPr lang="en-GB" dirty="0"/>
              <a:t>Live demo in the class for these points</a:t>
            </a:r>
          </a:p>
          <a:p>
            <a:r>
              <a:rPr lang="en-GB" dirty="0"/>
              <a:t>Landing page: </a:t>
            </a:r>
          </a:p>
          <a:p>
            <a:r>
              <a:rPr lang="en-GB" dirty="0"/>
              <a:t>sign in – use student credentials</a:t>
            </a:r>
          </a:p>
          <a:p>
            <a:r>
              <a:rPr lang="en-GB" dirty="0"/>
              <a:t>Intro menu top down, left to right</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Search default to ‘</a:t>
            </a:r>
            <a:r>
              <a:rPr lang="en-GB" dirty="0" err="1"/>
              <a:t>eResources</a:t>
            </a:r>
            <a:r>
              <a:rPr lang="en-GB" dirty="0"/>
              <a:t>’</a:t>
            </a:r>
          </a:p>
          <a:p>
            <a:pPr marL="171450" indent="-171450">
              <a:buFont typeface="Arial" panose="020B0604020202020204" pitchFamily="34" charset="0"/>
              <a:buChar char="•"/>
            </a:pPr>
            <a:r>
              <a:rPr lang="en-GB" dirty="0"/>
              <a:t>Menu below ‘basic search bar’</a:t>
            </a:r>
          </a:p>
          <a:p>
            <a:pPr marL="171450" indent="-171450">
              <a:buFont typeface="Arial" panose="020B0604020202020204" pitchFamily="34" charset="0"/>
              <a:buChar char="•"/>
            </a:pPr>
            <a:r>
              <a:rPr lang="en-GB" dirty="0"/>
              <a:t>New books </a:t>
            </a:r>
            <a:r>
              <a:rPr lang="en-GB" dirty="0" err="1"/>
              <a:t>calasaul</a:t>
            </a:r>
            <a:r>
              <a:rPr lang="en-GB" dirty="0"/>
              <a:t> </a:t>
            </a:r>
          </a:p>
          <a:p>
            <a:pPr marL="171450" indent="-171450">
              <a:buFont typeface="Arial" panose="020B0604020202020204" pitchFamily="34" charset="0"/>
              <a:buChar char="•"/>
            </a:pPr>
            <a:r>
              <a:rPr lang="en-GB" dirty="0"/>
              <a:t>Links to ‘library essentials’</a:t>
            </a:r>
          </a:p>
          <a:p>
            <a:pPr marL="171450" indent="-171450">
              <a:buFont typeface="Arial" panose="020B0604020202020204" pitchFamily="34" charset="0"/>
              <a:buChar char="•"/>
            </a:pPr>
            <a:r>
              <a:rPr lang="en-GB" dirty="0"/>
              <a:t>Our contact links for email or book appointment with us</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5</a:t>
            </a:fld>
            <a:endParaRPr lang="en-GB"/>
          </a:p>
        </p:txBody>
      </p:sp>
    </p:spTree>
    <p:extLst>
      <p:ext uri="{BB962C8B-B14F-4D97-AF65-F5344CB8AC3E}">
        <p14:creationId xmlns:p14="http://schemas.microsoft.com/office/powerpoint/2010/main" val="30601995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 begin your simple search straightaway on the library web pages. Input an author’s name or some keywords relating to a title or subject. Do not add too many. Then press the </a:t>
            </a:r>
            <a:r>
              <a:rPr lang="en-GB" b="1" dirty="0"/>
              <a:t>search button </a:t>
            </a:r>
            <a:r>
              <a:rPr lang="en-GB" dirty="0"/>
              <a:t>…</a:t>
            </a:r>
          </a:p>
          <a:p>
            <a:endParaRPr lang="en-GB" dirty="0"/>
          </a:p>
          <a:p>
            <a:r>
              <a:rPr lang="en-GB" dirty="0"/>
              <a:t>You may at this point be asked to </a:t>
            </a:r>
            <a:r>
              <a:rPr lang="en-GB" b="1" dirty="0"/>
              <a:t>sign in. </a:t>
            </a:r>
            <a:r>
              <a:rPr lang="en-GB" dirty="0"/>
              <a:t>Use your university ID and password. The system will recognise you as a member of the university and give you access to the subscribed content and enhanced functionality all members of the university are entitled to. You will also have access to your library account, where you can check your status, or save and retrieve the information you have saved. </a:t>
            </a:r>
          </a:p>
          <a:p>
            <a:endParaRPr lang="en-GB" dirty="0"/>
          </a:p>
          <a:p>
            <a:r>
              <a:rPr lang="en-GB" dirty="0"/>
              <a:t>For more detailed information, see our online </a:t>
            </a:r>
            <a:r>
              <a:rPr lang="en-GB" b="1" dirty="0"/>
              <a:t>Introduction to searching </a:t>
            </a:r>
            <a:r>
              <a:rPr lang="en-GB" dirty="0"/>
              <a:t>course.</a:t>
            </a:r>
          </a:p>
        </p:txBody>
      </p:sp>
      <p:sp>
        <p:nvSpPr>
          <p:cNvPr id="4" name="Slide Number Placeholder 3"/>
          <p:cNvSpPr>
            <a:spLocks noGrp="1"/>
          </p:cNvSpPr>
          <p:nvPr>
            <p:ph type="sldNum" sz="quarter" idx="5"/>
          </p:nvPr>
        </p:nvSpPr>
        <p:spPr/>
        <p:txBody>
          <a:bodyPr/>
          <a:lstStyle/>
          <a:p>
            <a:fld id="{7C1845D0-53D4-4312-8F17-71CDCA72431A}" type="slidenum">
              <a:rPr lang="en-GB" smtClean="0"/>
              <a:t>6</a:t>
            </a:fld>
            <a:endParaRPr lang="en-GB"/>
          </a:p>
        </p:txBody>
      </p:sp>
    </p:spTree>
    <p:extLst>
      <p:ext uri="{BB962C8B-B14F-4D97-AF65-F5344CB8AC3E}">
        <p14:creationId xmlns:p14="http://schemas.microsoft.com/office/powerpoint/2010/main" val="31703351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Use ‘outdoor education’ search in subject</a:t>
            </a:r>
          </a:p>
          <a:p>
            <a:endParaRPr lang="en-GB" dirty="0"/>
          </a:p>
          <a:p>
            <a:r>
              <a:rPr lang="en-GB" dirty="0"/>
              <a:t>Then use </a:t>
            </a:r>
          </a:p>
          <a:p>
            <a:endParaRPr lang="en-GB" dirty="0"/>
          </a:p>
          <a:p>
            <a:r>
              <a:rPr lang="en-GB" dirty="0"/>
              <a:t>#the outdoor classroom ages 3-7: using ideas from forest schools to enrich</a:t>
            </a:r>
          </a:p>
          <a:p>
            <a:endParaRPr lang="en-GB" dirty="0"/>
          </a:p>
          <a:p>
            <a:r>
              <a:rPr lang="en-GB" dirty="0"/>
              <a:t>Or</a:t>
            </a:r>
          </a:p>
          <a:p>
            <a:endParaRPr lang="en-GB" dirty="0"/>
          </a:p>
          <a:p>
            <a:r>
              <a:rPr lang="en-GB" dirty="0"/>
              <a:t>#routledge international handbook of outdoor studies (it has ‘outdoor education’ and ‘outdoor recreation’ as in subject term)</a:t>
            </a:r>
          </a:p>
        </p:txBody>
      </p:sp>
      <p:sp>
        <p:nvSpPr>
          <p:cNvPr id="4" name="Slide Number Placeholder 3"/>
          <p:cNvSpPr>
            <a:spLocks noGrp="1"/>
          </p:cNvSpPr>
          <p:nvPr>
            <p:ph type="sldNum" sz="quarter" idx="5"/>
          </p:nvPr>
        </p:nvSpPr>
        <p:spPr/>
        <p:txBody>
          <a:bodyPr/>
          <a:lstStyle/>
          <a:p>
            <a:fld id="{7C1845D0-53D4-4312-8F17-71CDCA72431A}" type="slidenum">
              <a:rPr lang="en-GB" smtClean="0"/>
              <a:t>8</a:t>
            </a:fld>
            <a:endParaRPr lang="en-GB"/>
          </a:p>
        </p:txBody>
      </p:sp>
    </p:spTree>
    <p:extLst>
      <p:ext uri="{BB962C8B-B14F-4D97-AF65-F5344CB8AC3E}">
        <p14:creationId xmlns:p14="http://schemas.microsoft.com/office/powerpoint/2010/main" val="41960319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9</a:t>
            </a:fld>
            <a:endParaRPr lang="en-GB"/>
          </a:p>
        </p:txBody>
      </p:sp>
    </p:spTree>
    <p:extLst>
      <p:ext uri="{BB962C8B-B14F-4D97-AF65-F5344CB8AC3E}">
        <p14:creationId xmlns:p14="http://schemas.microsoft.com/office/powerpoint/2010/main" val="17984387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If you return a lot of hits in your results, you can begin to refine them, to make them more relevant to your research topic. You can do this by using the drop-down menus immediately under the search box. For example, you can tell the system to only search for items where words in the record appear exactly as you have input them.  This can be useful if you  wish to search for a phrase which means something specific within your search topic, such as “study skills”, “inclusive education” or “reflective learning”.</a:t>
            </a:r>
          </a:p>
          <a:p>
            <a:endParaRPr lang="en-GB" dirty="0"/>
          </a:p>
          <a:p>
            <a:r>
              <a:rPr lang="en-GB" dirty="0"/>
              <a:t>You can also tweak your results by using the filters on the left of the screen. This is useful if you wish to, for example, refine your search by format, by resource type, by publication date or by language. Take some time to understand what filters are available and how they can help you in your search strategy.</a:t>
            </a:r>
          </a:p>
          <a:p>
            <a:endParaRPr lang="en-GB" dirty="0"/>
          </a:p>
          <a:p>
            <a:r>
              <a:rPr lang="en-GB" dirty="0"/>
              <a:t>Alternatively, you can add simply additional terms to your search …</a:t>
            </a:r>
          </a:p>
        </p:txBody>
      </p:sp>
      <p:sp>
        <p:nvSpPr>
          <p:cNvPr id="4" name="Slide Number Placeholder 3"/>
          <p:cNvSpPr>
            <a:spLocks noGrp="1"/>
          </p:cNvSpPr>
          <p:nvPr>
            <p:ph type="sldNum" sz="quarter" idx="5"/>
          </p:nvPr>
        </p:nvSpPr>
        <p:spPr/>
        <p:txBody>
          <a:bodyPr/>
          <a:lstStyle/>
          <a:p>
            <a:fld id="{7C1845D0-53D4-4312-8F17-71CDCA72431A}" type="slidenum">
              <a:rPr lang="en-GB" smtClean="0"/>
              <a:t>10</a:t>
            </a:fld>
            <a:endParaRPr lang="en-GB"/>
          </a:p>
        </p:txBody>
      </p:sp>
    </p:spTree>
    <p:extLst>
      <p:ext uri="{BB962C8B-B14F-4D97-AF65-F5344CB8AC3E}">
        <p14:creationId xmlns:p14="http://schemas.microsoft.com/office/powerpoint/2010/main" val="41853323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can specify that you only want to see results which include print books.  Use the filters on the left of the screen – choose </a:t>
            </a:r>
            <a:r>
              <a:rPr lang="en-GB" i="1" dirty="0"/>
              <a:t>Held by library </a:t>
            </a:r>
            <a:r>
              <a:rPr lang="en-GB" dirty="0"/>
              <a:t>and then </a:t>
            </a:r>
            <a:r>
              <a:rPr lang="en-GB" i="1" dirty="0"/>
              <a:t>Books. </a:t>
            </a:r>
            <a:r>
              <a:rPr lang="en-GB" dirty="0"/>
              <a:t>You can further refine by library location, if you wish to.</a:t>
            </a:r>
          </a:p>
          <a:p>
            <a:endParaRPr lang="en-GB" dirty="0"/>
          </a:p>
          <a:p>
            <a:r>
              <a:rPr lang="en-GB" dirty="0"/>
              <a:t>For more information about a book, click on the record. From here, you can scroll down a more detailed record to find out how many copies are held and at what campus library you can find them. You can see which items are out on loan and which ones are currently in place on the library shelves.</a:t>
            </a:r>
          </a:p>
          <a:p>
            <a:endParaRPr lang="en-GB" dirty="0"/>
          </a:p>
          <a:p>
            <a:r>
              <a:rPr lang="en-GB" dirty="0"/>
              <a:t>To see exactly where the book is located in the library, click on the </a:t>
            </a:r>
            <a:r>
              <a:rPr lang="en-GB" i="1" dirty="0"/>
              <a:t>Map it </a:t>
            </a:r>
            <a:r>
              <a:rPr lang="en-GB" dirty="0"/>
              <a:t>option, and a map will appear, showing you which in which library and on which shelf the book can be found.</a:t>
            </a:r>
          </a:p>
        </p:txBody>
      </p:sp>
      <p:sp>
        <p:nvSpPr>
          <p:cNvPr id="4" name="Slide Number Placeholder 3"/>
          <p:cNvSpPr>
            <a:spLocks noGrp="1"/>
          </p:cNvSpPr>
          <p:nvPr>
            <p:ph type="sldNum" sz="quarter" idx="5"/>
          </p:nvPr>
        </p:nvSpPr>
        <p:spPr/>
        <p:txBody>
          <a:bodyPr/>
          <a:lstStyle/>
          <a:p>
            <a:fld id="{7C1845D0-53D4-4312-8F17-71CDCA72431A}" type="slidenum">
              <a:rPr lang="en-GB" smtClean="0"/>
              <a:t>11</a:t>
            </a:fld>
            <a:endParaRPr lang="en-GB"/>
          </a:p>
        </p:txBody>
      </p:sp>
    </p:spTree>
    <p:extLst>
      <p:ext uri="{BB962C8B-B14F-4D97-AF65-F5344CB8AC3E}">
        <p14:creationId xmlns:p14="http://schemas.microsoft.com/office/powerpoint/2010/main" val="244501425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12</a:t>
            </a:fld>
            <a:endParaRPr lang="en-GB"/>
          </a:p>
        </p:txBody>
      </p:sp>
    </p:spTree>
    <p:extLst>
      <p:ext uri="{BB962C8B-B14F-4D97-AF65-F5344CB8AC3E}">
        <p14:creationId xmlns:p14="http://schemas.microsoft.com/office/powerpoint/2010/main" val="86963615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13</a:t>
            </a:fld>
            <a:endParaRPr lang="en-GB"/>
          </a:p>
        </p:txBody>
      </p:sp>
    </p:spTree>
    <p:extLst>
      <p:ext uri="{BB962C8B-B14F-4D97-AF65-F5344CB8AC3E}">
        <p14:creationId xmlns:p14="http://schemas.microsoft.com/office/powerpoint/2010/main" val="209498399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DFBDFBD-5117-BDA4-E2C8-72DD96CC84F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48B676E-3058-5DAD-0D80-888733E0B73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4526E17-EFF4-26E1-809E-73EC02A58444}"/>
              </a:ext>
            </a:extLst>
          </p:cNvPr>
          <p:cNvSpPr>
            <a:spLocks noGrp="1"/>
          </p:cNvSpPr>
          <p:nvPr>
            <p:ph type="body" idx="1"/>
          </p:nvPr>
        </p:nvSpPr>
        <p:spPr/>
        <p:txBody>
          <a:bodyPr/>
          <a:lstStyle/>
          <a:p>
            <a:r>
              <a:rPr lang="en-GB" dirty="0"/>
              <a:t>Each item has a detailed record, which will give you more information about the item you are interested in. It is also a very useful way to find related keywords, phrases and authors with which to do further searches.</a:t>
            </a:r>
          </a:p>
          <a:p>
            <a:endParaRPr lang="en-GB" dirty="0"/>
          </a:p>
          <a:p>
            <a:r>
              <a:rPr lang="en-GB" dirty="0"/>
              <a:t>On the detailed record, you can find the full publication details which you will need for referencing; save results to your library account, to your own reading list or to RefWorks; see additional authors and keywords; read a descriptive summary of the article; locate the DOI which is often needed for referencing; and check out related citations – either those read by your author when writing this article or the titles written by later author’s who have cited this article in their work.</a:t>
            </a:r>
          </a:p>
          <a:p>
            <a:endParaRPr lang="en-GB" dirty="0"/>
          </a:p>
          <a:p>
            <a:r>
              <a:rPr lang="en-GB" dirty="0"/>
              <a:t>There is a wealth of information on this page. Spend some time getting familiar with it and build upon what you have found.</a:t>
            </a:r>
          </a:p>
        </p:txBody>
      </p:sp>
      <p:sp>
        <p:nvSpPr>
          <p:cNvPr id="4" name="Slide Number Placeholder 3">
            <a:extLst>
              <a:ext uri="{FF2B5EF4-FFF2-40B4-BE49-F238E27FC236}">
                <a16:creationId xmlns:a16="http://schemas.microsoft.com/office/drawing/2014/main" id="{2414E077-0C8E-2196-1750-10FFE480C886}"/>
              </a:ext>
            </a:extLst>
          </p:cNvPr>
          <p:cNvSpPr>
            <a:spLocks noGrp="1"/>
          </p:cNvSpPr>
          <p:nvPr>
            <p:ph type="sldNum" sz="quarter" idx="5"/>
          </p:nvPr>
        </p:nvSpPr>
        <p:spPr/>
        <p:txBody>
          <a:bodyPr/>
          <a:lstStyle/>
          <a:p>
            <a:fld id="{7C1845D0-53D4-4312-8F17-71CDCA72431A}" type="slidenum">
              <a:rPr lang="en-GB" smtClean="0"/>
              <a:t>14</a:t>
            </a:fld>
            <a:endParaRPr lang="en-GB"/>
          </a:p>
        </p:txBody>
      </p:sp>
    </p:spTree>
    <p:extLst>
      <p:ext uri="{BB962C8B-B14F-4D97-AF65-F5344CB8AC3E}">
        <p14:creationId xmlns:p14="http://schemas.microsoft.com/office/powerpoint/2010/main" val="345999480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dirty="0"/>
              <a:t>You can request a print item if </a:t>
            </a:r>
            <a:r>
              <a:rPr lang="en-GB" sz="1200" dirty="0">
                <a:latin typeface="Arial" panose="020B0604020202020204" pitchFamily="34" charset="0"/>
                <a:cs typeface="Arial" panose="020B0604020202020204" pitchFamily="34" charset="0"/>
              </a:rPr>
              <a:t>all copies are out on loan, or if you would like an item which is not available at your home library to be delivered to there.  </a:t>
            </a:r>
            <a:r>
              <a:rPr lang="en-GB" dirty="0"/>
              <a:t>To request a print book, click on the </a:t>
            </a:r>
            <a:r>
              <a:rPr lang="en-GB" i="1" dirty="0"/>
              <a:t>Request item </a:t>
            </a:r>
            <a:r>
              <a:rPr lang="en-GB" dirty="0"/>
              <a:t>option and choose a location from the drop-down </a:t>
            </a:r>
            <a:r>
              <a:rPr lang="en-GB" i="1" dirty="0"/>
              <a:t>Pickup Location </a:t>
            </a:r>
            <a:r>
              <a:rPr lang="en-GB" i="0" dirty="0"/>
              <a:t>menu. </a:t>
            </a:r>
            <a:r>
              <a:rPr lang="en-GB" dirty="0"/>
              <a:t>When available, you will receive an email telling you that the book has been sent to your home library. You will have 7 days to pick it up.</a:t>
            </a:r>
          </a:p>
          <a:p>
            <a:endParaRPr lang="en-GB" dirty="0"/>
          </a:p>
          <a:p>
            <a:r>
              <a:rPr lang="en-GB" dirty="0"/>
              <a:t>If you are a registered distance student, you </a:t>
            </a:r>
            <a:r>
              <a:rPr lang="en-GB" sz="1200" dirty="0">
                <a:latin typeface="Arial" panose="020B0604020202020204" pitchFamily="34" charset="0"/>
                <a:cs typeface="Arial" panose="020B0604020202020204" pitchFamily="34" charset="0"/>
              </a:rPr>
              <a:t>can have items posted to your home address. Please see the </a:t>
            </a:r>
            <a:r>
              <a:rPr lang="en-GB" sz="1200" b="1" dirty="0">
                <a:latin typeface="Arial" panose="020B0604020202020204" pitchFamily="34" charset="0"/>
                <a:cs typeface="Arial" panose="020B0604020202020204" pitchFamily="34" charset="0"/>
              </a:rPr>
              <a:t>Services for Distance Learners </a:t>
            </a:r>
            <a:r>
              <a:rPr lang="en-GB" sz="1200" dirty="0">
                <a:latin typeface="Arial" panose="020B0604020202020204" pitchFamily="34" charset="0"/>
                <a:cs typeface="Arial" panose="020B0604020202020204" pitchFamily="34" charset="0"/>
              </a:rPr>
              <a:t>page for further information.</a:t>
            </a:r>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15</a:t>
            </a:fld>
            <a:endParaRPr lang="en-GB"/>
          </a:p>
        </p:txBody>
      </p:sp>
    </p:spTree>
    <p:extLst>
      <p:ext uri="{BB962C8B-B14F-4D97-AF65-F5344CB8AC3E}">
        <p14:creationId xmlns:p14="http://schemas.microsoft.com/office/powerpoint/2010/main" val="13714631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latin typeface="Arial" panose="020B0604020202020204" pitchFamily="34" charset="0"/>
                <a:cs typeface="Arial" panose="020B0604020202020204" pitchFamily="34" charset="0"/>
              </a:rPr>
              <a:t>There are a number of ways in which you can save your results form the detailed record page. </a:t>
            </a:r>
          </a:p>
          <a:p>
            <a:endParaRPr lang="en-GB" sz="12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Click on the </a:t>
            </a:r>
            <a:r>
              <a:rPr lang="en-GB" sz="1200" b="1" dirty="0">
                <a:latin typeface="Arial" panose="020B0604020202020204" pitchFamily="34" charset="0"/>
                <a:cs typeface="Arial" panose="020B0604020202020204" pitchFamily="34" charset="0"/>
              </a:rPr>
              <a:t>pin</a:t>
            </a:r>
            <a:r>
              <a:rPr lang="en-GB" sz="1200" dirty="0">
                <a:latin typeface="Arial" panose="020B0604020202020204" pitchFamily="34" charset="0"/>
                <a:cs typeface="Arial" panose="020B0604020202020204" pitchFamily="34" charset="0"/>
              </a:rPr>
              <a:t> on the top right corner of the screen to save your item to your library account. You can then add labels to each item saved. This is a useful way to save and organise results that you find on the library catalogue. We will look at this in the next slide.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Arial" panose="020B0604020202020204" pitchFamily="34" charset="0"/>
                <a:cs typeface="Arial" panose="020B0604020202020204" pitchFamily="34" charset="0"/>
              </a:rPr>
              <a:t>Click on the </a:t>
            </a:r>
            <a:r>
              <a:rPr lang="en-GB" sz="1200" b="1" dirty="0">
                <a:latin typeface="Arial" panose="020B0604020202020204" pitchFamily="34" charset="0"/>
                <a:cs typeface="Arial" panose="020B0604020202020204" pitchFamily="34" charset="0"/>
              </a:rPr>
              <a:t>Reading List </a:t>
            </a:r>
            <a:r>
              <a:rPr lang="en-GB" sz="1200" dirty="0">
                <a:latin typeface="Arial" panose="020B0604020202020204" pitchFamily="34" charset="0"/>
                <a:cs typeface="Arial" panose="020B0604020202020204" pitchFamily="34" charset="0"/>
              </a:rPr>
              <a:t>icon to save an item to your own online resource list. This is a good way to save and organise results found on the library catalogue and online. For more information, see our previous video on online resource lists.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Arial" panose="020B0604020202020204" pitchFamily="34" charset="0"/>
              <a:cs typeface="Arial" panose="020B0604020202020204" pitchFamily="34" charset="0"/>
            </a:endParaRPr>
          </a:p>
          <a:p>
            <a:pPr marL="0" indent="0">
              <a:buFont typeface="Arial" panose="020B0604020202020204" pitchFamily="34" charset="0"/>
              <a:buNone/>
            </a:pPr>
            <a:r>
              <a:rPr lang="en-GB" sz="1200" dirty="0">
                <a:latin typeface="Arial" panose="020B0604020202020204" pitchFamily="34" charset="0"/>
                <a:cs typeface="Arial" panose="020B0604020202020204" pitchFamily="34" charset="0"/>
              </a:rPr>
              <a:t>Click n the </a:t>
            </a:r>
            <a:r>
              <a:rPr lang="en-GB" sz="1200" b="1" dirty="0">
                <a:latin typeface="Arial" panose="020B0604020202020204" pitchFamily="34" charset="0"/>
                <a:cs typeface="Arial" panose="020B0604020202020204" pitchFamily="34" charset="0"/>
              </a:rPr>
              <a:t>RefWorks</a:t>
            </a:r>
            <a:r>
              <a:rPr lang="en-GB" sz="1200" dirty="0">
                <a:latin typeface="Arial" panose="020B0604020202020204" pitchFamily="34" charset="0"/>
                <a:cs typeface="Arial" panose="020B0604020202020204" pitchFamily="34" charset="0"/>
              </a:rPr>
              <a:t> icon to save the item to your RefWorks account. You can create a free RefWorks account by using your university ID and password. Consider RefWorks at this stage, will give you the benefit when you progress to L5 and L6.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16</a:t>
            </a:fld>
            <a:endParaRPr lang="en-GB"/>
          </a:p>
        </p:txBody>
      </p:sp>
    </p:spTree>
    <p:extLst>
      <p:ext uri="{BB962C8B-B14F-4D97-AF65-F5344CB8AC3E}">
        <p14:creationId xmlns:p14="http://schemas.microsoft.com/office/powerpoint/2010/main" val="30197424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18</a:t>
            </a:fld>
            <a:endParaRPr lang="en-GB"/>
          </a:p>
        </p:txBody>
      </p:sp>
    </p:spTree>
    <p:extLst>
      <p:ext uri="{BB962C8B-B14F-4D97-AF65-F5344CB8AC3E}">
        <p14:creationId xmlns:p14="http://schemas.microsoft.com/office/powerpoint/2010/main" val="39899270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19</a:t>
            </a:fld>
            <a:endParaRPr lang="en-GB"/>
          </a:p>
        </p:txBody>
      </p:sp>
    </p:spTree>
    <p:extLst>
      <p:ext uri="{BB962C8B-B14F-4D97-AF65-F5344CB8AC3E}">
        <p14:creationId xmlns:p14="http://schemas.microsoft.com/office/powerpoint/2010/main" val="310677227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Help and support is always available. We have d</a:t>
            </a:r>
            <a:r>
              <a:rPr lang="en-GB" sz="1200" dirty="0">
                <a:latin typeface="Calibri" panose="020F0502020204030204" pitchFamily="34" charset="0"/>
                <a:cs typeface="Calibri" panose="020F0502020204030204" pitchFamily="34" charset="0"/>
              </a:rPr>
              <a:t>esigned 4 online courses to help you develop your academic and information skills. The online curriculum covers a wide range of topics. You can choose to either w</a:t>
            </a:r>
            <a:r>
              <a:rPr lang="en-GB" sz="1200" dirty="0">
                <a:latin typeface="Arial" panose="020B0604020202020204" pitchFamily="34" charset="0"/>
                <a:cs typeface="Arial" panose="020B0604020202020204" pitchFamily="34" charset="0"/>
              </a:rPr>
              <a:t>ork your way through the structured units in your own time, at your own pace, or just pop in to check a quick query. You can return as often as necessary.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0" dirty="0"/>
              <a:t>Navigate to the </a:t>
            </a:r>
            <a:r>
              <a:rPr lang="en-GB" b="1" dirty="0"/>
              <a:t>Finding and Using Information </a:t>
            </a:r>
            <a:r>
              <a:rPr lang="en-GB" b="0" dirty="0"/>
              <a:t>c</a:t>
            </a:r>
            <a:r>
              <a:rPr lang="en-GB" dirty="0"/>
              <a:t>ourse. From here, choose the </a:t>
            </a:r>
            <a:r>
              <a:rPr lang="en-GB" b="1" dirty="0"/>
              <a:t>Searching for Information </a:t>
            </a:r>
            <a:r>
              <a:rPr lang="en-GB" dirty="0"/>
              <a:t>unit. This explains in more detail much of what we have looked at today. We recommend working through </a:t>
            </a:r>
            <a:r>
              <a:rPr lang="en-GB" b="1" dirty="0"/>
              <a:t>Section 1: Introduction to Searching</a:t>
            </a:r>
            <a:r>
              <a:rPr lang="en-GB" dirty="0"/>
              <a:t> and </a:t>
            </a:r>
            <a:r>
              <a:rPr lang="en-GB" b="1" dirty="0"/>
              <a:t>Section 2: Searching for journal articles</a:t>
            </a:r>
            <a:r>
              <a:rPr lang="en-GB" dirty="0"/>
              <a: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We hope that this introduction to searching the library catalogue has been helpful. And we hope to see you in the future. Your lecturer can book </a:t>
            </a:r>
            <a:r>
              <a:rPr lang="en-GB" dirty="0" err="1"/>
              <a:t>infoskills</a:t>
            </a:r>
            <a:r>
              <a:rPr lang="en-GB" dirty="0"/>
              <a:t> sessions with us, which can be delivered in your classroom. And remember that you can contact Connie and myself if you have any quick queries or would like a more detailed 1-2-1 meeting.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20</a:t>
            </a:fld>
            <a:endParaRPr lang="en-GB"/>
          </a:p>
        </p:txBody>
      </p:sp>
    </p:spTree>
    <p:extLst>
      <p:ext uri="{BB962C8B-B14F-4D97-AF65-F5344CB8AC3E}">
        <p14:creationId xmlns:p14="http://schemas.microsoft.com/office/powerpoint/2010/main" val="210388513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C5DAE9-9820-E392-A363-25FB8284F97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0C37B64-ACE5-D0D5-D582-A6683AE6812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D6744D1-0136-051E-E355-17D1DBC882E8}"/>
              </a:ext>
            </a:extLst>
          </p:cNvPr>
          <p:cNvSpPr>
            <a:spLocks noGrp="1"/>
          </p:cNvSpPr>
          <p:nvPr>
            <p:ph type="body" idx="1"/>
          </p:nvPr>
        </p:nvSpPr>
        <p:spPr/>
        <p:txBody>
          <a:bodyPr/>
          <a:lstStyle/>
          <a:p>
            <a:endParaRPr lang="en-GB">
              <a:cs typeface="Calibri"/>
            </a:endParaRPr>
          </a:p>
        </p:txBody>
      </p:sp>
      <p:sp>
        <p:nvSpPr>
          <p:cNvPr id="4" name="Slide Number Placeholder 3">
            <a:extLst>
              <a:ext uri="{FF2B5EF4-FFF2-40B4-BE49-F238E27FC236}">
                <a16:creationId xmlns:a16="http://schemas.microsoft.com/office/drawing/2014/main" id="{B35F71FA-F540-4774-3050-BDC6FDD45CB7}"/>
              </a:ext>
            </a:extLst>
          </p:cNvPr>
          <p:cNvSpPr>
            <a:spLocks noGrp="1"/>
          </p:cNvSpPr>
          <p:nvPr>
            <p:ph type="sldNum" sz="quarter" idx="5"/>
          </p:nvPr>
        </p:nvSpPr>
        <p:spPr/>
        <p:txBody>
          <a:bodyPr/>
          <a:lstStyle/>
          <a:p>
            <a:fld id="{7C1845D0-53D4-4312-8F17-71CDCA72431A}" type="slidenum">
              <a:rPr lang="en-GB" smtClean="0"/>
              <a:t>21</a:t>
            </a:fld>
            <a:endParaRPr lang="en-GB"/>
          </a:p>
        </p:txBody>
      </p:sp>
    </p:spTree>
    <p:extLst>
      <p:ext uri="{BB962C8B-B14F-4D97-AF65-F5344CB8AC3E}">
        <p14:creationId xmlns:p14="http://schemas.microsoft.com/office/powerpoint/2010/main" val="352891969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22</a:t>
            </a:fld>
            <a:endParaRPr lang="en-GB"/>
          </a:p>
        </p:txBody>
      </p:sp>
    </p:spTree>
    <p:extLst>
      <p:ext uri="{BB962C8B-B14F-4D97-AF65-F5344CB8AC3E}">
        <p14:creationId xmlns:p14="http://schemas.microsoft.com/office/powerpoint/2010/main" val="391606798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1845D0-53D4-4312-8F17-71CDCA72431A}" type="slidenum">
              <a:rPr lang="en-GB" smtClean="0"/>
              <a:t>23</a:t>
            </a:fld>
            <a:endParaRPr lang="en-GB"/>
          </a:p>
        </p:txBody>
      </p:sp>
    </p:spTree>
    <p:extLst>
      <p:ext uri="{BB962C8B-B14F-4D97-AF65-F5344CB8AC3E}">
        <p14:creationId xmlns:p14="http://schemas.microsoft.com/office/powerpoint/2010/main" val="364804607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are always pleased to receive feedback and would be happy if you can tell us how we did. If you have any comments on this presentation, scan the QR code and let us know …</a:t>
            </a:r>
          </a:p>
          <a:p>
            <a:endParaRPr lang="en-GB" dirty="0"/>
          </a:p>
          <a:p>
            <a:r>
              <a:rPr lang="en-GB" dirty="0"/>
              <a:t>Thank you.</a:t>
            </a:r>
          </a:p>
        </p:txBody>
      </p:sp>
      <p:sp>
        <p:nvSpPr>
          <p:cNvPr id="4" name="Slide Number Placeholder 3"/>
          <p:cNvSpPr>
            <a:spLocks noGrp="1"/>
          </p:cNvSpPr>
          <p:nvPr>
            <p:ph type="sldNum" sz="quarter" idx="5"/>
          </p:nvPr>
        </p:nvSpPr>
        <p:spPr/>
        <p:txBody>
          <a:bodyPr/>
          <a:lstStyle/>
          <a:p>
            <a:fld id="{7C1845D0-53D4-4312-8F17-71CDCA72431A}" type="slidenum">
              <a:rPr lang="en-GB" smtClean="0"/>
              <a:t>24</a:t>
            </a:fld>
            <a:endParaRPr lang="en-GB"/>
          </a:p>
        </p:txBody>
      </p:sp>
    </p:spTree>
    <p:extLst>
      <p:ext uri="{BB962C8B-B14F-4D97-AF65-F5344CB8AC3E}">
        <p14:creationId xmlns:p14="http://schemas.microsoft.com/office/powerpoint/2010/main" val="7972502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image" Target="../media/image1.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8.png"/><Relationship Id="rId2" Type="http://schemas.openxmlformats.org/officeDocument/2006/relationships/image" Target="../media/image4.png"/><Relationship Id="rId1" Type="http://schemas.openxmlformats.org/officeDocument/2006/relationships/slideMaster" Target="../slideMasters/slideMaster1.xml"/><Relationship Id="rId6" Type="http://schemas.openxmlformats.org/officeDocument/2006/relationships/image" Target="../media/image7.png"/><Relationship Id="rId5" Type="http://schemas.openxmlformats.org/officeDocument/2006/relationships/image" Target="../media/image3.png"/><Relationship Id="rId4" Type="http://schemas.openxmlformats.org/officeDocument/2006/relationships/image" Target="../media/image1.png"/></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43C692-58CA-66F0-6A81-65FB844BE3B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17B72B4-3A50-CB02-AD1D-43B5F8A0FE4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221AD97-0A33-A5E7-A02F-8CB0D124A70E}"/>
              </a:ext>
            </a:extLst>
          </p:cNvPr>
          <p:cNvSpPr>
            <a:spLocks noGrp="1"/>
          </p:cNvSpPr>
          <p:nvPr>
            <p:ph type="dt" sz="half" idx="10"/>
          </p:nvPr>
        </p:nvSpPr>
        <p:spPr/>
        <p:txBody>
          <a:bodyPr/>
          <a:lstStyle/>
          <a:p>
            <a:fld id="{6C8CEDEF-EFA7-4425-8238-A65F7DD3EE55}" type="datetimeFigureOut">
              <a:rPr lang="en-GB" smtClean="0"/>
              <a:t>17/11/2025</a:t>
            </a:fld>
            <a:endParaRPr lang="en-GB"/>
          </a:p>
        </p:txBody>
      </p:sp>
      <p:sp>
        <p:nvSpPr>
          <p:cNvPr id="5" name="Footer Placeholder 4">
            <a:extLst>
              <a:ext uri="{FF2B5EF4-FFF2-40B4-BE49-F238E27FC236}">
                <a16:creationId xmlns:a16="http://schemas.microsoft.com/office/drawing/2014/main" id="{835559BF-765B-23FF-9B5A-3C68EAE661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DA1AFC-4406-88F6-205F-8629509FA30E}"/>
              </a:ext>
            </a:extLst>
          </p:cNvPr>
          <p:cNvSpPr>
            <a:spLocks noGrp="1"/>
          </p:cNvSpPr>
          <p:nvPr>
            <p:ph type="sldNum" sz="quarter" idx="12"/>
          </p:nvPr>
        </p:nvSpPr>
        <p:spPr/>
        <p:txBody>
          <a:bodyPr/>
          <a:lstStyle/>
          <a:p>
            <a:fld id="{FF5D3925-8D48-4F08-988E-7C898E87EF28}" type="slidenum">
              <a:rPr lang="en-GB" smtClean="0"/>
              <a:t>‹#›</a:t>
            </a:fld>
            <a:endParaRPr lang="en-GB"/>
          </a:p>
        </p:txBody>
      </p:sp>
    </p:spTree>
    <p:extLst>
      <p:ext uri="{BB962C8B-B14F-4D97-AF65-F5344CB8AC3E}">
        <p14:creationId xmlns:p14="http://schemas.microsoft.com/office/powerpoint/2010/main" val="30214108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C02DB-E956-D227-742D-5555516054B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2ABB460-3D1A-FE0D-104E-35144986873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6E4FC0-2B9B-AEF5-FA4C-C96EB99CE83C}"/>
              </a:ext>
            </a:extLst>
          </p:cNvPr>
          <p:cNvSpPr>
            <a:spLocks noGrp="1"/>
          </p:cNvSpPr>
          <p:nvPr>
            <p:ph type="dt" sz="half" idx="10"/>
          </p:nvPr>
        </p:nvSpPr>
        <p:spPr/>
        <p:txBody>
          <a:bodyPr/>
          <a:lstStyle/>
          <a:p>
            <a:fld id="{6C8CEDEF-EFA7-4425-8238-A65F7DD3EE55}" type="datetimeFigureOut">
              <a:rPr lang="en-GB" smtClean="0"/>
              <a:t>17/11/2025</a:t>
            </a:fld>
            <a:endParaRPr lang="en-GB"/>
          </a:p>
        </p:txBody>
      </p:sp>
      <p:sp>
        <p:nvSpPr>
          <p:cNvPr id="5" name="Footer Placeholder 4">
            <a:extLst>
              <a:ext uri="{FF2B5EF4-FFF2-40B4-BE49-F238E27FC236}">
                <a16:creationId xmlns:a16="http://schemas.microsoft.com/office/drawing/2014/main" id="{AE0D710E-C3F2-CF77-E20B-C76044B66A1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DB433B9-9ECA-97E7-174C-6898355A7796}"/>
              </a:ext>
            </a:extLst>
          </p:cNvPr>
          <p:cNvSpPr>
            <a:spLocks noGrp="1"/>
          </p:cNvSpPr>
          <p:nvPr>
            <p:ph type="sldNum" sz="quarter" idx="12"/>
          </p:nvPr>
        </p:nvSpPr>
        <p:spPr/>
        <p:txBody>
          <a:bodyPr/>
          <a:lstStyle/>
          <a:p>
            <a:fld id="{FF5D3925-8D48-4F08-988E-7C898E87EF28}" type="slidenum">
              <a:rPr lang="en-GB" smtClean="0"/>
              <a:t>‹#›</a:t>
            </a:fld>
            <a:endParaRPr lang="en-GB"/>
          </a:p>
        </p:txBody>
      </p:sp>
    </p:spTree>
    <p:extLst>
      <p:ext uri="{BB962C8B-B14F-4D97-AF65-F5344CB8AC3E}">
        <p14:creationId xmlns:p14="http://schemas.microsoft.com/office/powerpoint/2010/main" val="30874690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C1E070-5A0D-63C5-F7AB-8911A1729D0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CE2C789-0B6F-B5C6-BD85-B221A8204F5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8C11288-E620-E7A1-9BEA-A5757416D4EA}"/>
              </a:ext>
            </a:extLst>
          </p:cNvPr>
          <p:cNvSpPr>
            <a:spLocks noGrp="1"/>
          </p:cNvSpPr>
          <p:nvPr>
            <p:ph type="dt" sz="half" idx="10"/>
          </p:nvPr>
        </p:nvSpPr>
        <p:spPr/>
        <p:txBody>
          <a:bodyPr/>
          <a:lstStyle/>
          <a:p>
            <a:fld id="{6C8CEDEF-EFA7-4425-8238-A65F7DD3EE55}" type="datetimeFigureOut">
              <a:rPr lang="en-GB" smtClean="0"/>
              <a:t>17/11/2025</a:t>
            </a:fld>
            <a:endParaRPr lang="en-GB"/>
          </a:p>
        </p:txBody>
      </p:sp>
      <p:sp>
        <p:nvSpPr>
          <p:cNvPr id="5" name="Footer Placeholder 4">
            <a:extLst>
              <a:ext uri="{FF2B5EF4-FFF2-40B4-BE49-F238E27FC236}">
                <a16:creationId xmlns:a16="http://schemas.microsoft.com/office/drawing/2014/main" id="{A43D03CD-B9DF-52D8-A998-44D91D47F2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FCB3162-4055-5FFD-A1DD-605E9DE8C2D3}"/>
              </a:ext>
            </a:extLst>
          </p:cNvPr>
          <p:cNvSpPr>
            <a:spLocks noGrp="1"/>
          </p:cNvSpPr>
          <p:nvPr>
            <p:ph type="sldNum" sz="quarter" idx="12"/>
          </p:nvPr>
        </p:nvSpPr>
        <p:spPr/>
        <p:txBody>
          <a:bodyPr/>
          <a:lstStyle/>
          <a:p>
            <a:fld id="{FF5D3925-8D48-4F08-988E-7C898E87EF28}" type="slidenum">
              <a:rPr lang="en-GB" smtClean="0"/>
              <a:t>‹#›</a:t>
            </a:fld>
            <a:endParaRPr lang="en-GB"/>
          </a:p>
        </p:txBody>
      </p:sp>
      <p:sp>
        <p:nvSpPr>
          <p:cNvPr id="7" name="Rectangle 6">
            <a:extLst>
              <a:ext uri="{FF2B5EF4-FFF2-40B4-BE49-F238E27FC236}">
                <a16:creationId xmlns:a16="http://schemas.microsoft.com/office/drawing/2014/main" id="{0F9DCAFA-F3EE-55A3-A9F9-D03F8623340B}"/>
              </a:ext>
            </a:extLst>
          </p:cNvPr>
          <p:cNvSpPr/>
          <p:nvPr userDrawn="1"/>
        </p:nvSpPr>
        <p:spPr>
          <a:xfrm>
            <a:off x="0" y="1709738"/>
            <a:ext cx="12192000" cy="437991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6665101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538252-D7CA-5FF7-9F76-18F1829F28F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740C333-1D2E-E59C-90E4-DAD35AB5EE2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BE7AE6BB-2C12-E5CF-5E00-13D94E3339D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4C96801-DE6A-310C-5AB3-0311F1311E50}"/>
              </a:ext>
            </a:extLst>
          </p:cNvPr>
          <p:cNvSpPr>
            <a:spLocks noGrp="1"/>
          </p:cNvSpPr>
          <p:nvPr>
            <p:ph type="dt" sz="half" idx="10"/>
          </p:nvPr>
        </p:nvSpPr>
        <p:spPr/>
        <p:txBody>
          <a:bodyPr/>
          <a:lstStyle/>
          <a:p>
            <a:fld id="{6C8CEDEF-EFA7-4425-8238-A65F7DD3EE55}" type="datetimeFigureOut">
              <a:rPr lang="en-GB" smtClean="0"/>
              <a:t>17/11/2025</a:t>
            </a:fld>
            <a:endParaRPr lang="en-GB"/>
          </a:p>
        </p:txBody>
      </p:sp>
      <p:sp>
        <p:nvSpPr>
          <p:cNvPr id="6" name="Footer Placeholder 5">
            <a:extLst>
              <a:ext uri="{FF2B5EF4-FFF2-40B4-BE49-F238E27FC236}">
                <a16:creationId xmlns:a16="http://schemas.microsoft.com/office/drawing/2014/main" id="{7D4D19B8-2D15-438E-4DC8-165C51D4906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430F35A-EA8C-792C-5817-E0EB4AE37DE0}"/>
              </a:ext>
            </a:extLst>
          </p:cNvPr>
          <p:cNvSpPr>
            <a:spLocks noGrp="1"/>
          </p:cNvSpPr>
          <p:nvPr>
            <p:ph type="sldNum" sz="quarter" idx="12"/>
          </p:nvPr>
        </p:nvSpPr>
        <p:spPr/>
        <p:txBody>
          <a:bodyPr/>
          <a:lstStyle/>
          <a:p>
            <a:fld id="{FF5D3925-8D48-4F08-988E-7C898E87EF28}" type="slidenum">
              <a:rPr lang="en-GB" smtClean="0"/>
              <a:t>‹#›</a:t>
            </a:fld>
            <a:endParaRPr lang="en-GB"/>
          </a:p>
        </p:txBody>
      </p:sp>
    </p:spTree>
    <p:extLst>
      <p:ext uri="{BB962C8B-B14F-4D97-AF65-F5344CB8AC3E}">
        <p14:creationId xmlns:p14="http://schemas.microsoft.com/office/powerpoint/2010/main" val="3769536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9447AA-3B06-37C5-92B2-4653C03A10D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EC269B1-2F84-035D-B743-A8B6F214B93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FBAA2AA-EF51-95A0-80C4-DE17EBD8A862}"/>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EC53CBD-D3C7-6E22-A1F3-1F7DC3C42C2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4621679-F35D-EAF2-2166-2E29E6C8F5F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137DFA9-6BC5-805A-D8D3-E29EDB8F327C}"/>
              </a:ext>
            </a:extLst>
          </p:cNvPr>
          <p:cNvSpPr>
            <a:spLocks noGrp="1"/>
          </p:cNvSpPr>
          <p:nvPr>
            <p:ph type="dt" sz="half" idx="10"/>
          </p:nvPr>
        </p:nvSpPr>
        <p:spPr/>
        <p:txBody>
          <a:bodyPr/>
          <a:lstStyle/>
          <a:p>
            <a:fld id="{6C8CEDEF-EFA7-4425-8238-A65F7DD3EE55}" type="datetimeFigureOut">
              <a:rPr lang="en-GB" smtClean="0"/>
              <a:t>17/11/2025</a:t>
            </a:fld>
            <a:endParaRPr lang="en-GB"/>
          </a:p>
        </p:txBody>
      </p:sp>
      <p:sp>
        <p:nvSpPr>
          <p:cNvPr id="8" name="Footer Placeholder 7">
            <a:extLst>
              <a:ext uri="{FF2B5EF4-FFF2-40B4-BE49-F238E27FC236}">
                <a16:creationId xmlns:a16="http://schemas.microsoft.com/office/drawing/2014/main" id="{B56BA133-134B-70D4-2187-8BBC5E9DE2F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DA31D86-EA24-69EF-179B-58F793FFC14B}"/>
              </a:ext>
            </a:extLst>
          </p:cNvPr>
          <p:cNvSpPr>
            <a:spLocks noGrp="1"/>
          </p:cNvSpPr>
          <p:nvPr>
            <p:ph type="sldNum" sz="quarter" idx="12"/>
          </p:nvPr>
        </p:nvSpPr>
        <p:spPr/>
        <p:txBody>
          <a:bodyPr/>
          <a:lstStyle/>
          <a:p>
            <a:fld id="{FF5D3925-8D48-4F08-988E-7C898E87EF28}" type="slidenum">
              <a:rPr lang="en-GB" smtClean="0"/>
              <a:t>‹#›</a:t>
            </a:fld>
            <a:endParaRPr lang="en-GB"/>
          </a:p>
        </p:txBody>
      </p:sp>
    </p:spTree>
    <p:extLst>
      <p:ext uri="{BB962C8B-B14F-4D97-AF65-F5344CB8AC3E}">
        <p14:creationId xmlns:p14="http://schemas.microsoft.com/office/powerpoint/2010/main" val="15910034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D661A-DEE8-3356-F159-2C9F6DB19F8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FC90351-C4AA-58DA-D4A5-4EC8DEC3DCF6}"/>
              </a:ext>
            </a:extLst>
          </p:cNvPr>
          <p:cNvSpPr>
            <a:spLocks noGrp="1"/>
          </p:cNvSpPr>
          <p:nvPr>
            <p:ph type="dt" sz="half" idx="10"/>
          </p:nvPr>
        </p:nvSpPr>
        <p:spPr/>
        <p:txBody>
          <a:bodyPr/>
          <a:lstStyle/>
          <a:p>
            <a:fld id="{6C8CEDEF-EFA7-4425-8238-A65F7DD3EE55}" type="datetimeFigureOut">
              <a:rPr lang="en-GB" smtClean="0"/>
              <a:t>17/11/2025</a:t>
            </a:fld>
            <a:endParaRPr lang="en-GB"/>
          </a:p>
        </p:txBody>
      </p:sp>
      <p:sp>
        <p:nvSpPr>
          <p:cNvPr id="4" name="Footer Placeholder 3">
            <a:extLst>
              <a:ext uri="{FF2B5EF4-FFF2-40B4-BE49-F238E27FC236}">
                <a16:creationId xmlns:a16="http://schemas.microsoft.com/office/drawing/2014/main" id="{38A04430-CE1C-E042-D8EC-D9E7EED044E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FD8D6E2-0122-3BBB-04B0-6B245925925F}"/>
              </a:ext>
            </a:extLst>
          </p:cNvPr>
          <p:cNvSpPr>
            <a:spLocks noGrp="1"/>
          </p:cNvSpPr>
          <p:nvPr>
            <p:ph type="sldNum" sz="quarter" idx="12"/>
          </p:nvPr>
        </p:nvSpPr>
        <p:spPr/>
        <p:txBody>
          <a:bodyPr/>
          <a:lstStyle/>
          <a:p>
            <a:fld id="{FF5D3925-8D48-4F08-988E-7C898E87EF28}" type="slidenum">
              <a:rPr lang="en-GB" smtClean="0"/>
              <a:t>‹#›</a:t>
            </a:fld>
            <a:endParaRPr lang="en-GB"/>
          </a:p>
        </p:txBody>
      </p:sp>
    </p:spTree>
    <p:extLst>
      <p:ext uri="{BB962C8B-B14F-4D97-AF65-F5344CB8AC3E}">
        <p14:creationId xmlns:p14="http://schemas.microsoft.com/office/powerpoint/2010/main" val="28840055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E39985D-0264-EE01-5091-1DD0AA6ADBCB}"/>
              </a:ext>
            </a:extLst>
          </p:cNvPr>
          <p:cNvSpPr>
            <a:spLocks noGrp="1"/>
          </p:cNvSpPr>
          <p:nvPr>
            <p:ph type="dt" sz="half" idx="10"/>
          </p:nvPr>
        </p:nvSpPr>
        <p:spPr/>
        <p:txBody>
          <a:bodyPr/>
          <a:lstStyle/>
          <a:p>
            <a:fld id="{6C8CEDEF-EFA7-4425-8238-A65F7DD3EE55}" type="datetimeFigureOut">
              <a:rPr lang="en-GB" smtClean="0"/>
              <a:t>17/11/2025</a:t>
            </a:fld>
            <a:endParaRPr lang="en-GB"/>
          </a:p>
        </p:txBody>
      </p:sp>
      <p:sp>
        <p:nvSpPr>
          <p:cNvPr id="3" name="Footer Placeholder 2">
            <a:extLst>
              <a:ext uri="{FF2B5EF4-FFF2-40B4-BE49-F238E27FC236}">
                <a16:creationId xmlns:a16="http://schemas.microsoft.com/office/drawing/2014/main" id="{9DD17B61-4B4D-2056-9BFD-3090330E081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A28E282-C6B5-1D9D-B7FE-B8B658D27EBD}"/>
              </a:ext>
            </a:extLst>
          </p:cNvPr>
          <p:cNvSpPr>
            <a:spLocks noGrp="1"/>
          </p:cNvSpPr>
          <p:nvPr>
            <p:ph type="sldNum" sz="quarter" idx="12"/>
          </p:nvPr>
        </p:nvSpPr>
        <p:spPr/>
        <p:txBody>
          <a:bodyPr/>
          <a:lstStyle/>
          <a:p>
            <a:fld id="{FF5D3925-8D48-4F08-988E-7C898E87EF28}" type="slidenum">
              <a:rPr lang="en-GB" smtClean="0"/>
              <a:t>‹#›</a:t>
            </a:fld>
            <a:endParaRPr lang="en-GB"/>
          </a:p>
        </p:txBody>
      </p:sp>
    </p:spTree>
    <p:extLst>
      <p:ext uri="{BB962C8B-B14F-4D97-AF65-F5344CB8AC3E}">
        <p14:creationId xmlns:p14="http://schemas.microsoft.com/office/powerpoint/2010/main" val="24628150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2313EE-624C-5292-7C43-5D8D2A1CB41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85DD5F9-5985-3362-2B19-ED9A93BA90D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6480ACF-6240-0740-1DB2-8D8D59B40FD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ED120D8-7234-B449-23A7-DB2C54C7AAA2}"/>
              </a:ext>
            </a:extLst>
          </p:cNvPr>
          <p:cNvSpPr>
            <a:spLocks noGrp="1"/>
          </p:cNvSpPr>
          <p:nvPr>
            <p:ph type="dt" sz="half" idx="10"/>
          </p:nvPr>
        </p:nvSpPr>
        <p:spPr/>
        <p:txBody>
          <a:bodyPr/>
          <a:lstStyle/>
          <a:p>
            <a:fld id="{6C8CEDEF-EFA7-4425-8238-A65F7DD3EE55}" type="datetimeFigureOut">
              <a:rPr lang="en-GB" smtClean="0"/>
              <a:t>17/11/2025</a:t>
            </a:fld>
            <a:endParaRPr lang="en-GB"/>
          </a:p>
        </p:txBody>
      </p:sp>
      <p:sp>
        <p:nvSpPr>
          <p:cNvPr id="6" name="Footer Placeholder 5">
            <a:extLst>
              <a:ext uri="{FF2B5EF4-FFF2-40B4-BE49-F238E27FC236}">
                <a16:creationId xmlns:a16="http://schemas.microsoft.com/office/drawing/2014/main" id="{E344F7EA-527F-FF11-F88E-251EC848BF3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CEBBDD4-E933-566C-2568-38248ED1CA6C}"/>
              </a:ext>
            </a:extLst>
          </p:cNvPr>
          <p:cNvSpPr>
            <a:spLocks noGrp="1"/>
          </p:cNvSpPr>
          <p:nvPr>
            <p:ph type="sldNum" sz="quarter" idx="12"/>
          </p:nvPr>
        </p:nvSpPr>
        <p:spPr/>
        <p:txBody>
          <a:bodyPr/>
          <a:lstStyle/>
          <a:p>
            <a:fld id="{FF5D3925-8D48-4F08-988E-7C898E87EF28}" type="slidenum">
              <a:rPr lang="en-GB" smtClean="0"/>
              <a:t>‹#›</a:t>
            </a:fld>
            <a:endParaRPr lang="en-GB"/>
          </a:p>
        </p:txBody>
      </p:sp>
    </p:spTree>
    <p:extLst>
      <p:ext uri="{BB962C8B-B14F-4D97-AF65-F5344CB8AC3E}">
        <p14:creationId xmlns:p14="http://schemas.microsoft.com/office/powerpoint/2010/main" val="8221220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56ED33-ED1B-9DA9-AB6E-48D9297D225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3955844F-D9CE-DD4F-88C9-26AA3D8895B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914B0F1-57FB-19CF-E5CB-D67EEB7AB14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E05F0C-C91A-9ACE-3777-37B194BD30FE}"/>
              </a:ext>
            </a:extLst>
          </p:cNvPr>
          <p:cNvSpPr>
            <a:spLocks noGrp="1"/>
          </p:cNvSpPr>
          <p:nvPr>
            <p:ph type="dt" sz="half" idx="10"/>
          </p:nvPr>
        </p:nvSpPr>
        <p:spPr/>
        <p:txBody>
          <a:bodyPr/>
          <a:lstStyle/>
          <a:p>
            <a:fld id="{6C8CEDEF-EFA7-4425-8238-A65F7DD3EE55}" type="datetimeFigureOut">
              <a:rPr lang="en-GB" smtClean="0"/>
              <a:t>17/11/2025</a:t>
            </a:fld>
            <a:endParaRPr lang="en-GB"/>
          </a:p>
        </p:txBody>
      </p:sp>
      <p:sp>
        <p:nvSpPr>
          <p:cNvPr id="6" name="Footer Placeholder 5">
            <a:extLst>
              <a:ext uri="{FF2B5EF4-FFF2-40B4-BE49-F238E27FC236}">
                <a16:creationId xmlns:a16="http://schemas.microsoft.com/office/drawing/2014/main" id="{DD012521-0758-CC21-8B8A-8683D6C9A3E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D88BDB5-12AE-AE75-F2F0-7BFE88613C39}"/>
              </a:ext>
            </a:extLst>
          </p:cNvPr>
          <p:cNvSpPr>
            <a:spLocks noGrp="1"/>
          </p:cNvSpPr>
          <p:nvPr>
            <p:ph type="sldNum" sz="quarter" idx="12"/>
          </p:nvPr>
        </p:nvSpPr>
        <p:spPr/>
        <p:txBody>
          <a:bodyPr/>
          <a:lstStyle/>
          <a:p>
            <a:fld id="{FF5D3925-8D48-4F08-988E-7C898E87EF28}" type="slidenum">
              <a:rPr lang="en-GB" smtClean="0"/>
              <a:t>‹#›</a:t>
            </a:fld>
            <a:endParaRPr lang="en-GB"/>
          </a:p>
        </p:txBody>
      </p:sp>
    </p:spTree>
    <p:extLst>
      <p:ext uri="{BB962C8B-B14F-4D97-AF65-F5344CB8AC3E}">
        <p14:creationId xmlns:p14="http://schemas.microsoft.com/office/powerpoint/2010/main" val="11254125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892DC4-A943-35CE-0CAD-486AB374859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2434BAA-16FD-C70B-1164-07D728221ED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F769524-A316-2537-C435-01C8B20F34F2}"/>
              </a:ext>
            </a:extLst>
          </p:cNvPr>
          <p:cNvSpPr>
            <a:spLocks noGrp="1"/>
          </p:cNvSpPr>
          <p:nvPr>
            <p:ph type="dt" sz="half" idx="10"/>
          </p:nvPr>
        </p:nvSpPr>
        <p:spPr/>
        <p:txBody>
          <a:bodyPr/>
          <a:lstStyle/>
          <a:p>
            <a:fld id="{6C8CEDEF-EFA7-4425-8238-A65F7DD3EE55}" type="datetimeFigureOut">
              <a:rPr lang="en-GB" smtClean="0"/>
              <a:t>17/11/2025</a:t>
            </a:fld>
            <a:endParaRPr lang="en-GB"/>
          </a:p>
        </p:txBody>
      </p:sp>
      <p:sp>
        <p:nvSpPr>
          <p:cNvPr id="5" name="Footer Placeholder 4">
            <a:extLst>
              <a:ext uri="{FF2B5EF4-FFF2-40B4-BE49-F238E27FC236}">
                <a16:creationId xmlns:a16="http://schemas.microsoft.com/office/drawing/2014/main" id="{CCA3E335-8B76-7EFB-5270-4650E9C6CF5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E640DF-A2F3-4715-68B0-EE773B45CA02}"/>
              </a:ext>
            </a:extLst>
          </p:cNvPr>
          <p:cNvSpPr>
            <a:spLocks noGrp="1"/>
          </p:cNvSpPr>
          <p:nvPr>
            <p:ph type="sldNum" sz="quarter" idx="12"/>
          </p:nvPr>
        </p:nvSpPr>
        <p:spPr/>
        <p:txBody>
          <a:bodyPr/>
          <a:lstStyle/>
          <a:p>
            <a:fld id="{FF5D3925-8D48-4F08-988E-7C898E87EF28}" type="slidenum">
              <a:rPr lang="en-GB" smtClean="0"/>
              <a:t>‹#›</a:t>
            </a:fld>
            <a:endParaRPr lang="en-GB"/>
          </a:p>
        </p:txBody>
      </p:sp>
    </p:spTree>
    <p:extLst>
      <p:ext uri="{BB962C8B-B14F-4D97-AF65-F5344CB8AC3E}">
        <p14:creationId xmlns:p14="http://schemas.microsoft.com/office/powerpoint/2010/main" val="36741663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A966A3B-B84B-A9A5-4645-B61DA6A5DE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D975F9F-05DE-D4E4-D5E9-EBF21D69C26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C376AEB-A3D1-6255-A8AD-8B054983170B}"/>
              </a:ext>
            </a:extLst>
          </p:cNvPr>
          <p:cNvSpPr>
            <a:spLocks noGrp="1"/>
          </p:cNvSpPr>
          <p:nvPr>
            <p:ph type="dt" sz="half" idx="10"/>
          </p:nvPr>
        </p:nvSpPr>
        <p:spPr/>
        <p:txBody>
          <a:bodyPr/>
          <a:lstStyle/>
          <a:p>
            <a:fld id="{6C8CEDEF-EFA7-4425-8238-A65F7DD3EE55}" type="datetimeFigureOut">
              <a:rPr lang="en-GB" smtClean="0"/>
              <a:t>17/11/2025</a:t>
            </a:fld>
            <a:endParaRPr lang="en-GB"/>
          </a:p>
        </p:txBody>
      </p:sp>
      <p:sp>
        <p:nvSpPr>
          <p:cNvPr id="5" name="Footer Placeholder 4">
            <a:extLst>
              <a:ext uri="{FF2B5EF4-FFF2-40B4-BE49-F238E27FC236}">
                <a16:creationId xmlns:a16="http://schemas.microsoft.com/office/drawing/2014/main" id="{342ECAD2-7C8A-6A05-42CA-8949C531A0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94B43AC-72A5-42F1-FBB7-DB37AA6AFB99}"/>
              </a:ext>
            </a:extLst>
          </p:cNvPr>
          <p:cNvSpPr>
            <a:spLocks noGrp="1"/>
          </p:cNvSpPr>
          <p:nvPr>
            <p:ph type="sldNum" sz="quarter" idx="12"/>
          </p:nvPr>
        </p:nvSpPr>
        <p:spPr/>
        <p:txBody>
          <a:bodyPr/>
          <a:lstStyle/>
          <a:p>
            <a:fld id="{FF5D3925-8D48-4F08-988E-7C898E87EF28}" type="slidenum">
              <a:rPr lang="en-GB" smtClean="0"/>
              <a:t>‹#›</a:t>
            </a:fld>
            <a:endParaRPr lang="en-GB"/>
          </a:p>
        </p:txBody>
      </p:sp>
    </p:spTree>
    <p:extLst>
      <p:ext uri="{BB962C8B-B14F-4D97-AF65-F5344CB8AC3E}">
        <p14:creationId xmlns:p14="http://schemas.microsoft.com/office/powerpoint/2010/main" val="4320341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userDrawn="1">
  <p:cSld name="1_Title Slid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0" y="0"/>
            <a:ext cx="6102350" cy="6858000"/>
          </a:xfrm>
          <a:ln>
            <a:noFill/>
          </a:ln>
        </p:spPr>
        <p:txBody>
          <a:bodyPr/>
          <a:lstStyle/>
          <a:p>
            <a:r>
              <a:rPr lang="en-US"/>
              <a:t>Click icon to add picture</a:t>
            </a:r>
            <a:endParaRPr lang="en-GB" dirty="0"/>
          </a:p>
        </p:txBody>
      </p:sp>
      <p:sp>
        <p:nvSpPr>
          <p:cNvPr id="7" name="Rectangle 6"/>
          <p:cNvSpPr/>
          <p:nvPr userDrawn="1"/>
        </p:nvSpPr>
        <p:spPr>
          <a:xfrm>
            <a:off x="6096000" y="0"/>
            <a:ext cx="6089780" cy="685722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4" name="Picture 13"/>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8400348" y="6472466"/>
            <a:ext cx="1493523" cy="234696"/>
          </a:xfrm>
          <a:prstGeom prst="rect">
            <a:avLst/>
          </a:prstGeom>
        </p:spPr>
      </p:pic>
      <p:pic>
        <p:nvPicPr>
          <p:cNvPr id="15" name="Picture 14"/>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p:nvPr>
        </p:nvSpPr>
        <p:spPr>
          <a:xfrm>
            <a:off x="6367977" y="2286001"/>
            <a:ext cx="5446198" cy="2225400"/>
          </a:xfrm>
        </p:spPr>
        <p:txBody>
          <a:bodyPr/>
          <a:lstStyle/>
          <a:p>
            <a:r>
              <a:rPr lang="en-US"/>
              <a:t>Click to edit Master title style</a:t>
            </a:r>
            <a:endParaRPr lang="en-GB" dirty="0"/>
          </a:p>
        </p:txBody>
      </p:sp>
    </p:spTree>
    <p:extLst>
      <p:ext uri="{BB962C8B-B14F-4D97-AF65-F5344CB8AC3E}">
        <p14:creationId xmlns:p14="http://schemas.microsoft.com/office/powerpoint/2010/main" val="24094451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0533573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userDrawn="1">
  <p:cSld name="Quote">
    <p:bg>
      <p:bgPr>
        <a:solidFill>
          <a:srgbClr val="F9F9F9"/>
        </a:solidFill>
        <a:effectLst/>
      </p:bgPr>
    </p:bg>
    <p:spTree>
      <p:nvGrpSpPr>
        <p:cNvPr id="1" name=""/>
        <p:cNvGrpSpPr/>
        <p:nvPr/>
      </p:nvGrpSpPr>
      <p:grpSpPr>
        <a:xfrm>
          <a:off x="0" y="0"/>
          <a:ext cx="0" cy="0"/>
          <a:chOff x="0" y="0"/>
          <a:chExt cx="0" cy="0"/>
        </a:xfrm>
      </p:grpSpPr>
      <p:sp>
        <p:nvSpPr>
          <p:cNvPr id="11" name="Picture Placeholder 10"/>
          <p:cNvSpPr>
            <a:spLocks noGrp="1"/>
          </p:cNvSpPr>
          <p:nvPr>
            <p:ph type="pic" sz="quarter" idx="13"/>
          </p:nvPr>
        </p:nvSpPr>
        <p:spPr>
          <a:xfrm>
            <a:off x="4315626" y="0"/>
            <a:ext cx="7876374" cy="6858000"/>
          </a:xfrm>
          <a:ln>
            <a:noFill/>
          </a:ln>
        </p:spPr>
        <p:txBody>
          <a:bodyPr/>
          <a:lstStyle/>
          <a:p>
            <a:r>
              <a:rPr lang="en-US"/>
              <a:t>Click icon to add picture</a:t>
            </a:r>
            <a:endParaRPr lang="en-GB" dirty="0"/>
          </a:p>
        </p:txBody>
      </p:sp>
      <p:sp>
        <p:nvSpPr>
          <p:cNvPr id="7" name="Rectangle 6"/>
          <p:cNvSpPr/>
          <p:nvPr userDrawn="1"/>
        </p:nvSpPr>
        <p:spPr>
          <a:xfrm>
            <a:off x="0" y="0"/>
            <a:ext cx="4315626" cy="685722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p:nvPr>
        </p:nvSpPr>
        <p:spPr>
          <a:xfrm>
            <a:off x="286221" y="1263533"/>
            <a:ext cx="3670481" cy="3641841"/>
          </a:xfrm>
        </p:spPr>
        <p:txBody>
          <a:bodyPr>
            <a:normAutofit/>
          </a:bodyPr>
          <a:lstStyle>
            <a:lvl1pPr marL="0" indent="0" algn="l">
              <a:buNone/>
              <a:defRPr sz="4000" i="1"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dirty="0"/>
          </a:p>
        </p:txBody>
      </p:sp>
      <p:pic>
        <p:nvPicPr>
          <p:cNvPr id="4" name="Picture 3"/>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267645" y="218254"/>
            <a:ext cx="1023113" cy="1023113"/>
          </a:xfrm>
          <a:prstGeom prst="rect">
            <a:avLst/>
          </a:prstGeom>
        </p:spPr>
      </p:pic>
    </p:spTree>
    <p:extLst>
      <p:ext uri="{BB962C8B-B14F-4D97-AF65-F5344CB8AC3E}">
        <p14:creationId xmlns:p14="http://schemas.microsoft.com/office/powerpoint/2010/main" val="17061495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2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94175230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3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046328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9888913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5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65983684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6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85663021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7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47631296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userDrawn="1">
  <p:cSld name="8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3642917014"/>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userDrawn="1">
  <p:cSld name="9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54834732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userDrawn="1">
  <p:cSld name="10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94695678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userDrawn="1">
  <p:cSld name="1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4661532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userDrawn="1">
  <p:cSld name="12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12877126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userDrawn="1">
  <p:cSld name="Text and picture">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718457" y="1600201"/>
            <a:ext cx="5233081" cy="456565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9" name="Title 1"/>
          <p:cNvSpPr>
            <a:spLocks noGrp="1"/>
          </p:cNvSpPr>
          <p:nvPr>
            <p:ph type="title"/>
          </p:nvPr>
        </p:nvSpPr>
        <p:spPr>
          <a:xfrm>
            <a:off x="718456" y="262866"/>
            <a:ext cx="10795518" cy="1003916"/>
          </a:xfrm>
        </p:spPr>
        <p:txBody>
          <a:bodyPr/>
          <a:lstStyle>
            <a:lvl1pPr>
              <a:defRPr/>
            </a:lvl1pPr>
          </a:lstStyle>
          <a:p>
            <a:r>
              <a:rPr lang="en-US"/>
              <a:t>Click to edit Master title style</a:t>
            </a:r>
            <a:endParaRPr lang="en-GB" dirty="0"/>
          </a:p>
        </p:txBody>
      </p:sp>
      <p:sp>
        <p:nvSpPr>
          <p:cNvPr id="8" name="Picture Placeholder 7"/>
          <p:cNvSpPr>
            <a:spLocks noGrp="1"/>
          </p:cNvSpPr>
          <p:nvPr>
            <p:ph type="pic" sz="quarter" idx="13"/>
          </p:nvPr>
        </p:nvSpPr>
        <p:spPr>
          <a:xfrm>
            <a:off x="6254749" y="1600201"/>
            <a:ext cx="5239011" cy="4565650"/>
          </a:xfrm>
        </p:spPr>
        <p:txBody>
          <a:bodyPr/>
          <a:lstStyle/>
          <a:p>
            <a:r>
              <a:rPr lang="en-US"/>
              <a:t>Click icon to add picture</a:t>
            </a:r>
            <a:endParaRPr lang="en-GB"/>
          </a:p>
        </p:txBody>
      </p:sp>
    </p:spTree>
    <p:extLst>
      <p:ext uri="{BB962C8B-B14F-4D97-AF65-F5344CB8AC3E}">
        <p14:creationId xmlns:p14="http://schemas.microsoft.com/office/powerpoint/2010/main" val="1470132014"/>
      </p:ext>
    </p:extLst>
  </p:cSld>
  <p:clrMapOvr>
    <a:masterClrMapping/>
  </p:clrMapOvr>
  <p:extLst>
    <p:ext uri="{DCECCB84-F9BA-43D5-87BE-67443E8EF086}">
      <p15:sldGuideLst xmlns:p15="http://schemas.microsoft.com/office/powerpoint/2012/main">
        <p15:guide id="1" orient="horz" pos="2160">
          <p15:clr>
            <a:srgbClr val="FBAE40"/>
          </p15:clr>
        </p15:guide>
      </p15:sldGuideLst>
    </p:ext>
  </p:extLst>
</p:sldLayout>
</file>

<file path=ppt/slideLayouts/slideLayout27.xml><?xml version="1.0" encoding="utf-8"?>
<p:sldLayout xmlns:a="http://schemas.openxmlformats.org/drawingml/2006/main" xmlns:r="http://schemas.openxmlformats.org/officeDocument/2006/relationships" xmlns:p="http://schemas.openxmlformats.org/presentationml/2006/main" userDrawn="1">
  <p:cSld name="13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7" name="Content Placeholder 6"/>
          <p:cNvSpPr>
            <a:spLocks noGrp="1"/>
          </p:cNvSpPr>
          <p:nvPr>
            <p:ph sz="quarter" idx="10"/>
          </p:nvPr>
        </p:nvSpPr>
        <p:spPr>
          <a:xfrm>
            <a:off x="698242" y="1592263"/>
            <a:ext cx="10795518" cy="457404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13610095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ntents slid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dirty="0"/>
          </a:p>
        </p:txBody>
      </p:sp>
      <p:sp>
        <p:nvSpPr>
          <p:cNvPr id="11" name="Text Placeholder 3"/>
          <p:cNvSpPr>
            <a:spLocks noGrp="1"/>
          </p:cNvSpPr>
          <p:nvPr>
            <p:ph type="body" sz="half" idx="2"/>
          </p:nvPr>
        </p:nvSpPr>
        <p:spPr>
          <a:xfrm>
            <a:off x="1580973" y="200797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2" name="Text Placeholder 31"/>
          <p:cNvSpPr>
            <a:spLocks noGrp="1"/>
          </p:cNvSpPr>
          <p:nvPr>
            <p:ph type="body" sz="quarter" idx="20" hasCustomPrompt="1"/>
          </p:nvPr>
        </p:nvSpPr>
        <p:spPr>
          <a:xfrm>
            <a:off x="698242" y="199950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27" name="Text Placeholder 3"/>
          <p:cNvSpPr>
            <a:spLocks noGrp="1"/>
          </p:cNvSpPr>
          <p:nvPr>
            <p:ph type="body" sz="half" idx="21"/>
          </p:nvPr>
        </p:nvSpPr>
        <p:spPr>
          <a:xfrm>
            <a:off x="1580973" y="295861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28" name="Text Placeholder 31"/>
          <p:cNvSpPr>
            <a:spLocks noGrp="1"/>
          </p:cNvSpPr>
          <p:nvPr>
            <p:ph type="body" sz="quarter" idx="22" hasCustomPrompt="1"/>
          </p:nvPr>
        </p:nvSpPr>
        <p:spPr>
          <a:xfrm>
            <a:off x="698242" y="295014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1" name="Text Placeholder 3"/>
          <p:cNvSpPr>
            <a:spLocks noGrp="1"/>
          </p:cNvSpPr>
          <p:nvPr>
            <p:ph type="body" sz="half" idx="23"/>
          </p:nvPr>
        </p:nvSpPr>
        <p:spPr>
          <a:xfrm>
            <a:off x="1580973" y="389621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3" name="Text Placeholder 31"/>
          <p:cNvSpPr>
            <a:spLocks noGrp="1"/>
          </p:cNvSpPr>
          <p:nvPr>
            <p:ph type="body" sz="quarter" idx="24" hasCustomPrompt="1"/>
          </p:nvPr>
        </p:nvSpPr>
        <p:spPr>
          <a:xfrm>
            <a:off x="698242" y="388774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4" name="Text Placeholder 3"/>
          <p:cNvSpPr>
            <a:spLocks noGrp="1"/>
          </p:cNvSpPr>
          <p:nvPr>
            <p:ph type="body" sz="half" idx="25"/>
          </p:nvPr>
        </p:nvSpPr>
        <p:spPr>
          <a:xfrm>
            <a:off x="1580973" y="484685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5" name="Text Placeholder 31"/>
          <p:cNvSpPr>
            <a:spLocks noGrp="1"/>
          </p:cNvSpPr>
          <p:nvPr>
            <p:ph type="body" sz="quarter" idx="26" hasCustomPrompt="1"/>
          </p:nvPr>
        </p:nvSpPr>
        <p:spPr>
          <a:xfrm>
            <a:off x="698242" y="483837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6" name="Text Placeholder 3"/>
          <p:cNvSpPr>
            <a:spLocks noGrp="1"/>
          </p:cNvSpPr>
          <p:nvPr>
            <p:ph type="body" sz="half" idx="27"/>
          </p:nvPr>
        </p:nvSpPr>
        <p:spPr>
          <a:xfrm>
            <a:off x="7263061" y="1999588"/>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7" name="Text Placeholder 31"/>
          <p:cNvSpPr>
            <a:spLocks noGrp="1"/>
          </p:cNvSpPr>
          <p:nvPr>
            <p:ph type="body" sz="quarter" idx="28" hasCustomPrompt="1"/>
          </p:nvPr>
        </p:nvSpPr>
        <p:spPr>
          <a:xfrm>
            <a:off x="6380330" y="1991115"/>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38" name="Text Placeholder 3"/>
          <p:cNvSpPr>
            <a:spLocks noGrp="1"/>
          </p:cNvSpPr>
          <p:nvPr>
            <p:ph type="body" sz="half" idx="29"/>
          </p:nvPr>
        </p:nvSpPr>
        <p:spPr>
          <a:xfrm>
            <a:off x="7263061" y="2950224"/>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39" name="Text Placeholder 31"/>
          <p:cNvSpPr>
            <a:spLocks noGrp="1"/>
          </p:cNvSpPr>
          <p:nvPr>
            <p:ph type="body" sz="quarter" idx="30" hasCustomPrompt="1"/>
          </p:nvPr>
        </p:nvSpPr>
        <p:spPr>
          <a:xfrm>
            <a:off x="6380330" y="2941751"/>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0" name="Text Placeholder 3"/>
          <p:cNvSpPr>
            <a:spLocks noGrp="1"/>
          </p:cNvSpPr>
          <p:nvPr>
            <p:ph type="body" sz="half" idx="31"/>
          </p:nvPr>
        </p:nvSpPr>
        <p:spPr>
          <a:xfrm>
            <a:off x="7263061" y="3887826"/>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1" name="Text Placeholder 31"/>
          <p:cNvSpPr>
            <a:spLocks noGrp="1"/>
          </p:cNvSpPr>
          <p:nvPr>
            <p:ph type="body" sz="quarter" idx="32" hasCustomPrompt="1"/>
          </p:nvPr>
        </p:nvSpPr>
        <p:spPr>
          <a:xfrm>
            <a:off x="6380330" y="3879353"/>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
        <p:nvSpPr>
          <p:cNvPr id="42" name="Text Placeholder 3"/>
          <p:cNvSpPr>
            <a:spLocks noGrp="1"/>
          </p:cNvSpPr>
          <p:nvPr>
            <p:ph type="body" sz="half" idx="33"/>
          </p:nvPr>
        </p:nvSpPr>
        <p:spPr>
          <a:xfrm>
            <a:off x="7263061" y="4838462"/>
            <a:ext cx="4272896" cy="685717"/>
          </a:xfrm>
        </p:spPr>
        <p:txBody>
          <a:bodyPr anchor="ctr">
            <a:normAutofit/>
          </a:bodyPr>
          <a:lstStyle>
            <a:lvl1pPr marL="0" indent="0">
              <a:buFont typeface="Arial" panose="020B0604020202020204" pitchFamily="34" charset="0"/>
              <a:buNone/>
              <a:defRPr sz="2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3" name="Text Placeholder 31"/>
          <p:cNvSpPr>
            <a:spLocks noGrp="1"/>
          </p:cNvSpPr>
          <p:nvPr>
            <p:ph type="body" sz="quarter" idx="34" hasCustomPrompt="1"/>
          </p:nvPr>
        </p:nvSpPr>
        <p:spPr>
          <a:xfrm>
            <a:off x="6380330" y="4829989"/>
            <a:ext cx="707845" cy="685800"/>
          </a:xfrm>
          <a:prstGeom prst="ellipse">
            <a:avLst/>
          </a:prstGeom>
          <a:solidFill>
            <a:schemeClr val="bg1">
              <a:lumMod val="85000"/>
            </a:schemeClr>
          </a:solidFill>
        </p:spPr>
        <p:txBody>
          <a:bodyPr anchor="ctr"/>
          <a:lstStyle>
            <a:lvl1pPr marL="0" indent="0" algn="ctr">
              <a:buNone/>
              <a:defRPr/>
            </a:lvl1pPr>
          </a:lstStyle>
          <a:p>
            <a:pPr lvl="0"/>
            <a:r>
              <a:rPr lang="en-GB" dirty="0"/>
              <a:t>#</a:t>
            </a:r>
          </a:p>
        </p:txBody>
      </p:sp>
    </p:spTree>
    <p:extLst>
      <p:ext uri="{BB962C8B-B14F-4D97-AF65-F5344CB8AC3E}">
        <p14:creationId xmlns:p14="http://schemas.microsoft.com/office/powerpoint/2010/main" val="2092477284"/>
      </p:ext>
    </p:extLst>
  </p:cSld>
  <p:clrMapOvr>
    <a:masterClrMapping/>
  </p:clrMapOvr>
  <p:extLst>
    <p:ext uri="{DCECCB84-F9BA-43D5-87BE-67443E8EF086}">
      <p15:sldGuideLst xmlns:p15="http://schemas.microsoft.com/office/powerpoint/2012/main">
        <p15:guide id="1" orient="horz" pos="2160" userDrawn="1">
          <p15:clr>
            <a:srgbClr val="FBAE40"/>
          </p15:clr>
        </p15:guide>
        <p15:guide id="2" pos="3840" userDrawn="1">
          <p15:clr>
            <a:srgbClr val="FBAE40"/>
          </p15:clr>
        </p15:guide>
      </p15:sldGuideLst>
    </p:ext>
  </p:extLst>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ext and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4" name="Text Placeholder 3"/>
          <p:cNvSpPr>
            <a:spLocks noGrp="1"/>
          </p:cNvSpPr>
          <p:nvPr>
            <p:ph type="body" sz="quarter" idx="10"/>
          </p:nvPr>
        </p:nvSpPr>
        <p:spPr>
          <a:xfrm>
            <a:off x="698500" y="1592263"/>
            <a:ext cx="5253038"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Text Placeholder 5"/>
          <p:cNvSpPr>
            <a:spLocks noGrp="1"/>
          </p:cNvSpPr>
          <p:nvPr>
            <p:ph type="body" sz="quarter" idx="11"/>
          </p:nvPr>
        </p:nvSpPr>
        <p:spPr>
          <a:xfrm>
            <a:off x="6254750" y="1592263"/>
            <a:ext cx="5238750" cy="45735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46821542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1_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698242" y="1592263"/>
            <a:ext cx="5253297" cy="49472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98243" y="2105367"/>
            <a:ext cx="5253296"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5" name="Text Placeholder 4"/>
          <p:cNvSpPr>
            <a:spLocks noGrp="1"/>
          </p:cNvSpPr>
          <p:nvPr>
            <p:ph type="body" sz="quarter" idx="3"/>
          </p:nvPr>
        </p:nvSpPr>
        <p:spPr>
          <a:xfrm>
            <a:off x="6254750" y="1592262"/>
            <a:ext cx="5275260" cy="513104"/>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54750" y="2105366"/>
            <a:ext cx="5275262" cy="406048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1" name="Title 1"/>
          <p:cNvSpPr>
            <a:spLocks noGrp="1"/>
          </p:cNvSpPr>
          <p:nvPr>
            <p:ph type="title"/>
          </p:nvPr>
        </p:nvSpPr>
        <p:spPr>
          <a:xfrm>
            <a:off x="698242" y="265291"/>
            <a:ext cx="10795518" cy="1003916"/>
          </a:xfrm>
        </p:spPr>
        <p:txBody>
          <a:bodyPr/>
          <a:lstStyle>
            <a:lvl1pPr>
              <a:defRPr/>
            </a:lvl1pPr>
          </a:lstStyle>
          <a:p>
            <a:r>
              <a:rPr lang="en-US"/>
              <a:t>Click to edit Master title style</a:t>
            </a:r>
            <a:endParaRPr lang="en-GB" dirty="0"/>
          </a:p>
        </p:txBody>
      </p:sp>
    </p:spTree>
    <p:extLst>
      <p:ext uri="{BB962C8B-B14F-4D97-AF65-F5344CB8AC3E}">
        <p14:creationId xmlns:p14="http://schemas.microsoft.com/office/powerpoint/2010/main" val="2751120248"/>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itle and picture">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dirty="0"/>
          </a:p>
        </p:txBody>
      </p:sp>
      <p:sp>
        <p:nvSpPr>
          <p:cNvPr id="5" name="Picture Placeholder 4"/>
          <p:cNvSpPr>
            <a:spLocks noGrp="1"/>
          </p:cNvSpPr>
          <p:nvPr>
            <p:ph type="pic" sz="quarter" idx="10"/>
          </p:nvPr>
        </p:nvSpPr>
        <p:spPr>
          <a:xfrm>
            <a:off x="698242" y="1592263"/>
            <a:ext cx="10795518" cy="4574040"/>
          </a:xfrm>
        </p:spPr>
        <p:txBody>
          <a:bodyPr/>
          <a:lstStyle/>
          <a:p>
            <a:r>
              <a:rPr lang="en-US"/>
              <a:t>Click icon to add picture</a:t>
            </a:r>
            <a:endParaRPr lang="en-GB"/>
          </a:p>
        </p:txBody>
      </p:sp>
    </p:spTree>
    <p:extLst>
      <p:ext uri="{BB962C8B-B14F-4D97-AF65-F5344CB8AC3E}">
        <p14:creationId xmlns:p14="http://schemas.microsoft.com/office/powerpoint/2010/main" val="314438726"/>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showMasterSp="0" preserve="1" userDrawn="1">
  <p:cSld name="Empty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252717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showMasterSp="0" userDrawn="1">
  <p:cSld name="Academic &amp; InfoSkills Student Feedback">
    <p:bg>
      <p:bgPr>
        <a:solidFill>
          <a:srgbClr val="F9F9F9"/>
        </a:solidFill>
        <a:effectLst/>
      </p:bgPr>
    </p:bg>
    <p:spTree>
      <p:nvGrpSpPr>
        <p:cNvPr id="1" name=""/>
        <p:cNvGrpSpPr/>
        <p:nvPr/>
      </p:nvGrpSpPr>
      <p:grpSpPr>
        <a:xfrm>
          <a:off x="0" y="0"/>
          <a:ext cx="0" cy="0"/>
          <a:chOff x="0" y="0"/>
          <a:chExt cx="0" cy="0"/>
        </a:xfrm>
      </p:grpSpPr>
      <p:sp>
        <p:nvSpPr>
          <p:cNvPr id="7" name="Rectangle 6"/>
          <p:cNvSpPr/>
          <p:nvPr userDrawn="1"/>
        </p:nvSpPr>
        <p:spPr>
          <a:xfrm>
            <a:off x="6096000" y="0"/>
            <a:ext cx="6089780" cy="6857222"/>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Subtitle 2"/>
          <p:cNvSpPr>
            <a:spLocks noGrp="1"/>
          </p:cNvSpPr>
          <p:nvPr>
            <p:ph type="subTitle" idx="1" hasCustomPrompt="1"/>
          </p:nvPr>
        </p:nvSpPr>
        <p:spPr>
          <a:xfrm>
            <a:off x="6378926" y="4698064"/>
            <a:ext cx="5435249" cy="1046857"/>
          </a:xfrm>
        </p:spPr>
        <p:txBody>
          <a:bodyPr/>
          <a:lstStyle>
            <a:lvl1pPr marL="0" indent="0" algn="l">
              <a:buNone/>
              <a:defRPr sz="24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sz="2400" dirty="0">
                <a:solidFill>
                  <a:schemeClr val="bg1"/>
                </a:solidFill>
              </a:rPr>
              <a:t>If you have 5 minutes, please scan the QR code and fill out our feedback form.</a:t>
            </a:r>
          </a:p>
        </p:txBody>
      </p:sp>
      <p:pic>
        <p:nvPicPr>
          <p:cNvPr id="9" name="Picture 8"/>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10430281" y="777"/>
            <a:ext cx="1372730" cy="1062138"/>
          </a:xfrm>
          <a:prstGeom prst="rect">
            <a:avLst/>
          </a:prstGeom>
        </p:spPr>
      </p:pic>
      <p:pic>
        <p:nvPicPr>
          <p:cNvPr id="10" name="Picture 9"/>
          <p:cNvPicPr>
            <a:picLocks noChangeAspect="1"/>
          </p:cNvPicPr>
          <p:nvPr userDrawn="1"/>
        </p:nvPicPr>
        <p:blipFill>
          <a:blip r:embed="rId3" cstate="print">
            <a:extLst>
              <a:ext uri="{28A0092B-C50C-407E-A947-70E740481C1C}">
                <a14:useLocalDpi xmlns:a14="http://schemas.microsoft.com/office/drawing/2010/main" val="0"/>
              </a:ext>
            </a:extLst>
          </a:blip>
          <a:stretch>
            <a:fillRect/>
          </a:stretch>
        </p:blipFill>
        <p:spPr>
          <a:xfrm>
            <a:off x="6424763" y="447656"/>
            <a:ext cx="1419921" cy="542381"/>
          </a:xfrm>
          <a:prstGeom prst="rect">
            <a:avLst/>
          </a:prstGeom>
        </p:spPr>
      </p:pic>
      <p:pic>
        <p:nvPicPr>
          <p:cNvPr id="12" name="Picture 11"/>
          <p:cNvPicPr>
            <a:picLocks noChangeAspect="1"/>
          </p:cNvPicPr>
          <p:nvPr userDrawn="1"/>
        </p:nvPicPr>
        <p:blipFill>
          <a:blip r:embed="rId4" cstate="print">
            <a:extLst>
              <a:ext uri="{28A0092B-C50C-407E-A947-70E740481C1C}">
                <a14:useLocalDpi xmlns:a14="http://schemas.microsoft.com/office/drawing/2010/main" val="0"/>
              </a:ext>
            </a:extLst>
          </a:blip>
          <a:stretch>
            <a:fillRect/>
          </a:stretch>
        </p:blipFill>
        <p:spPr>
          <a:xfrm>
            <a:off x="10217020" y="6460717"/>
            <a:ext cx="1597155" cy="225552"/>
          </a:xfrm>
          <a:prstGeom prst="rect">
            <a:avLst/>
          </a:prstGeom>
        </p:spPr>
      </p:pic>
      <p:pic>
        <p:nvPicPr>
          <p:cNvPr id="15" name="Picture 14"/>
          <p:cNvPicPr>
            <a:picLocks noChangeAspect="1"/>
          </p:cNvPicPr>
          <p:nvPr userDrawn="1"/>
        </p:nvPicPr>
        <p:blipFill>
          <a:blip r:embed="rId5" cstate="print">
            <a:extLst>
              <a:ext uri="{28A0092B-C50C-407E-A947-70E740481C1C}">
                <a14:useLocalDpi xmlns:a14="http://schemas.microsoft.com/office/drawing/2010/main" val="0"/>
              </a:ext>
            </a:extLst>
          </a:blip>
          <a:stretch>
            <a:fillRect/>
          </a:stretch>
        </p:blipFill>
        <p:spPr>
          <a:xfrm>
            <a:off x="6246997" y="6411949"/>
            <a:ext cx="1859284" cy="323089"/>
          </a:xfrm>
          <a:prstGeom prst="rect">
            <a:avLst/>
          </a:prstGeom>
        </p:spPr>
      </p:pic>
      <p:cxnSp>
        <p:nvCxnSpPr>
          <p:cNvPr id="18" name="Straight Connector 17"/>
          <p:cNvCxnSpPr/>
          <p:nvPr userDrawn="1"/>
        </p:nvCxnSpPr>
        <p:spPr>
          <a:xfrm>
            <a:off x="6367977" y="1143000"/>
            <a:ext cx="5446198" cy="0"/>
          </a:xfrm>
          <a:prstGeom prst="line">
            <a:avLst/>
          </a:prstGeom>
          <a:ln w="22225">
            <a:solidFill>
              <a:schemeClr val="bg1"/>
            </a:solidFill>
          </a:ln>
        </p:spPr>
        <p:style>
          <a:lnRef idx="1">
            <a:schemeClr val="accent1"/>
          </a:lnRef>
          <a:fillRef idx="0">
            <a:schemeClr val="accent1"/>
          </a:fillRef>
          <a:effectRef idx="0">
            <a:schemeClr val="accent1"/>
          </a:effectRef>
          <a:fontRef idx="minor">
            <a:schemeClr val="tx1"/>
          </a:fontRef>
        </p:style>
      </p:cxnSp>
      <p:sp>
        <p:nvSpPr>
          <p:cNvPr id="19" name="Title 1"/>
          <p:cNvSpPr txBox="1">
            <a:spLocks/>
          </p:cNvSpPr>
          <p:nvPr userDrawn="1"/>
        </p:nvSpPr>
        <p:spPr>
          <a:xfrm>
            <a:off x="6367977" y="2109158"/>
            <a:ext cx="5446198" cy="187311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kern="1200">
                <a:solidFill>
                  <a:schemeClr val="bg1"/>
                </a:solidFill>
                <a:latin typeface="+mj-lt"/>
                <a:ea typeface="+mj-ea"/>
                <a:cs typeface="+mj-cs"/>
              </a:defRPr>
            </a:lvl1pPr>
          </a:lstStyle>
          <a:p>
            <a:endParaRPr lang="en-GB" dirty="0"/>
          </a:p>
        </p:txBody>
      </p:sp>
      <p:sp>
        <p:nvSpPr>
          <p:cNvPr id="4" name="Title 3"/>
          <p:cNvSpPr>
            <a:spLocks noGrp="1"/>
          </p:cNvSpPr>
          <p:nvPr>
            <p:ph type="title" hasCustomPrompt="1"/>
          </p:nvPr>
        </p:nvSpPr>
        <p:spPr>
          <a:xfrm>
            <a:off x="6367977" y="2286001"/>
            <a:ext cx="5446198" cy="2225400"/>
          </a:xfrm>
        </p:spPr>
        <p:txBody>
          <a:bodyPr/>
          <a:lstStyle>
            <a:lvl1pPr>
              <a:defRPr/>
            </a:lvl1pPr>
          </a:lstStyle>
          <a:p>
            <a:r>
              <a:rPr lang="en-US" dirty="0"/>
              <a:t>Let us know how we did.</a:t>
            </a:r>
            <a:endParaRPr lang="en-GB" dirty="0"/>
          </a:p>
        </p:txBody>
      </p:sp>
      <p:pic>
        <p:nvPicPr>
          <p:cNvPr id="5" name="Picture 4" descr="A black and white logo&#10;&#10;Description automatically generated">
            <a:extLst>
              <a:ext uri="{FF2B5EF4-FFF2-40B4-BE49-F238E27FC236}">
                <a16:creationId xmlns:a16="http://schemas.microsoft.com/office/drawing/2014/main" id="{A6DA350B-1170-0312-E583-2F44C4517AB3}"/>
              </a:ext>
            </a:extLst>
          </p:cNvPr>
          <p:cNvPicPr>
            <a:picLocks noChangeAspect="1"/>
          </p:cNvPicPr>
          <p:nvPr userDrawn="1"/>
        </p:nvPicPr>
        <p:blipFill>
          <a:blip r:embed="rId6" cstate="print">
            <a:extLst>
              <a:ext uri="{28A0092B-C50C-407E-A947-70E740481C1C}">
                <a14:useLocalDpi xmlns:a14="http://schemas.microsoft.com/office/drawing/2010/main" val="0"/>
              </a:ext>
            </a:extLst>
          </a:blip>
          <a:stretch>
            <a:fillRect/>
          </a:stretch>
        </p:blipFill>
        <p:spPr>
          <a:xfrm>
            <a:off x="8386740" y="6453458"/>
            <a:ext cx="1408671" cy="240069"/>
          </a:xfrm>
          <a:prstGeom prst="rect">
            <a:avLst/>
          </a:prstGeom>
        </p:spPr>
      </p:pic>
      <p:pic>
        <p:nvPicPr>
          <p:cNvPr id="2" name="Picture 1">
            <a:extLst>
              <a:ext uri="{FF2B5EF4-FFF2-40B4-BE49-F238E27FC236}">
                <a16:creationId xmlns:a16="http://schemas.microsoft.com/office/drawing/2014/main" id="{C78A8965-A624-2BE9-7B04-B6CF42416ADF}"/>
              </a:ext>
            </a:extLst>
          </p:cNvPr>
          <p:cNvPicPr>
            <a:picLocks noChangeAspect="1"/>
          </p:cNvPicPr>
          <p:nvPr userDrawn="1"/>
        </p:nvPicPr>
        <p:blipFill>
          <a:blip r:embed="rId7"/>
          <a:stretch>
            <a:fillRect/>
          </a:stretch>
        </p:blipFill>
        <p:spPr>
          <a:xfrm>
            <a:off x="624205" y="1146255"/>
            <a:ext cx="4804064" cy="4797968"/>
          </a:xfrm>
          <a:prstGeom prst="rect">
            <a:avLst/>
          </a:prstGeom>
        </p:spPr>
      </p:pic>
    </p:spTree>
    <p:extLst>
      <p:ext uri="{BB962C8B-B14F-4D97-AF65-F5344CB8AC3E}">
        <p14:creationId xmlns:p14="http://schemas.microsoft.com/office/powerpoint/2010/main" val="3449788326"/>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userDrawn="1">
  <p:cSld name="14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1601066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userDrawn="1">
  <p:cSld name="15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7" name="Content Placeholder 6"/>
          <p:cNvSpPr>
            <a:spLocks noGrp="1"/>
          </p:cNvSpPr>
          <p:nvPr>
            <p:ph sz="quarter" idx="10"/>
          </p:nvPr>
        </p:nvSpPr>
        <p:spPr>
          <a:xfrm>
            <a:off x="698242" y="1592263"/>
            <a:ext cx="10795518" cy="45740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135861372"/>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image" Target="../media/image3.png"/><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image" Target="../media/image2.png"/><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image" Target="../media/image1.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8" Type="http://schemas.openxmlformats.org/officeDocument/2006/relationships/slideLayout" Target="../slideLayouts/slideLayout8.xml"/><Relationship Id="rId3" Type="http://schemas.openxmlformats.org/officeDocument/2006/relationships/slideLayout" Target="../slideLayouts/slideLayout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A8AAF2E-094A-9334-12B4-2FD88D7A819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6C5EA21-C6E2-312C-63F8-DFD5B641A62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B8D723-15F6-BF6C-61B4-46B32DF595B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C8CEDEF-EFA7-4425-8238-A65F7DD3EE55}" type="datetimeFigureOut">
              <a:rPr lang="en-GB" smtClean="0"/>
              <a:t>17/11/2025</a:t>
            </a:fld>
            <a:endParaRPr lang="en-GB"/>
          </a:p>
        </p:txBody>
      </p:sp>
      <p:sp>
        <p:nvSpPr>
          <p:cNvPr id="5" name="Footer Placeholder 4">
            <a:extLst>
              <a:ext uri="{FF2B5EF4-FFF2-40B4-BE49-F238E27FC236}">
                <a16:creationId xmlns:a16="http://schemas.microsoft.com/office/drawing/2014/main" id="{DE34C80B-A771-37A2-4CAB-892F94C44B1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734CA99-7981-8B7A-067F-B17C0F74A47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F5D3925-8D48-4F08-988E-7C898E87EF28}" type="slidenum">
              <a:rPr lang="en-GB" smtClean="0"/>
              <a:t>‹#›</a:t>
            </a:fld>
            <a:endParaRPr lang="en-GB"/>
          </a:p>
        </p:txBody>
      </p:sp>
      <p:sp>
        <p:nvSpPr>
          <p:cNvPr id="7" name="Rectangle 6">
            <a:extLst>
              <a:ext uri="{FF2B5EF4-FFF2-40B4-BE49-F238E27FC236}">
                <a16:creationId xmlns:a16="http://schemas.microsoft.com/office/drawing/2014/main" id="{F464FC42-3C8F-D173-40CF-CFEEF4F82A2F}"/>
              </a:ext>
            </a:extLst>
          </p:cNvPr>
          <p:cNvSpPr/>
          <p:nvPr userDrawn="1"/>
        </p:nvSpPr>
        <p:spPr>
          <a:xfrm>
            <a:off x="0" y="713"/>
            <a:ext cx="12192000" cy="6867071"/>
          </a:xfrm>
          <a:prstGeom prst="rect">
            <a:avLst/>
          </a:prstGeom>
          <a:solidFill>
            <a:srgbClr val="F9F9F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73632A25-FC68-CC15-0400-9AF4C3F69C39}"/>
              </a:ext>
            </a:extLst>
          </p:cNvPr>
          <p:cNvSpPr/>
          <p:nvPr userDrawn="1"/>
        </p:nvSpPr>
        <p:spPr>
          <a:xfrm>
            <a:off x="0" y="713"/>
            <a:ext cx="12192000" cy="1276152"/>
          </a:xfrm>
          <a:prstGeom prst="rect">
            <a:avLst/>
          </a:prstGeom>
          <a:solidFill>
            <a:srgbClr val="607E8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A79E04F5-E9EB-23A1-EDDB-ED5FB1DE11E1}"/>
              </a:ext>
            </a:extLst>
          </p:cNvPr>
          <p:cNvSpPr/>
          <p:nvPr userDrawn="1"/>
        </p:nvSpPr>
        <p:spPr>
          <a:xfrm>
            <a:off x="0" y="6311899"/>
            <a:ext cx="12192000" cy="55517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 name="Picture 9">
            <a:extLst>
              <a:ext uri="{FF2B5EF4-FFF2-40B4-BE49-F238E27FC236}">
                <a16:creationId xmlns:a16="http://schemas.microsoft.com/office/drawing/2014/main" id="{1A8A01E9-A7F7-4825-70D0-F8606B8095D8}"/>
              </a:ext>
            </a:extLst>
          </p:cNvPr>
          <p:cNvPicPr>
            <a:picLocks noChangeAspect="1"/>
          </p:cNvPicPr>
          <p:nvPr userDrawn="1"/>
        </p:nvPicPr>
        <p:blipFill>
          <a:blip r:embed="rId37" cstate="print">
            <a:extLst>
              <a:ext uri="{28A0092B-C50C-407E-A947-70E740481C1C}">
                <a14:useLocalDpi xmlns:a14="http://schemas.microsoft.com/office/drawing/2010/main" val="0"/>
              </a:ext>
            </a:extLst>
          </a:blip>
          <a:stretch>
            <a:fillRect/>
          </a:stretch>
        </p:blipFill>
        <p:spPr>
          <a:xfrm>
            <a:off x="9896605" y="6468047"/>
            <a:ext cx="1597155" cy="225552"/>
          </a:xfrm>
          <a:prstGeom prst="rect">
            <a:avLst/>
          </a:prstGeom>
        </p:spPr>
      </p:pic>
      <p:pic>
        <p:nvPicPr>
          <p:cNvPr id="11" name="Picture 10">
            <a:extLst>
              <a:ext uri="{FF2B5EF4-FFF2-40B4-BE49-F238E27FC236}">
                <a16:creationId xmlns:a16="http://schemas.microsoft.com/office/drawing/2014/main" id="{CC275662-23AF-E50C-CECD-934BF59F708B}"/>
              </a:ext>
            </a:extLst>
          </p:cNvPr>
          <p:cNvPicPr>
            <a:picLocks noChangeAspect="1"/>
          </p:cNvPicPr>
          <p:nvPr userDrawn="1"/>
        </p:nvPicPr>
        <p:blipFill>
          <a:blip r:embed="rId38" cstate="print">
            <a:extLst>
              <a:ext uri="{28A0092B-C50C-407E-A947-70E740481C1C}">
                <a14:useLocalDpi xmlns:a14="http://schemas.microsoft.com/office/drawing/2010/main" val="0"/>
              </a:ext>
            </a:extLst>
          </a:blip>
          <a:stretch>
            <a:fillRect/>
          </a:stretch>
        </p:blipFill>
        <p:spPr>
          <a:xfrm>
            <a:off x="5349239" y="6452997"/>
            <a:ext cx="1493523" cy="234696"/>
          </a:xfrm>
          <a:prstGeom prst="rect">
            <a:avLst/>
          </a:prstGeom>
        </p:spPr>
      </p:pic>
      <p:pic>
        <p:nvPicPr>
          <p:cNvPr id="12" name="Picture 11">
            <a:extLst>
              <a:ext uri="{FF2B5EF4-FFF2-40B4-BE49-F238E27FC236}">
                <a16:creationId xmlns:a16="http://schemas.microsoft.com/office/drawing/2014/main" id="{9349E7C2-B0D1-75ED-93A5-31FA278ECA8E}"/>
              </a:ext>
            </a:extLst>
          </p:cNvPr>
          <p:cNvPicPr>
            <a:picLocks noChangeAspect="1"/>
          </p:cNvPicPr>
          <p:nvPr userDrawn="1"/>
        </p:nvPicPr>
        <p:blipFill>
          <a:blip r:embed="rId39" cstate="print">
            <a:extLst>
              <a:ext uri="{28A0092B-C50C-407E-A947-70E740481C1C}">
                <a14:useLocalDpi xmlns:a14="http://schemas.microsoft.com/office/drawing/2010/main" val="0"/>
              </a:ext>
            </a:extLst>
          </a:blip>
          <a:stretch>
            <a:fillRect/>
          </a:stretch>
        </p:blipFill>
        <p:spPr>
          <a:xfrm>
            <a:off x="698242" y="6419278"/>
            <a:ext cx="1859284" cy="323089"/>
          </a:xfrm>
          <a:prstGeom prst="rect">
            <a:avLst/>
          </a:prstGeom>
        </p:spPr>
      </p:pic>
    </p:spTree>
    <p:extLst>
      <p:ext uri="{BB962C8B-B14F-4D97-AF65-F5344CB8AC3E}">
        <p14:creationId xmlns:p14="http://schemas.microsoft.com/office/powerpoint/2010/main" val="3907007166"/>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71" r:id="rId5"/>
    <p:sldLayoutId id="2147483672" r:id="rId6"/>
    <p:sldLayoutId id="2147483673" r:id="rId7"/>
    <p:sldLayoutId id="2147483674" r:id="rId8"/>
    <p:sldLayoutId id="2147483675" r:id="rId9"/>
    <p:sldLayoutId id="2147483676" r:id="rId10"/>
    <p:sldLayoutId id="2147483677" r:id="rId11"/>
    <p:sldLayoutId id="2147483678" r:id="rId12"/>
    <p:sldLayoutId id="2147483679" r:id="rId13"/>
    <p:sldLayoutId id="2147483680" r:id="rId14"/>
    <p:sldLayoutId id="2147483681" r:id="rId15"/>
    <p:sldLayoutId id="2147483682" r:id="rId16"/>
    <p:sldLayoutId id="2147483683" r:id="rId17"/>
    <p:sldLayoutId id="2147483684" r:id="rId18"/>
    <p:sldLayoutId id="2147483685" r:id="rId19"/>
    <p:sldLayoutId id="2147483686" r:id="rId20"/>
    <p:sldLayoutId id="2147483687" r:id="rId21"/>
    <p:sldLayoutId id="2147483688" r:id="rId22"/>
    <p:sldLayoutId id="2147483689" r:id="rId23"/>
    <p:sldLayoutId id="2147483690" r:id="rId24"/>
    <p:sldLayoutId id="2147483691" r:id="rId25"/>
    <p:sldLayoutId id="2147483692" r:id="rId26"/>
    <p:sldLayoutId id="2147483693" r:id="rId27"/>
    <p:sldLayoutId id="2147483658" r:id="rId28"/>
    <p:sldLayoutId id="2147483661" r:id="rId29"/>
    <p:sldLayoutId id="2147483653" r:id="rId30"/>
    <p:sldLayoutId id="2147483662" r:id="rId31"/>
    <p:sldLayoutId id="2147483663" r:id="rId32"/>
    <p:sldLayoutId id="2147483665" r:id="rId33"/>
    <p:sldLayoutId id="2147483694" r:id="rId34"/>
    <p:sldLayoutId id="2147483695" r:id="rId3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10.png"/></Relationships>
</file>

<file path=ppt/slides/_rels/slide2.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15.xml"/><Relationship Id="rId5" Type="http://schemas.openxmlformats.org/officeDocument/2006/relationships/image" Target="../media/image16.png"/><Relationship Id="rId4" Type="http://schemas.openxmlformats.org/officeDocument/2006/relationships/image" Target="../media/image15.png"/></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16.xml"/><Relationship Id="rId5" Type="http://schemas.openxmlformats.org/officeDocument/2006/relationships/hyperlink" Target="https://moodle.uwtsd.ac.uk/mod/scorm/player.php?a=7560&amp;currentorg=articulate_rise&amp;scoid=16492&amp;sesskey=pD9QewDzCI&amp;display=popup&amp;mode=normal" TargetMode="External"/><Relationship Id="rId4" Type="http://schemas.openxmlformats.org/officeDocument/2006/relationships/image" Target="../media/image18.png"/></Relationships>
</file>

<file path=ppt/slides/_rels/slide7.xml.rels><?xml version="1.0" encoding="UTF-8" standalone="yes"?>
<Relationships xmlns="http://schemas.openxmlformats.org/package/2006/relationships"><Relationship Id="rId3" Type="http://schemas.openxmlformats.org/officeDocument/2006/relationships/image" Target="../media/image20.png"/><Relationship Id="rId7" Type="http://schemas.openxmlformats.org/officeDocument/2006/relationships/hyperlink" Target="https://digitalservices.uwtsd.ac.uk/cy/llyfrgell/canllaw-dechrau-arni/" TargetMode="External"/><Relationship Id="rId2" Type="http://schemas.openxmlformats.org/officeDocument/2006/relationships/image" Target="../media/image19.png"/><Relationship Id="rId1" Type="http://schemas.openxmlformats.org/officeDocument/2006/relationships/slideLayout" Target="../slideLayouts/slideLayout34.xml"/><Relationship Id="rId6" Type="http://schemas.openxmlformats.org/officeDocument/2006/relationships/hyperlink" Target="https://eur01.safelinks.protection.outlook.com/?url=https%3A%2F%2Fdigitalservices.uwtsd.ac.uk%2Fcy%2Fllyfrgell%2Fsgiliau-academaidd-a-gwybodaeth%2F&amp;data=05%7C02%7Calison.evans%40uwtsd.ac.uk%7Cc0b8f0d3f8c7416156f408ddfa93550e%7C4e0f11f9046e45059cb8db2152311e21%7C0%7C0%7C638942232920683253%7CUnknown%7CTWFpbGZsb3d8eyJFbXB0eU1hcGkiOnRydWUsIlYiOiIwLjAuMDAwMCIsIlAiOiJXaW4zMiIsIkFOIjoiTWFpbCIsIldUIjoyfQ%3D%3D%7C0%7C%7C%7C&amp;sdata=m7RddD3kQGXYWXSY0Pus%2F2wb1tlAyyt%2FbA3C2GWlT04%3D&amp;reserved=0" TargetMode="External"/><Relationship Id="rId5" Type="http://schemas.openxmlformats.org/officeDocument/2006/relationships/hyperlink" Target="https://eur01.safelinks.protection.outlook.com/?url=https%3A%2F%2Fdigitalservices.uwtsd.ac.uk%2Fcy%2Fllyfrgell%2F&amp;data=05%7C02%7Calison.evans%40uwtsd.ac.uk%7Cc0b8f0d3f8c7416156f408ddfa93550e%7C4e0f11f9046e45059cb8db2152311e21%7C0%7C0%7C638942232920638784%7CUnknown%7CTWFpbGZsb3d8eyJFbXB0eU1hcGkiOnRydWUsIlYiOiIwLjAuMDAwMCIsIlAiOiJXaW4zMiIsIkFOIjoiTWFpbCIsIldUIjoyfQ%3D%3D%7C0%7C%7C%7C&amp;sdata=a5%2B8QNL2F1tZNAKIjiQD7oPX1FmRX3eXnpmB454hfMo%3D&amp;reserved=0" TargetMode="External"/><Relationship Id="rId4" Type="http://schemas.openxmlformats.org/officeDocument/2006/relationships/hyperlink" Target="https://digitalservices.uwtsd.ac.uk/library/"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6.xml"/><Relationship Id="rId1" Type="http://schemas.openxmlformats.org/officeDocument/2006/relationships/slideLayout" Target="../slideLayouts/slideLayout6.xml"/><Relationship Id="rId5" Type="http://schemas.openxmlformats.org/officeDocument/2006/relationships/hyperlink" Target="https://librarysearch.uwtsd.ac.uk/discovery/search?vid=44WHELF_UWTSD:44WHELF_UWTSD_VU1" TargetMode="External"/><Relationship Id="rId4" Type="http://schemas.openxmlformats.org/officeDocument/2006/relationships/image" Target="../media/image22.png"/></Relationships>
</file>

<file path=ppt/slides/_rels/slide9.xml.rels><?xml version="1.0" encoding="UTF-8" standalone="yes"?>
<Relationships xmlns="http://schemas.openxmlformats.org/package/2006/relationships"><Relationship Id="rId3" Type="http://schemas.openxmlformats.org/officeDocument/2006/relationships/hyperlink" Target="https://librarysearch.uwtsd.ac.uk/discovery/search?query=any,exact,study%20skills&amp;tab=Everything&amp;search_scope=MyInst_and_CI&amp;vid=44WHELF_UWTSD:44WHELF_UWTSD_VU1&amp;offset=0" TargetMode="External"/><Relationship Id="rId2" Type="http://schemas.openxmlformats.org/officeDocument/2006/relationships/notesSlide" Target="../notesSlides/notesSlide7.xml"/><Relationship Id="rId1" Type="http://schemas.openxmlformats.org/officeDocument/2006/relationships/slideLayout" Target="../slideLayouts/slideLayout6.xml"/><Relationship Id="rId5" Type="http://schemas.openxmlformats.org/officeDocument/2006/relationships/image" Target="../media/image24.png"/><Relationship Id="rId4" Type="http://schemas.openxmlformats.org/officeDocument/2006/relationships/image" Target="../media/image23.png"/></Relationships>
</file>

<file path=ppt/slides/_rels/slide1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8.xml"/><Relationship Id="rId1" Type="http://schemas.openxmlformats.org/officeDocument/2006/relationships/slideLayout" Target="../slideLayouts/slideLayout17.xml"/></Relationships>
</file>

<file path=ppt/slides/_rels/slide11.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9.xml"/><Relationship Id="rId1" Type="http://schemas.openxmlformats.org/officeDocument/2006/relationships/slideLayout" Target="../slideLayouts/slideLayout18.xml"/><Relationship Id="rId5" Type="http://schemas.openxmlformats.org/officeDocument/2006/relationships/image" Target="../media/image28.png"/><Relationship Id="rId4" Type="http://schemas.openxmlformats.org/officeDocument/2006/relationships/image" Target="../media/image27.png"/></Relationships>
</file>

<file path=ppt/slides/_rels/slide1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0.xml"/><Relationship Id="rId1" Type="http://schemas.openxmlformats.org/officeDocument/2006/relationships/slideLayout" Target="../slideLayouts/slideLayout35.xml"/><Relationship Id="rId5" Type="http://schemas.openxmlformats.org/officeDocument/2006/relationships/image" Target="../media/image31.png"/><Relationship Id="rId4" Type="http://schemas.openxmlformats.org/officeDocument/2006/relationships/image" Target="../media/image30.png"/></Relationships>
</file>

<file path=ppt/slides/_rels/slide13.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1.xml"/><Relationship Id="rId1" Type="http://schemas.openxmlformats.org/officeDocument/2006/relationships/slideLayout" Target="../slideLayouts/slideLayout19.xml"/><Relationship Id="rId4" Type="http://schemas.openxmlformats.org/officeDocument/2006/relationships/image" Target="../media/image33.png"/></Relationships>
</file>

<file path=ppt/slides/_rels/slide14.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2.xml"/><Relationship Id="rId1" Type="http://schemas.openxmlformats.org/officeDocument/2006/relationships/slideLayout" Target="../slideLayouts/slideLayout20.xml"/><Relationship Id="rId4" Type="http://schemas.openxmlformats.org/officeDocument/2006/relationships/image" Target="../media/image35.png"/></Relationships>
</file>

<file path=ppt/slides/_rels/slide15.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13.xml"/><Relationship Id="rId1" Type="http://schemas.openxmlformats.org/officeDocument/2006/relationships/slideLayout" Target="../slideLayouts/slideLayout21.xml"/><Relationship Id="rId4" Type="http://schemas.openxmlformats.org/officeDocument/2006/relationships/image" Target="../media/image37.png"/></Relationships>
</file>

<file path=ppt/slides/_rels/slide16.xml.rels><?xml version="1.0" encoding="UTF-8" standalone="yes"?>
<Relationships xmlns="http://schemas.openxmlformats.org/package/2006/relationships"><Relationship Id="rId3" Type="http://schemas.openxmlformats.org/officeDocument/2006/relationships/hyperlink" Target="https://digitalservices.uwtsd.ac.uk/library/academic-and-infoskills/refworks/" TargetMode="External"/><Relationship Id="rId2" Type="http://schemas.openxmlformats.org/officeDocument/2006/relationships/notesSlide" Target="../notesSlides/notesSlide14.xml"/><Relationship Id="rId1" Type="http://schemas.openxmlformats.org/officeDocument/2006/relationships/slideLayout" Target="../slideLayouts/slideLayout22.xml"/><Relationship Id="rId5" Type="http://schemas.openxmlformats.org/officeDocument/2006/relationships/image" Target="../media/image39.png"/><Relationship Id="rId4" Type="http://schemas.openxmlformats.org/officeDocument/2006/relationships/image" Target="../media/image38.png"/></Relationships>
</file>

<file path=ppt/slides/_rels/slide17.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image" Target="../media/image40.png"/><Relationship Id="rId1" Type="http://schemas.openxmlformats.org/officeDocument/2006/relationships/slideLayout" Target="../slideLayouts/slideLayout23.xml"/><Relationship Id="rId4" Type="http://schemas.openxmlformats.org/officeDocument/2006/relationships/image" Target="../media/image42.png"/></Relationships>
</file>

<file path=ppt/slides/_rels/slide18.xml.rels><?xml version="1.0" encoding="UTF-8" standalone="yes"?>
<Relationships xmlns="http://schemas.openxmlformats.org/package/2006/relationships"><Relationship Id="rId3" Type="http://schemas.openxmlformats.org/officeDocument/2006/relationships/hyperlink" Target="https://librarysearch.uwtsd.ac.uk/discovery/search?query=any,exact,Sports%20nutrition&amp;tab=Everything&amp;search_scope=MyInst_and_CI&amp;sortby=rank&amp;vid=44WHELF_UWTSD:44WHELF_UWTSD_VU1&amp;mfacet=tlevel,include,available_p,1&amp;mfacet=rtype,include,books,1&amp;mfacet=searchcreationdate,include,2015%7C,%7C2025,1&amp;mfacet=lang,include,eng,1&amp;lang=en&amp;offset=0" TargetMode="External"/><Relationship Id="rId2" Type="http://schemas.openxmlformats.org/officeDocument/2006/relationships/notesSlide" Target="../notesSlides/notesSlide15.xml"/><Relationship Id="rId1" Type="http://schemas.openxmlformats.org/officeDocument/2006/relationships/slideLayout" Target="../slideLayouts/slideLayout24.xml"/><Relationship Id="rId5" Type="http://schemas.openxmlformats.org/officeDocument/2006/relationships/image" Target="../media/image44.png"/><Relationship Id="rId4" Type="http://schemas.openxmlformats.org/officeDocument/2006/relationships/image" Target="../media/image43.png"/></Relationships>
</file>

<file path=ppt/slides/_rels/slide19.xml.rels><?xml version="1.0" encoding="UTF-8" standalone="yes"?>
<Relationships xmlns="http://schemas.openxmlformats.org/package/2006/relationships"><Relationship Id="rId3" Type="http://schemas.openxmlformats.org/officeDocument/2006/relationships/hyperlink" Target="https://librarysearch.uwtsd.ac.uk/discovery/search?vid=44WHELF_UWTSD:44WHELF_UWTSD_VU1&amp;lang=en"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 Id="rId5" Type="http://schemas.openxmlformats.org/officeDocument/2006/relationships/image" Target="../media/image46.png"/><Relationship Id="rId4" Type="http://schemas.openxmlformats.org/officeDocument/2006/relationships/image" Target="../media/image45.jpeg"/></Relationships>
</file>

<file path=ppt/slides/_rels/slide20.xml.rels><?xml version="1.0" encoding="UTF-8" standalone="yes"?>
<Relationships xmlns="http://schemas.openxmlformats.org/package/2006/relationships"><Relationship Id="rId8" Type="http://schemas.openxmlformats.org/officeDocument/2006/relationships/hyperlink" Target="https://moodle.uwtsd.ac.uk/mod/scorm/player.php?a=7561&amp;currentorg=articulate_rise&amp;scoid=16494&amp;sesskey=QOEo35udXV&amp;display=popup&amp;mode=normal" TargetMode="External"/><Relationship Id="rId3" Type="http://schemas.openxmlformats.org/officeDocument/2006/relationships/image" Target="../media/image47.png"/><Relationship Id="rId7" Type="http://schemas.openxmlformats.org/officeDocument/2006/relationships/hyperlink" Target="https://moodle.uwtsd.ac.uk/mod/scorm/player.php?a=7560&amp;currentorg=articulate_rise&amp;scoid=16492&amp;sesskey=pD9QewDzCI&amp;display=popup&amp;mode=normal" TargetMode="External"/><Relationship Id="rId2" Type="http://schemas.openxmlformats.org/officeDocument/2006/relationships/notesSlide" Target="../notesSlides/notesSlide17.xml"/><Relationship Id="rId1" Type="http://schemas.openxmlformats.org/officeDocument/2006/relationships/slideLayout" Target="../slideLayouts/slideLayout25.xml"/><Relationship Id="rId6" Type="http://schemas.openxmlformats.org/officeDocument/2006/relationships/hyperlink" Target="https://moodle.uwtsd.ac.uk/mod/page/view.php?id=475600" TargetMode="External"/><Relationship Id="rId5" Type="http://schemas.openxmlformats.org/officeDocument/2006/relationships/hyperlink" Target="https://moodle.uwtsd.ac.uk/course/section.php?id=152563" TargetMode="External"/><Relationship Id="rId4" Type="http://schemas.openxmlformats.org/officeDocument/2006/relationships/hyperlink" Target="https://moodle.uwtsd.ac.uk/course/view.php?id=11455"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moodle.uwtsd.ac.uk/mod/page/view.php?id=475602" TargetMode="External"/><Relationship Id="rId2" Type="http://schemas.openxmlformats.org/officeDocument/2006/relationships/notesSlide" Target="../notesSlides/notesSlide18.xml"/><Relationship Id="rId1" Type="http://schemas.openxmlformats.org/officeDocument/2006/relationships/slideLayout" Target="../slideLayouts/slideLayout26.xml"/></Relationships>
</file>

<file path=ppt/slides/_rels/slide22.xml.rels><?xml version="1.0" encoding="UTF-8" standalone="yes"?>
<Relationships xmlns="http://schemas.openxmlformats.org/package/2006/relationships"><Relationship Id="rId3" Type="http://schemas.openxmlformats.org/officeDocument/2006/relationships/hyperlink" Target="https://digitalskills.uwtsd.ac.uk/" TargetMode="External"/><Relationship Id="rId2" Type="http://schemas.openxmlformats.org/officeDocument/2006/relationships/notesSlide" Target="../notesSlides/notesSlide19.xml"/><Relationship Id="rId1" Type="http://schemas.openxmlformats.org/officeDocument/2006/relationships/slideLayout" Target="../slideLayouts/slideLayout31.xml"/><Relationship Id="rId4" Type="http://schemas.openxmlformats.org/officeDocument/2006/relationships/image" Target="../media/image48.png"/></Relationships>
</file>

<file path=ppt/slides/_rels/slide23.xml.rels><?xml version="1.0" encoding="UTF-8" standalone="yes"?>
<Relationships xmlns="http://schemas.openxmlformats.org/package/2006/relationships"><Relationship Id="rId8" Type="http://schemas.openxmlformats.org/officeDocument/2006/relationships/hyperlink" Target="https://www.thebluediamondgallery.com/tablet/a/assistance.html" TargetMode="External"/><Relationship Id="rId3" Type="http://schemas.openxmlformats.org/officeDocument/2006/relationships/hyperlink" Target="mailto:c.davage@uwtsd.ac.uk" TargetMode="External"/><Relationship Id="rId7" Type="http://schemas.openxmlformats.org/officeDocument/2006/relationships/image" Target="../media/image49.jpg"/><Relationship Id="rId2" Type="http://schemas.openxmlformats.org/officeDocument/2006/relationships/notesSlide" Target="../notesSlides/notesSlide20.xml"/><Relationship Id="rId1" Type="http://schemas.openxmlformats.org/officeDocument/2006/relationships/slideLayout" Target="../slideLayouts/slideLayout27.xml"/><Relationship Id="rId6" Type="http://schemas.openxmlformats.org/officeDocument/2006/relationships/hyperlink" Target="mailto:library@uwtsd.ac.uk" TargetMode="External"/><Relationship Id="rId5" Type="http://schemas.openxmlformats.org/officeDocument/2006/relationships/hyperlink" Target="https://uwtsd.ac.uk/library/student-essentials/book-an-appointment/" TargetMode="External"/><Relationship Id="rId4" Type="http://schemas.openxmlformats.org/officeDocument/2006/relationships/hyperlink" Target="mailto:%20j.hill@uwtsd.ac.uk" TargetMode="External"/><Relationship Id="rId9" Type="http://schemas.openxmlformats.org/officeDocument/2006/relationships/hyperlink" Target="https://creativecommons.org/licenses/by-sa/3.0/"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21.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Placeholder 9" descr="A building with a fountain in front of it">
            <a:extLst>
              <a:ext uri="{FF2B5EF4-FFF2-40B4-BE49-F238E27FC236}">
                <a16:creationId xmlns:a16="http://schemas.microsoft.com/office/drawing/2014/main" id="{4EBBB349-FD22-CB52-B961-6D705840974E}"/>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l="18356" r="18356"/>
          <a:stretch>
            <a:fillRect/>
          </a:stretch>
        </p:blipFill>
        <p:spPr/>
      </p:pic>
      <p:sp>
        <p:nvSpPr>
          <p:cNvPr id="3" name="Subtitle 2"/>
          <p:cNvSpPr>
            <a:spLocks noGrp="1"/>
          </p:cNvSpPr>
          <p:nvPr>
            <p:ph type="subTitle" idx="1"/>
          </p:nvPr>
        </p:nvSpPr>
        <p:spPr/>
        <p:txBody>
          <a:bodyPr>
            <a:normAutofit fontScale="85000" lnSpcReduction="20000"/>
          </a:bodyPr>
          <a:lstStyle/>
          <a:p>
            <a:r>
              <a:rPr lang="en-GB" dirty="0"/>
              <a:t>Carmarthen.</a:t>
            </a:r>
          </a:p>
          <a:p>
            <a:r>
              <a:rPr lang="en-GB" dirty="0"/>
              <a:t>Connie Davage.</a:t>
            </a:r>
          </a:p>
          <a:p>
            <a:r>
              <a:rPr lang="en-GB" dirty="0"/>
              <a:t>Academic Liaison Librarian.</a:t>
            </a:r>
          </a:p>
        </p:txBody>
      </p:sp>
      <p:sp>
        <p:nvSpPr>
          <p:cNvPr id="4" name="Title 3"/>
          <p:cNvSpPr>
            <a:spLocks noGrp="1"/>
          </p:cNvSpPr>
          <p:nvPr>
            <p:ph type="title"/>
          </p:nvPr>
        </p:nvSpPr>
        <p:spPr/>
        <p:txBody>
          <a:bodyPr/>
          <a:lstStyle/>
          <a:p>
            <a:r>
              <a:rPr lang="en-GB" dirty="0">
                <a:solidFill>
                  <a:schemeClr val="bg1"/>
                </a:solidFill>
              </a:rPr>
              <a:t>Finding and Using Information</a:t>
            </a:r>
          </a:p>
        </p:txBody>
      </p:sp>
      <p:pic>
        <p:nvPicPr>
          <p:cNvPr id="9" name="Picture 8" descr="A library with a staircase and tables">
            <a:extLst>
              <a:ext uri="{FF2B5EF4-FFF2-40B4-BE49-F238E27FC236}">
                <a16:creationId xmlns:a16="http://schemas.microsoft.com/office/drawing/2014/main" id="{B1A903A4-E4DA-A091-67AA-5D3D1DAC9A9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350" y="0"/>
            <a:ext cx="6096000" cy="6858000"/>
          </a:xfrm>
          <a:prstGeom prst="rect">
            <a:avLst/>
          </a:prstGeom>
        </p:spPr>
      </p:pic>
    </p:spTree>
    <p:extLst>
      <p:ext uri="{BB962C8B-B14F-4D97-AF65-F5344CB8AC3E}">
        <p14:creationId xmlns:p14="http://schemas.microsoft.com/office/powerpoint/2010/main" val="27167787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31051D-4AF5-90BA-AD3E-2284162A78F9}"/>
              </a:ext>
            </a:extLst>
          </p:cNvPr>
          <p:cNvSpPr>
            <a:spLocks noGrp="1"/>
          </p:cNvSpPr>
          <p:nvPr>
            <p:ph type="title"/>
          </p:nvPr>
        </p:nvSpPr>
        <p:spPr>
          <a:xfrm>
            <a:off x="434082" y="60445"/>
            <a:ext cx="10795518" cy="1003916"/>
          </a:xfrm>
        </p:spPr>
        <p:txBody>
          <a:bodyPr/>
          <a:lstStyle/>
          <a:p>
            <a:r>
              <a:rPr lang="en-GB" dirty="0">
                <a:solidFill>
                  <a:schemeClr val="bg1"/>
                </a:solidFill>
                <a:latin typeface="Aptos Display (Headings)"/>
                <a:cs typeface="Arial" panose="020B0604020202020204" pitchFamily="34" charset="0"/>
              </a:rPr>
              <a:t>Our aim.</a:t>
            </a:r>
          </a:p>
        </p:txBody>
      </p:sp>
      <p:pic>
        <p:nvPicPr>
          <p:cNvPr id="7" name="Picture 6" descr="A person typing on a computer&#10;&#10;AI-generated content may be incorrect.">
            <a:extLst>
              <a:ext uri="{FF2B5EF4-FFF2-40B4-BE49-F238E27FC236}">
                <a16:creationId xmlns:a16="http://schemas.microsoft.com/office/drawing/2014/main" id="{63655AC4-34FA-981A-2B8B-594953A969D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6358906" y="2079488"/>
            <a:ext cx="5492496" cy="3697224"/>
          </a:xfrm>
          <a:prstGeom prst="rect">
            <a:avLst/>
          </a:prstGeom>
        </p:spPr>
      </p:pic>
      <p:sp>
        <p:nvSpPr>
          <p:cNvPr id="8" name="TextBox 7">
            <a:extLst>
              <a:ext uri="{FF2B5EF4-FFF2-40B4-BE49-F238E27FC236}">
                <a16:creationId xmlns:a16="http://schemas.microsoft.com/office/drawing/2014/main" id="{129F2782-0224-AC60-A784-F35CF55F786A}"/>
              </a:ext>
            </a:extLst>
          </p:cNvPr>
          <p:cNvSpPr txBox="1"/>
          <p:nvPr/>
        </p:nvSpPr>
        <p:spPr>
          <a:xfrm>
            <a:off x="596439" y="1549262"/>
            <a:ext cx="4382885" cy="1569660"/>
          </a:xfrm>
          <a:prstGeom prst="rect">
            <a:avLst/>
          </a:prstGeom>
          <a:noFill/>
        </p:spPr>
        <p:txBody>
          <a:bodyPr wrap="square">
            <a:spAutoFit/>
          </a:bodyPr>
          <a:lstStyle/>
          <a:p>
            <a:pPr marL="0" indent="0">
              <a:buNone/>
            </a:pPr>
            <a:r>
              <a:rPr lang="cy-GB" sz="2400" dirty="0">
                <a:latin typeface="Arial" panose="020B0604020202020204" pitchFamily="34" charset="0"/>
                <a:cs typeface="Arial" panose="020B0604020202020204" pitchFamily="34" charset="0"/>
              </a:rPr>
              <a:t>In this session we will introduce you to the library catalogue. We will show you how to:</a:t>
            </a:r>
          </a:p>
        </p:txBody>
      </p:sp>
      <p:sp>
        <p:nvSpPr>
          <p:cNvPr id="12" name="TextBox 11">
            <a:extLst>
              <a:ext uri="{FF2B5EF4-FFF2-40B4-BE49-F238E27FC236}">
                <a16:creationId xmlns:a16="http://schemas.microsoft.com/office/drawing/2014/main" id="{25278F2C-2ED7-EC3A-C727-735DB96FA54E}"/>
              </a:ext>
            </a:extLst>
          </p:cNvPr>
          <p:cNvSpPr txBox="1"/>
          <p:nvPr/>
        </p:nvSpPr>
        <p:spPr>
          <a:xfrm>
            <a:off x="434082" y="3739078"/>
            <a:ext cx="6097384" cy="1569660"/>
          </a:xfrm>
          <a:prstGeom prst="rect">
            <a:avLst/>
          </a:prstGeom>
          <a:noFill/>
        </p:spPr>
        <p:txBody>
          <a:bodyPr wrap="square">
            <a:spAutoFit/>
          </a:bodyPr>
          <a:lstStyle/>
          <a:p>
            <a:pPr>
              <a:buFont typeface="Arial" panose="020B0604020202020204" pitchFamily="34" charset="0"/>
              <a:buChar char="•"/>
            </a:pPr>
            <a:r>
              <a:rPr lang="cy-GB" sz="2400" dirty="0">
                <a:latin typeface="Arial" panose="020B0604020202020204" pitchFamily="34" charset="0"/>
                <a:cs typeface="Arial" panose="020B0604020202020204" pitchFamily="34" charset="0"/>
              </a:rPr>
              <a:t>Access the Library catalogue.</a:t>
            </a:r>
          </a:p>
          <a:p>
            <a:pPr>
              <a:buFont typeface="Arial" panose="020B0604020202020204" pitchFamily="34" charset="0"/>
              <a:buChar char="•"/>
            </a:pPr>
            <a:r>
              <a:rPr lang="cy-GB" sz="2400" dirty="0">
                <a:latin typeface="Arial" panose="020B0604020202020204" pitchFamily="34" charset="0"/>
                <a:cs typeface="Arial" panose="020B0604020202020204" pitchFamily="34" charset="0"/>
              </a:rPr>
              <a:t>Perform a simple search.</a:t>
            </a:r>
          </a:p>
          <a:p>
            <a:pPr>
              <a:buFont typeface="Arial" panose="020B0604020202020204" pitchFamily="34" charset="0"/>
              <a:buChar char="•"/>
            </a:pPr>
            <a:r>
              <a:rPr lang="cy-GB" sz="2400" dirty="0">
                <a:latin typeface="Arial" panose="020B0604020202020204" pitchFamily="34" charset="0"/>
                <a:cs typeface="Arial" panose="020B0604020202020204" pitchFamily="34" charset="0"/>
              </a:rPr>
              <a:t>Save and organise information.</a:t>
            </a:r>
          </a:p>
          <a:p>
            <a:pPr>
              <a:buFont typeface="Arial" panose="020B0604020202020204" pitchFamily="34" charset="0"/>
              <a:buChar char="•"/>
            </a:pPr>
            <a:r>
              <a:rPr lang="cy-GB" sz="2400" dirty="0">
                <a:latin typeface="Arial" panose="020B0604020202020204" pitchFamily="34" charset="0"/>
                <a:cs typeface="Arial" panose="020B0604020202020204" pitchFamily="34" charset="0"/>
              </a:rPr>
              <a:t>Locate help and support.</a:t>
            </a:r>
          </a:p>
        </p:txBody>
      </p:sp>
    </p:spTree>
    <p:extLst>
      <p:ext uri="{BB962C8B-B14F-4D97-AF65-F5344CB8AC3E}">
        <p14:creationId xmlns:p14="http://schemas.microsoft.com/office/powerpoint/2010/main" val="26412993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a:extLst>
              <a:ext uri="{FF2B5EF4-FFF2-40B4-BE49-F238E27FC236}">
                <a16:creationId xmlns:a16="http://schemas.microsoft.com/office/drawing/2014/main" id="{196AE7BA-724A-5D39-65AC-3A8EF920DB22}"/>
              </a:ext>
            </a:extLst>
          </p:cNvPr>
          <p:cNvPicPr>
            <a:picLocks noGrp="1" noChangeAspect="1" noChangeArrowheads="1"/>
          </p:cNvPicPr>
          <p:nvPr>
            <p:ph type="pic" sz="quarter" idx="13"/>
          </p:nvPr>
        </p:nvPicPr>
        <p:blipFill>
          <a:blip r:embed="rId3">
            <a:duotone>
              <a:schemeClr val="accent2">
                <a:shade val="45000"/>
                <a:satMod val="135000"/>
              </a:schemeClr>
              <a:prstClr val="white"/>
            </a:duotone>
            <a:extLst>
              <a:ext uri="{28A0092B-C50C-407E-A947-70E740481C1C}">
                <a14:useLocalDpi xmlns:a14="http://schemas.microsoft.com/office/drawing/2010/main" val="0"/>
              </a:ext>
            </a:extLst>
          </a:blip>
          <a:srcRect t="6460" b="6460"/>
          <a:stretch/>
        </p:blipFill>
        <p:spPr bwMode="auto">
          <a:prstGeom prst="rect">
            <a:avLst/>
          </a:prstGeom>
          <a:solidFill>
            <a:srgbClr val="FFFFFF"/>
          </a:solidFill>
        </p:spPr>
      </p:pic>
      <p:sp>
        <p:nvSpPr>
          <p:cNvPr id="2055" name="Subtitle 2">
            <a:extLst>
              <a:ext uri="{FF2B5EF4-FFF2-40B4-BE49-F238E27FC236}">
                <a16:creationId xmlns:a16="http://schemas.microsoft.com/office/drawing/2014/main" id="{D915F8BE-2CF1-0661-CB10-F746B7454512}"/>
              </a:ext>
            </a:extLst>
          </p:cNvPr>
          <p:cNvSpPr>
            <a:spLocks noGrp="1"/>
          </p:cNvSpPr>
          <p:nvPr>
            <p:ph type="subTitle" idx="1"/>
          </p:nvPr>
        </p:nvSpPr>
        <p:spPr/>
        <p:txBody>
          <a:bodyPr/>
          <a:lstStyle/>
          <a:p>
            <a:r>
              <a:rPr lang="en-US" dirty="0"/>
              <a:t>Explore your library resources.</a:t>
            </a:r>
          </a:p>
        </p:txBody>
      </p:sp>
    </p:spTree>
    <p:extLst>
      <p:ext uri="{BB962C8B-B14F-4D97-AF65-F5344CB8AC3E}">
        <p14:creationId xmlns:p14="http://schemas.microsoft.com/office/powerpoint/2010/main" val="28696530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7156B-7ED2-A4A5-617C-D5B6666A8CAE}"/>
              </a:ext>
            </a:extLst>
          </p:cNvPr>
          <p:cNvSpPr>
            <a:spLocks noGrp="1"/>
          </p:cNvSpPr>
          <p:nvPr>
            <p:ph type="title"/>
          </p:nvPr>
        </p:nvSpPr>
        <p:spPr>
          <a:xfrm>
            <a:off x="67340" y="189739"/>
            <a:ext cx="12408194" cy="1003916"/>
          </a:xfrm>
        </p:spPr>
        <p:txBody>
          <a:bodyPr>
            <a:normAutofit/>
          </a:bodyPr>
          <a:lstStyle/>
          <a:p>
            <a:r>
              <a:rPr lang="en-GB" dirty="0">
                <a:solidFill>
                  <a:schemeClr val="bg1"/>
                </a:solidFill>
                <a:latin typeface="Aptos Display (Headings)"/>
                <a:cs typeface="Calibri"/>
              </a:rPr>
              <a:t>Where to begin searching for academic information</a:t>
            </a:r>
            <a:r>
              <a:rPr lang="en-GB" dirty="0">
                <a:solidFill>
                  <a:schemeClr val="bg1"/>
                </a:solidFill>
                <a:latin typeface="Calibri"/>
                <a:cs typeface="Calibri"/>
              </a:rPr>
              <a:t>.</a:t>
            </a:r>
            <a:endParaRPr lang="en-GB" dirty="0">
              <a:solidFill>
                <a:schemeClr val="bg1"/>
              </a:solidFill>
            </a:endParaRPr>
          </a:p>
        </p:txBody>
      </p:sp>
      <p:pic>
        <p:nvPicPr>
          <p:cNvPr id="5" name="Picture 4">
            <a:extLst>
              <a:ext uri="{FF2B5EF4-FFF2-40B4-BE49-F238E27FC236}">
                <a16:creationId xmlns:a16="http://schemas.microsoft.com/office/drawing/2014/main" id="{BAF94009-3061-4905-4E27-E2928B965E86}"/>
              </a:ext>
            </a:extLst>
          </p:cNvPr>
          <p:cNvPicPr>
            <a:picLocks noChangeAspect="1"/>
          </p:cNvPicPr>
          <p:nvPr/>
        </p:nvPicPr>
        <p:blipFill>
          <a:blip r:embed="rId2"/>
          <a:stretch>
            <a:fillRect/>
          </a:stretch>
        </p:blipFill>
        <p:spPr>
          <a:xfrm>
            <a:off x="535504" y="1581260"/>
            <a:ext cx="5172075" cy="2162175"/>
          </a:xfrm>
          <a:prstGeom prst="rect">
            <a:avLst/>
          </a:prstGeom>
        </p:spPr>
      </p:pic>
      <p:pic>
        <p:nvPicPr>
          <p:cNvPr id="7" name="Picture 6">
            <a:extLst>
              <a:ext uri="{FF2B5EF4-FFF2-40B4-BE49-F238E27FC236}">
                <a16:creationId xmlns:a16="http://schemas.microsoft.com/office/drawing/2014/main" id="{14E91C9E-1B7B-4A3F-4681-C78BB0A0CA4E}"/>
              </a:ext>
            </a:extLst>
          </p:cNvPr>
          <p:cNvPicPr>
            <a:picLocks noChangeAspect="1"/>
          </p:cNvPicPr>
          <p:nvPr/>
        </p:nvPicPr>
        <p:blipFill>
          <a:blip r:embed="rId3"/>
          <a:stretch>
            <a:fillRect/>
          </a:stretch>
        </p:blipFill>
        <p:spPr>
          <a:xfrm>
            <a:off x="5707579" y="1676510"/>
            <a:ext cx="5191125" cy="2066925"/>
          </a:xfrm>
          <a:prstGeom prst="rect">
            <a:avLst/>
          </a:prstGeom>
        </p:spPr>
      </p:pic>
      <p:pic>
        <p:nvPicPr>
          <p:cNvPr id="4" name="Picture 3">
            <a:extLst>
              <a:ext uri="{FF2B5EF4-FFF2-40B4-BE49-F238E27FC236}">
                <a16:creationId xmlns:a16="http://schemas.microsoft.com/office/drawing/2014/main" id="{27170701-9040-6B38-EDAC-AD00F69E3F7A}"/>
              </a:ext>
            </a:extLst>
          </p:cNvPr>
          <p:cNvPicPr>
            <a:picLocks noChangeAspect="1"/>
          </p:cNvPicPr>
          <p:nvPr/>
        </p:nvPicPr>
        <p:blipFill>
          <a:blip r:embed="rId4"/>
          <a:stretch>
            <a:fillRect/>
          </a:stretch>
        </p:blipFill>
        <p:spPr>
          <a:xfrm>
            <a:off x="5707579" y="3733910"/>
            <a:ext cx="5324475" cy="2409825"/>
          </a:xfrm>
          <a:prstGeom prst="rect">
            <a:avLst/>
          </a:prstGeom>
        </p:spPr>
      </p:pic>
      <p:pic>
        <p:nvPicPr>
          <p:cNvPr id="8" name="Picture 7">
            <a:extLst>
              <a:ext uri="{FF2B5EF4-FFF2-40B4-BE49-F238E27FC236}">
                <a16:creationId xmlns:a16="http://schemas.microsoft.com/office/drawing/2014/main" id="{9DE417AB-C5DD-BC61-A80F-5E613B294462}"/>
              </a:ext>
            </a:extLst>
          </p:cNvPr>
          <p:cNvPicPr>
            <a:picLocks noChangeAspect="1"/>
          </p:cNvPicPr>
          <p:nvPr/>
        </p:nvPicPr>
        <p:blipFill>
          <a:blip r:embed="rId5"/>
          <a:stretch>
            <a:fillRect/>
          </a:stretch>
        </p:blipFill>
        <p:spPr>
          <a:xfrm>
            <a:off x="373579" y="3743435"/>
            <a:ext cx="5334000" cy="2400300"/>
          </a:xfrm>
          <a:prstGeom prst="rect">
            <a:avLst/>
          </a:prstGeom>
        </p:spPr>
      </p:pic>
    </p:spTree>
    <p:extLst>
      <p:ext uri="{BB962C8B-B14F-4D97-AF65-F5344CB8AC3E}">
        <p14:creationId xmlns:p14="http://schemas.microsoft.com/office/powerpoint/2010/main" val="41286999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55283B-26FA-1C69-92DA-B1FA8A5FC0EF}"/>
              </a:ext>
            </a:extLst>
          </p:cNvPr>
          <p:cNvSpPr>
            <a:spLocks noGrp="1"/>
          </p:cNvSpPr>
          <p:nvPr>
            <p:ph type="title"/>
          </p:nvPr>
        </p:nvSpPr>
        <p:spPr>
          <a:xfrm>
            <a:off x="519103" y="70228"/>
            <a:ext cx="10515600" cy="1325563"/>
          </a:xfrm>
        </p:spPr>
        <p:txBody>
          <a:bodyPr/>
          <a:lstStyle/>
          <a:p>
            <a:r>
              <a:rPr lang="en-GB" dirty="0">
                <a:solidFill>
                  <a:schemeClr val="bg1"/>
                </a:solidFill>
                <a:latin typeface="Aptos Display (Headings)"/>
              </a:rPr>
              <a:t>Using the Library.</a:t>
            </a:r>
          </a:p>
        </p:txBody>
      </p:sp>
      <p:sp>
        <p:nvSpPr>
          <p:cNvPr id="3" name="Flowchart: Off-page Connector 2">
            <a:extLst>
              <a:ext uri="{FF2B5EF4-FFF2-40B4-BE49-F238E27FC236}">
                <a16:creationId xmlns:a16="http://schemas.microsoft.com/office/drawing/2014/main" id="{33AF052A-66B7-13B8-D8B8-AE288477C84C}"/>
              </a:ext>
            </a:extLst>
          </p:cNvPr>
          <p:cNvSpPr/>
          <p:nvPr/>
        </p:nvSpPr>
        <p:spPr>
          <a:xfrm>
            <a:off x="519103" y="1676400"/>
            <a:ext cx="11247573" cy="827251"/>
          </a:xfrm>
          <a:prstGeom prst="flowChartOffpageConnector">
            <a:avLst/>
          </a:pr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latin typeface="Arial" panose="020B0604020202020204" pitchFamily="34" charset="0"/>
                <a:cs typeface="Arial" panose="020B0604020202020204" pitchFamily="34" charset="0"/>
              </a:rPr>
              <a:t>Search all resources at once.</a:t>
            </a:r>
          </a:p>
        </p:txBody>
      </p:sp>
      <p:sp>
        <p:nvSpPr>
          <p:cNvPr id="4" name="Flowchart: Off-page Connector 3">
            <a:extLst>
              <a:ext uri="{FF2B5EF4-FFF2-40B4-BE49-F238E27FC236}">
                <a16:creationId xmlns:a16="http://schemas.microsoft.com/office/drawing/2014/main" id="{BB10C25F-6077-CE97-806C-8DA4E0A75645}"/>
              </a:ext>
            </a:extLst>
          </p:cNvPr>
          <p:cNvSpPr/>
          <p:nvPr/>
        </p:nvSpPr>
        <p:spPr>
          <a:xfrm>
            <a:off x="519103" y="2575092"/>
            <a:ext cx="11247573" cy="718529"/>
          </a:xfrm>
          <a:prstGeom prst="flowChartOffpageConnector">
            <a:avLst/>
          </a:pr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latin typeface="Arial" panose="020B0604020202020204" pitchFamily="34" charset="0"/>
                <a:cs typeface="Arial" panose="020B0604020202020204" pitchFamily="34" charset="0"/>
              </a:rPr>
              <a:t>Sign in to use all the tools and features.</a:t>
            </a:r>
          </a:p>
        </p:txBody>
      </p:sp>
      <p:sp>
        <p:nvSpPr>
          <p:cNvPr id="5" name="Flowchart: Off-page Connector 4">
            <a:extLst>
              <a:ext uri="{FF2B5EF4-FFF2-40B4-BE49-F238E27FC236}">
                <a16:creationId xmlns:a16="http://schemas.microsoft.com/office/drawing/2014/main" id="{1D085851-A88D-8AEE-EF75-A48610D5C2C0}"/>
              </a:ext>
            </a:extLst>
          </p:cNvPr>
          <p:cNvSpPr/>
          <p:nvPr/>
        </p:nvSpPr>
        <p:spPr>
          <a:xfrm>
            <a:off x="519103" y="3365062"/>
            <a:ext cx="11247573" cy="750277"/>
          </a:xfrm>
          <a:prstGeom prst="flowChartOffpageConnector">
            <a:avLst/>
          </a:pr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latin typeface="Arial" panose="020B0604020202020204" pitchFamily="34" charset="0"/>
                <a:cs typeface="Arial" panose="020B0604020202020204" pitchFamily="34" charset="0"/>
              </a:rPr>
              <a:t>Use the filters to set the best results.</a:t>
            </a:r>
          </a:p>
        </p:txBody>
      </p:sp>
      <p:sp>
        <p:nvSpPr>
          <p:cNvPr id="6" name="Flowchart: Off-page Connector 5">
            <a:extLst>
              <a:ext uri="{FF2B5EF4-FFF2-40B4-BE49-F238E27FC236}">
                <a16:creationId xmlns:a16="http://schemas.microsoft.com/office/drawing/2014/main" id="{D68B47B9-C6C1-8765-2A0E-AECC4A735955}"/>
              </a:ext>
            </a:extLst>
          </p:cNvPr>
          <p:cNvSpPr/>
          <p:nvPr/>
        </p:nvSpPr>
        <p:spPr>
          <a:xfrm>
            <a:off x="519103" y="4186780"/>
            <a:ext cx="11247573" cy="890954"/>
          </a:xfrm>
          <a:prstGeom prst="flowChartOffpageConnector">
            <a:avLst/>
          </a:pr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latin typeface="Arial" panose="020B0604020202020204" pitchFamily="34" charset="0"/>
                <a:cs typeface="Arial" panose="020B0604020202020204" pitchFamily="34" charset="0"/>
              </a:rPr>
              <a:t>Save your favourite articles, books or journals in your pinned resources.</a:t>
            </a:r>
          </a:p>
        </p:txBody>
      </p:sp>
      <p:sp>
        <p:nvSpPr>
          <p:cNvPr id="7" name="Flowchart: Off-page Connector 6">
            <a:extLst>
              <a:ext uri="{FF2B5EF4-FFF2-40B4-BE49-F238E27FC236}">
                <a16:creationId xmlns:a16="http://schemas.microsoft.com/office/drawing/2014/main" id="{EC88A05D-0CDE-4295-EFC5-F5233C971822}"/>
              </a:ext>
            </a:extLst>
          </p:cNvPr>
          <p:cNvSpPr/>
          <p:nvPr/>
        </p:nvSpPr>
        <p:spPr>
          <a:xfrm>
            <a:off x="519104" y="5116630"/>
            <a:ext cx="11247573" cy="750277"/>
          </a:xfrm>
          <a:prstGeom prst="flowChartOffpageConnector">
            <a:avLst/>
          </a:prstGeom>
          <a:solidFill>
            <a:schemeClr val="accent4">
              <a:lumMod val="20000"/>
              <a:lumOff val="8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latin typeface="Arial" panose="020B0604020202020204" pitchFamily="34" charset="0"/>
                <a:cs typeface="Arial" panose="020B0604020202020204" pitchFamily="34" charset="0"/>
              </a:rPr>
              <a:t>Email books and articles to yourself. </a:t>
            </a:r>
          </a:p>
        </p:txBody>
      </p:sp>
      <p:sp>
        <p:nvSpPr>
          <p:cNvPr id="8" name="Lightning Bolt 7" descr="-">
            <a:extLst>
              <a:ext uri="{FF2B5EF4-FFF2-40B4-BE49-F238E27FC236}">
                <a16:creationId xmlns:a16="http://schemas.microsoft.com/office/drawing/2014/main" id="{638075AD-E104-BC9F-0DFA-3F123F9028A6}"/>
              </a:ext>
            </a:extLst>
          </p:cNvPr>
          <p:cNvSpPr/>
          <p:nvPr/>
        </p:nvSpPr>
        <p:spPr>
          <a:xfrm>
            <a:off x="0" y="0"/>
            <a:ext cx="0" cy="0"/>
          </a:xfrm>
          <a:prstGeom prst="lightningBolt">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Lightning Bolt 8" descr="-">
            <a:extLst>
              <a:ext uri="{FF2B5EF4-FFF2-40B4-BE49-F238E27FC236}">
                <a16:creationId xmlns:a16="http://schemas.microsoft.com/office/drawing/2014/main" id="{DED5E6C0-67BF-BB27-F274-7883D8A8755F}"/>
              </a:ext>
            </a:extLst>
          </p:cNvPr>
          <p:cNvSpPr/>
          <p:nvPr/>
        </p:nvSpPr>
        <p:spPr>
          <a:xfrm>
            <a:off x="0" y="0"/>
            <a:ext cx="0" cy="0"/>
          </a:xfrm>
          <a:prstGeom prst="lightningBolt">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Lightning Bolt 9" descr="-">
            <a:extLst>
              <a:ext uri="{FF2B5EF4-FFF2-40B4-BE49-F238E27FC236}">
                <a16:creationId xmlns:a16="http://schemas.microsoft.com/office/drawing/2014/main" id="{5E1CD045-4814-896C-5884-6FD49B7A8FA8}"/>
              </a:ext>
            </a:extLst>
          </p:cNvPr>
          <p:cNvSpPr/>
          <p:nvPr/>
        </p:nvSpPr>
        <p:spPr>
          <a:xfrm>
            <a:off x="0" y="0"/>
            <a:ext cx="0" cy="0"/>
          </a:xfrm>
          <a:prstGeom prst="lightningBolt">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Lightning Bolt 10" descr="-">
            <a:extLst>
              <a:ext uri="{FF2B5EF4-FFF2-40B4-BE49-F238E27FC236}">
                <a16:creationId xmlns:a16="http://schemas.microsoft.com/office/drawing/2014/main" id="{FA838416-80C4-BF20-0828-C35D57482659}"/>
              </a:ext>
            </a:extLst>
          </p:cNvPr>
          <p:cNvSpPr/>
          <p:nvPr/>
        </p:nvSpPr>
        <p:spPr>
          <a:xfrm>
            <a:off x="0" y="0"/>
            <a:ext cx="0" cy="0"/>
          </a:xfrm>
          <a:prstGeom prst="lightningBolt">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Lightning Bolt 11" descr="-">
            <a:extLst>
              <a:ext uri="{FF2B5EF4-FFF2-40B4-BE49-F238E27FC236}">
                <a16:creationId xmlns:a16="http://schemas.microsoft.com/office/drawing/2014/main" id="{62D5E13D-7669-AD1A-72A9-ADC7F37D5DAA}"/>
              </a:ext>
            </a:extLst>
          </p:cNvPr>
          <p:cNvSpPr/>
          <p:nvPr/>
        </p:nvSpPr>
        <p:spPr>
          <a:xfrm>
            <a:off x="0" y="0"/>
            <a:ext cx="0" cy="0"/>
          </a:xfrm>
          <a:prstGeom prst="lightningBolt">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Lightning Bolt 12" descr="-">
            <a:extLst>
              <a:ext uri="{FF2B5EF4-FFF2-40B4-BE49-F238E27FC236}">
                <a16:creationId xmlns:a16="http://schemas.microsoft.com/office/drawing/2014/main" id="{32AB3DAF-2A06-C0D1-A86E-F391DA1BB387}"/>
              </a:ext>
            </a:extLst>
          </p:cNvPr>
          <p:cNvSpPr/>
          <p:nvPr/>
        </p:nvSpPr>
        <p:spPr>
          <a:xfrm>
            <a:off x="0" y="0"/>
            <a:ext cx="0" cy="0"/>
          </a:xfrm>
          <a:prstGeom prst="lightningBolt">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Lightning Bolt 13" descr="-">
            <a:extLst>
              <a:ext uri="{FF2B5EF4-FFF2-40B4-BE49-F238E27FC236}">
                <a16:creationId xmlns:a16="http://schemas.microsoft.com/office/drawing/2014/main" id="{A6F277B0-C129-0DA1-4130-EE47B235741A}"/>
              </a:ext>
            </a:extLst>
          </p:cNvPr>
          <p:cNvSpPr/>
          <p:nvPr/>
        </p:nvSpPr>
        <p:spPr>
          <a:xfrm>
            <a:off x="0" y="0"/>
            <a:ext cx="0" cy="0"/>
          </a:xfrm>
          <a:prstGeom prst="lightningBolt">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Lightning Bolt 14" descr="-">
            <a:extLst>
              <a:ext uri="{FF2B5EF4-FFF2-40B4-BE49-F238E27FC236}">
                <a16:creationId xmlns:a16="http://schemas.microsoft.com/office/drawing/2014/main" id="{9266A846-052B-9EE6-FE79-C3066D7F3760}"/>
              </a:ext>
            </a:extLst>
          </p:cNvPr>
          <p:cNvSpPr/>
          <p:nvPr/>
        </p:nvSpPr>
        <p:spPr>
          <a:xfrm>
            <a:off x="0" y="0"/>
            <a:ext cx="0" cy="0"/>
          </a:xfrm>
          <a:prstGeom prst="lightningBolt">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243868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A574CE-8C69-A2EC-9476-2C3E62B344EF}"/>
              </a:ext>
            </a:extLst>
          </p:cNvPr>
          <p:cNvSpPr>
            <a:spLocks noGrp="1"/>
          </p:cNvSpPr>
          <p:nvPr>
            <p:ph type="title"/>
          </p:nvPr>
        </p:nvSpPr>
        <p:spPr>
          <a:xfrm>
            <a:off x="390023" y="147083"/>
            <a:ext cx="10795518" cy="1003916"/>
          </a:xfrm>
        </p:spPr>
        <p:txBody>
          <a:bodyPr/>
          <a:lstStyle/>
          <a:p>
            <a:r>
              <a:rPr lang="cy-GB" dirty="0">
                <a:solidFill>
                  <a:schemeClr val="bg1"/>
                </a:solidFill>
                <a:latin typeface="Aptos Display (Headings)"/>
                <a:cs typeface="Arial" panose="020B0604020202020204" pitchFamily="34" charset="0"/>
              </a:rPr>
              <a:t>Begin your simple search.</a:t>
            </a:r>
            <a:endParaRPr lang="en-GB" dirty="0">
              <a:solidFill>
                <a:schemeClr val="bg1"/>
              </a:solidFill>
              <a:latin typeface="Aptos Display (Headings)"/>
              <a:cs typeface="Arial" panose="020B0604020202020204" pitchFamily="34" charset="0"/>
            </a:endParaRPr>
          </a:p>
        </p:txBody>
      </p:sp>
      <p:pic>
        <p:nvPicPr>
          <p:cNvPr id="17" name="Picture 16">
            <a:extLst>
              <a:ext uri="{FF2B5EF4-FFF2-40B4-BE49-F238E27FC236}">
                <a16:creationId xmlns:a16="http://schemas.microsoft.com/office/drawing/2014/main" id="{9B1DDD3A-4370-658E-8E47-6610042C3D35}"/>
              </a:ext>
            </a:extLst>
          </p:cNvPr>
          <p:cNvPicPr>
            <a:picLocks noChangeAspect="1"/>
          </p:cNvPicPr>
          <p:nvPr/>
        </p:nvPicPr>
        <p:blipFill>
          <a:blip r:embed="rId3"/>
          <a:stretch>
            <a:fillRect/>
          </a:stretch>
        </p:blipFill>
        <p:spPr>
          <a:xfrm>
            <a:off x="194415" y="1448299"/>
            <a:ext cx="6690652" cy="3950671"/>
          </a:xfrm>
          <a:prstGeom prst="rect">
            <a:avLst/>
          </a:prstGeom>
        </p:spPr>
      </p:pic>
      <p:sp>
        <p:nvSpPr>
          <p:cNvPr id="7" name="Rectangle: Rounded Corners 6">
            <a:extLst>
              <a:ext uri="{FF2B5EF4-FFF2-40B4-BE49-F238E27FC236}">
                <a16:creationId xmlns:a16="http://schemas.microsoft.com/office/drawing/2014/main" id="{780B660C-3A8A-4326-E0BA-1370AD14D95B}"/>
              </a:ext>
            </a:extLst>
          </p:cNvPr>
          <p:cNvSpPr/>
          <p:nvPr/>
        </p:nvSpPr>
        <p:spPr>
          <a:xfrm>
            <a:off x="2786742" y="4191612"/>
            <a:ext cx="691541" cy="459028"/>
          </a:xfrm>
          <a:prstGeom prst="roundRect">
            <a:avLst/>
          </a:prstGeom>
          <a:noFill/>
          <a:ln w="28575">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Rounded Corners 5">
            <a:extLst>
              <a:ext uri="{FF2B5EF4-FFF2-40B4-BE49-F238E27FC236}">
                <a16:creationId xmlns:a16="http://schemas.microsoft.com/office/drawing/2014/main" id="{71B9E3D1-8831-297B-6DE8-A0FF64F4155D}"/>
              </a:ext>
            </a:extLst>
          </p:cNvPr>
          <p:cNvSpPr/>
          <p:nvPr/>
        </p:nvSpPr>
        <p:spPr>
          <a:xfrm>
            <a:off x="300523" y="4191610"/>
            <a:ext cx="886020" cy="459030"/>
          </a:xfrm>
          <a:prstGeom prst="roundRect">
            <a:avLst/>
          </a:prstGeom>
          <a:noFill/>
          <a:ln w="28575">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9" name="Picture 18">
            <a:extLst>
              <a:ext uri="{FF2B5EF4-FFF2-40B4-BE49-F238E27FC236}">
                <a16:creationId xmlns:a16="http://schemas.microsoft.com/office/drawing/2014/main" id="{655F9591-2AB8-9DC0-0D56-5F8D5279CC7A}"/>
              </a:ext>
            </a:extLst>
          </p:cNvPr>
          <p:cNvPicPr>
            <a:picLocks noChangeAspect="1"/>
          </p:cNvPicPr>
          <p:nvPr/>
        </p:nvPicPr>
        <p:blipFill>
          <a:blip r:embed="rId4"/>
          <a:stretch>
            <a:fillRect/>
          </a:stretch>
        </p:blipFill>
        <p:spPr>
          <a:xfrm>
            <a:off x="5621527" y="4650640"/>
            <a:ext cx="6441029" cy="1610257"/>
          </a:xfrm>
          <a:prstGeom prst="rect">
            <a:avLst/>
          </a:prstGeom>
        </p:spPr>
      </p:pic>
      <p:sp>
        <p:nvSpPr>
          <p:cNvPr id="13" name="Rectangle: Rounded Corners 12">
            <a:extLst>
              <a:ext uri="{FF2B5EF4-FFF2-40B4-BE49-F238E27FC236}">
                <a16:creationId xmlns:a16="http://schemas.microsoft.com/office/drawing/2014/main" id="{74B642DC-CAC3-50ED-6352-F7FE09002193}"/>
              </a:ext>
            </a:extLst>
          </p:cNvPr>
          <p:cNvSpPr/>
          <p:nvPr/>
        </p:nvSpPr>
        <p:spPr>
          <a:xfrm>
            <a:off x="9149740" y="5801867"/>
            <a:ext cx="708168" cy="459030"/>
          </a:xfrm>
          <a:prstGeom prst="roundRect">
            <a:avLst/>
          </a:prstGeom>
          <a:noFill/>
          <a:ln w="28575">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F1114CF8-859A-2BEF-509D-41B83E5E6E25}"/>
              </a:ext>
            </a:extLst>
          </p:cNvPr>
          <p:cNvSpPr txBox="1"/>
          <p:nvPr/>
        </p:nvSpPr>
        <p:spPr>
          <a:xfrm>
            <a:off x="115349" y="5475990"/>
            <a:ext cx="5342785" cy="70788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For more detailed information, see our online </a:t>
            </a:r>
            <a:r>
              <a:rPr lang="en-GB" sz="2000" dirty="0" err="1">
                <a:latin typeface="Arial" panose="020B0604020202020204" pitchFamily="34" charset="0"/>
                <a:cs typeface="Arial" panose="020B0604020202020204" pitchFamily="34" charset="0"/>
              </a:rPr>
              <a:t>infoskills</a:t>
            </a:r>
            <a:r>
              <a:rPr lang="en-GB" sz="2000" dirty="0">
                <a:latin typeface="Arial" panose="020B0604020202020204" pitchFamily="34" charset="0"/>
                <a:cs typeface="Arial" panose="020B0604020202020204" pitchFamily="34" charset="0"/>
              </a:rPr>
              <a:t> section </a:t>
            </a:r>
            <a:r>
              <a:rPr lang="en-GB" sz="2000" dirty="0">
                <a:latin typeface="Arial" panose="020B0604020202020204" pitchFamily="34" charset="0"/>
                <a:cs typeface="Arial" panose="020B0604020202020204" pitchFamily="34" charset="0"/>
                <a:hlinkClick r:id="rId5"/>
              </a:rPr>
              <a:t>Introduction to searching</a:t>
            </a:r>
            <a:r>
              <a:rPr lang="en-GB" sz="2000" dirty="0">
                <a:latin typeface="Arial" panose="020B0604020202020204" pitchFamily="34" charset="0"/>
                <a:cs typeface="Arial" panose="020B0604020202020204" pitchFamily="34" charset="0"/>
              </a:rPr>
              <a:t>. </a:t>
            </a:r>
          </a:p>
        </p:txBody>
      </p:sp>
      <p:sp>
        <p:nvSpPr>
          <p:cNvPr id="5" name="TextBox 4">
            <a:extLst>
              <a:ext uri="{FF2B5EF4-FFF2-40B4-BE49-F238E27FC236}">
                <a16:creationId xmlns:a16="http://schemas.microsoft.com/office/drawing/2014/main" id="{34B698C1-55B1-41B9-FF7E-2AFEF1175E80}"/>
              </a:ext>
            </a:extLst>
          </p:cNvPr>
          <p:cNvSpPr txBox="1"/>
          <p:nvPr/>
        </p:nvSpPr>
        <p:spPr>
          <a:xfrm>
            <a:off x="7223093" y="1397371"/>
            <a:ext cx="4839463" cy="2677656"/>
          </a:xfrm>
          <a:prstGeom prst="rect">
            <a:avLst/>
          </a:prstGeom>
          <a:noFill/>
        </p:spPr>
        <p:txBody>
          <a:bodyPr wrap="square">
            <a:spAutoFit/>
          </a:bodyPr>
          <a:lstStyle/>
          <a:p>
            <a:r>
              <a:rPr lang="cy-GB" sz="2400" dirty="0">
                <a:latin typeface="Arial" panose="020B0604020202020204" pitchFamily="34" charset="0"/>
                <a:cs typeface="Arial" panose="020B0604020202020204" pitchFamily="34" charset="0"/>
              </a:rPr>
              <a:t>Begin your simple search by inputting some keywords ...  </a:t>
            </a:r>
          </a:p>
          <a:p>
            <a:endParaRPr lang="cy-GB" sz="2400" dirty="0">
              <a:latin typeface="Arial" panose="020B0604020202020204" pitchFamily="34" charset="0"/>
              <a:cs typeface="Arial" panose="020B0604020202020204" pitchFamily="34" charset="0"/>
            </a:endParaRPr>
          </a:p>
          <a:p>
            <a:r>
              <a:rPr lang="cy-GB" sz="2400" dirty="0">
                <a:latin typeface="Arial" panose="020B0604020202020204" pitchFamily="34" charset="0"/>
                <a:cs typeface="Arial" panose="020B0604020202020204" pitchFamily="34" charset="0"/>
              </a:rPr>
              <a:t>press the search button ...</a:t>
            </a:r>
          </a:p>
          <a:p>
            <a:endParaRPr lang="cy-GB" sz="2400" dirty="0">
              <a:latin typeface="Arial" panose="020B0604020202020204" pitchFamily="34" charset="0"/>
              <a:cs typeface="Arial" panose="020B0604020202020204" pitchFamily="34" charset="0"/>
            </a:endParaRPr>
          </a:p>
          <a:p>
            <a:r>
              <a:rPr lang="cy-GB" sz="2400" dirty="0">
                <a:latin typeface="Arial" panose="020B0604020202020204" pitchFamily="34" charset="0"/>
                <a:cs typeface="Arial" panose="020B0604020202020204" pitchFamily="34" charset="0"/>
              </a:rPr>
              <a:t>and remember to sign in using your university ID and password!</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735904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6F864-4033-C52E-8868-AD92D07A1CC2}"/>
              </a:ext>
            </a:extLst>
          </p:cNvPr>
          <p:cNvSpPr>
            <a:spLocks noGrp="1"/>
          </p:cNvSpPr>
          <p:nvPr>
            <p:ph type="title"/>
          </p:nvPr>
        </p:nvSpPr>
        <p:spPr>
          <a:xfrm>
            <a:off x="189312" y="15054"/>
            <a:ext cx="9368608" cy="1003916"/>
          </a:xfrm>
        </p:spPr>
        <p:txBody>
          <a:bodyPr>
            <a:normAutofit/>
          </a:bodyPr>
          <a:lstStyle/>
          <a:p>
            <a:r>
              <a:rPr lang="en-GB" dirty="0">
                <a:solidFill>
                  <a:schemeClr val="bg1"/>
                </a:solidFill>
                <a:latin typeface="Aptos Display (Headings)"/>
                <a:ea typeface="Calibri" panose="020F0502020204030204" pitchFamily="34" charset="0"/>
                <a:cs typeface="Calibri" panose="020F0502020204030204" pitchFamily="34" charset="0"/>
              </a:rPr>
              <a:t>Switch to the Welsh medium web pages.</a:t>
            </a:r>
          </a:p>
        </p:txBody>
      </p:sp>
      <p:pic>
        <p:nvPicPr>
          <p:cNvPr id="5" name="Content Placeholder 4">
            <a:extLst>
              <a:ext uri="{FF2B5EF4-FFF2-40B4-BE49-F238E27FC236}">
                <a16:creationId xmlns:a16="http://schemas.microsoft.com/office/drawing/2014/main" id="{DB6B9E12-C8F4-2B98-A9EE-1D7329D4D9B8}"/>
              </a:ext>
            </a:extLst>
          </p:cNvPr>
          <p:cNvPicPr>
            <a:picLocks noGrp="1" noChangeAspect="1"/>
          </p:cNvPicPr>
          <p:nvPr>
            <p:ph sz="quarter" idx="10"/>
          </p:nvPr>
        </p:nvPicPr>
        <p:blipFill>
          <a:blip r:embed="rId2"/>
          <a:stretch>
            <a:fillRect/>
          </a:stretch>
        </p:blipFill>
        <p:spPr>
          <a:xfrm>
            <a:off x="1514713" y="1376413"/>
            <a:ext cx="5092167" cy="3536228"/>
          </a:xfrm>
          <a:prstGeom prst="rect">
            <a:avLst/>
          </a:prstGeom>
        </p:spPr>
      </p:pic>
      <p:pic>
        <p:nvPicPr>
          <p:cNvPr id="7" name="Picture 6">
            <a:extLst>
              <a:ext uri="{FF2B5EF4-FFF2-40B4-BE49-F238E27FC236}">
                <a16:creationId xmlns:a16="http://schemas.microsoft.com/office/drawing/2014/main" id="{BBF0BB35-E83C-AF7B-4682-D698931D9940}"/>
              </a:ext>
            </a:extLst>
          </p:cNvPr>
          <p:cNvPicPr>
            <a:picLocks noChangeAspect="1"/>
          </p:cNvPicPr>
          <p:nvPr/>
        </p:nvPicPr>
        <p:blipFill>
          <a:blip r:embed="rId3"/>
          <a:stretch>
            <a:fillRect/>
          </a:stretch>
        </p:blipFill>
        <p:spPr>
          <a:xfrm>
            <a:off x="223449" y="3279281"/>
            <a:ext cx="4997776" cy="2958143"/>
          </a:xfrm>
          <a:prstGeom prst="rect">
            <a:avLst/>
          </a:prstGeom>
        </p:spPr>
      </p:pic>
      <p:sp>
        <p:nvSpPr>
          <p:cNvPr id="8" name="Rectangle: Rounded Corners 7">
            <a:extLst>
              <a:ext uri="{FF2B5EF4-FFF2-40B4-BE49-F238E27FC236}">
                <a16:creationId xmlns:a16="http://schemas.microsoft.com/office/drawing/2014/main" id="{2B68AAD5-1605-4AB6-DD82-8BB145E7C5F8}"/>
              </a:ext>
            </a:extLst>
          </p:cNvPr>
          <p:cNvSpPr/>
          <p:nvPr/>
        </p:nvSpPr>
        <p:spPr>
          <a:xfrm>
            <a:off x="6013383" y="1309415"/>
            <a:ext cx="914400" cy="447575"/>
          </a:xfrm>
          <a:prstGeom prst="roundRect">
            <a:avLst/>
          </a:prstGeom>
          <a:no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TextBox 10">
            <a:extLst>
              <a:ext uri="{FF2B5EF4-FFF2-40B4-BE49-F238E27FC236}">
                <a16:creationId xmlns:a16="http://schemas.microsoft.com/office/drawing/2014/main" id="{592D2704-6FE9-0E01-E490-3B651ED13563}"/>
              </a:ext>
            </a:extLst>
          </p:cNvPr>
          <p:cNvSpPr txBox="1"/>
          <p:nvPr/>
        </p:nvSpPr>
        <p:spPr>
          <a:xfrm>
            <a:off x="7059032" y="1314228"/>
            <a:ext cx="4997776" cy="4893647"/>
          </a:xfrm>
          <a:prstGeom prst="rect">
            <a:avLst/>
          </a:prstGeom>
          <a:noFill/>
        </p:spPr>
        <p:txBody>
          <a:bodyPr wrap="square" rtlCol="0">
            <a:spAutoFit/>
          </a:bodyPr>
          <a:lstStyle/>
          <a:p>
            <a:r>
              <a:rPr lang="en-GB" sz="2400" dirty="0">
                <a:latin typeface="Calibri" panose="020F0502020204030204" pitchFamily="34" charset="0"/>
                <a:ea typeface="Calibri" panose="020F0502020204030204" pitchFamily="34" charset="0"/>
                <a:cs typeface="Calibri" panose="020F0502020204030204" pitchFamily="34" charset="0"/>
              </a:rPr>
              <a:t>If you are in the </a:t>
            </a:r>
            <a:r>
              <a:rPr lang="en-GB" sz="2400" dirty="0">
                <a:latin typeface="Calibri" panose="020F0502020204030204" pitchFamily="34" charset="0"/>
                <a:ea typeface="Calibri" panose="020F0502020204030204" pitchFamily="34" charset="0"/>
                <a:cs typeface="Calibri" panose="020F0502020204030204" pitchFamily="34" charset="0"/>
                <a:hlinkClick r:id="rId4"/>
              </a:rPr>
              <a:t>English library web pages, </a:t>
            </a:r>
            <a:r>
              <a:rPr lang="en-GB" sz="2400" dirty="0">
                <a:latin typeface="Calibri" panose="020F0502020204030204" pitchFamily="34" charset="0"/>
                <a:cs typeface="Calibri" panose="020F0502020204030204" pitchFamily="34" charset="0"/>
              </a:rPr>
              <a:t>click on the Cymraeg button.</a:t>
            </a:r>
          </a:p>
          <a:p>
            <a:endParaRPr lang="en-GB" sz="2400" dirty="0">
              <a:latin typeface="Calibri" panose="020F0502020204030204" pitchFamily="34" charset="0"/>
              <a:cs typeface="Calibri" panose="020F0502020204030204" pitchFamily="34" charset="0"/>
            </a:endParaRPr>
          </a:p>
          <a:p>
            <a:r>
              <a:rPr lang="en-GB" sz="2400" dirty="0">
                <a:latin typeface="Calibri" panose="020F0502020204030204" pitchFamily="34" charset="0"/>
                <a:ea typeface="Calibri" panose="020F0502020204030204" pitchFamily="34" charset="0"/>
                <a:cs typeface="Calibri" panose="020F0502020204030204" pitchFamily="34" charset="0"/>
              </a:rPr>
              <a:t>This will redirect you to the </a:t>
            </a:r>
            <a:r>
              <a:rPr lang="en-GB" sz="2400" u="sng" dirty="0">
                <a:latin typeface="Calibri" panose="020F0502020204030204" pitchFamily="34" charset="0"/>
                <a:ea typeface="Calibri" panose="020F0502020204030204" pitchFamily="34" charset="0"/>
                <a:cs typeface="Calibri" panose="020F0502020204030204" pitchFamily="34" charset="0"/>
                <a:hlinkClick r:id="rId5"/>
              </a:rPr>
              <a:t>Welsh library web pages</a:t>
            </a:r>
            <a:r>
              <a:rPr lang="en-GB" sz="2400" dirty="0">
                <a:latin typeface="Calibri" panose="020F0502020204030204" pitchFamily="34" charset="0"/>
                <a:ea typeface="Calibri" panose="020F0502020204030204" pitchFamily="34" charset="0"/>
                <a:cs typeface="Calibri" panose="020F0502020204030204" pitchFamily="34" charset="0"/>
              </a:rPr>
              <a:t>, where most of the content will be available in the Welsh language. </a:t>
            </a:r>
          </a:p>
          <a:p>
            <a:endParaRPr lang="en-GB" sz="2400" dirty="0">
              <a:latin typeface="Calibri" panose="020F0502020204030204" pitchFamily="34" charset="0"/>
              <a:ea typeface="Calibri" panose="020F0502020204030204" pitchFamily="34" charset="0"/>
              <a:cs typeface="Calibri" panose="020F0502020204030204" pitchFamily="34" charset="0"/>
            </a:endParaRPr>
          </a:p>
          <a:p>
            <a:r>
              <a:rPr lang="en-GB" sz="2400" dirty="0">
                <a:latin typeface="Calibri" panose="020F0502020204030204" pitchFamily="34" charset="0"/>
                <a:ea typeface="Calibri" panose="020F0502020204030204" pitchFamily="34" charset="0"/>
                <a:cs typeface="Calibri" panose="020F0502020204030204" pitchFamily="34" charset="0"/>
              </a:rPr>
              <a:t>This will include:</a:t>
            </a:r>
          </a:p>
          <a:p>
            <a:pPr marL="342900" indent="-342900">
              <a:buFont typeface="Arial" panose="020B0604020202020204" pitchFamily="34" charset="0"/>
              <a:buChar char="•"/>
            </a:pPr>
            <a:r>
              <a:rPr lang="en-GB" sz="2400" dirty="0">
                <a:latin typeface="Calibri" panose="020F0502020204030204" pitchFamily="34" charset="0"/>
                <a:ea typeface="Calibri" panose="020F0502020204030204" pitchFamily="34" charset="0"/>
                <a:cs typeface="Calibri" panose="020F0502020204030204" pitchFamily="34" charset="0"/>
              </a:rPr>
              <a:t>Academic and </a:t>
            </a:r>
            <a:r>
              <a:rPr lang="en-GB" sz="2400" dirty="0" err="1">
                <a:latin typeface="Calibri" panose="020F0502020204030204" pitchFamily="34" charset="0"/>
                <a:ea typeface="Calibri" panose="020F0502020204030204" pitchFamily="34" charset="0"/>
                <a:cs typeface="Calibri" panose="020F0502020204030204" pitchFamily="34" charset="0"/>
              </a:rPr>
              <a:t>Infoskills</a:t>
            </a:r>
            <a:r>
              <a:rPr lang="en-GB" sz="2400" dirty="0">
                <a:latin typeface="Calibri" panose="020F0502020204030204" pitchFamily="34" charset="0"/>
                <a:ea typeface="Calibri" panose="020F0502020204030204" pitchFamily="34" charset="0"/>
                <a:cs typeface="Calibri" panose="020F0502020204030204" pitchFamily="34" charset="0"/>
              </a:rPr>
              <a:t> programme, </a:t>
            </a:r>
            <a:r>
              <a:rPr lang="en-GB" sz="2400" u="sng" dirty="0" err="1">
                <a:latin typeface="Calibri" panose="020F0502020204030204" pitchFamily="34" charset="0"/>
                <a:ea typeface="Calibri" panose="020F0502020204030204" pitchFamily="34" charset="0"/>
                <a:cs typeface="Calibri" panose="020F0502020204030204" pitchFamily="34" charset="0"/>
                <a:hlinkClick r:id="rId6"/>
              </a:rPr>
              <a:t>Sgiliau</a:t>
            </a:r>
            <a:r>
              <a:rPr lang="en-GB" sz="2400" u="sng" dirty="0">
                <a:latin typeface="Calibri" panose="020F0502020204030204" pitchFamily="34" charset="0"/>
                <a:ea typeface="Calibri" panose="020F0502020204030204" pitchFamily="34" charset="0"/>
                <a:cs typeface="Calibri" panose="020F0502020204030204" pitchFamily="34" charset="0"/>
                <a:hlinkClick r:id="rId6"/>
              </a:rPr>
              <a:t> </a:t>
            </a:r>
            <a:r>
              <a:rPr lang="en-GB" sz="2400" u="sng" dirty="0" err="1">
                <a:latin typeface="Calibri" panose="020F0502020204030204" pitchFamily="34" charset="0"/>
                <a:ea typeface="Calibri" panose="020F0502020204030204" pitchFamily="34" charset="0"/>
                <a:cs typeface="Calibri" panose="020F0502020204030204" pitchFamily="34" charset="0"/>
                <a:hlinkClick r:id="rId6"/>
              </a:rPr>
              <a:t>Academaidd</a:t>
            </a:r>
            <a:r>
              <a:rPr lang="en-GB" sz="2400" u="sng" dirty="0">
                <a:latin typeface="Calibri" panose="020F0502020204030204" pitchFamily="34" charset="0"/>
                <a:ea typeface="Calibri" panose="020F0502020204030204" pitchFamily="34" charset="0"/>
                <a:cs typeface="Calibri" panose="020F0502020204030204" pitchFamily="34" charset="0"/>
                <a:hlinkClick r:id="rId6"/>
              </a:rPr>
              <a:t> a </a:t>
            </a:r>
            <a:r>
              <a:rPr lang="en-GB" sz="2400" u="sng" dirty="0" err="1">
                <a:latin typeface="Calibri" panose="020F0502020204030204" pitchFamily="34" charset="0"/>
                <a:ea typeface="Calibri" panose="020F0502020204030204" pitchFamily="34" charset="0"/>
                <a:cs typeface="Calibri" panose="020F0502020204030204" pitchFamily="34" charset="0"/>
                <a:hlinkClick r:id="rId6"/>
              </a:rPr>
              <a:t>Gwybodaeth</a:t>
            </a:r>
            <a:r>
              <a:rPr lang="en-GB" sz="2400" u="sng" dirty="0">
                <a:latin typeface="Calibri" panose="020F0502020204030204" pitchFamily="34" charset="0"/>
                <a:ea typeface="Calibri" panose="020F0502020204030204" pitchFamily="34" charset="0"/>
                <a:cs typeface="Calibri" panose="020F0502020204030204" pitchFamily="34" charset="0"/>
              </a:rPr>
              <a:t>.</a:t>
            </a:r>
          </a:p>
          <a:p>
            <a:pPr marL="342900" indent="-342900">
              <a:buFont typeface="Arial" panose="020B0604020202020204" pitchFamily="34" charset="0"/>
              <a:buChar char="•"/>
            </a:pPr>
            <a:r>
              <a:rPr lang="en-GB" sz="2400" dirty="0">
                <a:latin typeface="Calibri" panose="020F0502020204030204" pitchFamily="34" charset="0"/>
                <a:ea typeface="Calibri" panose="020F0502020204030204" pitchFamily="34" charset="0"/>
                <a:cs typeface="Calibri" panose="020F0502020204030204" pitchFamily="34" charset="0"/>
              </a:rPr>
              <a:t>Getting Started guides, </a:t>
            </a:r>
            <a:r>
              <a:rPr lang="en-GB" sz="2400" dirty="0">
                <a:latin typeface="Calibri" panose="020F0502020204030204" pitchFamily="34" charset="0"/>
                <a:ea typeface="Calibri" panose="020F0502020204030204" pitchFamily="34" charset="0"/>
                <a:cs typeface="Calibri" panose="020F0502020204030204" pitchFamily="34" charset="0"/>
                <a:hlinkClick r:id="rId7"/>
              </a:rPr>
              <a:t>Canllaw </a:t>
            </a:r>
            <a:r>
              <a:rPr lang="en-GB" sz="2400" dirty="0" err="1">
                <a:latin typeface="Calibri" panose="020F0502020204030204" pitchFamily="34" charset="0"/>
                <a:ea typeface="Calibri" panose="020F0502020204030204" pitchFamily="34" charset="0"/>
                <a:cs typeface="Calibri" panose="020F0502020204030204" pitchFamily="34" charset="0"/>
                <a:hlinkClick r:id="rId7"/>
              </a:rPr>
              <a:t>Dechrau</a:t>
            </a:r>
            <a:r>
              <a:rPr lang="en-GB" sz="2400" dirty="0">
                <a:latin typeface="Calibri" panose="020F0502020204030204" pitchFamily="34" charset="0"/>
                <a:ea typeface="Calibri" panose="020F0502020204030204" pitchFamily="34" charset="0"/>
                <a:cs typeface="Calibri" panose="020F0502020204030204" pitchFamily="34" charset="0"/>
                <a:hlinkClick r:id="rId7"/>
              </a:rPr>
              <a:t> Arni</a:t>
            </a:r>
            <a:r>
              <a:rPr lang="en-GB" sz="2400" dirty="0">
                <a:latin typeface="Calibri" panose="020F0502020204030204" pitchFamily="34" charset="0"/>
                <a:ea typeface="Calibri" panose="020F0502020204030204" pitchFamily="34" charset="0"/>
                <a:cs typeface="Calibri" panose="020F0502020204030204" pitchFamily="34" charset="0"/>
              </a:rPr>
              <a:t>.</a:t>
            </a:r>
          </a:p>
        </p:txBody>
      </p:sp>
      <p:sp>
        <p:nvSpPr>
          <p:cNvPr id="12" name="TextBox 11">
            <a:extLst>
              <a:ext uri="{FF2B5EF4-FFF2-40B4-BE49-F238E27FC236}">
                <a16:creationId xmlns:a16="http://schemas.microsoft.com/office/drawing/2014/main" id="{CFAD5C45-F6FE-483A-EBEA-F2DB621F1207}"/>
              </a:ext>
            </a:extLst>
          </p:cNvPr>
          <p:cNvSpPr txBox="1"/>
          <p:nvPr/>
        </p:nvSpPr>
        <p:spPr>
          <a:xfrm>
            <a:off x="223448" y="2194560"/>
            <a:ext cx="1193872" cy="954107"/>
          </a:xfrm>
          <a:prstGeom prst="rect">
            <a:avLst/>
          </a:prstGeom>
          <a:noFill/>
        </p:spPr>
        <p:txBody>
          <a:bodyPr wrap="square" rtlCol="0">
            <a:spAutoFit/>
          </a:bodyPr>
          <a:lstStyle/>
          <a:p>
            <a:r>
              <a:rPr lang="en-GB" sz="1400" dirty="0">
                <a:solidFill>
                  <a:srgbClr val="C00000"/>
                </a:solidFill>
                <a:latin typeface="Calibri" panose="020F0502020204030204" pitchFamily="34" charset="0"/>
                <a:ea typeface="Calibri" panose="020F0502020204030204" pitchFamily="34" charset="0"/>
                <a:cs typeface="Calibri" panose="020F0502020204030204" pitchFamily="34" charset="0"/>
              </a:rPr>
              <a:t>Redo graphic when Welsh search box reappears!</a:t>
            </a:r>
          </a:p>
        </p:txBody>
      </p:sp>
    </p:spTree>
    <p:extLst>
      <p:ext uri="{BB962C8B-B14F-4D97-AF65-F5344CB8AC3E}">
        <p14:creationId xmlns:p14="http://schemas.microsoft.com/office/powerpoint/2010/main" val="24717671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564360-5EE2-BD55-5CF2-D94DE94C5F19}"/>
              </a:ext>
            </a:extLst>
          </p:cNvPr>
          <p:cNvSpPr>
            <a:spLocks noGrp="1"/>
          </p:cNvSpPr>
          <p:nvPr>
            <p:ph type="title"/>
          </p:nvPr>
        </p:nvSpPr>
        <p:spPr>
          <a:xfrm>
            <a:off x="362038" y="169278"/>
            <a:ext cx="10795518" cy="1003916"/>
          </a:xfrm>
        </p:spPr>
        <p:txBody>
          <a:bodyPr>
            <a:normAutofit/>
          </a:bodyPr>
          <a:lstStyle/>
          <a:p>
            <a:r>
              <a:rPr lang="en-GB" dirty="0">
                <a:solidFill>
                  <a:schemeClr val="bg1"/>
                </a:solidFill>
              </a:rPr>
              <a:t>Library catalogue – your library account.</a:t>
            </a:r>
          </a:p>
        </p:txBody>
      </p:sp>
      <p:sp>
        <p:nvSpPr>
          <p:cNvPr id="7" name="TextBox 6">
            <a:extLst>
              <a:ext uri="{FF2B5EF4-FFF2-40B4-BE49-F238E27FC236}">
                <a16:creationId xmlns:a16="http://schemas.microsoft.com/office/drawing/2014/main" id="{CAF8913B-A975-B589-DA19-54FDE677C0A2}"/>
              </a:ext>
            </a:extLst>
          </p:cNvPr>
          <p:cNvSpPr txBox="1"/>
          <p:nvPr/>
        </p:nvSpPr>
        <p:spPr>
          <a:xfrm>
            <a:off x="95983" y="1867775"/>
            <a:ext cx="4325816" cy="3170099"/>
          </a:xfrm>
          <a:prstGeom prst="rect">
            <a:avLst/>
          </a:prstGeom>
          <a:noFill/>
        </p:spPr>
        <p:txBody>
          <a:bodyPr wrap="square" rtlCol="0">
            <a:spAutoFit/>
          </a:bodyPr>
          <a:lstStyle/>
          <a:p>
            <a:pPr marL="457200" indent="-457200">
              <a:buFont typeface="Arial" panose="020B0604020202020204" pitchFamily="34" charset="0"/>
              <a:buChar char="•"/>
            </a:pPr>
            <a:r>
              <a:rPr lang="en-GB" sz="2000" dirty="0">
                <a:latin typeface="Arial" panose="020B0604020202020204" pitchFamily="34" charset="0"/>
                <a:cs typeface="Arial" panose="020B0604020202020204" pitchFamily="34" charset="0"/>
              </a:rPr>
              <a:t>Sign in with your university username and password.</a:t>
            </a:r>
          </a:p>
          <a:p>
            <a:pPr marL="457200" indent="-45720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000" dirty="0">
                <a:latin typeface="Arial" panose="020B0604020202020204" pitchFamily="34" charset="0"/>
                <a:cs typeface="Arial" panose="020B0604020202020204" pitchFamily="34" charset="0"/>
              </a:rPr>
              <a:t>Links to Online Resource List; Databases search and more…</a:t>
            </a:r>
          </a:p>
          <a:p>
            <a:pPr marL="457200" indent="-45720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000" dirty="0">
                <a:latin typeface="Arial" panose="020B0604020202020204" pitchFamily="34" charset="0"/>
                <a:cs typeface="Arial" panose="020B0604020202020204" pitchFamily="34" charset="0"/>
              </a:rPr>
              <a:t>Links to library essential services and ways of contact us. </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pic>
        <p:nvPicPr>
          <p:cNvPr id="3" name="Picture 2">
            <a:extLst>
              <a:ext uri="{FF2B5EF4-FFF2-40B4-BE49-F238E27FC236}">
                <a16:creationId xmlns:a16="http://schemas.microsoft.com/office/drawing/2014/main" id="{95D4F88E-7158-0D17-99BB-F9EBDAF34787}"/>
              </a:ext>
            </a:extLst>
          </p:cNvPr>
          <p:cNvPicPr>
            <a:picLocks noChangeAspect="1"/>
          </p:cNvPicPr>
          <p:nvPr/>
        </p:nvPicPr>
        <p:blipFill>
          <a:blip r:embed="rId3"/>
          <a:stretch>
            <a:fillRect/>
          </a:stretch>
        </p:blipFill>
        <p:spPr>
          <a:xfrm>
            <a:off x="4968108" y="1298516"/>
            <a:ext cx="7127909" cy="3263471"/>
          </a:xfrm>
          <a:prstGeom prst="rect">
            <a:avLst/>
          </a:prstGeom>
        </p:spPr>
      </p:pic>
      <p:pic>
        <p:nvPicPr>
          <p:cNvPr id="4" name="Picture 3">
            <a:extLst>
              <a:ext uri="{FF2B5EF4-FFF2-40B4-BE49-F238E27FC236}">
                <a16:creationId xmlns:a16="http://schemas.microsoft.com/office/drawing/2014/main" id="{E49076B3-D664-8BDC-AC07-567E17F540BB}"/>
              </a:ext>
            </a:extLst>
          </p:cNvPr>
          <p:cNvPicPr>
            <a:picLocks noChangeAspect="1"/>
          </p:cNvPicPr>
          <p:nvPr/>
        </p:nvPicPr>
        <p:blipFill>
          <a:blip r:embed="rId4"/>
          <a:stretch>
            <a:fillRect/>
          </a:stretch>
        </p:blipFill>
        <p:spPr>
          <a:xfrm>
            <a:off x="4491821" y="4239164"/>
            <a:ext cx="4040241" cy="1926686"/>
          </a:xfrm>
          <a:prstGeom prst="rect">
            <a:avLst/>
          </a:prstGeom>
        </p:spPr>
      </p:pic>
      <p:sp>
        <p:nvSpPr>
          <p:cNvPr id="5" name="TextBox 4">
            <a:extLst>
              <a:ext uri="{FF2B5EF4-FFF2-40B4-BE49-F238E27FC236}">
                <a16:creationId xmlns:a16="http://schemas.microsoft.com/office/drawing/2014/main" id="{38CC9878-5E64-3C6B-0BE9-C5BD4A48A0F0}"/>
              </a:ext>
            </a:extLst>
          </p:cNvPr>
          <p:cNvSpPr txBox="1"/>
          <p:nvPr/>
        </p:nvSpPr>
        <p:spPr>
          <a:xfrm>
            <a:off x="815104" y="5439747"/>
            <a:ext cx="3606695" cy="369332"/>
          </a:xfrm>
          <a:prstGeom prst="rect">
            <a:avLst/>
          </a:prstGeom>
          <a:noFill/>
        </p:spPr>
        <p:txBody>
          <a:bodyPr wrap="square" rtlCol="0">
            <a:spAutoFit/>
          </a:bodyPr>
          <a:lstStyle/>
          <a:p>
            <a:r>
              <a:rPr lang="en-GB" dirty="0">
                <a:hlinkClick r:id="rId5"/>
              </a:rPr>
              <a:t>Library catalogue</a:t>
            </a:r>
            <a:endParaRPr lang="en-GB" dirty="0"/>
          </a:p>
        </p:txBody>
      </p:sp>
    </p:spTree>
    <p:extLst>
      <p:ext uri="{BB962C8B-B14F-4D97-AF65-F5344CB8AC3E}">
        <p14:creationId xmlns:p14="http://schemas.microsoft.com/office/powerpoint/2010/main" val="29862330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8A40AE-0FE1-F67F-FF18-75670D77A9F1}"/>
              </a:ext>
            </a:extLst>
          </p:cNvPr>
          <p:cNvSpPr>
            <a:spLocks noGrp="1"/>
          </p:cNvSpPr>
          <p:nvPr>
            <p:ph type="title"/>
          </p:nvPr>
        </p:nvSpPr>
        <p:spPr>
          <a:xfrm>
            <a:off x="555567" y="204078"/>
            <a:ext cx="10515600" cy="1325563"/>
          </a:xfrm>
        </p:spPr>
        <p:txBody>
          <a:bodyPr/>
          <a:lstStyle/>
          <a:p>
            <a:r>
              <a:rPr lang="en-GB" dirty="0">
                <a:solidFill>
                  <a:schemeClr val="bg1"/>
                </a:solidFill>
              </a:rPr>
              <a:t>Search Library Resources.</a:t>
            </a:r>
          </a:p>
        </p:txBody>
      </p:sp>
      <p:sp>
        <p:nvSpPr>
          <p:cNvPr id="9" name="TextBox 8">
            <a:extLst>
              <a:ext uri="{FF2B5EF4-FFF2-40B4-BE49-F238E27FC236}">
                <a16:creationId xmlns:a16="http://schemas.microsoft.com/office/drawing/2014/main" id="{9CEAC7B1-DBAB-AC37-6A95-DD8D083FD3A6}"/>
              </a:ext>
            </a:extLst>
          </p:cNvPr>
          <p:cNvSpPr txBox="1"/>
          <p:nvPr/>
        </p:nvSpPr>
        <p:spPr>
          <a:xfrm>
            <a:off x="8615064" y="2571825"/>
            <a:ext cx="3297382" cy="1015663"/>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Use the search parameter to search for “everything” held in the library. </a:t>
            </a:r>
          </a:p>
        </p:txBody>
      </p:sp>
      <p:sp>
        <p:nvSpPr>
          <p:cNvPr id="13" name="TextBox 12">
            <a:extLst>
              <a:ext uri="{FF2B5EF4-FFF2-40B4-BE49-F238E27FC236}">
                <a16:creationId xmlns:a16="http://schemas.microsoft.com/office/drawing/2014/main" id="{F823A555-18CB-7D30-4BCD-149CB5A52ED1}"/>
              </a:ext>
            </a:extLst>
          </p:cNvPr>
          <p:cNvSpPr txBox="1"/>
          <p:nvPr/>
        </p:nvSpPr>
        <p:spPr>
          <a:xfrm>
            <a:off x="7800975" y="5429250"/>
            <a:ext cx="3200400" cy="369332"/>
          </a:xfrm>
          <a:prstGeom prst="rect">
            <a:avLst/>
          </a:prstGeom>
          <a:noFill/>
        </p:spPr>
        <p:txBody>
          <a:bodyPr wrap="square" rtlCol="0">
            <a:spAutoFit/>
          </a:bodyPr>
          <a:lstStyle/>
          <a:p>
            <a:r>
              <a:rPr lang="en-GB" dirty="0">
                <a:hlinkClick r:id="rId3"/>
              </a:rPr>
              <a:t>Ex Libris Discovery - "study skills"</a:t>
            </a:r>
            <a:endParaRPr lang="en-GB" dirty="0"/>
          </a:p>
        </p:txBody>
      </p:sp>
      <p:pic>
        <p:nvPicPr>
          <p:cNvPr id="6" name="Picture 5">
            <a:extLst>
              <a:ext uri="{FF2B5EF4-FFF2-40B4-BE49-F238E27FC236}">
                <a16:creationId xmlns:a16="http://schemas.microsoft.com/office/drawing/2014/main" id="{960F1E77-8250-E0D9-4FF7-C11A6AF27BC4}"/>
              </a:ext>
            </a:extLst>
          </p:cNvPr>
          <p:cNvPicPr>
            <a:picLocks noChangeAspect="1"/>
          </p:cNvPicPr>
          <p:nvPr/>
        </p:nvPicPr>
        <p:blipFill>
          <a:blip r:embed="rId4"/>
          <a:stretch>
            <a:fillRect/>
          </a:stretch>
        </p:blipFill>
        <p:spPr>
          <a:xfrm>
            <a:off x="0" y="1271530"/>
            <a:ext cx="7800975" cy="3993824"/>
          </a:xfrm>
          <a:prstGeom prst="rect">
            <a:avLst/>
          </a:prstGeom>
        </p:spPr>
      </p:pic>
      <p:pic>
        <p:nvPicPr>
          <p:cNvPr id="10" name="Picture 9">
            <a:extLst>
              <a:ext uri="{FF2B5EF4-FFF2-40B4-BE49-F238E27FC236}">
                <a16:creationId xmlns:a16="http://schemas.microsoft.com/office/drawing/2014/main" id="{782DBE5E-F763-2F83-E4A8-514E22C6197B}"/>
              </a:ext>
            </a:extLst>
          </p:cNvPr>
          <p:cNvPicPr>
            <a:picLocks noChangeAspect="1"/>
          </p:cNvPicPr>
          <p:nvPr/>
        </p:nvPicPr>
        <p:blipFill>
          <a:blip r:embed="rId5"/>
          <a:stretch>
            <a:fillRect/>
          </a:stretch>
        </p:blipFill>
        <p:spPr>
          <a:xfrm>
            <a:off x="5978461" y="1668099"/>
            <a:ext cx="1968601" cy="1524078"/>
          </a:xfrm>
          <a:prstGeom prst="rect">
            <a:avLst/>
          </a:prstGeom>
        </p:spPr>
      </p:pic>
      <p:sp>
        <p:nvSpPr>
          <p:cNvPr id="11" name="Rectangle 10">
            <a:extLst>
              <a:ext uri="{FF2B5EF4-FFF2-40B4-BE49-F238E27FC236}">
                <a16:creationId xmlns:a16="http://schemas.microsoft.com/office/drawing/2014/main" id="{61B717BD-8839-9206-B91D-58D4A9208896}"/>
              </a:ext>
            </a:extLst>
          </p:cNvPr>
          <p:cNvSpPr/>
          <p:nvPr/>
        </p:nvSpPr>
        <p:spPr>
          <a:xfrm>
            <a:off x="5926656" y="1945015"/>
            <a:ext cx="1128763" cy="396689"/>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938892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986BB9-1D68-6E23-B2B4-795BD2207C6B}"/>
              </a:ext>
            </a:extLst>
          </p:cNvPr>
          <p:cNvSpPr>
            <a:spLocks noGrp="1"/>
          </p:cNvSpPr>
          <p:nvPr>
            <p:ph type="title"/>
          </p:nvPr>
        </p:nvSpPr>
        <p:spPr>
          <a:xfrm>
            <a:off x="258994" y="267717"/>
            <a:ext cx="10795518" cy="1003916"/>
          </a:xfrm>
        </p:spPr>
        <p:txBody>
          <a:bodyPr/>
          <a:lstStyle/>
          <a:p>
            <a:r>
              <a:rPr lang="cy-GB" dirty="0">
                <a:solidFill>
                  <a:schemeClr val="bg1"/>
                </a:solidFill>
                <a:latin typeface="Aptos Display (Headings)"/>
                <a:cs typeface="Arial" panose="020B0604020202020204" pitchFamily="34" charset="0"/>
              </a:rPr>
              <a:t>Refine your search.</a:t>
            </a:r>
            <a:endParaRPr lang="en-GB" dirty="0">
              <a:solidFill>
                <a:schemeClr val="bg1"/>
              </a:solidFill>
              <a:latin typeface="Aptos Display (Headings)"/>
              <a:cs typeface="Arial" panose="020B0604020202020204" pitchFamily="34" charset="0"/>
            </a:endParaRPr>
          </a:p>
        </p:txBody>
      </p:sp>
      <p:pic>
        <p:nvPicPr>
          <p:cNvPr id="13" name="Picture 12">
            <a:extLst>
              <a:ext uri="{FF2B5EF4-FFF2-40B4-BE49-F238E27FC236}">
                <a16:creationId xmlns:a16="http://schemas.microsoft.com/office/drawing/2014/main" id="{3721EC3D-BA83-4BB6-E0C1-955E80596304}"/>
              </a:ext>
            </a:extLst>
          </p:cNvPr>
          <p:cNvPicPr>
            <a:picLocks noChangeAspect="1"/>
          </p:cNvPicPr>
          <p:nvPr/>
        </p:nvPicPr>
        <p:blipFill>
          <a:blip r:embed="rId3"/>
          <a:stretch>
            <a:fillRect/>
          </a:stretch>
        </p:blipFill>
        <p:spPr>
          <a:xfrm>
            <a:off x="258994" y="1578459"/>
            <a:ext cx="8741225" cy="4463112"/>
          </a:xfrm>
          <a:prstGeom prst="rect">
            <a:avLst/>
          </a:prstGeom>
        </p:spPr>
      </p:pic>
      <p:sp>
        <p:nvSpPr>
          <p:cNvPr id="7" name="Rectangle: Rounded Corners 6">
            <a:extLst>
              <a:ext uri="{FF2B5EF4-FFF2-40B4-BE49-F238E27FC236}">
                <a16:creationId xmlns:a16="http://schemas.microsoft.com/office/drawing/2014/main" id="{538D2BE8-21F7-2F19-477A-1D266DFFC2AE}"/>
              </a:ext>
            </a:extLst>
          </p:cNvPr>
          <p:cNvSpPr/>
          <p:nvPr/>
        </p:nvSpPr>
        <p:spPr>
          <a:xfrm>
            <a:off x="258994" y="2765492"/>
            <a:ext cx="1069060" cy="3159263"/>
          </a:xfrm>
          <a:prstGeom prst="roundRect">
            <a:avLst/>
          </a:prstGeom>
          <a:noFill/>
          <a:ln w="28575">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832C91A7-C11D-0973-E652-0763284B6BF2}"/>
              </a:ext>
            </a:extLst>
          </p:cNvPr>
          <p:cNvSpPr/>
          <p:nvPr/>
        </p:nvSpPr>
        <p:spPr>
          <a:xfrm>
            <a:off x="3098613" y="2422504"/>
            <a:ext cx="2694513" cy="342988"/>
          </a:xfrm>
          <a:prstGeom prst="roundRect">
            <a:avLst/>
          </a:prstGeom>
          <a:noFill/>
          <a:ln w="28575">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D5A0E42D-A781-2678-1544-E4F28E9D475A}"/>
              </a:ext>
            </a:extLst>
          </p:cNvPr>
          <p:cNvSpPr txBox="1"/>
          <p:nvPr/>
        </p:nvSpPr>
        <p:spPr>
          <a:xfrm>
            <a:off x="9312354" y="1363191"/>
            <a:ext cx="2582822" cy="4893647"/>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Use the drop-down menus under the search box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Tweak your results using the filters on the left of the screen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Or simply add to your search terms.</a:t>
            </a:r>
          </a:p>
        </p:txBody>
      </p:sp>
    </p:spTree>
    <p:extLst>
      <p:ext uri="{BB962C8B-B14F-4D97-AF65-F5344CB8AC3E}">
        <p14:creationId xmlns:p14="http://schemas.microsoft.com/office/powerpoint/2010/main" val="26374872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A4BE62-87F7-CED1-F96F-3D9C9EF22F80}"/>
              </a:ext>
            </a:extLst>
          </p:cNvPr>
          <p:cNvSpPr>
            <a:spLocks noGrp="1"/>
          </p:cNvSpPr>
          <p:nvPr>
            <p:ph type="title"/>
          </p:nvPr>
        </p:nvSpPr>
        <p:spPr>
          <a:xfrm>
            <a:off x="294361" y="257463"/>
            <a:ext cx="10795518" cy="1003916"/>
          </a:xfrm>
        </p:spPr>
        <p:txBody>
          <a:bodyPr/>
          <a:lstStyle/>
          <a:p>
            <a:r>
              <a:rPr lang="cy-GB" dirty="0">
                <a:solidFill>
                  <a:schemeClr val="bg1"/>
                </a:solidFill>
                <a:latin typeface="Aptos Display (Headings)"/>
                <a:cs typeface="Arial" panose="020B0604020202020204" pitchFamily="34" charset="0"/>
              </a:rPr>
              <a:t>Locate printed books.</a:t>
            </a:r>
            <a:endParaRPr lang="en-GB" dirty="0">
              <a:solidFill>
                <a:schemeClr val="bg1"/>
              </a:solidFill>
              <a:latin typeface="Aptos Display (Headings)"/>
              <a:cs typeface="Arial" panose="020B0604020202020204" pitchFamily="34" charset="0"/>
            </a:endParaRPr>
          </a:p>
        </p:txBody>
      </p:sp>
      <p:pic>
        <p:nvPicPr>
          <p:cNvPr id="9" name="Picture 8">
            <a:extLst>
              <a:ext uri="{FF2B5EF4-FFF2-40B4-BE49-F238E27FC236}">
                <a16:creationId xmlns:a16="http://schemas.microsoft.com/office/drawing/2014/main" id="{DCFEB130-246C-6316-A124-A6AB343C204E}"/>
              </a:ext>
            </a:extLst>
          </p:cNvPr>
          <p:cNvPicPr>
            <a:picLocks noChangeAspect="1"/>
          </p:cNvPicPr>
          <p:nvPr/>
        </p:nvPicPr>
        <p:blipFill>
          <a:blip r:embed="rId3"/>
          <a:stretch>
            <a:fillRect/>
          </a:stretch>
        </p:blipFill>
        <p:spPr>
          <a:xfrm>
            <a:off x="294361" y="1421648"/>
            <a:ext cx="6763694" cy="2476846"/>
          </a:xfrm>
          <a:prstGeom prst="rect">
            <a:avLst/>
          </a:prstGeom>
        </p:spPr>
      </p:pic>
      <p:pic>
        <p:nvPicPr>
          <p:cNvPr id="13" name="Picture 12">
            <a:extLst>
              <a:ext uri="{FF2B5EF4-FFF2-40B4-BE49-F238E27FC236}">
                <a16:creationId xmlns:a16="http://schemas.microsoft.com/office/drawing/2014/main" id="{576B22F5-0AF8-9EA4-1541-C220C9CCAF6E}"/>
              </a:ext>
            </a:extLst>
          </p:cNvPr>
          <p:cNvPicPr>
            <a:picLocks noChangeAspect="1"/>
          </p:cNvPicPr>
          <p:nvPr/>
        </p:nvPicPr>
        <p:blipFill>
          <a:blip r:embed="rId4"/>
          <a:stretch>
            <a:fillRect/>
          </a:stretch>
        </p:blipFill>
        <p:spPr>
          <a:xfrm>
            <a:off x="294361" y="4053732"/>
            <a:ext cx="6763694" cy="2016565"/>
          </a:xfrm>
          <a:prstGeom prst="rect">
            <a:avLst/>
          </a:prstGeom>
        </p:spPr>
      </p:pic>
      <p:pic>
        <p:nvPicPr>
          <p:cNvPr id="15" name="Picture 14">
            <a:extLst>
              <a:ext uri="{FF2B5EF4-FFF2-40B4-BE49-F238E27FC236}">
                <a16:creationId xmlns:a16="http://schemas.microsoft.com/office/drawing/2014/main" id="{3276A1C2-065E-188E-945A-3611607C4007}"/>
              </a:ext>
            </a:extLst>
          </p:cNvPr>
          <p:cNvPicPr>
            <a:picLocks noChangeAspect="1"/>
          </p:cNvPicPr>
          <p:nvPr/>
        </p:nvPicPr>
        <p:blipFill>
          <a:blip r:embed="rId5"/>
          <a:stretch>
            <a:fillRect/>
          </a:stretch>
        </p:blipFill>
        <p:spPr>
          <a:xfrm>
            <a:off x="7452321" y="2528221"/>
            <a:ext cx="4578882" cy="3617108"/>
          </a:xfrm>
          <a:prstGeom prst="rect">
            <a:avLst/>
          </a:prstGeom>
        </p:spPr>
      </p:pic>
      <p:sp>
        <p:nvSpPr>
          <p:cNvPr id="3" name="Rectangle: Rounded Corners 2">
            <a:extLst>
              <a:ext uri="{FF2B5EF4-FFF2-40B4-BE49-F238E27FC236}">
                <a16:creationId xmlns:a16="http://schemas.microsoft.com/office/drawing/2014/main" id="{80475EF5-CB75-2E9C-1DBB-EB7AC5D5B6A1}"/>
              </a:ext>
            </a:extLst>
          </p:cNvPr>
          <p:cNvSpPr/>
          <p:nvPr/>
        </p:nvSpPr>
        <p:spPr>
          <a:xfrm>
            <a:off x="371475" y="2105025"/>
            <a:ext cx="1000125" cy="314325"/>
          </a:xfrm>
          <a:prstGeom prst="roundRect">
            <a:avLst/>
          </a:prstGeom>
          <a:noFill/>
          <a:ln w="28575">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8F6C1153-F89F-217B-4B8D-4BA4F0F414A9}"/>
              </a:ext>
            </a:extLst>
          </p:cNvPr>
          <p:cNvSpPr txBox="1"/>
          <p:nvPr/>
        </p:nvSpPr>
        <p:spPr>
          <a:xfrm>
            <a:off x="7452321" y="1421648"/>
            <a:ext cx="4445318" cy="830997"/>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Use filters, the detailed record and Map it functionality…</a:t>
            </a:r>
          </a:p>
        </p:txBody>
      </p:sp>
    </p:spTree>
    <p:extLst>
      <p:ext uri="{BB962C8B-B14F-4D97-AF65-F5344CB8AC3E}">
        <p14:creationId xmlns:p14="http://schemas.microsoft.com/office/powerpoint/2010/main" val="7174128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0BAEA-C44D-B934-680F-528AD44E7710}"/>
              </a:ext>
            </a:extLst>
          </p:cNvPr>
          <p:cNvSpPr>
            <a:spLocks noGrp="1"/>
          </p:cNvSpPr>
          <p:nvPr>
            <p:ph type="title"/>
          </p:nvPr>
        </p:nvSpPr>
        <p:spPr>
          <a:xfrm>
            <a:off x="314347" y="234262"/>
            <a:ext cx="10795518" cy="1003916"/>
          </a:xfrm>
        </p:spPr>
        <p:txBody>
          <a:bodyPr/>
          <a:lstStyle/>
          <a:p>
            <a:r>
              <a:rPr lang="en-GB" dirty="0">
                <a:solidFill>
                  <a:schemeClr val="bg1"/>
                </a:solidFill>
                <a:latin typeface="Aptos Display (Headings)"/>
                <a:ea typeface="Calibri" panose="020F0502020204030204" pitchFamily="34" charset="0"/>
                <a:cs typeface="Calibri" panose="020F0502020204030204" pitchFamily="34" charset="0"/>
              </a:rPr>
              <a:t>Search the library catalogue.</a:t>
            </a:r>
          </a:p>
        </p:txBody>
      </p:sp>
      <p:sp>
        <p:nvSpPr>
          <p:cNvPr id="3" name="Content Placeholder 2">
            <a:extLst>
              <a:ext uri="{FF2B5EF4-FFF2-40B4-BE49-F238E27FC236}">
                <a16:creationId xmlns:a16="http://schemas.microsoft.com/office/drawing/2014/main" id="{3F005EE2-C04E-3CAE-F1C3-EF355540F19B}"/>
              </a:ext>
            </a:extLst>
          </p:cNvPr>
          <p:cNvSpPr>
            <a:spLocks noGrp="1"/>
          </p:cNvSpPr>
          <p:nvPr>
            <p:ph sz="quarter" idx="10"/>
          </p:nvPr>
        </p:nvSpPr>
        <p:spPr>
          <a:xfrm>
            <a:off x="241042" y="1400239"/>
            <a:ext cx="11655302" cy="474281"/>
          </a:xfrm>
        </p:spPr>
        <p:txBody>
          <a:bodyPr>
            <a:normAutofit fontScale="92500"/>
          </a:bodyPr>
          <a:lstStyle/>
          <a:p>
            <a:pPr marL="0" indent="0">
              <a:buNone/>
            </a:pPr>
            <a:r>
              <a:rPr lang="en-GB" sz="2400" dirty="0">
                <a:latin typeface="Calibri" panose="020F0502020204030204" pitchFamily="34" charset="0"/>
                <a:ea typeface="Calibri" panose="020F0502020204030204" pitchFamily="34" charset="0"/>
                <a:cs typeface="Calibri" panose="020F0502020204030204" pitchFamily="34" charset="0"/>
              </a:rPr>
              <a:t>Similarities.  Search for most Welsh resources in the same way as you search for English ones. Use:</a:t>
            </a:r>
          </a:p>
        </p:txBody>
      </p:sp>
      <p:sp>
        <p:nvSpPr>
          <p:cNvPr id="4" name="TextBox 3">
            <a:extLst>
              <a:ext uri="{FF2B5EF4-FFF2-40B4-BE49-F238E27FC236}">
                <a16:creationId xmlns:a16="http://schemas.microsoft.com/office/drawing/2014/main" id="{6DB1DD44-F6D1-6378-B118-2D6230C17AF1}"/>
              </a:ext>
            </a:extLst>
          </p:cNvPr>
          <p:cNvSpPr txBox="1"/>
          <p:nvPr/>
        </p:nvSpPr>
        <p:spPr>
          <a:xfrm>
            <a:off x="241042" y="2131673"/>
            <a:ext cx="3517142" cy="461665"/>
          </a:xfrm>
          <a:prstGeom prst="rect">
            <a:avLst/>
          </a:prstGeom>
          <a:noFill/>
        </p:spPr>
        <p:txBody>
          <a:bodyPr wrap="square" rtlCol="0">
            <a:spAutoFit/>
          </a:bodyPr>
          <a:lstStyle/>
          <a:p>
            <a:r>
              <a:rPr lang="en-GB" sz="2400" dirty="0">
                <a:latin typeface="Calibri" panose="020F0502020204030204" pitchFamily="34" charset="0"/>
                <a:ea typeface="Calibri" panose="020F0502020204030204" pitchFamily="34" charset="0"/>
                <a:cs typeface="Calibri" panose="020F0502020204030204" pitchFamily="34" charset="0"/>
              </a:rPr>
              <a:t>Search suggestions.</a:t>
            </a:r>
          </a:p>
        </p:txBody>
      </p:sp>
      <p:pic>
        <p:nvPicPr>
          <p:cNvPr id="6" name="Picture 5">
            <a:extLst>
              <a:ext uri="{FF2B5EF4-FFF2-40B4-BE49-F238E27FC236}">
                <a16:creationId xmlns:a16="http://schemas.microsoft.com/office/drawing/2014/main" id="{062E2282-5740-8E8A-CC39-75B665707FEE}"/>
              </a:ext>
            </a:extLst>
          </p:cNvPr>
          <p:cNvPicPr>
            <a:picLocks noChangeAspect="1"/>
          </p:cNvPicPr>
          <p:nvPr/>
        </p:nvPicPr>
        <p:blipFill>
          <a:blip r:embed="rId3"/>
          <a:stretch>
            <a:fillRect/>
          </a:stretch>
        </p:blipFill>
        <p:spPr>
          <a:xfrm>
            <a:off x="305051" y="2690354"/>
            <a:ext cx="2950214" cy="1697262"/>
          </a:xfrm>
          <a:prstGeom prst="rect">
            <a:avLst/>
          </a:prstGeom>
        </p:spPr>
      </p:pic>
      <p:pic>
        <p:nvPicPr>
          <p:cNvPr id="8" name="Picture 7">
            <a:extLst>
              <a:ext uri="{FF2B5EF4-FFF2-40B4-BE49-F238E27FC236}">
                <a16:creationId xmlns:a16="http://schemas.microsoft.com/office/drawing/2014/main" id="{56F01686-5824-4281-BC1B-B2AE27106800}"/>
              </a:ext>
            </a:extLst>
          </p:cNvPr>
          <p:cNvPicPr>
            <a:picLocks noChangeAspect="1"/>
          </p:cNvPicPr>
          <p:nvPr/>
        </p:nvPicPr>
        <p:blipFill>
          <a:blip r:embed="rId4"/>
          <a:stretch>
            <a:fillRect/>
          </a:stretch>
        </p:blipFill>
        <p:spPr>
          <a:xfrm>
            <a:off x="3483864" y="2690354"/>
            <a:ext cx="4524922" cy="2560320"/>
          </a:xfrm>
          <a:prstGeom prst="rect">
            <a:avLst/>
          </a:prstGeom>
        </p:spPr>
      </p:pic>
      <p:sp>
        <p:nvSpPr>
          <p:cNvPr id="10" name="TextBox 9">
            <a:extLst>
              <a:ext uri="{FF2B5EF4-FFF2-40B4-BE49-F238E27FC236}">
                <a16:creationId xmlns:a16="http://schemas.microsoft.com/office/drawing/2014/main" id="{EA25CD11-01CC-141C-0659-F9D3AA72B731}"/>
              </a:ext>
            </a:extLst>
          </p:cNvPr>
          <p:cNvSpPr txBox="1"/>
          <p:nvPr/>
        </p:nvSpPr>
        <p:spPr>
          <a:xfrm>
            <a:off x="3483864" y="2164679"/>
            <a:ext cx="3009508" cy="461665"/>
          </a:xfrm>
          <a:prstGeom prst="rect">
            <a:avLst/>
          </a:prstGeom>
          <a:noFill/>
        </p:spPr>
        <p:txBody>
          <a:bodyPr wrap="square">
            <a:spAutoFit/>
          </a:bodyPr>
          <a:lstStyle/>
          <a:p>
            <a:r>
              <a:rPr lang="en-GB" sz="2400" dirty="0">
                <a:latin typeface="Calibri" panose="020F0502020204030204" pitchFamily="34" charset="0"/>
                <a:ea typeface="Calibri" panose="020F0502020204030204" pitchFamily="34" charset="0"/>
                <a:cs typeface="Calibri" panose="020F0502020204030204" pitchFamily="34" charset="0"/>
              </a:rPr>
              <a:t>Truncation searching.</a:t>
            </a:r>
          </a:p>
        </p:txBody>
      </p:sp>
      <p:pic>
        <p:nvPicPr>
          <p:cNvPr id="16" name="Picture 15">
            <a:extLst>
              <a:ext uri="{FF2B5EF4-FFF2-40B4-BE49-F238E27FC236}">
                <a16:creationId xmlns:a16="http://schemas.microsoft.com/office/drawing/2014/main" id="{6985659D-681D-5691-D521-E8A9E5A665DF}"/>
              </a:ext>
            </a:extLst>
          </p:cNvPr>
          <p:cNvPicPr>
            <a:picLocks noChangeAspect="1"/>
          </p:cNvPicPr>
          <p:nvPr/>
        </p:nvPicPr>
        <p:blipFill>
          <a:blip r:embed="rId5"/>
          <a:stretch>
            <a:fillRect/>
          </a:stretch>
        </p:blipFill>
        <p:spPr>
          <a:xfrm>
            <a:off x="8237385" y="2690354"/>
            <a:ext cx="3569708" cy="2560320"/>
          </a:xfrm>
          <a:prstGeom prst="rect">
            <a:avLst/>
          </a:prstGeom>
        </p:spPr>
      </p:pic>
      <p:sp>
        <p:nvSpPr>
          <p:cNvPr id="17" name="TextBox 16">
            <a:extLst>
              <a:ext uri="{FF2B5EF4-FFF2-40B4-BE49-F238E27FC236}">
                <a16:creationId xmlns:a16="http://schemas.microsoft.com/office/drawing/2014/main" id="{3D84017F-D410-8A77-5400-772225D8F63F}"/>
              </a:ext>
            </a:extLst>
          </p:cNvPr>
          <p:cNvSpPr txBox="1"/>
          <p:nvPr/>
        </p:nvSpPr>
        <p:spPr>
          <a:xfrm>
            <a:off x="8167998" y="2164678"/>
            <a:ext cx="1058298" cy="461665"/>
          </a:xfrm>
          <a:prstGeom prst="rect">
            <a:avLst/>
          </a:prstGeom>
          <a:noFill/>
        </p:spPr>
        <p:txBody>
          <a:bodyPr wrap="square" rtlCol="0">
            <a:spAutoFit/>
          </a:bodyPr>
          <a:lstStyle/>
          <a:p>
            <a:r>
              <a:rPr lang="en-GB" sz="2400" dirty="0">
                <a:latin typeface="Calibri" panose="020F0502020204030204" pitchFamily="34" charset="0"/>
                <a:ea typeface="Calibri" panose="020F0502020204030204" pitchFamily="34" charset="0"/>
                <a:cs typeface="Calibri" panose="020F0502020204030204" pitchFamily="34" charset="0"/>
              </a:rPr>
              <a:t>Filters.</a:t>
            </a:r>
          </a:p>
        </p:txBody>
      </p:sp>
      <p:sp>
        <p:nvSpPr>
          <p:cNvPr id="18" name="Rectangle: Rounded Corners 17">
            <a:extLst>
              <a:ext uri="{FF2B5EF4-FFF2-40B4-BE49-F238E27FC236}">
                <a16:creationId xmlns:a16="http://schemas.microsoft.com/office/drawing/2014/main" id="{390C6D2C-14EC-7450-872F-53326F1284A4}"/>
              </a:ext>
            </a:extLst>
          </p:cNvPr>
          <p:cNvSpPr/>
          <p:nvPr/>
        </p:nvSpPr>
        <p:spPr>
          <a:xfrm>
            <a:off x="8167998" y="4626864"/>
            <a:ext cx="857130" cy="393192"/>
          </a:xfrm>
          <a:prstGeom prst="roundRect">
            <a:avLst/>
          </a:prstGeom>
          <a:no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Rounded Corners 18">
            <a:extLst>
              <a:ext uri="{FF2B5EF4-FFF2-40B4-BE49-F238E27FC236}">
                <a16:creationId xmlns:a16="http://schemas.microsoft.com/office/drawing/2014/main" id="{34ABFF11-789C-FC7E-08A2-8E698896DB48}"/>
              </a:ext>
            </a:extLst>
          </p:cNvPr>
          <p:cNvSpPr/>
          <p:nvPr/>
        </p:nvSpPr>
        <p:spPr>
          <a:xfrm>
            <a:off x="3858769" y="2726822"/>
            <a:ext cx="914400" cy="457200"/>
          </a:xfrm>
          <a:prstGeom prst="roundRect">
            <a:avLst/>
          </a:prstGeom>
          <a:no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Rounded Corners 19">
            <a:extLst>
              <a:ext uri="{FF2B5EF4-FFF2-40B4-BE49-F238E27FC236}">
                <a16:creationId xmlns:a16="http://schemas.microsoft.com/office/drawing/2014/main" id="{5ADD0884-472D-FCC6-B3EA-A855E0AE3941}"/>
              </a:ext>
            </a:extLst>
          </p:cNvPr>
          <p:cNvSpPr/>
          <p:nvPr/>
        </p:nvSpPr>
        <p:spPr>
          <a:xfrm>
            <a:off x="384907" y="2783596"/>
            <a:ext cx="748949" cy="343652"/>
          </a:xfrm>
          <a:prstGeom prst="roundRect">
            <a:avLst/>
          </a:prstGeom>
          <a:noFill/>
          <a:ln w="38100">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TextBox 21">
            <a:extLst>
              <a:ext uri="{FF2B5EF4-FFF2-40B4-BE49-F238E27FC236}">
                <a16:creationId xmlns:a16="http://schemas.microsoft.com/office/drawing/2014/main" id="{D578BA51-6EA7-BD68-1371-3B16271FBFAE}"/>
              </a:ext>
            </a:extLst>
          </p:cNvPr>
          <p:cNvSpPr txBox="1"/>
          <p:nvPr/>
        </p:nvSpPr>
        <p:spPr>
          <a:xfrm>
            <a:off x="8167998" y="5314685"/>
            <a:ext cx="2979801" cy="646331"/>
          </a:xfrm>
          <a:prstGeom prst="rect">
            <a:avLst/>
          </a:prstGeom>
          <a:noFill/>
        </p:spPr>
        <p:txBody>
          <a:bodyPr wrap="square">
            <a:spAutoFit/>
          </a:bodyPr>
          <a:lstStyle/>
          <a:p>
            <a:r>
              <a:rPr lang="en-GB" sz="1800" dirty="0">
                <a:solidFill>
                  <a:srgbClr val="C00000"/>
                </a:solidFill>
                <a:latin typeface="Calibri" panose="020F0502020204030204" pitchFamily="34" charset="0"/>
                <a:ea typeface="Calibri" panose="020F0502020204030204" pitchFamily="34" charset="0"/>
                <a:cs typeface="Calibri" panose="020F0502020204030204" pitchFamily="34" charset="0"/>
              </a:rPr>
              <a:t>Redo graphic when Welsh search box reappears!</a:t>
            </a:r>
          </a:p>
        </p:txBody>
      </p:sp>
      <p:sp>
        <p:nvSpPr>
          <p:cNvPr id="23" name="TextBox 22">
            <a:extLst>
              <a:ext uri="{FF2B5EF4-FFF2-40B4-BE49-F238E27FC236}">
                <a16:creationId xmlns:a16="http://schemas.microsoft.com/office/drawing/2014/main" id="{BD5A08DF-5EE0-99EC-18E2-72A73823CB75}"/>
              </a:ext>
            </a:extLst>
          </p:cNvPr>
          <p:cNvSpPr txBox="1"/>
          <p:nvPr/>
        </p:nvSpPr>
        <p:spPr>
          <a:xfrm>
            <a:off x="305051" y="5465697"/>
            <a:ext cx="7926956" cy="830997"/>
          </a:xfrm>
          <a:prstGeom prst="rect">
            <a:avLst/>
          </a:prstGeom>
          <a:noFill/>
        </p:spPr>
        <p:txBody>
          <a:bodyPr wrap="square" rtlCol="0">
            <a:spAutoFit/>
          </a:bodyPr>
          <a:lstStyle/>
          <a:p>
            <a:r>
              <a:rPr lang="en-GB" sz="2400" dirty="0">
                <a:latin typeface="Calibri" panose="020F0502020204030204" pitchFamily="34" charset="0"/>
                <a:ea typeface="Calibri" panose="020F0502020204030204" pitchFamily="34" charset="0"/>
                <a:cs typeface="Calibri" panose="020F0502020204030204" pitchFamily="34" charset="0"/>
              </a:rPr>
              <a:t>*</a:t>
            </a:r>
            <a:r>
              <a:rPr lang="en-GB" sz="2400" u="sng" dirty="0">
                <a:latin typeface="Calibri" panose="020F0502020204030204" pitchFamily="34" charset="0"/>
                <a:ea typeface="Calibri" panose="020F0502020204030204" pitchFamily="34" charset="0"/>
                <a:cs typeface="Calibri" panose="020F0502020204030204" pitchFamily="34" charset="0"/>
              </a:rPr>
              <a:t>NB</a:t>
            </a:r>
            <a:r>
              <a:rPr lang="en-GB" sz="2400" dirty="0">
                <a:latin typeface="Calibri" panose="020F0502020204030204" pitchFamily="34" charset="0"/>
                <a:ea typeface="Calibri" panose="020F0502020204030204" pitchFamily="34" charset="0"/>
                <a:cs typeface="Calibri" panose="020F0502020204030204" pitchFamily="34" charset="0"/>
              </a:rPr>
              <a:t>*  Separate sections in TP for Welsh picture books and junior fiction in libraries. Non—fiction resources are interfiled. </a:t>
            </a:r>
          </a:p>
        </p:txBody>
      </p:sp>
    </p:spTree>
    <p:extLst>
      <p:ext uri="{BB962C8B-B14F-4D97-AF65-F5344CB8AC3E}">
        <p14:creationId xmlns:p14="http://schemas.microsoft.com/office/powerpoint/2010/main" val="24553883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C89E38-DA48-AF2F-29BD-295C9F2446AC}"/>
              </a:ext>
            </a:extLst>
          </p:cNvPr>
          <p:cNvSpPr>
            <a:spLocks noGrp="1"/>
          </p:cNvSpPr>
          <p:nvPr>
            <p:ph type="title"/>
          </p:nvPr>
        </p:nvSpPr>
        <p:spPr>
          <a:xfrm>
            <a:off x="356062" y="90805"/>
            <a:ext cx="10515600" cy="1325563"/>
          </a:xfrm>
        </p:spPr>
        <p:txBody>
          <a:bodyPr/>
          <a:lstStyle/>
          <a:p>
            <a:r>
              <a:rPr lang="en-GB" dirty="0">
                <a:solidFill>
                  <a:schemeClr val="bg1"/>
                </a:solidFill>
              </a:rPr>
              <a:t>Join the library competition.</a:t>
            </a:r>
          </a:p>
        </p:txBody>
      </p:sp>
      <p:pic>
        <p:nvPicPr>
          <p:cNvPr id="5" name="Content Placeholder 4" descr="A blue and white poster with a magnifying glass and a book&#10;&#10;AI-generated content may be incorrect.">
            <a:extLst>
              <a:ext uri="{FF2B5EF4-FFF2-40B4-BE49-F238E27FC236}">
                <a16:creationId xmlns:a16="http://schemas.microsoft.com/office/drawing/2014/main" id="{29651F2C-442D-E323-1FA1-2D55C48F19A5}"/>
              </a:ext>
            </a:extLst>
          </p:cNvPr>
          <p:cNvPicPr>
            <a:picLocks noGrp="1" noChangeAspect="1"/>
          </p:cNvPicPr>
          <p:nvPr>
            <p:ph sz="quarter" idx="10"/>
          </p:nvPr>
        </p:nvPicPr>
        <p:blipFill>
          <a:blip r:embed="rId3">
            <a:extLst>
              <a:ext uri="{28A0092B-C50C-407E-A947-70E740481C1C}">
                <a14:useLocalDpi xmlns:a14="http://schemas.microsoft.com/office/drawing/2010/main" val="0"/>
              </a:ext>
            </a:extLst>
          </a:blip>
          <a:stretch>
            <a:fillRect/>
          </a:stretch>
        </p:blipFill>
        <p:spPr>
          <a:xfrm>
            <a:off x="1946163" y="1256199"/>
            <a:ext cx="3599167" cy="5090761"/>
          </a:xfrm>
        </p:spPr>
      </p:pic>
      <p:pic>
        <p:nvPicPr>
          <p:cNvPr id="7" name="Picture 6" descr="A poster with a magnifying glass and a book">
            <a:extLst>
              <a:ext uri="{FF2B5EF4-FFF2-40B4-BE49-F238E27FC236}">
                <a16:creationId xmlns:a16="http://schemas.microsoft.com/office/drawing/2014/main" id="{74358408-08E7-F8B1-0713-7887004B543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793251" y="1256199"/>
            <a:ext cx="3599167" cy="5090759"/>
          </a:xfrm>
          <a:prstGeom prst="rect">
            <a:avLst/>
          </a:prstGeom>
        </p:spPr>
      </p:pic>
    </p:spTree>
    <p:extLst>
      <p:ext uri="{BB962C8B-B14F-4D97-AF65-F5344CB8AC3E}">
        <p14:creationId xmlns:p14="http://schemas.microsoft.com/office/powerpoint/2010/main" val="6162180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88E0C16-0E0A-C29B-050B-EBFC0CEE053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00B2E8B-7675-F659-795B-344908BF2E5E}"/>
              </a:ext>
            </a:extLst>
          </p:cNvPr>
          <p:cNvSpPr>
            <a:spLocks noGrp="1"/>
          </p:cNvSpPr>
          <p:nvPr>
            <p:ph type="title"/>
          </p:nvPr>
        </p:nvSpPr>
        <p:spPr>
          <a:xfrm>
            <a:off x="362388" y="242837"/>
            <a:ext cx="10795518" cy="1003916"/>
          </a:xfrm>
        </p:spPr>
        <p:txBody>
          <a:bodyPr/>
          <a:lstStyle/>
          <a:p>
            <a:r>
              <a:rPr lang="cy-GB" dirty="0">
                <a:solidFill>
                  <a:schemeClr val="bg1"/>
                </a:solidFill>
                <a:latin typeface="Aptos Display (Headings)"/>
                <a:cs typeface="Arial" panose="020B0604020202020204" pitchFamily="34" charset="0"/>
              </a:rPr>
              <a:t>Check the detailed record.</a:t>
            </a:r>
            <a:endParaRPr lang="en-GB" dirty="0">
              <a:solidFill>
                <a:schemeClr val="bg1"/>
              </a:solidFill>
              <a:latin typeface="Aptos Display (Headings)"/>
              <a:cs typeface="Arial" panose="020B0604020202020204" pitchFamily="34" charset="0"/>
            </a:endParaRPr>
          </a:p>
        </p:txBody>
      </p:sp>
      <p:pic>
        <p:nvPicPr>
          <p:cNvPr id="5" name="Picture 4">
            <a:extLst>
              <a:ext uri="{FF2B5EF4-FFF2-40B4-BE49-F238E27FC236}">
                <a16:creationId xmlns:a16="http://schemas.microsoft.com/office/drawing/2014/main" id="{40B69A82-0453-1CE3-746F-4350EBB15C23}"/>
              </a:ext>
            </a:extLst>
          </p:cNvPr>
          <p:cNvPicPr>
            <a:picLocks noChangeAspect="1"/>
          </p:cNvPicPr>
          <p:nvPr/>
        </p:nvPicPr>
        <p:blipFill>
          <a:blip r:embed="rId3"/>
          <a:stretch>
            <a:fillRect/>
          </a:stretch>
        </p:blipFill>
        <p:spPr>
          <a:xfrm>
            <a:off x="230213" y="1486979"/>
            <a:ext cx="4161713" cy="2293540"/>
          </a:xfrm>
          <a:prstGeom prst="rect">
            <a:avLst/>
          </a:prstGeom>
        </p:spPr>
      </p:pic>
      <p:pic>
        <p:nvPicPr>
          <p:cNvPr id="13" name="Picture 12">
            <a:extLst>
              <a:ext uri="{FF2B5EF4-FFF2-40B4-BE49-F238E27FC236}">
                <a16:creationId xmlns:a16="http://schemas.microsoft.com/office/drawing/2014/main" id="{169EE078-4FE2-6F30-DD0D-1E79362717D0}"/>
              </a:ext>
            </a:extLst>
          </p:cNvPr>
          <p:cNvPicPr>
            <a:picLocks noChangeAspect="1"/>
          </p:cNvPicPr>
          <p:nvPr/>
        </p:nvPicPr>
        <p:blipFill>
          <a:blip r:embed="rId4"/>
          <a:stretch>
            <a:fillRect/>
          </a:stretch>
        </p:blipFill>
        <p:spPr>
          <a:xfrm>
            <a:off x="4553996" y="1470069"/>
            <a:ext cx="4809797" cy="4749757"/>
          </a:xfrm>
          <a:prstGeom prst="rect">
            <a:avLst/>
          </a:prstGeom>
        </p:spPr>
      </p:pic>
      <p:sp>
        <p:nvSpPr>
          <p:cNvPr id="3" name="TextBox 2">
            <a:extLst>
              <a:ext uri="{FF2B5EF4-FFF2-40B4-BE49-F238E27FC236}">
                <a16:creationId xmlns:a16="http://schemas.microsoft.com/office/drawing/2014/main" id="{1C245698-5604-9810-9F46-57C568EC9331}"/>
              </a:ext>
            </a:extLst>
          </p:cNvPr>
          <p:cNvSpPr txBox="1"/>
          <p:nvPr/>
        </p:nvSpPr>
        <p:spPr>
          <a:xfrm>
            <a:off x="362388" y="4003835"/>
            <a:ext cx="4029538" cy="2215991"/>
          </a:xfrm>
          <a:prstGeom prst="rect">
            <a:avLst/>
          </a:prstGeom>
          <a:noFill/>
        </p:spPr>
        <p:txBody>
          <a:bodyPr wrap="square" rtlCol="0">
            <a:spAutoFit/>
          </a:bodyPr>
          <a:lstStyle/>
          <a:p>
            <a:pPr marL="342900" indent="-342900">
              <a:buFont typeface="Arial" panose="020B0604020202020204" pitchFamily="34" charset="0"/>
              <a:buChar char="•"/>
            </a:pPr>
            <a:r>
              <a:rPr lang="en-GB" sz="2300" dirty="0">
                <a:latin typeface="Arial" panose="020B0604020202020204" pitchFamily="34" charset="0"/>
                <a:cs typeface="Arial" panose="020B0604020202020204" pitchFamily="34" charset="0"/>
              </a:rPr>
              <a:t>Full publication details.</a:t>
            </a:r>
          </a:p>
          <a:p>
            <a:pPr marL="342900" indent="-342900">
              <a:buFont typeface="Arial" panose="020B0604020202020204" pitchFamily="34" charset="0"/>
              <a:buChar char="•"/>
            </a:pPr>
            <a:r>
              <a:rPr lang="en-GB" sz="2300" dirty="0">
                <a:latin typeface="Arial" panose="020B0604020202020204" pitchFamily="34" charset="0"/>
                <a:cs typeface="Arial" panose="020B0604020202020204" pitchFamily="34" charset="0"/>
              </a:rPr>
              <a:t>Send results to library</a:t>
            </a:r>
          </a:p>
          <a:p>
            <a:r>
              <a:rPr lang="en-GB" sz="2300" dirty="0">
                <a:latin typeface="Arial" panose="020B0604020202020204" pitchFamily="34" charset="0"/>
                <a:cs typeface="Arial" panose="020B0604020202020204" pitchFamily="34" charset="0"/>
              </a:rPr>
              <a:t>    account, your own reading </a:t>
            </a:r>
          </a:p>
          <a:p>
            <a:r>
              <a:rPr lang="en-GB" sz="2300" dirty="0">
                <a:latin typeface="Arial" panose="020B0604020202020204" pitchFamily="34" charset="0"/>
                <a:cs typeface="Arial" panose="020B0604020202020204" pitchFamily="34" charset="0"/>
              </a:rPr>
              <a:t>    list or RefWorks.</a:t>
            </a:r>
          </a:p>
          <a:p>
            <a:pPr marL="342900" indent="-342900">
              <a:buFont typeface="Arial" panose="020B0604020202020204" pitchFamily="34" charset="0"/>
              <a:buChar char="•"/>
            </a:pPr>
            <a:r>
              <a:rPr lang="en-GB" sz="2300" dirty="0">
                <a:latin typeface="Arial" panose="020B0604020202020204" pitchFamily="34" charset="0"/>
                <a:cs typeface="Arial" panose="020B0604020202020204" pitchFamily="34" charset="0"/>
              </a:rPr>
              <a:t>Access or view title.</a:t>
            </a:r>
          </a:p>
          <a:p>
            <a:pPr marL="342900" indent="-342900">
              <a:buFont typeface="Arial" panose="020B0604020202020204" pitchFamily="34" charset="0"/>
              <a:buChar char="•"/>
            </a:pPr>
            <a:r>
              <a:rPr lang="en-GB" sz="2300" dirty="0">
                <a:latin typeface="Arial" panose="020B0604020202020204" pitchFamily="34" charset="0"/>
                <a:cs typeface="Arial" panose="020B0604020202020204" pitchFamily="34" charset="0"/>
              </a:rPr>
              <a:t>Authors and keywords.</a:t>
            </a:r>
          </a:p>
        </p:txBody>
      </p:sp>
      <p:sp>
        <p:nvSpPr>
          <p:cNvPr id="4" name="TextBox 3">
            <a:extLst>
              <a:ext uri="{FF2B5EF4-FFF2-40B4-BE49-F238E27FC236}">
                <a16:creationId xmlns:a16="http://schemas.microsoft.com/office/drawing/2014/main" id="{26AB812E-E01D-F31F-2F74-35698F97BA2F}"/>
              </a:ext>
            </a:extLst>
          </p:cNvPr>
          <p:cNvSpPr txBox="1"/>
          <p:nvPr/>
        </p:nvSpPr>
        <p:spPr>
          <a:xfrm>
            <a:off x="9525863" y="1486979"/>
            <a:ext cx="2551778" cy="2215991"/>
          </a:xfrm>
          <a:prstGeom prst="rect">
            <a:avLst/>
          </a:prstGeom>
          <a:noFill/>
        </p:spPr>
        <p:txBody>
          <a:bodyPr wrap="square" rtlCol="0">
            <a:spAutoFit/>
          </a:bodyPr>
          <a:lstStyle/>
          <a:p>
            <a:pPr marL="342900" indent="-342900">
              <a:buFont typeface="Arial" panose="020B0604020202020204" pitchFamily="34" charset="0"/>
              <a:buChar char="•"/>
            </a:pPr>
            <a:r>
              <a:rPr lang="en-GB" sz="2300" dirty="0">
                <a:latin typeface="Arial" panose="020B0604020202020204" pitchFamily="34" charset="0"/>
                <a:cs typeface="Arial" panose="020B0604020202020204" pitchFamily="34" charset="0"/>
              </a:rPr>
              <a:t>Abstract or description of</a:t>
            </a:r>
          </a:p>
          <a:p>
            <a:r>
              <a:rPr lang="en-GB" sz="2300" dirty="0">
                <a:latin typeface="Arial" panose="020B0604020202020204" pitchFamily="34" charset="0"/>
                <a:cs typeface="Arial" panose="020B0604020202020204" pitchFamily="34" charset="0"/>
              </a:rPr>
              <a:t>    article.</a:t>
            </a:r>
          </a:p>
          <a:p>
            <a:pPr marL="342900" indent="-342900">
              <a:buFont typeface="Arial" panose="020B0604020202020204" pitchFamily="34" charset="0"/>
              <a:buChar char="•"/>
            </a:pPr>
            <a:r>
              <a:rPr lang="en-GB" sz="2300" dirty="0">
                <a:latin typeface="Arial" panose="020B0604020202020204" pitchFamily="34" charset="0"/>
                <a:cs typeface="Arial" panose="020B0604020202020204" pitchFamily="34" charset="0"/>
              </a:rPr>
              <a:t>DOI (useful for </a:t>
            </a:r>
          </a:p>
          <a:p>
            <a:r>
              <a:rPr lang="en-GB" sz="2300" dirty="0">
                <a:latin typeface="Arial" panose="020B0604020202020204" pitchFamily="34" charset="0"/>
                <a:cs typeface="Arial" panose="020B0604020202020204" pitchFamily="34" charset="0"/>
              </a:rPr>
              <a:t>    referencing).</a:t>
            </a:r>
          </a:p>
          <a:p>
            <a:pPr marL="342900" indent="-342900">
              <a:buFont typeface="Arial" panose="020B0604020202020204" pitchFamily="34" charset="0"/>
              <a:buChar char="•"/>
            </a:pPr>
            <a:r>
              <a:rPr lang="en-GB" sz="2300" dirty="0">
                <a:latin typeface="Arial" panose="020B0604020202020204" pitchFamily="34" charset="0"/>
                <a:cs typeface="Arial" panose="020B0604020202020204" pitchFamily="34" charset="0"/>
              </a:rPr>
              <a:t>Citations. </a:t>
            </a:r>
          </a:p>
        </p:txBody>
      </p:sp>
      <p:sp>
        <p:nvSpPr>
          <p:cNvPr id="6" name="TextBox 5">
            <a:extLst>
              <a:ext uri="{FF2B5EF4-FFF2-40B4-BE49-F238E27FC236}">
                <a16:creationId xmlns:a16="http://schemas.microsoft.com/office/drawing/2014/main" id="{24B60A5C-7BAE-E9A8-268F-B5B9AC1437B2}"/>
              </a:ext>
            </a:extLst>
          </p:cNvPr>
          <p:cNvSpPr txBox="1"/>
          <p:nvPr/>
        </p:nvSpPr>
        <p:spPr>
          <a:xfrm>
            <a:off x="7041931" y="620110"/>
            <a:ext cx="399393" cy="383806"/>
          </a:xfrm>
          <a:prstGeom prst="rect">
            <a:avLst/>
          </a:prstGeom>
          <a:noFill/>
        </p:spPr>
        <p:txBody>
          <a:bodyPr wrap="square" rtlCol="0">
            <a:spAutoFit/>
          </a:bodyPr>
          <a:lstStyle/>
          <a:p>
            <a:r>
              <a:rPr lang="en-GB" dirty="0"/>
              <a:t> </a:t>
            </a:r>
          </a:p>
        </p:txBody>
      </p:sp>
      <p:sp>
        <p:nvSpPr>
          <p:cNvPr id="7" name="TextBox 6">
            <a:extLst>
              <a:ext uri="{FF2B5EF4-FFF2-40B4-BE49-F238E27FC236}">
                <a16:creationId xmlns:a16="http://schemas.microsoft.com/office/drawing/2014/main" id="{F95B636D-865A-5E46-EE56-B9CBD0CA736E}"/>
              </a:ext>
            </a:extLst>
          </p:cNvPr>
          <p:cNvSpPr txBox="1"/>
          <p:nvPr/>
        </p:nvSpPr>
        <p:spPr>
          <a:xfrm>
            <a:off x="9593585" y="4645931"/>
            <a:ext cx="2406869" cy="1785104"/>
          </a:xfrm>
          <a:prstGeom prst="rect">
            <a:avLst/>
          </a:prstGeom>
          <a:noFill/>
        </p:spPr>
        <p:txBody>
          <a:bodyPr wrap="square" rtlCol="0">
            <a:spAutoFit/>
          </a:bodyPr>
          <a:lstStyle/>
          <a:p>
            <a:r>
              <a:rPr lang="en-GB" sz="2300" b="1" dirty="0">
                <a:latin typeface="Arial" panose="020B0604020202020204" pitchFamily="34" charset="0"/>
                <a:cs typeface="Arial" panose="020B0604020202020204" pitchFamily="34" charset="0"/>
              </a:rPr>
              <a:t>Find useful information for further searches!</a:t>
            </a:r>
          </a:p>
          <a:p>
            <a:endParaRPr lang="en-GB" dirty="0"/>
          </a:p>
        </p:txBody>
      </p:sp>
    </p:spTree>
    <p:extLst>
      <p:ext uri="{BB962C8B-B14F-4D97-AF65-F5344CB8AC3E}">
        <p14:creationId xmlns:p14="http://schemas.microsoft.com/office/powerpoint/2010/main" val="25608241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D054A9-0E8E-DFB1-6E92-5371817F2A44}"/>
              </a:ext>
            </a:extLst>
          </p:cNvPr>
          <p:cNvSpPr>
            <a:spLocks noGrp="1"/>
          </p:cNvSpPr>
          <p:nvPr>
            <p:ph type="title"/>
          </p:nvPr>
        </p:nvSpPr>
        <p:spPr>
          <a:xfrm>
            <a:off x="436549" y="250563"/>
            <a:ext cx="10795518" cy="1003916"/>
          </a:xfrm>
        </p:spPr>
        <p:txBody>
          <a:bodyPr/>
          <a:lstStyle/>
          <a:p>
            <a:r>
              <a:rPr lang="en-GB" dirty="0">
                <a:solidFill>
                  <a:schemeClr val="bg1"/>
                </a:solidFill>
                <a:cs typeface="Arial" panose="020B0604020202020204" pitchFamily="34" charset="0"/>
              </a:rPr>
              <a:t>Request a print item.</a:t>
            </a:r>
          </a:p>
        </p:txBody>
      </p:sp>
      <p:pic>
        <p:nvPicPr>
          <p:cNvPr id="7" name="Picture 6">
            <a:extLst>
              <a:ext uri="{FF2B5EF4-FFF2-40B4-BE49-F238E27FC236}">
                <a16:creationId xmlns:a16="http://schemas.microsoft.com/office/drawing/2014/main" id="{C82249D9-7AFB-1FBF-D92F-E08FD8E791EE}"/>
              </a:ext>
            </a:extLst>
          </p:cNvPr>
          <p:cNvPicPr>
            <a:picLocks noChangeAspect="1"/>
          </p:cNvPicPr>
          <p:nvPr/>
        </p:nvPicPr>
        <p:blipFill>
          <a:blip r:embed="rId3"/>
          <a:stretch>
            <a:fillRect/>
          </a:stretch>
        </p:blipFill>
        <p:spPr>
          <a:xfrm>
            <a:off x="370047" y="1444328"/>
            <a:ext cx="4361793" cy="3969344"/>
          </a:xfrm>
          <a:prstGeom prst="rect">
            <a:avLst/>
          </a:prstGeom>
        </p:spPr>
      </p:pic>
      <p:pic>
        <p:nvPicPr>
          <p:cNvPr id="9" name="Picture 8">
            <a:extLst>
              <a:ext uri="{FF2B5EF4-FFF2-40B4-BE49-F238E27FC236}">
                <a16:creationId xmlns:a16="http://schemas.microsoft.com/office/drawing/2014/main" id="{3DBDB2CF-027C-FDE3-3CB4-535572F383CE}"/>
              </a:ext>
            </a:extLst>
          </p:cNvPr>
          <p:cNvPicPr>
            <a:picLocks noChangeAspect="1"/>
          </p:cNvPicPr>
          <p:nvPr/>
        </p:nvPicPr>
        <p:blipFill>
          <a:blip r:embed="rId4"/>
          <a:stretch>
            <a:fillRect/>
          </a:stretch>
        </p:blipFill>
        <p:spPr>
          <a:xfrm>
            <a:off x="3025072" y="3621019"/>
            <a:ext cx="7484915" cy="2613238"/>
          </a:xfrm>
          <a:prstGeom prst="rect">
            <a:avLst/>
          </a:prstGeom>
        </p:spPr>
      </p:pic>
      <p:sp>
        <p:nvSpPr>
          <p:cNvPr id="3" name="Rectangle: Rounded Corners 2">
            <a:extLst>
              <a:ext uri="{FF2B5EF4-FFF2-40B4-BE49-F238E27FC236}">
                <a16:creationId xmlns:a16="http://schemas.microsoft.com/office/drawing/2014/main" id="{3D92EEAA-E49C-859C-AD1C-27A5472A2939}"/>
              </a:ext>
            </a:extLst>
          </p:cNvPr>
          <p:cNvSpPr/>
          <p:nvPr/>
        </p:nvSpPr>
        <p:spPr>
          <a:xfrm>
            <a:off x="830322" y="3632200"/>
            <a:ext cx="737514" cy="372438"/>
          </a:xfrm>
          <a:prstGeom prst="round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FA317B1B-C366-13CB-65A8-5098B4164918}"/>
              </a:ext>
            </a:extLst>
          </p:cNvPr>
          <p:cNvSpPr/>
          <p:nvPr/>
        </p:nvSpPr>
        <p:spPr>
          <a:xfrm>
            <a:off x="7116266" y="4457066"/>
            <a:ext cx="1273996" cy="374649"/>
          </a:xfrm>
          <a:prstGeom prst="round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A23751FC-6317-07F6-A636-BB165BAD336E}"/>
              </a:ext>
            </a:extLst>
          </p:cNvPr>
          <p:cNvSpPr txBox="1"/>
          <p:nvPr/>
        </p:nvSpPr>
        <p:spPr>
          <a:xfrm>
            <a:off x="5097652" y="1672502"/>
            <a:ext cx="6724302" cy="1508105"/>
          </a:xfrm>
          <a:prstGeom prst="rect">
            <a:avLst/>
          </a:prstGeom>
          <a:noFill/>
        </p:spPr>
        <p:txBody>
          <a:bodyPr wrap="square" rtlCol="0">
            <a:spAutoFit/>
          </a:bodyPr>
          <a:lstStyle/>
          <a:p>
            <a:r>
              <a:rPr lang="en-GB" sz="2300" b="1" dirty="0">
                <a:latin typeface="Arial" panose="020B0604020202020204" pitchFamily="34" charset="0"/>
                <a:cs typeface="Arial" panose="020B0604020202020204" pitchFamily="34" charset="0"/>
              </a:rPr>
              <a:t>To make a request:</a:t>
            </a:r>
          </a:p>
          <a:p>
            <a:pPr marL="342900" indent="-342900">
              <a:buFont typeface="Arial" panose="020B0604020202020204" pitchFamily="34" charset="0"/>
              <a:buChar char="•"/>
            </a:pPr>
            <a:r>
              <a:rPr lang="en-GB" sz="2300" dirty="0">
                <a:latin typeface="Arial" panose="020B0604020202020204" pitchFamily="34" charset="0"/>
                <a:cs typeface="Arial" panose="020B0604020202020204" pitchFamily="34" charset="0"/>
              </a:rPr>
              <a:t>Click on </a:t>
            </a:r>
            <a:r>
              <a:rPr lang="en-GB" sz="2300" i="1" dirty="0">
                <a:latin typeface="Arial" panose="020B0604020202020204" pitchFamily="34" charset="0"/>
                <a:cs typeface="Arial" panose="020B0604020202020204" pitchFamily="34" charset="0"/>
              </a:rPr>
              <a:t>Request item</a:t>
            </a:r>
            <a:r>
              <a:rPr lang="en-GB" sz="2300" dirty="0">
                <a:latin typeface="Arial" panose="020B0604020202020204" pitchFamily="34" charset="0"/>
                <a:cs typeface="Arial" panose="020B0604020202020204" pitchFamily="34" charset="0"/>
              </a:rPr>
              <a:t>.</a:t>
            </a:r>
          </a:p>
          <a:p>
            <a:pPr marL="342900" indent="-342900">
              <a:buFont typeface="Arial" panose="020B0604020202020204" pitchFamily="34" charset="0"/>
              <a:buChar char="•"/>
            </a:pPr>
            <a:r>
              <a:rPr lang="en-GB" sz="2300" dirty="0">
                <a:latin typeface="Arial" panose="020B0604020202020204" pitchFamily="34" charset="0"/>
                <a:cs typeface="Arial" panose="020B0604020202020204" pitchFamily="34" charset="0"/>
              </a:rPr>
              <a:t>Choose your </a:t>
            </a:r>
            <a:r>
              <a:rPr lang="en-GB" sz="2300" i="1" dirty="0">
                <a:latin typeface="Arial" panose="020B0604020202020204" pitchFamily="34" charset="0"/>
                <a:cs typeface="Arial" panose="020B0604020202020204" pitchFamily="34" charset="0"/>
              </a:rPr>
              <a:t>Pickup Location</a:t>
            </a:r>
            <a:r>
              <a:rPr lang="en-GB" sz="2300" dirty="0">
                <a:latin typeface="Arial" panose="020B0604020202020204" pitchFamily="34" charset="0"/>
                <a:cs typeface="Arial" panose="020B0604020202020204" pitchFamily="34" charset="0"/>
              </a:rPr>
              <a:t>.</a:t>
            </a:r>
          </a:p>
          <a:p>
            <a:endParaRPr lang="en-GB" sz="2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968193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AB6D48-68D9-D0C6-00B6-CB30119123BD}"/>
              </a:ext>
            </a:extLst>
          </p:cNvPr>
          <p:cNvSpPr>
            <a:spLocks noGrp="1"/>
          </p:cNvSpPr>
          <p:nvPr>
            <p:ph type="title"/>
          </p:nvPr>
        </p:nvSpPr>
        <p:spPr>
          <a:xfrm>
            <a:off x="434691" y="220512"/>
            <a:ext cx="10795518" cy="1003916"/>
          </a:xfrm>
        </p:spPr>
        <p:txBody>
          <a:bodyPr/>
          <a:lstStyle/>
          <a:p>
            <a:r>
              <a:rPr lang="cy-GB" dirty="0">
                <a:solidFill>
                  <a:schemeClr val="bg1"/>
                </a:solidFill>
                <a:latin typeface="Aptos Display (Headings)"/>
                <a:cs typeface="Arial" panose="020B0604020202020204" pitchFamily="34" charset="0"/>
              </a:rPr>
              <a:t>Save your results.</a:t>
            </a:r>
            <a:endParaRPr lang="en-GB" dirty="0">
              <a:solidFill>
                <a:schemeClr val="bg1"/>
              </a:solidFill>
              <a:latin typeface="Aptos Display (Headings)"/>
              <a:cs typeface="Arial" panose="020B0604020202020204" pitchFamily="34" charset="0"/>
            </a:endParaRPr>
          </a:p>
        </p:txBody>
      </p:sp>
      <p:sp>
        <p:nvSpPr>
          <p:cNvPr id="6" name="TextBox 5">
            <a:extLst>
              <a:ext uri="{FF2B5EF4-FFF2-40B4-BE49-F238E27FC236}">
                <a16:creationId xmlns:a16="http://schemas.microsoft.com/office/drawing/2014/main" id="{8D3322C6-C259-87C6-2820-554CA6150330}"/>
              </a:ext>
            </a:extLst>
          </p:cNvPr>
          <p:cNvSpPr txBox="1"/>
          <p:nvPr/>
        </p:nvSpPr>
        <p:spPr>
          <a:xfrm>
            <a:off x="434691" y="4352655"/>
            <a:ext cx="3372649" cy="1862048"/>
          </a:xfrm>
          <a:prstGeom prst="rect">
            <a:avLst/>
          </a:prstGeom>
          <a:noFill/>
          <a:ln w="19050">
            <a:solidFill>
              <a:schemeClr val="tx1"/>
            </a:solidFill>
          </a:ln>
        </p:spPr>
        <p:txBody>
          <a:bodyPr wrap="square" rtlCol="0">
            <a:spAutoFit/>
          </a:bodyPr>
          <a:lstStyle/>
          <a:p>
            <a:r>
              <a:rPr lang="en-GB" sz="2300" dirty="0">
                <a:latin typeface="Arial" panose="020B0604020202020204" pitchFamily="34" charset="0"/>
                <a:cs typeface="Arial" panose="020B0604020202020204" pitchFamily="34" charset="0"/>
              </a:rPr>
              <a:t>Save your results to:</a:t>
            </a:r>
          </a:p>
          <a:p>
            <a:endParaRPr lang="en-GB" sz="23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2300" dirty="0">
                <a:latin typeface="Arial" panose="020B0604020202020204" pitchFamily="34" charset="0"/>
                <a:cs typeface="Arial" panose="020B0604020202020204" pitchFamily="34" charset="0"/>
              </a:rPr>
              <a:t>Your </a:t>
            </a:r>
            <a:r>
              <a:rPr lang="en-GB" sz="2300" b="1" dirty="0">
                <a:latin typeface="Arial" panose="020B0604020202020204" pitchFamily="34" charset="0"/>
                <a:cs typeface="Arial" panose="020B0604020202020204" pitchFamily="34" charset="0"/>
              </a:rPr>
              <a:t>library account</a:t>
            </a:r>
            <a:r>
              <a:rPr lang="en-GB" sz="2300" dirty="0">
                <a:latin typeface="Arial" panose="020B0604020202020204" pitchFamily="34" charset="0"/>
                <a:cs typeface="Arial" panose="020B0604020202020204" pitchFamily="34" charset="0"/>
              </a:rPr>
              <a:t>. Use the pin.</a:t>
            </a:r>
          </a:p>
          <a:p>
            <a:endParaRPr lang="en-GB" sz="23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038DA179-DDB6-AEF1-B2BD-60524722D0EC}"/>
              </a:ext>
            </a:extLst>
          </p:cNvPr>
          <p:cNvSpPr txBox="1"/>
          <p:nvPr/>
        </p:nvSpPr>
        <p:spPr>
          <a:xfrm>
            <a:off x="3912774" y="4352655"/>
            <a:ext cx="3541624" cy="1862048"/>
          </a:xfrm>
          <a:prstGeom prst="rect">
            <a:avLst/>
          </a:prstGeom>
          <a:noFill/>
          <a:ln w="19050">
            <a:solidFill>
              <a:schemeClr val="tx1"/>
            </a:solidFill>
          </a:ln>
        </p:spPr>
        <p:txBody>
          <a:bodyPr wrap="square" rtlCol="0">
            <a:spAutoFit/>
          </a:bodyPr>
          <a:lstStyle/>
          <a:p>
            <a:pPr marL="342900" indent="-342900">
              <a:buFont typeface="Arial" panose="020B0604020202020204" pitchFamily="34" charset="0"/>
              <a:buChar char="•"/>
            </a:pPr>
            <a:r>
              <a:rPr lang="en-GB" sz="2300" dirty="0">
                <a:latin typeface="Arial" panose="020B0604020202020204" pitchFamily="34" charset="0"/>
                <a:cs typeface="Arial" panose="020B0604020202020204" pitchFamily="34" charset="0"/>
              </a:rPr>
              <a:t>Your </a:t>
            </a:r>
            <a:r>
              <a:rPr lang="en-GB" sz="2300" b="1" dirty="0">
                <a:latin typeface="Arial" panose="020B0604020202020204" pitchFamily="34" charset="0"/>
                <a:cs typeface="Arial" panose="020B0604020202020204" pitchFamily="34" charset="0"/>
              </a:rPr>
              <a:t>Reading List</a:t>
            </a:r>
            <a:r>
              <a:rPr lang="en-GB" sz="2300" dirty="0">
                <a:latin typeface="Arial" panose="020B0604020202020204" pitchFamily="34" charset="0"/>
                <a:cs typeface="Arial" panose="020B0604020202020204" pitchFamily="34" charset="0"/>
              </a:rPr>
              <a:t>. For more information, see our previous video on online resource lists</a:t>
            </a:r>
            <a:r>
              <a:rPr lang="en-GB" dirty="0">
                <a:latin typeface="Arial" panose="020B0604020202020204" pitchFamily="34" charset="0"/>
                <a:cs typeface="Arial" panose="020B0604020202020204" pitchFamily="34" charset="0"/>
              </a:rPr>
              <a:t>.</a:t>
            </a:r>
          </a:p>
        </p:txBody>
      </p:sp>
      <p:sp>
        <p:nvSpPr>
          <p:cNvPr id="11" name="TextBox 10">
            <a:extLst>
              <a:ext uri="{FF2B5EF4-FFF2-40B4-BE49-F238E27FC236}">
                <a16:creationId xmlns:a16="http://schemas.microsoft.com/office/drawing/2014/main" id="{D6CDC7DD-9E49-214D-5AE5-D99C843D9BF4}"/>
              </a:ext>
            </a:extLst>
          </p:cNvPr>
          <p:cNvSpPr txBox="1"/>
          <p:nvPr/>
        </p:nvSpPr>
        <p:spPr>
          <a:xfrm>
            <a:off x="7559832" y="4362317"/>
            <a:ext cx="4362488" cy="1862048"/>
          </a:xfrm>
          <a:prstGeom prst="rect">
            <a:avLst/>
          </a:prstGeom>
          <a:noFill/>
          <a:ln w="19050">
            <a:solidFill>
              <a:schemeClr val="tx1"/>
            </a:solidFill>
          </a:ln>
        </p:spPr>
        <p:txBody>
          <a:bodyPr wrap="square" rtlCol="0">
            <a:spAutoFit/>
          </a:bodyPr>
          <a:lstStyle/>
          <a:p>
            <a:pPr marL="342900" indent="-342900">
              <a:buFont typeface="Arial" panose="020B0604020202020204" pitchFamily="34" charset="0"/>
              <a:buChar char="•"/>
            </a:pPr>
            <a:r>
              <a:rPr lang="en-GB" sz="2300" dirty="0">
                <a:latin typeface="Arial" panose="020B0604020202020204" pitchFamily="34" charset="0"/>
                <a:cs typeface="Arial" panose="020B0604020202020204" pitchFamily="34" charset="0"/>
              </a:rPr>
              <a:t>Your </a:t>
            </a:r>
            <a:r>
              <a:rPr lang="en-GB" sz="2300" b="1" dirty="0">
                <a:latin typeface="Arial" panose="020B0604020202020204" pitchFamily="34" charset="0"/>
                <a:cs typeface="Arial" panose="020B0604020202020204" pitchFamily="34" charset="0"/>
              </a:rPr>
              <a:t>RefWorks</a:t>
            </a:r>
            <a:r>
              <a:rPr lang="en-GB" sz="2300" dirty="0">
                <a:latin typeface="Arial" panose="020B0604020202020204" pitchFamily="34" charset="0"/>
                <a:cs typeface="Arial" panose="020B0604020202020204" pitchFamily="34" charset="0"/>
              </a:rPr>
              <a:t> account. You can create a free account by using your university ID and password. See </a:t>
            </a:r>
            <a:r>
              <a:rPr lang="en-US" sz="2300" dirty="0">
                <a:latin typeface="Arial" panose="020B0604020202020204" pitchFamily="34" charset="0"/>
                <a:cs typeface="Arial" panose="020B0604020202020204" pitchFamily="34" charset="0"/>
                <a:hlinkClick r:id="rId3"/>
              </a:rPr>
              <a:t>here</a:t>
            </a:r>
            <a:r>
              <a:rPr lang="en-US" sz="2300" dirty="0">
                <a:latin typeface="Arial" panose="020B0604020202020204" pitchFamily="34" charset="0"/>
                <a:cs typeface="Arial" panose="020B0604020202020204" pitchFamily="34" charset="0"/>
              </a:rPr>
              <a:t> for more information.</a:t>
            </a:r>
          </a:p>
        </p:txBody>
      </p:sp>
      <p:pic>
        <p:nvPicPr>
          <p:cNvPr id="16" name="Picture 15">
            <a:extLst>
              <a:ext uri="{FF2B5EF4-FFF2-40B4-BE49-F238E27FC236}">
                <a16:creationId xmlns:a16="http://schemas.microsoft.com/office/drawing/2014/main" id="{C29EE20A-4D19-242C-774A-BA5493BA6835}"/>
              </a:ext>
            </a:extLst>
          </p:cNvPr>
          <p:cNvPicPr>
            <a:picLocks noChangeAspect="1"/>
          </p:cNvPicPr>
          <p:nvPr/>
        </p:nvPicPr>
        <p:blipFill>
          <a:blip r:embed="rId4"/>
          <a:stretch>
            <a:fillRect/>
          </a:stretch>
        </p:blipFill>
        <p:spPr>
          <a:xfrm>
            <a:off x="2538386" y="5572368"/>
            <a:ext cx="620600" cy="404111"/>
          </a:xfrm>
          <a:prstGeom prst="rect">
            <a:avLst/>
          </a:prstGeom>
        </p:spPr>
      </p:pic>
      <p:sp>
        <p:nvSpPr>
          <p:cNvPr id="12" name="Rectangle: Rounded Corners 11">
            <a:extLst>
              <a:ext uri="{FF2B5EF4-FFF2-40B4-BE49-F238E27FC236}">
                <a16:creationId xmlns:a16="http://schemas.microsoft.com/office/drawing/2014/main" id="{2C1164EA-9EB7-5030-F156-D9EC47074131}"/>
              </a:ext>
            </a:extLst>
          </p:cNvPr>
          <p:cNvSpPr/>
          <p:nvPr/>
        </p:nvSpPr>
        <p:spPr>
          <a:xfrm flipH="1">
            <a:off x="2864083" y="3556580"/>
            <a:ext cx="837762" cy="556142"/>
          </a:xfrm>
          <a:prstGeom prst="round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Rounded Corners 13">
            <a:extLst>
              <a:ext uri="{FF2B5EF4-FFF2-40B4-BE49-F238E27FC236}">
                <a16:creationId xmlns:a16="http://schemas.microsoft.com/office/drawing/2014/main" id="{E44DE935-BA5B-6174-FDD9-4A6F71D5F41F}"/>
              </a:ext>
            </a:extLst>
          </p:cNvPr>
          <p:cNvSpPr/>
          <p:nvPr/>
        </p:nvSpPr>
        <p:spPr>
          <a:xfrm>
            <a:off x="4682101" y="3556579"/>
            <a:ext cx="737514" cy="556141"/>
          </a:xfrm>
          <a:prstGeom prst="round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4" name="Picture 3">
            <a:extLst>
              <a:ext uri="{FF2B5EF4-FFF2-40B4-BE49-F238E27FC236}">
                <a16:creationId xmlns:a16="http://schemas.microsoft.com/office/drawing/2014/main" id="{D04FFC07-2609-E013-2E79-5ABB88BABA1E}"/>
              </a:ext>
            </a:extLst>
          </p:cNvPr>
          <p:cNvPicPr>
            <a:picLocks noChangeAspect="1"/>
          </p:cNvPicPr>
          <p:nvPr/>
        </p:nvPicPr>
        <p:blipFill>
          <a:blip r:embed="rId5"/>
          <a:stretch>
            <a:fillRect/>
          </a:stretch>
        </p:blipFill>
        <p:spPr>
          <a:xfrm>
            <a:off x="1977428" y="1228054"/>
            <a:ext cx="7350489" cy="3126823"/>
          </a:xfrm>
          <a:prstGeom prst="rect">
            <a:avLst/>
          </a:prstGeom>
        </p:spPr>
      </p:pic>
      <p:sp>
        <p:nvSpPr>
          <p:cNvPr id="5" name="Rectangle: Rounded Corners 4">
            <a:extLst>
              <a:ext uri="{FF2B5EF4-FFF2-40B4-BE49-F238E27FC236}">
                <a16:creationId xmlns:a16="http://schemas.microsoft.com/office/drawing/2014/main" id="{DC63CE65-A7A9-6439-0891-EFD680A3EF8C}"/>
              </a:ext>
            </a:extLst>
          </p:cNvPr>
          <p:cNvSpPr/>
          <p:nvPr/>
        </p:nvSpPr>
        <p:spPr>
          <a:xfrm>
            <a:off x="8483097" y="1347034"/>
            <a:ext cx="737514" cy="372438"/>
          </a:xfrm>
          <a:prstGeom prst="round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Rounded Corners 6">
            <a:extLst>
              <a:ext uri="{FF2B5EF4-FFF2-40B4-BE49-F238E27FC236}">
                <a16:creationId xmlns:a16="http://schemas.microsoft.com/office/drawing/2014/main" id="{E3171A39-7807-26FB-0C59-798E3BD35C00}"/>
              </a:ext>
            </a:extLst>
          </p:cNvPr>
          <p:cNvSpPr/>
          <p:nvPr/>
        </p:nvSpPr>
        <p:spPr>
          <a:xfrm>
            <a:off x="4417383" y="3549138"/>
            <a:ext cx="737514" cy="672263"/>
          </a:xfrm>
          <a:prstGeom prst="round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Rounded Corners 7">
            <a:extLst>
              <a:ext uri="{FF2B5EF4-FFF2-40B4-BE49-F238E27FC236}">
                <a16:creationId xmlns:a16="http://schemas.microsoft.com/office/drawing/2014/main" id="{981D505A-6D91-C1FD-11F7-EF8708ADCF91}"/>
              </a:ext>
            </a:extLst>
          </p:cNvPr>
          <p:cNvSpPr/>
          <p:nvPr/>
        </p:nvSpPr>
        <p:spPr>
          <a:xfrm>
            <a:off x="2699613" y="3557785"/>
            <a:ext cx="737514" cy="672264"/>
          </a:xfrm>
          <a:prstGeom prst="round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96675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1"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73FAC7-34F2-D9F3-2A24-E29046B13693}"/>
              </a:ext>
            </a:extLst>
          </p:cNvPr>
          <p:cNvSpPr>
            <a:spLocks noGrp="1"/>
          </p:cNvSpPr>
          <p:nvPr>
            <p:ph type="title"/>
          </p:nvPr>
        </p:nvSpPr>
        <p:spPr>
          <a:xfrm>
            <a:off x="355182" y="142798"/>
            <a:ext cx="10515600" cy="1325563"/>
          </a:xfrm>
        </p:spPr>
        <p:txBody>
          <a:bodyPr/>
          <a:lstStyle/>
          <a:p>
            <a:r>
              <a:rPr lang="en-GB" dirty="0">
                <a:solidFill>
                  <a:schemeClr val="bg1"/>
                </a:solidFill>
              </a:rPr>
              <a:t>Organise saved records.</a:t>
            </a:r>
          </a:p>
        </p:txBody>
      </p:sp>
      <p:sp>
        <p:nvSpPr>
          <p:cNvPr id="10" name="TextBox 9">
            <a:extLst>
              <a:ext uri="{FF2B5EF4-FFF2-40B4-BE49-F238E27FC236}">
                <a16:creationId xmlns:a16="http://schemas.microsoft.com/office/drawing/2014/main" id="{6B3E1882-0DB6-38B3-C47A-D2695B28BDEC}"/>
              </a:ext>
            </a:extLst>
          </p:cNvPr>
          <p:cNvSpPr txBox="1"/>
          <p:nvPr/>
        </p:nvSpPr>
        <p:spPr>
          <a:xfrm>
            <a:off x="7767408" y="1592263"/>
            <a:ext cx="3525290" cy="707886"/>
          </a:xfrm>
          <a:prstGeom prst="rect">
            <a:avLst/>
          </a:prstGeom>
          <a:noFill/>
        </p:spPr>
        <p:txBody>
          <a:bodyPr wrap="square" rtlCol="0">
            <a:spAutoFit/>
          </a:bodyPr>
          <a:lstStyle/>
          <a:p>
            <a:pPr marL="342900" indent="-342900">
              <a:buFont typeface="Arial" panose="020B0604020202020204" pitchFamily="34" charset="0"/>
              <a:buChar char="•"/>
            </a:pPr>
            <a:r>
              <a:rPr lang="en-GB" sz="2000" dirty="0">
                <a:latin typeface="Arial" panose="020B0604020202020204" pitchFamily="34" charset="0"/>
                <a:cs typeface="Arial" panose="020B0604020202020204" pitchFamily="34" charset="0"/>
              </a:rPr>
              <a:t>Add labels, organise your saved records.</a:t>
            </a:r>
          </a:p>
        </p:txBody>
      </p:sp>
      <p:sp>
        <p:nvSpPr>
          <p:cNvPr id="16" name="Rectangle 15">
            <a:extLst>
              <a:ext uri="{FF2B5EF4-FFF2-40B4-BE49-F238E27FC236}">
                <a16:creationId xmlns:a16="http://schemas.microsoft.com/office/drawing/2014/main" id="{1F48AB2F-C875-51AA-4D9C-F48F35C8BDF6}"/>
              </a:ext>
            </a:extLst>
          </p:cNvPr>
          <p:cNvSpPr/>
          <p:nvPr/>
        </p:nvSpPr>
        <p:spPr>
          <a:xfrm>
            <a:off x="6254750" y="1681584"/>
            <a:ext cx="288758" cy="264622"/>
          </a:xfrm>
          <a:prstGeom prst="rect">
            <a:avLst/>
          </a:prstGeom>
          <a:noFill/>
          <a:ln w="28575">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Picture 4">
            <a:extLst>
              <a:ext uri="{FF2B5EF4-FFF2-40B4-BE49-F238E27FC236}">
                <a16:creationId xmlns:a16="http://schemas.microsoft.com/office/drawing/2014/main" id="{BC0B380A-FCFA-9032-5C68-89ACA319632C}"/>
              </a:ext>
            </a:extLst>
          </p:cNvPr>
          <p:cNvPicPr>
            <a:picLocks noChangeAspect="1"/>
          </p:cNvPicPr>
          <p:nvPr/>
        </p:nvPicPr>
        <p:blipFill>
          <a:blip r:embed="rId2"/>
          <a:stretch>
            <a:fillRect/>
          </a:stretch>
        </p:blipFill>
        <p:spPr>
          <a:xfrm>
            <a:off x="144168" y="1387742"/>
            <a:ext cx="7595358" cy="2894891"/>
          </a:xfrm>
          <a:prstGeom prst="rect">
            <a:avLst/>
          </a:prstGeom>
        </p:spPr>
      </p:pic>
      <p:sp>
        <p:nvSpPr>
          <p:cNvPr id="6" name="Rectangle 5">
            <a:extLst>
              <a:ext uri="{FF2B5EF4-FFF2-40B4-BE49-F238E27FC236}">
                <a16:creationId xmlns:a16="http://schemas.microsoft.com/office/drawing/2014/main" id="{43B98D24-CD18-5B78-2F37-5F8243D71BFD}"/>
              </a:ext>
            </a:extLst>
          </p:cNvPr>
          <p:cNvSpPr/>
          <p:nvPr/>
        </p:nvSpPr>
        <p:spPr>
          <a:xfrm>
            <a:off x="946040" y="3851838"/>
            <a:ext cx="1340661" cy="364385"/>
          </a:xfrm>
          <a:prstGeom prst="rect">
            <a:avLst/>
          </a:prstGeom>
          <a:noFill/>
          <a:ln w="28575">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A6B109E9-41AA-A780-0DCA-EDB0B17CCF17}"/>
              </a:ext>
            </a:extLst>
          </p:cNvPr>
          <p:cNvSpPr/>
          <p:nvPr/>
        </p:nvSpPr>
        <p:spPr>
          <a:xfrm>
            <a:off x="218642" y="1681584"/>
            <a:ext cx="915678" cy="364385"/>
          </a:xfrm>
          <a:prstGeom prst="rect">
            <a:avLst/>
          </a:prstGeom>
          <a:noFill/>
          <a:ln w="28575">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9" name="Picture 8">
            <a:extLst>
              <a:ext uri="{FF2B5EF4-FFF2-40B4-BE49-F238E27FC236}">
                <a16:creationId xmlns:a16="http://schemas.microsoft.com/office/drawing/2014/main" id="{63F52721-2687-8F54-FC1B-A44F6EBF453E}"/>
              </a:ext>
            </a:extLst>
          </p:cNvPr>
          <p:cNvPicPr>
            <a:picLocks noChangeAspect="1"/>
          </p:cNvPicPr>
          <p:nvPr/>
        </p:nvPicPr>
        <p:blipFill>
          <a:blip r:embed="rId3"/>
          <a:stretch>
            <a:fillRect/>
          </a:stretch>
        </p:blipFill>
        <p:spPr>
          <a:xfrm>
            <a:off x="2617687" y="3851838"/>
            <a:ext cx="2648320" cy="2200582"/>
          </a:xfrm>
          <a:prstGeom prst="rect">
            <a:avLst/>
          </a:prstGeom>
        </p:spPr>
      </p:pic>
      <p:pic>
        <p:nvPicPr>
          <p:cNvPr id="12" name="Picture 11">
            <a:extLst>
              <a:ext uri="{FF2B5EF4-FFF2-40B4-BE49-F238E27FC236}">
                <a16:creationId xmlns:a16="http://schemas.microsoft.com/office/drawing/2014/main" id="{9A10F643-D9FE-268C-BE65-3ED57F06FB47}"/>
              </a:ext>
            </a:extLst>
          </p:cNvPr>
          <p:cNvPicPr>
            <a:picLocks noChangeAspect="1"/>
          </p:cNvPicPr>
          <p:nvPr/>
        </p:nvPicPr>
        <p:blipFill>
          <a:blip r:embed="rId4"/>
          <a:stretch>
            <a:fillRect/>
          </a:stretch>
        </p:blipFill>
        <p:spPr>
          <a:xfrm>
            <a:off x="9066517" y="2352999"/>
            <a:ext cx="1800476" cy="3505689"/>
          </a:xfrm>
          <a:prstGeom prst="rect">
            <a:avLst/>
          </a:prstGeom>
        </p:spPr>
      </p:pic>
      <p:sp>
        <p:nvSpPr>
          <p:cNvPr id="13" name="Rectangle 12">
            <a:extLst>
              <a:ext uri="{FF2B5EF4-FFF2-40B4-BE49-F238E27FC236}">
                <a16:creationId xmlns:a16="http://schemas.microsoft.com/office/drawing/2014/main" id="{5D275014-F84A-BB90-B2CB-1B2EFCA6FAD4}"/>
              </a:ext>
            </a:extLst>
          </p:cNvPr>
          <p:cNvSpPr/>
          <p:nvPr/>
        </p:nvSpPr>
        <p:spPr>
          <a:xfrm>
            <a:off x="3271516" y="5610050"/>
            <a:ext cx="1340661" cy="364385"/>
          </a:xfrm>
          <a:prstGeom prst="rect">
            <a:avLst/>
          </a:prstGeom>
          <a:noFill/>
          <a:ln w="28575">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E482845F-61D1-F642-A1AB-698DDC847DDC}"/>
              </a:ext>
            </a:extLst>
          </p:cNvPr>
          <p:cNvSpPr/>
          <p:nvPr/>
        </p:nvSpPr>
        <p:spPr>
          <a:xfrm>
            <a:off x="9066517" y="2422448"/>
            <a:ext cx="1340661" cy="364385"/>
          </a:xfrm>
          <a:prstGeom prst="rect">
            <a:avLst/>
          </a:prstGeom>
          <a:noFill/>
          <a:ln w="28575">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5D3065AD-DD63-84B3-B87C-C8C02EF83486}"/>
              </a:ext>
            </a:extLst>
          </p:cNvPr>
          <p:cNvSpPr/>
          <p:nvPr/>
        </p:nvSpPr>
        <p:spPr>
          <a:xfrm>
            <a:off x="9066517" y="5427857"/>
            <a:ext cx="818263" cy="364385"/>
          </a:xfrm>
          <a:prstGeom prst="rect">
            <a:avLst/>
          </a:prstGeom>
          <a:noFill/>
          <a:ln w="28575">
            <a:solidFill>
              <a:srgbClr val="C0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97222672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3EF1E3-1350-B91A-64F8-C629A49D618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7CCF50A-9376-065B-66F1-8B224D11C00B}"/>
              </a:ext>
            </a:extLst>
          </p:cNvPr>
          <p:cNvSpPr>
            <a:spLocks noGrp="1"/>
          </p:cNvSpPr>
          <p:nvPr>
            <p:ph type="title"/>
          </p:nvPr>
        </p:nvSpPr>
        <p:spPr>
          <a:xfrm>
            <a:off x="422563" y="135289"/>
            <a:ext cx="10515600" cy="1325563"/>
          </a:xfrm>
        </p:spPr>
        <p:txBody>
          <a:bodyPr/>
          <a:lstStyle/>
          <a:p>
            <a:r>
              <a:rPr lang="en-GB" dirty="0">
                <a:solidFill>
                  <a:schemeClr val="bg1"/>
                </a:solidFill>
              </a:rPr>
              <a:t>Save query and set alert.</a:t>
            </a:r>
          </a:p>
        </p:txBody>
      </p:sp>
      <p:sp>
        <p:nvSpPr>
          <p:cNvPr id="9" name="TextBox 8">
            <a:extLst>
              <a:ext uri="{FF2B5EF4-FFF2-40B4-BE49-F238E27FC236}">
                <a16:creationId xmlns:a16="http://schemas.microsoft.com/office/drawing/2014/main" id="{319BE891-A374-3E4D-851C-B4DD38BC4AC5}"/>
              </a:ext>
            </a:extLst>
          </p:cNvPr>
          <p:cNvSpPr txBox="1"/>
          <p:nvPr/>
        </p:nvSpPr>
        <p:spPr>
          <a:xfrm>
            <a:off x="8907092" y="1542292"/>
            <a:ext cx="2841841" cy="3477875"/>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You can save your whole query and set up an alert.</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To access your alerts, go to </a:t>
            </a:r>
            <a:r>
              <a:rPr lang="en-GB" sz="2000" i="1" dirty="0">
                <a:latin typeface="Arial" panose="020B0604020202020204" pitchFamily="34" charset="0"/>
                <a:cs typeface="Arial" panose="020B0604020202020204" pitchFamily="34" charset="0"/>
              </a:rPr>
              <a:t>Saved searches </a:t>
            </a:r>
            <a:r>
              <a:rPr lang="en-GB" sz="2000" dirty="0">
                <a:latin typeface="Arial" panose="020B0604020202020204" pitchFamily="34" charset="0"/>
                <a:cs typeface="Arial" panose="020B0604020202020204" pitchFamily="34" charset="0"/>
              </a:rPr>
              <a:t>in your library account. </a:t>
            </a:r>
          </a:p>
          <a:p>
            <a:r>
              <a:rPr lang="en-GB" sz="2000" dirty="0">
                <a:latin typeface="Arial" panose="020B0604020202020204" pitchFamily="34" charset="0"/>
                <a:cs typeface="Arial" panose="020B0604020202020204" pitchFamily="34" charset="0"/>
              </a:rPr>
              <a:t>Here, you will see your search. A darkened bell will confirm that your alert has been set up.</a:t>
            </a:r>
          </a:p>
        </p:txBody>
      </p:sp>
      <p:sp>
        <p:nvSpPr>
          <p:cNvPr id="13" name="TextBox 12">
            <a:extLst>
              <a:ext uri="{FF2B5EF4-FFF2-40B4-BE49-F238E27FC236}">
                <a16:creationId xmlns:a16="http://schemas.microsoft.com/office/drawing/2014/main" id="{D5B8A983-05AF-A6BC-9033-B0DB43152DED}"/>
              </a:ext>
            </a:extLst>
          </p:cNvPr>
          <p:cNvSpPr txBox="1"/>
          <p:nvPr/>
        </p:nvSpPr>
        <p:spPr>
          <a:xfrm>
            <a:off x="9031543" y="5490876"/>
            <a:ext cx="2717390" cy="369332"/>
          </a:xfrm>
          <a:prstGeom prst="rect">
            <a:avLst/>
          </a:prstGeom>
          <a:noFill/>
        </p:spPr>
        <p:txBody>
          <a:bodyPr wrap="square">
            <a:spAutoFit/>
          </a:bodyPr>
          <a:lstStyle/>
          <a:p>
            <a:r>
              <a:rPr lang="en-GB" dirty="0">
                <a:hlinkClick r:id="rId3"/>
              </a:rPr>
              <a:t>Save query &amp; set alert</a:t>
            </a:r>
            <a:endParaRPr lang="en-GB" dirty="0"/>
          </a:p>
        </p:txBody>
      </p:sp>
      <p:pic>
        <p:nvPicPr>
          <p:cNvPr id="8" name="Picture 7">
            <a:extLst>
              <a:ext uri="{FF2B5EF4-FFF2-40B4-BE49-F238E27FC236}">
                <a16:creationId xmlns:a16="http://schemas.microsoft.com/office/drawing/2014/main" id="{F9205D4F-F5C8-46CE-3BE8-11B29236DD6C}"/>
              </a:ext>
            </a:extLst>
          </p:cNvPr>
          <p:cNvPicPr>
            <a:picLocks noChangeAspect="1"/>
          </p:cNvPicPr>
          <p:nvPr/>
        </p:nvPicPr>
        <p:blipFill>
          <a:blip r:embed="rId4"/>
          <a:stretch>
            <a:fillRect/>
          </a:stretch>
        </p:blipFill>
        <p:spPr>
          <a:xfrm>
            <a:off x="26348" y="1828383"/>
            <a:ext cx="8739545" cy="3692491"/>
          </a:xfrm>
          <a:prstGeom prst="rect">
            <a:avLst/>
          </a:prstGeom>
        </p:spPr>
      </p:pic>
      <p:sp>
        <p:nvSpPr>
          <p:cNvPr id="10" name="Rectangle 9">
            <a:extLst>
              <a:ext uri="{FF2B5EF4-FFF2-40B4-BE49-F238E27FC236}">
                <a16:creationId xmlns:a16="http://schemas.microsoft.com/office/drawing/2014/main" id="{765E0839-3A15-1A7A-EB8D-7D5E20825AED}"/>
              </a:ext>
            </a:extLst>
          </p:cNvPr>
          <p:cNvSpPr/>
          <p:nvPr/>
        </p:nvSpPr>
        <p:spPr>
          <a:xfrm>
            <a:off x="0" y="1909823"/>
            <a:ext cx="2581154" cy="810228"/>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1" name="Picture 10">
            <a:extLst>
              <a:ext uri="{FF2B5EF4-FFF2-40B4-BE49-F238E27FC236}">
                <a16:creationId xmlns:a16="http://schemas.microsoft.com/office/drawing/2014/main" id="{EDB0BAD2-7AD2-CF99-A3FA-D28ABBF53583}"/>
              </a:ext>
            </a:extLst>
          </p:cNvPr>
          <p:cNvPicPr>
            <a:picLocks noChangeAspect="1"/>
          </p:cNvPicPr>
          <p:nvPr/>
        </p:nvPicPr>
        <p:blipFill>
          <a:blip r:embed="rId5"/>
          <a:stretch>
            <a:fillRect/>
          </a:stretch>
        </p:blipFill>
        <p:spPr>
          <a:xfrm>
            <a:off x="3098778" y="1418052"/>
            <a:ext cx="4731626" cy="410331"/>
          </a:xfrm>
          <a:prstGeom prst="rect">
            <a:avLst/>
          </a:prstGeom>
        </p:spPr>
      </p:pic>
      <p:sp>
        <p:nvSpPr>
          <p:cNvPr id="12" name="Rectangle 11">
            <a:extLst>
              <a:ext uri="{FF2B5EF4-FFF2-40B4-BE49-F238E27FC236}">
                <a16:creationId xmlns:a16="http://schemas.microsoft.com/office/drawing/2014/main" id="{938939F0-0BB4-CFEC-E535-7362E2F9289A}"/>
              </a:ext>
            </a:extLst>
          </p:cNvPr>
          <p:cNvSpPr/>
          <p:nvPr/>
        </p:nvSpPr>
        <p:spPr>
          <a:xfrm>
            <a:off x="4687747" y="1909823"/>
            <a:ext cx="729205" cy="381964"/>
          </a:xfrm>
          <a:prstGeom prst="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13475963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D52A1-3344-B35B-CCAA-38F5AD002321}"/>
              </a:ext>
            </a:extLst>
          </p:cNvPr>
          <p:cNvSpPr>
            <a:spLocks noGrp="1"/>
          </p:cNvSpPr>
          <p:nvPr>
            <p:ph type="title"/>
          </p:nvPr>
        </p:nvSpPr>
        <p:spPr>
          <a:xfrm>
            <a:off x="925694" y="72142"/>
            <a:ext cx="10515600" cy="1325563"/>
          </a:xfrm>
        </p:spPr>
        <p:txBody>
          <a:bodyPr/>
          <a:lstStyle/>
          <a:p>
            <a:r>
              <a:rPr lang="en-GB" dirty="0">
                <a:solidFill>
                  <a:schemeClr val="bg1"/>
                </a:solidFill>
              </a:rPr>
              <a:t>Your turn...</a:t>
            </a:r>
          </a:p>
        </p:txBody>
      </p:sp>
      <p:sp>
        <p:nvSpPr>
          <p:cNvPr id="4" name="TextBox 3">
            <a:extLst>
              <a:ext uri="{FF2B5EF4-FFF2-40B4-BE49-F238E27FC236}">
                <a16:creationId xmlns:a16="http://schemas.microsoft.com/office/drawing/2014/main" id="{5079FB24-DD2C-AA9F-F199-987A824893CD}"/>
              </a:ext>
            </a:extLst>
          </p:cNvPr>
          <p:cNvSpPr txBox="1"/>
          <p:nvPr/>
        </p:nvSpPr>
        <p:spPr>
          <a:xfrm>
            <a:off x="257175" y="1592263"/>
            <a:ext cx="5585180" cy="3477875"/>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Complete a search on the </a:t>
            </a:r>
            <a:r>
              <a:rPr lang="en-GB" sz="2000" dirty="0">
                <a:latin typeface="Arial" panose="020B0604020202020204" pitchFamily="34" charset="0"/>
                <a:cs typeface="Arial" panose="020B0604020202020204" pitchFamily="34" charset="0"/>
                <a:hlinkClick r:id="rId3"/>
              </a:rPr>
              <a:t>library catalogue </a:t>
            </a:r>
            <a:r>
              <a:rPr lang="en-GB" sz="2000" dirty="0">
                <a:latin typeface="Arial" panose="020B0604020202020204" pitchFamily="34" charset="0"/>
                <a:cs typeface="Arial" panose="020B0604020202020204" pitchFamily="34" charset="0"/>
              </a:rPr>
              <a:t>on a keywords of your choice. Explore a few of the detailed records found.</a:t>
            </a:r>
          </a:p>
          <a:p>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Refine your search to articles with full text online, written in English since 2019.</a:t>
            </a:r>
          </a:p>
          <a:p>
            <a:pPr marL="285750"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Save and label at least 3 items to retrieve later. </a:t>
            </a:r>
          </a:p>
          <a:p>
            <a:endParaRPr lang="en-GB" sz="2000" dirty="0">
              <a:latin typeface="Arial" panose="020B0604020202020204" pitchFamily="34" charset="0"/>
              <a:cs typeface="Arial" panose="020B0604020202020204" pitchFamily="34" charset="0"/>
            </a:endParaRPr>
          </a:p>
          <a:p>
            <a:endParaRPr lang="en-GB" sz="2000" dirty="0">
              <a:latin typeface="Arial" panose="020B0604020202020204" pitchFamily="34" charset="0"/>
              <a:cs typeface="Arial" panose="020B0604020202020204" pitchFamily="34" charset="0"/>
            </a:endParaRPr>
          </a:p>
        </p:txBody>
      </p:sp>
      <p:pic>
        <p:nvPicPr>
          <p:cNvPr id="1026" name="Picture 2">
            <a:extLst>
              <a:ext uri="{FF2B5EF4-FFF2-40B4-BE49-F238E27FC236}">
                <a16:creationId xmlns:a16="http://schemas.microsoft.com/office/drawing/2014/main" id="{7100C8A5-29C8-D598-A459-16881E309273}"/>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349647" y="1358752"/>
            <a:ext cx="5273234" cy="4807098"/>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1BBECDD-FC22-3881-84E9-996752AF8609}"/>
              </a:ext>
            </a:extLst>
          </p:cNvPr>
          <p:cNvSpPr txBox="1"/>
          <p:nvPr/>
        </p:nvSpPr>
        <p:spPr>
          <a:xfrm>
            <a:off x="68614" y="5372188"/>
            <a:ext cx="6340499" cy="492443"/>
          </a:xfrm>
          <a:prstGeom prst="rect">
            <a:avLst/>
          </a:prstGeom>
          <a:noFill/>
        </p:spPr>
        <p:txBody>
          <a:bodyPr wrap="square" rtlCol="0">
            <a:spAutoFit/>
          </a:bodyPr>
          <a:lstStyle/>
          <a:p>
            <a:r>
              <a:rPr lang="en-GB" sz="2600" b="1" dirty="0">
                <a:latin typeface="Calibri "/>
              </a:rPr>
              <a:t>Remember: login to your university account!</a:t>
            </a:r>
          </a:p>
        </p:txBody>
      </p:sp>
      <p:pic>
        <p:nvPicPr>
          <p:cNvPr id="11" name="Picture 10">
            <a:extLst>
              <a:ext uri="{FF2B5EF4-FFF2-40B4-BE49-F238E27FC236}">
                <a16:creationId xmlns:a16="http://schemas.microsoft.com/office/drawing/2014/main" id="{AF34C58B-0744-A2EA-B467-204BBE44C43D}"/>
              </a:ext>
            </a:extLst>
          </p:cNvPr>
          <p:cNvPicPr>
            <a:picLocks noChangeAspect="1"/>
          </p:cNvPicPr>
          <p:nvPr/>
        </p:nvPicPr>
        <p:blipFill>
          <a:blip r:embed="rId5"/>
          <a:stretch>
            <a:fillRect/>
          </a:stretch>
        </p:blipFill>
        <p:spPr>
          <a:xfrm>
            <a:off x="68614" y="12245"/>
            <a:ext cx="744107" cy="1337808"/>
          </a:xfrm>
          <a:prstGeom prst="rect">
            <a:avLst/>
          </a:prstGeom>
        </p:spPr>
      </p:pic>
    </p:spTree>
    <p:extLst>
      <p:ext uri="{BB962C8B-B14F-4D97-AF65-F5344CB8AC3E}">
        <p14:creationId xmlns:p14="http://schemas.microsoft.com/office/powerpoint/2010/main" val="2466482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B11E0-3780-340B-140B-D25EA071070A}"/>
              </a:ext>
            </a:extLst>
          </p:cNvPr>
          <p:cNvSpPr>
            <a:spLocks noGrp="1"/>
          </p:cNvSpPr>
          <p:nvPr>
            <p:ph type="title"/>
          </p:nvPr>
        </p:nvSpPr>
        <p:spPr>
          <a:xfrm>
            <a:off x="305187" y="143203"/>
            <a:ext cx="10795518" cy="1003916"/>
          </a:xfrm>
        </p:spPr>
        <p:txBody>
          <a:bodyPr/>
          <a:lstStyle/>
          <a:p>
            <a:r>
              <a:rPr lang="cy-GB" dirty="0">
                <a:solidFill>
                  <a:schemeClr val="bg1"/>
                </a:solidFill>
                <a:latin typeface="Aptos Display (Headings)"/>
                <a:cs typeface="Arial" panose="020B0604020202020204" pitchFamily="34" charset="0"/>
              </a:rPr>
              <a:t>Online help and support.</a:t>
            </a:r>
            <a:endParaRPr lang="en-GB" dirty="0">
              <a:solidFill>
                <a:schemeClr val="bg1"/>
              </a:solidFill>
              <a:latin typeface="Aptos Display (Headings)"/>
              <a:cs typeface="Arial" panose="020B0604020202020204" pitchFamily="34" charset="0"/>
            </a:endParaRPr>
          </a:p>
        </p:txBody>
      </p:sp>
      <p:pic>
        <p:nvPicPr>
          <p:cNvPr id="7" name="Picture 6">
            <a:extLst>
              <a:ext uri="{FF2B5EF4-FFF2-40B4-BE49-F238E27FC236}">
                <a16:creationId xmlns:a16="http://schemas.microsoft.com/office/drawing/2014/main" id="{F214ECFB-A640-9D77-4019-61F7B45ED72E}"/>
              </a:ext>
            </a:extLst>
          </p:cNvPr>
          <p:cNvPicPr>
            <a:picLocks noChangeAspect="1"/>
          </p:cNvPicPr>
          <p:nvPr/>
        </p:nvPicPr>
        <p:blipFill>
          <a:blip r:embed="rId3"/>
          <a:stretch>
            <a:fillRect/>
          </a:stretch>
        </p:blipFill>
        <p:spPr>
          <a:xfrm>
            <a:off x="3504019" y="1414222"/>
            <a:ext cx="8381793" cy="3033338"/>
          </a:xfrm>
          <a:prstGeom prst="rect">
            <a:avLst/>
          </a:prstGeom>
        </p:spPr>
      </p:pic>
      <p:sp>
        <p:nvSpPr>
          <p:cNvPr id="8" name="Rectangle: Rounded Corners 7">
            <a:extLst>
              <a:ext uri="{FF2B5EF4-FFF2-40B4-BE49-F238E27FC236}">
                <a16:creationId xmlns:a16="http://schemas.microsoft.com/office/drawing/2014/main" id="{B62B3597-9358-7717-A344-04DF1C4F8DC6}"/>
              </a:ext>
            </a:extLst>
          </p:cNvPr>
          <p:cNvSpPr/>
          <p:nvPr/>
        </p:nvSpPr>
        <p:spPr>
          <a:xfrm>
            <a:off x="5628953" y="4150071"/>
            <a:ext cx="2273481" cy="327644"/>
          </a:xfrm>
          <a:prstGeom prst="roundRect">
            <a:avLst/>
          </a:prstGeom>
          <a:noFill/>
          <a:ln w="28575">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9BD0F027-113F-C631-FBA9-2B9DC798109A}"/>
              </a:ext>
            </a:extLst>
          </p:cNvPr>
          <p:cNvSpPr txBox="1"/>
          <p:nvPr/>
        </p:nvSpPr>
        <p:spPr>
          <a:xfrm>
            <a:off x="155359" y="1292611"/>
            <a:ext cx="3159760" cy="4693593"/>
          </a:xfrm>
          <a:prstGeom prst="rect">
            <a:avLst/>
          </a:prstGeom>
          <a:noFill/>
        </p:spPr>
        <p:txBody>
          <a:bodyPr wrap="square" rtlCol="0">
            <a:spAutoFit/>
          </a:bodyPr>
          <a:lstStyle/>
          <a:p>
            <a:r>
              <a:rPr lang="en-GB" sz="2300" dirty="0">
                <a:latin typeface="Arial" panose="020B0604020202020204" pitchFamily="34" charset="0"/>
                <a:cs typeface="Arial" panose="020B0604020202020204" pitchFamily="34" charset="0"/>
              </a:rPr>
              <a:t>Online help is available via our </a:t>
            </a:r>
            <a:r>
              <a:rPr lang="en-GB" sz="2300" dirty="0">
                <a:latin typeface="Arial" panose="020B0604020202020204" pitchFamily="34" charset="0"/>
                <a:cs typeface="Arial" panose="020B0604020202020204" pitchFamily="34" charset="0"/>
                <a:hlinkClick r:id="rId4"/>
              </a:rPr>
              <a:t>Academic and </a:t>
            </a:r>
            <a:r>
              <a:rPr lang="en-GB" sz="2300" dirty="0" err="1">
                <a:latin typeface="Arial" panose="020B0604020202020204" pitchFamily="34" charset="0"/>
                <a:cs typeface="Arial" panose="020B0604020202020204" pitchFamily="34" charset="0"/>
                <a:hlinkClick r:id="rId4"/>
              </a:rPr>
              <a:t>Infoskills</a:t>
            </a:r>
            <a:r>
              <a:rPr lang="en-GB" sz="2300" dirty="0">
                <a:latin typeface="Arial" panose="020B0604020202020204" pitchFamily="34" charset="0"/>
                <a:cs typeface="Arial" panose="020B0604020202020204" pitchFamily="34" charset="0"/>
                <a:hlinkClick r:id="rId4"/>
              </a:rPr>
              <a:t> </a:t>
            </a:r>
            <a:r>
              <a:rPr lang="en-GB" sz="2300" dirty="0">
                <a:latin typeface="Arial" panose="020B0604020202020204" pitchFamily="34" charset="0"/>
                <a:cs typeface="Arial" panose="020B0604020202020204" pitchFamily="34" charset="0"/>
              </a:rPr>
              <a:t>programme.</a:t>
            </a:r>
          </a:p>
          <a:p>
            <a:endParaRPr lang="en-GB" sz="2300" dirty="0">
              <a:latin typeface="Arial" panose="020B0604020202020204" pitchFamily="34" charset="0"/>
              <a:cs typeface="Arial" panose="020B0604020202020204" pitchFamily="34" charset="0"/>
            </a:endParaRPr>
          </a:p>
          <a:p>
            <a:endParaRPr lang="en-GB" sz="2300" dirty="0">
              <a:latin typeface="Arial" panose="020B0604020202020204" pitchFamily="34" charset="0"/>
              <a:cs typeface="Arial" panose="020B0604020202020204" pitchFamily="34" charset="0"/>
            </a:endParaRPr>
          </a:p>
          <a:p>
            <a:r>
              <a:rPr lang="en-GB" sz="2300" dirty="0">
                <a:latin typeface="Arial" panose="020B0604020202020204" pitchFamily="34" charset="0"/>
                <a:cs typeface="Arial" panose="020B0604020202020204" pitchFamily="34" charset="0"/>
              </a:rPr>
              <a:t>Work your way through the structured units in your own time, at your own pace, or pop in for a quick query. Return as often  as necessary.</a:t>
            </a:r>
          </a:p>
        </p:txBody>
      </p:sp>
      <p:sp>
        <p:nvSpPr>
          <p:cNvPr id="4" name="TextBox 3">
            <a:extLst>
              <a:ext uri="{FF2B5EF4-FFF2-40B4-BE49-F238E27FC236}">
                <a16:creationId xmlns:a16="http://schemas.microsoft.com/office/drawing/2014/main" id="{550B0FB0-5E9E-CF4C-6A14-63FEF949ED17}"/>
              </a:ext>
            </a:extLst>
          </p:cNvPr>
          <p:cNvSpPr txBox="1"/>
          <p:nvPr/>
        </p:nvSpPr>
        <p:spPr>
          <a:xfrm>
            <a:off x="3928224" y="4689725"/>
            <a:ext cx="8381793" cy="1508105"/>
          </a:xfrm>
          <a:prstGeom prst="rect">
            <a:avLst/>
          </a:prstGeom>
          <a:noFill/>
        </p:spPr>
        <p:txBody>
          <a:bodyPr wrap="square" rtlCol="0">
            <a:spAutoFit/>
          </a:bodyPr>
          <a:lstStyle/>
          <a:p>
            <a:pPr marL="342900" indent="-342900">
              <a:buFont typeface="Arial" panose="020B0604020202020204" pitchFamily="34" charset="0"/>
              <a:buChar char="•"/>
            </a:pPr>
            <a:r>
              <a:rPr lang="en-GB" sz="2300" dirty="0">
                <a:latin typeface="Arial" panose="020B0604020202020204" pitchFamily="34" charset="0"/>
                <a:cs typeface="Arial" panose="020B0604020202020204" pitchFamily="34" charset="0"/>
              </a:rPr>
              <a:t>Navigate to the </a:t>
            </a:r>
            <a:r>
              <a:rPr lang="en-GB" sz="2300" dirty="0">
                <a:latin typeface="Arial" panose="020B0604020202020204" pitchFamily="34" charset="0"/>
                <a:cs typeface="Arial" panose="020B0604020202020204" pitchFamily="34" charset="0"/>
                <a:hlinkClick r:id="rId5"/>
              </a:rPr>
              <a:t>Finding and Using Information </a:t>
            </a:r>
            <a:r>
              <a:rPr lang="en-GB" sz="2300" dirty="0">
                <a:latin typeface="Arial" panose="020B0604020202020204" pitchFamily="34" charset="0"/>
                <a:cs typeface="Arial" panose="020B0604020202020204" pitchFamily="34" charset="0"/>
              </a:rPr>
              <a:t>course.</a:t>
            </a:r>
          </a:p>
          <a:p>
            <a:pPr marL="342900" indent="-342900">
              <a:buFont typeface="Arial" panose="020B0604020202020204" pitchFamily="34" charset="0"/>
              <a:buChar char="•"/>
            </a:pPr>
            <a:r>
              <a:rPr lang="en-GB" sz="2300" dirty="0">
                <a:latin typeface="Arial" panose="020B0604020202020204" pitchFamily="34" charset="0"/>
                <a:cs typeface="Arial" panose="020B0604020202020204" pitchFamily="34" charset="0"/>
              </a:rPr>
              <a:t>Choose </a:t>
            </a:r>
            <a:r>
              <a:rPr lang="en-GB" sz="2300" dirty="0">
                <a:latin typeface="Arial" panose="020B0604020202020204" pitchFamily="34" charset="0"/>
                <a:cs typeface="Arial" panose="020B0604020202020204" pitchFamily="34" charset="0"/>
                <a:hlinkClick r:id="rId6"/>
              </a:rPr>
              <a:t>Unit 2: Searching for information</a:t>
            </a:r>
            <a:r>
              <a:rPr lang="en-GB" sz="2300" dirty="0">
                <a:latin typeface="Arial" panose="020B0604020202020204" pitchFamily="34" charset="0"/>
                <a:cs typeface="Arial" panose="020B0604020202020204" pitchFamily="34" charset="0"/>
              </a:rPr>
              <a:t>.  </a:t>
            </a:r>
          </a:p>
          <a:p>
            <a:pPr marL="342900" indent="-342900">
              <a:buFont typeface="Arial" panose="020B0604020202020204" pitchFamily="34" charset="0"/>
              <a:buChar char="•"/>
            </a:pPr>
            <a:r>
              <a:rPr lang="en-GB" sz="2300" dirty="0">
                <a:latin typeface="Arial" panose="020B0604020202020204" pitchFamily="34" charset="0"/>
                <a:cs typeface="Arial" panose="020B0604020202020204" pitchFamily="34" charset="0"/>
              </a:rPr>
              <a:t>We recommend </a:t>
            </a:r>
            <a:r>
              <a:rPr lang="en-GB" sz="2300" dirty="0">
                <a:latin typeface="Arial" panose="020B0604020202020204" pitchFamily="34" charset="0"/>
                <a:cs typeface="Arial" panose="020B0604020202020204" pitchFamily="34" charset="0"/>
                <a:hlinkClick r:id="rId7"/>
              </a:rPr>
              <a:t>Section 1: Introduction to Searching </a:t>
            </a:r>
            <a:r>
              <a:rPr lang="en-GB" sz="2300" dirty="0">
                <a:latin typeface="Arial" panose="020B0604020202020204" pitchFamily="34" charset="0"/>
                <a:cs typeface="Arial" panose="020B0604020202020204" pitchFamily="34" charset="0"/>
              </a:rPr>
              <a:t>and </a:t>
            </a:r>
            <a:r>
              <a:rPr lang="en-GB" sz="2300" dirty="0">
                <a:latin typeface="Arial" panose="020B0604020202020204" pitchFamily="34" charset="0"/>
                <a:cs typeface="Arial" panose="020B0604020202020204" pitchFamily="34" charset="0"/>
                <a:hlinkClick r:id="rId8"/>
              </a:rPr>
              <a:t>Section 2: Searching for journal articles</a:t>
            </a:r>
            <a:r>
              <a:rPr lang="en-GB" sz="2300" dirty="0">
                <a:latin typeface="Arial" panose="020B0604020202020204" pitchFamily="34" charset="0"/>
                <a:cs typeface="Arial" panose="020B0604020202020204" pitchFamily="34" charset="0"/>
              </a:rPr>
              <a:t>. </a:t>
            </a:r>
          </a:p>
        </p:txBody>
      </p:sp>
    </p:spTree>
    <p:extLst>
      <p:ext uri="{BB962C8B-B14F-4D97-AF65-F5344CB8AC3E}">
        <p14:creationId xmlns:p14="http://schemas.microsoft.com/office/powerpoint/2010/main" val="3055800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5E35850-DD81-7A6C-50C5-C3958D531F16}"/>
            </a:ext>
          </a:extLst>
        </p:cNvPr>
        <p:cNvGrpSpPr/>
        <p:nvPr/>
      </p:nvGrpSpPr>
      <p:grpSpPr>
        <a:xfrm>
          <a:off x="0" y="0"/>
          <a:ext cx="0" cy="0"/>
          <a:chOff x="0" y="0"/>
          <a:chExt cx="0" cy="0"/>
        </a:xfrm>
      </p:grpSpPr>
      <p:sp>
        <p:nvSpPr>
          <p:cNvPr id="3" name="Title 2">
            <a:extLst>
              <a:ext uri="{FF2B5EF4-FFF2-40B4-BE49-F238E27FC236}">
                <a16:creationId xmlns:a16="http://schemas.microsoft.com/office/drawing/2014/main" id="{6418DEF4-01C0-481E-1B8D-637F664EF897}"/>
              </a:ext>
            </a:extLst>
          </p:cNvPr>
          <p:cNvSpPr>
            <a:spLocks noGrp="1"/>
          </p:cNvSpPr>
          <p:nvPr>
            <p:ph type="title"/>
          </p:nvPr>
        </p:nvSpPr>
        <p:spPr>
          <a:xfrm>
            <a:off x="-338039" y="200055"/>
            <a:ext cx="9357617" cy="1003916"/>
          </a:xfrm>
        </p:spPr>
        <p:txBody>
          <a:bodyPr>
            <a:normAutofit/>
          </a:bodyPr>
          <a:lstStyle/>
          <a:p>
            <a:pPr algn="ctr"/>
            <a:r>
              <a:rPr lang="en-GB" dirty="0">
                <a:solidFill>
                  <a:schemeClr val="bg1"/>
                </a:solidFill>
                <a:cs typeface="Calibri"/>
              </a:rPr>
              <a:t>Evaluate</a:t>
            </a:r>
            <a:r>
              <a:rPr lang="en-GB" dirty="0">
                <a:solidFill>
                  <a:schemeClr val="bg1"/>
                </a:solidFill>
                <a:latin typeface="Calibri"/>
                <a:cs typeface="Calibri"/>
              </a:rPr>
              <a:t> all information critically. </a:t>
            </a:r>
            <a:endParaRPr lang="en-US" dirty="0">
              <a:solidFill>
                <a:schemeClr val="bg1"/>
              </a:solidFill>
              <a:latin typeface="Calibri"/>
              <a:cs typeface="Calibri"/>
            </a:endParaRPr>
          </a:p>
        </p:txBody>
      </p:sp>
      <p:graphicFrame>
        <p:nvGraphicFramePr>
          <p:cNvPr id="4" name="Table 3">
            <a:extLst>
              <a:ext uri="{FF2B5EF4-FFF2-40B4-BE49-F238E27FC236}">
                <a16:creationId xmlns:a16="http://schemas.microsoft.com/office/drawing/2014/main" id="{81BE9AFD-B9F8-EE04-6DEF-B53A54718F4D}"/>
              </a:ext>
            </a:extLst>
          </p:cNvPr>
          <p:cNvGraphicFramePr>
            <a:graphicFrameLocks noGrp="1"/>
          </p:cNvGraphicFramePr>
          <p:nvPr/>
        </p:nvGraphicFramePr>
        <p:xfrm>
          <a:off x="260478" y="1342025"/>
          <a:ext cx="8883523" cy="4328160"/>
        </p:xfrm>
        <a:graphic>
          <a:graphicData uri="http://schemas.openxmlformats.org/drawingml/2006/table">
            <a:tbl>
              <a:tblPr firstRow="1" bandRow="1">
                <a:tableStyleId>{5C22544A-7EE6-4342-B048-85BDC9FD1C3A}</a:tableStyleId>
              </a:tblPr>
              <a:tblGrid>
                <a:gridCol w="1662539">
                  <a:extLst>
                    <a:ext uri="{9D8B030D-6E8A-4147-A177-3AD203B41FA5}">
                      <a16:colId xmlns:a16="http://schemas.microsoft.com/office/drawing/2014/main" val="1567785240"/>
                    </a:ext>
                  </a:extLst>
                </a:gridCol>
                <a:gridCol w="1793123">
                  <a:extLst>
                    <a:ext uri="{9D8B030D-6E8A-4147-A177-3AD203B41FA5}">
                      <a16:colId xmlns:a16="http://schemas.microsoft.com/office/drawing/2014/main" val="3531299239"/>
                    </a:ext>
                  </a:extLst>
                </a:gridCol>
                <a:gridCol w="1742831">
                  <a:extLst>
                    <a:ext uri="{9D8B030D-6E8A-4147-A177-3AD203B41FA5}">
                      <a16:colId xmlns:a16="http://schemas.microsoft.com/office/drawing/2014/main" val="3564515169"/>
                    </a:ext>
                  </a:extLst>
                </a:gridCol>
                <a:gridCol w="1859728">
                  <a:extLst>
                    <a:ext uri="{9D8B030D-6E8A-4147-A177-3AD203B41FA5}">
                      <a16:colId xmlns:a16="http://schemas.microsoft.com/office/drawing/2014/main" val="1355473877"/>
                    </a:ext>
                  </a:extLst>
                </a:gridCol>
                <a:gridCol w="1825302">
                  <a:extLst>
                    <a:ext uri="{9D8B030D-6E8A-4147-A177-3AD203B41FA5}">
                      <a16:colId xmlns:a16="http://schemas.microsoft.com/office/drawing/2014/main" val="1259227022"/>
                    </a:ext>
                  </a:extLst>
                </a:gridCol>
              </a:tblGrid>
              <a:tr h="1266740">
                <a:tc>
                  <a:txBody>
                    <a:bodyPr/>
                    <a:lstStyle/>
                    <a:p>
                      <a:r>
                        <a:rPr lang="en-GB" sz="2600" b="1" u="sng" dirty="0">
                          <a:solidFill>
                            <a:srgbClr val="C00000"/>
                          </a:solidFill>
                          <a:latin typeface="Calibri"/>
                          <a:cs typeface="Arial"/>
                        </a:rPr>
                        <a:t>C</a:t>
                      </a:r>
                      <a:r>
                        <a:rPr lang="en-GB" sz="2600" b="1" dirty="0">
                          <a:solidFill>
                            <a:schemeClr val="tx1"/>
                          </a:solidFill>
                          <a:latin typeface="Calibri"/>
                          <a:cs typeface="Arial"/>
                        </a:rPr>
                        <a:t>urrency.</a:t>
                      </a:r>
                      <a:r>
                        <a:rPr lang="en-GB" sz="2600" b="1" dirty="0">
                          <a:latin typeface="Calibri"/>
                          <a:cs typeface="Arial"/>
                        </a:rPr>
                        <a:t> </a:t>
                      </a:r>
                      <a:r>
                        <a:rPr lang="en-GB" sz="1800" dirty="0">
                          <a:latin typeface="Calibri"/>
                          <a:cs typeface="Arial"/>
                        </a:rPr>
                        <a:t>                                                                            </a:t>
                      </a:r>
                      <a:endParaRPr lang="en-GB" dirty="0"/>
                    </a:p>
                  </a:txBody>
                  <a:tcPr>
                    <a:solidFill>
                      <a:schemeClr val="accent2">
                        <a:lumMod val="20000"/>
                        <a:lumOff val="80000"/>
                      </a:schemeClr>
                    </a:solidFill>
                  </a:tcPr>
                </a:tc>
                <a:tc>
                  <a:txBody>
                    <a:bodyPr/>
                    <a:lstStyle/>
                    <a:p>
                      <a:r>
                        <a:rPr lang="en-GB" sz="2600" b="1" u="sng" dirty="0">
                          <a:solidFill>
                            <a:srgbClr val="C00000"/>
                          </a:solidFill>
                          <a:latin typeface="Calibri"/>
                          <a:cs typeface="Arial"/>
                        </a:rPr>
                        <a:t>R</a:t>
                      </a:r>
                      <a:r>
                        <a:rPr lang="en-GB" sz="2600" b="1" dirty="0">
                          <a:solidFill>
                            <a:schemeClr val="tx1"/>
                          </a:solidFill>
                          <a:latin typeface="Calibri"/>
                          <a:cs typeface="Arial"/>
                        </a:rPr>
                        <a:t>elevance.</a:t>
                      </a:r>
                      <a:r>
                        <a:rPr lang="en-GB" sz="2600" dirty="0">
                          <a:solidFill>
                            <a:schemeClr val="tx1"/>
                          </a:solidFill>
                          <a:latin typeface="Calibri"/>
                          <a:cs typeface="Arial"/>
                        </a:rPr>
                        <a:t> </a:t>
                      </a:r>
                      <a:endParaRPr lang="en-GB" sz="2600" dirty="0">
                        <a:solidFill>
                          <a:schemeClr val="tx1"/>
                        </a:solidFill>
                      </a:endParaRPr>
                    </a:p>
                  </a:txBody>
                  <a:tcPr>
                    <a:solidFill>
                      <a:schemeClr val="accent2">
                        <a:lumMod val="20000"/>
                        <a:lumOff val="80000"/>
                      </a:schemeClr>
                    </a:solidFill>
                  </a:tcPr>
                </a:tc>
                <a:tc>
                  <a:txBody>
                    <a:bodyPr/>
                    <a:lstStyle/>
                    <a:p>
                      <a:r>
                        <a:rPr lang="en-GB" sz="2600" b="1" u="sng" dirty="0">
                          <a:solidFill>
                            <a:srgbClr val="C00000"/>
                          </a:solidFill>
                          <a:latin typeface="Calibri"/>
                          <a:cs typeface="Arial"/>
                        </a:rPr>
                        <a:t>A</a:t>
                      </a:r>
                      <a:r>
                        <a:rPr lang="en-GB" sz="2600" b="1" dirty="0">
                          <a:solidFill>
                            <a:schemeClr val="tx1"/>
                          </a:solidFill>
                          <a:latin typeface="Calibri"/>
                          <a:cs typeface="Arial"/>
                        </a:rPr>
                        <a:t>uthority.</a:t>
                      </a:r>
                      <a:endParaRPr lang="en-GB" sz="2600" dirty="0">
                        <a:solidFill>
                          <a:schemeClr val="tx1"/>
                        </a:solidFill>
                      </a:endParaRPr>
                    </a:p>
                  </a:txBody>
                  <a:tcPr>
                    <a:solidFill>
                      <a:schemeClr val="accent2">
                        <a:lumMod val="20000"/>
                        <a:lumOff val="80000"/>
                      </a:schemeClr>
                    </a:solidFill>
                  </a:tcPr>
                </a:tc>
                <a:tc>
                  <a:txBody>
                    <a:bodyPr/>
                    <a:lstStyle/>
                    <a:p>
                      <a:r>
                        <a:rPr lang="en-GB" sz="2600" b="1" u="sng" dirty="0">
                          <a:solidFill>
                            <a:srgbClr val="C00000"/>
                          </a:solidFill>
                          <a:latin typeface="Calibri"/>
                          <a:cs typeface="Arial"/>
                        </a:rPr>
                        <a:t>A</a:t>
                      </a:r>
                      <a:r>
                        <a:rPr lang="en-GB" sz="2600" b="1" dirty="0">
                          <a:solidFill>
                            <a:schemeClr val="tx1"/>
                          </a:solidFill>
                          <a:latin typeface="Calibri"/>
                          <a:cs typeface="Arial"/>
                        </a:rPr>
                        <a:t>ccuracy.</a:t>
                      </a:r>
                      <a:endParaRPr lang="en-GB" sz="2600" dirty="0">
                        <a:solidFill>
                          <a:schemeClr val="tx1"/>
                        </a:solidFill>
                      </a:endParaRPr>
                    </a:p>
                  </a:txBody>
                  <a:tcPr>
                    <a:solidFill>
                      <a:schemeClr val="accent2">
                        <a:lumMod val="20000"/>
                        <a:lumOff val="80000"/>
                      </a:schemeClr>
                    </a:solidFill>
                  </a:tcPr>
                </a:tc>
                <a:tc>
                  <a:txBody>
                    <a:bodyPr/>
                    <a:lstStyle/>
                    <a:p>
                      <a:r>
                        <a:rPr lang="en-GB" sz="2600" b="1" u="sng" dirty="0">
                          <a:solidFill>
                            <a:srgbClr val="C00000"/>
                          </a:solidFill>
                          <a:latin typeface="Calibri"/>
                          <a:cs typeface="Arial"/>
                        </a:rPr>
                        <a:t>P</a:t>
                      </a:r>
                      <a:r>
                        <a:rPr lang="en-GB" sz="2600" b="1" dirty="0">
                          <a:solidFill>
                            <a:schemeClr val="tx1"/>
                          </a:solidFill>
                          <a:latin typeface="Calibri"/>
                          <a:cs typeface="Arial"/>
                        </a:rPr>
                        <a:t>urpose.</a:t>
                      </a:r>
                      <a:r>
                        <a:rPr lang="en-GB" sz="2600" dirty="0">
                          <a:solidFill>
                            <a:schemeClr val="tx1"/>
                          </a:solidFill>
                          <a:latin typeface="Calibri"/>
                          <a:cs typeface="Arial"/>
                        </a:rPr>
                        <a:t>    </a:t>
                      </a:r>
                      <a:endParaRPr lang="en-GB" sz="2600" dirty="0">
                        <a:solidFill>
                          <a:schemeClr val="tx1"/>
                        </a:solidFill>
                      </a:endParaRPr>
                    </a:p>
                  </a:txBody>
                  <a:tcPr>
                    <a:solidFill>
                      <a:schemeClr val="accent2">
                        <a:lumMod val="20000"/>
                        <a:lumOff val="80000"/>
                      </a:schemeClr>
                    </a:solidFill>
                  </a:tcPr>
                </a:tc>
                <a:extLst>
                  <a:ext uri="{0D108BD9-81ED-4DB2-BD59-A6C34878D82A}">
                    <a16:rowId xmlns:a16="http://schemas.microsoft.com/office/drawing/2014/main" val="3606173400"/>
                  </a:ext>
                </a:extLst>
              </a:tr>
              <a:tr h="28464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latin typeface="Calibri"/>
                          <a:cs typeface="Arial"/>
                        </a:rPr>
                        <a:t>Is it up-to-date? </a:t>
                      </a:r>
                      <a:endParaRPr lang="en-GB" sz="2400" dirty="0">
                        <a:latin typeface="Calibri"/>
                        <a:ea typeface="+mn-lt"/>
                        <a:cs typeface="Arial"/>
                      </a:endParaRPr>
                    </a:p>
                    <a:p>
                      <a:endParaRPr lang="en-GB" dirty="0"/>
                    </a:p>
                  </a:txBody>
                  <a:tcPr>
                    <a:solidFill>
                      <a:schemeClr val="accent4">
                        <a:lumMod val="20000"/>
                        <a:lumOff val="80000"/>
                      </a:schemeClr>
                    </a:solidFill>
                  </a:tcPr>
                </a:tc>
                <a:tc>
                  <a:txBody>
                    <a:bodyPr/>
                    <a:lstStyle/>
                    <a:p>
                      <a:pPr>
                        <a:lnSpc>
                          <a:spcPct val="100000"/>
                        </a:lnSpc>
                        <a:buFont typeface="Arial" panose="05000000000000000000" pitchFamily="2" charset="2"/>
                        <a:buNone/>
                      </a:pPr>
                      <a:r>
                        <a:rPr lang="en-GB" sz="2400" dirty="0">
                          <a:latin typeface="Calibri"/>
                          <a:cs typeface="Arial"/>
                        </a:rPr>
                        <a:t>Who is the intended audience?  </a:t>
                      </a:r>
                    </a:p>
                    <a:p>
                      <a:pPr>
                        <a:lnSpc>
                          <a:spcPct val="100000"/>
                        </a:lnSpc>
                        <a:buFont typeface="Arial" panose="05000000000000000000" pitchFamily="2" charset="2"/>
                        <a:buNone/>
                      </a:pPr>
                      <a:endParaRPr lang="en-GB" sz="2400" dirty="0">
                        <a:latin typeface="Calibri"/>
                        <a:cs typeface="Arial"/>
                      </a:endParaRPr>
                    </a:p>
                    <a:p>
                      <a:pPr>
                        <a:lnSpc>
                          <a:spcPct val="100000"/>
                        </a:lnSpc>
                        <a:buFont typeface="Arial" panose="05000000000000000000" pitchFamily="2" charset="2"/>
                        <a:buNone/>
                      </a:pPr>
                      <a:r>
                        <a:rPr lang="en-GB" sz="2400" dirty="0">
                          <a:latin typeface="Calibri"/>
                          <a:cs typeface="Arial"/>
                        </a:rPr>
                        <a:t>Will it help further your argument?  </a:t>
                      </a:r>
                    </a:p>
                    <a:p>
                      <a:pPr>
                        <a:lnSpc>
                          <a:spcPct val="100000"/>
                        </a:lnSpc>
                        <a:buFont typeface="Arial" panose="05000000000000000000" pitchFamily="2" charset="2"/>
                        <a:buNone/>
                      </a:pPr>
                      <a:r>
                        <a:rPr lang="en-GB" sz="2400" dirty="0">
                          <a:latin typeface="Calibri"/>
                          <a:cs typeface="Arial"/>
                        </a:rPr>
                        <a:t>          </a:t>
                      </a:r>
                      <a:endParaRPr lang="en-GB" sz="2400" dirty="0">
                        <a:latin typeface="Calibri"/>
                        <a:cs typeface="Calibri Light"/>
                      </a:endParaRPr>
                    </a:p>
                  </a:txBody>
                  <a:tcPr>
                    <a:solidFill>
                      <a:schemeClr val="accent4">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latin typeface="Calibri"/>
                          <a:cs typeface="Arial"/>
                        </a:rPr>
                        <a:t>What are the author’s credentials?</a:t>
                      </a:r>
                      <a:endParaRPr lang="en-GB" sz="2400" dirty="0">
                        <a:latin typeface="Calibri"/>
                        <a:cs typeface="Calibri Light"/>
                      </a:endParaRPr>
                    </a:p>
                    <a:p>
                      <a:r>
                        <a:rPr lang="en-GB" sz="1800" dirty="0">
                          <a:latin typeface="Calibri"/>
                          <a:cs typeface="Arial"/>
                        </a:rPr>
                        <a:t>                            </a:t>
                      </a:r>
                      <a:endParaRPr lang="en-GB" dirty="0"/>
                    </a:p>
                  </a:txBody>
                  <a:tcPr>
                    <a:solidFill>
                      <a:schemeClr val="accent4">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latin typeface="Calibri"/>
                          <a:cs typeface="Arial"/>
                        </a:rPr>
                        <a:t>Can it be verified - is it supported by evidence?</a:t>
                      </a:r>
                      <a:endParaRPr lang="en-GB" sz="2400" dirty="0">
                        <a:latin typeface="Calibri"/>
                        <a:cs typeface="Calibri Light"/>
                      </a:endParaRPr>
                    </a:p>
                    <a:p>
                      <a:endParaRPr lang="en-GB" dirty="0"/>
                    </a:p>
                  </a:txBody>
                  <a:tcPr>
                    <a:solidFill>
                      <a:schemeClr val="accent4">
                        <a:lumMod val="20000"/>
                        <a:lumOff val="80000"/>
                      </a:schemeClr>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400" dirty="0">
                          <a:latin typeface="Calibri"/>
                          <a:cs typeface="Arial"/>
                        </a:rPr>
                        <a:t>What are the author’s credentials?</a:t>
                      </a:r>
                      <a:endParaRPr lang="en-GB" sz="2400" dirty="0">
                        <a:latin typeface="Calibri"/>
                        <a:cs typeface="Calibri Light"/>
                      </a:endParaRPr>
                    </a:p>
                  </a:txBody>
                  <a:tcPr>
                    <a:solidFill>
                      <a:schemeClr val="accent4">
                        <a:lumMod val="20000"/>
                        <a:lumOff val="80000"/>
                      </a:schemeClr>
                    </a:solidFill>
                  </a:tcPr>
                </a:tc>
                <a:extLst>
                  <a:ext uri="{0D108BD9-81ED-4DB2-BD59-A6C34878D82A}">
                    <a16:rowId xmlns:a16="http://schemas.microsoft.com/office/drawing/2014/main" val="3345666692"/>
                  </a:ext>
                </a:extLst>
              </a:tr>
            </a:tbl>
          </a:graphicData>
        </a:graphic>
      </p:graphicFrame>
      <p:sp>
        <p:nvSpPr>
          <p:cNvPr id="9" name="TextBox 8">
            <a:extLst>
              <a:ext uri="{FF2B5EF4-FFF2-40B4-BE49-F238E27FC236}">
                <a16:creationId xmlns:a16="http://schemas.microsoft.com/office/drawing/2014/main" id="{F3B36C25-7633-FB7E-C990-F38B4FA5AC26}"/>
              </a:ext>
            </a:extLst>
          </p:cNvPr>
          <p:cNvSpPr txBox="1"/>
          <p:nvPr/>
        </p:nvSpPr>
        <p:spPr>
          <a:xfrm>
            <a:off x="9524576" y="1520267"/>
            <a:ext cx="2306782" cy="584775"/>
          </a:xfrm>
          <a:prstGeom prst="rect">
            <a:avLst/>
          </a:prstGeom>
          <a:noFill/>
        </p:spPr>
        <p:txBody>
          <a:bodyPr wrap="square" rtlCol="0">
            <a:spAutoFit/>
          </a:bodyPr>
          <a:lstStyle/>
          <a:p>
            <a:r>
              <a:rPr lang="en-GB" sz="3200" b="1" dirty="0">
                <a:latin typeface="Calibri "/>
              </a:rPr>
              <a:t>CRAAP Test.</a:t>
            </a:r>
          </a:p>
        </p:txBody>
      </p:sp>
      <p:sp>
        <p:nvSpPr>
          <p:cNvPr id="2" name="TextBox 1">
            <a:extLst>
              <a:ext uri="{FF2B5EF4-FFF2-40B4-BE49-F238E27FC236}">
                <a16:creationId xmlns:a16="http://schemas.microsoft.com/office/drawing/2014/main" id="{37EAC330-6313-BC16-5233-6163634B17AF}"/>
              </a:ext>
            </a:extLst>
          </p:cNvPr>
          <p:cNvSpPr txBox="1"/>
          <p:nvPr/>
        </p:nvSpPr>
        <p:spPr>
          <a:xfrm>
            <a:off x="187742" y="5808239"/>
            <a:ext cx="5392176" cy="400110"/>
          </a:xfrm>
          <a:prstGeom prst="rect">
            <a:avLst/>
          </a:prstGeom>
          <a:noFill/>
        </p:spPr>
        <p:txBody>
          <a:bodyPr wrap="square" rtlCol="0">
            <a:spAutoFit/>
          </a:bodyPr>
          <a:lstStyle/>
          <a:p>
            <a:r>
              <a:rPr lang="en-GB" sz="2000" dirty="0">
                <a:latin typeface="Calibri" panose="020F0502020204030204" pitchFamily="34" charset="0"/>
                <a:cs typeface="Calibri" panose="020F0502020204030204" pitchFamily="34" charset="0"/>
                <a:hlinkClick r:id="rId3"/>
              </a:rPr>
              <a:t>InfoSkills Section – Evaluating Information</a:t>
            </a:r>
            <a:r>
              <a:rPr lang="en-GB" sz="2000" dirty="0">
                <a:latin typeface="Calibri" panose="020F0502020204030204" pitchFamily="34" charset="0"/>
                <a:cs typeface="Calibri" panose="020F0502020204030204" pitchFamily="34" charset="0"/>
              </a:rPr>
              <a:t>. </a:t>
            </a:r>
          </a:p>
        </p:txBody>
      </p:sp>
    </p:spTree>
    <p:extLst>
      <p:ext uri="{BB962C8B-B14F-4D97-AF65-F5344CB8AC3E}">
        <p14:creationId xmlns:p14="http://schemas.microsoft.com/office/powerpoint/2010/main" val="15723308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3EE0831F-38EB-4CA3-1C36-01F9F2FF7084}"/>
              </a:ext>
            </a:extLst>
          </p:cNvPr>
          <p:cNvSpPr>
            <a:spLocks noGrp="1"/>
          </p:cNvSpPr>
          <p:nvPr>
            <p:ph type="title"/>
          </p:nvPr>
        </p:nvSpPr>
        <p:spPr>
          <a:xfrm>
            <a:off x="370214" y="498916"/>
            <a:ext cx="8394223" cy="1003916"/>
          </a:xfrm>
        </p:spPr>
        <p:txBody>
          <a:bodyPr>
            <a:noAutofit/>
          </a:bodyPr>
          <a:lstStyle/>
          <a:p>
            <a:r>
              <a:rPr lang="en-US" dirty="0">
                <a:solidFill>
                  <a:schemeClr val="bg1"/>
                </a:solidFill>
                <a:latin typeface="Aptos Display (Headings)"/>
                <a:ea typeface="Calibri" panose="020F0502020204030204" pitchFamily="34" charset="0"/>
                <a:cs typeface="Calibri" panose="020F0502020204030204" pitchFamily="34" charset="0"/>
              </a:rPr>
              <a:t>We also provide digital support.</a:t>
            </a:r>
            <a:br>
              <a:rPr lang="en-US" dirty="0">
                <a:solidFill>
                  <a:schemeClr val="bg1"/>
                </a:solidFill>
                <a:latin typeface="Aptos Display (Headings)"/>
              </a:rPr>
            </a:br>
            <a:endParaRPr lang="en-US" dirty="0">
              <a:solidFill>
                <a:schemeClr val="bg1"/>
              </a:solidFill>
              <a:latin typeface="Aptos Display (Headings)"/>
            </a:endParaRPr>
          </a:p>
        </p:txBody>
      </p:sp>
      <p:sp>
        <p:nvSpPr>
          <p:cNvPr id="2" name="Text Placeholder 4">
            <a:extLst>
              <a:ext uri="{FF2B5EF4-FFF2-40B4-BE49-F238E27FC236}">
                <a16:creationId xmlns:a16="http://schemas.microsoft.com/office/drawing/2014/main" id="{88B7F9D4-2425-1C36-C71C-1E46139BC4DF}"/>
              </a:ext>
            </a:extLst>
          </p:cNvPr>
          <p:cNvSpPr txBox="1">
            <a:spLocks/>
          </p:cNvSpPr>
          <p:nvPr/>
        </p:nvSpPr>
        <p:spPr>
          <a:xfrm>
            <a:off x="370214" y="2121433"/>
            <a:ext cx="4536395" cy="4323181"/>
          </a:xfrm>
          <a:prstGeom prst="rect">
            <a:avLst/>
          </a:prstGeom>
        </p:spPr>
        <p:txBody>
          <a:bodyPr/>
          <a:lstStyle>
            <a:lvl1pPr marL="228600" indent="-228600" algn="l" defTabSz="914400" rtl="0" eaLnBrk="1" latinLnBrk="0" hangingPunct="1">
              <a:lnSpc>
                <a:spcPct val="90000"/>
              </a:lnSpc>
              <a:spcBef>
                <a:spcPts val="1000"/>
              </a:spcBef>
              <a:buFont typeface="Wingdings" panose="05000000000000000000" pitchFamily="2" charset="2"/>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Wingdings" panose="05000000000000000000" pitchFamily="2" charset="2"/>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Wingdings" panose="05000000000000000000" pitchFamily="2" charset="2"/>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Wingdings" panose="05000000000000000000" pitchFamily="2" charset="2"/>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Wingdings" panose="05000000000000000000" pitchFamily="2" charset="2"/>
              <a:buNone/>
            </a:pPr>
            <a:endParaRPr lang="en-GB" sz="2500" dirty="0">
              <a:latin typeface="Calibri" panose="020F0502020204030204" pitchFamily="34" charset="0"/>
              <a:ea typeface="Calibri" panose="020F0502020204030204" pitchFamily="34" charset="0"/>
              <a:cs typeface="Calibri" panose="020F0502020204030204" pitchFamily="34" charset="0"/>
            </a:endParaRPr>
          </a:p>
          <a:p>
            <a:pPr marL="0" indent="0">
              <a:buFont typeface="Wingdings" panose="05000000000000000000" pitchFamily="2" charset="2"/>
              <a:buNone/>
            </a:pPr>
            <a:r>
              <a:rPr lang="en-GB" sz="2500" dirty="0">
                <a:latin typeface="Calibri" panose="020F0502020204030204" pitchFamily="34" charset="0"/>
                <a:ea typeface="Calibri" panose="020F0502020204030204" pitchFamily="34" charset="0"/>
                <a:cs typeface="Calibri" panose="020F0502020204030204" pitchFamily="34" charset="0"/>
              </a:rPr>
              <a:t>Explore to find:  </a:t>
            </a:r>
          </a:p>
          <a:p>
            <a:pPr>
              <a:buFont typeface="Arial" panose="020B0604020202020204" pitchFamily="34" charset="0"/>
              <a:buChar char="•"/>
            </a:pPr>
            <a:r>
              <a:rPr lang="en-GB" sz="2500" dirty="0">
                <a:latin typeface="Calibri" panose="020F0502020204030204" pitchFamily="34" charset="0"/>
                <a:ea typeface="Calibri" panose="020F0502020204030204" pitchFamily="34" charset="0"/>
                <a:cs typeface="Calibri" panose="020F0502020204030204" pitchFamily="34" charset="0"/>
              </a:rPr>
              <a:t>A collection of tools and resources to help you develop your digital skills. </a:t>
            </a:r>
          </a:p>
          <a:p>
            <a:pPr marL="0" indent="0">
              <a:buNone/>
            </a:pPr>
            <a:endParaRPr lang="en-GB" sz="2500" dirty="0">
              <a:solidFill>
                <a:srgbClr val="4A4A4B"/>
              </a:solidFill>
              <a:latin typeface="Calibri" panose="020F0502020204030204" pitchFamily="34" charset="0"/>
              <a:ea typeface="Calibri" panose="020F0502020204030204" pitchFamily="34" charset="0"/>
              <a:cs typeface="Calibri" panose="020F0502020204030204" pitchFamily="34" charset="0"/>
            </a:endParaRPr>
          </a:p>
          <a:p>
            <a:pPr>
              <a:buFont typeface="Arial" panose="020B0604020202020204" pitchFamily="34" charset="0"/>
              <a:buChar char="•"/>
            </a:pPr>
            <a:r>
              <a:rPr lang="en-GB" sz="2500" dirty="0">
                <a:latin typeface="Calibri" panose="020F0502020204030204" pitchFamily="34" charset="0"/>
                <a:ea typeface="Calibri" panose="020F0502020204030204" pitchFamily="34" charset="0"/>
                <a:cs typeface="Calibri" panose="020F0502020204030204" pitchFamily="34" charset="0"/>
              </a:rPr>
              <a:t>Each institute has a </a:t>
            </a:r>
            <a:r>
              <a:rPr lang="en-GB" sz="2500" b="1" dirty="0">
                <a:latin typeface="Calibri" panose="020F0502020204030204" pitchFamily="34" charset="0"/>
                <a:ea typeface="Calibri" panose="020F0502020204030204" pitchFamily="34" charset="0"/>
                <a:cs typeface="Calibri" panose="020F0502020204030204" pitchFamily="34" charset="0"/>
              </a:rPr>
              <a:t>Digital Skills Advisor.</a:t>
            </a:r>
            <a:r>
              <a:rPr lang="en-GB" sz="2500" dirty="0">
                <a:latin typeface="Calibri" panose="020F0502020204030204" pitchFamily="34" charset="0"/>
                <a:ea typeface="Calibri" panose="020F0502020204030204" pitchFamily="34" charset="0"/>
                <a:cs typeface="Calibri" panose="020F0502020204030204" pitchFamily="34" charset="0"/>
              </a:rPr>
              <a:t> The IMH advisor is Jessica Hill.</a:t>
            </a:r>
          </a:p>
        </p:txBody>
      </p:sp>
      <p:sp>
        <p:nvSpPr>
          <p:cNvPr id="4" name="TextBox 3">
            <a:extLst>
              <a:ext uri="{FF2B5EF4-FFF2-40B4-BE49-F238E27FC236}">
                <a16:creationId xmlns:a16="http://schemas.microsoft.com/office/drawing/2014/main" id="{66991503-AA45-971E-018F-D21B1FB73BB9}"/>
              </a:ext>
            </a:extLst>
          </p:cNvPr>
          <p:cNvSpPr txBox="1"/>
          <p:nvPr/>
        </p:nvSpPr>
        <p:spPr>
          <a:xfrm>
            <a:off x="228600" y="1502832"/>
            <a:ext cx="11734800" cy="754053"/>
          </a:xfrm>
          <a:prstGeom prst="rect">
            <a:avLst/>
          </a:prstGeom>
          <a:noFill/>
        </p:spPr>
        <p:txBody>
          <a:bodyPr wrap="square" rtlCol="0">
            <a:spAutoFit/>
          </a:bodyPr>
          <a:lstStyle/>
          <a:p>
            <a:r>
              <a:rPr lang="en-GB" sz="2500" dirty="0">
                <a:latin typeface="Calibri" panose="020F0502020204030204" pitchFamily="34" charset="0"/>
                <a:ea typeface="Calibri" panose="020F0502020204030204" pitchFamily="34" charset="0"/>
                <a:cs typeface="Calibri" panose="020F0502020204030204" pitchFamily="34" charset="0"/>
              </a:rPr>
              <a:t>The </a:t>
            </a:r>
            <a:r>
              <a:rPr lang="en-GB" sz="2500" dirty="0" err="1">
                <a:latin typeface="Calibri" panose="020F0502020204030204" pitchFamily="34" charset="0"/>
                <a:ea typeface="Calibri" panose="020F0502020204030204" pitchFamily="34" charset="0"/>
                <a:cs typeface="Calibri" panose="020F0502020204030204" pitchFamily="34" charset="0"/>
                <a:hlinkClick r:id="rId3"/>
              </a:rPr>
              <a:t>DigiCentre</a:t>
            </a:r>
            <a:r>
              <a:rPr lang="en-GB" sz="2500" dirty="0">
                <a:latin typeface="Calibri" panose="020F0502020204030204" pitchFamily="34" charset="0"/>
                <a:ea typeface="Calibri" panose="020F0502020204030204" pitchFamily="34" charset="0"/>
                <a:cs typeface="Calibri" panose="020F0502020204030204" pitchFamily="34" charset="0"/>
              </a:rPr>
              <a:t> is a one-stop shop for all the digital skills needs of both staff and students. </a:t>
            </a:r>
          </a:p>
          <a:p>
            <a:endParaRPr lang="en-GB" dirty="0"/>
          </a:p>
        </p:txBody>
      </p:sp>
      <p:pic>
        <p:nvPicPr>
          <p:cNvPr id="5" name="Picture 4">
            <a:extLst>
              <a:ext uri="{FF2B5EF4-FFF2-40B4-BE49-F238E27FC236}">
                <a16:creationId xmlns:a16="http://schemas.microsoft.com/office/drawing/2014/main" id="{3C2E184A-F8E7-3F6F-3CD2-9099ED2AD74D}"/>
              </a:ext>
            </a:extLst>
          </p:cNvPr>
          <p:cNvPicPr>
            <a:picLocks noChangeAspect="1"/>
          </p:cNvPicPr>
          <p:nvPr/>
        </p:nvPicPr>
        <p:blipFill>
          <a:blip r:embed="rId4"/>
          <a:stretch>
            <a:fillRect/>
          </a:stretch>
        </p:blipFill>
        <p:spPr>
          <a:xfrm>
            <a:off x="4786117" y="2121433"/>
            <a:ext cx="7177283" cy="3820892"/>
          </a:xfrm>
          <a:prstGeom prst="rect">
            <a:avLst/>
          </a:prstGeom>
        </p:spPr>
      </p:pic>
    </p:spTree>
    <p:extLst>
      <p:ext uri="{BB962C8B-B14F-4D97-AF65-F5344CB8AC3E}">
        <p14:creationId xmlns:p14="http://schemas.microsoft.com/office/powerpoint/2010/main" val="18858224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5938" y="64771"/>
            <a:ext cx="10515600" cy="1325563"/>
          </a:xfrm>
        </p:spPr>
        <p:txBody>
          <a:bodyPr/>
          <a:lstStyle/>
          <a:p>
            <a:r>
              <a:rPr lang="en-GB" dirty="0">
                <a:solidFill>
                  <a:schemeClr val="bg1"/>
                </a:solidFill>
                <a:cs typeface="Calibri"/>
              </a:rPr>
              <a:t>Help is Always Available.</a:t>
            </a:r>
            <a:endParaRPr lang="en-GB" dirty="0">
              <a:solidFill>
                <a:schemeClr val="bg1"/>
              </a:solidFill>
            </a:endParaRPr>
          </a:p>
        </p:txBody>
      </p:sp>
      <p:sp>
        <p:nvSpPr>
          <p:cNvPr id="3" name="Content Placeholder 2"/>
          <p:cNvSpPr>
            <a:spLocks noGrp="1"/>
          </p:cNvSpPr>
          <p:nvPr>
            <p:ph sz="quarter" idx="10"/>
          </p:nvPr>
        </p:nvSpPr>
        <p:spPr>
          <a:xfrm>
            <a:off x="44923" y="1390334"/>
            <a:ext cx="6114412" cy="4561760"/>
          </a:xfrm>
        </p:spPr>
        <p:txBody>
          <a:bodyPr>
            <a:normAutofit/>
          </a:bodyPr>
          <a:lstStyle/>
          <a:p>
            <a:pPr marL="0" indent="0">
              <a:lnSpc>
                <a:spcPct val="100000"/>
              </a:lnSpc>
              <a:spcBef>
                <a:spcPts val="0"/>
              </a:spcBef>
              <a:buNone/>
            </a:pPr>
            <a:r>
              <a:rPr lang="en-GB" sz="2000" dirty="0">
                <a:latin typeface="Arial" panose="020B0604020202020204" pitchFamily="34" charset="0"/>
                <a:cs typeface="Arial" panose="020B0604020202020204" pitchFamily="34" charset="0"/>
              </a:rPr>
              <a:t>For help with research and referencing queries or for help with digital skills advice </a:t>
            </a:r>
            <a:endParaRPr lang="en-US" sz="2000" dirty="0">
              <a:latin typeface="Arial" panose="020B0604020202020204" pitchFamily="34" charset="0"/>
              <a:ea typeface="+mn-lt"/>
              <a:cs typeface="Arial" panose="020B0604020202020204" pitchFamily="34" charset="0"/>
            </a:endParaRPr>
          </a:p>
          <a:p>
            <a:pPr marL="0" indent="0">
              <a:lnSpc>
                <a:spcPct val="100000"/>
              </a:lnSpc>
              <a:spcBef>
                <a:spcPts val="0"/>
              </a:spcBef>
              <a:buNone/>
            </a:pPr>
            <a:endParaRPr lang="en-GB" sz="2000" dirty="0">
              <a:latin typeface="Arial" panose="020B0604020202020204" pitchFamily="34" charset="0"/>
              <a:ea typeface="+mn-lt"/>
              <a:cs typeface="Arial" panose="020B0604020202020204" pitchFamily="34" charset="0"/>
            </a:endParaRPr>
          </a:p>
          <a:p>
            <a:pPr marL="0" indent="0">
              <a:lnSpc>
                <a:spcPct val="100000"/>
              </a:lnSpc>
              <a:spcBef>
                <a:spcPts val="0"/>
              </a:spcBef>
              <a:buNone/>
            </a:pPr>
            <a:r>
              <a:rPr lang="en-GB" sz="2000" b="1" dirty="0">
                <a:latin typeface="Arial" panose="020B0604020202020204" pitchFamily="34" charset="0"/>
                <a:cs typeface="Arial" panose="020B0604020202020204" pitchFamily="34" charset="0"/>
              </a:rPr>
              <a:t>Connie Davage </a:t>
            </a:r>
            <a:r>
              <a:rPr lang="en-GB" sz="2000" dirty="0">
                <a:latin typeface="Arial" panose="020B0604020202020204" pitchFamily="34" charset="0"/>
                <a:cs typeface="Arial" panose="020B0604020202020204" pitchFamily="34" charset="0"/>
              </a:rPr>
              <a:t>Academic Liaison Librarian </a:t>
            </a:r>
          </a:p>
          <a:p>
            <a:pPr marL="0" indent="0">
              <a:lnSpc>
                <a:spcPct val="100000"/>
              </a:lnSpc>
              <a:spcBef>
                <a:spcPts val="0"/>
              </a:spcBef>
              <a:buNone/>
            </a:pPr>
            <a:r>
              <a:rPr lang="en-GB" sz="2000" dirty="0">
                <a:latin typeface="Arial" panose="020B0604020202020204" pitchFamily="34" charset="0"/>
                <a:cs typeface="Arial" panose="020B0604020202020204" pitchFamily="34" charset="0"/>
                <a:hlinkClick r:id="rId3"/>
              </a:rPr>
              <a:t>c.davage@uwtsd.ac.uk</a:t>
            </a:r>
            <a:r>
              <a:rPr lang="en-GB" sz="2000" dirty="0">
                <a:latin typeface="Arial" panose="020B0604020202020204" pitchFamily="34" charset="0"/>
                <a:cs typeface="Arial" panose="020B0604020202020204" pitchFamily="34" charset="0"/>
              </a:rPr>
              <a:t>  </a:t>
            </a:r>
          </a:p>
          <a:p>
            <a:pPr marL="0" indent="0">
              <a:lnSpc>
                <a:spcPct val="100000"/>
              </a:lnSpc>
              <a:spcBef>
                <a:spcPts val="0"/>
              </a:spcBef>
              <a:buNone/>
            </a:pPr>
            <a:r>
              <a:rPr lang="en-GB" sz="2000" b="1">
                <a:latin typeface="Arial" panose="020B0604020202020204" pitchFamily="34" charset="0"/>
                <a:cs typeface="Arial" panose="020B0604020202020204" pitchFamily="34" charset="0"/>
              </a:rPr>
              <a:t>Jessica Hill </a:t>
            </a:r>
            <a:r>
              <a:rPr lang="en-GB" sz="2000">
                <a:latin typeface="Arial" panose="020B0604020202020204" pitchFamily="34" charset="0"/>
                <a:cs typeface="Arial" panose="020B0604020202020204" pitchFamily="34" charset="0"/>
              </a:rPr>
              <a:t>Digital </a:t>
            </a:r>
            <a:r>
              <a:rPr lang="en-GB" sz="2000" dirty="0">
                <a:latin typeface="Arial" panose="020B0604020202020204" pitchFamily="34" charset="0"/>
                <a:cs typeface="Arial" panose="020B0604020202020204" pitchFamily="34" charset="0"/>
              </a:rPr>
              <a:t>Skills Advisor</a:t>
            </a:r>
          </a:p>
          <a:p>
            <a:pPr marL="0" indent="0">
              <a:lnSpc>
                <a:spcPct val="100000"/>
              </a:lnSpc>
              <a:spcBef>
                <a:spcPts val="0"/>
              </a:spcBef>
              <a:buNone/>
            </a:pPr>
            <a:r>
              <a:rPr lang="en-GB" sz="2000" dirty="0">
                <a:latin typeface="Arial" panose="020B0604020202020204" pitchFamily="34" charset="0"/>
                <a:cs typeface="Arial" panose="020B0604020202020204" pitchFamily="34" charset="0"/>
                <a:hlinkClick r:id="rId4"/>
              </a:rPr>
              <a:t>j.hill@uwtsd.ac.uk</a:t>
            </a:r>
            <a:r>
              <a:rPr lang="en-GB" sz="2000" dirty="0">
                <a:latin typeface="Arial" panose="020B0604020202020204" pitchFamily="34" charset="0"/>
                <a:cs typeface="Arial" panose="020B0604020202020204" pitchFamily="34" charset="0"/>
              </a:rPr>
              <a:t> </a:t>
            </a:r>
          </a:p>
          <a:p>
            <a:pPr marL="0" indent="0">
              <a:lnSpc>
                <a:spcPct val="100000"/>
              </a:lnSpc>
              <a:spcBef>
                <a:spcPts val="0"/>
              </a:spcBef>
              <a:buNone/>
            </a:pPr>
            <a:endParaRPr lang="en-GB" sz="2000" dirty="0">
              <a:latin typeface="Arial" panose="020B0604020202020204" pitchFamily="34" charset="0"/>
              <a:ea typeface="+mn-lt"/>
              <a:cs typeface="Arial" panose="020B0604020202020204" pitchFamily="34" charset="0"/>
            </a:endParaRPr>
          </a:p>
          <a:p>
            <a:pPr marL="0" indent="0">
              <a:lnSpc>
                <a:spcPct val="100000"/>
              </a:lnSpc>
              <a:spcBef>
                <a:spcPts val="0"/>
              </a:spcBef>
              <a:buNone/>
            </a:pPr>
            <a:r>
              <a:rPr lang="en-GB" sz="2000" dirty="0">
                <a:latin typeface="Arial" panose="020B0604020202020204" pitchFamily="34" charset="0"/>
                <a:ea typeface="+mn-lt"/>
                <a:cs typeface="Arial" panose="020B0604020202020204" pitchFamily="34" charset="0"/>
              </a:rPr>
              <a:t>For help with your librarian or Digital Skills Advisor from this page:</a:t>
            </a:r>
            <a:endParaRPr lang="en-GB" sz="2000" dirty="0">
              <a:latin typeface="Arial" panose="020B0604020202020204" pitchFamily="34" charset="0"/>
              <a:cs typeface="Arial" panose="020B0604020202020204" pitchFamily="34" charset="0"/>
            </a:endParaRPr>
          </a:p>
          <a:p>
            <a:pPr marL="0" indent="0">
              <a:lnSpc>
                <a:spcPct val="100000"/>
              </a:lnSpc>
              <a:spcBef>
                <a:spcPts val="0"/>
              </a:spcBef>
              <a:buNone/>
            </a:pPr>
            <a:r>
              <a:rPr lang="en-GB" sz="2000" dirty="0">
                <a:latin typeface="Arial" panose="020B0604020202020204" pitchFamily="34" charset="0"/>
                <a:ea typeface="+mn-lt"/>
                <a:cs typeface="Arial" panose="020B0604020202020204" pitchFamily="34" charset="0"/>
                <a:hlinkClick r:id="rId5"/>
              </a:rPr>
              <a:t>Book an appointment</a:t>
            </a:r>
            <a:endParaRPr lang="en-GB" sz="2000" dirty="0">
              <a:latin typeface="Arial" panose="020B0604020202020204" pitchFamily="34" charset="0"/>
              <a:ea typeface="+mn-lt"/>
              <a:cs typeface="Arial" panose="020B0604020202020204" pitchFamily="34" charset="0"/>
            </a:endParaRPr>
          </a:p>
          <a:p>
            <a:pPr marL="0" indent="0">
              <a:lnSpc>
                <a:spcPct val="100000"/>
              </a:lnSpc>
              <a:spcBef>
                <a:spcPts val="0"/>
              </a:spcBef>
              <a:buNone/>
            </a:pPr>
            <a:endParaRPr lang="en-GB" sz="2000" dirty="0">
              <a:latin typeface="Arial" panose="020B0604020202020204" pitchFamily="34" charset="0"/>
              <a:ea typeface="+mn-lt"/>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General queries and help with loans:</a:t>
            </a:r>
          </a:p>
          <a:p>
            <a:pPr marL="0" indent="0">
              <a:buNone/>
            </a:pPr>
            <a:r>
              <a:rPr lang="en-GB" sz="2000" dirty="0">
                <a:latin typeface="Arial" panose="020B0604020202020204" pitchFamily="34" charset="0"/>
                <a:cs typeface="Arial" panose="020B0604020202020204" pitchFamily="34" charset="0"/>
                <a:hlinkClick r:id="rId6"/>
              </a:rPr>
              <a:t>library@uwtsd.ac.uk</a:t>
            </a:r>
            <a:r>
              <a:rPr lang="en-GB" sz="2000" dirty="0">
                <a:latin typeface="Arial" panose="020B0604020202020204" pitchFamily="34" charset="0"/>
                <a:cs typeface="Arial" panose="020B0604020202020204" pitchFamily="34" charset="0"/>
              </a:rPr>
              <a:t> </a:t>
            </a:r>
            <a:endParaRPr lang="en-US" sz="2000" dirty="0">
              <a:latin typeface="Arial" panose="020B0604020202020204" pitchFamily="34" charset="0"/>
              <a:ea typeface="+mn-lt"/>
              <a:cs typeface="Arial" panose="020B0604020202020204" pitchFamily="34" charset="0"/>
            </a:endParaRPr>
          </a:p>
          <a:p>
            <a:pPr marL="0" indent="0" fontAlgn="base">
              <a:spcBef>
                <a:spcPct val="0"/>
              </a:spcBef>
              <a:spcAft>
                <a:spcPct val="0"/>
              </a:spcAft>
              <a:buNone/>
            </a:pPr>
            <a:endParaRPr lang="en-GB" sz="2000" dirty="0">
              <a:latin typeface="Arial" panose="020B0604020202020204" pitchFamily="34" charset="0"/>
              <a:cs typeface="Arial" panose="020B0604020202020204" pitchFamily="34" charset="0"/>
            </a:endParaRPr>
          </a:p>
          <a:p>
            <a:pPr marL="0" indent="0" fontAlgn="base">
              <a:spcBef>
                <a:spcPct val="0"/>
              </a:spcBef>
              <a:spcAft>
                <a:spcPct val="0"/>
              </a:spcAft>
              <a:buNone/>
            </a:pPr>
            <a:endParaRPr lang="en-GB" sz="2000" dirty="0">
              <a:latin typeface="Arial" panose="020B0604020202020204" pitchFamily="34" charset="0"/>
              <a:cs typeface="Arial" panose="020B0604020202020204" pitchFamily="34" charset="0"/>
            </a:endParaRPr>
          </a:p>
          <a:p>
            <a:pPr marL="0" indent="0" fontAlgn="base">
              <a:spcBef>
                <a:spcPct val="0"/>
              </a:spcBef>
              <a:spcAft>
                <a:spcPct val="0"/>
              </a:spcAft>
              <a:buNone/>
            </a:pPr>
            <a:endParaRPr lang="en-GB" altLang="en-US" sz="2000" dirty="0">
              <a:latin typeface="Arial" panose="020B0604020202020204" pitchFamily="34" charset="0"/>
              <a:ea typeface="Segoe UI" panose="020B0502040204020203" pitchFamily="34" charset="0"/>
              <a:cs typeface="Arial" panose="020B0604020202020204" pitchFamily="34" charset="0"/>
            </a:endParaRPr>
          </a:p>
          <a:p>
            <a:pPr marL="0" indent="0" fontAlgn="base">
              <a:spcBef>
                <a:spcPct val="0"/>
              </a:spcBef>
              <a:spcAft>
                <a:spcPct val="0"/>
              </a:spcAft>
              <a:buNone/>
            </a:pPr>
            <a:endParaRPr lang="en-GB" altLang="en-US" sz="2000" dirty="0">
              <a:latin typeface="Arial" panose="020B0604020202020204" pitchFamily="34" charset="0"/>
              <a:ea typeface="Segoe UI" panose="020B0502040204020203" pitchFamily="34" charset="0"/>
              <a:cs typeface="Arial" panose="020B0604020202020204" pitchFamily="34" charset="0"/>
            </a:endParaRPr>
          </a:p>
        </p:txBody>
      </p:sp>
      <p:pic>
        <p:nvPicPr>
          <p:cNvPr id="5" name="Picture 4" descr="A tablet with words on it&#10;&#10;Description automatically generated">
            <a:extLst>
              <a:ext uri="{FF2B5EF4-FFF2-40B4-BE49-F238E27FC236}">
                <a16:creationId xmlns:a16="http://schemas.microsoft.com/office/drawing/2014/main" id="{424F0ED0-855D-E132-ECD4-DD4CC29F09E0}"/>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6077588" y="2199835"/>
            <a:ext cx="6114412" cy="4076274"/>
          </a:xfrm>
          <a:prstGeom prst="rect">
            <a:avLst/>
          </a:prstGeom>
        </p:spPr>
      </p:pic>
      <p:sp>
        <p:nvSpPr>
          <p:cNvPr id="6" name="TextBox 5">
            <a:extLst>
              <a:ext uri="{FF2B5EF4-FFF2-40B4-BE49-F238E27FC236}">
                <a16:creationId xmlns:a16="http://schemas.microsoft.com/office/drawing/2014/main" id="{5DE0000B-848B-66E6-E880-10E534826D10}"/>
              </a:ext>
            </a:extLst>
          </p:cNvPr>
          <p:cNvSpPr txBox="1"/>
          <p:nvPr/>
        </p:nvSpPr>
        <p:spPr>
          <a:xfrm>
            <a:off x="952500" y="6858000"/>
            <a:ext cx="10287000" cy="230832"/>
          </a:xfrm>
          <a:prstGeom prst="rect">
            <a:avLst/>
          </a:prstGeom>
          <a:noFill/>
        </p:spPr>
        <p:txBody>
          <a:bodyPr wrap="square" rtlCol="0">
            <a:spAutoFit/>
          </a:bodyPr>
          <a:lstStyle/>
          <a:p>
            <a:r>
              <a:rPr lang="en-GB" sz="900">
                <a:hlinkClick r:id="rId8" tooltip="https://www.thebluediamondgallery.com/tablet/a/assistance.html"/>
              </a:rPr>
              <a:t>This Photo</a:t>
            </a:r>
            <a:r>
              <a:rPr lang="en-GB" sz="900"/>
              <a:t> by Unknown Author is licensed under </a:t>
            </a:r>
            <a:r>
              <a:rPr lang="en-GB" sz="900">
                <a:hlinkClick r:id="rId9" tooltip="https://creativecommons.org/licenses/by-sa/3.0/"/>
              </a:rPr>
              <a:t>CC BY-SA</a:t>
            </a:r>
            <a:endParaRPr lang="en-GB" sz="900"/>
          </a:p>
        </p:txBody>
      </p:sp>
    </p:spTree>
    <p:extLst>
      <p:ext uri="{BB962C8B-B14F-4D97-AF65-F5344CB8AC3E}">
        <p14:creationId xmlns:p14="http://schemas.microsoft.com/office/powerpoint/2010/main" val="32036921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title 1">
            <a:extLst>
              <a:ext uri="{FF2B5EF4-FFF2-40B4-BE49-F238E27FC236}">
                <a16:creationId xmlns:a16="http://schemas.microsoft.com/office/drawing/2014/main" id="{3F46DF74-23C4-84D7-EFD0-198896278FEB}"/>
              </a:ext>
            </a:extLst>
          </p:cNvPr>
          <p:cNvSpPr>
            <a:spLocks noGrp="1"/>
          </p:cNvSpPr>
          <p:nvPr>
            <p:ph type="subTitle" idx="1"/>
          </p:nvPr>
        </p:nvSpPr>
        <p:spPr/>
        <p:txBody>
          <a:bodyPr>
            <a:normAutofit/>
          </a:bodyPr>
          <a:lstStyle/>
          <a:p>
            <a:r>
              <a:rPr lang="en-GB" sz="2200"/>
              <a:t>If you have a couple of minutes, please scan the QR code and complete the feedback form.</a:t>
            </a:r>
          </a:p>
        </p:txBody>
      </p:sp>
      <p:sp>
        <p:nvSpPr>
          <p:cNvPr id="3" name="Title 2">
            <a:extLst>
              <a:ext uri="{FF2B5EF4-FFF2-40B4-BE49-F238E27FC236}">
                <a16:creationId xmlns:a16="http://schemas.microsoft.com/office/drawing/2014/main" id="{6E362224-B3DA-FDAA-52C3-265526D22EBF}"/>
              </a:ext>
            </a:extLst>
          </p:cNvPr>
          <p:cNvSpPr>
            <a:spLocks noGrp="1"/>
          </p:cNvSpPr>
          <p:nvPr>
            <p:ph type="title"/>
          </p:nvPr>
        </p:nvSpPr>
        <p:spPr/>
        <p:txBody>
          <a:bodyPr anchor="b">
            <a:normAutofit/>
          </a:bodyPr>
          <a:lstStyle/>
          <a:p>
            <a:r>
              <a:rPr lang="en-GB" sz="3700" b="1" dirty="0">
                <a:solidFill>
                  <a:schemeClr val="bg1"/>
                </a:solidFill>
              </a:rPr>
              <a:t>Students </a:t>
            </a:r>
            <a:br>
              <a:rPr lang="en-GB" sz="3700" dirty="0">
                <a:solidFill>
                  <a:schemeClr val="bg1"/>
                </a:solidFill>
              </a:rPr>
            </a:br>
            <a:r>
              <a:rPr lang="en-GB" sz="3700" dirty="0">
                <a:solidFill>
                  <a:schemeClr val="bg1"/>
                </a:solidFill>
              </a:rPr>
              <a:t>We would be happy if you told us how we did ...</a:t>
            </a:r>
          </a:p>
        </p:txBody>
      </p:sp>
      <p:sp>
        <p:nvSpPr>
          <p:cNvPr id="4" name="Lightning Bolt 3" descr="-">
            <a:extLst>
              <a:ext uri="{FF2B5EF4-FFF2-40B4-BE49-F238E27FC236}">
                <a16:creationId xmlns:a16="http://schemas.microsoft.com/office/drawing/2014/main" id="{50DF270F-65E8-9912-364E-FE1056C7D032}"/>
              </a:ext>
            </a:extLst>
          </p:cNvPr>
          <p:cNvSpPr/>
          <p:nvPr/>
        </p:nvSpPr>
        <p:spPr>
          <a:xfrm>
            <a:off x="0" y="0"/>
            <a:ext cx="0" cy="0"/>
          </a:xfrm>
          <a:prstGeom prst="lightningBolt">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Lightning Bolt 4" descr="-">
            <a:extLst>
              <a:ext uri="{FF2B5EF4-FFF2-40B4-BE49-F238E27FC236}">
                <a16:creationId xmlns:a16="http://schemas.microsoft.com/office/drawing/2014/main" id="{4C8F0BDD-0A1F-2667-E4B6-D0B06BC10577}"/>
              </a:ext>
            </a:extLst>
          </p:cNvPr>
          <p:cNvSpPr/>
          <p:nvPr/>
        </p:nvSpPr>
        <p:spPr>
          <a:xfrm>
            <a:off x="0" y="0"/>
            <a:ext cx="0" cy="0"/>
          </a:xfrm>
          <a:prstGeom prst="lightningBolt">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Lightning Bolt 5" descr="-">
            <a:extLst>
              <a:ext uri="{FF2B5EF4-FFF2-40B4-BE49-F238E27FC236}">
                <a16:creationId xmlns:a16="http://schemas.microsoft.com/office/drawing/2014/main" id="{91924F9D-98FE-7FF8-8CEE-A46540ADDB89}"/>
              </a:ext>
            </a:extLst>
          </p:cNvPr>
          <p:cNvSpPr/>
          <p:nvPr/>
        </p:nvSpPr>
        <p:spPr>
          <a:xfrm>
            <a:off x="0" y="0"/>
            <a:ext cx="0" cy="0"/>
          </a:xfrm>
          <a:prstGeom prst="lightningBolt">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Lightning Bolt 6" descr="-">
            <a:extLst>
              <a:ext uri="{FF2B5EF4-FFF2-40B4-BE49-F238E27FC236}">
                <a16:creationId xmlns:a16="http://schemas.microsoft.com/office/drawing/2014/main" id="{36848E4B-3636-2DCF-B14E-58318EC53758}"/>
              </a:ext>
            </a:extLst>
          </p:cNvPr>
          <p:cNvSpPr/>
          <p:nvPr/>
        </p:nvSpPr>
        <p:spPr>
          <a:xfrm>
            <a:off x="0" y="0"/>
            <a:ext cx="0" cy="0"/>
          </a:xfrm>
          <a:prstGeom prst="lightningBolt">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Lightning Bolt 7" descr="-">
            <a:extLst>
              <a:ext uri="{FF2B5EF4-FFF2-40B4-BE49-F238E27FC236}">
                <a16:creationId xmlns:a16="http://schemas.microsoft.com/office/drawing/2014/main" id="{71C36E2A-9D97-2546-6CAF-C046CE7ED548}"/>
              </a:ext>
            </a:extLst>
          </p:cNvPr>
          <p:cNvSpPr/>
          <p:nvPr/>
        </p:nvSpPr>
        <p:spPr>
          <a:xfrm>
            <a:off x="0" y="0"/>
            <a:ext cx="0" cy="0"/>
          </a:xfrm>
          <a:prstGeom prst="lightningBolt">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Lightning Bolt 8" descr="-">
            <a:extLst>
              <a:ext uri="{FF2B5EF4-FFF2-40B4-BE49-F238E27FC236}">
                <a16:creationId xmlns:a16="http://schemas.microsoft.com/office/drawing/2014/main" id="{4D6049CE-7245-088E-81C7-9466B3CDDDC6}"/>
              </a:ext>
            </a:extLst>
          </p:cNvPr>
          <p:cNvSpPr/>
          <p:nvPr/>
        </p:nvSpPr>
        <p:spPr>
          <a:xfrm>
            <a:off x="0" y="0"/>
            <a:ext cx="0" cy="0"/>
          </a:xfrm>
          <a:prstGeom prst="lightningBolt">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Lightning Bolt 9" descr="-">
            <a:extLst>
              <a:ext uri="{FF2B5EF4-FFF2-40B4-BE49-F238E27FC236}">
                <a16:creationId xmlns:a16="http://schemas.microsoft.com/office/drawing/2014/main" id="{08C17263-E26D-A496-5ECA-80145C056167}"/>
              </a:ext>
            </a:extLst>
          </p:cNvPr>
          <p:cNvSpPr/>
          <p:nvPr/>
        </p:nvSpPr>
        <p:spPr>
          <a:xfrm>
            <a:off x="0" y="0"/>
            <a:ext cx="0" cy="0"/>
          </a:xfrm>
          <a:prstGeom prst="lightningBolt">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Lightning Bolt 10" descr="-">
            <a:extLst>
              <a:ext uri="{FF2B5EF4-FFF2-40B4-BE49-F238E27FC236}">
                <a16:creationId xmlns:a16="http://schemas.microsoft.com/office/drawing/2014/main" id="{6997AF69-B576-F270-8503-430D2E2FADCF}"/>
              </a:ext>
            </a:extLst>
          </p:cNvPr>
          <p:cNvSpPr/>
          <p:nvPr/>
        </p:nvSpPr>
        <p:spPr>
          <a:xfrm>
            <a:off x="0" y="0"/>
            <a:ext cx="0" cy="0"/>
          </a:xfrm>
          <a:prstGeom prst="lightningBolt">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Lightning Bolt 14" descr="-">
            <a:extLst>
              <a:ext uri="{FF2B5EF4-FFF2-40B4-BE49-F238E27FC236}">
                <a16:creationId xmlns:a16="http://schemas.microsoft.com/office/drawing/2014/main" id="{C907B615-9879-5896-FF8A-A22B6D5E43B7}"/>
              </a:ext>
            </a:extLst>
          </p:cNvPr>
          <p:cNvSpPr/>
          <p:nvPr/>
        </p:nvSpPr>
        <p:spPr>
          <a:xfrm>
            <a:off x="0" y="0"/>
            <a:ext cx="0" cy="0"/>
          </a:xfrm>
          <a:prstGeom prst="lightningBolt">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Lightning Bolt 16" descr="-">
            <a:extLst>
              <a:ext uri="{FF2B5EF4-FFF2-40B4-BE49-F238E27FC236}">
                <a16:creationId xmlns:a16="http://schemas.microsoft.com/office/drawing/2014/main" id="{4EAC4C02-D9AF-DDD6-1A77-21B622271393}"/>
              </a:ext>
            </a:extLst>
          </p:cNvPr>
          <p:cNvSpPr/>
          <p:nvPr/>
        </p:nvSpPr>
        <p:spPr>
          <a:xfrm>
            <a:off x="0" y="0"/>
            <a:ext cx="0" cy="0"/>
          </a:xfrm>
          <a:prstGeom prst="lightningBolt">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Lightning Bolt 17" descr="-">
            <a:extLst>
              <a:ext uri="{FF2B5EF4-FFF2-40B4-BE49-F238E27FC236}">
                <a16:creationId xmlns:a16="http://schemas.microsoft.com/office/drawing/2014/main" id="{C77E8C39-EC49-DD5F-B02E-761099115DE8}"/>
              </a:ext>
            </a:extLst>
          </p:cNvPr>
          <p:cNvSpPr/>
          <p:nvPr/>
        </p:nvSpPr>
        <p:spPr>
          <a:xfrm>
            <a:off x="0" y="0"/>
            <a:ext cx="0" cy="0"/>
          </a:xfrm>
          <a:prstGeom prst="lightningBolt">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Lightning Bolt 18" descr="-">
            <a:extLst>
              <a:ext uri="{FF2B5EF4-FFF2-40B4-BE49-F238E27FC236}">
                <a16:creationId xmlns:a16="http://schemas.microsoft.com/office/drawing/2014/main" id="{B1625F3D-07DE-8669-9FA0-9B024BB4D1F7}"/>
              </a:ext>
            </a:extLst>
          </p:cNvPr>
          <p:cNvSpPr/>
          <p:nvPr/>
        </p:nvSpPr>
        <p:spPr>
          <a:xfrm>
            <a:off x="0" y="0"/>
            <a:ext cx="0" cy="0"/>
          </a:xfrm>
          <a:prstGeom prst="lightningBolt">
            <a:avLst/>
          </a:prstGeom>
          <a:solidFill>
            <a:schemeClr val="accent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1" name="Picture 20">
            <a:extLst>
              <a:ext uri="{FF2B5EF4-FFF2-40B4-BE49-F238E27FC236}">
                <a16:creationId xmlns:a16="http://schemas.microsoft.com/office/drawing/2014/main" id="{A5941B46-2373-12EC-DF78-40676FD1479A}"/>
              </a:ext>
            </a:extLst>
          </p:cNvPr>
          <p:cNvPicPr>
            <a:picLocks noChangeAspect="1"/>
          </p:cNvPicPr>
          <p:nvPr/>
        </p:nvPicPr>
        <p:blipFill>
          <a:blip r:embed="rId3"/>
          <a:stretch>
            <a:fillRect/>
          </a:stretch>
        </p:blipFill>
        <p:spPr>
          <a:xfrm>
            <a:off x="1109006" y="1332534"/>
            <a:ext cx="4111175" cy="4192931"/>
          </a:xfrm>
          <a:prstGeom prst="rect">
            <a:avLst/>
          </a:prstGeom>
        </p:spPr>
      </p:pic>
    </p:spTree>
    <p:extLst>
      <p:ext uri="{BB962C8B-B14F-4D97-AF65-F5344CB8AC3E}">
        <p14:creationId xmlns:p14="http://schemas.microsoft.com/office/powerpoint/2010/main" val="2211475714"/>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RESGUID" val="5f6a7d30-273e-4d8a-8ad2-6a604a07f041"/>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haredWithUsers xmlns="0ff53c00-e326-45a7-a061-0f5487e81cfb">
      <UserInfo>
        <DisplayName/>
        <AccountId xsi:nil="true"/>
        <AccountType/>
      </UserInfo>
    </SharedWithUser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AB079F9E6E658E4F8D51CAD24AC44870" ma:contentTypeVersion="7" ma:contentTypeDescription="Create a new document." ma:contentTypeScope="" ma:versionID="f71239b9fa7bb985412d019af5c1787b">
  <xsd:schema xmlns:xsd="http://www.w3.org/2001/XMLSchema" xmlns:xs="http://www.w3.org/2001/XMLSchema" xmlns:p="http://schemas.microsoft.com/office/2006/metadata/properties" xmlns:ns3="0ff53c00-e326-45a7-a061-0f5487e81cfb" xmlns:ns4="a308fc74-0b47-4e21-bbf8-e3a69c4a2084" targetNamespace="http://schemas.microsoft.com/office/2006/metadata/properties" ma:root="true" ma:fieldsID="2bf678fe0598965ab622e43f931e2a30" ns3:_="" ns4:_="">
    <xsd:import namespace="0ff53c00-e326-45a7-a061-0f5487e81cfb"/>
    <xsd:import namespace="a308fc74-0b47-4e21-bbf8-e3a69c4a2084"/>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ff53c00-e326-45a7-a061-0f5487e81cfb"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a308fc74-0b47-4e21-bbf8-e3a69c4a2084"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MediaServiceAutoTags" ma:internalName="MediaServiceAutoTag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49DB88A-4CDB-4A02-BBF8-EAC6701E3581}">
  <ds:schemaRefs>
    <ds:schemaRef ds:uri="http://purl.org/dc/terms/"/>
    <ds:schemaRef ds:uri="http://schemas.openxmlformats.org/package/2006/metadata/core-properties"/>
    <ds:schemaRef ds:uri="http://schemas.microsoft.com/office/2006/documentManagement/types"/>
    <ds:schemaRef ds:uri="http://schemas.microsoft.com/office/infopath/2007/PartnerControls"/>
    <ds:schemaRef ds:uri="http://purl.org/dc/elements/1.1/"/>
    <ds:schemaRef ds:uri="http://schemas.microsoft.com/office/2006/metadata/properties"/>
    <ds:schemaRef ds:uri="a308fc74-0b47-4e21-bbf8-e3a69c4a2084"/>
    <ds:schemaRef ds:uri="0ff53c00-e326-45a7-a061-0f5487e81cfb"/>
    <ds:schemaRef ds:uri="http://www.w3.org/XML/1998/namespace"/>
    <ds:schemaRef ds:uri="http://purl.org/dc/dcmitype/"/>
  </ds:schemaRefs>
</ds:datastoreItem>
</file>

<file path=customXml/itemProps2.xml><?xml version="1.0" encoding="utf-8"?>
<ds:datastoreItem xmlns:ds="http://schemas.openxmlformats.org/officeDocument/2006/customXml" ds:itemID="{495CDC2D-189F-4C07-8987-F7BE7C44EA2B}">
  <ds:schemaRefs>
    <ds:schemaRef ds:uri="http://schemas.microsoft.com/sharepoint/v3/contenttype/forms"/>
  </ds:schemaRefs>
</ds:datastoreItem>
</file>

<file path=customXml/itemProps3.xml><?xml version="1.0" encoding="utf-8"?>
<ds:datastoreItem xmlns:ds="http://schemas.openxmlformats.org/officeDocument/2006/customXml" ds:itemID="{DD3578BB-18ED-4E95-B09D-2C6105CD391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ff53c00-e326-45a7-a061-0f5487e81cfb"/>
    <ds:schemaRef ds:uri="a308fc74-0b47-4e21-bbf8-e3a69c4a208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0</TotalTime>
  <Words>2563</Words>
  <Application>Microsoft Office PowerPoint</Application>
  <PresentationFormat>Widescreen</PresentationFormat>
  <Paragraphs>244</Paragraphs>
  <Slides>24</Slides>
  <Notes>21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24</vt:i4>
      </vt:variant>
    </vt:vector>
  </HeadingPairs>
  <TitlesOfParts>
    <vt:vector size="32" baseType="lpstr">
      <vt:lpstr>Aptos Display (Headings)</vt:lpstr>
      <vt:lpstr>Calibri </vt:lpstr>
      <vt:lpstr>Aptos</vt:lpstr>
      <vt:lpstr>Aptos Display</vt:lpstr>
      <vt:lpstr>Arial</vt:lpstr>
      <vt:lpstr>Calibri</vt:lpstr>
      <vt:lpstr>Wingdings</vt:lpstr>
      <vt:lpstr>Office Theme</vt:lpstr>
      <vt:lpstr>Finding and Using Information</vt:lpstr>
      <vt:lpstr>Our aim.</vt:lpstr>
      <vt:lpstr>PowerPoint Presentation</vt:lpstr>
      <vt:lpstr>Where to begin searching for academic information.</vt:lpstr>
      <vt:lpstr>Using the Library.</vt:lpstr>
      <vt:lpstr>Begin your simple search.</vt:lpstr>
      <vt:lpstr>Switch to the Welsh medium web pages.</vt:lpstr>
      <vt:lpstr>Library catalogue – your library account.</vt:lpstr>
      <vt:lpstr>Search Library Resources.</vt:lpstr>
      <vt:lpstr>Refine your search.</vt:lpstr>
      <vt:lpstr>Locate printed books.</vt:lpstr>
      <vt:lpstr>Search the library catalogue.</vt:lpstr>
      <vt:lpstr>Join the library competition.</vt:lpstr>
      <vt:lpstr>Check the detailed record.</vt:lpstr>
      <vt:lpstr>Request a print item.</vt:lpstr>
      <vt:lpstr>Save your results.</vt:lpstr>
      <vt:lpstr>Organise saved records.</vt:lpstr>
      <vt:lpstr>Save query and set alert.</vt:lpstr>
      <vt:lpstr>Your turn...</vt:lpstr>
      <vt:lpstr>Online help and support.</vt:lpstr>
      <vt:lpstr>Evaluate all information critically. </vt:lpstr>
      <vt:lpstr>We also provide digital support. </vt:lpstr>
      <vt:lpstr>Help is Always Available.</vt:lpstr>
      <vt:lpstr>Students  We would be happy if you told us how we did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Alison Evans (Lib)</dc:creator>
  <cp:lastModifiedBy>Connie Davage</cp:lastModifiedBy>
  <cp:revision>58</cp:revision>
  <dcterms:created xsi:type="dcterms:W3CDTF">2019-08-13T11:13:49Z</dcterms:created>
  <dcterms:modified xsi:type="dcterms:W3CDTF">2025-11-17T11:06:01Z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0x010100AB079F9E6E658E4F8D51CAD24AC44870</vt:lpwstr>
  </property>
  <property fmtid="{D5CDD505-2E9C-101B-9397-08002B2CF9AE}" pid="3" name="Order">
    <vt:r8>2443600</vt:r8>
  </property>
  <property fmtid="{D5CDD505-2E9C-101B-9397-08002B2CF9AE}" pid="4" name="xd_Signature">
    <vt:bool>false</vt:bool>
  </property>
  <property fmtid="{D5CDD505-2E9C-101B-9397-08002B2CF9AE}" pid="5" name="xd_ProgID">
    <vt:lpwstr/>
  </property>
  <property fmtid="{D5CDD505-2E9C-101B-9397-08002B2CF9AE}" pid="6" name="ComplianceAssetId">
    <vt:lpwstr/>
  </property>
  <property fmtid="{D5CDD505-2E9C-101B-9397-08002B2CF9AE}" pid="7" name="TemplateUrl">
    <vt:lpwstr/>
  </property>
</Properties>
</file>