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4"/>
  </p:notesMasterIdLst>
  <p:handoutMasterIdLst>
    <p:handoutMasterId r:id="rId25"/>
  </p:handoutMasterIdLst>
  <p:sldIdLst>
    <p:sldId id="256" r:id="rId5"/>
    <p:sldId id="266" r:id="rId6"/>
    <p:sldId id="257" r:id="rId7"/>
    <p:sldId id="258" r:id="rId8"/>
    <p:sldId id="261" r:id="rId9"/>
    <p:sldId id="269" r:id="rId10"/>
    <p:sldId id="267" r:id="rId11"/>
    <p:sldId id="268" r:id="rId12"/>
    <p:sldId id="262" r:id="rId13"/>
    <p:sldId id="263" r:id="rId14"/>
    <p:sldId id="264" r:id="rId15"/>
    <p:sldId id="265" r:id="rId16"/>
    <p:sldId id="270" r:id="rId17"/>
    <p:sldId id="271" r:id="rId18"/>
    <p:sldId id="272" r:id="rId19"/>
    <p:sldId id="273" r:id="rId20"/>
    <p:sldId id="274" r:id="rId21"/>
    <p:sldId id="275" r:id="rId22"/>
    <p:sldId id="276" r:id="rId23"/>
  </p:sldIdLst>
  <p:sldSz cx="11520488" cy="14400213"/>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32B281-7D99-4AD2-BA8A-CF4016A6BB46}" v="61" dt="2023-04-13T18:21:00.085"/>
  </p1510:revLst>
</p1510:revInfo>
</file>

<file path=ppt/tableStyles.xml><?xml version="1.0" encoding="utf-8"?>
<a:tblStyleLst xmlns:a="http://schemas.openxmlformats.org/drawingml/2006/main" def="{793D81CF-94F2-401A-BA57-92F5A7B2D0C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8" d="100"/>
          <a:sy n="48" d="100"/>
        </p:scale>
        <p:origin x="2102" y="91"/>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audia Varallo (2100048)" userId="18de44b4-0123-4a2a-9acb-d830ed0e3bf7" providerId="ADAL" clId="{CD32B281-7D99-4AD2-BA8A-CF4016A6BB46}"/>
    <pc:docChg chg="undo custSel addSld modSld sldOrd">
      <pc:chgData name="Claudia Varallo (2100048)" userId="18de44b4-0123-4a2a-9acb-d830ed0e3bf7" providerId="ADAL" clId="{CD32B281-7D99-4AD2-BA8A-CF4016A6BB46}" dt="2023-04-11T08:52:25.607" v="883" actId="14100"/>
      <pc:docMkLst>
        <pc:docMk/>
      </pc:docMkLst>
      <pc:sldChg chg="addSp modSp mod">
        <pc:chgData name="Claudia Varallo (2100048)" userId="18de44b4-0123-4a2a-9acb-d830ed0e3bf7" providerId="ADAL" clId="{CD32B281-7D99-4AD2-BA8A-CF4016A6BB46}" dt="2023-04-04T13:15:53.403" v="43" actId="1076"/>
        <pc:sldMkLst>
          <pc:docMk/>
          <pc:sldMk cId="3997746915" sldId="256"/>
        </pc:sldMkLst>
        <pc:picChg chg="add mod">
          <ac:chgData name="Claudia Varallo (2100048)" userId="18de44b4-0123-4a2a-9acb-d830ed0e3bf7" providerId="ADAL" clId="{CD32B281-7D99-4AD2-BA8A-CF4016A6BB46}" dt="2023-04-04T13:15:53.403" v="43" actId="1076"/>
          <ac:picMkLst>
            <pc:docMk/>
            <pc:sldMk cId="3997746915" sldId="256"/>
            <ac:picMk id="6" creationId="{172ACAD6-0731-E6D3-AEA5-19317CD2BC71}"/>
          </ac:picMkLst>
        </pc:picChg>
      </pc:sldChg>
      <pc:sldChg chg="addSp delSp modSp mod modClrScheme chgLayout">
        <pc:chgData name="Claudia Varallo (2100048)" userId="18de44b4-0123-4a2a-9acb-d830ed0e3bf7" providerId="ADAL" clId="{CD32B281-7D99-4AD2-BA8A-CF4016A6BB46}" dt="2023-04-04T13:18:33.101" v="56" actId="14100"/>
        <pc:sldMkLst>
          <pc:docMk/>
          <pc:sldMk cId="3671418030" sldId="258"/>
        </pc:sldMkLst>
        <pc:spChg chg="del mod ord">
          <ac:chgData name="Claudia Varallo (2100048)" userId="18de44b4-0123-4a2a-9acb-d830ed0e3bf7" providerId="ADAL" clId="{CD32B281-7D99-4AD2-BA8A-CF4016A6BB46}" dt="2023-04-04T13:11:34.008" v="36" actId="478"/>
          <ac:spMkLst>
            <pc:docMk/>
            <pc:sldMk cId="3671418030" sldId="258"/>
            <ac:spMk id="2" creationId="{6587D558-5792-4FF7-9111-65F4C874C61B}"/>
          </ac:spMkLst>
        </pc:spChg>
        <pc:spChg chg="del mod ord">
          <ac:chgData name="Claudia Varallo (2100048)" userId="18de44b4-0123-4a2a-9acb-d830ed0e3bf7" providerId="ADAL" clId="{CD32B281-7D99-4AD2-BA8A-CF4016A6BB46}" dt="2023-04-04T13:17:28.826" v="49" actId="478"/>
          <ac:spMkLst>
            <pc:docMk/>
            <pc:sldMk cId="3671418030" sldId="258"/>
            <ac:spMk id="3" creationId="{576FC602-D83F-41B2-AE0B-E9BF4B9D7335}"/>
          </ac:spMkLst>
        </pc:spChg>
        <pc:spChg chg="mod ord">
          <ac:chgData name="Claudia Varallo (2100048)" userId="18de44b4-0123-4a2a-9acb-d830ed0e3bf7" providerId="ADAL" clId="{CD32B281-7D99-4AD2-BA8A-CF4016A6BB46}" dt="2023-04-04T13:10:28.201" v="0" actId="700"/>
          <ac:spMkLst>
            <pc:docMk/>
            <pc:sldMk cId="3671418030" sldId="258"/>
            <ac:spMk id="4" creationId="{03E8D56A-2615-403F-A09F-BC30DF1EE768}"/>
          </ac:spMkLst>
        </pc:spChg>
        <pc:spChg chg="mod ord">
          <ac:chgData name="Claudia Varallo (2100048)" userId="18de44b4-0123-4a2a-9acb-d830ed0e3bf7" providerId="ADAL" clId="{CD32B281-7D99-4AD2-BA8A-CF4016A6BB46}" dt="2023-04-04T13:11:28.153" v="35" actId="1076"/>
          <ac:spMkLst>
            <pc:docMk/>
            <pc:sldMk cId="3671418030" sldId="258"/>
            <ac:spMk id="5" creationId="{79195BEB-A072-45D8-848D-E8CA744F9022}"/>
          </ac:spMkLst>
        </pc:spChg>
        <pc:spChg chg="del mod ord">
          <ac:chgData name="Claudia Varallo (2100048)" userId="18de44b4-0123-4a2a-9acb-d830ed0e3bf7" providerId="ADAL" clId="{CD32B281-7D99-4AD2-BA8A-CF4016A6BB46}" dt="2023-04-04T13:11:40.928" v="38" actId="478"/>
          <ac:spMkLst>
            <pc:docMk/>
            <pc:sldMk cId="3671418030" sldId="258"/>
            <ac:spMk id="6" creationId="{FE58025A-9737-434D-AE90-0CC9E7990286}"/>
          </ac:spMkLst>
        </pc:spChg>
        <pc:spChg chg="add del mod">
          <ac:chgData name="Claudia Varallo (2100048)" userId="18de44b4-0123-4a2a-9acb-d830ed0e3bf7" providerId="ADAL" clId="{CD32B281-7D99-4AD2-BA8A-CF4016A6BB46}" dt="2023-04-04T13:11:38.261" v="37" actId="478"/>
          <ac:spMkLst>
            <pc:docMk/>
            <pc:sldMk cId="3671418030" sldId="258"/>
            <ac:spMk id="8" creationId="{BF481E0E-B19A-B9FA-AC34-03F3281A8B8C}"/>
          </ac:spMkLst>
        </pc:spChg>
        <pc:picChg chg="add del mod">
          <ac:chgData name="Claudia Varallo (2100048)" userId="18de44b4-0123-4a2a-9acb-d830ed0e3bf7" providerId="ADAL" clId="{CD32B281-7D99-4AD2-BA8A-CF4016A6BB46}" dt="2023-04-04T13:18:20.153" v="52" actId="478"/>
          <ac:picMkLst>
            <pc:docMk/>
            <pc:sldMk cId="3671418030" sldId="258"/>
            <ac:picMk id="9" creationId="{5792DF15-1E15-25D4-74DC-4F1AE73B0483}"/>
          </ac:picMkLst>
        </pc:picChg>
        <pc:picChg chg="add mod">
          <ac:chgData name="Claudia Varallo (2100048)" userId="18de44b4-0123-4a2a-9acb-d830ed0e3bf7" providerId="ADAL" clId="{CD32B281-7D99-4AD2-BA8A-CF4016A6BB46}" dt="2023-04-04T13:18:33.101" v="56" actId="14100"/>
          <ac:picMkLst>
            <pc:docMk/>
            <pc:sldMk cId="3671418030" sldId="258"/>
            <ac:picMk id="10" creationId="{161E3708-6997-77B3-048A-3FA4405DE65A}"/>
          </ac:picMkLst>
        </pc:picChg>
        <pc:picChg chg="del mod ord">
          <ac:chgData name="Claudia Varallo (2100048)" userId="18de44b4-0123-4a2a-9acb-d830ed0e3bf7" providerId="ADAL" clId="{CD32B281-7D99-4AD2-BA8A-CF4016A6BB46}" dt="2023-04-04T13:11:43.677" v="39" actId="478"/>
          <ac:picMkLst>
            <pc:docMk/>
            <pc:sldMk cId="3671418030" sldId="258"/>
            <ac:picMk id="17" creationId="{C8B885F2-2AC2-46A9-9D9B-71123D1A1F6B}"/>
          </ac:picMkLst>
        </pc:picChg>
      </pc:sldChg>
      <pc:sldChg chg="addSp delSp modSp mod setBg modClrScheme chgLayout">
        <pc:chgData name="Claudia Varallo (2100048)" userId="18de44b4-0123-4a2a-9acb-d830ed0e3bf7" providerId="ADAL" clId="{CD32B281-7D99-4AD2-BA8A-CF4016A6BB46}" dt="2023-04-04T13:38:13.714" v="304" actId="207"/>
        <pc:sldMkLst>
          <pc:docMk/>
          <pc:sldMk cId="2211844236" sldId="261"/>
        </pc:sldMkLst>
        <pc:spChg chg="mod ord">
          <ac:chgData name="Claudia Varallo (2100048)" userId="18de44b4-0123-4a2a-9acb-d830ed0e3bf7" providerId="ADAL" clId="{CD32B281-7D99-4AD2-BA8A-CF4016A6BB46}" dt="2023-04-04T13:22:24.221" v="73" actId="700"/>
          <ac:spMkLst>
            <pc:docMk/>
            <pc:sldMk cId="2211844236" sldId="261"/>
            <ac:spMk id="2" creationId="{9E4DFBAD-6226-4D42-9E5F-E317F2B65C9E}"/>
          </ac:spMkLst>
        </pc:spChg>
        <pc:spChg chg="mod ord">
          <ac:chgData name="Claudia Varallo (2100048)" userId="18de44b4-0123-4a2a-9acb-d830ed0e3bf7" providerId="ADAL" clId="{CD32B281-7D99-4AD2-BA8A-CF4016A6BB46}" dt="2023-04-04T13:22:24.221" v="73" actId="700"/>
          <ac:spMkLst>
            <pc:docMk/>
            <pc:sldMk cId="2211844236" sldId="261"/>
            <ac:spMk id="3" creationId="{1B207A22-C237-4907-825A-3E28A7AE92A4}"/>
          </ac:spMkLst>
        </pc:spChg>
        <pc:spChg chg="mod ord">
          <ac:chgData name="Claudia Varallo (2100048)" userId="18de44b4-0123-4a2a-9acb-d830ed0e3bf7" providerId="ADAL" clId="{CD32B281-7D99-4AD2-BA8A-CF4016A6BB46}" dt="2023-04-04T13:23:21.430" v="133" actId="122"/>
          <ac:spMkLst>
            <pc:docMk/>
            <pc:sldMk cId="2211844236" sldId="261"/>
            <ac:spMk id="4" creationId="{C2D9D162-C3F3-4DA6-ACF1-E33B89535E11}"/>
          </ac:spMkLst>
        </pc:spChg>
        <pc:spChg chg="del">
          <ac:chgData name="Claudia Varallo (2100048)" userId="18de44b4-0123-4a2a-9acb-d830ed0e3bf7" providerId="ADAL" clId="{CD32B281-7D99-4AD2-BA8A-CF4016A6BB46}" dt="2023-04-04T13:18:45.250" v="58" actId="478"/>
          <ac:spMkLst>
            <pc:docMk/>
            <pc:sldMk cId="2211844236" sldId="261"/>
            <ac:spMk id="5" creationId="{47F58CBE-13EA-4F05-A482-DB6F4B95ACB2}"/>
          </ac:spMkLst>
        </pc:spChg>
        <pc:spChg chg="add del mod">
          <ac:chgData name="Claudia Varallo (2100048)" userId="18de44b4-0123-4a2a-9acb-d830ed0e3bf7" providerId="ADAL" clId="{CD32B281-7D99-4AD2-BA8A-CF4016A6BB46}" dt="2023-04-04T13:18:51.241" v="61" actId="478"/>
          <ac:spMkLst>
            <pc:docMk/>
            <pc:sldMk cId="2211844236" sldId="261"/>
            <ac:spMk id="8" creationId="{D357E1C7-5A1A-5043-DA3A-C1E5642224C9}"/>
          </ac:spMkLst>
        </pc:spChg>
        <pc:spChg chg="add del mod">
          <ac:chgData name="Claudia Varallo (2100048)" userId="18de44b4-0123-4a2a-9acb-d830ed0e3bf7" providerId="ADAL" clId="{CD32B281-7D99-4AD2-BA8A-CF4016A6BB46}" dt="2023-04-04T13:18:48.941" v="60" actId="478"/>
          <ac:spMkLst>
            <pc:docMk/>
            <pc:sldMk cId="2211844236" sldId="261"/>
            <ac:spMk id="10" creationId="{E6C5696A-659A-354B-16F3-238B300EFFEE}"/>
          </ac:spMkLst>
        </pc:spChg>
        <pc:spChg chg="add del mod ord">
          <ac:chgData name="Claudia Varallo (2100048)" userId="18de44b4-0123-4a2a-9acb-d830ed0e3bf7" providerId="ADAL" clId="{CD32B281-7D99-4AD2-BA8A-CF4016A6BB46}" dt="2023-04-04T13:22:27.696" v="74" actId="478"/>
          <ac:spMkLst>
            <pc:docMk/>
            <pc:sldMk cId="2211844236" sldId="261"/>
            <ac:spMk id="13" creationId="{2EDA5F19-85F7-3C7B-7210-765D0099D584}"/>
          </ac:spMkLst>
        </pc:spChg>
        <pc:spChg chg="add mod">
          <ac:chgData name="Claudia Varallo (2100048)" userId="18de44b4-0123-4a2a-9acb-d830ed0e3bf7" providerId="ADAL" clId="{CD32B281-7D99-4AD2-BA8A-CF4016A6BB46}" dt="2023-04-04T13:37:28.136" v="301" actId="207"/>
          <ac:spMkLst>
            <pc:docMk/>
            <pc:sldMk cId="2211844236" sldId="261"/>
            <ac:spMk id="20" creationId="{5BE1F479-1A05-B25B-2CE1-F737F1932ECE}"/>
          </ac:spMkLst>
        </pc:spChg>
        <pc:spChg chg="add mod">
          <ac:chgData name="Claudia Varallo (2100048)" userId="18de44b4-0123-4a2a-9acb-d830ed0e3bf7" providerId="ADAL" clId="{CD32B281-7D99-4AD2-BA8A-CF4016A6BB46}" dt="2023-04-04T13:38:13.714" v="304" actId="207"/>
          <ac:spMkLst>
            <pc:docMk/>
            <pc:sldMk cId="2211844236" sldId="261"/>
            <ac:spMk id="21" creationId="{F643B634-FF00-6D2F-692E-B2D5A3AA150E}"/>
          </ac:spMkLst>
        </pc:spChg>
        <pc:graphicFrameChg chg="del">
          <ac:chgData name="Claudia Varallo (2100048)" userId="18de44b4-0123-4a2a-9acb-d830ed0e3bf7" providerId="ADAL" clId="{CD32B281-7D99-4AD2-BA8A-CF4016A6BB46}" dt="2023-04-04T13:18:43.752" v="57" actId="478"/>
          <ac:graphicFrameMkLst>
            <pc:docMk/>
            <pc:sldMk cId="2211844236" sldId="261"/>
            <ac:graphicFrameMk id="7" creationId="{D83D9E27-1AC3-4FB1-9CE1-A4C5BB26FFF8}"/>
          </ac:graphicFrameMkLst>
        </pc:graphicFrameChg>
        <pc:picChg chg="add mod modCrop">
          <ac:chgData name="Claudia Varallo (2100048)" userId="18de44b4-0123-4a2a-9acb-d830ed0e3bf7" providerId="ADAL" clId="{CD32B281-7D99-4AD2-BA8A-CF4016A6BB46}" dt="2023-04-04T13:23:14.701" v="131" actId="1076"/>
          <ac:picMkLst>
            <pc:docMk/>
            <pc:sldMk cId="2211844236" sldId="261"/>
            <ac:picMk id="12" creationId="{37EBB21A-BA70-357C-1AF7-0E296474F0B9}"/>
          </ac:picMkLst>
        </pc:picChg>
        <pc:picChg chg="add mod">
          <ac:chgData name="Claudia Varallo (2100048)" userId="18de44b4-0123-4a2a-9acb-d830ed0e3bf7" providerId="ADAL" clId="{CD32B281-7D99-4AD2-BA8A-CF4016A6BB46}" dt="2023-04-04T13:36:13.209" v="292" actId="14100"/>
          <ac:picMkLst>
            <pc:docMk/>
            <pc:sldMk cId="2211844236" sldId="261"/>
            <ac:picMk id="15" creationId="{44862583-FAEA-68F8-8C8F-E837EACFCE4A}"/>
          </ac:picMkLst>
        </pc:picChg>
        <pc:cxnChg chg="add del mod">
          <ac:chgData name="Claudia Varallo (2100048)" userId="18de44b4-0123-4a2a-9acb-d830ed0e3bf7" providerId="ADAL" clId="{CD32B281-7D99-4AD2-BA8A-CF4016A6BB46}" dt="2023-04-04T13:37:05.043" v="298" actId="478"/>
          <ac:cxnSpMkLst>
            <pc:docMk/>
            <pc:sldMk cId="2211844236" sldId="261"/>
            <ac:cxnSpMk id="17" creationId="{BE559047-FBFF-253F-97C8-7CB782577CB7}"/>
          </ac:cxnSpMkLst>
        </pc:cxnChg>
      </pc:sldChg>
      <pc:sldChg chg="addSp delSp modSp mod modClrScheme chgLayout">
        <pc:chgData name="Claudia Varallo (2100048)" userId="18de44b4-0123-4a2a-9acb-d830ed0e3bf7" providerId="ADAL" clId="{CD32B281-7D99-4AD2-BA8A-CF4016A6BB46}" dt="2023-04-04T16:46:25.359" v="813" actId="1440"/>
        <pc:sldMkLst>
          <pc:docMk/>
          <pc:sldMk cId="2532577142" sldId="262"/>
        </pc:sldMkLst>
        <pc:spChg chg="mod ord">
          <ac:chgData name="Claudia Varallo (2100048)" userId="18de44b4-0123-4a2a-9acb-d830ed0e3bf7" providerId="ADAL" clId="{CD32B281-7D99-4AD2-BA8A-CF4016A6BB46}" dt="2023-04-04T16:42:05.480" v="703" actId="700"/>
          <ac:spMkLst>
            <pc:docMk/>
            <pc:sldMk cId="2532577142" sldId="262"/>
            <ac:spMk id="2" creationId="{A39B2A57-9893-4BCD-AA1A-122310BC6253}"/>
          </ac:spMkLst>
        </pc:spChg>
        <pc:spChg chg="del mod ord">
          <ac:chgData name="Claudia Varallo (2100048)" userId="18de44b4-0123-4a2a-9acb-d830ed0e3bf7" providerId="ADAL" clId="{CD32B281-7D99-4AD2-BA8A-CF4016A6BB46}" dt="2023-04-04T16:45:17.543" v="812" actId="478"/>
          <ac:spMkLst>
            <pc:docMk/>
            <pc:sldMk cId="2532577142" sldId="262"/>
            <ac:spMk id="3" creationId="{87725C8C-B6FF-4BEE-B7F0-3DFD7C2734C8}"/>
          </ac:spMkLst>
        </pc:spChg>
        <pc:spChg chg="del mod ord">
          <ac:chgData name="Claudia Varallo (2100048)" userId="18de44b4-0123-4a2a-9acb-d830ed0e3bf7" providerId="ADAL" clId="{CD32B281-7D99-4AD2-BA8A-CF4016A6BB46}" dt="2023-04-04T16:44:17.696" v="804" actId="478"/>
          <ac:spMkLst>
            <pc:docMk/>
            <pc:sldMk cId="2532577142" sldId="262"/>
            <ac:spMk id="4" creationId="{1C507F06-C190-4897-A2E9-0AA8E6684053}"/>
          </ac:spMkLst>
        </pc:spChg>
        <pc:spChg chg="mod ord">
          <ac:chgData name="Claudia Varallo (2100048)" userId="18de44b4-0123-4a2a-9acb-d830ed0e3bf7" providerId="ADAL" clId="{CD32B281-7D99-4AD2-BA8A-CF4016A6BB46}" dt="2023-04-04T16:42:34.490" v="737" actId="255"/>
          <ac:spMkLst>
            <pc:docMk/>
            <pc:sldMk cId="2532577142" sldId="262"/>
            <ac:spMk id="5" creationId="{AFCA1C1A-BC0A-4E81-82F8-5ACE20F863F6}"/>
          </ac:spMkLst>
        </pc:spChg>
        <pc:spChg chg="add del mod ord">
          <ac:chgData name="Claudia Varallo (2100048)" userId="18de44b4-0123-4a2a-9acb-d830ed0e3bf7" providerId="ADAL" clId="{CD32B281-7D99-4AD2-BA8A-CF4016A6BB46}" dt="2023-04-04T16:44:14.457" v="803" actId="478"/>
          <ac:spMkLst>
            <pc:docMk/>
            <pc:sldMk cId="2532577142" sldId="262"/>
            <ac:spMk id="6" creationId="{477FE2D1-0DA4-F8EE-B1B8-D494725C9AC6}"/>
          </ac:spMkLst>
        </pc:spChg>
        <pc:spChg chg="add del mod ord">
          <ac:chgData name="Claudia Varallo (2100048)" userId="18de44b4-0123-4a2a-9acb-d830ed0e3bf7" providerId="ADAL" clId="{CD32B281-7D99-4AD2-BA8A-CF4016A6BB46}" dt="2023-04-04T16:44:25.348" v="806" actId="478"/>
          <ac:spMkLst>
            <pc:docMk/>
            <pc:sldMk cId="2532577142" sldId="262"/>
            <ac:spMk id="7" creationId="{F4F53690-E2B1-152B-B203-6AA51D68817D}"/>
          </ac:spMkLst>
        </pc:spChg>
        <pc:spChg chg="add del mod ord">
          <ac:chgData name="Claudia Varallo (2100048)" userId="18de44b4-0123-4a2a-9acb-d830ed0e3bf7" providerId="ADAL" clId="{CD32B281-7D99-4AD2-BA8A-CF4016A6BB46}" dt="2023-04-04T16:44:27.675" v="807" actId="478"/>
          <ac:spMkLst>
            <pc:docMk/>
            <pc:sldMk cId="2532577142" sldId="262"/>
            <ac:spMk id="8" creationId="{EEBB673E-8EE6-87CA-FED7-005EC6E5D318}"/>
          </ac:spMkLst>
        </pc:spChg>
        <pc:spChg chg="add mod ord">
          <ac:chgData name="Claudia Varallo (2100048)" userId="18de44b4-0123-4a2a-9acb-d830ed0e3bf7" providerId="ADAL" clId="{CD32B281-7D99-4AD2-BA8A-CF4016A6BB46}" dt="2023-04-04T16:44:10.391" v="802" actId="122"/>
          <ac:spMkLst>
            <pc:docMk/>
            <pc:sldMk cId="2532577142" sldId="262"/>
            <ac:spMk id="10" creationId="{81D12D0E-9043-6922-7DB6-846B9D6850BF}"/>
          </ac:spMkLst>
        </pc:spChg>
        <pc:spChg chg="add del mod">
          <ac:chgData name="Claudia Varallo (2100048)" userId="18de44b4-0123-4a2a-9acb-d830ed0e3bf7" providerId="ADAL" clId="{CD32B281-7D99-4AD2-BA8A-CF4016A6BB46}" dt="2023-04-04T16:44:22.196" v="805" actId="478"/>
          <ac:spMkLst>
            <pc:docMk/>
            <pc:sldMk cId="2532577142" sldId="262"/>
            <ac:spMk id="12" creationId="{189325BA-BFA9-27E7-C848-4CBC179473AC}"/>
          </ac:spMkLst>
        </pc:spChg>
        <pc:picChg chg="del mod ord">
          <ac:chgData name="Claudia Varallo (2100048)" userId="18de44b4-0123-4a2a-9acb-d830ed0e3bf7" providerId="ADAL" clId="{CD32B281-7D99-4AD2-BA8A-CF4016A6BB46}" dt="2023-04-04T14:02:26.567" v="702" actId="478"/>
          <ac:picMkLst>
            <pc:docMk/>
            <pc:sldMk cId="2532577142" sldId="262"/>
            <ac:picMk id="9" creationId="{71721CA4-A4DE-4064-A8E6-96148525225A}"/>
          </ac:picMkLst>
        </pc:picChg>
        <pc:picChg chg="add mod">
          <ac:chgData name="Claudia Varallo (2100048)" userId="18de44b4-0123-4a2a-9acb-d830ed0e3bf7" providerId="ADAL" clId="{CD32B281-7D99-4AD2-BA8A-CF4016A6BB46}" dt="2023-04-04T16:46:25.359" v="813" actId="1440"/>
          <ac:picMkLst>
            <pc:docMk/>
            <pc:sldMk cId="2532577142" sldId="262"/>
            <ac:picMk id="14" creationId="{D47EEDE7-D76F-F673-C963-3FA1A0C9A41D}"/>
          </ac:picMkLst>
        </pc:picChg>
      </pc:sldChg>
      <pc:sldChg chg="addSp delSp modSp mod">
        <pc:chgData name="Claudia Varallo (2100048)" userId="18de44b4-0123-4a2a-9acb-d830ed0e3bf7" providerId="ADAL" clId="{CD32B281-7D99-4AD2-BA8A-CF4016A6BB46}" dt="2023-04-04T17:07:09.656" v="860" actId="478"/>
        <pc:sldMkLst>
          <pc:docMk/>
          <pc:sldMk cId="4138966289" sldId="263"/>
        </pc:sldMkLst>
        <pc:spChg chg="mod">
          <ac:chgData name="Claudia Varallo (2100048)" userId="18de44b4-0123-4a2a-9acb-d830ed0e3bf7" providerId="ADAL" clId="{CD32B281-7D99-4AD2-BA8A-CF4016A6BB46}" dt="2023-04-04T16:47:12.500" v="848" actId="122"/>
          <ac:spMkLst>
            <pc:docMk/>
            <pc:sldMk cId="4138966289" sldId="263"/>
            <ac:spMk id="2" creationId="{F845AB00-1C5C-4EB0-B93F-C03AB7A9BC6F}"/>
          </ac:spMkLst>
        </pc:spChg>
        <pc:spChg chg="del">
          <ac:chgData name="Claudia Varallo (2100048)" userId="18de44b4-0123-4a2a-9acb-d830ed0e3bf7" providerId="ADAL" clId="{CD32B281-7D99-4AD2-BA8A-CF4016A6BB46}" dt="2023-04-04T17:07:09.656" v="860" actId="478"/>
          <ac:spMkLst>
            <pc:docMk/>
            <pc:sldMk cId="4138966289" sldId="263"/>
            <ac:spMk id="4" creationId="{1D6158BA-8D0B-4C52-9952-51D361C7F3ED}"/>
          </ac:spMkLst>
        </pc:spChg>
        <pc:spChg chg="del">
          <ac:chgData name="Claudia Varallo (2100048)" userId="18de44b4-0123-4a2a-9acb-d830ed0e3bf7" providerId="ADAL" clId="{CD32B281-7D99-4AD2-BA8A-CF4016A6BB46}" dt="2023-04-04T16:47:16.841" v="849" actId="478"/>
          <ac:spMkLst>
            <pc:docMk/>
            <pc:sldMk cId="4138966289" sldId="263"/>
            <ac:spMk id="5" creationId="{7401E5EB-604A-42B4-B9BC-979A2E90F535}"/>
          </ac:spMkLst>
        </pc:spChg>
        <pc:picChg chg="add del mod">
          <ac:chgData name="Claudia Varallo (2100048)" userId="18de44b4-0123-4a2a-9acb-d830ed0e3bf7" providerId="ADAL" clId="{CD32B281-7D99-4AD2-BA8A-CF4016A6BB46}" dt="2023-04-04T17:05:49.904" v="854" actId="478"/>
          <ac:picMkLst>
            <pc:docMk/>
            <pc:sldMk cId="4138966289" sldId="263"/>
            <ac:picMk id="7" creationId="{63711EB6-8977-7A1D-119C-586EAF9E413C}"/>
          </ac:picMkLst>
        </pc:picChg>
        <pc:picChg chg="add mod">
          <ac:chgData name="Claudia Varallo (2100048)" userId="18de44b4-0123-4a2a-9acb-d830ed0e3bf7" providerId="ADAL" clId="{CD32B281-7D99-4AD2-BA8A-CF4016A6BB46}" dt="2023-04-04T17:07:07.803" v="859" actId="1076"/>
          <ac:picMkLst>
            <pc:docMk/>
            <pc:sldMk cId="4138966289" sldId="263"/>
            <ac:picMk id="9" creationId="{09280C22-FAF0-A95D-BA64-0B130CBB7168}"/>
          </ac:picMkLst>
        </pc:picChg>
      </pc:sldChg>
      <pc:sldChg chg="addSp delSp modSp mod modClrScheme chgLayout">
        <pc:chgData name="Claudia Varallo (2100048)" userId="18de44b4-0123-4a2a-9acb-d830ed0e3bf7" providerId="ADAL" clId="{CD32B281-7D99-4AD2-BA8A-CF4016A6BB46}" dt="2023-04-11T08:51:20.059" v="877" actId="20577"/>
        <pc:sldMkLst>
          <pc:docMk/>
          <pc:sldMk cId="1923331524" sldId="264"/>
        </pc:sldMkLst>
        <pc:spChg chg="mod ord">
          <ac:chgData name="Claudia Varallo (2100048)" userId="18de44b4-0123-4a2a-9acb-d830ed0e3bf7" providerId="ADAL" clId="{CD32B281-7D99-4AD2-BA8A-CF4016A6BB46}" dt="2023-04-11T08:51:20.059" v="877" actId="20577"/>
          <ac:spMkLst>
            <pc:docMk/>
            <pc:sldMk cId="1923331524" sldId="264"/>
            <ac:spMk id="2" creationId="{434AA4C6-BA7F-40BC-AD51-EFDDDBEA5A84}"/>
          </ac:spMkLst>
        </pc:spChg>
        <pc:spChg chg="mod ord">
          <ac:chgData name="Claudia Varallo (2100048)" userId="18de44b4-0123-4a2a-9acb-d830ed0e3bf7" providerId="ADAL" clId="{CD32B281-7D99-4AD2-BA8A-CF4016A6BB46}" dt="2023-04-11T08:51:15.601" v="876" actId="700"/>
          <ac:spMkLst>
            <pc:docMk/>
            <pc:sldMk cId="1923331524" sldId="264"/>
            <ac:spMk id="4" creationId="{F155FC3B-DD33-4B9A-A5EB-A2301786CE4E}"/>
          </ac:spMkLst>
        </pc:spChg>
        <pc:spChg chg="add del mod ord">
          <ac:chgData name="Claudia Varallo (2100048)" userId="18de44b4-0123-4a2a-9acb-d830ed0e3bf7" providerId="ADAL" clId="{CD32B281-7D99-4AD2-BA8A-CF4016A6BB46}" dt="2023-04-11T08:51:15.601" v="876" actId="700"/>
          <ac:spMkLst>
            <pc:docMk/>
            <pc:sldMk cId="1923331524" sldId="264"/>
            <ac:spMk id="5" creationId="{641402BC-9203-C17E-76A7-2C9358A283E9}"/>
          </ac:spMkLst>
        </pc:spChg>
        <pc:spChg chg="add mod ord">
          <ac:chgData name="Claudia Varallo (2100048)" userId="18de44b4-0123-4a2a-9acb-d830ed0e3bf7" providerId="ADAL" clId="{CD32B281-7D99-4AD2-BA8A-CF4016A6BB46}" dt="2023-04-11T08:51:15.601" v="876" actId="700"/>
          <ac:spMkLst>
            <pc:docMk/>
            <pc:sldMk cId="1923331524" sldId="264"/>
            <ac:spMk id="6" creationId="{1979AAE1-3041-FB07-ECDA-B21B263A9C1F}"/>
          </ac:spMkLst>
        </pc:spChg>
        <pc:picChg chg="del">
          <ac:chgData name="Claudia Varallo (2100048)" userId="18de44b4-0123-4a2a-9acb-d830ed0e3bf7" providerId="ADAL" clId="{CD32B281-7D99-4AD2-BA8A-CF4016A6BB46}" dt="2023-04-11T08:48:49.989" v="861" actId="478"/>
          <ac:picMkLst>
            <pc:docMk/>
            <pc:sldMk cId="1923331524" sldId="264"/>
            <ac:picMk id="7" creationId="{10962572-14B4-44BB-89AB-9ADA56D6B408}"/>
          </ac:picMkLst>
        </pc:picChg>
      </pc:sldChg>
      <pc:sldChg chg="addSp delSp modSp mod modClrScheme chgLayout">
        <pc:chgData name="Claudia Varallo (2100048)" userId="18de44b4-0123-4a2a-9acb-d830ed0e3bf7" providerId="ADAL" clId="{CD32B281-7D99-4AD2-BA8A-CF4016A6BB46}" dt="2023-04-11T08:52:25.607" v="883" actId="14100"/>
        <pc:sldMkLst>
          <pc:docMk/>
          <pc:sldMk cId="59582380" sldId="265"/>
        </pc:sldMkLst>
        <pc:spChg chg="add mod ord">
          <ac:chgData name="Claudia Varallo (2100048)" userId="18de44b4-0123-4a2a-9acb-d830ed0e3bf7" providerId="ADAL" clId="{CD32B281-7D99-4AD2-BA8A-CF4016A6BB46}" dt="2023-04-11T08:52:02.272" v="879" actId="700"/>
          <ac:spMkLst>
            <pc:docMk/>
            <pc:sldMk cId="59582380" sldId="265"/>
            <ac:spMk id="2" creationId="{24D9261B-1AC8-2E18-B798-F60293E7BBBC}"/>
          </ac:spMkLst>
        </pc:spChg>
        <pc:spChg chg="mod ord">
          <ac:chgData name="Claudia Varallo (2100048)" userId="18de44b4-0123-4a2a-9acb-d830ed0e3bf7" providerId="ADAL" clId="{CD32B281-7D99-4AD2-BA8A-CF4016A6BB46}" dt="2023-04-11T08:52:02.272" v="879" actId="700"/>
          <ac:spMkLst>
            <pc:docMk/>
            <pc:sldMk cId="59582380" sldId="265"/>
            <ac:spMk id="3" creationId="{DBE29131-0256-478D-B4FF-734E0F94CF66}"/>
          </ac:spMkLst>
        </pc:spChg>
        <pc:spChg chg="mod ord">
          <ac:chgData name="Claudia Varallo (2100048)" userId="18de44b4-0123-4a2a-9acb-d830ed0e3bf7" providerId="ADAL" clId="{CD32B281-7D99-4AD2-BA8A-CF4016A6BB46}" dt="2023-04-11T08:52:25.607" v="883" actId="14100"/>
          <ac:spMkLst>
            <pc:docMk/>
            <pc:sldMk cId="59582380" sldId="265"/>
            <ac:spMk id="4" creationId="{E98DCA46-603B-4178-8707-30E192CE6B8D}"/>
          </ac:spMkLst>
        </pc:spChg>
        <pc:spChg chg="del mod ord">
          <ac:chgData name="Claudia Varallo (2100048)" userId="18de44b4-0123-4a2a-9acb-d830ed0e3bf7" providerId="ADAL" clId="{CD32B281-7D99-4AD2-BA8A-CF4016A6BB46}" dt="2023-04-11T08:52:06.626" v="880" actId="478"/>
          <ac:spMkLst>
            <pc:docMk/>
            <pc:sldMk cId="59582380" sldId="265"/>
            <ac:spMk id="7" creationId="{AE495B20-FF2C-4679-89D6-BE7A90DA9F73}"/>
          </ac:spMkLst>
        </pc:spChg>
      </pc:sldChg>
      <pc:sldChg chg="modSp mod ord">
        <pc:chgData name="Claudia Varallo (2100048)" userId="18de44b4-0123-4a2a-9acb-d830ed0e3bf7" providerId="ADAL" clId="{CD32B281-7D99-4AD2-BA8A-CF4016A6BB46}" dt="2023-04-11T08:49:32.156" v="875" actId="20577"/>
        <pc:sldMkLst>
          <pc:docMk/>
          <pc:sldMk cId="4252707987" sldId="266"/>
        </pc:sldMkLst>
        <pc:spChg chg="mod">
          <ac:chgData name="Claudia Varallo (2100048)" userId="18de44b4-0123-4a2a-9acb-d830ed0e3bf7" providerId="ADAL" clId="{CD32B281-7D99-4AD2-BA8A-CF4016A6BB46}" dt="2023-04-11T08:49:32.156" v="875" actId="20577"/>
          <ac:spMkLst>
            <pc:docMk/>
            <pc:sldMk cId="4252707987" sldId="266"/>
            <ac:spMk id="11" creationId="{8B15227C-87C4-EEC1-C863-F3FCA31515E5}"/>
          </ac:spMkLst>
        </pc:spChg>
      </pc:sldChg>
      <pc:sldChg chg="addSp delSp modSp new mod setBg">
        <pc:chgData name="Claudia Varallo (2100048)" userId="18de44b4-0123-4a2a-9acb-d830ed0e3bf7" providerId="ADAL" clId="{CD32B281-7D99-4AD2-BA8A-CF4016A6BB46}" dt="2023-04-04T13:32:13.077" v="281" actId="1076"/>
        <pc:sldMkLst>
          <pc:docMk/>
          <pc:sldMk cId="1087033324" sldId="267"/>
        </pc:sldMkLst>
        <pc:spChg chg="mod">
          <ac:chgData name="Claudia Varallo (2100048)" userId="18de44b4-0123-4a2a-9acb-d830ed0e3bf7" providerId="ADAL" clId="{CD32B281-7D99-4AD2-BA8A-CF4016A6BB46}" dt="2023-04-04T13:29:22.274" v="205" actId="1076"/>
          <ac:spMkLst>
            <pc:docMk/>
            <pc:sldMk cId="1087033324" sldId="267"/>
            <ac:spMk id="2" creationId="{BD34565B-1F5E-F757-1A5D-E26F1CF0A153}"/>
          </ac:spMkLst>
        </pc:spChg>
        <pc:spChg chg="del">
          <ac:chgData name="Claudia Varallo (2100048)" userId="18de44b4-0123-4a2a-9acb-d830ed0e3bf7" providerId="ADAL" clId="{CD32B281-7D99-4AD2-BA8A-CF4016A6BB46}" dt="2023-04-04T13:28:18.958" v="135" actId="478"/>
          <ac:spMkLst>
            <pc:docMk/>
            <pc:sldMk cId="1087033324" sldId="267"/>
            <ac:spMk id="5" creationId="{9D2117CF-22A0-5506-ED5F-FF8EEAED332F}"/>
          </ac:spMkLst>
        </pc:spChg>
        <pc:picChg chg="add del mod">
          <ac:chgData name="Claudia Varallo (2100048)" userId="18de44b4-0123-4a2a-9acb-d830ed0e3bf7" providerId="ADAL" clId="{CD32B281-7D99-4AD2-BA8A-CF4016A6BB46}" dt="2023-04-04T13:29:51.354" v="210" actId="478"/>
          <ac:picMkLst>
            <pc:docMk/>
            <pc:sldMk cId="1087033324" sldId="267"/>
            <ac:picMk id="7" creationId="{7DC6B9D6-9B66-53F2-6179-F40995493D18}"/>
          </ac:picMkLst>
        </pc:picChg>
        <pc:picChg chg="add mod">
          <ac:chgData name="Claudia Varallo (2100048)" userId="18de44b4-0123-4a2a-9acb-d830ed0e3bf7" providerId="ADAL" clId="{CD32B281-7D99-4AD2-BA8A-CF4016A6BB46}" dt="2023-04-04T13:32:13.077" v="281" actId="1076"/>
          <ac:picMkLst>
            <pc:docMk/>
            <pc:sldMk cId="1087033324" sldId="267"/>
            <ac:picMk id="9" creationId="{69339048-0B68-AA92-B565-4115712B5FCE}"/>
          </ac:picMkLst>
        </pc:picChg>
      </pc:sldChg>
      <pc:sldChg chg="addSp delSp modSp new mod setBg">
        <pc:chgData name="Claudia Varallo (2100048)" userId="18de44b4-0123-4a2a-9acb-d830ed0e3bf7" providerId="ADAL" clId="{CD32B281-7D99-4AD2-BA8A-CF4016A6BB46}" dt="2023-04-04T13:39:02.309" v="312" actId="207"/>
        <pc:sldMkLst>
          <pc:docMk/>
          <pc:sldMk cId="409576818" sldId="268"/>
        </pc:sldMkLst>
        <pc:spChg chg="mod">
          <ac:chgData name="Claudia Varallo (2100048)" userId="18de44b4-0123-4a2a-9acb-d830ed0e3bf7" providerId="ADAL" clId="{CD32B281-7D99-4AD2-BA8A-CF4016A6BB46}" dt="2023-04-04T13:30:39.550" v="262" actId="1076"/>
          <ac:spMkLst>
            <pc:docMk/>
            <pc:sldMk cId="409576818" sldId="268"/>
            <ac:spMk id="2" creationId="{A3B7FA68-6829-CD83-C4C6-51F7DB7ECBF6}"/>
          </ac:spMkLst>
        </pc:spChg>
        <pc:spChg chg="del">
          <ac:chgData name="Claudia Varallo (2100048)" userId="18de44b4-0123-4a2a-9acb-d830ed0e3bf7" providerId="ADAL" clId="{CD32B281-7D99-4AD2-BA8A-CF4016A6BB46}" dt="2023-04-04T13:30:00.016" v="212" actId="478"/>
          <ac:spMkLst>
            <pc:docMk/>
            <pc:sldMk cId="409576818" sldId="268"/>
            <ac:spMk id="5" creationId="{A4D28A6A-6F16-E89D-CCFB-C1F79DACCA1C}"/>
          </ac:spMkLst>
        </pc:spChg>
        <pc:spChg chg="add mod">
          <ac:chgData name="Claudia Varallo (2100048)" userId="18de44b4-0123-4a2a-9acb-d830ed0e3bf7" providerId="ADAL" clId="{CD32B281-7D99-4AD2-BA8A-CF4016A6BB46}" dt="2023-04-04T13:38:40.568" v="308" actId="207"/>
          <ac:spMkLst>
            <pc:docMk/>
            <pc:sldMk cId="409576818" sldId="268"/>
            <ac:spMk id="11" creationId="{4FE0A2F6-D6C3-B070-4650-83537F9D8A03}"/>
          </ac:spMkLst>
        </pc:spChg>
        <pc:spChg chg="add mod">
          <ac:chgData name="Claudia Varallo (2100048)" userId="18de44b4-0123-4a2a-9acb-d830ed0e3bf7" providerId="ADAL" clId="{CD32B281-7D99-4AD2-BA8A-CF4016A6BB46}" dt="2023-04-04T13:39:02.309" v="312" actId="207"/>
          <ac:spMkLst>
            <pc:docMk/>
            <pc:sldMk cId="409576818" sldId="268"/>
            <ac:spMk id="12" creationId="{B963F852-DEB5-6B92-2C9B-491CA852871F}"/>
          </ac:spMkLst>
        </pc:spChg>
        <pc:picChg chg="add del mod">
          <ac:chgData name="Claudia Varallo (2100048)" userId="18de44b4-0123-4a2a-9acb-d830ed0e3bf7" providerId="ADAL" clId="{CD32B281-7D99-4AD2-BA8A-CF4016A6BB46}" dt="2023-04-04T13:33:29.364" v="287" actId="14100"/>
          <ac:picMkLst>
            <pc:docMk/>
            <pc:sldMk cId="409576818" sldId="268"/>
            <ac:picMk id="7" creationId="{E496093C-BA7B-42AE-9172-EDE98DF31061}"/>
          </ac:picMkLst>
        </pc:picChg>
        <pc:picChg chg="add del mod">
          <ac:chgData name="Claudia Varallo (2100048)" userId="18de44b4-0123-4a2a-9acb-d830ed0e3bf7" providerId="ADAL" clId="{CD32B281-7D99-4AD2-BA8A-CF4016A6BB46}" dt="2023-04-04T13:31:55.601" v="276" actId="22"/>
          <ac:picMkLst>
            <pc:docMk/>
            <pc:sldMk cId="409576818" sldId="268"/>
            <ac:picMk id="9" creationId="{65900D8C-F359-763D-AFA8-1FD40CE526FD}"/>
          </ac:picMkLst>
        </pc:picChg>
        <pc:picChg chg="add mod">
          <ac:chgData name="Claudia Varallo (2100048)" userId="18de44b4-0123-4a2a-9acb-d830ed0e3bf7" providerId="ADAL" clId="{CD32B281-7D99-4AD2-BA8A-CF4016A6BB46}" dt="2023-04-04T13:33:22.644" v="285" actId="14100"/>
          <ac:picMkLst>
            <pc:docMk/>
            <pc:sldMk cId="409576818" sldId="268"/>
            <ac:picMk id="10" creationId="{3CFAC11C-C178-2A20-223F-67407B31E97F}"/>
          </ac:picMkLst>
        </pc:picChg>
      </pc:sldChg>
      <pc:sldChg chg="addSp delSp modSp new mod">
        <pc:chgData name="Claudia Varallo (2100048)" userId="18de44b4-0123-4a2a-9acb-d830ed0e3bf7" providerId="ADAL" clId="{CD32B281-7D99-4AD2-BA8A-CF4016A6BB46}" dt="2023-04-04T13:57:24.141" v="651" actId="207"/>
        <pc:sldMkLst>
          <pc:docMk/>
          <pc:sldMk cId="891237322" sldId="269"/>
        </pc:sldMkLst>
        <pc:spChg chg="del">
          <ac:chgData name="Claudia Varallo (2100048)" userId="18de44b4-0123-4a2a-9acb-d830ed0e3bf7" providerId="ADAL" clId="{CD32B281-7D99-4AD2-BA8A-CF4016A6BB46}" dt="2023-04-04T13:47:15.331" v="314" actId="478"/>
          <ac:spMkLst>
            <pc:docMk/>
            <pc:sldMk cId="891237322" sldId="269"/>
            <ac:spMk id="2" creationId="{604B1098-00CE-C6DA-BEE8-0E1EE8A8226F}"/>
          </ac:spMkLst>
        </pc:spChg>
        <pc:spChg chg="del">
          <ac:chgData name="Claudia Varallo (2100048)" userId="18de44b4-0123-4a2a-9acb-d830ed0e3bf7" providerId="ADAL" clId="{CD32B281-7D99-4AD2-BA8A-CF4016A6BB46}" dt="2023-04-04T13:47:17.171" v="315" actId="478"/>
          <ac:spMkLst>
            <pc:docMk/>
            <pc:sldMk cId="891237322" sldId="269"/>
            <ac:spMk id="5" creationId="{1CADA3A3-B503-67BF-CDE9-186410C4071C}"/>
          </ac:spMkLst>
        </pc:spChg>
        <pc:spChg chg="add del mod">
          <ac:chgData name="Claudia Varallo (2100048)" userId="18de44b4-0123-4a2a-9acb-d830ed0e3bf7" providerId="ADAL" clId="{CD32B281-7D99-4AD2-BA8A-CF4016A6BB46}" dt="2023-04-04T13:55:51.418" v="641" actId="478"/>
          <ac:spMkLst>
            <pc:docMk/>
            <pc:sldMk cId="891237322" sldId="269"/>
            <ac:spMk id="6" creationId="{17FEBECF-5A14-FCAD-D33E-297B6ACBA175}"/>
          </ac:spMkLst>
        </pc:spChg>
        <pc:spChg chg="add mod">
          <ac:chgData name="Claudia Varallo (2100048)" userId="18de44b4-0123-4a2a-9acb-d830ed0e3bf7" providerId="ADAL" clId="{CD32B281-7D99-4AD2-BA8A-CF4016A6BB46}" dt="2023-04-04T13:57:24.141" v="651" actId="207"/>
          <ac:spMkLst>
            <pc:docMk/>
            <pc:sldMk cId="891237322" sldId="269"/>
            <ac:spMk id="9" creationId="{468C041C-6479-E0FE-0B28-AD3CA490D692}"/>
          </ac:spMkLst>
        </pc:spChg>
        <pc:picChg chg="add mod">
          <ac:chgData name="Claudia Varallo (2100048)" userId="18de44b4-0123-4a2a-9acb-d830ed0e3bf7" providerId="ADAL" clId="{CD32B281-7D99-4AD2-BA8A-CF4016A6BB46}" dt="2023-04-04T13:57:03.546" v="647" actId="14100"/>
          <ac:picMkLst>
            <pc:docMk/>
            <pc:sldMk cId="891237322" sldId="269"/>
            <ac:picMk id="8" creationId="{9CA9802F-6690-596C-634C-72173007884D}"/>
          </ac:picMkLst>
        </pc:picChg>
      </pc:sldChg>
    </pc:docChg>
  </pc:docChgLst>
  <pc:docChgLst>
    <pc:chgData name="Claudia" userId="18de44b4-0123-4a2a-9acb-d830ed0e3bf7" providerId="ADAL" clId="{CD32B281-7D99-4AD2-BA8A-CF4016A6BB46}"/>
    <pc:docChg chg="undo custSel addSld modSld sldOrd">
      <pc:chgData name="Claudia" userId="18de44b4-0123-4a2a-9acb-d830ed0e3bf7" providerId="ADAL" clId="{CD32B281-7D99-4AD2-BA8A-CF4016A6BB46}" dt="2023-04-25T08:26:33.606" v="5102" actId="20577"/>
      <pc:docMkLst>
        <pc:docMk/>
      </pc:docMkLst>
      <pc:sldChg chg="delSp mod">
        <pc:chgData name="Claudia" userId="18de44b4-0123-4a2a-9acb-d830ed0e3bf7" providerId="ADAL" clId="{CD32B281-7D99-4AD2-BA8A-CF4016A6BB46}" dt="2023-04-13T19:21:32.645" v="5015" actId="478"/>
        <pc:sldMkLst>
          <pc:docMk/>
          <pc:sldMk cId="2532577142" sldId="262"/>
        </pc:sldMkLst>
        <pc:spChg chg="del">
          <ac:chgData name="Claudia" userId="18de44b4-0123-4a2a-9acb-d830ed0e3bf7" providerId="ADAL" clId="{CD32B281-7D99-4AD2-BA8A-CF4016A6BB46}" dt="2023-04-13T19:21:32.645" v="5015" actId="478"/>
          <ac:spMkLst>
            <pc:docMk/>
            <pc:sldMk cId="2532577142" sldId="262"/>
            <ac:spMk id="2" creationId="{A39B2A57-9893-4BCD-AA1A-122310BC6253}"/>
          </ac:spMkLst>
        </pc:spChg>
      </pc:sldChg>
      <pc:sldChg chg="delSp mod">
        <pc:chgData name="Claudia" userId="18de44b4-0123-4a2a-9acb-d830ed0e3bf7" providerId="ADAL" clId="{CD32B281-7D99-4AD2-BA8A-CF4016A6BB46}" dt="2023-04-13T19:21:54.589" v="5016" actId="478"/>
        <pc:sldMkLst>
          <pc:docMk/>
          <pc:sldMk cId="4138966289" sldId="263"/>
        </pc:sldMkLst>
        <pc:spChg chg="del">
          <ac:chgData name="Claudia" userId="18de44b4-0123-4a2a-9acb-d830ed0e3bf7" providerId="ADAL" clId="{CD32B281-7D99-4AD2-BA8A-CF4016A6BB46}" dt="2023-04-13T19:21:54.589" v="5016" actId="478"/>
          <ac:spMkLst>
            <pc:docMk/>
            <pc:sldMk cId="4138966289" sldId="263"/>
            <ac:spMk id="3" creationId="{E6ED2A0C-51B7-4C46-8FCB-2E66B0949EA3}"/>
          </ac:spMkLst>
        </pc:spChg>
      </pc:sldChg>
      <pc:sldChg chg="addSp delSp modSp mod">
        <pc:chgData name="Claudia" userId="18de44b4-0123-4a2a-9acb-d830ed0e3bf7" providerId="ADAL" clId="{CD32B281-7D99-4AD2-BA8A-CF4016A6BB46}" dt="2023-04-13T19:11:28.013" v="5014" actId="20577"/>
        <pc:sldMkLst>
          <pc:docMk/>
          <pc:sldMk cId="1923331524" sldId="264"/>
        </pc:sldMkLst>
        <pc:spChg chg="mod">
          <ac:chgData name="Claudia" userId="18de44b4-0123-4a2a-9acb-d830ed0e3bf7" providerId="ADAL" clId="{CD32B281-7D99-4AD2-BA8A-CF4016A6BB46}" dt="2023-04-13T19:11:28.013" v="5014" actId="20577"/>
          <ac:spMkLst>
            <pc:docMk/>
            <pc:sldMk cId="1923331524" sldId="264"/>
            <ac:spMk id="2" creationId="{434AA4C6-BA7F-40BC-AD51-EFDDDBEA5A84}"/>
          </ac:spMkLst>
        </pc:spChg>
        <pc:spChg chg="add mod">
          <ac:chgData name="Claudia" userId="18de44b4-0123-4a2a-9acb-d830ed0e3bf7" providerId="ADAL" clId="{CD32B281-7D99-4AD2-BA8A-CF4016A6BB46}" dt="2023-04-13T14:33:48.419" v="2423" actId="14100"/>
          <ac:spMkLst>
            <pc:docMk/>
            <pc:sldMk cId="1923331524" sldId="264"/>
            <ac:spMk id="3" creationId="{5D9016E1-13BD-1709-1180-4D7ABE74C707}"/>
          </ac:spMkLst>
        </pc:spChg>
        <pc:spChg chg="mod">
          <ac:chgData name="Claudia" userId="18de44b4-0123-4a2a-9acb-d830ed0e3bf7" providerId="ADAL" clId="{CD32B281-7D99-4AD2-BA8A-CF4016A6BB46}" dt="2023-04-13T15:12:31.048" v="4354" actId="313"/>
          <ac:spMkLst>
            <pc:docMk/>
            <pc:sldMk cId="1923331524" sldId="264"/>
            <ac:spMk id="4" creationId="{F155FC3B-DD33-4B9A-A5EB-A2301786CE4E}"/>
          </ac:spMkLst>
        </pc:spChg>
        <pc:spChg chg="del">
          <ac:chgData name="Claudia" userId="18de44b4-0123-4a2a-9acb-d830ed0e3bf7" providerId="ADAL" clId="{CD32B281-7D99-4AD2-BA8A-CF4016A6BB46}" dt="2023-04-13T14:23:42.878" v="1728"/>
          <ac:spMkLst>
            <pc:docMk/>
            <pc:sldMk cId="1923331524" sldId="264"/>
            <ac:spMk id="6" creationId="{1979AAE1-3041-FB07-ECDA-B21B263A9C1F}"/>
          </ac:spMkLst>
        </pc:spChg>
        <pc:picChg chg="add mod modCrop">
          <ac:chgData name="Claudia" userId="18de44b4-0123-4a2a-9acb-d830ed0e3bf7" providerId="ADAL" clId="{CD32B281-7D99-4AD2-BA8A-CF4016A6BB46}" dt="2023-04-13T14:51:59.846" v="2957" actId="14100"/>
          <ac:picMkLst>
            <pc:docMk/>
            <pc:sldMk cId="1923331524" sldId="264"/>
            <ac:picMk id="5" creationId="{B718C3B7-8C60-DD8F-6B74-B968F421441A}"/>
          </ac:picMkLst>
        </pc:picChg>
        <pc:picChg chg="add del mod">
          <ac:chgData name="Claudia" userId="18de44b4-0123-4a2a-9acb-d830ed0e3bf7" providerId="ADAL" clId="{CD32B281-7D99-4AD2-BA8A-CF4016A6BB46}" dt="2023-04-13T14:51:56.056" v="2956" actId="478"/>
          <ac:picMkLst>
            <pc:docMk/>
            <pc:sldMk cId="1923331524" sldId="264"/>
            <ac:picMk id="8" creationId="{7A7FC7E8-5455-97AB-B5D1-823F5F07823D}"/>
          </ac:picMkLst>
        </pc:picChg>
      </pc:sldChg>
      <pc:sldChg chg="addSp delSp modSp mod">
        <pc:chgData name="Claudia" userId="18de44b4-0123-4a2a-9acb-d830ed0e3bf7" providerId="ADAL" clId="{CD32B281-7D99-4AD2-BA8A-CF4016A6BB46}" dt="2023-04-13T15:13:49.925" v="4443" actId="20577"/>
        <pc:sldMkLst>
          <pc:docMk/>
          <pc:sldMk cId="59582380" sldId="265"/>
        </pc:sldMkLst>
        <pc:spChg chg="del">
          <ac:chgData name="Claudia" userId="18de44b4-0123-4a2a-9acb-d830ed0e3bf7" providerId="ADAL" clId="{CD32B281-7D99-4AD2-BA8A-CF4016A6BB46}" dt="2023-04-13T14:34:31.117" v="2424"/>
          <ac:spMkLst>
            <pc:docMk/>
            <pc:sldMk cId="59582380" sldId="265"/>
            <ac:spMk id="2" creationId="{24D9261B-1AC8-2E18-B798-F60293E7BBBC}"/>
          </ac:spMkLst>
        </pc:spChg>
        <pc:spChg chg="del">
          <ac:chgData name="Claudia" userId="18de44b4-0123-4a2a-9acb-d830ed0e3bf7" providerId="ADAL" clId="{CD32B281-7D99-4AD2-BA8A-CF4016A6BB46}" dt="2023-04-13T15:06:24.238" v="4251" actId="478"/>
          <ac:spMkLst>
            <pc:docMk/>
            <pc:sldMk cId="59582380" sldId="265"/>
            <ac:spMk id="3" creationId="{DBE29131-0256-478D-B4FF-734E0F94CF66}"/>
          </ac:spMkLst>
        </pc:spChg>
        <pc:spChg chg="mod">
          <ac:chgData name="Claudia" userId="18de44b4-0123-4a2a-9acb-d830ed0e3bf7" providerId="ADAL" clId="{CD32B281-7D99-4AD2-BA8A-CF4016A6BB46}" dt="2023-04-13T15:13:49.925" v="4443" actId="20577"/>
          <ac:spMkLst>
            <pc:docMk/>
            <pc:sldMk cId="59582380" sldId="265"/>
            <ac:spMk id="4" creationId="{E98DCA46-603B-4178-8707-30E192CE6B8D}"/>
          </ac:spMkLst>
        </pc:spChg>
        <pc:spChg chg="add mod">
          <ac:chgData name="Claudia" userId="18de44b4-0123-4a2a-9acb-d830ed0e3bf7" providerId="ADAL" clId="{CD32B281-7D99-4AD2-BA8A-CF4016A6BB46}" dt="2023-04-13T14:22:30.064" v="1712" actId="403"/>
          <ac:spMkLst>
            <pc:docMk/>
            <pc:sldMk cId="59582380" sldId="265"/>
            <ac:spMk id="5" creationId="{6AD80D89-BABC-7414-C8B8-FFB0EB8870A5}"/>
          </ac:spMkLst>
        </pc:spChg>
        <pc:picChg chg="add mod">
          <ac:chgData name="Claudia" userId="18de44b4-0123-4a2a-9acb-d830ed0e3bf7" providerId="ADAL" clId="{CD32B281-7D99-4AD2-BA8A-CF4016A6BB46}" dt="2023-04-13T14:51:28.055" v="2954" actId="1440"/>
          <ac:picMkLst>
            <pc:docMk/>
            <pc:sldMk cId="59582380" sldId="265"/>
            <ac:picMk id="6" creationId="{CF0619CA-4023-631C-C959-6761B88E4529}"/>
          </ac:picMkLst>
        </pc:picChg>
      </pc:sldChg>
      <pc:sldChg chg="modSp mod">
        <pc:chgData name="Claudia" userId="18de44b4-0123-4a2a-9acb-d830ed0e3bf7" providerId="ADAL" clId="{CD32B281-7D99-4AD2-BA8A-CF4016A6BB46}" dt="2023-04-13T14:18:00.993" v="1567" actId="20577"/>
        <pc:sldMkLst>
          <pc:docMk/>
          <pc:sldMk cId="4252707987" sldId="266"/>
        </pc:sldMkLst>
        <pc:spChg chg="mod">
          <ac:chgData name="Claudia" userId="18de44b4-0123-4a2a-9acb-d830ed0e3bf7" providerId="ADAL" clId="{CD32B281-7D99-4AD2-BA8A-CF4016A6BB46}" dt="2023-04-13T14:18:00.993" v="1567" actId="20577"/>
          <ac:spMkLst>
            <pc:docMk/>
            <pc:sldMk cId="4252707987" sldId="266"/>
            <ac:spMk id="11" creationId="{8B15227C-87C4-EEC1-C863-F3FCA31515E5}"/>
          </ac:spMkLst>
        </pc:spChg>
      </pc:sldChg>
      <pc:sldChg chg="addSp delSp modSp add mod ord">
        <pc:chgData name="Claudia" userId="18de44b4-0123-4a2a-9acb-d830ed0e3bf7" providerId="ADAL" clId="{CD32B281-7D99-4AD2-BA8A-CF4016A6BB46}" dt="2023-04-13T15:14:58.488" v="4552" actId="20577"/>
        <pc:sldMkLst>
          <pc:docMk/>
          <pc:sldMk cId="2218459235" sldId="270"/>
        </pc:sldMkLst>
        <pc:spChg chg="mod">
          <ac:chgData name="Claudia" userId="18de44b4-0123-4a2a-9acb-d830ed0e3bf7" providerId="ADAL" clId="{CD32B281-7D99-4AD2-BA8A-CF4016A6BB46}" dt="2023-04-13T14:21:31.466" v="1700" actId="688"/>
          <ac:spMkLst>
            <pc:docMk/>
            <pc:sldMk cId="2218459235" sldId="270"/>
            <ac:spMk id="2" creationId="{434AA4C6-BA7F-40BC-AD51-EFDDDBEA5A84}"/>
          </ac:spMkLst>
        </pc:spChg>
        <pc:spChg chg="del mod">
          <ac:chgData name="Claudia" userId="18de44b4-0123-4a2a-9acb-d830ed0e3bf7" providerId="ADAL" clId="{CD32B281-7D99-4AD2-BA8A-CF4016A6BB46}" dt="2023-04-13T14:20:52.997" v="1661" actId="478"/>
          <ac:spMkLst>
            <pc:docMk/>
            <pc:sldMk cId="2218459235" sldId="270"/>
            <ac:spMk id="3" creationId="{5D9016E1-13BD-1709-1180-4D7ABE74C707}"/>
          </ac:spMkLst>
        </pc:spChg>
        <pc:spChg chg="mod">
          <ac:chgData name="Claudia" userId="18de44b4-0123-4a2a-9acb-d830ed0e3bf7" providerId="ADAL" clId="{CD32B281-7D99-4AD2-BA8A-CF4016A6BB46}" dt="2023-04-13T15:14:58.488" v="4552" actId="20577"/>
          <ac:spMkLst>
            <pc:docMk/>
            <pc:sldMk cId="2218459235" sldId="270"/>
            <ac:spMk id="4" creationId="{F155FC3B-DD33-4B9A-A5EB-A2301786CE4E}"/>
          </ac:spMkLst>
        </pc:spChg>
        <pc:spChg chg="del">
          <ac:chgData name="Claudia" userId="18de44b4-0123-4a2a-9acb-d830ed0e3bf7" providerId="ADAL" clId="{CD32B281-7D99-4AD2-BA8A-CF4016A6BB46}" dt="2023-04-13T14:41:21.074" v="2817"/>
          <ac:spMkLst>
            <pc:docMk/>
            <pc:sldMk cId="2218459235" sldId="270"/>
            <ac:spMk id="6" creationId="{1979AAE1-3041-FB07-ECDA-B21B263A9C1F}"/>
          </ac:spMkLst>
        </pc:spChg>
        <pc:spChg chg="add del mod">
          <ac:chgData name="Claudia" userId="18de44b4-0123-4a2a-9acb-d830ed0e3bf7" providerId="ADAL" clId="{CD32B281-7D99-4AD2-BA8A-CF4016A6BB46}" dt="2023-04-13T14:41:47.688" v="2819"/>
          <ac:spMkLst>
            <pc:docMk/>
            <pc:sldMk cId="2218459235" sldId="270"/>
            <ac:spMk id="8" creationId="{B9C2F84C-2599-D986-8852-27023535E6B4}"/>
          </ac:spMkLst>
        </pc:spChg>
        <pc:spChg chg="add mod">
          <ac:chgData name="Claudia" userId="18de44b4-0123-4a2a-9acb-d830ed0e3bf7" providerId="ADAL" clId="{CD32B281-7D99-4AD2-BA8A-CF4016A6BB46}" dt="2023-04-13T14:42:11.492" v="2823" actId="207"/>
          <ac:spMkLst>
            <pc:docMk/>
            <pc:sldMk cId="2218459235" sldId="270"/>
            <ac:spMk id="10" creationId="{D2C8B02A-5621-752C-9365-39EF46E6417C}"/>
          </ac:spMkLst>
        </pc:spChg>
        <pc:picChg chg="add del mod">
          <ac:chgData name="Claudia" userId="18de44b4-0123-4a2a-9acb-d830ed0e3bf7" providerId="ADAL" clId="{CD32B281-7D99-4AD2-BA8A-CF4016A6BB46}" dt="2023-04-13T14:41:31.396" v="2818" actId="478"/>
          <ac:picMkLst>
            <pc:docMk/>
            <pc:sldMk cId="2218459235" sldId="270"/>
            <ac:picMk id="5" creationId="{1816602D-94D7-8705-7736-8A78A5D6CC50}"/>
          </ac:picMkLst>
        </pc:picChg>
        <pc:picChg chg="add mod">
          <ac:chgData name="Claudia" userId="18de44b4-0123-4a2a-9acb-d830ed0e3bf7" providerId="ADAL" clId="{CD32B281-7D99-4AD2-BA8A-CF4016A6BB46}" dt="2023-04-13T14:51:13.693" v="2953" actId="1440"/>
          <ac:picMkLst>
            <pc:docMk/>
            <pc:sldMk cId="2218459235" sldId="270"/>
            <ac:picMk id="9" creationId="{63379C7D-2AD3-3530-6EB1-25AF8F9FB676}"/>
          </ac:picMkLst>
        </pc:picChg>
      </pc:sldChg>
      <pc:sldChg chg="addSp delSp modSp mod">
        <pc:chgData name="Claudia" userId="18de44b4-0123-4a2a-9acb-d830ed0e3bf7" providerId="ADAL" clId="{CD32B281-7D99-4AD2-BA8A-CF4016A6BB46}" dt="2023-04-13T15:15:55.893" v="4612" actId="20577"/>
        <pc:sldMkLst>
          <pc:docMk/>
          <pc:sldMk cId="2619951804" sldId="271"/>
        </pc:sldMkLst>
        <pc:spChg chg="del">
          <ac:chgData name="Claudia" userId="18de44b4-0123-4a2a-9acb-d830ed0e3bf7" providerId="ADAL" clId="{CD32B281-7D99-4AD2-BA8A-CF4016A6BB46}" dt="2023-04-13T14:43:29.327" v="2832"/>
          <ac:spMkLst>
            <pc:docMk/>
            <pc:sldMk cId="2619951804" sldId="271"/>
            <ac:spMk id="2" creationId="{24D9261B-1AC8-2E18-B798-F60293E7BBBC}"/>
          </ac:spMkLst>
        </pc:spChg>
        <pc:spChg chg="mod">
          <ac:chgData name="Claudia" userId="18de44b4-0123-4a2a-9acb-d830ed0e3bf7" providerId="ADAL" clId="{CD32B281-7D99-4AD2-BA8A-CF4016A6BB46}" dt="2023-04-13T15:15:55.893" v="4612" actId="20577"/>
          <ac:spMkLst>
            <pc:docMk/>
            <pc:sldMk cId="2619951804" sldId="271"/>
            <ac:spMk id="4" creationId="{E98DCA46-603B-4178-8707-30E192CE6B8D}"/>
          </ac:spMkLst>
        </pc:spChg>
        <pc:spChg chg="mod">
          <ac:chgData name="Claudia" userId="18de44b4-0123-4a2a-9acb-d830ed0e3bf7" providerId="ADAL" clId="{CD32B281-7D99-4AD2-BA8A-CF4016A6BB46}" dt="2023-04-13T14:22:15.842" v="1710" actId="403"/>
          <ac:spMkLst>
            <pc:docMk/>
            <pc:sldMk cId="2619951804" sldId="271"/>
            <ac:spMk id="5" creationId="{6AD80D89-BABC-7414-C8B8-FFB0EB8870A5}"/>
          </ac:spMkLst>
        </pc:spChg>
        <pc:picChg chg="add mod modCrop">
          <ac:chgData name="Claudia" userId="18de44b4-0123-4a2a-9acb-d830ed0e3bf7" providerId="ADAL" clId="{CD32B281-7D99-4AD2-BA8A-CF4016A6BB46}" dt="2023-04-13T14:49:21.999" v="2949" actId="1440"/>
          <ac:picMkLst>
            <pc:docMk/>
            <pc:sldMk cId="2619951804" sldId="271"/>
            <ac:picMk id="6" creationId="{79F86B26-E402-0A74-B6C0-339AFE727D31}"/>
          </ac:picMkLst>
        </pc:picChg>
        <pc:picChg chg="add mod modCrop">
          <ac:chgData name="Claudia" userId="18de44b4-0123-4a2a-9acb-d830ed0e3bf7" providerId="ADAL" clId="{CD32B281-7D99-4AD2-BA8A-CF4016A6BB46}" dt="2023-04-13T14:49:51.280" v="2952" actId="14861"/>
          <ac:picMkLst>
            <pc:docMk/>
            <pc:sldMk cId="2619951804" sldId="271"/>
            <ac:picMk id="7" creationId="{34672890-2E3C-F8FD-5BAF-ACF9772DD62E}"/>
          </ac:picMkLst>
        </pc:picChg>
      </pc:sldChg>
      <pc:sldChg chg="addSp delSp modSp add mod ord">
        <pc:chgData name="Claudia" userId="18de44b4-0123-4a2a-9acb-d830ed0e3bf7" providerId="ADAL" clId="{CD32B281-7D99-4AD2-BA8A-CF4016A6BB46}" dt="2023-04-13T15:18:12.798" v="4704" actId="14100"/>
        <pc:sldMkLst>
          <pc:docMk/>
          <pc:sldMk cId="3260723607" sldId="272"/>
        </pc:sldMkLst>
        <pc:spChg chg="mod">
          <ac:chgData name="Claudia" userId="18de44b4-0123-4a2a-9acb-d830ed0e3bf7" providerId="ADAL" clId="{CD32B281-7D99-4AD2-BA8A-CF4016A6BB46}" dt="2023-04-13T14:22:48.955" v="1727" actId="20577"/>
          <ac:spMkLst>
            <pc:docMk/>
            <pc:sldMk cId="3260723607" sldId="272"/>
            <ac:spMk id="2" creationId="{434AA4C6-BA7F-40BC-AD51-EFDDDBEA5A84}"/>
          </ac:spMkLst>
        </pc:spChg>
        <pc:spChg chg="mod">
          <ac:chgData name="Claudia" userId="18de44b4-0123-4a2a-9acb-d830ed0e3bf7" providerId="ADAL" clId="{CD32B281-7D99-4AD2-BA8A-CF4016A6BB46}" dt="2023-04-13T15:18:12.798" v="4704" actId="14100"/>
          <ac:spMkLst>
            <pc:docMk/>
            <pc:sldMk cId="3260723607" sldId="272"/>
            <ac:spMk id="4" creationId="{F155FC3B-DD33-4B9A-A5EB-A2301786CE4E}"/>
          </ac:spMkLst>
        </pc:spChg>
        <pc:spChg chg="del">
          <ac:chgData name="Claudia" userId="18de44b4-0123-4a2a-9acb-d830ed0e3bf7" providerId="ADAL" clId="{CD32B281-7D99-4AD2-BA8A-CF4016A6BB46}" dt="2023-04-13T14:45:35.887" v="2913"/>
          <ac:spMkLst>
            <pc:docMk/>
            <pc:sldMk cId="3260723607" sldId="272"/>
            <ac:spMk id="6" creationId="{1979AAE1-3041-FB07-ECDA-B21B263A9C1F}"/>
          </ac:spMkLst>
        </pc:spChg>
        <pc:picChg chg="add mod modCrop">
          <ac:chgData name="Claudia" userId="18de44b4-0123-4a2a-9acb-d830ed0e3bf7" providerId="ADAL" clId="{CD32B281-7D99-4AD2-BA8A-CF4016A6BB46}" dt="2023-04-13T14:48:45.553" v="2946" actId="1440"/>
          <ac:picMkLst>
            <pc:docMk/>
            <pc:sldMk cId="3260723607" sldId="272"/>
            <ac:picMk id="3" creationId="{BB9A0A8C-BE6C-8185-9552-EBFE7EF714D3}"/>
          </ac:picMkLst>
        </pc:picChg>
        <pc:picChg chg="add mod modCrop">
          <ac:chgData name="Claudia" userId="18de44b4-0123-4a2a-9acb-d830ed0e3bf7" providerId="ADAL" clId="{CD32B281-7D99-4AD2-BA8A-CF4016A6BB46}" dt="2023-04-13T14:48:49.613" v="2947" actId="1440"/>
          <ac:picMkLst>
            <pc:docMk/>
            <pc:sldMk cId="3260723607" sldId="272"/>
            <ac:picMk id="5" creationId="{D7643BEC-99A8-5725-5139-A0F7BCA6A23B}"/>
          </ac:picMkLst>
        </pc:picChg>
        <pc:picChg chg="add mod modCrop">
          <ac:chgData name="Claudia" userId="18de44b4-0123-4a2a-9acb-d830ed0e3bf7" providerId="ADAL" clId="{CD32B281-7D99-4AD2-BA8A-CF4016A6BB46}" dt="2023-04-13T14:48:56.733" v="2948" actId="1440"/>
          <ac:picMkLst>
            <pc:docMk/>
            <pc:sldMk cId="3260723607" sldId="272"/>
            <ac:picMk id="7" creationId="{EDCA6021-6C43-E27A-CF99-DE235049C29B}"/>
          </ac:picMkLst>
        </pc:picChg>
      </pc:sldChg>
      <pc:sldChg chg="addSp delSp modSp new mod modClrScheme chgLayout">
        <pc:chgData name="Claudia" userId="18de44b4-0123-4a2a-9acb-d830ed0e3bf7" providerId="ADAL" clId="{CD32B281-7D99-4AD2-BA8A-CF4016A6BB46}" dt="2023-04-25T08:26:33.606" v="5102" actId="20577"/>
        <pc:sldMkLst>
          <pc:docMk/>
          <pc:sldMk cId="1405680015" sldId="273"/>
        </pc:sldMkLst>
        <pc:spChg chg="del mod ord">
          <ac:chgData name="Claudia" userId="18de44b4-0123-4a2a-9acb-d830ed0e3bf7" providerId="ADAL" clId="{CD32B281-7D99-4AD2-BA8A-CF4016A6BB46}" dt="2023-04-13T19:23:49.294" v="5018" actId="478"/>
          <ac:spMkLst>
            <pc:docMk/>
            <pc:sldMk cId="1405680015" sldId="273"/>
            <ac:spMk id="2" creationId="{397EB066-BDB2-EA2C-8F1F-8BD37D125074}"/>
          </ac:spMkLst>
        </pc:spChg>
        <pc:spChg chg="del mod ord">
          <ac:chgData name="Claudia" userId="18de44b4-0123-4a2a-9acb-d830ed0e3bf7" providerId="ADAL" clId="{CD32B281-7D99-4AD2-BA8A-CF4016A6BB46}" dt="2023-04-13T18:19:13.016" v="4831" actId="478"/>
          <ac:spMkLst>
            <pc:docMk/>
            <pc:sldMk cId="1405680015" sldId="273"/>
            <ac:spMk id="3" creationId="{F9D6CF91-B40C-F414-2C57-EF6D7AF57323}"/>
          </ac:spMkLst>
        </pc:spChg>
        <pc:spChg chg="del">
          <ac:chgData name="Claudia" userId="18de44b4-0123-4a2a-9acb-d830ed0e3bf7" providerId="ADAL" clId="{CD32B281-7D99-4AD2-BA8A-CF4016A6BB46}" dt="2023-04-13T15:19:43.039" v="4706" actId="700"/>
          <ac:spMkLst>
            <pc:docMk/>
            <pc:sldMk cId="1405680015" sldId="273"/>
            <ac:spMk id="4" creationId="{F0032B75-3C3D-F6FE-7ACB-0D0518DDFE0E}"/>
          </ac:spMkLst>
        </pc:spChg>
        <pc:spChg chg="del mod ord">
          <ac:chgData name="Claudia" userId="18de44b4-0123-4a2a-9acb-d830ed0e3bf7" providerId="ADAL" clId="{CD32B281-7D99-4AD2-BA8A-CF4016A6BB46}" dt="2023-04-13T15:19:43.039" v="4706" actId="700"/>
          <ac:spMkLst>
            <pc:docMk/>
            <pc:sldMk cId="1405680015" sldId="273"/>
            <ac:spMk id="5" creationId="{E39D94CA-3656-6DCE-1E87-A444D104EA40}"/>
          </ac:spMkLst>
        </pc:spChg>
        <pc:spChg chg="del mod ord">
          <ac:chgData name="Claudia" userId="18de44b4-0123-4a2a-9acb-d830ed0e3bf7" providerId="ADAL" clId="{CD32B281-7D99-4AD2-BA8A-CF4016A6BB46}" dt="2023-04-13T15:19:43.039" v="4706" actId="700"/>
          <ac:spMkLst>
            <pc:docMk/>
            <pc:sldMk cId="1405680015" sldId="273"/>
            <ac:spMk id="6" creationId="{BB4CD41B-E99F-72E9-C445-730B26142AFB}"/>
          </ac:spMkLst>
        </pc:spChg>
        <pc:spChg chg="add mod ord">
          <ac:chgData name="Claudia" userId="18de44b4-0123-4a2a-9acb-d830ed0e3bf7" providerId="ADAL" clId="{CD32B281-7D99-4AD2-BA8A-CF4016A6BB46}" dt="2023-04-13T15:21:23.515" v="4728" actId="700"/>
          <ac:spMkLst>
            <pc:docMk/>
            <pc:sldMk cId="1405680015" sldId="273"/>
            <ac:spMk id="7" creationId="{EFC06C1A-734A-79EB-9CD5-FAB977CD3224}"/>
          </ac:spMkLst>
        </pc:spChg>
        <pc:spChg chg="add del mod ord">
          <ac:chgData name="Claudia" userId="18de44b4-0123-4a2a-9acb-d830ed0e3bf7" providerId="ADAL" clId="{CD32B281-7D99-4AD2-BA8A-CF4016A6BB46}" dt="2023-04-13T15:21:00.385" v="4725" actId="478"/>
          <ac:spMkLst>
            <pc:docMk/>
            <pc:sldMk cId="1405680015" sldId="273"/>
            <ac:spMk id="8" creationId="{5DFB6DE0-1E15-498D-4315-D68926FC7107}"/>
          </ac:spMkLst>
        </pc:spChg>
        <pc:spChg chg="add del mod">
          <ac:chgData name="Claudia" userId="18de44b4-0123-4a2a-9acb-d830ed0e3bf7" providerId="ADAL" clId="{CD32B281-7D99-4AD2-BA8A-CF4016A6BB46}" dt="2023-04-13T15:21:15.185" v="4727" actId="478"/>
          <ac:spMkLst>
            <pc:docMk/>
            <pc:sldMk cId="1405680015" sldId="273"/>
            <ac:spMk id="9" creationId="{3D0808B5-4B21-F354-C900-6F2DD5E4427B}"/>
          </ac:spMkLst>
        </pc:spChg>
        <pc:spChg chg="add del mod ord">
          <ac:chgData name="Claudia" userId="18de44b4-0123-4a2a-9acb-d830ed0e3bf7" providerId="ADAL" clId="{CD32B281-7D99-4AD2-BA8A-CF4016A6BB46}" dt="2023-04-13T15:21:38.743" v="4730" actId="478"/>
          <ac:spMkLst>
            <pc:docMk/>
            <pc:sldMk cId="1405680015" sldId="273"/>
            <ac:spMk id="10" creationId="{B4795081-2A2D-872F-23AE-D2DC1CFCA055}"/>
          </ac:spMkLst>
        </pc:spChg>
        <pc:spChg chg="add mod">
          <ac:chgData name="Claudia" userId="18de44b4-0123-4a2a-9acb-d830ed0e3bf7" providerId="ADAL" clId="{CD32B281-7D99-4AD2-BA8A-CF4016A6BB46}" dt="2023-04-25T08:26:33.606" v="5102" actId="20577"/>
          <ac:spMkLst>
            <pc:docMk/>
            <pc:sldMk cId="1405680015" sldId="273"/>
            <ac:spMk id="11" creationId="{ADFD45C4-14D3-EDEB-D7A4-3A451825B09F}"/>
          </ac:spMkLst>
        </pc:spChg>
      </pc:sldChg>
      <pc:sldChg chg="addSp delSp modSp new mod modClrScheme chgLayout">
        <pc:chgData name="Claudia" userId="18de44b4-0123-4a2a-9acb-d830ed0e3bf7" providerId="ADAL" clId="{CD32B281-7D99-4AD2-BA8A-CF4016A6BB46}" dt="2023-04-13T18:29:40.565" v="4983" actId="255"/>
        <pc:sldMkLst>
          <pc:docMk/>
          <pc:sldMk cId="3829458843" sldId="274"/>
        </pc:sldMkLst>
        <pc:spChg chg="del mod ord">
          <ac:chgData name="Claudia" userId="18de44b4-0123-4a2a-9acb-d830ed0e3bf7" providerId="ADAL" clId="{CD32B281-7D99-4AD2-BA8A-CF4016A6BB46}" dt="2023-04-13T18:27:28.530" v="4961" actId="478"/>
          <ac:spMkLst>
            <pc:docMk/>
            <pc:sldMk cId="3829458843" sldId="274"/>
            <ac:spMk id="2" creationId="{530E1727-DF6D-562A-78A3-63E0C7CCFC62}"/>
          </ac:spMkLst>
        </pc:spChg>
        <pc:spChg chg="mod ord">
          <ac:chgData name="Claudia" userId="18de44b4-0123-4a2a-9acb-d830ed0e3bf7" providerId="ADAL" clId="{CD32B281-7D99-4AD2-BA8A-CF4016A6BB46}" dt="2023-04-13T18:19:44.582" v="4835" actId="700"/>
          <ac:spMkLst>
            <pc:docMk/>
            <pc:sldMk cId="3829458843" sldId="274"/>
            <ac:spMk id="3" creationId="{2A938B60-4203-0421-B794-07EB925C8C76}"/>
          </ac:spMkLst>
        </pc:spChg>
        <pc:spChg chg="del mod ord">
          <ac:chgData name="Claudia" userId="18de44b4-0123-4a2a-9acb-d830ed0e3bf7" providerId="ADAL" clId="{CD32B281-7D99-4AD2-BA8A-CF4016A6BB46}" dt="2023-04-13T18:19:44.582" v="4835" actId="700"/>
          <ac:spMkLst>
            <pc:docMk/>
            <pc:sldMk cId="3829458843" sldId="274"/>
            <ac:spMk id="4" creationId="{9989385C-E865-E1F6-7ED5-99E637A05EAB}"/>
          </ac:spMkLst>
        </pc:spChg>
        <pc:spChg chg="del mod ord">
          <ac:chgData name="Claudia" userId="18de44b4-0123-4a2a-9acb-d830ed0e3bf7" providerId="ADAL" clId="{CD32B281-7D99-4AD2-BA8A-CF4016A6BB46}" dt="2023-04-13T18:19:44.582" v="4835" actId="700"/>
          <ac:spMkLst>
            <pc:docMk/>
            <pc:sldMk cId="3829458843" sldId="274"/>
            <ac:spMk id="5" creationId="{4DA92F01-D6D9-6BA6-B4D3-C1B00FADD774}"/>
          </ac:spMkLst>
        </pc:spChg>
        <pc:spChg chg="add mod ord">
          <ac:chgData name="Claudia" userId="18de44b4-0123-4a2a-9acb-d830ed0e3bf7" providerId="ADAL" clId="{CD32B281-7D99-4AD2-BA8A-CF4016A6BB46}" dt="2023-04-13T18:28:13.319" v="4969" actId="1076"/>
          <ac:spMkLst>
            <pc:docMk/>
            <pc:sldMk cId="3829458843" sldId="274"/>
            <ac:spMk id="6" creationId="{304A99DB-2C5B-0E91-8104-48E3FBBB6BE6}"/>
          </ac:spMkLst>
        </pc:spChg>
        <pc:spChg chg="add del mod ord">
          <ac:chgData name="Claudia" userId="18de44b4-0123-4a2a-9acb-d830ed0e3bf7" providerId="ADAL" clId="{CD32B281-7D99-4AD2-BA8A-CF4016A6BB46}" dt="2023-04-13T18:19:57.621" v="4838" actId="478"/>
          <ac:spMkLst>
            <pc:docMk/>
            <pc:sldMk cId="3829458843" sldId="274"/>
            <ac:spMk id="7" creationId="{62A42256-B97D-1314-4F17-887FF14DF27F}"/>
          </ac:spMkLst>
        </pc:spChg>
        <pc:spChg chg="add del">
          <ac:chgData name="Claudia" userId="18de44b4-0123-4a2a-9acb-d830ed0e3bf7" providerId="ADAL" clId="{CD32B281-7D99-4AD2-BA8A-CF4016A6BB46}" dt="2023-04-13T18:19:55.926" v="4837" actId="22"/>
          <ac:spMkLst>
            <pc:docMk/>
            <pc:sldMk cId="3829458843" sldId="274"/>
            <ac:spMk id="9" creationId="{7D7670F8-A27F-F8C8-000F-B53078E414AC}"/>
          </ac:spMkLst>
        </pc:spChg>
        <pc:spChg chg="add mod">
          <ac:chgData name="Claudia" userId="18de44b4-0123-4a2a-9acb-d830ed0e3bf7" providerId="ADAL" clId="{CD32B281-7D99-4AD2-BA8A-CF4016A6BB46}" dt="2023-04-13T18:29:40.565" v="4983" actId="255"/>
          <ac:spMkLst>
            <pc:docMk/>
            <pc:sldMk cId="3829458843" sldId="274"/>
            <ac:spMk id="10" creationId="{161E0207-DC1D-7345-CA51-2A63ADB05583}"/>
          </ac:spMkLst>
        </pc:spChg>
      </pc:sldChg>
      <pc:sldChg chg="modSp add mod">
        <pc:chgData name="Claudia" userId="18de44b4-0123-4a2a-9acb-d830ed0e3bf7" providerId="ADAL" clId="{CD32B281-7D99-4AD2-BA8A-CF4016A6BB46}" dt="2023-04-13T18:29:19.224" v="4980" actId="1076"/>
        <pc:sldMkLst>
          <pc:docMk/>
          <pc:sldMk cId="1575805978" sldId="275"/>
        </pc:sldMkLst>
        <pc:spChg chg="mod">
          <ac:chgData name="Claudia" userId="18de44b4-0123-4a2a-9acb-d830ed0e3bf7" providerId="ADAL" clId="{CD32B281-7D99-4AD2-BA8A-CF4016A6BB46}" dt="2023-04-13T18:29:00.625" v="4975" actId="1076"/>
          <ac:spMkLst>
            <pc:docMk/>
            <pc:sldMk cId="1575805978" sldId="275"/>
            <ac:spMk id="6" creationId="{304A99DB-2C5B-0E91-8104-48E3FBBB6BE6}"/>
          </ac:spMkLst>
        </pc:spChg>
        <pc:spChg chg="mod">
          <ac:chgData name="Claudia" userId="18de44b4-0123-4a2a-9acb-d830ed0e3bf7" providerId="ADAL" clId="{CD32B281-7D99-4AD2-BA8A-CF4016A6BB46}" dt="2023-04-13T18:29:19.224" v="4980" actId="1076"/>
          <ac:spMkLst>
            <pc:docMk/>
            <pc:sldMk cId="1575805978" sldId="275"/>
            <ac:spMk id="10" creationId="{161E0207-DC1D-7345-CA51-2A63ADB05583}"/>
          </ac:spMkLst>
        </pc:spChg>
      </pc:sldChg>
      <pc:sldChg chg="delSp modSp add mod">
        <pc:chgData name="Claudia" userId="18de44b4-0123-4a2a-9acb-d830ed0e3bf7" providerId="ADAL" clId="{CD32B281-7D99-4AD2-BA8A-CF4016A6BB46}" dt="2023-04-13T19:26:32.251" v="5077" actId="207"/>
        <pc:sldMkLst>
          <pc:docMk/>
          <pc:sldMk cId="2385268630" sldId="276"/>
        </pc:sldMkLst>
        <pc:spChg chg="del">
          <ac:chgData name="Claudia" userId="18de44b4-0123-4a2a-9acb-d830ed0e3bf7" providerId="ADAL" clId="{CD32B281-7D99-4AD2-BA8A-CF4016A6BB46}" dt="2023-04-13T19:24:27.756" v="5019" actId="478"/>
          <ac:spMkLst>
            <pc:docMk/>
            <pc:sldMk cId="2385268630" sldId="276"/>
            <ac:spMk id="2" creationId="{530E1727-DF6D-562A-78A3-63E0C7CCFC62}"/>
          </ac:spMkLst>
        </pc:spChg>
        <pc:spChg chg="del">
          <ac:chgData name="Claudia" userId="18de44b4-0123-4a2a-9acb-d830ed0e3bf7" providerId="ADAL" clId="{CD32B281-7D99-4AD2-BA8A-CF4016A6BB46}" dt="2023-04-13T18:31:57.583" v="5011" actId="478"/>
          <ac:spMkLst>
            <pc:docMk/>
            <pc:sldMk cId="2385268630" sldId="276"/>
            <ac:spMk id="3" creationId="{2A938B60-4203-0421-B794-07EB925C8C76}"/>
          </ac:spMkLst>
        </pc:spChg>
        <pc:spChg chg="mod">
          <ac:chgData name="Claudia" userId="18de44b4-0123-4a2a-9acb-d830ed0e3bf7" providerId="ADAL" clId="{CD32B281-7D99-4AD2-BA8A-CF4016A6BB46}" dt="2023-04-13T18:29:57.878" v="4986" actId="1076"/>
          <ac:spMkLst>
            <pc:docMk/>
            <pc:sldMk cId="2385268630" sldId="276"/>
            <ac:spMk id="6" creationId="{304A99DB-2C5B-0E91-8104-48E3FBBB6BE6}"/>
          </ac:spMkLst>
        </pc:spChg>
        <pc:spChg chg="mod">
          <ac:chgData name="Claudia" userId="18de44b4-0123-4a2a-9acb-d830ed0e3bf7" providerId="ADAL" clId="{CD32B281-7D99-4AD2-BA8A-CF4016A6BB46}" dt="2023-04-13T19:26:32.251" v="5077" actId="207"/>
          <ac:spMkLst>
            <pc:docMk/>
            <pc:sldMk cId="2385268630" sldId="276"/>
            <ac:spMk id="10" creationId="{161E0207-DC1D-7345-CA51-2A63ADB0558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30594C5-4210-4C0B-94C8-05EA2A2738E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9A07B545-CB7B-485B-8848-24C5090D7CC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D655AAAF-A11E-49D7-A914-09FF839D0689}" type="datetime1">
              <a:rPr lang="en-GB" smtClean="0"/>
              <a:t>25/04/2023</a:t>
            </a:fld>
            <a:endParaRPr lang="en-GB"/>
          </a:p>
        </p:txBody>
      </p:sp>
      <p:sp>
        <p:nvSpPr>
          <p:cNvPr id="4" name="Footer Placeholder 3">
            <a:extLst>
              <a:ext uri="{FF2B5EF4-FFF2-40B4-BE49-F238E27FC236}">
                <a16:creationId xmlns:a16="http://schemas.microsoft.com/office/drawing/2014/main" id="{DD9E7E0C-EC12-408D-80EA-659FD94A65A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DF952D70-4DD5-4630-8772-5085BDBF1D2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D1D13D6A-DFDD-4B27-9F53-83C0CD9331E8}" type="slidenum">
              <a:rPr lang="en-GB" smtClean="0"/>
              <a:t>‹#›</a:t>
            </a:fld>
            <a:endParaRPr lang="en-GB"/>
          </a:p>
        </p:txBody>
      </p:sp>
    </p:spTree>
    <p:extLst>
      <p:ext uri="{BB962C8B-B14F-4D97-AF65-F5344CB8AC3E}">
        <p14:creationId xmlns:p14="http://schemas.microsoft.com/office/powerpoint/2010/main" val="278696332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C85A00E7-9B8B-47DE-8213-799300C6C932}" type="datetime1">
              <a:rPr lang="en-GB" noProof="0" smtClean="0"/>
              <a:t>25/04/2023</a:t>
            </a:fld>
            <a:endParaRPr lang="en-GB" noProof="0"/>
          </a:p>
        </p:txBody>
      </p:sp>
      <p:sp>
        <p:nvSpPr>
          <p:cNvPr id="4" name="Slide Image Placeholder 3"/>
          <p:cNvSpPr>
            <a:spLocks noGrp="1" noRot="1" noChangeAspect="1"/>
          </p:cNvSpPr>
          <p:nvPr>
            <p:ph type="sldImg" idx="2"/>
          </p:nvPr>
        </p:nvSpPr>
        <p:spPr>
          <a:xfrm>
            <a:off x="2195513" y="1143000"/>
            <a:ext cx="2466975"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BA1D7B6F-E65C-42E7-86A5-0A01C6C95227}" type="slidenum">
              <a:rPr lang="en-GB" noProof="0" smtClean="0"/>
              <a:t>‹#›</a:t>
            </a:fld>
            <a:endParaRPr lang="en-GB" noProof="0"/>
          </a:p>
        </p:txBody>
      </p:sp>
    </p:spTree>
    <p:extLst>
      <p:ext uri="{BB962C8B-B14F-4D97-AF65-F5344CB8AC3E}">
        <p14:creationId xmlns:p14="http://schemas.microsoft.com/office/powerpoint/2010/main" val="229543265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95513" y="1143000"/>
            <a:ext cx="2466975" cy="3086100"/>
          </a:xfrm>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BA1D7B6F-E65C-42E7-86A5-0A01C6C95227}" type="slidenum">
              <a:rPr lang="en-GB" smtClean="0"/>
              <a:t>1</a:t>
            </a:fld>
            <a:endParaRPr lang="en-GB"/>
          </a:p>
        </p:txBody>
      </p:sp>
    </p:spTree>
    <p:extLst>
      <p:ext uri="{BB962C8B-B14F-4D97-AF65-F5344CB8AC3E}">
        <p14:creationId xmlns:p14="http://schemas.microsoft.com/office/powerpoint/2010/main" val="12273989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95513" y="1143000"/>
            <a:ext cx="2466975"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A1D7B6F-E65C-42E7-86A5-0A01C6C95227}" type="slidenum">
              <a:rPr lang="en-GB" smtClean="0"/>
              <a:t>3</a:t>
            </a:fld>
            <a:endParaRPr lang="en-GB"/>
          </a:p>
        </p:txBody>
      </p:sp>
    </p:spTree>
    <p:extLst>
      <p:ext uri="{BB962C8B-B14F-4D97-AF65-F5344CB8AC3E}">
        <p14:creationId xmlns:p14="http://schemas.microsoft.com/office/powerpoint/2010/main" val="14064303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95513" y="1143000"/>
            <a:ext cx="2466975"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A1D7B6F-E65C-42E7-86A5-0A01C6C95227}" type="slidenum">
              <a:rPr lang="en-GB" smtClean="0"/>
              <a:t>4</a:t>
            </a:fld>
            <a:endParaRPr lang="en-GB"/>
          </a:p>
        </p:txBody>
      </p:sp>
    </p:spTree>
    <p:extLst>
      <p:ext uri="{BB962C8B-B14F-4D97-AF65-F5344CB8AC3E}">
        <p14:creationId xmlns:p14="http://schemas.microsoft.com/office/powerpoint/2010/main" val="21299169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95513" y="1143000"/>
            <a:ext cx="2466975"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A1D7B6F-E65C-42E7-86A5-0A01C6C95227}" type="slidenum">
              <a:rPr lang="en-GB" smtClean="0"/>
              <a:t>5</a:t>
            </a:fld>
            <a:endParaRPr lang="en-GB"/>
          </a:p>
        </p:txBody>
      </p:sp>
    </p:spTree>
    <p:extLst>
      <p:ext uri="{BB962C8B-B14F-4D97-AF65-F5344CB8AC3E}">
        <p14:creationId xmlns:p14="http://schemas.microsoft.com/office/powerpoint/2010/main" val="36336548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95513" y="1143000"/>
            <a:ext cx="2466975"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A1D7B6F-E65C-42E7-86A5-0A01C6C95227}" type="slidenum">
              <a:rPr lang="en-GB" smtClean="0"/>
              <a:t>9</a:t>
            </a:fld>
            <a:endParaRPr lang="en-GB"/>
          </a:p>
        </p:txBody>
      </p:sp>
    </p:spTree>
    <p:extLst>
      <p:ext uri="{BB962C8B-B14F-4D97-AF65-F5344CB8AC3E}">
        <p14:creationId xmlns:p14="http://schemas.microsoft.com/office/powerpoint/2010/main" val="32515475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95513" y="1143000"/>
            <a:ext cx="2466975"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A1D7B6F-E65C-42E7-86A5-0A01C6C95227}" type="slidenum">
              <a:rPr lang="en-GB" smtClean="0"/>
              <a:t>10</a:t>
            </a:fld>
            <a:endParaRPr lang="en-GB"/>
          </a:p>
        </p:txBody>
      </p:sp>
    </p:spTree>
    <p:extLst>
      <p:ext uri="{BB962C8B-B14F-4D97-AF65-F5344CB8AC3E}">
        <p14:creationId xmlns:p14="http://schemas.microsoft.com/office/powerpoint/2010/main" val="42793048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95513" y="1143000"/>
            <a:ext cx="2466975"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A1D7B6F-E65C-42E7-86A5-0A01C6C95227}" type="slidenum">
              <a:rPr lang="en-GB" smtClean="0"/>
              <a:t>11</a:t>
            </a:fld>
            <a:endParaRPr lang="en-GB"/>
          </a:p>
        </p:txBody>
      </p:sp>
    </p:spTree>
    <p:extLst>
      <p:ext uri="{BB962C8B-B14F-4D97-AF65-F5344CB8AC3E}">
        <p14:creationId xmlns:p14="http://schemas.microsoft.com/office/powerpoint/2010/main" val="3689783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95513" y="1143000"/>
            <a:ext cx="2466975"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A1D7B6F-E65C-42E7-86A5-0A01C6C95227}" type="slidenum">
              <a:rPr lang="en-GB" smtClean="0"/>
              <a:t>12</a:t>
            </a:fld>
            <a:endParaRPr lang="en-GB"/>
          </a:p>
        </p:txBody>
      </p:sp>
    </p:spTree>
    <p:extLst>
      <p:ext uri="{BB962C8B-B14F-4D97-AF65-F5344CB8AC3E}">
        <p14:creationId xmlns:p14="http://schemas.microsoft.com/office/powerpoint/2010/main" val="28473602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95513" y="1143000"/>
            <a:ext cx="2466975"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A1D7B6F-E65C-42E7-86A5-0A01C6C95227}" type="slidenum">
              <a:rPr lang="en-GB" smtClean="0"/>
              <a:t>13</a:t>
            </a:fld>
            <a:endParaRPr lang="en-GB"/>
          </a:p>
        </p:txBody>
      </p:sp>
    </p:spTree>
    <p:extLst>
      <p:ext uri="{BB962C8B-B14F-4D97-AF65-F5344CB8AC3E}">
        <p14:creationId xmlns:p14="http://schemas.microsoft.com/office/powerpoint/2010/main" val="9715607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95513" y="1143000"/>
            <a:ext cx="2466975"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A1D7B6F-E65C-42E7-86A5-0A01C6C95227}" type="slidenum">
              <a:rPr lang="en-GB" smtClean="0"/>
              <a:t>14</a:t>
            </a:fld>
            <a:endParaRPr lang="en-GB"/>
          </a:p>
        </p:txBody>
      </p:sp>
    </p:spTree>
    <p:extLst>
      <p:ext uri="{BB962C8B-B14F-4D97-AF65-F5344CB8AC3E}">
        <p14:creationId xmlns:p14="http://schemas.microsoft.com/office/powerpoint/2010/main" val="93350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95513" y="1143000"/>
            <a:ext cx="2466975"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A1D7B6F-E65C-42E7-86A5-0A01C6C95227}" type="slidenum">
              <a:rPr lang="en-GB" smtClean="0"/>
              <a:t>15</a:t>
            </a:fld>
            <a:endParaRPr lang="en-GB"/>
          </a:p>
        </p:txBody>
      </p:sp>
    </p:spTree>
    <p:extLst>
      <p:ext uri="{BB962C8B-B14F-4D97-AF65-F5344CB8AC3E}">
        <p14:creationId xmlns:p14="http://schemas.microsoft.com/office/powerpoint/2010/main" val="269020719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grpSp>
        <p:nvGrpSpPr>
          <p:cNvPr id="25" name="Graphic 23">
            <a:extLst>
              <a:ext uri="{FF2B5EF4-FFF2-40B4-BE49-F238E27FC236}">
                <a16:creationId xmlns:a16="http://schemas.microsoft.com/office/drawing/2014/main" id="{47C3B2E9-ECBE-41AD-AEEB-38E82FC382A0}"/>
              </a:ext>
            </a:extLst>
          </p:cNvPr>
          <p:cNvGrpSpPr/>
          <p:nvPr/>
        </p:nvGrpSpPr>
        <p:grpSpPr>
          <a:xfrm>
            <a:off x="-12000" y="-26667"/>
            <a:ext cx="11539689" cy="14450880"/>
            <a:chOff x="-12700" y="-12700"/>
            <a:chExt cx="12212320" cy="6882130"/>
          </a:xfrm>
        </p:grpSpPr>
        <p:sp>
          <p:nvSpPr>
            <p:cNvPr id="38" name="Freeform: Shape 37">
              <a:extLst>
                <a:ext uri="{FF2B5EF4-FFF2-40B4-BE49-F238E27FC236}">
                  <a16:creationId xmlns:a16="http://schemas.microsoft.com/office/drawing/2014/main" id="{FD75D72D-60C9-4FC2-B3B6-BBC407A1E87C}"/>
                </a:ext>
              </a:extLst>
            </p:cNvPr>
            <p:cNvSpPr/>
            <p:nvPr/>
          </p:nvSpPr>
          <p:spPr>
            <a:xfrm>
              <a:off x="6134100" y="2558390"/>
              <a:ext cx="6057900" cy="2717800"/>
            </a:xfrm>
            <a:custGeom>
              <a:avLst/>
              <a:gdLst>
                <a:gd name="connsiteX0" fmla="*/ 12700 w 6057900"/>
                <a:gd name="connsiteY0" fmla="*/ 1852320 h 2717800"/>
                <a:gd name="connsiteX1" fmla="*/ 6055360 w 6057900"/>
                <a:gd name="connsiteY1" fmla="*/ 2705760 h 2717800"/>
                <a:gd name="connsiteX2" fmla="*/ 6055360 w 6057900"/>
                <a:gd name="connsiteY2" fmla="*/ 664870 h 2717800"/>
                <a:gd name="connsiteX3" fmla="*/ 486410 w 6057900"/>
                <a:gd name="connsiteY3" fmla="*/ 33680 h 2717800"/>
                <a:gd name="connsiteX4" fmla="*/ 12700 w 6057900"/>
                <a:gd name="connsiteY4" fmla="*/ 1852320 h 2717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57900" h="2717800">
                  <a:moveTo>
                    <a:pt x="12700" y="1852320"/>
                  </a:moveTo>
                  <a:cubicBezTo>
                    <a:pt x="12700" y="1852320"/>
                    <a:pt x="1485900" y="1508150"/>
                    <a:pt x="6055360" y="2705760"/>
                  </a:cubicBezTo>
                  <a:lnTo>
                    <a:pt x="6055360" y="664870"/>
                  </a:lnTo>
                  <a:cubicBezTo>
                    <a:pt x="2434590" y="-165710"/>
                    <a:pt x="486410" y="33680"/>
                    <a:pt x="486410" y="33680"/>
                  </a:cubicBezTo>
                  <a:lnTo>
                    <a:pt x="12700" y="1852320"/>
                  </a:lnTo>
                  <a:close/>
                </a:path>
              </a:pathLst>
            </a:custGeom>
            <a:gradFill>
              <a:gsLst>
                <a:gs pos="0">
                  <a:schemeClr val="accent2">
                    <a:alpha val="5000"/>
                  </a:schemeClr>
                </a:gs>
                <a:gs pos="100000">
                  <a:schemeClr val="accent1">
                    <a:alpha val="40000"/>
                  </a:schemeClr>
                </a:gs>
              </a:gsLst>
              <a:lin ang="1080000" scaled="0"/>
            </a:gradFill>
            <a:ln w="12700" cap="flat">
              <a:noFill/>
              <a:prstDash val="solid"/>
              <a:miter/>
            </a:ln>
          </p:spPr>
          <p:txBody>
            <a:bodyPr rtlCol="0" anchor="ctr"/>
            <a:lstStyle/>
            <a:p>
              <a:pPr rtl="0"/>
              <a:endParaRPr lang="en-GB" sz="621" noProof="0"/>
            </a:p>
          </p:txBody>
        </p:sp>
        <p:sp>
          <p:nvSpPr>
            <p:cNvPr id="40" name="Freeform: Shape 39">
              <a:extLst>
                <a:ext uri="{FF2B5EF4-FFF2-40B4-BE49-F238E27FC236}">
                  <a16:creationId xmlns:a16="http://schemas.microsoft.com/office/drawing/2014/main" id="{6DDD47AF-7D6B-4DDA-844C-9F41D60507B7}"/>
                </a:ext>
              </a:extLst>
            </p:cNvPr>
            <p:cNvSpPr/>
            <p:nvPr/>
          </p:nvSpPr>
          <p:spPr>
            <a:xfrm>
              <a:off x="5767070" y="5688330"/>
              <a:ext cx="1130300" cy="1181100"/>
            </a:xfrm>
            <a:custGeom>
              <a:avLst/>
              <a:gdLst>
                <a:gd name="connsiteX0" fmla="*/ 1127760 w 1130300"/>
                <a:gd name="connsiteY0" fmla="*/ 12700 h 1181100"/>
                <a:gd name="connsiteX1" fmla="*/ 1127760 w 1130300"/>
                <a:gd name="connsiteY1" fmla="*/ 12700 h 1181100"/>
                <a:gd name="connsiteX2" fmla="*/ 547370 w 1130300"/>
                <a:gd name="connsiteY2" fmla="*/ 491490 h 1181100"/>
                <a:gd name="connsiteX3" fmla="*/ 12700 w 1130300"/>
                <a:gd name="connsiteY3" fmla="*/ 1169670 h 1181100"/>
                <a:gd name="connsiteX4" fmla="*/ 435610 w 1130300"/>
                <a:gd name="connsiteY4" fmla="*/ 1169670 h 1181100"/>
                <a:gd name="connsiteX5" fmla="*/ 835660 w 1130300"/>
                <a:gd name="connsiteY5" fmla="*/ 670560 h 1181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300" h="1181100">
                  <a:moveTo>
                    <a:pt x="1127760" y="12700"/>
                  </a:moveTo>
                  <a:lnTo>
                    <a:pt x="1127760" y="12700"/>
                  </a:lnTo>
                  <a:lnTo>
                    <a:pt x="547370" y="491490"/>
                  </a:lnTo>
                  <a:lnTo>
                    <a:pt x="12700" y="1169670"/>
                  </a:lnTo>
                  <a:lnTo>
                    <a:pt x="435610" y="1169670"/>
                  </a:lnTo>
                  <a:lnTo>
                    <a:pt x="835660" y="670560"/>
                  </a:lnTo>
                  <a:close/>
                </a:path>
              </a:pathLst>
            </a:custGeom>
            <a:gradFill>
              <a:gsLst>
                <a:gs pos="100000">
                  <a:schemeClr val="accent3">
                    <a:alpha val="20000"/>
                  </a:schemeClr>
                </a:gs>
                <a:gs pos="0">
                  <a:schemeClr val="accent3">
                    <a:alpha val="5000"/>
                  </a:schemeClr>
                </a:gs>
              </a:gsLst>
              <a:lin ang="7440000" scaled="0"/>
            </a:gradFill>
            <a:ln w="12700" cap="flat">
              <a:noFill/>
              <a:prstDash val="solid"/>
              <a:miter/>
            </a:ln>
          </p:spPr>
          <p:txBody>
            <a:bodyPr rtlCol="0" anchor="ctr"/>
            <a:lstStyle/>
            <a:p>
              <a:pPr rtl="0"/>
              <a:endParaRPr lang="en-GB" sz="621" noProof="0"/>
            </a:p>
          </p:txBody>
        </p:sp>
        <p:sp>
          <p:nvSpPr>
            <p:cNvPr id="41" name="Freeform: Shape 40">
              <a:extLst>
                <a:ext uri="{FF2B5EF4-FFF2-40B4-BE49-F238E27FC236}">
                  <a16:creationId xmlns:a16="http://schemas.microsoft.com/office/drawing/2014/main" id="{AB869A0C-2A0A-4F44-91DF-7D2812AC06CB}"/>
                </a:ext>
              </a:extLst>
            </p:cNvPr>
            <p:cNvSpPr/>
            <p:nvPr/>
          </p:nvSpPr>
          <p:spPr>
            <a:xfrm>
              <a:off x="-12700" y="492760"/>
              <a:ext cx="2692400" cy="762000"/>
            </a:xfrm>
            <a:custGeom>
              <a:avLst/>
              <a:gdLst>
                <a:gd name="connsiteX0" fmla="*/ 12700 w 2692400"/>
                <a:gd name="connsiteY0" fmla="*/ 429260 h 762000"/>
                <a:gd name="connsiteX1" fmla="*/ 12700 w 2692400"/>
                <a:gd name="connsiteY1" fmla="*/ 759460 h 762000"/>
                <a:gd name="connsiteX2" fmla="*/ 2044700 w 2692400"/>
                <a:gd name="connsiteY2" fmla="*/ 334010 h 762000"/>
                <a:gd name="connsiteX3" fmla="*/ 2689860 w 2692400"/>
                <a:gd name="connsiteY3" fmla="*/ 12700 h 762000"/>
                <a:gd name="connsiteX4" fmla="*/ 2689860 w 2692400"/>
                <a:gd name="connsiteY4" fmla="*/ 12700 h 762000"/>
                <a:gd name="connsiteX5" fmla="*/ 1936750 w 2692400"/>
                <a:gd name="connsiteY5" fmla="*/ 12700 h 76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92400" h="762000">
                  <a:moveTo>
                    <a:pt x="12700" y="429260"/>
                  </a:moveTo>
                  <a:lnTo>
                    <a:pt x="12700" y="759460"/>
                  </a:lnTo>
                  <a:lnTo>
                    <a:pt x="2044700" y="334010"/>
                  </a:lnTo>
                  <a:lnTo>
                    <a:pt x="2689860" y="12700"/>
                  </a:lnTo>
                  <a:lnTo>
                    <a:pt x="2689860" y="12700"/>
                  </a:lnTo>
                  <a:lnTo>
                    <a:pt x="1936750" y="12700"/>
                  </a:lnTo>
                  <a:close/>
                </a:path>
              </a:pathLst>
            </a:custGeom>
            <a:gradFill>
              <a:gsLst>
                <a:gs pos="100000">
                  <a:schemeClr val="tx2">
                    <a:alpha val="20000"/>
                  </a:schemeClr>
                </a:gs>
                <a:gs pos="0">
                  <a:schemeClr val="tx2">
                    <a:alpha val="5000"/>
                  </a:schemeClr>
                </a:gs>
              </a:gsLst>
              <a:lin ang="9840000" scaled="0"/>
            </a:gradFill>
            <a:ln w="12700" cap="flat">
              <a:noFill/>
              <a:prstDash val="solid"/>
              <a:miter/>
            </a:ln>
          </p:spPr>
          <p:txBody>
            <a:bodyPr rtlCol="0" anchor="ctr"/>
            <a:lstStyle/>
            <a:p>
              <a:pPr rtl="0"/>
              <a:endParaRPr lang="en-GB" sz="621" noProof="0"/>
            </a:p>
          </p:txBody>
        </p:sp>
        <p:sp>
          <p:nvSpPr>
            <p:cNvPr id="36" name="Freeform: Shape 35">
              <a:extLst>
                <a:ext uri="{FF2B5EF4-FFF2-40B4-BE49-F238E27FC236}">
                  <a16:creationId xmlns:a16="http://schemas.microsoft.com/office/drawing/2014/main" id="{863DDEEC-D329-48E8-AB64-F011639C386A}"/>
                </a:ext>
              </a:extLst>
            </p:cNvPr>
            <p:cNvSpPr/>
            <p:nvPr/>
          </p:nvSpPr>
          <p:spPr>
            <a:xfrm>
              <a:off x="7642860" y="-12700"/>
              <a:ext cx="1282700" cy="1231900"/>
            </a:xfrm>
            <a:custGeom>
              <a:avLst/>
              <a:gdLst>
                <a:gd name="connsiteX0" fmla="*/ 12700 w 1282700"/>
                <a:gd name="connsiteY0" fmla="*/ 1226820 h 1231900"/>
                <a:gd name="connsiteX1" fmla="*/ 613410 w 1282700"/>
                <a:gd name="connsiteY1" fmla="*/ 773430 h 1231900"/>
                <a:gd name="connsiteX2" fmla="*/ 1270000 w 1282700"/>
                <a:gd name="connsiteY2" fmla="*/ 12700 h 1231900"/>
                <a:gd name="connsiteX3" fmla="*/ 831850 w 1282700"/>
                <a:gd name="connsiteY3" fmla="*/ 12700 h 1231900"/>
                <a:gd name="connsiteX4" fmla="*/ 334010 w 1282700"/>
                <a:gd name="connsiteY4" fmla="*/ 581660 h 1231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2700" h="1231900">
                  <a:moveTo>
                    <a:pt x="12700" y="1226820"/>
                  </a:moveTo>
                  <a:lnTo>
                    <a:pt x="613410" y="773430"/>
                  </a:lnTo>
                  <a:lnTo>
                    <a:pt x="1270000" y="12700"/>
                  </a:lnTo>
                  <a:lnTo>
                    <a:pt x="831850" y="12700"/>
                  </a:lnTo>
                  <a:lnTo>
                    <a:pt x="334010" y="581660"/>
                  </a:lnTo>
                  <a:close/>
                </a:path>
              </a:pathLst>
            </a:custGeom>
            <a:gradFill>
              <a:gsLst>
                <a:gs pos="100000">
                  <a:schemeClr val="bg2">
                    <a:alpha val="20000"/>
                  </a:schemeClr>
                </a:gs>
                <a:gs pos="0">
                  <a:schemeClr val="bg2">
                    <a:alpha val="5000"/>
                  </a:schemeClr>
                </a:gs>
              </a:gsLst>
              <a:lin ang="3120000" scaled="0"/>
            </a:gradFill>
            <a:ln w="12700" cap="flat">
              <a:noFill/>
              <a:prstDash val="solid"/>
              <a:miter/>
            </a:ln>
          </p:spPr>
          <p:txBody>
            <a:bodyPr rtlCol="0" anchor="ctr"/>
            <a:lstStyle/>
            <a:p>
              <a:pPr rtl="0"/>
              <a:endParaRPr lang="en-GB" sz="621" noProof="0"/>
            </a:p>
          </p:txBody>
        </p:sp>
        <p:sp>
          <p:nvSpPr>
            <p:cNvPr id="37" name="Freeform: Shape 36">
              <a:extLst>
                <a:ext uri="{FF2B5EF4-FFF2-40B4-BE49-F238E27FC236}">
                  <a16:creationId xmlns:a16="http://schemas.microsoft.com/office/drawing/2014/main" id="{B7B80AAE-AECF-4ED8-AF96-F4934E33F6FD}"/>
                </a:ext>
              </a:extLst>
            </p:cNvPr>
            <p:cNvSpPr/>
            <p:nvPr/>
          </p:nvSpPr>
          <p:spPr>
            <a:xfrm>
              <a:off x="8820150" y="-12700"/>
              <a:ext cx="2349500" cy="1943100"/>
            </a:xfrm>
            <a:custGeom>
              <a:avLst/>
              <a:gdLst>
                <a:gd name="connsiteX0" fmla="*/ 12700 w 2349500"/>
                <a:gd name="connsiteY0" fmla="*/ 1560830 h 1943100"/>
                <a:gd name="connsiteX1" fmla="*/ 1536700 w 2349500"/>
                <a:gd name="connsiteY1" fmla="*/ 1941830 h 1943100"/>
                <a:gd name="connsiteX2" fmla="*/ 2346960 w 2349500"/>
                <a:gd name="connsiteY2" fmla="*/ 68580 h 1943100"/>
                <a:gd name="connsiteX3" fmla="*/ 1965960 w 2349500"/>
                <a:gd name="connsiteY3" fmla="*/ 12700 h 1943100"/>
                <a:gd name="connsiteX4" fmla="*/ 939800 w 2349500"/>
                <a:gd name="connsiteY4" fmla="*/ 12700 h 1943100"/>
                <a:gd name="connsiteX5" fmla="*/ 12700 w 2349500"/>
                <a:gd name="connsiteY5" fmla="*/ 1560830 h 1943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49500" h="1943100">
                  <a:moveTo>
                    <a:pt x="12700" y="1560830"/>
                  </a:moveTo>
                  <a:cubicBezTo>
                    <a:pt x="12700" y="1560830"/>
                    <a:pt x="1094740" y="1871980"/>
                    <a:pt x="1536700" y="1941830"/>
                  </a:cubicBezTo>
                  <a:cubicBezTo>
                    <a:pt x="2020570" y="1625600"/>
                    <a:pt x="2346960" y="68580"/>
                    <a:pt x="2346960" y="68580"/>
                  </a:cubicBezTo>
                  <a:cubicBezTo>
                    <a:pt x="2346960" y="68580"/>
                    <a:pt x="2222500" y="40640"/>
                    <a:pt x="1965960" y="12700"/>
                  </a:cubicBezTo>
                  <a:lnTo>
                    <a:pt x="939800" y="12700"/>
                  </a:lnTo>
                  <a:cubicBezTo>
                    <a:pt x="664210" y="1154430"/>
                    <a:pt x="12700" y="1560830"/>
                    <a:pt x="12700" y="1560830"/>
                  </a:cubicBezTo>
                  <a:close/>
                </a:path>
              </a:pathLst>
            </a:custGeom>
            <a:gradFill>
              <a:gsLst>
                <a:gs pos="0">
                  <a:schemeClr val="accent3">
                    <a:alpha val="40000"/>
                  </a:schemeClr>
                </a:gs>
                <a:gs pos="100000">
                  <a:schemeClr val="accent3">
                    <a:alpha val="5000"/>
                  </a:schemeClr>
                </a:gs>
              </a:gsLst>
              <a:lin ang="5940000" scaled="0"/>
            </a:gradFill>
            <a:ln w="12700" cap="flat">
              <a:noFill/>
              <a:prstDash val="solid"/>
              <a:miter/>
            </a:ln>
          </p:spPr>
          <p:txBody>
            <a:bodyPr rtlCol="0" anchor="ctr"/>
            <a:lstStyle/>
            <a:p>
              <a:pPr rtl="0"/>
              <a:endParaRPr lang="en-GB" sz="621" noProof="0"/>
            </a:p>
          </p:txBody>
        </p:sp>
        <p:sp>
          <p:nvSpPr>
            <p:cNvPr id="39" name="Freeform: Shape 38">
              <a:extLst>
                <a:ext uri="{FF2B5EF4-FFF2-40B4-BE49-F238E27FC236}">
                  <a16:creationId xmlns:a16="http://schemas.microsoft.com/office/drawing/2014/main" id="{DC335455-9900-4BAE-AB3E-1CA284A4BA15}"/>
                </a:ext>
              </a:extLst>
            </p:cNvPr>
            <p:cNvSpPr/>
            <p:nvPr/>
          </p:nvSpPr>
          <p:spPr>
            <a:xfrm>
              <a:off x="7265670" y="5240886"/>
              <a:ext cx="4927600" cy="1193800"/>
            </a:xfrm>
            <a:custGeom>
              <a:avLst/>
              <a:gdLst>
                <a:gd name="connsiteX0" fmla="*/ 204470 w 4927600"/>
                <a:gd name="connsiteY0" fmla="*/ 13105 h 1193800"/>
                <a:gd name="connsiteX1" fmla="*/ 12700 w 4927600"/>
                <a:gd name="connsiteY1" fmla="*/ 786535 h 1193800"/>
                <a:gd name="connsiteX2" fmla="*/ 4923790 w 4927600"/>
                <a:gd name="connsiteY2" fmla="*/ 1181505 h 1193800"/>
                <a:gd name="connsiteX3" fmla="*/ 4923790 w 4927600"/>
                <a:gd name="connsiteY3" fmla="*/ 366164 h 1193800"/>
                <a:gd name="connsiteX4" fmla="*/ 204470 w 4927600"/>
                <a:gd name="connsiteY4" fmla="*/ 13105 h 1193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27600" h="1193800">
                  <a:moveTo>
                    <a:pt x="204470" y="13105"/>
                  </a:moveTo>
                  <a:lnTo>
                    <a:pt x="12700" y="786535"/>
                  </a:lnTo>
                  <a:cubicBezTo>
                    <a:pt x="12700" y="786535"/>
                    <a:pt x="2622550" y="715414"/>
                    <a:pt x="4923790" y="1181505"/>
                  </a:cubicBezTo>
                  <a:lnTo>
                    <a:pt x="4923790" y="366164"/>
                  </a:lnTo>
                  <a:cubicBezTo>
                    <a:pt x="2410461" y="-13565"/>
                    <a:pt x="204470" y="13105"/>
                    <a:pt x="204470" y="13105"/>
                  </a:cubicBezTo>
                  <a:close/>
                </a:path>
              </a:pathLst>
            </a:custGeom>
            <a:gradFill>
              <a:gsLst>
                <a:gs pos="100000">
                  <a:schemeClr val="tx2">
                    <a:alpha val="40000"/>
                  </a:schemeClr>
                </a:gs>
                <a:gs pos="0">
                  <a:schemeClr val="tx2">
                    <a:alpha val="5000"/>
                  </a:schemeClr>
                </a:gs>
              </a:gsLst>
              <a:lin ang="900000" scaled="0"/>
            </a:gradFill>
            <a:ln w="12700" cap="flat">
              <a:noFill/>
              <a:prstDash val="solid"/>
              <a:miter/>
            </a:ln>
          </p:spPr>
          <p:txBody>
            <a:bodyPr rtlCol="0" anchor="ctr"/>
            <a:lstStyle/>
            <a:p>
              <a:pPr rtl="0"/>
              <a:endParaRPr lang="en-GB" sz="621" noProof="0"/>
            </a:p>
          </p:txBody>
        </p:sp>
        <p:sp>
          <p:nvSpPr>
            <p:cNvPr id="26" name="Freeform: Shape 25">
              <a:extLst>
                <a:ext uri="{FF2B5EF4-FFF2-40B4-BE49-F238E27FC236}">
                  <a16:creationId xmlns:a16="http://schemas.microsoft.com/office/drawing/2014/main" id="{7997994A-3EFC-4653-B5D9-345ADEF9A1E8}"/>
                </a:ext>
              </a:extLst>
            </p:cNvPr>
            <p:cNvSpPr/>
            <p:nvPr/>
          </p:nvSpPr>
          <p:spPr>
            <a:xfrm>
              <a:off x="0" y="4398010"/>
              <a:ext cx="6605059" cy="2459990"/>
            </a:xfrm>
            <a:custGeom>
              <a:avLst/>
              <a:gdLst>
                <a:gd name="connsiteX0" fmla="*/ 6399530 w 6616700"/>
                <a:gd name="connsiteY0" fmla="*/ 12700 h 2476500"/>
                <a:gd name="connsiteX1" fmla="*/ 12700 w 6616700"/>
                <a:gd name="connsiteY1" fmla="*/ 1666240 h 2476500"/>
                <a:gd name="connsiteX2" fmla="*/ 12700 w 6616700"/>
                <a:gd name="connsiteY2" fmla="*/ 2472690 h 2476500"/>
                <a:gd name="connsiteX3" fmla="*/ 1996440 w 6616700"/>
                <a:gd name="connsiteY3" fmla="*/ 2472690 h 2476500"/>
                <a:gd name="connsiteX4" fmla="*/ 6606540 w 6616700"/>
                <a:gd name="connsiteY4" fmla="*/ 1192530 h 2476500"/>
                <a:gd name="connsiteX5" fmla="*/ 6399530 w 6616700"/>
                <a:gd name="connsiteY5" fmla="*/ 12700 h 2476500"/>
                <a:gd name="connsiteX0" fmla="*/ 6386830 w 6605059"/>
                <a:gd name="connsiteY0" fmla="*/ 0 h 2459990"/>
                <a:gd name="connsiteX1" fmla="*/ 0 w 6605059"/>
                <a:gd name="connsiteY1" fmla="*/ 1653540 h 2459990"/>
                <a:gd name="connsiteX2" fmla="*/ 0 w 6605059"/>
                <a:gd name="connsiteY2" fmla="*/ 2459990 h 2459990"/>
                <a:gd name="connsiteX3" fmla="*/ 1983740 w 6605059"/>
                <a:gd name="connsiteY3" fmla="*/ 2459990 h 2459990"/>
                <a:gd name="connsiteX4" fmla="*/ 6605059 w 6605059"/>
                <a:gd name="connsiteY4" fmla="*/ 1157391 h 2459990"/>
                <a:gd name="connsiteX5" fmla="*/ 6386830 w 6605059"/>
                <a:gd name="connsiteY5" fmla="*/ 0 h 2459990"/>
                <a:gd name="connsiteX0" fmla="*/ 6386830 w 6605059"/>
                <a:gd name="connsiteY0" fmla="*/ 0 h 2459990"/>
                <a:gd name="connsiteX1" fmla="*/ 0 w 6605059"/>
                <a:gd name="connsiteY1" fmla="*/ 1653540 h 2459990"/>
                <a:gd name="connsiteX2" fmla="*/ 0 w 6605059"/>
                <a:gd name="connsiteY2" fmla="*/ 2459990 h 2459990"/>
                <a:gd name="connsiteX3" fmla="*/ 1983740 w 6605059"/>
                <a:gd name="connsiteY3" fmla="*/ 2459990 h 2459990"/>
                <a:gd name="connsiteX4" fmla="*/ 6605059 w 6605059"/>
                <a:gd name="connsiteY4" fmla="*/ 1148976 h 2459990"/>
                <a:gd name="connsiteX5" fmla="*/ 6386830 w 6605059"/>
                <a:gd name="connsiteY5" fmla="*/ 0 h 2459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05059" h="2459990">
                  <a:moveTo>
                    <a:pt x="6386830" y="0"/>
                  </a:moveTo>
                  <a:cubicBezTo>
                    <a:pt x="2965450" y="420370"/>
                    <a:pt x="524510" y="1424940"/>
                    <a:pt x="0" y="1653540"/>
                  </a:cubicBezTo>
                  <a:lnTo>
                    <a:pt x="0" y="2459990"/>
                  </a:lnTo>
                  <a:lnTo>
                    <a:pt x="1983740" y="2459990"/>
                  </a:lnTo>
                  <a:cubicBezTo>
                    <a:pt x="3195320" y="2000250"/>
                    <a:pt x="4846109" y="1442346"/>
                    <a:pt x="6605059" y="1148976"/>
                  </a:cubicBezTo>
                  <a:cubicBezTo>
                    <a:pt x="6526319" y="682886"/>
                    <a:pt x="6478270" y="457200"/>
                    <a:pt x="6386830" y="0"/>
                  </a:cubicBezTo>
                  <a:close/>
                </a:path>
              </a:pathLst>
            </a:custGeom>
            <a:gradFill>
              <a:gsLst>
                <a:gs pos="100000">
                  <a:schemeClr val="bg2">
                    <a:alpha val="40000"/>
                  </a:schemeClr>
                </a:gs>
                <a:gs pos="0">
                  <a:schemeClr val="accent5">
                    <a:alpha val="5000"/>
                  </a:schemeClr>
                </a:gs>
              </a:gsLst>
              <a:lin ang="540000" scaled="0"/>
            </a:gradFill>
            <a:ln w="12700" cap="flat">
              <a:noFill/>
              <a:prstDash val="solid"/>
              <a:miter/>
            </a:ln>
          </p:spPr>
          <p:txBody>
            <a:bodyPr rtlCol="0" anchor="ctr"/>
            <a:lstStyle/>
            <a:p>
              <a:pPr rtl="0"/>
              <a:endParaRPr lang="en-GB" sz="621" noProof="0"/>
            </a:p>
          </p:txBody>
        </p:sp>
        <p:sp>
          <p:nvSpPr>
            <p:cNvPr id="27" name="Freeform: Shape 26">
              <a:extLst>
                <a:ext uri="{FF2B5EF4-FFF2-40B4-BE49-F238E27FC236}">
                  <a16:creationId xmlns:a16="http://schemas.microsoft.com/office/drawing/2014/main" id="{F2CC930F-B5EF-486A-A896-75D6B8DDAD09}"/>
                </a:ext>
              </a:extLst>
            </p:cNvPr>
            <p:cNvSpPr/>
            <p:nvPr/>
          </p:nvSpPr>
          <p:spPr>
            <a:xfrm>
              <a:off x="-12700" y="741680"/>
              <a:ext cx="6629400" cy="5981700"/>
            </a:xfrm>
            <a:custGeom>
              <a:avLst/>
              <a:gdLst>
                <a:gd name="connsiteX0" fmla="*/ 5783580 w 6629400"/>
                <a:gd name="connsiteY0" fmla="*/ 12700 h 5981700"/>
                <a:gd name="connsiteX1" fmla="*/ 12700 w 6629400"/>
                <a:gd name="connsiteY1" fmla="*/ 1029970 h 5981700"/>
                <a:gd name="connsiteX2" fmla="*/ 12700 w 6629400"/>
                <a:gd name="connsiteY2" fmla="*/ 5971540 h 5981700"/>
                <a:gd name="connsiteX3" fmla="*/ 6620510 w 6629400"/>
                <a:gd name="connsiteY3" fmla="*/ 4806950 h 5981700"/>
              </a:gdLst>
              <a:ahLst/>
              <a:cxnLst>
                <a:cxn ang="0">
                  <a:pos x="connsiteX0" y="connsiteY0"/>
                </a:cxn>
                <a:cxn ang="0">
                  <a:pos x="connsiteX1" y="connsiteY1"/>
                </a:cxn>
                <a:cxn ang="0">
                  <a:pos x="connsiteX2" y="connsiteY2"/>
                </a:cxn>
                <a:cxn ang="0">
                  <a:pos x="connsiteX3" y="connsiteY3"/>
                </a:cxn>
              </a:cxnLst>
              <a:rect l="l" t="t" r="r" b="b"/>
              <a:pathLst>
                <a:path w="6629400" h="5981700">
                  <a:moveTo>
                    <a:pt x="5783580" y="12700"/>
                  </a:moveTo>
                  <a:lnTo>
                    <a:pt x="12700" y="1029970"/>
                  </a:lnTo>
                  <a:lnTo>
                    <a:pt x="12700" y="5971540"/>
                  </a:lnTo>
                  <a:lnTo>
                    <a:pt x="6620510" y="4806950"/>
                  </a:lnTo>
                  <a:close/>
                </a:path>
              </a:pathLst>
            </a:custGeom>
            <a:gradFill flip="none" rotWithShape="1">
              <a:gsLst>
                <a:gs pos="0">
                  <a:schemeClr val="bg2"/>
                </a:gs>
                <a:gs pos="100000">
                  <a:schemeClr val="accent5"/>
                </a:gs>
              </a:gsLst>
              <a:lin ang="2700000" scaled="0"/>
              <a:tileRect/>
            </a:gradFill>
            <a:ln w="12700" cap="flat">
              <a:noFill/>
              <a:prstDash val="solid"/>
              <a:miter/>
            </a:ln>
          </p:spPr>
          <p:txBody>
            <a:bodyPr rtlCol="0" anchor="ctr"/>
            <a:lstStyle/>
            <a:p>
              <a:pPr rtl="0"/>
              <a:endParaRPr lang="en-GB" sz="621" noProof="0"/>
            </a:p>
          </p:txBody>
        </p:sp>
        <p:sp>
          <p:nvSpPr>
            <p:cNvPr id="28" name="Freeform: Shape 27">
              <a:extLst>
                <a:ext uri="{FF2B5EF4-FFF2-40B4-BE49-F238E27FC236}">
                  <a16:creationId xmlns:a16="http://schemas.microsoft.com/office/drawing/2014/main" id="{791B94BC-A2EC-4D50-B423-764E53B13BE7}"/>
                </a:ext>
              </a:extLst>
            </p:cNvPr>
            <p:cNvSpPr/>
            <p:nvPr/>
          </p:nvSpPr>
          <p:spPr>
            <a:xfrm>
              <a:off x="7533640" y="-12700"/>
              <a:ext cx="1676400" cy="1549400"/>
            </a:xfrm>
            <a:custGeom>
              <a:avLst/>
              <a:gdLst>
                <a:gd name="connsiteX0" fmla="*/ 1123950 w 1676400"/>
                <a:gd name="connsiteY0" fmla="*/ 12700 h 1549400"/>
                <a:gd name="connsiteX1" fmla="*/ 12700 w 1676400"/>
                <a:gd name="connsiteY1" fmla="*/ 1268730 h 1549400"/>
                <a:gd name="connsiteX2" fmla="*/ 320040 w 1676400"/>
                <a:gd name="connsiteY2" fmla="*/ 1541780 h 1549400"/>
                <a:gd name="connsiteX3" fmla="*/ 1672590 w 1676400"/>
                <a:gd name="connsiteY3" fmla="*/ 12700 h 1549400"/>
              </a:gdLst>
              <a:ahLst/>
              <a:cxnLst>
                <a:cxn ang="0">
                  <a:pos x="connsiteX0" y="connsiteY0"/>
                </a:cxn>
                <a:cxn ang="0">
                  <a:pos x="connsiteX1" y="connsiteY1"/>
                </a:cxn>
                <a:cxn ang="0">
                  <a:pos x="connsiteX2" y="connsiteY2"/>
                </a:cxn>
                <a:cxn ang="0">
                  <a:pos x="connsiteX3" y="connsiteY3"/>
                </a:cxn>
              </a:cxnLst>
              <a:rect l="l" t="t" r="r" b="b"/>
              <a:pathLst>
                <a:path w="1676400" h="1549400">
                  <a:moveTo>
                    <a:pt x="1123950" y="12700"/>
                  </a:moveTo>
                  <a:lnTo>
                    <a:pt x="12700" y="1268730"/>
                  </a:lnTo>
                  <a:lnTo>
                    <a:pt x="320040" y="1541780"/>
                  </a:lnTo>
                  <a:lnTo>
                    <a:pt x="1672590" y="12700"/>
                  </a:lnTo>
                  <a:close/>
                </a:path>
              </a:pathLst>
            </a:custGeom>
            <a:blipFill>
              <a:blip r:embed="rId2"/>
              <a:srcRect/>
              <a:stretch>
                <a:fillRect l="8684" t="-98206" r="-65455" b="7644"/>
              </a:stretch>
            </a:blipFill>
            <a:ln w="12700" cap="flat">
              <a:noFill/>
              <a:prstDash val="solid"/>
              <a:miter/>
            </a:ln>
          </p:spPr>
          <p:txBody>
            <a:bodyPr rtlCol="0" anchor="ctr"/>
            <a:lstStyle/>
            <a:p>
              <a:pPr rtl="0"/>
              <a:endParaRPr lang="en-GB" sz="621" noProof="0"/>
            </a:p>
          </p:txBody>
        </p:sp>
        <p:sp>
          <p:nvSpPr>
            <p:cNvPr id="29" name="Freeform: Shape 28">
              <a:extLst>
                <a:ext uri="{FF2B5EF4-FFF2-40B4-BE49-F238E27FC236}">
                  <a16:creationId xmlns:a16="http://schemas.microsoft.com/office/drawing/2014/main" id="{5D578B85-2A30-4840-8B68-DDDE2A2DF6B6}"/>
                </a:ext>
              </a:extLst>
            </p:cNvPr>
            <p:cNvSpPr/>
            <p:nvPr/>
          </p:nvSpPr>
          <p:spPr>
            <a:xfrm>
              <a:off x="-12700" y="431800"/>
              <a:ext cx="2921000" cy="1041400"/>
            </a:xfrm>
            <a:custGeom>
              <a:avLst/>
              <a:gdLst>
                <a:gd name="connsiteX0" fmla="*/ 12700 w 2921000"/>
                <a:gd name="connsiteY0" fmla="*/ 1031240 h 1041400"/>
                <a:gd name="connsiteX1" fmla="*/ 2912110 w 2921000"/>
                <a:gd name="connsiteY1" fmla="*/ 415290 h 1041400"/>
                <a:gd name="connsiteX2" fmla="*/ 2827020 w 2921000"/>
                <a:gd name="connsiteY2" fmla="*/ 12700 h 1041400"/>
                <a:gd name="connsiteX3" fmla="*/ 12700 w 2921000"/>
                <a:gd name="connsiteY3" fmla="*/ 610870 h 1041400"/>
              </a:gdLst>
              <a:ahLst/>
              <a:cxnLst>
                <a:cxn ang="0">
                  <a:pos x="connsiteX0" y="connsiteY0"/>
                </a:cxn>
                <a:cxn ang="0">
                  <a:pos x="connsiteX1" y="connsiteY1"/>
                </a:cxn>
                <a:cxn ang="0">
                  <a:pos x="connsiteX2" y="connsiteY2"/>
                </a:cxn>
                <a:cxn ang="0">
                  <a:pos x="connsiteX3" y="connsiteY3"/>
                </a:cxn>
              </a:cxnLst>
              <a:rect l="l" t="t" r="r" b="b"/>
              <a:pathLst>
                <a:path w="2921000" h="1041400">
                  <a:moveTo>
                    <a:pt x="12700" y="1031240"/>
                  </a:moveTo>
                  <a:lnTo>
                    <a:pt x="2912110" y="415290"/>
                  </a:lnTo>
                  <a:lnTo>
                    <a:pt x="2827020" y="12700"/>
                  </a:lnTo>
                  <a:lnTo>
                    <a:pt x="12700" y="610870"/>
                  </a:lnTo>
                  <a:close/>
                </a:path>
              </a:pathLst>
            </a:custGeom>
            <a:blipFill>
              <a:blip r:embed="rId3"/>
              <a:srcRect/>
              <a:stretch>
                <a:fillRect l="-32063" t="15838" r="1073" b="-15838"/>
              </a:stretch>
            </a:blipFill>
            <a:ln w="12700" cap="flat">
              <a:noFill/>
              <a:prstDash val="solid"/>
              <a:miter/>
            </a:ln>
          </p:spPr>
          <p:txBody>
            <a:bodyPr rtlCol="0" anchor="ctr"/>
            <a:lstStyle/>
            <a:p>
              <a:pPr rtl="0"/>
              <a:endParaRPr lang="en-GB" sz="621" noProof="0"/>
            </a:p>
          </p:txBody>
        </p:sp>
        <p:sp>
          <p:nvSpPr>
            <p:cNvPr id="30" name="Freeform: Shape 29">
              <a:extLst>
                <a:ext uri="{FF2B5EF4-FFF2-40B4-BE49-F238E27FC236}">
                  <a16:creationId xmlns:a16="http://schemas.microsoft.com/office/drawing/2014/main" id="{9E87D68E-7B06-4D4A-BAE3-650770DBFBE6}"/>
                </a:ext>
              </a:extLst>
            </p:cNvPr>
            <p:cNvSpPr/>
            <p:nvPr/>
          </p:nvSpPr>
          <p:spPr>
            <a:xfrm>
              <a:off x="5916930" y="5568950"/>
              <a:ext cx="1358900" cy="1295400"/>
            </a:xfrm>
            <a:custGeom>
              <a:avLst/>
              <a:gdLst>
                <a:gd name="connsiteX0" fmla="*/ 12700 w 1358900"/>
                <a:gd name="connsiteY0" fmla="*/ 1289050 h 1295400"/>
                <a:gd name="connsiteX1" fmla="*/ 538480 w 1358900"/>
                <a:gd name="connsiteY1" fmla="*/ 1289050 h 1295400"/>
                <a:gd name="connsiteX2" fmla="*/ 1350010 w 1358900"/>
                <a:gd name="connsiteY2" fmla="*/ 269240 h 1295400"/>
                <a:gd name="connsiteX3" fmla="*/ 1028700 w 1358900"/>
                <a:gd name="connsiteY3" fmla="*/ 12700 h 1295400"/>
              </a:gdLst>
              <a:ahLst/>
              <a:cxnLst>
                <a:cxn ang="0">
                  <a:pos x="connsiteX0" y="connsiteY0"/>
                </a:cxn>
                <a:cxn ang="0">
                  <a:pos x="connsiteX1" y="connsiteY1"/>
                </a:cxn>
                <a:cxn ang="0">
                  <a:pos x="connsiteX2" y="connsiteY2"/>
                </a:cxn>
                <a:cxn ang="0">
                  <a:pos x="connsiteX3" y="connsiteY3"/>
                </a:cxn>
              </a:cxnLst>
              <a:rect l="l" t="t" r="r" b="b"/>
              <a:pathLst>
                <a:path w="1358900" h="1295400">
                  <a:moveTo>
                    <a:pt x="12700" y="1289050"/>
                  </a:moveTo>
                  <a:lnTo>
                    <a:pt x="538480" y="1289050"/>
                  </a:lnTo>
                  <a:lnTo>
                    <a:pt x="1350010" y="269240"/>
                  </a:lnTo>
                  <a:lnTo>
                    <a:pt x="1028700" y="12700"/>
                  </a:lnTo>
                  <a:close/>
                </a:path>
              </a:pathLst>
            </a:custGeom>
            <a:blipFill>
              <a:blip r:embed="rId4"/>
              <a:srcRect/>
              <a:stretch>
                <a:fillRect l="-121206" t="11183" r="13010" b="-182361"/>
              </a:stretch>
            </a:blipFill>
            <a:ln w="12700" cap="flat">
              <a:noFill/>
              <a:prstDash val="solid"/>
              <a:miter/>
            </a:ln>
          </p:spPr>
          <p:txBody>
            <a:bodyPr rtlCol="0" anchor="ctr"/>
            <a:lstStyle/>
            <a:p>
              <a:pPr rtl="0"/>
              <a:endParaRPr lang="en-GB" sz="621" noProof="0"/>
            </a:p>
          </p:txBody>
        </p:sp>
        <p:sp>
          <p:nvSpPr>
            <p:cNvPr id="31" name="Freeform: Shape 30">
              <a:extLst>
                <a:ext uri="{FF2B5EF4-FFF2-40B4-BE49-F238E27FC236}">
                  <a16:creationId xmlns:a16="http://schemas.microsoft.com/office/drawing/2014/main" id="{70744E0D-4320-4203-ABA0-DC9D0B329E16}"/>
                </a:ext>
              </a:extLst>
            </p:cNvPr>
            <p:cNvSpPr/>
            <p:nvPr/>
          </p:nvSpPr>
          <p:spPr>
            <a:xfrm>
              <a:off x="7754620" y="4657090"/>
              <a:ext cx="4445000" cy="1765300"/>
            </a:xfrm>
            <a:custGeom>
              <a:avLst/>
              <a:gdLst>
                <a:gd name="connsiteX0" fmla="*/ 187961 w 4445000"/>
                <a:gd name="connsiteY0" fmla="*/ 12700 h 1765300"/>
                <a:gd name="connsiteX1" fmla="*/ 12700 w 4445000"/>
                <a:gd name="connsiteY1" fmla="*/ 859790 h 1765300"/>
                <a:gd name="connsiteX2" fmla="*/ 4434840 w 4445000"/>
                <a:gd name="connsiteY2" fmla="*/ 1753870 h 1765300"/>
                <a:gd name="connsiteX3" fmla="*/ 4434840 w 4445000"/>
                <a:gd name="connsiteY3" fmla="*/ 871220 h 1765300"/>
              </a:gdLst>
              <a:ahLst/>
              <a:cxnLst>
                <a:cxn ang="0">
                  <a:pos x="connsiteX0" y="connsiteY0"/>
                </a:cxn>
                <a:cxn ang="0">
                  <a:pos x="connsiteX1" y="connsiteY1"/>
                </a:cxn>
                <a:cxn ang="0">
                  <a:pos x="connsiteX2" y="connsiteY2"/>
                </a:cxn>
                <a:cxn ang="0">
                  <a:pos x="connsiteX3" y="connsiteY3"/>
                </a:cxn>
              </a:cxnLst>
              <a:rect l="l" t="t" r="r" b="b"/>
              <a:pathLst>
                <a:path w="4445000" h="1765300">
                  <a:moveTo>
                    <a:pt x="187961" y="12700"/>
                  </a:moveTo>
                  <a:lnTo>
                    <a:pt x="12700" y="859790"/>
                  </a:lnTo>
                  <a:lnTo>
                    <a:pt x="4434840" y="1753870"/>
                  </a:lnTo>
                  <a:lnTo>
                    <a:pt x="4434840" y="871220"/>
                  </a:lnTo>
                  <a:close/>
                </a:path>
              </a:pathLst>
            </a:custGeom>
            <a:gradFill>
              <a:gsLst>
                <a:gs pos="100000">
                  <a:schemeClr val="tx1"/>
                </a:gs>
                <a:gs pos="0">
                  <a:schemeClr val="tx2"/>
                </a:gs>
              </a:gsLst>
              <a:lin ang="900000" scaled="0"/>
            </a:gradFill>
            <a:ln w="12700" cap="flat">
              <a:noFill/>
              <a:prstDash val="solid"/>
              <a:miter/>
            </a:ln>
          </p:spPr>
          <p:txBody>
            <a:bodyPr rtlCol="0" anchor="ctr"/>
            <a:lstStyle/>
            <a:p>
              <a:pPr rtl="0"/>
              <a:endParaRPr lang="en-GB" sz="621" noProof="0"/>
            </a:p>
          </p:txBody>
        </p:sp>
        <p:sp>
          <p:nvSpPr>
            <p:cNvPr id="32" name="Freeform: Shape 31">
              <a:extLst>
                <a:ext uri="{FF2B5EF4-FFF2-40B4-BE49-F238E27FC236}">
                  <a16:creationId xmlns:a16="http://schemas.microsoft.com/office/drawing/2014/main" id="{388CFBA9-D870-41CC-A059-97970304A115}"/>
                </a:ext>
              </a:extLst>
            </p:cNvPr>
            <p:cNvSpPr/>
            <p:nvPr/>
          </p:nvSpPr>
          <p:spPr>
            <a:xfrm>
              <a:off x="6718300" y="1951990"/>
              <a:ext cx="5473700" cy="3289300"/>
            </a:xfrm>
            <a:custGeom>
              <a:avLst/>
              <a:gdLst>
                <a:gd name="connsiteX0" fmla="*/ 5471160 w 5473700"/>
                <a:gd name="connsiteY0" fmla="*/ 1239520 h 3289300"/>
                <a:gd name="connsiteX1" fmla="*/ 513080 w 5473700"/>
                <a:gd name="connsiteY1" fmla="*/ 12700 h 3289300"/>
                <a:gd name="connsiteX2" fmla="*/ 12700 w 5473700"/>
                <a:gd name="connsiteY2" fmla="*/ 1934210 h 3289300"/>
                <a:gd name="connsiteX3" fmla="*/ 5471160 w 5473700"/>
                <a:gd name="connsiteY3" fmla="*/ 3285490 h 3289300"/>
              </a:gdLst>
              <a:ahLst/>
              <a:cxnLst>
                <a:cxn ang="0">
                  <a:pos x="connsiteX0" y="connsiteY0"/>
                </a:cxn>
                <a:cxn ang="0">
                  <a:pos x="connsiteX1" y="connsiteY1"/>
                </a:cxn>
                <a:cxn ang="0">
                  <a:pos x="connsiteX2" y="connsiteY2"/>
                </a:cxn>
                <a:cxn ang="0">
                  <a:pos x="connsiteX3" y="connsiteY3"/>
                </a:cxn>
              </a:cxnLst>
              <a:rect l="l" t="t" r="r" b="b"/>
              <a:pathLst>
                <a:path w="5473700" h="3289300">
                  <a:moveTo>
                    <a:pt x="5471160" y="1239520"/>
                  </a:moveTo>
                  <a:lnTo>
                    <a:pt x="513080" y="12700"/>
                  </a:lnTo>
                  <a:lnTo>
                    <a:pt x="12700" y="1934210"/>
                  </a:lnTo>
                  <a:lnTo>
                    <a:pt x="5471160" y="3285490"/>
                  </a:lnTo>
                  <a:close/>
                </a:path>
              </a:pathLst>
            </a:custGeom>
            <a:gradFill>
              <a:gsLst>
                <a:gs pos="100000">
                  <a:schemeClr val="accent2"/>
                </a:gs>
                <a:gs pos="0">
                  <a:schemeClr val="accent1"/>
                </a:gs>
              </a:gsLst>
              <a:lin ang="10440000" scaled="0"/>
            </a:gradFill>
            <a:ln w="12700" cap="flat">
              <a:noFill/>
              <a:prstDash val="solid"/>
              <a:miter/>
            </a:ln>
          </p:spPr>
          <p:txBody>
            <a:bodyPr rtlCol="0" anchor="ctr"/>
            <a:lstStyle/>
            <a:p>
              <a:pPr rtl="0"/>
              <a:endParaRPr lang="en-GB" sz="621" noProof="0"/>
            </a:p>
          </p:txBody>
        </p:sp>
        <p:sp>
          <p:nvSpPr>
            <p:cNvPr id="33" name="Freeform: Shape 32">
              <a:extLst>
                <a:ext uri="{FF2B5EF4-FFF2-40B4-BE49-F238E27FC236}">
                  <a16:creationId xmlns:a16="http://schemas.microsoft.com/office/drawing/2014/main" id="{6A242F88-3014-41DD-BA5C-BEE53C5FBC5C}"/>
                </a:ext>
              </a:extLst>
            </p:cNvPr>
            <p:cNvSpPr/>
            <p:nvPr/>
          </p:nvSpPr>
          <p:spPr>
            <a:xfrm>
              <a:off x="-12700" y="1065530"/>
              <a:ext cx="6286500" cy="5397500"/>
            </a:xfrm>
            <a:custGeom>
              <a:avLst/>
              <a:gdLst>
                <a:gd name="connsiteX0" fmla="*/ 12700 w 6286500"/>
                <a:gd name="connsiteY0" fmla="*/ 1008380 h 5397500"/>
                <a:gd name="connsiteX1" fmla="*/ 12700 w 6286500"/>
                <a:gd name="connsiteY1" fmla="*/ 1046480 h 5397500"/>
                <a:gd name="connsiteX2" fmla="*/ 5509260 w 6286500"/>
                <a:gd name="connsiteY2" fmla="*/ 57150 h 5397500"/>
                <a:gd name="connsiteX3" fmla="*/ 6238240 w 6286500"/>
                <a:gd name="connsiteY3" fmla="*/ 4236720 h 5397500"/>
                <a:gd name="connsiteX4" fmla="*/ 12700 w 6286500"/>
                <a:gd name="connsiteY4" fmla="*/ 5356860 h 5397500"/>
                <a:gd name="connsiteX5" fmla="*/ 12700 w 6286500"/>
                <a:gd name="connsiteY5" fmla="*/ 5394960 h 5397500"/>
                <a:gd name="connsiteX6" fmla="*/ 6263640 w 6286500"/>
                <a:gd name="connsiteY6" fmla="*/ 4271010 h 5397500"/>
                <a:gd name="connsiteX7" fmla="*/ 6282690 w 6286500"/>
                <a:gd name="connsiteY7" fmla="*/ 4267200 h 5397500"/>
                <a:gd name="connsiteX8" fmla="*/ 5541010 w 6286500"/>
                <a:gd name="connsiteY8" fmla="*/ 12700 h 5397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86500" h="5397500">
                  <a:moveTo>
                    <a:pt x="12700" y="1008380"/>
                  </a:moveTo>
                  <a:lnTo>
                    <a:pt x="12700" y="1046480"/>
                  </a:lnTo>
                  <a:lnTo>
                    <a:pt x="5509260" y="57150"/>
                  </a:lnTo>
                  <a:lnTo>
                    <a:pt x="6238240" y="4236720"/>
                  </a:lnTo>
                  <a:lnTo>
                    <a:pt x="12700" y="5356860"/>
                  </a:lnTo>
                  <a:lnTo>
                    <a:pt x="12700" y="5394960"/>
                  </a:lnTo>
                  <a:lnTo>
                    <a:pt x="6263640" y="4271010"/>
                  </a:lnTo>
                  <a:lnTo>
                    <a:pt x="6282690" y="4267200"/>
                  </a:lnTo>
                  <a:lnTo>
                    <a:pt x="5541010" y="12700"/>
                  </a:lnTo>
                  <a:close/>
                </a:path>
              </a:pathLst>
            </a:custGeom>
            <a:solidFill>
              <a:schemeClr val="bg1"/>
            </a:solidFill>
            <a:ln w="12700" cap="flat">
              <a:noFill/>
              <a:prstDash val="solid"/>
              <a:miter/>
            </a:ln>
          </p:spPr>
          <p:txBody>
            <a:bodyPr rtlCol="0" anchor="ctr"/>
            <a:lstStyle/>
            <a:p>
              <a:pPr rtl="0"/>
              <a:endParaRPr lang="en-GB" sz="621" noProof="0"/>
            </a:p>
          </p:txBody>
        </p:sp>
        <p:sp>
          <p:nvSpPr>
            <p:cNvPr id="35" name="Freeform: Shape 34">
              <a:extLst>
                <a:ext uri="{FF2B5EF4-FFF2-40B4-BE49-F238E27FC236}">
                  <a16:creationId xmlns:a16="http://schemas.microsoft.com/office/drawing/2014/main" id="{0253D3E1-4DA1-48D6-AC1F-7C97914E3B63}"/>
                </a:ext>
              </a:extLst>
            </p:cNvPr>
            <p:cNvSpPr/>
            <p:nvPr/>
          </p:nvSpPr>
          <p:spPr>
            <a:xfrm>
              <a:off x="9467850" y="-12700"/>
              <a:ext cx="1727200" cy="1714500"/>
            </a:xfrm>
            <a:custGeom>
              <a:avLst/>
              <a:gdLst>
                <a:gd name="connsiteX0" fmla="*/ 1355090 w 1727200"/>
                <a:gd name="connsiteY0" fmla="*/ 1706880 h 1714500"/>
                <a:gd name="connsiteX1" fmla="*/ 1719580 w 1727200"/>
                <a:gd name="connsiteY1" fmla="*/ 12700 h 1714500"/>
                <a:gd name="connsiteX2" fmla="*/ 314960 w 1727200"/>
                <a:gd name="connsiteY2" fmla="*/ 12700 h 1714500"/>
                <a:gd name="connsiteX3" fmla="*/ 12700 w 1727200"/>
                <a:gd name="connsiteY3" fmla="*/ 1413510 h 1714500"/>
              </a:gdLst>
              <a:ahLst/>
              <a:cxnLst>
                <a:cxn ang="0">
                  <a:pos x="connsiteX0" y="connsiteY0"/>
                </a:cxn>
                <a:cxn ang="0">
                  <a:pos x="connsiteX1" y="connsiteY1"/>
                </a:cxn>
                <a:cxn ang="0">
                  <a:pos x="connsiteX2" y="connsiteY2"/>
                </a:cxn>
                <a:cxn ang="0">
                  <a:pos x="connsiteX3" y="connsiteY3"/>
                </a:cxn>
              </a:cxnLst>
              <a:rect l="l" t="t" r="r" b="b"/>
              <a:pathLst>
                <a:path w="1727200" h="1714500">
                  <a:moveTo>
                    <a:pt x="1355090" y="1706880"/>
                  </a:moveTo>
                  <a:lnTo>
                    <a:pt x="1719580" y="12700"/>
                  </a:lnTo>
                  <a:lnTo>
                    <a:pt x="314960" y="12700"/>
                  </a:lnTo>
                  <a:lnTo>
                    <a:pt x="12700" y="1413510"/>
                  </a:lnTo>
                  <a:close/>
                </a:path>
              </a:pathLst>
            </a:custGeom>
            <a:gradFill>
              <a:gsLst>
                <a:gs pos="100000">
                  <a:schemeClr val="accent3"/>
                </a:gs>
                <a:gs pos="0">
                  <a:schemeClr val="accent6"/>
                </a:gs>
              </a:gsLst>
              <a:lin ang="5940000" scaled="0"/>
            </a:gradFill>
            <a:ln w="12700" cap="flat">
              <a:noFill/>
              <a:prstDash val="solid"/>
              <a:miter/>
            </a:ln>
          </p:spPr>
          <p:txBody>
            <a:bodyPr rtlCol="0" anchor="ctr"/>
            <a:lstStyle/>
            <a:p>
              <a:pPr rtl="0"/>
              <a:endParaRPr lang="en-GB" sz="621" noProof="0"/>
            </a:p>
          </p:txBody>
        </p:sp>
      </p:grpSp>
      <p:sp>
        <p:nvSpPr>
          <p:cNvPr id="3" name="Subtitle 2">
            <a:extLst>
              <a:ext uri="{FF2B5EF4-FFF2-40B4-BE49-F238E27FC236}">
                <a16:creationId xmlns:a16="http://schemas.microsoft.com/office/drawing/2014/main" id="{14E79CE3-6B36-4090-99A1-F1D0E79B4276}"/>
              </a:ext>
            </a:extLst>
          </p:cNvPr>
          <p:cNvSpPr>
            <a:spLocks noGrp="1"/>
          </p:cNvSpPr>
          <p:nvPr>
            <p:ph type="subTitle" idx="1" hasCustomPrompt="1"/>
          </p:nvPr>
        </p:nvSpPr>
        <p:spPr>
          <a:xfrm rot="720000">
            <a:off x="7678748" y="10767343"/>
            <a:ext cx="3745282" cy="1803212"/>
          </a:xfrm>
        </p:spPr>
        <p:txBody>
          <a:bodyPr rtlCol="0" anchor="ctr" anchorCtr="0">
            <a:normAutofit/>
          </a:bodyPr>
          <a:lstStyle>
            <a:lvl1pPr marL="0" indent="0" algn="l">
              <a:buNone/>
              <a:defRPr sz="897">
                <a:solidFill>
                  <a:schemeClr val="bg1"/>
                </a:solidFill>
              </a:defRPr>
            </a:lvl1pPr>
            <a:lvl2pPr marL="157707" indent="0" algn="ctr">
              <a:buNone/>
              <a:defRPr sz="690"/>
            </a:lvl2pPr>
            <a:lvl3pPr marL="315413" indent="0" algn="ctr">
              <a:buNone/>
              <a:defRPr sz="621"/>
            </a:lvl3pPr>
            <a:lvl4pPr marL="473121" indent="0" algn="ctr">
              <a:buNone/>
              <a:defRPr sz="552"/>
            </a:lvl4pPr>
            <a:lvl5pPr marL="630827" indent="0" algn="ctr">
              <a:buNone/>
              <a:defRPr sz="552"/>
            </a:lvl5pPr>
            <a:lvl6pPr marL="788533" indent="0" algn="ctr">
              <a:buNone/>
              <a:defRPr sz="552"/>
            </a:lvl6pPr>
            <a:lvl7pPr marL="946240" indent="0" algn="ctr">
              <a:buNone/>
              <a:defRPr sz="552"/>
            </a:lvl7pPr>
            <a:lvl8pPr marL="1103947" indent="0" algn="ctr">
              <a:buNone/>
              <a:defRPr sz="552"/>
            </a:lvl8pPr>
            <a:lvl9pPr marL="1261654" indent="0" algn="ctr">
              <a:buNone/>
              <a:defRPr sz="552"/>
            </a:lvl9pPr>
          </a:lstStyle>
          <a:p>
            <a:pPr rtl="0"/>
            <a:r>
              <a:rPr lang="en-GB" noProof="0"/>
              <a:t>CLICK TO EDIT MASTER</a:t>
            </a:r>
          </a:p>
        </p:txBody>
      </p:sp>
      <p:sp>
        <p:nvSpPr>
          <p:cNvPr id="42" name="Picture Placeholder 26">
            <a:extLst>
              <a:ext uri="{FF2B5EF4-FFF2-40B4-BE49-F238E27FC236}">
                <a16:creationId xmlns:a16="http://schemas.microsoft.com/office/drawing/2014/main" id="{C109A47C-99A8-42F1-AF6B-F5CB08E6BC97}"/>
              </a:ext>
            </a:extLst>
          </p:cNvPr>
          <p:cNvSpPr>
            <a:spLocks noGrp="1"/>
          </p:cNvSpPr>
          <p:nvPr>
            <p:ph type="pic" sz="quarter" idx="15"/>
          </p:nvPr>
        </p:nvSpPr>
        <p:spPr>
          <a:xfrm>
            <a:off x="86" y="2341416"/>
            <a:ext cx="5887487" cy="11159434"/>
          </a:xfrm>
          <a:custGeom>
            <a:avLst/>
            <a:gdLst>
              <a:gd name="connsiteX0" fmla="*/ 0 w 5738813"/>
              <a:gd name="connsiteY0" fmla="*/ 5403850 h 5403850"/>
              <a:gd name="connsiteX1" fmla="*/ 1350963 w 5738813"/>
              <a:gd name="connsiteY1" fmla="*/ 0 h 5403850"/>
              <a:gd name="connsiteX2" fmla="*/ 4387851 w 5738813"/>
              <a:gd name="connsiteY2" fmla="*/ 0 h 5403850"/>
              <a:gd name="connsiteX3" fmla="*/ 5738813 w 5738813"/>
              <a:gd name="connsiteY3" fmla="*/ 5403850 h 5403850"/>
              <a:gd name="connsiteX4" fmla="*/ 0 w 5738813"/>
              <a:gd name="connsiteY4" fmla="*/ 5403850 h 5403850"/>
              <a:gd name="connsiteX0" fmla="*/ 0 w 5738813"/>
              <a:gd name="connsiteY0" fmla="*/ 5403850 h 5403850"/>
              <a:gd name="connsiteX1" fmla="*/ 11560 w 5738813"/>
              <a:gd name="connsiteY1" fmla="*/ 6440 h 5403850"/>
              <a:gd name="connsiteX2" fmla="*/ 4387851 w 5738813"/>
              <a:gd name="connsiteY2" fmla="*/ 0 h 5403850"/>
              <a:gd name="connsiteX3" fmla="*/ 5738813 w 5738813"/>
              <a:gd name="connsiteY3" fmla="*/ 5403850 h 5403850"/>
              <a:gd name="connsiteX4" fmla="*/ 0 w 5738813"/>
              <a:gd name="connsiteY4" fmla="*/ 5403850 h 5403850"/>
              <a:gd name="connsiteX0" fmla="*/ 0 w 5746572"/>
              <a:gd name="connsiteY0" fmla="*/ 5397410 h 5397410"/>
              <a:gd name="connsiteX1" fmla="*/ 11560 w 5746572"/>
              <a:gd name="connsiteY1" fmla="*/ 0 h 5397410"/>
              <a:gd name="connsiteX2" fmla="*/ 5746572 w 5746572"/>
              <a:gd name="connsiteY2" fmla="*/ 6439 h 5397410"/>
              <a:gd name="connsiteX3" fmla="*/ 5738813 w 5746572"/>
              <a:gd name="connsiteY3" fmla="*/ 5397410 h 5397410"/>
              <a:gd name="connsiteX4" fmla="*/ 0 w 5746572"/>
              <a:gd name="connsiteY4" fmla="*/ 5397410 h 5397410"/>
              <a:gd name="connsiteX0" fmla="*/ 0 w 6092996"/>
              <a:gd name="connsiteY0" fmla="*/ 5397410 h 5397410"/>
              <a:gd name="connsiteX1" fmla="*/ 11560 w 6092996"/>
              <a:gd name="connsiteY1" fmla="*/ 0 h 5397410"/>
              <a:gd name="connsiteX2" fmla="*/ 5746572 w 6092996"/>
              <a:gd name="connsiteY2" fmla="*/ 6439 h 5397410"/>
              <a:gd name="connsiteX3" fmla="*/ 6092982 w 6092996"/>
              <a:gd name="connsiteY3" fmla="*/ 4940210 h 5397410"/>
              <a:gd name="connsiteX4" fmla="*/ 0 w 6092996"/>
              <a:gd name="connsiteY4" fmla="*/ 5397410 h 5397410"/>
              <a:gd name="connsiteX0" fmla="*/ 0 w 6092982"/>
              <a:gd name="connsiteY0" fmla="*/ 5397410 h 5397410"/>
              <a:gd name="connsiteX1" fmla="*/ 11560 w 6092982"/>
              <a:gd name="connsiteY1" fmla="*/ 0 h 5397410"/>
              <a:gd name="connsiteX2" fmla="*/ 5746572 w 6092982"/>
              <a:gd name="connsiteY2" fmla="*/ 6439 h 5397410"/>
              <a:gd name="connsiteX3" fmla="*/ 6092982 w 6092982"/>
              <a:gd name="connsiteY3" fmla="*/ 4940210 h 5397410"/>
              <a:gd name="connsiteX4" fmla="*/ 0 w 6092982"/>
              <a:gd name="connsiteY4" fmla="*/ 5397410 h 5397410"/>
              <a:gd name="connsiteX0" fmla="*/ 0 w 6092982"/>
              <a:gd name="connsiteY0" fmla="*/ 5397410 h 5397410"/>
              <a:gd name="connsiteX1" fmla="*/ 11560 w 6092982"/>
              <a:gd name="connsiteY1" fmla="*/ 0 h 5397410"/>
              <a:gd name="connsiteX2" fmla="*/ 5746572 w 6092982"/>
              <a:gd name="connsiteY2" fmla="*/ 6439 h 5397410"/>
              <a:gd name="connsiteX3" fmla="*/ 6092982 w 6092982"/>
              <a:gd name="connsiteY3" fmla="*/ 4940210 h 5397410"/>
              <a:gd name="connsiteX4" fmla="*/ 0 w 6092982"/>
              <a:gd name="connsiteY4" fmla="*/ 5397410 h 5397410"/>
              <a:gd name="connsiteX0" fmla="*/ 0 w 6092982"/>
              <a:gd name="connsiteY0" fmla="*/ 5397410 h 5397410"/>
              <a:gd name="connsiteX1" fmla="*/ 11560 w 6092982"/>
              <a:gd name="connsiteY1" fmla="*/ 0 h 5397410"/>
              <a:gd name="connsiteX2" fmla="*/ 5746572 w 6092982"/>
              <a:gd name="connsiteY2" fmla="*/ 6439 h 5397410"/>
              <a:gd name="connsiteX3" fmla="*/ 6092982 w 6092982"/>
              <a:gd name="connsiteY3" fmla="*/ 4940210 h 5397410"/>
              <a:gd name="connsiteX4" fmla="*/ 0 w 6092982"/>
              <a:gd name="connsiteY4" fmla="*/ 5397410 h 5397410"/>
              <a:gd name="connsiteX0" fmla="*/ 0 w 6092982"/>
              <a:gd name="connsiteY0" fmla="*/ 5408602 h 5408602"/>
              <a:gd name="connsiteX1" fmla="*/ 11560 w 6092982"/>
              <a:gd name="connsiteY1" fmla="*/ 0 h 5408602"/>
              <a:gd name="connsiteX2" fmla="*/ 5746572 w 6092982"/>
              <a:gd name="connsiteY2" fmla="*/ 6439 h 5408602"/>
              <a:gd name="connsiteX3" fmla="*/ 6092982 w 6092982"/>
              <a:gd name="connsiteY3" fmla="*/ 4940210 h 5408602"/>
              <a:gd name="connsiteX4" fmla="*/ 0 w 6092982"/>
              <a:gd name="connsiteY4" fmla="*/ 5408602 h 5408602"/>
              <a:gd name="connsiteX0" fmla="*/ 0 w 6065273"/>
              <a:gd name="connsiteY0" fmla="*/ 5408602 h 5408602"/>
              <a:gd name="connsiteX1" fmla="*/ 11560 w 6065273"/>
              <a:gd name="connsiteY1" fmla="*/ 0 h 5408602"/>
              <a:gd name="connsiteX2" fmla="*/ 5746572 w 6065273"/>
              <a:gd name="connsiteY2" fmla="*/ 6439 h 5408602"/>
              <a:gd name="connsiteX3" fmla="*/ 6065273 w 6065273"/>
              <a:gd name="connsiteY3" fmla="*/ 4979386 h 5408602"/>
              <a:gd name="connsiteX4" fmla="*/ 0 w 6065273"/>
              <a:gd name="connsiteY4" fmla="*/ 5408602 h 5408602"/>
              <a:gd name="connsiteX0" fmla="*/ 0 w 6065273"/>
              <a:gd name="connsiteY0" fmla="*/ 5408602 h 5408602"/>
              <a:gd name="connsiteX1" fmla="*/ 11560 w 6065273"/>
              <a:gd name="connsiteY1" fmla="*/ 0 h 5408602"/>
              <a:gd name="connsiteX2" fmla="*/ 5724405 w 6065273"/>
              <a:gd name="connsiteY2" fmla="*/ 12034 h 5408602"/>
              <a:gd name="connsiteX3" fmla="*/ 6065273 w 6065273"/>
              <a:gd name="connsiteY3" fmla="*/ 4979386 h 5408602"/>
              <a:gd name="connsiteX4" fmla="*/ 0 w 6065273"/>
              <a:gd name="connsiteY4" fmla="*/ 5408602 h 5408602"/>
              <a:gd name="connsiteX0" fmla="*/ 0 w 6065273"/>
              <a:gd name="connsiteY0" fmla="*/ 5408602 h 5408602"/>
              <a:gd name="connsiteX1" fmla="*/ 11560 w 6065273"/>
              <a:gd name="connsiteY1" fmla="*/ 0 h 5408602"/>
              <a:gd name="connsiteX2" fmla="*/ 5724405 w 6065273"/>
              <a:gd name="connsiteY2" fmla="*/ 841 h 5408602"/>
              <a:gd name="connsiteX3" fmla="*/ 6065273 w 6065273"/>
              <a:gd name="connsiteY3" fmla="*/ 4979386 h 5408602"/>
              <a:gd name="connsiteX4" fmla="*/ 0 w 6065273"/>
              <a:gd name="connsiteY4" fmla="*/ 5408602 h 5408602"/>
              <a:gd name="connsiteX0" fmla="*/ 693 w 6065966"/>
              <a:gd name="connsiteY0" fmla="*/ 5408602 h 5408602"/>
              <a:gd name="connsiteX1" fmla="*/ 1170 w 6065966"/>
              <a:gd name="connsiteY1" fmla="*/ 0 h 5408602"/>
              <a:gd name="connsiteX2" fmla="*/ 5725098 w 6065966"/>
              <a:gd name="connsiteY2" fmla="*/ 841 h 5408602"/>
              <a:gd name="connsiteX3" fmla="*/ 6065966 w 6065966"/>
              <a:gd name="connsiteY3" fmla="*/ 4979386 h 5408602"/>
              <a:gd name="connsiteX4" fmla="*/ 693 w 6065966"/>
              <a:gd name="connsiteY4" fmla="*/ 5408602 h 5408602"/>
              <a:gd name="connsiteX0" fmla="*/ 693 w 6218366"/>
              <a:gd name="connsiteY0" fmla="*/ 5408602 h 5408602"/>
              <a:gd name="connsiteX1" fmla="*/ 1170 w 6218366"/>
              <a:gd name="connsiteY1" fmla="*/ 0 h 5408602"/>
              <a:gd name="connsiteX2" fmla="*/ 5725098 w 6218366"/>
              <a:gd name="connsiteY2" fmla="*/ 841 h 5408602"/>
              <a:gd name="connsiteX3" fmla="*/ 6218366 w 6218366"/>
              <a:gd name="connsiteY3" fmla="*/ 4235528 h 5408602"/>
              <a:gd name="connsiteX4" fmla="*/ 693 w 6218366"/>
              <a:gd name="connsiteY4" fmla="*/ 5408602 h 5408602"/>
              <a:gd name="connsiteX0" fmla="*/ 693 w 6218366"/>
              <a:gd name="connsiteY0" fmla="*/ 5408602 h 5408602"/>
              <a:gd name="connsiteX1" fmla="*/ 1170 w 6218366"/>
              <a:gd name="connsiteY1" fmla="*/ 0 h 5408602"/>
              <a:gd name="connsiteX2" fmla="*/ 5496498 w 6218366"/>
              <a:gd name="connsiteY2" fmla="*/ 39317 h 5408602"/>
              <a:gd name="connsiteX3" fmla="*/ 6218366 w 6218366"/>
              <a:gd name="connsiteY3" fmla="*/ 4235528 h 5408602"/>
              <a:gd name="connsiteX4" fmla="*/ 693 w 6218366"/>
              <a:gd name="connsiteY4" fmla="*/ 5408602 h 5408602"/>
              <a:gd name="connsiteX0" fmla="*/ 693 w 6218366"/>
              <a:gd name="connsiteY0" fmla="*/ 5369285 h 5369285"/>
              <a:gd name="connsiteX1" fmla="*/ 1170 w 6218366"/>
              <a:gd name="connsiteY1" fmla="*/ 1012345 h 5369285"/>
              <a:gd name="connsiteX2" fmla="*/ 5496498 w 6218366"/>
              <a:gd name="connsiteY2" fmla="*/ 0 h 5369285"/>
              <a:gd name="connsiteX3" fmla="*/ 6218366 w 6218366"/>
              <a:gd name="connsiteY3" fmla="*/ 4196211 h 5369285"/>
              <a:gd name="connsiteX4" fmla="*/ 693 w 6218366"/>
              <a:gd name="connsiteY4" fmla="*/ 5369285 h 5369285"/>
              <a:gd name="connsiteX0" fmla="*/ 693 w 6225320"/>
              <a:gd name="connsiteY0" fmla="*/ 5369285 h 5369285"/>
              <a:gd name="connsiteX1" fmla="*/ 1170 w 6225320"/>
              <a:gd name="connsiteY1" fmla="*/ 1012345 h 5369285"/>
              <a:gd name="connsiteX2" fmla="*/ 5496498 w 6225320"/>
              <a:gd name="connsiteY2" fmla="*/ 0 h 5369285"/>
              <a:gd name="connsiteX3" fmla="*/ 6225320 w 6225320"/>
              <a:gd name="connsiteY3" fmla="*/ 4224299 h 5369285"/>
              <a:gd name="connsiteX4" fmla="*/ 693 w 6225320"/>
              <a:gd name="connsiteY4" fmla="*/ 5369285 h 5369285"/>
              <a:gd name="connsiteX0" fmla="*/ 3850 w 6225001"/>
              <a:gd name="connsiteY0" fmla="*/ 5358752 h 5358752"/>
              <a:gd name="connsiteX1" fmla="*/ 851 w 6225001"/>
              <a:gd name="connsiteY1" fmla="*/ 1012345 h 5358752"/>
              <a:gd name="connsiteX2" fmla="*/ 5496179 w 6225001"/>
              <a:gd name="connsiteY2" fmla="*/ 0 h 5358752"/>
              <a:gd name="connsiteX3" fmla="*/ 6225001 w 6225001"/>
              <a:gd name="connsiteY3" fmla="*/ 4224299 h 5358752"/>
              <a:gd name="connsiteX4" fmla="*/ 3850 w 6225001"/>
              <a:gd name="connsiteY4" fmla="*/ 5358752 h 5358752"/>
              <a:gd name="connsiteX0" fmla="*/ 3850 w 6230428"/>
              <a:gd name="connsiteY0" fmla="*/ 5358752 h 5358752"/>
              <a:gd name="connsiteX1" fmla="*/ 851 w 6230428"/>
              <a:gd name="connsiteY1" fmla="*/ 1012345 h 5358752"/>
              <a:gd name="connsiteX2" fmla="*/ 5496179 w 6230428"/>
              <a:gd name="connsiteY2" fmla="*/ 0 h 5358752"/>
              <a:gd name="connsiteX3" fmla="*/ 6230428 w 6230428"/>
              <a:gd name="connsiteY3" fmla="*/ 4229780 h 5358752"/>
              <a:gd name="connsiteX4" fmla="*/ 3850 w 6230428"/>
              <a:gd name="connsiteY4" fmla="*/ 5358752 h 5358752"/>
              <a:gd name="connsiteX0" fmla="*/ 3850 w 6230428"/>
              <a:gd name="connsiteY0" fmla="*/ 5361493 h 5361493"/>
              <a:gd name="connsiteX1" fmla="*/ 851 w 6230428"/>
              <a:gd name="connsiteY1" fmla="*/ 1015086 h 5361493"/>
              <a:gd name="connsiteX2" fmla="*/ 5501605 w 6230428"/>
              <a:gd name="connsiteY2" fmla="*/ 0 h 5361493"/>
              <a:gd name="connsiteX3" fmla="*/ 6230428 w 6230428"/>
              <a:gd name="connsiteY3" fmla="*/ 4232521 h 5361493"/>
              <a:gd name="connsiteX4" fmla="*/ 3850 w 6230428"/>
              <a:gd name="connsiteY4" fmla="*/ 5361493 h 5361493"/>
              <a:gd name="connsiteX0" fmla="*/ 3850 w 6230428"/>
              <a:gd name="connsiteY0" fmla="*/ 5361493 h 5361493"/>
              <a:gd name="connsiteX1" fmla="*/ 851 w 6230428"/>
              <a:gd name="connsiteY1" fmla="*/ 1009607 h 5361493"/>
              <a:gd name="connsiteX2" fmla="*/ 5501605 w 6230428"/>
              <a:gd name="connsiteY2" fmla="*/ 0 h 5361493"/>
              <a:gd name="connsiteX3" fmla="*/ 6230428 w 6230428"/>
              <a:gd name="connsiteY3" fmla="*/ 4232521 h 5361493"/>
              <a:gd name="connsiteX4" fmla="*/ 3850 w 6230428"/>
              <a:gd name="connsiteY4" fmla="*/ 5361493 h 5361493"/>
              <a:gd name="connsiteX0" fmla="*/ 3850 w 6230428"/>
              <a:gd name="connsiteY0" fmla="*/ 5364233 h 5364233"/>
              <a:gd name="connsiteX1" fmla="*/ 851 w 6230428"/>
              <a:gd name="connsiteY1" fmla="*/ 1009607 h 5364233"/>
              <a:gd name="connsiteX2" fmla="*/ 5501605 w 6230428"/>
              <a:gd name="connsiteY2" fmla="*/ 0 h 5364233"/>
              <a:gd name="connsiteX3" fmla="*/ 6230428 w 6230428"/>
              <a:gd name="connsiteY3" fmla="*/ 4232521 h 5364233"/>
              <a:gd name="connsiteX4" fmla="*/ 3850 w 6230428"/>
              <a:gd name="connsiteY4" fmla="*/ 5364233 h 5364233"/>
              <a:gd name="connsiteX0" fmla="*/ 1366 w 6230657"/>
              <a:gd name="connsiteY0" fmla="*/ 5366973 h 5366973"/>
              <a:gd name="connsiteX1" fmla="*/ 1080 w 6230657"/>
              <a:gd name="connsiteY1" fmla="*/ 1009607 h 5366973"/>
              <a:gd name="connsiteX2" fmla="*/ 5501834 w 6230657"/>
              <a:gd name="connsiteY2" fmla="*/ 0 h 5366973"/>
              <a:gd name="connsiteX3" fmla="*/ 6230657 w 6230657"/>
              <a:gd name="connsiteY3" fmla="*/ 4232521 h 5366973"/>
              <a:gd name="connsiteX4" fmla="*/ 1366 w 6230657"/>
              <a:gd name="connsiteY4" fmla="*/ 5366973 h 53669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30657" h="5366973">
                <a:moveTo>
                  <a:pt x="1366" y="5366973"/>
                </a:moveTo>
                <a:cubicBezTo>
                  <a:pt x="5219" y="3567836"/>
                  <a:pt x="-2773" y="2808744"/>
                  <a:pt x="1080" y="1009607"/>
                </a:cubicBezTo>
                <a:lnTo>
                  <a:pt x="5501834" y="0"/>
                </a:lnTo>
                <a:lnTo>
                  <a:pt x="6230657" y="4232521"/>
                </a:lnTo>
                <a:lnTo>
                  <a:pt x="1366" y="5366973"/>
                </a:lnTo>
                <a:close/>
              </a:path>
            </a:pathLst>
          </a:custGeom>
          <a:ln>
            <a:noFill/>
          </a:ln>
        </p:spPr>
        <p:txBody>
          <a:bodyPr rtlCol="0" anchor="ctr" anchorCtr="0">
            <a:normAutofit/>
          </a:bodyPr>
          <a:lstStyle>
            <a:lvl1pPr marL="0" indent="0" algn="ctr">
              <a:buNone/>
              <a:defRPr sz="483"/>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4B92DD61-4420-4806-AA96-2BCD8FCA8CA4}"/>
              </a:ext>
            </a:extLst>
          </p:cNvPr>
          <p:cNvSpPr>
            <a:spLocks noGrp="1"/>
          </p:cNvSpPr>
          <p:nvPr>
            <p:ph type="ctrTitle" hasCustomPrompt="1"/>
          </p:nvPr>
        </p:nvSpPr>
        <p:spPr>
          <a:xfrm rot="840000">
            <a:off x="6862450" y="5724273"/>
            <a:ext cx="4584150" cy="3836423"/>
          </a:xfrm>
        </p:spPr>
        <p:txBody>
          <a:bodyPr rtlCol="0" anchor="ctr" anchorCtr="0">
            <a:normAutofit/>
          </a:bodyPr>
          <a:lstStyle>
            <a:lvl1pPr algn="l">
              <a:defRPr sz="1898">
                <a:solidFill>
                  <a:schemeClr val="bg1"/>
                </a:solidFill>
              </a:defRPr>
            </a:lvl1pPr>
          </a:lstStyle>
          <a:p>
            <a:pPr rtl="0"/>
            <a:r>
              <a:rPr lang="en-GB" noProof="0"/>
              <a:t>Presentation</a:t>
            </a:r>
            <a:br>
              <a:rPr lang="en-GB" noProof="0"/>
            </a:br>
            <a:r>
              <a:rPr lang="en-GB" noProof="0"/>
              <a:t>Title</a:t>
            </a:r>
          </a:p>
        </p:txBody>
      </p:sp>
      <p:sp>
        <p:nvSpPr>
          <p:cNvPr id="45" name="Text Placeholder 44">
            <a:extLst>
              <a:ext uri="{FF2B5EF4-FFF2-40B4-BE49-F238E27FC236}">
                <a16:creationId xmlns:a16="http://schemas.microsoft.com/office/drawing/2014/main" id="{01A16A82-6F5C-4DAC-A624-CA3711A1B027}"/>
              </a:ext>
            </a:extLst>
          </p:cNvPr>
          <p:cNvSpPr>
            <a:spLocks noGrp="1"/>
          </p:cNvSpPr>
          <p:nvPr>
            <p:ph type="body" sz="quarter" idx="16" hasCustomPrompt="1"/>
          </p:nvPr>
        </p:nvSpPr>
        <p:spPr>
          <a:xfrm rot="720000">
            <a:off x="9044535" y="1219271"/>
            <a:ext cx="1315117" cy="1803358"/>
          </a:xfrm>
        </p:spPr>
        <p:txBody>
          <a:bodyPr rtlCol="0">
            <a:normAutofit/>
          </a:bodyPr>
          <a:lstStyle>
            <a:lvl1pPr marL="0" indent="0" algn="ctr">
              <a:buNone/>
              <a:defRPr sz="897" b="1">
                <a:solidFill>
                  <a:schemeClr val="bg1"/>
                </a:solidFill>
              </a:defRPr>
            </a:lvl1pPr>
          </a:lstStyle>
          <a:p>
            <a:pPr lvl="0" rtl="0"/>
            <a:r>
              <a:rPr lang="en-GB" noProof="0"/>
              <a:t>MONTH</a:t>
            </a:r>
            <a:br>
              <a:rPr lang="en-GB" noProof="0"/>
            </a:br>
            <a:r>
              <a:rPr lang="en-GB" noProof="0"/>
              <a:t>20XX</a:t>
            </a:r>
          </a:p>
        </p:txBody>
      </p:sp>
    </p:spTree>
    <p:extLst>
      <p:ext uri="{BB962C8B-B14F-4D97-AF65-F5344CB8AC3E}">
        <p14:creationId xmlns:p14="http://schemas.microsoft.com/office/powerpoint/2010/main" val="37717497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grpSp>
        <p:nvGrpSpPr>
          <p:cNvPr id="11" name="Graphic 9">
            <a:extLst>
              <a:ext uri="{FF2B5EF4-FFF2-40B4-BE49-F238E27FC236}">
                <a16:creationId xmlns:a16="http://schemas.microsoft.com/office/drawing/2014/main" id="{DBE053F1-F4AB-44C9-AD59-A25E78B48A3F}"/>
              </a:ext>
            </a:extLst>
          </p:cNvPr>
          <p:cNvGrpSpPr/>
          <p:nvPr/>
        </p:nvGrpSpPr>
        <p:grpSpPr>
          <a:xfrm>
            <a:off x="1871174" y="1092105"/>
            <a:ext cx="9656524" cy="13334795"/>
            <a:chOff x="1980240" y="520107"/>
            <a:chExt cx="10219389" cy="6350602"/>
          </a:xfrm>
        </p:grpSpPr>
        <p:sp>
          <p:nvSpPr>
            <p:cNvPr id="12" name="Freeform: Shape 11">
              <a:extLst>
                <a:ext uri="{FF2B5EF4-FFF2-40B4-BE49-F238E27FC236}">
                  <a16:creationId xmlns:a16="http://schemas.microsoft.com/office/drawing/2014/main" id="{FACD9D55-0502-4018-AF6A-4F0A0F0E07E9}"/>
                </a:ext>
              </a:extLst>
            </p:cNvPr>
            <p:cNvSpPr/>
            <p:nvPr/>
          </p:nvSpPr>
          <p:spPr>
            <a:xfrm>
              <a:off x="1980240" y="2877450"/>
              <a:ext cx="3086393" cy="3988178"/>
            </a:xfrm>
            <a:custGeom>
              <a:avLst/>
              <a:gdLst>
                <a:gd name="connsiteX0" fmla="*/ 12693 w 3086392"/>
                <a:gd name="connsiteY0" fmla="*/ 614730 h 3988178"/>
                <a:gd name="connsiteX1" fmla="*/ 1910253 w 3086392"/>
                <a:gd name="connsiteY1" fmla="*/ 3983090 h 3988178"/>
                <a:gd name="connsiteX2" fmla="*/ 3082574 w 3086392"/>
                <a:gd name="connsiteY2" fmla="*/ 3983090 h 3988178"/>
                <a:gd name="connsiteX3" fmla="*/ 2258266 w 3086392"/>
                <a:gd name="connsiteY3" fmla="*/ 12693 h 3988178"/>
                <a:gd name="connsiteX4" fmla="*/ 12693 w 3086392"/>
                <a:gd name="connsiteY4" fmla="*/ 614730 h 39881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86392" h="3988178">
                  <a:moveTo>
                    <a:pt x="12693" y="614730"/>
                  </a:moveTo>
                  <a:cubicBezTo>
                    <a:pt x="12693" y="614730"/>
                    <a:pt x="1595263" y="2043616"/>
                    <a:pt x="1910253" y="3983090"/>
                  </a:cubicBezTo>
                  <a:lnTo>
                    <a:pt x="3082574" y="3983090"/>
                  </a:lnTo>
                  <a:lnTo>
                    <a:pt x="2258266" y="12693"/>
                  </a:lnTo>
                  <a:lnTo>
                    <a:pt x="12693" y="614730"/>
                  </a:lnTo>
                  <a:close/>
                </a:path>
              </a:pathLst>
            </a:custGeom>
            <a:gradFill>
              <a:gsLst>
                <a:gs pos="3000">
                  <a:schemeClr val="bg1"/>
                </a:gs>
                <a:gs pos="100000">
                  <a:schemeClr val="accent5">
                    <a:alpha val="50000"/>
                  </a:schemeClr>
                </a:gs>
              </a:gsLst>
              <a:lin ang="4278000" scaled="0"/>
            </a:gradFill>
            <a:ln w="12692" cap="flat">
              <a:noFill/>
              <a:prstDash val="solid"/>
              <a:miter/>
            </a:ln>
          </p:spPr>
          <p:txBody>
            <a:bodyPr rtlCol="0" anchor="ctr"/>
            <a:lstStyle/>
            <a:p>
              <a:pPr rtl="0"/>
              <a:endParaRPr lang="en-GB" sz="621" noProof="0"/>
            </a:p>
          </p:txBody>
        </p:sp>
        <p:sp>
          <p:nvSpPr>
            <p:cNvPr id="13" name="Freeform: Shape 12">
              <a:extLst>
                <a:ext uri="{FF2B5EF4-FFF2-40B4-BE49-F238E27FC236}">
                  <a16:creationId xmlns:a16="http://schemas.microsoft.com/office/drawing/2014/main" id="{CF529C4B-24D5-4FF8-BD78-3A27C68248CA}"/>
                </a:ext>
              </a:extLst>
            </p:cNvPr>
            <p:cNvSpPr/>
            <p:nvPr/>
          </p:nvSpPr>
          <p:spPr>
            <a:xfrm>
              <a:off x="2962043" y="520107"/>
              <a:ext cx="9233775" cy="6350602"/>
            </a:xfrm>
            <a:custGeom>
              <a:avLst/>
              <a:gdLst>
                <a:gd name="connsiteX0" fmla="*/ 9229957 w 9233775"/>
                <a:gd name="connsiteY0" fmla="*/ 12693 h 6350602"/>
                <a:gd name="connsiteX1" fmla="*/ 12693 w 9233775"/>
                <a:gd name="connsiteY1" fmla="*/ 2225243 h 6350602"/>
                <a:gd name="connsiteX2" fmla="*/ 999577 w 9233775"/>
                <a:gd name="connsiteY2" fmla="*/ 6340434 h 6350602"/>
                <a:gd name="connsiteX3" fmla="*/ 9229957 w 9233775"/>
                <a:gd name="connsiteY3" fmla="*/ 6340434 h 6350602"/>
              </a:gdLst>
              <a:ahLst/>
              <a:cxnLst>
                <a:cxn ang="0">
                  <a:pos x="connsiteX0" y="connsiteY0"/>
                </a:cxn>
                <a:cxn ang="0">
                  <a:pos x="connsiteX1" y="connsiteY1"/>
                </a:cxn>
                <a:cxn ang="0">
                  <a:pos x="connsiteX2" y="connsiteY2"/>
                </a:cxn>
                <a:cxn ang="0">
                  <a:pos x="connsiteX3" y="connsiteY3"/>
                </a:cxn>
              </a:cxnLst>
              <a:rect l="l" t="t" r="r" b="b"/>
              <a:pathLst>
                <a:path w="9233775" h="6350602">
                  <a:moveTo>
                    <a:pt x="9229957" y="12693"/>
                  </a:moveTo>
                  <a:lnTo>
                    <a:pt x="12693" y="2225243"/>
                  </a:lnTo>
                  <a:lnTo>
                    <a:pt x="999577" y="6340434"/>
                  </a:lnTo>
                  <a:lnTo>
                    <a:pt x="9229957" y="6340434"/>
                  </a:lnTo>
                  <a:close/>
                </a:path>
              </a:pathLst>
            </a:custGeom>
            <a:gradFill>
              <a:gsLst>
                <a:gs pos="3000">
                  <a:schemeClr val="accent5"/>
                </a:gs>
                <a:gs pos="100000">
                  <a:schemeClr val="bg2"/>
                </a:gs>
              </a:gsLst>
              <a:lin ang="810000" scaled="0"/>
            </a:gradFill>
            <a:ln w="12692" cap="flat">
              <a:noFill/>
              <a:prstDash val="solid"/>
              <a:miter/>
            </a:ln>
          </p:spPr>
          <p:txBody>
            <a:bodyPr rtlCol="0" anchor="ctr"/>
            <a:lstStyle/>
            <a:p>
              <a:pPr rtl="0"/>
              <a:endParaRPr lang="en-GB" sz="621" noProof="0"/>
            </a:p>
          </p:txBody>
        </p:sp>
        <p:sp>
          <p:nvSpPr>
            <p:cNvPr id="14" name="Freeform: Shape 13">
              <a:extLst>
                <a:ext uri="{FF2B5EF4-FFF2-40B4-BE49-F238E27FC236}">
                  <a16:creationId xmlns:a16="http://schemas.microsoft.com/office/drawing/2014/main" id="{543A97B8-65D7-47BC-AF76-3D5AA4527481}"/>
                </a:ext>
              </a:extLst>
            </p:cNvPr>
            <p:cNvSpPr/>
            <p:nvPr/>
          </p:nvSpPr>
          <p:spPr>
            <a:xfrm>
              <a:off x="3270682" y="752539"/>
              <a:ext cx="8928947" cy="6109280"/>
            </a:xfrm>
            <a:custGeom>
              <a:avLst/>
              <a:gdLst>
                <a:gd name="connsiteX0" fmla="*/ 43176 w 8928946"/>
                <a:gd name="connsiteY0" fmla="*/ 2217623 h 6109279"/>
                <a:gd name="connsiteX1" fmla="*/ 8913698 w 8928946"/>
                <a:gd name="connsiteY1" fmla="*/ 40636 h 6109279"/>
                <a:gd name="connsiteX2" fmla="*/ 8921318 w 8928946"/>
                <a:gd name="connsiteY2" fmla="*/ 71119 h 6109279"/>
                <a:gd name="connsiteX3" fmla="*/ 8921318 w 8928946"/>
                <a:gd name="connsiteY3" fmla="*/ 12693 h 6109279"/>
                <a:gd name="connsiteX4" fmla="*/ 25395 w 8928946"/>
                <a:gd name="connsiteY4" fmla="*/ 2196031 h 6109279"/>
                <a:gd name="connsiteX5" fmla="*/ 12693 w 8928946"/>
                <a:gd name="connsiteY5" fmla="*/ 2198571 h 6109279"/>
                <a:gd name="connsiteX6" fmla="*/ 958933 w 8928946"/>
                <a:gd name="connsiteY6" fmla="*/ 6108002 h 6109279"/>
                <a:gd name="connsiteX7" fmla="*/ 985606 w 8928946"/>
                <a:gd name="connsiteY7" fmla="*/ 6108002 h 6109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928946" h="6109279">
                  <a:moveTo>
                    <a:pt x="43176" y="2217623"/>
                  </a:moveTo>
                  <a:lnTo>
                    <a:pt x="8913698" y="40636"/>
                  </a:lnTo>
                  <a:lnTo>
                    <a:pt x="8921318" y="71119"/>
                  </a:lnTo>
                  <a:lnTo>
                    <a:pt x="8921318" y="12693"/>
                  </a:lnTo>
                  <a:lnTo>
                    <a:pt x="25395" y="2196031"/>
                  </a:lnTo>
                  <a:lnTo>
                    <a:pt x="12693" y="2198571"/>
                  </a:lnTo>
                  <a:lnTo>
                    <a:pt x="958933" y="6108002"/>
                  </a:lnTo>
                  <a:lnTo>
                    <a:pt x="985606" y="6108002"/>
                  </a:lnTo>
                  <a:close/>
                </a:path>
              </a:pathLst>
            </a:custGeom>
            <a:solidFill>
              <a:schemeClr val="bg1"/>
            </a:solidFill>
            <a:ln w="12692" cap="flat">
              <a:noFill/>
              <a:prstDash val="solid"/>
              <a:miter/>
            </a:ln>
          </p:spPr>
          <p:txBody>
            <a:bodyPr rtlCol="0" anchor="ctr"/>
            <a:lstStyle/>
            <a:p>
              <a:pPr rtl="0"/>
              <a:endParaRPr lang="en-GB" sz="621" noProof="0"/>
            </a:p>
          </p:txBody>
        </p:sp>
      </p:grpSp>
      <p:grpSp>
        <p:nvGrpSpPr>
          <p:cNvPr id="31" name="Graphic 16">
            <a:extLst>
              <a:ext uri="{FF2B5EF4-FFF2-40B4-BE49-F238E27FC236}">
                <a16:creationId xmlns:a16="http://schemas.microsoft.com/office/drawing/2014/main" id="{04D9C911-2689-4654-846F-42D821A0ED90}"/>
              </a:ext>
            </a:extLst>
          </p:cNvPr>
          <p:cNvGrpSpPr/>
          <p:nvPr userDrawn="1"/>
        </p:nvGrpSpPr>
        <p:grpSpPr>
          <a:xfrm>
            <a:off x="10358783" y="11923175"/>
            <a:ext cx="1166790" cy="2207277"/>
            <a:chOff x="5626893" y="3026568"/>
            <a:chExt cx="937260" cy="800760"/>
          </a:xfrm>
        </p:grpSpPr>
        <p:sp>
          <p:nvSpPr>
            <p:cNvPr id="32" name="Freeform: Shape 31">
              <a:extLst>
                <a:ext uri="{FF2B5EF4-FFF2-40B4-BE49-F238E27FC236}">
                  <a16:creationId xmlns:a16="http://schemas.microsoft.com/office/drawing/2014/main" id="{31B1C0F8-90EA-40CF-88EC-B856B993D47C}"/>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pPr rtl="0"/>
              <a:endParaRPr lang="en-GB" sz="621" noProof="0"/>
            </a:p>
          </p:txBody>
        </p:sp>
        <p:sp>
          <p:nvSpPr>
            <p:cNvPr id="33" name="Freeform: Shape 32">
              <a:extLst>
                <a:ext uri="{FF2B5EF4-FFF2-40B4-BE49-F238E27FC236}">
                  <a16:creationId xmlns:a16="http://schemas.microsoft.com/office/drawing/2014/main" id="{7CD2D369-AFE4-4EBA-B0ED-C0318E8F560E}"/>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pPr rtl="0"/>
              <a:endParaRPr lang="en-GB" sz="621" noProof="0"/>
            </a:p>
          </p:txBody>
        </p:sp>
      </p:grpSp>
      <p:sp>
        <p:nvSpPr>
          <p:cNvPr id="25" name="Graphic 23">
            <a:extLst>
              <a:ext uri="{FF2B5EF4-FFF2-40B4-BE49-F238E27FC236}">
                <a16:creationId xmlns:a16="http://schemas.microsoft.com/office/drawing/2014/main" id="{3817A1DD-06FF-4C7B-827F-06BEA646B2F1}"/>
              </a:ext>
            </a:extLst>
          </p:cNvPr>
          <p:cNvSpPr/>
          <p:nvPr/>
        </p:nvSpPr>
        <p:spPr>
          <a:xfrm>
            <a:off x="-23166" y="2038762"/>
            <a:ext cx="4340594" cy="2600353"/>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pPr rtl="0"/>
            <a:endParaRPr lang="en-GB" sz="621" noProof="0"/>
          </a:p>
        </p:txBody>
      </p:sp>
      <p:sp>
        <p:nvSpPr>
          <p:cNvPr id="16" name="Picture Placeholder 15">
            <a:extLst>
              <a:ext uri="{FF2B5EF4-FFF2-40B4-BE49-F238E27FC236}">
                <a16:creationId xmlns:a16="http://schemas.microsoft.com/office/drawing/2014/main" id="{18500C30-FF27-4A5C-AA4F-B1D5C57A0F7F}"/>
              </a:ext>
            </a:extLst>
          </p:cNvPr>
          <p:cNvSpPr>
            <a:spLocks noGrp="1"/>
          </p:cNvSpPr>
          <p:nvPr>
            <p:ph type="pic" sz="quarter" idx="13"/>
          </p:nvPr>
        </p:nvSpPr>
        <p:spPr>
          <a:xfrm>
            <a:off x="3131698" y="1665580"/>
            <a:ext cx="8388790" cy="12734641"/>
          </a:xfrm>
          <a:custGeom>
            <a:avLst/>
            <a:gdLst>
              <a:gd name="connsiteX0" fmla="*/ 0 w 8534400"/>
              <a:gd name="connsiteY0" fmla="*/ 6043236 h 6043236"/>
              <a:gd name="connsiteX1" fmla="*/ 1510809 w 8534400"/>
              <a:gd name="connsiteY1" fmla="*/ 0 h 6043236"/>
              <a:gd name="connsiteX2" fmla="*/ 7023591 w 8534400"/>
              <a:gd name="connsiteY2" fmla="*/ 0 h 6043236"/>
              <a:gd name="connsiteX3" fmla="*/ 8534400 w 8534400"/>
              <a:gd name="connsiteY3" fmla="*/ 6043236 h 6043236"/>
              <a:gd name="connsiteX4" fmla="*/ 0 w 8534400"/>
              <a:gd name="connsiteY4" fmla="*/ 6043236 h 6043236"/>
              <a:gd name="connsiteX0" fmla="*/ 0 w 8534400"/>
              <a:gd name="connsiteY0" fmla="*/ 6043236 h 6043236"/>
              <a:gd name="connsiteX1" fmla="*/ 1510809 w 8534400"/>
              <a:gd name="connsiteY1" fmla="*/ 0 h 6043236"/>
              <a:gd name="connsiteX2" fmla="*/ 8518563 w 8534400"/>
              <a:gd name="connsiteY2" fmla="*/ 14514 h 6043236"/>
              <a:gd name="connsiteX3" fmla="*/ 8534400 w 8534400"/>
              <a:gd name="connsiteY3" fmla="*/ 6043236 h 6043236"/>
              <a:gd name="connsiteX4" fmla="*/ 0 w 8534400"/>
              <a:gd name="connsiteY4" fmla="*/ 6043236 h 6043236"/>
              <a:gd name="connsiteX0" fmla="*/ 317991 w 8852391"/>
              <a:gd name="connsiteY0" fmla="*/ 6028722 h 6028722"/>
              <a:gd name="connsiteX1" fmla="*/ 0 w 8852391"/>
              <a:gd name="connsiteY1" fmla="*/ 2162629 h 6028722"/>
              <a:gd name="connsiteX2" fmla="*/ 8836554 w 8852391"/>
              <a:gd name="connsiteY2" fmla="*/ 0 h 6028722"/>
              <a:gd name="connsiteX3" fmla="*/ 8852391 w 8852391"/>
              <a:gd name="connsiteY3" fmla="*/ 6028722 h 6028722"/>
              <a:gd name="connsiteX4" fmla="*/ 317991 w 8852391"/>
              <a:gd name="connsiteY4" fmla="*/ 6028722 h 6028722"/>
              <a:gd name="connsiteX0" fmla="*/ 913076 w 8852391"/>
              <a:gd name="connsiteY0" fmla="*/ 6043236 h 6043236"/>
              <a:gd name="connsiteX1" fmla="*/ 0 w 8852391"/>
              <a:gd name="connsiteY1" fmla="*/ 2162629 h 6043236"/>
              <a:gd name="connsiteX2" fmla="*/ 8836554 w 8852391"/>
              <a:gd name="connsiteY2" fmla="*/ 0 h 6043236"/>
              <a:gd name="connsiteX3" fmla="*/ 8852391 w 8852391"/>
              <a:gd name="connsiteY3" fmla="*/ 6028722 h 6043236"/>
              <a:gd name="connsiteX4" fmla="*/ 913076 w 8852391"/>
              <a:gd name="connsiteY4" fmla="*/ 6043236 h 6043236"/>
              <a:gd name="connsiteX0" fmla="*/ 933682 w 8872997"/>
              <a:gd name="connsiteY0" fmla="*/ 6043236 h 6043236"/>
              <a:gd name="connsiteX1" fmla="*/ 0 w 8872997"/>
              <a:gd name="connsiteY1" fmla="*/ 2167781 h 6043236"/>
              <a:gd name="connsiteX2" fmla="*/ 8857160 w 8872997"/>
              <a:gd name="connsiteY2" fmla="*/ 0 h 6043236"/>
              <a:gd name="connsiteX3" fmla="*/ 8872997 w 8872997"/>
              <a:gd name="connsiteY3" fmla="*/ 6028722 h 6043236"/>
              <a:gd name="connsiteX4" fmla="*/ 933682 w 8872997"/>
              <a:gd name="connsiteY4" fmla="*/ 6043236 h 6043236"/>
              <a:gd name="connsiteX0" fmla="*/ 933682 w 8872997"/>
              <a:gd name="connsiteY0" fmla="*/ 6050963 h 6050963"/>
              <a:gd name="connsiteX1" fmla="*/ 0 w 8872997"/>
              <a:gd name="connsiteY1" fmla="*/ 2167781 h 6050963"/>
              <a:gd name="connsiteX2" fmla="*/ 8857160 w 8872997"/>
              <a:gd name="connsiteY2" fmla="*/ 0 h 6050963"/>
              <a:gd name="connsiteX3" fmla="*/ 8872997 w 8872997"/>
              <a:gd name="connsiteY3" fmla="*/ 6028722 h 6050963"/>
              <a:gd name="connsiteX4" fmla="*/ 933682 w 8872997"/>
              <a:gd name="connsiteY4" fmla="*/ 6050963 h 6050963"/>
              <a:gd name="connsiteX0" fmla="*/ 933682 w 8872997"/>
              <a:gd name="connsiteY0" fmla="*/ 6050963 h 6054480"/>
              <a:gd name="connsiteX1" fmla="*/ 0 w 8872997"/>
              <a:gd name="connsiteY1" fmla="*/ 2167781 h 6054480"/>
              <a:gd name="connsiteX2" fmla="*/ 8857160 w 8872997"/>
              <a:gd name="connsiteY2" fmla="*/ 0 h 6054480"/>
              <a:gd name="connsiteX3" fmla="*/ 8872997 w 8872997"/>
              <a:gd name="connsiteY3" fmla="*/ 6054480 h 6054480"/>
              <a:gd name="connsiteX4" fmla="*/ 933682 w 8872997"/>
              <a:gd name="connsiteY4" fmla="*/ 6050963 h 6054480"/>
              <a:gd name="connsiteX0" fmla="*/ 933682 w 8875190"/>
              <a:gd name="connsiteY0" fmla="*/ 6063842 h 6067359"/>
              <a:gd name="connsiteX1" fmla="*/ 0 w 8875190"/>
              <a:gd name="connsiteY1" fmla="*/ 2180660 h 6067359"/>
              <a:gd name="connsiteX2" fmla="*/ 8875190 w 8875190"/>
              <a:gd name="connsiteY2" fmla="*/ 0 h 6067359"/>
              <a:gd name="connsiteX3" fmla="*/ 8872997 w 8875190"/>
              <a:gd name="connsiteY3" fmla="*/ 6067359 h 6067359"/>
              <a:gd name="connsiteX4" fmla="*/ 933682 w 8875190"/>
              <a:gd name="connsiteY4" fmla="*/ 6063842 h 6067359"/>
              <a:gd name="connsiteX0" fmla="*/ 933682 w 8872997"/>
              <a:gd name="connsiteY0" fmla="*/ 6061266 h 6064783"/>
              <a:gd name="connsiteX1" fmla="*/ 0 w 8872997"/>
              <a:gd name="connsiteY1" fmla="*/ 2178084 h 6064783"/>
              <a:gd name="connsiteX2" fmla="*/ 8872614 w 8872997"/>
              <a:gd name="connsiteY2" fmla="*/ 0 h 6064783"/>
              <a:gd name="connsiteX3" fmla="*/ 8872997 w 8872997"/>
              <a:gd name="connsiteY3" fmla="*/ 6064783 h 6064783"/>
              <a:gd name="connsiteX4" fmla="*/ 933682 w 8872997"/>
              <a:gd name="connsiteY4" fmla="*/ 6061266 h 6064783"/>
              <a:gd name="connsiteX0" fmla="*/ 938445 w 8877760"/>
              <a:gd name="connsiteY0" fmla="*/ 6061266 h 6064783"/>
              <a:gd name="connsiteX1" fmla="*/ 0 w 8877760"/>
              <a:gd name="connsiteY1" fmla="*/ 2175703 h 6064783"/>
              <a:gd name="connsiteX2" fmla="*/ 8877377 w 8877760"/>
              <a:gd name="connsiteY2" fmla="*/ 0 h 6064783"/>
              <a:gd name="connsiteX3" fmla="*/ 8877760 w 8877760"/>
              <a:gd name="connsiteY3" fmla="*/ 6064783 h 6064783"/>
              <a:gd name="connsiteX4" fmla="*/ 938445 w 8877760"/>
              <a:gd name="connsiteY4" fmla="*/ 6061266 h 60647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77760" h="6064783">
                <a:moveTo>
                  <a:pt x="938445" y="6061266"/>
                </a:moveTo>
                <a:lnTo>
                  <a:pt x="0" y="2175703"/>
                </a:lnTo>
                <a:lnTo>
                  <a:pt x="8877377" y="0"/>
                </a:lnTo>
                <a:cubicBezTo>
                  <a:pt x="8877505" y="2021594"/>
                  <a:pt x="8877632" y="4043189"/>
                  <a:pt x="8877760" y="6064783"/>
                </a:cubicBezTo>
                <a:lnTo>
                  <a:pt x="938445" y="6061266"/>
                </a:lnTo>
                <a:close/>
              </a:path>
            </a:pathLst>
          </a:custGeom>
          <a:ln>
            <a:noFill/>
          </a:ln>
        </p:spPr>
        <p:txBody>
          <a:bodyPr rtlCol="0" anchor="ctr" anchorCtr="0">
            <a:normAutofit/>
          </a:bodyPr>
          <a:lstStyle>
            <a:lvl1pPr marL="0" indent="0" algn="ctr">
              <a:buNone/>
              <a:defRPr sz="483"/>
            </a:lvl1pPr>
          </a:lstStyle>
          <a:p>
            <a:pPr rtl="0"/>
            <a:r>
              <a:rPr lang="en-US" noProof="0"/>
              <a:t>Click icon to add picture</a:t>
            </a:r>
            <a:endParaRPr lang="en-GB" noProof="0"/>
          </a:p>
        </p:txBody>
      </p:sp>
      <p:sp>
        <p:nvSpPr>
          <p:cNvPr id="4" name="Date Placeholder 3">
            <a:extLst>
              <a:ext uri="{FF2B5EF4-FFF2-40B4-BE49-F238E27FC236}">
                <a16:creationId xmlns:a16="http://schemas.microsoft.com/office/drawing/2014/main" id="{D63B35E6-B4C1-4260-8AE6-951819B05A7A}"/>
              </a:ext>
            </a:extLst>
          </p:cNvPr>
          <p:cNvSpPr>
            <a:spLocks noGrp="1"/>
          </p:cNvSpPr>
          <p:nvPr>
            <p:ph type="dt" sz="half" idx="10"/>
          </p:nvPr>
        </p:nvSpPr>
        <p:spPr/>
        <p:txBody>
          <a:bodyPr rtlCol="0"/>
          <a:lstStyle/>
          <a:p>
            <a:pPr rtl="0"/>
            <a:r>
              <a:rPr lang="en-GB" noProof="0"/>
              <a:t>MM.DD.20XX</a:t>
            </a:r>
          </a:p>
        </p:txBody>
      </p:sp>
      <p:sp>
        <p:nvSpPr>
          <p:cNvPr id="5" name="Footer Placeholder 4">
            <a:extLst>
              <a:ext uri="{FF2B5EF4-FFF2-40B4-BE49-F238E27FC236}">
                <a16:creationId xmlns:a16="http://schemas.microsoft.com/office/drawing/2014/main" id="{D7ABFBE1-B362-4274-B448-999C6340547A}"/>
              </a:ext>
            </a:extLst>
          </p:cNvPr>
          <p:cNvSpPr>
            <a:spLocks noGrp="1"/>
          </p:cNvSpPr>
          <p:nvPr>
            <p:ph type="ftr" sz="quarter" idx="11"/>
          </p:nvPr>
        </p:nvSpPr>
        <p:spPr/>
        <p:txBody>
          <a:bodyPr lIns="0" rtlCol="0"/>
          <a:lstStyle/>
          <a:p>
            <a:pPr rtl="0"/>
            <a:r>
              <a:rPr lang="en-GB" noProof="0"/>
              <a:t>ADD A FOOTER</a:t>
            </a:r>
          </a:p>
        </p:txBody>
      </p:sp>
      <p:sp>
        <p:nvSpPr>
          <p:cNvPr id="6" name="Slide Number Placeholder 5">
            <a:extLst>
              <a:ext uri="{FF2B5EF4-FFF2-40B4-BE49-F238E27FC236}">
                <a16:creationId xmlns:a16="http://schemas.microsoft.com/office/drawing/2014/main" id="{DEEE2D3F-1F8E-4C9F-BCD1-F9FFC39C8F40}"/>
              </a:ext>
            </a:extLst>
          </p:cNvPr>
          <p:cNvSpPr>
            <a:spLocks noGrp="1"/>
          </p:cNvSpPr>
          <p:nvPr>
            <p:ph type="sldNum" sz="quarter" idx="12"/>
          </p:nvPr>
        </p:nvSpPr>
        <p:spPr/>
        <p:txBody>
          <a:bodyPr rtlCol="0"/>
          <a:lstStyle/>
          <a:p>
            <a:pPr rtl="0"/>
            <a:fld id="{98C0CDE5-970C-4CC4-BF43-0DA127E73E82}" type="slidenum">
              <a:rPr lang="en-GB" noProof="0" smtClean="0"/>
              <a:t>‹#›</a:t>
            </a:fld>
            <a:endParaRPr lang="en-GB" noProof="0"/>
          </a:p>
        </p:txBody>
      </p:sp>
      <p:sp>
        <p:nvSpPr>
          <p:cNvPr id="8" name="Graphic 6">
            <a:extLst>
              <a:ext uri="{FF2B5EF4-FFF2-40B4-BE49-F238E27FC236}">
                <a16:creationId xmlns:a16="http://schemas.microsoft.com/office/drawing/2014/main" id="{0397A1D9-602E-4BC0-9119-818273B1D85A}"/>
              </a:ext>
            </a:extLst>
          </p:cNvPr>
          <p:cNvSpPr/>
          <p:nvPr/>
        </p:nvSpPr>
        <p:spPr>
          <a:xfrm>
            <a:off x="-24684" y="1232978"/>
            <a:ext cx="4616241" cy="3428200"/>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pPr rtl="0"/>
            <a:endParaRPr lang="en-GB" sz="621" noProof="0"/>
          </a:p>
        </p:txBody>
      </p:sp>
      <p:sp>
        <p:nvSpPr>
          <p:cNvPr id="2" name="Title 1">
            <a:extLst>
              <a:ext uri="{FF2B5EF4-FFF2-40B4-BE49-F238E27FC236}">
                <a16:creationId xmlns:a16="http://schemas.microsoft.com/office/drawing/2014/main" id="{F3955EAF-4D26-452F-BE4D-A9B580AC9283}"/>
              </a:ext>
            </a:extLst>
          </p:cNvPr>
          <p:cNvSpPr>
            <a:spLocks noGrp="1"/>
          </p:cNvSpPr>
          <p:nvPr>
            <p:ph type="title" hasCustomPrompt="1"/>
          </p:nvPr>
        </p:nvSpPr>
        <p:spPr>
          <a:xfrm rot="-360000">
            <a:off x="759240" y="2102905"/>
            <a:ext cx="3841187" cy="1471606"/>
          </a:xfrm>
        </p:spPr>
        <p:txBody>
          <a:bodyPr rtlCol="0">
            <a:normAutofit/>
          </a:bodyPr>
          <a:lstStyle>
            <a:lvl1pPr>
              <a:defRPr sz="1380" b="1">
                <a:solidFill>
                  <a:schemeClr val="bg1"/>
                </a:solidFill>
              </a:defRPr>
            </a:lvl1pPr>
          </a:lstStyle>
          <a:p>
            <a:pPr rtl="0"/>
            <a:r>
              <a:rPr lang="en-GB" noProof="0"/>
              <a:t>Divider Slide</a:t>
            </a:r>
          </a:p>
        </p:txBody>
      </p:sp>
      <p:grpSp>
        <p:nvGrpSpPr>
          <p:cNvPr id="26" name="Graphic 17">
            <a:extLst>
              <a:ext uri="{FF2B5EF4-FFF2-40B4-BE49-F238E27FC236}">
                <a16:creationId xmlns:a16="http://schemas.microsoft.com/office/drawing/2014/main" id="{E08C18DA-9AB7-44E9-9FBC-B5DEB79B79FF}"/>
              </a:ext>
            </a:extLst>
          </p:cNvPr>
          <p:cNvGrpSpPr/>
          <p:nvPr userDrawn="1"/>
        </p:nvGrpSpPr>
        <p:grpSpPr>
          <a:xfrm>
            <a:off x="-12012" y="-26696"/>
            <a:ext cx="7025465" cy="11467271"/>
            <a:chOff x="-12715" y="-12715"/>
            <a:chExt cx="7434968" cy="5461207"/>
          </a:xfrm>
        </p:grpSpPr>
        <p:sp>
          <p:nvSpPr>
            <p:cNvPr id="27" name="Freeform: Shape 26">
              <a:extLst>
                <a:ext uri="{FF2B5EF4-FFF2-40B4-BE49-F238E27FC236}">
                  <a16:creationId xmlns:a16="http://schemas.microsoft.com/office/drawing/2014/main" id="{3ABFEE08-BDAB-436A-8715-2771DEA59886}"/>
                </a:ext>
              </a:extLst>
            </p:cNvPr>
            <p:cNvSpPr/>
            <p:nvPr/>
          </p:nvSpPr>
          <p:spPr>
            <a:xfrm>
              <a:off x="5931446" y="-12715"/>
              <a:ext cx="1207388" cy="1143841"/>
            </a:xfrm>
            <a:custGeom>
              <a:avLst/>
              <a:gdLst>
                <a:gd name="connsiteX0" fmla="*/ 1194684 w 1207387"/>
                <a:gd name="connsiteY0" fmla="*/ 12715 h 1143841"/>
                <a:gd name="connsiteX1" fmla="*/ 754940 w 1207387"/>
                <a:gd name="connsiteY1" fmla="*/ 12715 h 1143841"/>
                <a:gd name="connsiteX2" fmla="*/ 332990 w 1207387"/>
                <a:gd name="connsiteY2" fmla="*/ 494399 h 1143841"/>
                <a:gd name="connsiteX3" fmla="*/ 12715 w 1207387"/>
                <a:gd name="connsiteY3" fmla="*/ 1140034 h 1143841"/>
                <a:gd name="connsiteX4" fmla="*/ 612596 w 1207387"/>
                <a:gd name="connsiteY4" fmla="*/ 686310 h 1143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7387" h="1143841">
                  <a:moveTo>
                    <a:pt x="1194684" y="12715"/>
                  </a:moveTo>
                  <a:lnTo>
                    <a:pt x="754940" y="12715"/>
                  </a:lnTo>
                  <a:lnTo>
                    <a:pt x="332990" y="494399"/>
                  </a:lnTo>
                  <a:lnTo>
                    <a:pt x="12715" y="1140034"/>
                  </a:lnTo>
                  <a:lnTo>
                    <a:pt x="612596" y="686310"/>
                  </a:lnTo>
                  <a:close/>
                </a:path>
              </a:pathLst>
            </a:custGeom>
            <a:gradFill>
              <a:gsLst>
                <a:gs pos="0">
                  <a:schemeClr val="bg2">
                    <a:alpha val="5000"/>
                  </a:schemeClr>
                </a:gs>
                <a:gs pos="100000">
                  <a:schemeClr val="bg2">
                    <a:alpha val="20000"/>
                  </a:schemeClr>
                </a:gs>
              </a:gsLst>
              <a:lin ang="3180000" scaled="0"/>
            </a:gradFill>
            <a:ln w="12705" cap="flat">
              <a:noFill/>
              <a:prstDash val="solid"/>
              <a:miter/>
            </a:ln>
          </p:spPr>
          <p:txBody>
            <a:bodyPr rtlCol="0" anchor="ctr"/>
            <a:lstStyle/>
            <a:p>
              <a:pPr rtl="0"/>
              <a:endParaRPr lang="en-GB" sz="621" noProof="0"/>
            </a:p>
          </p:txBody>
        </p:sp>
        <p:sp>
          <p:nvSpPr>
            <p:cNvPr id="28" name="Freeform: Shape 27">
              <a:extLst>
                <a:ext uri="{FF2B5EF4-FFF2-40B4-BE49-F238E27FC236}">
                  <a16:creationId xmlns:a16="http://schemas.microsoft.com/office/drawing/2014/main" id="{D531243B-A933-4192-BB4F-EFF38E129D30}"/>
                </a:ext>
              </a:extLst>
            </p:cNvPr>
            <p:cNvSpPr/>
            <p:nvPr/>
          </p:nvSpPr>
          <p:spPr>
            <a:xfrm>
              <a:off x="-12715" y="4607132"/>
              <a:ext cx="2071623" cy="635467"/>
            </a:xfrm>
            <a:custGeom>
              <a:avLst/>
              <a:gdLst>
                <a:gd name="connsiteX0" fmla="*/ 2061461 w 2071623"/>
                <a:gd name="connsiteY0" fmla="*/ 12715 h 635467"/>
                <a:gd name="connsiteX1" fmla="*/ 2061461 w 2071623"/>
                <a:gd name="connsiteY1" fmla="*/ 12715 h 635467"/>
                <a:gd name="connsiteX2" fmla="*/ 1307797 w 2071623"/>
                <a:gd name="connsiteY2" fmla="*/ 13986 h 635467"/>
                <a:gd name="connsiteX3" fmla="*/ 12715 w 2071623"/>
                <a:gd name="connsiteY3" fmla="*/ 294862 h 635467"/>
                <a:gd name="connsiteX4" fmla="*/ 12715 w 2071623"/>
                <a:gd name="connsiteY4" fmla="*/ 629118 h 635467"/>
                <a:gd name="connsiteX5" fmla="*/ 1415827 w 2071623"/>
                <a:gd name="connsiteY5" fmla="*/ 335532 h 6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1623" h="635467">
                  <a:moveTo>
                    <a:pt x="2061461" y="12715"/>
                  </a:moveTo>
                  <a:lnTo>
                    <a:pt x="2061461" y="12715"/>
                  </a:lnTo>
                  <a:lnTo>
                    <a:pt x="1307797" y="13986"/>
                  </a:lnTo>
                  <a:lnTo>
                    <a:pt x="12715" y="294862"/>
                  </a:lnTo>
                  <a:lnTo>
                    <a:pt x="12715" y="629118"/>
                  </a:lnTo>
                  <a:lnTo>
                    <a:pt x="1415827" y="335532"/>
                  </a:lnTo>
                  <a:close/>
                </a:path>
              </a:pathLst>
            </a:custGeom>
            <a:gradFill>
              <a:gsLst>
                <a:gs pos="0">
                  <a:schemeClr val="tx1">
                    <a:alpha val="5000"/>
                  </a:schemeClr>
                </a:gs>
                <a:gs pos="100000">
                  <a:schemeClr val="tx1">
                    <a:alpha val="20000"/>
                  </a:schemeClr>
                </a:gs>
              </a:gsLst>
              <a:lin ang="9840000" scaled="0"/>
            </a:gradFill>
            <a:ln w="12705" cap="flat">
              <a:noFill/>
              <a:prstDash val="solid"/>
              <a:miter/>
            </a:ln>
          </p:spPr>
          <p:txBody>
            <a:bodyPr rtlCol="0" anchor="ctr"/>
            <a:lstStyle/>
            <a:p>
              <a:pPr rtl="0"/>
              <a:endParaRPr lang="en-GB" sz="621" noProof="0"/>
            </a:p>
          </p:txBody>
        </p:sp>
        <p:sp>
          <p:nvSpPr>
            <p:cNvPr id="29" name="Freeform: Shape 28">
              <a:extLst>
                <a:ext uri="{FF2B5EF4-FFF2-40B4-BE49-F238E27FC236}">
                  <a16:creationId xmlns:a16="http://schemas.microsoft.com/office/drawing/2014/main" id="{7CC150B5-FCB4-44F6-ADC0-AC468D799473}"/>
                </a:ext>
              </a:extLst>
            </p:cNvPr>
            <p:cNvSpPr/>
            <p:nvPr/>
          </p:nvSpPr>
          <p:spPr>
            <a:xfrm>
              <a:off x="-12715" y="4546128"/>
              <a:ext cx="2287682" cy="902364"/>
            </a:xfrm>
            <a:custGeom>
              <a:avLst/>
              <a:gdLst>
                <a:gd name="connsiteX0" fmla="*/ 12715 w 2287682"/>
                <a:gd name="connsiteY0" fmla="*/ 898556 h 902363"/>
                <a:gd name="connsiteX1" fmla="*/ 2283875 w 2287682"/>
                <a:gd name="connsiteY1" fmla="*/ 415601 h 902363"/>
                <a:gd name="connsiteX2" fmla="*/ 2198722 w 2287682"/>
                <a:gd name="connsiteY2" fmla="*/ 12715 h 902363"/>
                <a:gd name="connsiteX3" fmla="*/ 12715 w 2287682"/>
                <a:gd name="connsiteY3" fmla="*/ 477877 h 902363"/>
              </a:gdLst>
              <a:ahLst/>
              <a:cxnLst>
                <a:cxn ang="0">
                  <a:pos x="connsiteX0" y="connsiteY0"/>
                </a:cxn>
                <a:cxn ang="0">
                  <a:pos x="connsiteX1" y="connsiteY1"/>
                </a:cxn>
                <a:cxn ang="0">
                  <a:pos x="connsiteX2" y="connsiteY2"/>
                </a:cxn>
                <a:cxn ang="0">
                  <a:pos x="connsiteX3" y="connsiteY3"/>
                </a:cxn>
              </a:cxnLst>
              <a:rect l="l" t="t" r="r" b="b"/>
              <a:pathLst>
                <a:path w="2287682" h="902363">
                  <a:moveTo>
                    <a:pt x="12715" y="898556"/>
                  </a:moveTo>
                  <a:lnTo>
                    <a:pt x="2283875" y="415601"/>
                  </a:lnTo>
                  <a:lnTo>
                    <a:pt x="2198722" y="12715"/>
                  </a:lnTo>
                  <a:lnTo>
                    <a:pt x="12715" y="477877"/>
                  </a:lnTo>
                  <a:close/>
                </a:path>
              </a:pathLst>
            </a:custGeom>
            <a:blipFill>
              <a:blip r:embed="rId2"/>
              <a:srcRect/>
              <a:stretch>
                <a:fillRect l="-71085" t="19266" r="1773" b="-35681"/>
              </a:stretch>
            </a:blipFill>
            <a:ln w="12705" cap="flat">
              <a:noFill/>
              <a:prstDash val="solid"/>
              <a:miter/>
            </a:ln>
          </p:spPr>
          <p:txBody>
            <a:bodyPr rtlCol="0" anchor="ctr"/>
            <a:lstStyle/>
            <a:p>
              <a:pPr rtl="0"/>
              <a:endParaRPr lang="en-GB" sz="621" noProof="0"/>
            </a:p>
          </p:txBody>
        </p:sp>
        <p:sp>
          <p:nvSpPr>
            <p:cNvPr id="30" name="Freeform: Shape 29">
              <a:extLst>
                <a:ext uri="{FF2B5EF4-FFF2-40B4-BE49-F238E27FC236}">
                  <a16:creationId xmlns:a16="http://schemas.microsoft.com/office/drawing/2014/main" id="{D7552086-05A4-4DA9-B933-0A4B24B140B9}"/>
                </a:ext>
              </a:extLst>
            </p:cNvPr>
            <p:cNvSpPr/>
            <p:nvPr/>
          </p:nvSpPr>
          <p:spPr>
            <a:xfrm>
              <a:off x="5820875" y="-12715"/>
              <a:ext cx="1601378" cy="1461575"/>
            </a:xfrm>
            <a:custGeom>
              <a:avLst/>
              <a:gdLst>
                <a:gd name="connsiteX0" fmla="*/ 1047256 w 1601377"/>
                <a:gd name="connsiteY0" fmla="*/ 12715 h 1461574"/>
                <a:gd name="connsiteX1" fmla="*/ 12715 w 1601377"/>
                <a:gd name="connsiteY1" fmla="*/ 1181975 h 1461574"/>
                <a:gd name="connsiteX2" fmla="*/ 321552 w 1601377"/>
                <a:gd name="connsiteY2" fmla="*/ 1455226 h 1461574"/>
                <a:gd name="connsiteX3" fmla="*/ 1597570 w 1601377"/>
                <a:gd name="connsiteY3" fmla="*/ 12715 h 1461574"/>
              </a:gdLst>
              <a:ahLst/>
              <a:cxnLst>
                <a:cxn ang="0">
                  <a:pos x="connsiteX0" y="connsiteY0"/>
                </a:cxn>
                <a:cxn ang="0">
                  <a:pos x="connsiteX1" y="connsiteY1"/>
                </a:cxn>
                <a:cxn ang="0">
                  <a:pos x="connsiteX2" y="connsiteY2"/>
                </a:cxn>
                <a:cxn ang="0">
                  <a:pos x="connsiteX3" y="connsiteY3"/>
                </a:cxn>
              </a:cxnLst>
              <a:rect l="l" t="t" r="r" b="b"/>
              <a:pathLst>
                <a:path w="1601377" h="1461574">
                  <a:moveTo>
                    <a:pt x="1047256" y="12715"/>
                  </a:moveTo>
                  <a:lnTo>
                    <a:pt x="12715" y="1181975"/>
                  </a:lnTo>
                  <a:lnTo>
                    <a:pt x="321552" y="1455226"/>
                  </a:lnTo>
                  <a:lnTo>
                    <a:pt x="1597570" y="12715"/>
                  </a:lnTo>
                  <a:close/>
                </a:path>
              </a:pathLst>
            </a:custGeom>
            <a:blipFill>
              <a:blip r:embed="rId3"/>
              <a:srcRect/>
              <a:stretch>
                <a:fillRect l="9984" t="-142507" r="-99566" b="9279"/>
              </a:stretch>
            </a:blipFill>
            <a:ln w="12705" cap="flat">
              <a:noFill/>
              <a:prstDash val="solid"/>
              <a:miter/>
            </a:ln>
          </p:spPr>
          <p:txBody>
            <a:bodyPr rtlCol="0" anchor="ctr"/>
            <a:lstStyle/>
            <a:p>
              <a:pPr rtl="0"/>
              <a:endParaRPr lang="en-GB" sz="621" noProof="0"/>
            </a:p>
          </p:txBody>
        </p:sp>
      </p:grpSp>
    </p:spTree>
    <p:extLst>
      <p:ext uri="{BB962C8B-B14F-4D97-AF65-F5344CB8AC3E}">
        <p14:creationId xmlns:p14="http://schemas.microsoft.com/office/powerpoint/2010/main" val="3652046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xt Layout 1">
    <p:spTree>
      <p:nvGrpSpPr>
        <p:cNvPr id="1" name=""/>
        <p:cNvGrpSpPr/>
        <p:nvPr/>
      </p:nvGrpSpPr>
      <p:grpSpPr>
        <a:xfrm>
          <a:off x="0" y="0"/>
          <a:ext cx="0" cy="0"/>
          <a:chOff x="0" y="0"/>
          <a:chExt cx="0" cy="0"/>
        </a:xfrm>
      </p:grpSpPr>
      <p:grpSp>
        <p:nvGrpSpPr>
          <p:cNvPr id="7" name="Graphic 16">
            <a:extLst>
              <a:ext uri="{FF2B5EF4-FFF2-40B4-BE49-F238E27FC236}">
                <a16:creationId xmlns:a16="http://schemas.microsoft.com/office/drawing/2014/main" id="{AD638337-297E-49B3-AE0F-B36EC9D01661}"/>
              </a:ext>
            </a:extLst>
          </p:cNvPr>
          <p:cNvGrpSpPr/>
          <p:nvPr userDrawn="1"/>
        </p:nvGrpSpPr>
        <p:grpSpPr>
          <a:xfrm>
            <a:off x="10358783" y="11923175"/>
            <a:ext cx="1166790" cy="2207277"/>
            <a:chOff x="5626893" y="3026568"/>
            <a:chExt cx="937260" cy="800760"/>
          </a:xfrm>
        </p:grpSpPr>
        <p:sp>
          <p:nvSpPr>
            <p:cNvPr id="8" name="Freeform: Shape 7">
              <a:extLst>
                <a:ext uri="{FF2B5EF4-FFF2-40B4-BE49-F238E27FC236}">
                  <a16:creationId xmlns:a16="http://schemas.microsoft.com/office/drawing/2014/main" id="{2FA8DCE5-120B-4D39-B899-95EBEC388DEA}"/>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pPr rtl="0"/>
              <a:endParaRPr lang="en-GB" sz="621" noProof="0"/>
            </a:p>
          </p:txBody>
        </p:sp>
        <p:sp>
          <p:nvSpPr>
            <p:cNvPr id="9" name="Freeform: Shape 8">
              <a:extLst>
                <a:ext uri="{FF2B5EF4-FFF2-40B4-BE49-F238E27FC236}">
                  <a16:creationId xmlns:a16="http://schemas.microsoft.com/office/drawing/2014/main" id="{53F4B5D3-A813-434A-B7AA-8FEE19B9CF16}"/>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pPr rtl="0"/>
              <a:endParaRPr lang="en-GB" sz="621" noProof="0"/>
            </a:p>
          </p:txBody>
        </p:sp>
      </p:grpSp>
      <p:sp>
        <p:nvSpPr>
          <p:cNvPr id="3" name="Text Placeholder 2">
            <a:extLst>
              <a:ext uri="{FF2B5EF4-FFF2-40B4-BE49-F238E27FC236}">
                <a16:creationId xmlns:a16="http://schemas.microsoft.com/office/drawing/2014/main" id="{B6DFBA5C-859C-4C16-8ECF-9FCA37E77DD4}"/>
              </a:ext>
            </a:extLst>
          </p:cNvPr>
          <p:cNvSpPr>
            <a:spLocks noGrp="1"/>
          </p:cNvSpPr>
          <p:nvPr>
            <p:ph type="body" idx="1" hasCustomPrompt="1"/>
          </p:nvPr>
        </p:nvSpPr>
        <p:spPr>
          <a:xfrm>
            <a:off x="706830" y="5128434"/>
            <a:ext cx="3698077" cy="1689625"/>
          </a:xfrm>
          <a:gradFill>
            <a:gsLst>
              <a:gs pos="0">
                <a:schemeClr val="tx2"/>
              </a:gs>
              <a:gs pos="100000">
                <a:schemeClr val="tx1"/>
              </a:gs>
            </a:gsLst>
            <a:lin ang="10800000" scaled="1"/>
          </a:gradFill>
        </p:spPr>
        <p:txBody>
          <a:bodyPr lIns="144000" tIns="72000" bIns="72000" rtlCol="0" anchor="ctr" anchorCtr="0">
            <a:normAutofit/>
          </a:bodyPr>
          <a:lstStyle>
            <a:lvl1pPr marL="0" indent="0">
              <a:buNone/>
              <a:defRPr sz="690" b="1">
                <a:solidFill>
                  <a:schemeClr val="bg1"/>
                </a:solidFill>
              </a:defRPr>
            </a:lvl1pPr>
            <a:lvl2pPr marL="157707" indent="0">
              <a:buNone/>
              <a:defRPr sz="690">
                <a:solidFill>
                  <a:schemeClr val="tx1">
                    <a:tint val="75000"/>
                  </a:schemeClr>
                </a:solidFill>
              </a:defRPr>
            </a:lvl2pPr>
            <a:lvl3pPr marL="315413" indent="0">
              <a:buNone/>
              <a:defRPr sz="621">
                <a:solidFill>
                  <a:schemeClr val="tx1">
                    <a:tint val="75000"/>
                  </a:schemeClr>
                </a:solidFill>
              </a:defRPr>
            </a:lvl3pPr>
            <a:lvl4pPr marL="473121" indent="0">
              <a:buNone/>
              <a:defRPr sz="552">
                <a:solidFill>
                  <a:schemeClr val="tx1">
                    <a:tint val="75000"/>
                  </a:schemeClr>
                </a:solidFill>
              </a:defRPr>
            </a:lvl4pPr>
            <a:lvl5pPr marL="630827" indent="0">
              <a:buNone/>
              <a:defRPr sz="552">
                <a:solidFill>
                  <a:schemeClr val="tx1">
                    <a:tint val="75000"/>
                  </a:schemeClr>
                </a:solidFill>
              </a:defRPr>
            </a:lvl5pPr>
            <a:lvl6pPr marL="788533" indent="0">
              <a:buNone/>
              <a:defRPr sz="552">
                <a:solidFill>
                  <a:schemeClr val="tx1">
                    <a:tint val="75000"/>
                  </a:schemeClr>
                </a:solidFill>
              </a:defRPr>
            </a:lvl6pPr>
            <a:lvl7pPr marL="946240" indent="0">
              <a:buNone/>
              <a:defRPr sz="552">
                <a:solidFill>
                  <a:schemeClr val="tx1">
                    <a:tint val="75000"/>
                  </a:schemeClr>
                </a:solidFill>
              </a:defRPr>
            </a:lvl7pPr>
            <a:lvl8pPr marL="1103947" indent="0">
              <a:buNone/>
              <a:defRPr sz="552">
                <a:solidFill>
                  <a:schemeClr val="tx1">
                    <a:tint val="75000"/>
                  </a:schemeClr>
                </a:solidFill>
              </a:defRPr>
            </a:lvl8pPr>
            <a:lvl9pPr marL="1261654" indent="0">
              <a:buNone/>
              <a:defRPr sz="552">
                <a:solidFill>
                  <a:schemeClr val="tx1">
                    <a:tint val="75000"/>
                  </a:schemeClr>
                </a:solidFill>
              </a:defRPr>
            </a:lvl9pPr>
          </a:lstStyle>
          <a:p>
            <a:pPr lvl="0" rtl="0"/>
            <a:r>
              <a:rPr lang="en-GB" noProof="0"/>
              <a:t>EDIT MASTER TEXT STYLES</a:t>
            </a:r>
          </a:p>
        </p:txBody>
      </p:sp>
      <p:sp>
        <p:nvSpPr>
          <p:cNvPr id="4" name="Date Placeholder 3">
            <a:extLst>
              <a:ext uri="{FF2B5EF4-FFF2-40B4-BE49-F238E27FC236}">
                <a16:creationId xmlns:a16="http://schemas.microsoft.com/office/drawing/2014/main" id="{4DBF8466-F90A-4774-B172-0061F1A7985F}"/>
              </a:ext>
            </a:extLst>
          </p:cNvPr>
          <p:cNvSpPr>
            <a:spLocks noGrp="1"/>
          </p:cNvSpPr>
          <p:nvPr>
            <p:ph type="dt" sz="half" idx="10"/>
          </p:nvPr>
        </p:nvSpPr>
        <p:spPr/>
        <p:txBody>
          <a:bodyPr rtlCol="0"/>
          <a:lstStyle/>
          <a:p>
            <a:pPr rtl="0"/>
            <a:r>
              <a:rPr lang="en-GB" noProof="0"/>
              <a:t>MM.DD.20XX</a:t>
            </a:r>
          </a:p>
        </p:txBody>
      </p:sp>
      <p:sp>
        <p:nvSpPr>
          <p:cNvPr id="5" name="Footer Placeholder 4">
            <a:extLst>
              <a:ext uri="{FF2B5EF4-FFF2-40B4-BE49-F238E27FC236}">
                <a16:creationId xmlns:a16="http://schemas.microsoft.com/office/drawing/2014/main" id="{7BC76C28-113A-459C-BD12-125E112B10B7}"/>
              </a:ext>
            </a:extLst>
          </p:cNvPr>
          <p:cNvSpPr>
            <a:spLocks noGrp="1"/>
          </p:cNvSpPr>
          <p:nvPr>
            <p:ph type="ftr" sz="quarter" idx="11"/>
          </p:nvPr>
        </p:nvSpPr>
        <p:spPr/>
        <p:txBody>
          <a:bodyPr lIns="0" rtlCol="0"/>
          <a:lstStyle/>
          <a:p>
            <a:pPr rtl="0"/>
            <a:r>
              <a:rPr lang="en-GB" noProof="0"/>
              <a:t>ADD A FOOTER</a:t>
            </a:r>
          </a:p>
        </p:txBody>
      </p:sp>
      <p:sp>
        <p:nvSpPr>
          <p:cNvPr id="6" name="Slide Number Placeholder 5">
            <a:extLst>
              <a:ext uri="{FF2B5EF4-FFF2-40B4-BE49-F238E27FC236}">
                <a16:creationId xmlns:a16="http://schemas.microsoft.com/office/drawing/2014/main" id="{6D51ADD0-1305-43DD-A03D-2FE3B5D0EB62}"/>
              </a:ext>
            </a:extLst>
          </p:cNvPr>
          <p:cNvSpPr>
            <a:spLocks noGrp="1"/>
          </p:cNvSpPr>
          <p:nvPr>
            <p:ph type="sldNum" sz="quarter" idx="12"/>
          </p:nvPr>
        </p:nvSpPr>
        <p:spPr/>
        <p:txBody>
          <a:bodyPr rtlCol="0"/>
          <a:lstStyle/>
          <a:p>
            <a:pPr rtl="0"/>
            <a:fld id="{98C0CDE5-970C-4CC4-BF43-0DA127E73E82}" type="slidenum">
              <a:rPr lang="en-GB" noProof="0" smtClean="0"/>
              <a:t>‹#›</a:t>
            </a:fld>
            <a:endParaRPr lang="en-GB" noProof="0"/>
          </a:p>
        </p:txBody>
      </p:sp>
      <p:sp>
        <p:nvSpPr>
          <p:cNvPr id="10" name="Graphic 23">
            <a:extLst>
              <a:ext uri="{FF2B5EF4-FFF2-40B4-BE49-F238E27FC236}">
                <a16:creationId xmlns:a16="http://schemas.microsoft.com/office/drawing/2014/main" id="{74E08599-4D6A-4CDA-9228-3DBD31E1E64D}"/>
              </a:ext>
            </a:extLst>
          </p:cNvPr>
          <p:cNvSpPr/>
          <p:nvPr userDrawn="1"/>
        </p:nvSpPr>
        <p:spPr>
          <a:xfrm>
            <a:off x="-23166" y="2038762"/>
            <a:ext cx="4340594" cy="2600353"/>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pPr rtl="0"/>
            <a:endParaRPr lang="en-GB" sz="621" noProof="0"/>
          </a:p>
        </p:txBody>
      </p:sp>
      <p:sp>
        <p:nvSpPr>
          <p:cNvPr id="11" name="Graphic 6">
            <a:extLst>
              <a:ext uri="{FF2B5EF4-FFF2-40B4-BE49-F238E27FC236}">
                <a16:creationId xmlns:a16="http://schemas.microsoft.com/office/drawing/2014/main" id="{548D0821-4E36-47CF-A7AC-8FB339F5F24A}"/>
              </a:ext>
            </a:extLst>
          </p:cNvPr>
          <p:cNvSpPr/>
          <p:nvPr userDrawn="1"/>
        </p:nvSpPr>
        <p:spPr>
          <a:xfrm>
            <a:off x="-24684" y="1232978"/>
            <a:ext cx="4616241" cy="3428200"/>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pPr rtl="0"/>
            <a:endParaRPr lang="en-GB" sz="621" noProof="0"/>
          </a:p>
        </p:txBody>
      </p:sp>
      <p:sp>
        <p:nvSpPr>
          <p:cNvPr id="13" name="Title 1">
            <a:extLst>
              <a:ext uri="{FF2B5EF4-FFF2-40B4-BE49-F238E27FC236}">
                <a16:creationId xmlns:a16="http://schemas.microsoft.com/office/drawing/2014/main" id="{F708432B-D626-47BC-8C1E-E5F2ADCDCE43}"/>
              </a:ext>
            </a:extLst>
          </p:cNvPr>
          <p:cNvSpPr>
            <a:spLocks noGrp="1"/>
          </p:cNvSpPr>
          <p:nvPr>
            <p:ph type="title" hasCustomPrompt="1"/>
          </p:nvPr>
        </p:nvSpPr>
        <p:spPr>
          <a:xfrm rot="-360000">
            <a:off x="799516" y="2047034"/>
            <a:ext cx="3716963" cy="1542102"/>
          </a:xfrm>
        </p:spPr>
        <p:txBody>
          <a:bodyPr rtlCol="0" anchor="b">
            <a:normAutofit/>
          </a:bodyPr>
          <a:lstStyle>
            <a:lvl1pPr>
              <a:defRPr sz="1380">
                <a:solidFill>
                  <a:schemeClr val="bg1"/>
                </a:solidFill>
              </a:defRPr>
            </a:lvl1pPr>
          </a:lstStyle>
          <a:p>
            <a:pPr rtl="0"/>
            <a:r>
              <a:rPr lang="en-GB" noProof="0"/>
              <a:t>Text Layout 1</a:t>
            </a:r>
          </a:p>
        </p:txBody>
      </p:sp>
      <p:sp>
        <p:nvSpPr>
          <p:cNvPr id="17" name="Text Placeholder 16">
            <a:extLst>
              <a:ext uri="{FF2B5EF4-FFF2-40B4-BE49-F238E27FC236}">
                <a16:creationId xmlns:a16="http://schemas.microsoft.com/office/drawing/2014/main" id="{B8041375-FFF3-48A5-8985-52AD4D496A62}"/>
              </a:ext>
            </a:extLst>
          </p:cNvPr>
          <p:cNvSpPr>
            <a:spLocks noGrp="1"/>
          </p:cNvSpPr>
          <p:nvPr>
            <p:ph type="body" sz="quarter" idx="13"/>
          </p:nvPr>
        </p:nvSpPr>
        <p:spPr>
          <a:xfrm>
            <a:off x="764436" y="7123721"/>
            <a:ext cx="3697656" cy="4723404"/>
          </a:xfrm>
        </p:spPr>
        <p:txBody>
          <a:bodyPr rtlCol="0">
            <a:normAutofit/>
          </a:bodyPr>
          <a:lstStyle>
            <a:lvl1pPr marL="62090" indent="-62090">
              <a:spcBef>
                <a:spcPts val="207"/>
              </a:spcBef>
              <a:buClr>
                <a:schemeClr val="accent2"/>
              </a:buClr>
              <a:defRPr sz="552" b="0">
                <a:latin typeface="+mn-lt"/>
              </a:defRPr>
            </a:lvl1pPr>
            <a:lvl2pPr marL="157707" indent="0">
              <a:buNone/>
              <a:defRPr sz="552">
                <a:latin typeface="Franklin Gothic Book" panose="020B0503020102020204" pitchFamily="34" charset="0"/>
              </a:defRPr>
            </a:lvl2pPr>
            <a:lvl3pPr>
              <a:defRPr sz="552">
                <a:latin typeface="Franklin Gothic Book" panose="020B0503020102020204" pitchFamily="34" charset="0"/>
              </a:defRPr>
            </a:lvl3pPr>
            <a:lvl4pPr>
              <a:defRPr sz="552">
                <a:latin typeface="Franklin Gothic Book" panose="020B0503020102020204" pitchFamily="34" charset="0"/>
              </a:defRPr>
            </a:lvl4pPr>
            <a:lvl5pPr>
              <a:defRPr sz="552">
                <a:latin typeface="Franklin Gothic Book" panose="020B0503020102020204" pitchFamily="34" charset="0"/>
              </a:defRPr>
            </a:lvl5pPr>
          </a:lstStyle>
          <a:p>
            <a:pPr lvl="0" rtl="0"/>
            <a:r>
              <a:rPr lang="en-US" noProof="0"/>
              <a:t>Click to edit Master text styles</a:t>
            </a:r>
          </a:p>
        </p:txBody>
      </p:sp>
      <p:grpSp>
        <p:nvGrpSpPr>
          <p:cNvPr id="19" name="Graphic 17">
            <a:extLst>
              <a:ext uri="{FF2B5EF4-FFF2-40B4-BE49-F238E27FC236}">
                <a16:creationId xmlns:a16="http://schemas.microsoft.com/office/drawing/2014/main" id="{1CF7F5A7-666B-4C97-8F1C-0930361F612E}"/>
              </a:ext>
            </a:extLst>
          </p:cNvPr>
          <p:cNvGrpSpPr/>
          <p:nvPr/>
        </p:nvGrpSpPr>
        <p:grpSpPr>
          <a:xfrm>
            <a:off x="5226107" y="0"/>
            <a:ext cx="5991421" cy="13500672"/>
            <a:chOff x="5530724" y="0"/>
            <a:chExt cx="6340653" cy="6429600"/>
          </a:xfrm>
        </p:grpSpPr>
        <p:sp>
          <p:nvSpPr>
            <p:cNvPr id="20" name="Freeform: Shape 19">
              <a:extLst>
                <a:ext uri="{FF2B5EF4-FFF2-40B4-BE49-F238E27FC236}">
                  <a16:creationId xmlns:a16="http://schemas.microsoft.com/office/drawing/2014/main" id="{E7BC95EC-0C9A-48BD-BC1E-AF1C1DA9C02C}"/>
                </a:ext>
              </a:extLst>
            </p:cNvPr>
            <p:cNvSpPr/>
            <p:nvPr/>
          </p:nvSpPr>
          <p:spPr>
            <a:xfrm>
              <a:off x="5518024" y="-12700"/>
              <a:ext cx="2287209" cy="5565543"/>
            </a:xfrm>
            <a:custGeom>
              <a:avLst/>
              <a:gdLst>
                <a:gd name="connsiteX0" fmla="*/ 1132162 w 2287209"/>
                <a:gd name="connsiteY0" fmla="*/ 5560454 h 5565543"/>
                <a:gd name="connsiteX1" fmla="*/ 2283391 w 2287209"/>
                <a:gd name="connsiteY1" fmla="*/ 12700 h 5565543"/>
                <a:gd name="connsiteX2" fmla="*/ 552736 w 2287209"/>
                <a:gd name="connsiteY2" fmla="*/ 12700 h 5565543"/>
                <a:gd name="connsiteX3" fmla="*/ 12700 w 2287209"/>
                <a:gd name="connsiteY3" fmla="*/ 5359688 h 5565543"/>
                <a:gd name="connsiteX4" fmla="*/ 1132162 w 2287209"/>
                <a:gd name="connsiteY4" fmla="*/ 5560454 h 5565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7209" h="5565543">
                  <a:moveTo>
                    <a:pt x="1132162" y="5560454"/>
                  </a:moveTo>
                  <a:lnTo>
                    <a:pt x="2283391" y="12700"/>
                  </a:lnTo>
                  <a:lnTo>
                    <a:pt x="552736" y="12700"/>
                  </a:lnTo>
                  <a:cubicBezTo>
                    <a:pt x="569255" y="560360"/>
                    <a:pt x="573067" y="2477804"/>
                    <a:pt x="12700" y="5359688"/>
                  </a:cubicBezTo>
                  <a:cubicBezTo>
                    <a:pt x="363406" y="5395267"/>
                    <a:pt x="1132162" y="5560454"/>
                    <a:pt x="1132162" y="5560454"/>
                  </a:cubicBezTo>
                  <a:close/>
                </a:path>
              </a:pathLst>
            </a:custGeom>
            <a:gradFill flip="none" rotWithShape="1">
              <a:gsLst>
                <a:gs pos="3000">
                  <a:schemeClr val="accent5">
                    <a:alpha val="6000"/>
                  </a:schemeClr>
                </a:gs>
                <a:gs pos="100000">
                  <a:schemeClr val="accent5">
                    <a:alpha val="50000"/>
                  </a:schemeClr>
                </a:gs>
              </a:gsLst>
              <a:lin ang="5880000" scaled="0"/>
              <a:tileRect/>
            </a:gradFill>
            <a:ln w="12694" cap="flat">
              <a:noFill/>
              <a:prstDash val="solid"/>
              <a:miter/>
            </a:ln>
          </p:spPr>
          <p:txBody>
            <a:bodyPr rtlCol="0" anchor="ctr"/>
            <a:lstStyle/>
            <a:p>
              <a:pPr rtl="0"/>
              <a:endParaRPr lang="en-GB" sz="621" noProof="0"/>
            </a:p>
          </p:txBody>
        </p:sp>
        <p:sp>
          <p:nvSpPr>
            <p:cNvPr id="21" name="Freeform: Shape 20">
              <a:extLst>
                <a:ext uri="{FF2B5EF4-FFF2-40B4-BE49-F238E27FC236}">
                  <a16:creationId xmlns:a16="http://schemas.microsoft.com/office/drawing/2014/main" id="{DF5F80F8-FA23-4496-B401-E10D70AC21A8}"/>
                </a:ext>
              </a:extLst>
            </p:cNvPr>
            <p:cNvSpPr/>
            <p:nvPr/>
          </p:nvSpPr>
          <p:spPr>
            <a:xfrm>
              <a:off x="5537084" y="-12700"/>
              <a:ext cx="6340653" cy="6455013"/>
            </a:xfrm>
            <a:custGeom>
              <a:avLst/>
              <a:gdLst>
                <a:gd name="connsiteX0" fmla="*/ 5080140 w 6340653"/>
                <a:gd name="connsiteY0" fmla="*/ 6446112 h 6455013"/>
                <a:gd name="connsiteX1" fmla="*/ 6334294 w 6340653"/>
                <a:gd name="connsiteY1" fmla="*/ 545112 h 6455013"/>
                <a:gd name="connsiteX2" fmla="*/ 3831070 w 6340653"/>
                <a:gd name="connsiteY2" fmla="*/ 12700 h 6455013"/>
                <a:gd name="connsiteX3" fmla="*/ 1151222 w 6340653"/>
                <a:gd name="connsiteY3" fmla="*/ 12700 h 6455013"/>
                <a:gd name="connsiteX4" fmla="*/ 12700 w 6340653"/>
                <a:gd name="connsiteY4" fmla="*/ 5369854 h 64550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40653" h="6455013">
                  <a:moveTo>
                    <a:pt x="5080140" y="6446112"/>
                  </a:moveTo>
                  <a:lnTo>
                    <a:pt x="6334294" y="545112"/>
                  </a:lnTo>
                  <a:lnTo>
                    <a:pt x="3831070" y="12700"/>
                  </a:lnTo>
                  <a:lnTo>
                    <a:pt x="1151222" y="12700"/>
                  </a:lnTo>
                  <a:lnTo>
                    <a:pt x="12700" y="5369854"/>
                  </a:lnTo>
                  <a:close/>
                </a:path>
              </a:pathLst>
            </a:custGeom>
            <a:gradFill>
              <a:gsLst>
                <a:gs pos="3000">
                  <a:schemeClr val="accent5"/>
                </a:gs>
                <a:gs pos="100000">
                  <a:schemeClr val="bg2"/>
                </a:gs>
              </a:gsLst>
              <a:lin ang="0" scaled="1"/>
            </a:gradFill>
            <a:ln w="12694" cap="flat">
              <a:noFill/>
              <a:prstDash val="solid"/>
              <a:miter/>
            </a:ln>
          </p:spPr>
          <p:txBody>
            <a:bodyPr rtlCol="0" anchor="ctr"/>
            <a:lstStyle/>
            <a:p>
              <a:pPr rtl="0"/>
              <a:endParaRPr lang="en-GB" sz="621" noProof="0"/>
            </a:p>
          </p:txBody>
        </p:sp>
        <p:sp>
          <p:nvSpPr>
            <p:cNvPr id="22" name="Freeform: Shape 21">
              <a:extLst>
                <a:ext uri="{FF2B5EF4-FFF2-40B4-BE49-F238E27FC236}">
                  <a16:creationId xmlns:a16="http://schemas.microsoft.com/office/drawing/2014/main" id="{65F2E539-DDA4-47DC-A929-17C7DB4D8C88}"/>
                </a:ext>
              </a:extLst>
            </p:cNvPr>
            <p:cNvSpPr/>
            <p:nvPr/>
          </p:nvSpPr>
          <p:spPr>
            <a:xfrm>
              <a:off x="5830609" y="-12700"/>
              <a:ext cx="5756144" cy="6150052"/>
            </a:xfrm>
            <a:custGeom>
              <a:avLst/>
              <a:gdLst>
                <a:gd name="connsiteX0" fmla="*/ 5715476 w 5756143"/>
                <a:gd name="connsiteY0" fmla="*/ 764938 h 6150052"/>
                <a:gd name="connsiteX1" fmla="*/ 4579496 w 5756143"/>
                <a:gd name="connsiteY1" fmla="*/ 6113197 h 6150052"/>
                <a:gd name="connsiteX2" fmla="*/ 43196 w 5756143"/>
                <a:gd name="connsiteY2" fmla="*/ 5150027 h 6150052"/>
                <a:gd name="connsiteX3" fmla="*/ 1134704 w 5756143"/>
                <a:gd name="connsiteY3" fmla="*/ 12700 h 6150052"/>
                <a:gd name="connsiteX4" fmla="*/ 1109290 w 5756143"/>
                <a:gd name="connsiteY4" fmla="*/ 12700 h 6150052"/>
                <a:gd name="connsiteX5" fmla="*/ 12700 w 5756143"/>
                <a:gd name="connsiteY5" fmla="*/ 5169087 h 6150052"/>
                <a:gd name="connsiteX6" fmla="*/ 4598556 w 5756143"/>
                <a:gd name="connsiteY6" fmla="*/ 6143693 h 6150052"/>
                <a:gd name="connsiteX7" fmla="*/ 5743431 w 5756143"/>
                <a:gd name="connsiteY7" fmla="*/ 757314 h 6150052"/>
                <a:gd name="connsiteX8" fmla="*/ 5745972 w 5756143"/>
                <a:gd name="connsiteY8" fmla="*/ 744607 h 6150052"/>
                <a:gd name="connsiteX9" fmla="*/ 2299910 w 5756143"/>
                <a:gd name="connsiteY9" fmla="*/ 12700 h 6150052"/>
                <a:gd name="connsiteX10" fmla="*/ 2177925 w 5756143"/>
                <a:gd name="connsiteY10" fmla="*/ 12700 h 6150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56143" h="6150052">
                  <a:moveTo>
                    <a:pt x="5715476" y="764938"/>
                  </a:moveTo>
                  <a:lnTo>
                    <a:pt x="4579496" y="6113197"/>
                  </a:lnTo>
                  <a:lnTo>
                    <a:pt x="43196" y="5150027"/>
                  </a:lnTo>
                  <a:lnTo>
                    <a:pt x="1134704" y="12700"/>
                  </a:lnTo>
                  <a:lnTo>
                    <a:pt x="1109290" y="12700"/>
                  </a:lnTo>
                  <a:lnTo>
                    <a:pt x="12700" y="5169087"/>
                  </a:lnTo>
                  <a:lnTo>
                    <a:pt x="4598556" y="6143693"/>
                  </a:lnTo>
                  <a:lnTo>
                    <a:pt x="5743431" y="757314"/>
                  </a:lnTo>
                  <a:lnTo>
                    <a:pt x="5745972" y="744607"/>
                  </a:lnTo>
                  <a:lnTo>
                    <a:pt x="2299910" y="12700"/>
                  </a:lnTo>
                  <a:lnTo>
                    <a:pt x="2177925" y="12700"/>
                  </a:lnTo>
                  <a:close/>
                </a:path>
              </a:pathLst>
            </a:custGeom>
            <a:solidFill>
              <a:schemeClr val="bg1"/>
            </a:solidFill>
            <a:ln w="12694" cap="flat">
              <a:noFill/>
              <a:prstDash val="solid"/>
              <a:miter/>
            </a:ln>
          </p:spPr>
          <p:txBody>
            <a:bodyPr rtlCol="0" anchor="ctr"/>
            <a:lstStyle/>
            <a:p>
              <a:pPr rtl="0"/>
              <a:endParaRPr lang="en-GB" sz="621" noProof="0"/>
            </a:p>
          </p:txBody>
        </p:sp>
      </p:grpSp>
      <p:sp>
        <p:nvSpPr>
          <p:cNvPr id="24" name="Picture Placeholder 23">
            <a:extLst>
              <a:ext uri="{FF2B5EF4-FFF2-40B4-BE49-F238E27FC236}">
                <a16:creationId xmlns:a16="http://schemas.microsoft.com/office/drawing/2014/main" id="{76641E2E-882B-485E-AD7C-2BC054BEA520}"/>
              </a:ext>
            </a:extLst>
          </p:cNvPr>
          <p:cNvSpPr>
            <a:spLocks noGrp="1"/>
          </p:cNvSpPr>
          <p:nvPr>
            <p:ph type="pic" sz="quarter" idx="14"/>
          </p:nvPr>
        </p:nvSpPr>
        <p:spPr>
          <a:xfrm rot="720000">
            <a:off x="6032561" y="439959"/>
            <a:ext cx="4391713" cy="11490146"/>
          </a:xfrm>
          <a:custGeom>
            <a:avLst/>
            <a:gdLst>
              <a:gd name="connsiteX0" fmla="*/ 0 w 4643879"/>
              <a:gd name="connsiteY0" fmla="*/ 5462044 h 5462044"/>
              <a:gd name="connsiteX1" fmla="*/ 1160970 w 4643879"/>
              <a:gd name="connsiteY1" fmla="*/ 0 h 5462044"/>
              <a:gd name="connsiteX2" fmla="*/ 4643879 w 4643879"/>
              <a:gd name="connsiteY2" fmla="*/ 0 h 5462044"/>
              <a:gd name="connsiteX3" fmla="*/ 3482909 w 4643879"/>
              <a:gd name="connsiteY3" fmla="*/ 5462044 h 5462044"/>
              <a:gd name="connsiteX4" fmla="*/ 0 w 4643879"/>
              <a:gd name="connsiteY4" fmla="*/ 5462044 h 5462044"/>
              <a:gd name="connsiteX0" fmla="*/ 0 w 4643879"/>
              <a:gd name="connsiteY0" fmla="*/ 5462044 h 5462044"/>
              <a:gd name="connsiteX1" fmla="*/ 11990 w 4643879"/>
              <a:gd name="connsiteY1" fmla="*/ 13839 h 5462044"/>
              <a:gd name="connsiteX2" fmla="*/ 4643879 w 4643879"/>
              <a:gd name="connsiteY2" fmla="*/ 0 h 5462044"/>
              <a:gd name="connsiteX3" fmla="*/ 3482909 w 4643879"/>
              <a:gd name="connsiteY3" fmla="*/ 5462044 h 5462044"/>
              <a:gd name="connsiteX4" fmla="*/ 0 w 4643879"/>
              <a:gd name="connsiteY4" fmla="*/ 5462044 h 5462044"/>
              <a:gd name="connsiteX0" fmla="*/ 0 w 4643879"/>
              <a:gd name="connsiteY0" fmla="*/ 5462044 h 5462044"/>
              <a:gd name="connsiteX1" fmla="*/ 11990 w 4643879"/>
              <a:gd name="connsiteY1" fmla="*/ 13839 h 5462044"/>
              <a:gd name="connsiteX2" fmla="*/ 1026146 w 4643879"/>
              <a:gd name="connsiteY2" fmla="*/ 8068 h 5462044"/>
              <a:gd name="connsiteX3" fmla="*/ 4643879 w 4643879"/>
              <a:gd name="connsiteY3" fmla="*/ 0 h 5462044"/>
              <a:gd name="connsiteX4" fmla="*/ 3482909 w 4643879"/>
              <a:gd name="connsiteY4" fmla="*/ 5462044 h 5462044"/>
              <a:gd name="connsiteX5" fmla="*/ 0 w 4643879"/>
              <a:gd name="connsiteY5" fmla="*/ 5462044 h 5462044"/>
              <a:gd name="connsiteX0" fmla="*/ 0 w 4643879"/>
              <a:gd name="connsiteY0" fmla="*/ 5462044 h 5462044"/>
              <a:gd name="connsiteX1" fmla="*/ 11990 w 4643879"/>
              <a:gd name="connsiteY1" fmla="*/ 13839 h 5462044"/>
              <a:gd name="connsiteX2" fmla="*/ 1029484 w 4643879"/>
              <a:gd name="connsiteY2" fmla="*/ 2927 h 5462044"/>
              <a:gd name="connsiteX3" fmla="*/ 4643879 w 4643879"/>
              <a:gd name="connsiteY3" fmla="*/ 0 h 5462044"/>
              <a:gd name="connsiteX4" fmla="*/ 3482909 w 4643879"/>
              <a:gd name="connsiteY4" fmla="*/ 5462044 h 5462044"/>
              <a:gd name="connsiteX5" fmla="*/ 0 w 4643879"/>
              <a:gd name="connsiteY5" fmla="*/ 5462044 h 5462044"/>
              <a:gd name="connsiteX0" fmla="*/ 0 w 4643879"/>
              <a:gd name="connsiteY0" fmla="*/ 5462044 h 5462044"/>
              <a:gd name="connsiteX1" fmla="*/ 5006 w 4643879"/>
              <a:gd name="connsiteY1" fmla="*/ 210263 h 5462044"/>
              <a:gd name="connsiteX2" fmla="*/ 1029484 w 4643879"/>
              <a:gd name="connsiteY2" fmla="*/ 2927 h 5462044"/>
              <a:gd name="connsiteX3" fmla="*/ 4643879 w 4643879"/>
              <a:gd name="connsiteY3" fmla="*/ 0 h 5462044"/>
              <a:gd name="connsiteX4" fmla="*/ 3482909 w 4643879"/>
              <a:gd name="connsiteY4" fmla="*/ 5462044 h 5462044"/>
              <a:gd name="connsiteX5" fmla="*/ 0 w 4643879"/>
              <a:gd name="connsiteY5" fmla="*/ 5462044 h 5462044"/>
              <a:gd name="connsiteX0" fmla="*/ 0 w 4643879"/>
              <a:gd name="connsiteY0" fmla="*/ 5462044 h 5462044"/>
              <a:gd name="connsiteX1" fmla="*/ 5006 w 4643879"/>
              <a:gd name="connsiteY1" fmla="*/ 210263 h 5462044"/>
              <a:gd name="connsiteX2" fmla="*/ 1029484 w 4643879"/>
              <a:gd name="connsiteY2" fmla="*/ 2927 h 5462044"/>
              <a:gd name="connsiteX3" fmla="*/ 4643879 w 4643879"/>
              <a:gd name="connsiteY3" fmla="*/ 0 h 5462044"/>
              <a:gd name="connsiteX4" fmla="*/ 4634592 w 4643879"/>
              <a:gd name="connsiteY4" fmla="*/ 5460922 h 5462044"/>
              <a:gd name="connsiteX5" fmla="*/ 0 w 4643879"/>
              <a:gd name="connsiteY5" fmla="*/ 5462044 h 5462044"/>
              <a:gd name="connsiteX0" fmla="*/ 0 w 4647218"/>
              <a:gd name="connsiteY0" fmla="*/ 5467184 h 5467184"/>
              <a:gd name="connsiteX1" fmla="*/ 8345 w 4647218"/>
              <a:gd name="connsiteY1" fmla="*/ 210263 h 5467184"/>
              <a:gd name="connsiteX2" fmla="*/ 1032823 w 4647218"/>
              <a:gd name="connsiteY2" fmla="*/ 2927 h 5467184"/>
              <a:gd name="connsiteX3" fmla="*/ 4647218 w 4647218"/>
              <a:gd name="connsiteY3" fmla="*/ 0 h 5467184"/>
              <a:gd name="connsiteX4" fmla="*/ 4637931 w 4647218"/>
              <a:gd name="connsiteY4" fmla="*/ 5460922 h 5467184"/>
              <a:gd name="connsiteX5" fmla="*/ 0 w 4647218"/>
              <a:gd name="connsiteY5" fmla="*/ 5467184 h 5467184"/>
              <a:gd name="connsiteX0" fmla="*/ 0 w 4647218"/>
              <a:gd name="connsiteY0" fmla="*/ 5467184 h 5467184"/>
              <a:gd name="connsiteX1" fmla="*/ 8345 w 4647218"/>
              <a:gd name="connsiteY1" fmla="*/ 210263 h 5467184"/>
              <a:gd name="connsiteX2" fmla="*/ 1032823 w 4647218"/>
              <a:gd name="connsiteY2" fmla="*/ 2927 h 5467184"/>
              <a:gd name="connsiteX3" fmla="*/ 4647218 w 4647218"/>
              <a:gd name="connsiteY3" fmla="*/ 0 h 5467184"/>
              <a:gd name="connsiteX4" fmla="*/ 4637931 w 4647218"/>
              <a:gd name="connsiteY4" fmla="*/ 5460922 h 5467184"/>
              <a:gd name="connsiteX5" fmla="*/ 0 w 4647218"/>
              <a:gd name="connsiteY5" fmla="*/ 5467184 h 5467184"/>
              <a:gd name="connsiteX0" fmla="*/ 0 w 4647218"/>
              <a:gd name="connsiteY0" fmla="*/ 5472101 h 5472101"/>
              <a:gd name="connsiteX1" fmla="*/ 8345 w 4647218"/>
              <a:gd name="connsiteY1" fmla="*/ 215180 h 5472101"/>
              <a:gd name="connsiteX2" fmla="*/ 1048878 w 4647218"/>
              <a:gd name="connsiteY2" fmla="*/ 0 h 5472101"/>
              <a:gd name="connsiteX3" fmla="*/ 4647218 w 4647218"/>
              <a:gd name="connsiteY3" fmla="*/ 4917 h 5472101"/>
              <a:gd name="connsiteX4" fmla="*/ 4637931 w 4647218"/>
              <a:gd name="connsiteY4" fmla="*/ 5465839 h 5472101"/>
              <a:gd name="connsiteX5" fmla="*/ 0 w 4647218"/>
              <a:gd name="connsiteY5" fmla="*/ 5472101 h 5472101"/>
              <a:gd name="connsiteX0" fmla="*/ 0 w 4647218"/>
              <a:gd name="connsiteY0" fmla="*/ 5472101 h 5472101"/>
              <a:gd name="connsiteX1" fmla="*/ 5908 w 4647218"/>
              <a:gd name="connsiteY1" fmla="*/ 224560 h 5472101"/>
              <a:gd name="connsiteX2" fmla="*/ 1048878 w 4647218"/>
              <a:gd name="connsiteY2" fmla="*/ 0 h 5472101"/>
              <a:gd name="connsiteX3" fmla="*/ 4647218 w 4647218"/>
              <a:gd name="connsiteY3" fmla="*/ 4917 h 5472101"/>
              <a:gd name="connsiteX4" fmla="*/ 4637931 w 4647218"/>
              <a:gd name="connsiteY4" fmla="*/ 5465839 h 5472101"/>
              <a:gd name="connsiteX5" fmla="*/ 0 w 4647218"/>
              <a:gd name="connsiteY5" fmla="*/ 5472101 h 5472101"/>
              <a:gd name="connsiteX0" fmla="*/ 481 w 4647699"/>
              <a:gd name="connsiteY0" fmla="*/ 5472101 h 5472101"/>
              <a:gd name="connsiteX1" fmla="*/ 1250 w 4647699"/>
              <a:gd name="connsiteY1" fmla="*/ 221221 h 5472101"/>
              <a:gd name="connsiteX2" fmla="*/ 1049359 w 4647699"/>
              <a:gd name="connsiteY2" fmla="*/ 0 h 5472101"/>
              <a:gd name="connsiteX3" fmla="*/ 4647699 w 4647699"/>
              <a:gd name="connsiteY3" fmla="*/ 4917 h 5472101"/>
              <a:gd name="connsiteX4" fmla="*/ 4638412 w 4647699"/>
              <a:gd name="connsiteY4" fmla="*/ 5465839 h 5472101"/>
              <a:gd name="connsiteX5" fmla="*/ 481 w 4647699"/>
              <a:gd name="connsiteY5" fmla="*/ 5472101 h 5472101"/>
              <a:gd name="connsiteX0" fmla="*/ 481 w 4647699"/>
              <a:gd name="connsiteY0" fmla="*/ 5472101 h 5472101"/>
              <a:gd name="connsiteX1" fmla="*/ 1250 w 4647699"/>
              <a:gd name="connsiteY1" fmla="*/ 221221 h 5472101"/>
              <a:gd name="connsiteX2" fmla="*/ 1049359 w 4647699"/>
              <a:gd name="connsiteY2" fmla="*/ 0 h 5472101"/>
              <a:gd name="connsiteX3" fmla="*/ 4647699 w 4647699"/>
              <a:gd name="connsiteY3" fmla="*/ 4917 h 5472101"/>
              <a:gd name="connsiteX4" fmla="*/ 4643537 w 4647699"/>
              <a:gd name="connsiteY4" fmla="*/ 5464749 h 5472101"/>
              <a:gd name="connsiteX5" fmla="*/ 481 w 4647699"/>
              <a:gd name="connsiteY5" fmla="*/ 5472101 h 5472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47699" h="5472101">
                <a:moveTo>
                  <a:pt x="481" y="5472101"/>
                </a:moveTo>
                <a:cubicBezTo>
                  <a:pt x="4478" y="3656033"/>
                  <a:pt x="-2747" y="2037289"/>
                  <a:pt x="1250" y="221221"/>
                </a:cubicBezTo>
                <a:lnTo>
                  <a:pt x="1049359" y="0"/>
                </a:lnTo>
                <a:lnTo>
                  <a:pt x="4647699" y="4917"/>
                </a:lnTo>
                <a:cubicBezTo>
                  <a:pt x="4644603" y="1825224"/>
                  <a:pt x="4646633" y="3644442"/>
                  <a:pt x="4643537" y="5464749"/>
                </a:cubicBezTo>
                <a:lnTo>
                  <a:pt x="481" y="5472101"/>
                </a:lnTo>
                <a:close/>
              </a:path>
            </a:pathLst>
          </a:custGeom>
          <a:ln>
            <a:noFill/>
          </a:ln>
        </p:spPr>
        <p:txBody>
          <a:bodyPr rtlCol="0" anchor="ctr" anchorCtr="0">
            <a:normAutofit/>
          </a:bodyPr>
          <a:lstStyle>
            <a:lvl1pPr marL="0" indent="0" algn="ctr">
              <a:buNone/>
              <a:defRPr sz="483"/>
            </a:lvl1pPr>
          </a:lstStyle>
          <a:p>
            <a:pPr rtl="0"/>
            <a:r>
              <a:rPr lang="en-US" noProof="0"/>
              <a:t>Click icon to add picture</a:t>
            </a:r>
            <a:endParaRPr lang="en-GB" noProof="0"/>
          </a:p>
        </p:txBody>
      </p:sp>
    </p:spTree>
    <p:extLst>
      <p:ext uri="{BB962C8B-B14F-4D97-AF65-F5344CB8AC3E}">
        <p14:creationId xmlns:p14="http://schemas.microsoft.com/office/powerpoint/2010/main" val="26581448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Layout 2">
    <p:spTree>
      <p:nvGrpSpPr>
        <p:cNvPr id="1" name=""/>
        <p:cNvGrpSpPr/>
        <p:nvPr/>
      </p:nvGrpSpPr>
      <p:grpSpPr>
        <a:xfrm>
          <a:off x="0" y="0"/>
          <a:ext cx="0" cy="0"/>
          <a:chOff x="0" y="0"/>
          <a:chExt cx="0" cy="0"/>
        </a:xfrm>
      </p:grpSpPr>
      <p:grpSp>
        <p:nvGrpSpPr>
          <p:cNvPr id="8" name="Graphic 16">
            <a:extLst>
              <a:ext uri="{FF2B5EF4-FFF2-40B4-BE49-F238E27FC236}">
                <a16:creationId xmlns:a16="http://schemas.microsoft.com/office/drawing/2014/main" id="{AD4D64B1-E729-4A4C-8FF7-134EACCE9ED5}"/>
              </a:ext>
            </a:extLst>
          </p:cNvPr>
          <p:cNvGrpSpPr/>
          <p:nvPr userDrawn="1"/>
        </p:nvGrpSpPr>
        <p:grpSpPr>
          <a:xfrm>
            <a:off x="10358783" y="11923175"/>
            <a:ext cx="1166790" cy="2207277"/>
            <a:chOff x="5626893" y="3026568"/>
            <a:chExt cx="937260" cy="800760"/>
          </a:xfrm>
        </p:grpSpPr>
        <p:sp>
          <p:nvSpPr>
            <p:cNvPr id="9" name="Freeform: Shape 8">
              <a:extLst>
                <a:ext uri="{FF2B5EF4-FFF2-40B4-BE49-F238E27FC236}">
                  <a16:creationId xmlns:a16="http://schemas.microsoft.com/office/drawing/2014/main" id="{57668185-4891-4CEF-B849-B73B1AD90FDE}"/>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pPr rtl="0"/>
              <a:endParaRPr lang="en-GB" sz="621" noProof="0"/>
            </a:p>
          </p:txBody>
        </p:sp>
        <p:sp>
          <p:nvSpPr>
            <p:cNvPr id="10" name="Freeform: Shape 9">
              <a:extLst>
                <a:ext uri="{FF2B5EF4-FFF2-40B4-BE49-F238E27FC236}">
                  <a16:creationId xmlns:a16="http://schemas.microsoft.com/office/drawing/2014/main" id="{2A3C1BE6-5446-49A0-9C65-D92077D0E911}"/>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pPr rtl="0"/>
              <a:endParaRPr lang="en-GB" sz="621" noProof="0"/>
            </a:p>
          </p:txBody>
        </p:sp>
      </p:grpSp>
      <p:sp>
        <p:nvSpPr>
          <p:cNvPr id="5" name="Date Placeholder 4">
            <a:extLst>
              <a:ext uri="{FF2B5EF4-FFF2-40B4-BE49-F238E27FC236}">
                <a16:creationId xmlns:a16="http://schemas.microsoft.com/office/drawing/2014/main" id="{BC7C1B33-ECEC-4E34-B218-27830F70B24F}"/>
              </a:ext>
            </a:extLst>
          </p:cNvPr>
          <p:cNvSpPr>
            <a:spLocks noGrp="1"/>
          </p:cNvSpPr>
          <p:nvPr>
            <p:ph type="dt" sz="half" idx="10"/>
          </p:nvPr>
        </p:nvSpPr>
        <p:spPr/>
        <p:txBody>
          <a:bodyPr rtlCol="0"/>
          <a:lstStyle/>
          <a:p>
            <a:pPr rtl="0"/>
            <a:r>
              <a:rPr lang="en-GB" noProof="0"/>
              <a:t>MM.DD.20XX</a:t>
            </a:r>
          </a:p>
        </p:txBody>
      </p:sp>
      <p:sp>
        <p:nvSpPr>
          <p:cNvPr id="6" name="Footer Placeholder 5">
            <a:extLst>
              <a:ext uri="{FF2B5EF4-FFF2-40B4-BE49-F238E27FC236}">
                <a16:creationId xmlns:a16="http://schemas.microsoft.com/office/drawing/2014/main" id="{2D31CE7A-B999-4982-BCDD-EEC4E9A23247}"/>
              </a:ext>
            </a:extLst>
          </p:cNvPr>
          <p:cNvSpPr>
            <a:spLocks noGrp="1"/>
          </p:cNvSpPr>
          <p:nvPr>
            <p:ph type="ftr" sz="quarter" idx="11"/>
          </p:nvPr>
        </p:nvSpPr>
        <p:spPr/>
        <p:txBody>
          <a:bodyPr rtlCol="0"/>
          <a:lstStyle/>
          <a:p>
            <a:pPr rtl="0"/>
            <a:r>
              <a:rPr lang="en-GB" noProof="0"/>
              <a:t>ADD A FOOTER</a:t>
            </a:r>
          </a:p>
        </p:txBody>
      </p:sp>
      <p:sp>
        <p:nvSpPr>
          <p:cNvPr id="7" name="Slide Number Placeholder 6">
            <a:extLst>
              <a:ext uri="{FF2B5EF4-FFF2-40B4-BE49-F238E27FC236}">
                <a16:creationId xmlns:a16="http://schemas.microsoft.com/office/drawing/2014/main" id="{B6317B1B-B559-4F47-A9AB-834EB93A8563}"/>
              </a:ext>
            </a:extLst>
          </p:cNvPr>
          <p:cNvSpPr>
            <a:spLocks noGrp="1"/>
          </p:cNvSpPr>
          <p:nvPr>
            <p:ph type="sldNum" sz="quarter" idx="12"/>
          </p:nvPr>
        </p:nvSpPr>
        <p:spPr/>
        <p:txBody>
          <a:bodyPr rtlCol="0"/>
          <a:lstStyle/>
          <a:p>
            <a:pPr rtl="0"/>
            <a:fld id="{98C0CDE5-970C-4CC4-BF43-0DA127E73E82}" type="slidenum">
              <a:rPr lang="en-GB" noProof="0" smtClean="0"/>
              <a:t>‹#›</a:t>
            </a:fld>
            <a:endParaRPr lang="en-GB" noProof="0"/>
          </a:p>
        </p:txBody>
      </p:sp>
      <p:grpSp>
        <p:nvGrpSpPr>
          <p:cNvPr id="13" name="Group 12">
            <a:extLst>
              <a:ext uri="{FF2B5EF4-FFF2-40B4-BE49-F238E27FC236}">
                <a16:creationId xmlns:a16="http://schemas.microsoft.com/office/drawing/2014/main" id="{23F3C396-D7E8-4134-99CB-83AC5015781D}"/>
              </a:ext>
            </a:extLst>
          </p:cNvPr>
          <p:cNvGrpSpPr/>
          <p:nvPr userDrawn="1"/>
        </p:nvGrpSpPr>
        <p:grpSpPr>
          <a:xfrm flipH="1">
            <a:off x="6918413" y="1232978"/>
            <a:ext cx="4616241" cy="3428200"/>
            <a:chOff x="-26126" y="587196"/>
            <a:chExt cx="4885313" cy="1632656"/>
          </a:xfrm>
        </p:grpSpPr>
        <p:sp>
          <p:nvSpPr>
            <p:cNvPr id="11" name="Graphic 23">
              <a:extLst>
                <a:ext uri="{FF2B5EF4-FFF2-40B4-BE49-F238E27FC236}">
                  <a16:creationId xmlns:a16="http://schemas.microsoft.com/office/drawing/2014/main" id="{545A4C09-DA17-4F53-9893-7152B53CD712}"/>
                </a:ext>
              </a:extLst>
            </p:cNvPr>
            <p:cNvSpPr/>
            <p:nvPr userDrawn="1"/>
          </p:nvSpPr>
          <p:spPr>
            <a:xfrm>
              <a:off x="-24517" y="970945"/>
              <a:ext cx="4593600" cy="1238400"/>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pPr rtl="0"/>
              <a:endParaRPr lang="en-GB" sz="621" noProof="0"/>
            </a:p>
          </p:txBody>
        </p:sp>
        <p:sp>
          <p:nvSpPr>
            <p:cNvPr id="12" name="Graphic 6">
              <a:extLst>
                <a:ext uri="{FF2B5EF4-FFF2-40B4-BE49-F238E27FC236}">
                  <a16:creationId xmlns:a16="http://schemas.microsoft.com/office/drawing/2014/main" id="{2D92C53E-EB06-4CBC-A335-BC3156E96896}"/>
                </a:ext>
              </a:extLst>
            </p:cNvPr>
            <p:cNvSpPr/>
            <p:nvPr userDrawn="1"/>
          </p:nvSpPr>
          <p:spPr>
            <a:xfrm>
              <a:off x="-26126" y="587196"/>
              <a:ext cx="4885313" cy="1632656"/>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pPr rtl="0"/>
              <a:endParaRPr lang="en-GB" sz="621" noProof="0"/>
            </a:p>
          </p:txBody>
        </p:sp>
      </p:grpSp>
      <p:sp>
        <p:nvSpPr>
          <p:cNvPr id="16" name="Title 1">
            <a:extLst>
              <a:ext uri="{FF2B5EF4-FFF2-40B4-BE49-F238E27FC236}">
                <a16:creationId xmlns:a16="http://schemas.microsoft.com/office/drawing/2014/main" id="{D3A443B5-C60C-4149-99AA-5309F8B41C14}"/>
              </a:ext>
            </a:extLst>
          </p:cNvPr>
          <p:cNvSpPr>
            <a:spLocks noGrp="1"/>
          </p:cNvSpPr>
          <p:nvPr>
            <p:ph type="title" hasCustomPrompt="1"/>
          </p:nvPr>
        </p:nvSpPr>
        <p:spPr>
          <a:xfrm rot="360000">
            <a:off x="6949755" y="1879841"/>
            <a:ext cx="4474640" cy="2126190"/>
          </a:xfrm>
        </p:spPr>
        <p:txBody>
          <a:bodyPr rtlCol="0"/>
          <a:lstStyle>
            <a:lvl1pPr algn="ctr">
              <a:defRPr>
                <a:solidFill>
                  <a:schemeClr val="bg1"/>
                </a:solidFill>
              </a:defRPr>
            </a:lvl1pPr>
          </a:lstStyle>
          <a:p>
            <a:pPr rtl="0"/>
            <a:r>
              <a:rPr lang="en-GB" noProof="0"/>
              <a:t>Text Layout 2</a:t>
            </a:r>
          </a:p>
        </p:txBody>
      </p:sp>
      <p:sp>
        <p:nvSpPr>
          <p:cNvPr id="17" name="Text Placeholder 2">
            <a:extLst>
              <a:ext uri="{FF2B5EF4-FFF2-40B4-BE49-F238E27FC236}">
                <a16:creationId xmlns:a16="http://schemas.microsoft.com/office/drawing/2014/main" id="{D901BA76-252C-47D8-A48A-ECBA799BFCC3}"/>
              </a:ext>
            </a:extLst>
          </p:cNvPr>
          <p:cNvSpPr>
            <a:spLocks noGrp="1"/>
          </p:cNvSpPr>
          <p:nvPr>
            <p:ph type="body" idx="1" hasCustomPrompt="1"/>
          </p:nvPr>
        </p:nvSpPr>
        <p:spPr>
          <a:xfrm>
            <a:off x="6500167" y="5128434"/>
            <a:ext cx="3698077" cy="1689625"/>
          </a:xfrm>
          <a:gradFill flip="none" rotWithShape="1">
            <a:gsLst>
              <a:gs pos="0">
                <a:schemeClr val="tx2"/>
              </a:gs>
              <a:gs pos="100000">
                <a:schemeClr val="tx1"/>
              </a:gs>
            </a:gsLst>
            <a:lin ang="0" scaled="1"/>
            <a:tileRect/>
          </a:gradFill>
        </p:spPr>
        <p:txBody>
          <a:bodyPr lIns="144000" tIns="108000" rIns="108000" bIns="108000" rtlCol="0" anchor="ctr" anchorCtr="0">
            <a:normAutofit/>
          </a:bodyPr>
          <a:lstStyle>
            <a:lvl1pPr marL="0" indent="0">
              <a:buNone/>
              <a:defRPr sz="690" b="1">
                <a:solidFill>
                  <a:schemeClr val="bg1"/>
                </a:solidFill>
              </a:defRPr>
            </a:lvl1pPr>
            <a:lvl2pPr marL="157707" indent="0">
              <a:buNone/>
              <a:defRPr sz="690">
                <a:solidFill>
                  <a:schemeClr val="tx1">
                    <a:tint val="75000"/>
                  </a:schemeClr>
                </a:solidFill>
              </a:defRPr>
            </a:lvl2pPr>
            <a:lvl3pPr marL="315413" indent="0">
              <a:buNone/>
              <a:defRPr sz="621">
                <a:solidFill>
                  <a:schemeClr val="tx1">
                    <a:tint val="75000"/>
                  </a:schemeClr>
                </a:solidFill>
              </a:defRPr>
            </a:lvl3pPr>
            <a:lvl4pPr marL="473121" indent="0">
              <a:buNone/>
              <a:defRPr sz="552">
                <a:solidFill>
                  <a:schemeClr val="tx1">
                    <a:tint val="75000"/>
                  </a:schemeClr>
                </a:solidFill>
              </a:defRPr>
            </a:lvl4pPr>
            <a:lvl5pPr marL="630827" indent="0">
              <a:buNone/>
              <a:defRPr sz="552">
                <a:solidFill>
                  <a:schemeClr val="tx1">
                    <a:tint val="75000"/>
                  </a:schemeClr>
                </a:solidFill>
              </a:defRPr>
            </a:lvl5pPr>
            <a:lvl6pPr marL="788533" indent="0">
              <a:buNone/>
              <a:defRPr sz="552">
                <a:solidFill>
                  <a:schemeClr val="tx1">
                    <a:tint val="75000"/>
                  </a:schemeClr>
                </a:solidFill>
              </a:defRPr>
            </a:lvl6pPr>
            <a:lvl7pPr marL="946240" indent="0">
              <a:buNone/>
              <a:defRPr sz="552">
                <a:solidFill>
                  <a:schemeClr val="tx1">
                    <a:tint val="75000"/>
                  </a:schemeClr>
                </a:solidFill>
              </a:defRPr>
            </a:lvl7pPr>
            <a:lvl8pPr marL="1103947" indent="0">
              <a:buNone/>
              <a:defRPr sz="552">
                <a:solidFill>
                  <a:schemeClr val="tx1">
                    <a:tint val="75000"/>
                  </a:schemeClr>
                </a:solidFill>
              </a:defRPr>
            </a:lvl8pPr>
            <a:lvl9pPr marL="1261654" indent="0">
              <a:buNone/>
              <a:defRPr sz="552">
                <a:solidFill>
                  <a:schemeClr val="tx1">
                    <a:tint val="75000"/>
                  </a:schemeClr>
                </a:solidFill>
              </a:defRPr>
            </a:lvl9pPr>
          </a:lstStyle>
          <a:p>
            <a:pPr lvl="0" rtl="0"/>
            <a:r>
              <a:rPr lang="en-GB" noProof="0"/>
              <a:t>EDIT MASTER TEXT STYLES</a:t>
            </a:r>
          </a:p>
        </p:txBody>
      </p:sp>
      <p:sp>
        <p:nvSpPr>
          <p:cNvPr id="18" name="Text Placeholder 16">
            <a:extLst>
              <a:ext uri="{FF2B5EF4-FFF2-40B4-BE49-F238E27FC236}">
                <a16:creationId xmlns:a16="http://schemas.microsoft.com/office/drawing/2014/main" id="{9D30E37C-4282-4FD1-9238-5F541F189EC3}"/>
              </a:ext>
            </a:extLst>
          </p:cNvPr>
          <p:cNvSpPr>
            <a:spLocks noGrp="1"/>
          </p:cNvSpPr>
          <p:nvPr>
            <p:ph type="body" sz="quarter" idx="13"/>
          </p:nvPr>
        </p:nvSpPr>
        <p:spPr>
          <a:xfrm>
            <a:off x="6550996" y="7141927"/>
            <a:ext cx="4108456" cy="1455759"/>
          </a:xfrm>
        </p:spPr>
        <p:txBody>
          <a:bodyPr rtlCol="0">
            <a:normAutofit/>
          </a:bodyPr>
          <a:lstStyle>
            <a:lvl1pPr marL="0" indent="0">
              <a:spcBef>
                <a:spcPts val="207"/>
              </a:spcBef>
              <a:buClr>
                <a:schemeClr val="accent2"/>
              </a:buClr>
              <a:buNone/>
              <a:defRPr sz="552">
                <a:solidFill>
                  <a:schemeClr val="accent4"/>
                </a:solidFill>
                <a:latin typeface="+mn-lt"/>
              </a:defRPr>
            </a:lvl1pPr>
            <a:lvl2pPr marL="157707" indent="0">
              <a:buNone/>
              <a:defRPr sz="552">
                <a:latin typeface="Franklin Gothic Book" panose="020B0503020102020204" pitchFamily="34" charset="0"/>
              </a:defRPr>
            </a:lvl2pPr>
            <a:lvl3pPr>
              <a:defRPr sz="552">
                <a:latin typeface="Franklin Gothic Book" panose="020B0503020102020204" pitchFamily="34" charset="0"/>
              </a:defRPr>
            </a:lvl3pPr>
            <a:lvl4pPr>
              <a:defRPr sz="552">
                <a:latin typeface="Franklin Gothic Book" panose="020B0503020102020204" pitchFamily="34" charset="0"/>
              </a:defRPr>
            </a:lvl4pPr>
            <a:lvl5pPr>
              <a:defRPr sz="552">
                <a:latin typeface="Franklin Gothic Book" panose="020B0503020102020204" pitchFamily="34" charset="0"/>
              </a:defRPr>
            </a:lvl5pPr>
          </a:lstStyle>
          <a:p>
            <a:pPr lvl="0" rtl="0"/>
            <a:r>
              <a:rPr lang="en-US" noProof="0"/>
              <a:t>Click to edit Master text styles</a:t>
            </a:r>
          </a:p>
        </p:txBody>
      </p:sp>
      <p:sp>
        <p:nvSpPr>
          <p:cNvPr id="20" name="Text Placeholder 16">
            <a:extLst>
              <a:ext uri="{FF2B5EF4-FFF2-40B4-BE49-F238E27FC236}">
                <a16:creationId xmlns:a16="http://schemas.microsoft.com/office/drawing/2014/main" id="{2B21A588-9CF1-4122-959A-D1A3DA672BDA}"/>
              </a:ext>
            </a:extLst>
          </p:cNvPr>
          <p:cNvSpPr>
            <a:spLocks noGrp="1"/>
          </p:cNvSpPr>
          <p:nvPr>
            <p:ph type="body" sz="quarter" idx="14"/>
          </p:nvPr>
        </p:nvSpPr>
        <p:spPr>
          <a:xfrm>
            <a:off x="6550996" y="8819689"/>
            <a:ext cx="4108456" cy="2958034"/>
          </a:xfrm>
        </p:spPr>
        <p:txBody>
          <a:bodyPr rtlCol="0">
            <a:normAutofit/>
          </a:bodyPr>
          <a:lstStyle>
            <a:lvl1pPr marL="62090" indent="-62090">
              <a:spcBef>
                <a:spcPts val="207"/>
              </a:spcBef>
              <a:buClr>
                <a:schemeClr val="accent2"/>
              </a:buClr>
              <a:defRPr sz="552">
                <a:solidFill>
                  <a:schemeClr val="accent4"/>
                </a:solidFill>
                <a:latin typeface="+mn-lt"/>
              </a:defRPr>
            </a:lvl1pPr>
            <a:lvl2pPr marL="157707" indent="0">
              <a:buNone/>
              <a:defRPr sz="552">
                <a:latin typeface="Franklin Gothic Book" panose="020B0503020102020204" pitchFamily="34" charset="0"/>
              </a:defRPr>
            </a:lvl2pPr>
            <a:lvl3pPr>
              <a:defRPr sz="552">
                <a:latin typeface="Franklin Gothic Book" panose="020B0503020102020204" pitchFamily="34" charset="0"/>
              </a:defRPr>
            </a:lvl3pPr>
            <a:lvl4pPr>
              <a:defRPr sz="552">
                <a:latin typeface="Franklin Gothic Book" panose="020B0503020102020204" pitchFamily="34" charset="0"/>
              </a:defRPr>
            </a:lvl4pPr>
            <a:lvl5pPr>
              <a:defRPr sz="552">
                <a:latin typeface="Franklin Gothic Book" panose="020B0503020102020204" pitchFamily="34" charset="0"/>
              </a:defRPr>
            </a:lvl5pPr>
          </a:lstStyle>
          <a:p>
            <a:pPr lvl="0" rtl="0"/>
            <a:r>
              <a:rPr lang="en-US" noProof="0"/>
              <a:t>Click to edit Master text styles</a:t>
            </a:r>
          </a:p>
        </p:txBody>
      </p:sp>
      <p:grpSp>
        <p:nvGrpSpPr>
          <p:cNvPr id="22" name="Graphic 20">
            <a:extLst>
              <a:ext uri="{FF2B5EF4-FFF2-40B4-BE49-F238E27FC236}">
                <a16:creationId xmlns:a16="http://schemas.microsoft.com/office/drawing/2014/main" id="{15D5C0A2-3C70-442D-AAF6-E16ADACDBF4F}"/>
              </a:ext>
            </a:extLst>
          </p:cNvPr>
          <p:cNvGrpSpPr/>
          <p:nvPr/>
        </p:nvGrpSpPr>
        <p:grpSpPr>
          <a:xfrm>
            <a:off x="-11964" y="-26595"/>
            <a:ext cx="6065427" cy="12936504"/>
            <a:chOff x="-12667" y="-12667"/>
            <a:chExt cx="6418971" cy="6160919"/>
          </a:xfrm>
        </p:grpSpPr>
        <p:sp>
          <p:nvSpPr>
            <p:cNvPr id="23" name="Freeform: Shape 22">
              <a:extLst>
                <a:ext uri="{FF2B5EF4-FFF2-40B4-BE49-F238E27FC236}">
                  <a16:creationId xmlns:a16="http://schemas.microsoft.com/office/drawing/2014/main" id="{DBA690C0-CF33-41CB-B76C-FC462F39BB66}"/>
                </a:ext>
              </a:extLst>
            </p:cNvPr>
            <p:cNvSpPr/>
            <p:nvPr/>
          </p:nvSpPr>
          <p:spPr>
            <a:xfrm>
              <a:off x="0" y="4388743"/>
              <a:ext cx="6396137" cy="1759509"/>
            </a:xfrm>
            <a:custGeom>
              <a:avLst/>
              <a:gdLst>
                <a:gd name="connsiteX0" fmla="*/ 6346644 w 6418971"/>
                <a:gd name="connsiteY0" fmla="*/ 12667 h 1776000"/>
                <a:gd name="connsiteX1" fmla="*/ 12667 w 6418971"/>
                <a:gd name="connsiteY1" fmla="*/ 456667 h 1776000"/>
                <a:gd name="connsiteX2" fmla="*/ 12667 w 6418971"/>
                <a:gd name="connsiteY2" fmla="*/ 1772176 h 1776000"/>
                <a:gd name="connsiteX3" fmla="*/ 6408804 w 6418971"/>
                <a:gd name="connsiteY3" fmla="*/ 909547 h 1776000"/>
                <a:gd name="connsiteX4" fmla="*/ 6346644 w 6418971"/>
                <a:gd name="connsiteY4" fmla="*/ 12667 h 1776000"/>
                <a:gd name="connsiteX0" fmla="*/ 6333977 w 6396137"/>
                <a:gd name="connsiteY0" fmla="*/ 0 h 1759509"/>
                <a:gd name="connsiteX1" fmla="*/ 0 w 6396137"/>
                <a:gd name="connsiteY1" fmla="*/ 444000 h 1759509"/>
                <a:gd name="connsiteX2" fmla="*/ 0 w 6396137"/>
                <a:gd name="connsiteY2" fmla="*/ 1759509 h 1759509"/>
                <a:gd name="connsiteX3" fmla="*/ 6396137 w 6396137"/>
                <a:gd name="connsiteY3" fmla="*/ 834832 h 1759509"/>
                <a:gd name="connsiteX4" fmla="*/ 6333977 w 6396137"/>
                <a:gd name="connsiteY4" fmla="*/ 0 h 17595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96137" h="1759509">
                  <a:moveTo>
                    <a:pt x="6333977" y="0"/>
                  </a:moveTo>
                  <a:lnTo>
                    <a:pt x="0" y="444000"/>
                  </a:lnTo>
                  <a:lnTo>
                    <a:pt x="0" y="1759509"/>
                  </a:lnTo>
                  <a:cubicBezTo>
                    <a:pt x="1074480" y="1438560"/>
                    <a:pt x="3085166" y="949003"/>
                    <a:pt x="6396137" y="834832"/>
                  </a:cubicBezTo>
                  <a:cubicBezTo>
                    <a:pt x="6369497" y="303301"/>
                    <a:pt x="6333977" y="0"/>
                    <a:pt x="6333977" y="0"/>
                  </a:cubicBezTo>
                  <a:close/>
                </a:path>
              </a:pathLst>
            </a:custGeom>
            <a:gradFill>
              <a:gsLst>
                <a:gs pos="0">
                  <a:schemeClr val="accent5">
                    <a:alpha val="50000"/>
                  </a:schemeClr>
                </a:gs>
                <a:gs pos="100000">
                  <a:schemeClr val="accent5">
                    <a:alpha val="6000"/>
                  </a:schemeClr>
                </a:gs>
              </a:gsLst>
              <a:lin ang="10800000" scaled="1"/>
            </a:gradFill>
            <a:ln w="12681" cap="flat">
              <a:noFill/>
              <a:prstDash val="solid"/>
              <a:miter/>
            </a:ln>
          </p:spPr>
          <p:txBody>
            <a:bodyPr rtlCol="0" anchor="ctr"/>
            <a:lstStyle/>
            <a:p>
              <a:pPr rtl="0"/>
              <a:endParaRPr lang="en-GB" sz="621" noProof="0"/>
            </a:p>
          </p:txBody>
        </p:sp>
        <p:sp>
          <p:nvSpPr>
            <p:cNvPr id="24" name="Freeform: Shape 23">
              <a:extLst>
                <a:ext uri="{FF2B5EF4-FFF2-40B4-BE49-F238E27FC236}">
                  <a16:creationId xmlns:a16="http://schemas.microsoft.com/office/drawing/2014/main" id="{36D855DB-2DC5-479D-94A0-542899B6911B}"/>
                </a:ext>
              </a:extLst>
            </p:cNvPr>
            <p:cNvSpPr/>
            <p:nvPr/>
          </p:nvSpPr>
          <p:spPr>
            <a:xfrm>
              <a:off x="-12667" y="-12667"/>
              <a:ext cx="6418971" cy="5683200"/>
            </a:xfrm>
            <a:custGeom>
              <a:avLst/>
              <a:gdLst>
                <a:gd name="connsiteX0" fmla="*/ 12667 w 6418971"/>
                <a:gd name="connsiteY0" fmla="*/ 5681913 h 5683200"/>
                <a:gd name="connsiteX1" fmla="*/ 6408804 w 6418971"/>
                <a:gd name="connsiteY1" fmla="*/ 5234107 h 5683200"/>
                <a:gd name="connsiteX2" fmla="*/ 6043456 w 6418971"/>
                <a:gd name="connsiteY2" fmla="*/ 12667 h 5683200"/>
                <a:gd name="connsiteX3" fmla="*/ 12667 w 6418971"/>
                <a:gd name="connsiteY3" fmla="*/ 12667 h 5683200"/>
              </a:gdLst>
              <a:ahLst/>
              <a:cxnLst>
                <a:cxn ang="0">
                  <a:pos x="connsiteX0" y="connsiteY0"/>
                </a:cxn>
                <a:cxn ang="0">
                  <a:pos x="connsiteX1" y="connsiteY1"/>
                </a:cxn>
                <a:cxn ang="0">
                  <a:pos x="connsiteX2" y="connsiteY2"/>
                </a:cxn>
                <a:cxn ang="0">
                  <a:pos x="connsiteX3" y="connsiteY3"/>
                </a:cxn>
              </a:cxnLst>
              <a:rect l="l" t="t" r="r" b="b"/>
              <a:pathLst>
                <a:path w="6418971" h="5683200">
                  <a:moveTo>
                    <a:pt x="12667" y="5681913"/>
                  </a:moveTo>
                  <a:lnTo>
                    <a:pt x="6408804" y="5234107"/>
                  </a:lnTo>
                  <a:lnTo>
                    <a:pt x="6043456" y="12667"/>
                  </a:lnTo>
                  <a:lnTo>
                    <a:pt x="12667" y="12667"/>
                  </a:lnTo>
                  <a:close/>
                </a:path>
              </a:pathLst>
            </a:custGeom>
            <a:gradFill>
              <a:gsLst>
                <a:gs pos="0">
                  <a:schemeClr val="accent5"/>
                </a:gs>
                <a:gs pos="100000">
                  <a:schemeClr val="bg2"/>
                </a:gs>
              </a:gsLst>
              <a:lin ang="8400000" scaled="0"/>
            </a:gradFill>
            <a:ln w="12681" cap="flat">
              <a:noFill/>
              <a:prstDash val="solid"/>
              <a:miter/>
            </a:ln>
          </p:spPr>
          <p:txBody>
            <a:bodyPr rtlCol="0" anchor="ctr"/>
            <a:lstStyle/>
            <a:p>
              <a:pPr rtl="0"/>
              <a:endParaRPr lang="en-GB" sz="621" noProof="0"/>
            </a:p>
          </p:txBody>
        </p:sp>
        <p:sp>
          <p:nvSpPr>
            <p:cNvPr id="25" name="Freeform: Shape 24">
              <a:extLst>
                <a:ext uri="{FF2B5EF4-FFF2-40B4-BE49-F238E27FC236}">
                  <a16:creationId xmlns:a16="http://schemas.microsoft.com/office/drawing/2014/main" id="{C2DADFD8-5DEE-449A-A576-39F98BB2A88B}"/>
                </a:ext>
              </a:extLst>
            </p:cNvPr>
            <p:cNvSpPr/>
            <p:nvPr/>
          </p:nvSpPr>
          <p:spPr>
            <a:xfrm>
              <a:off x="-12667" y="-12667"/>
              <a:ext cx="6114514" cy="5404114"/>
            </a:xfrm>
            <a:custGeom>
              <a:avLst/>
              <a:gdLst>
                <a:gd name="connsiteX0" fmla="*/ 6080244 w 6114514"/>
                <a:gd name="connsiteY0" fmla="*/ 4942336 h 5404114"/>
                <a:gd name="connsiteX1" fmla="*/ 12667 w 6114514"/>
                <a:gd name="connsiteY1" fmla="*/ 5367307 h 5404114"/>
                <a:gd name="connsiteX2" fmla="*/ 12667 w 6114514"/>
                <a:gd name="connsiteY2" fmla="*/ 5392679 h 5404114"/>
                <a:gd name="connsiteX3" fmla="*/ 6095467 w 6114514"/>
                <a:gd name="connsiteY3" fmla="*/ 4966439 h 5404114"/>
                <a:gd name="connsiteX4" fmla="*/ 6108153 w 6114514"/>
                <a:gd name="connsiteY4" fmla="*/ 4966439 h 5404114"/>
                <a:gd name="connsiteX5" fmla="*/ 5761833 w 6114514"/>
                <a:gd name="connsiteY5" fmla="*/ 12667 h 5404114"/>
                <a:gd name="connsiteX6" fmla="*/ 5736462 w 6114514"/>
                <a:gd name="connsiteY6" fmla="*/ 12667 h 5404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14514" h="5404114">
                  <a:moveTo>
                    <a:pt x="6080244" y="4942336"/>
                  </a:moveTo>
                  <a:lnTo>
                    <a:pt x="12667" y="5367307"/>
                  </a:lnTo>
                  <a:lnTo>
                    <a:pt x="12667" y="5392679"/>
                  </a:lnTo>
                  <a:lnTo>
                    <a:pt x="6095467" y="4966439"/>
                  </a:lnTo>
                  <a:lnTo>
                    <a:pt x="6108153" y="4966439"/>
                  </a:lnTo>
                  <a:lnTo>
                    <a:pt x="5761833" y="12667"/>
                  </a:lnTo>
                  <a:lnTo>
                    <a:pt x="5736462" y="12667"/>
                  </a:lnTo>
                  <a:close/>
                </a:path>
              </a:pathLst>
            </a:custGeom>
            <a:solidFill>
              <a:schemeClr val="bg1"/>
            </a:solidFill>
            <a:ln w="12681" cap="flat">
              <a:noFill/>
              <a:prstDash val="solid"/>
              <a:miter/>
            </a:ln>
          </p:spPr>
          <p:txBody>
            <a:bodyPr rtlCol="0" anchor="ctr"/>
            <a:lstStyle/>
            <a:p>
              <a:pPr rtl="0"/>
              <a:endParaRPr lang="en-GB" sz="621" noProof="0"/>
            </a:p>
          </p:txBody>
        </p:sp>
      </p:grpSp>
      <p:sp>
        <p:nvSpPr>
          <p:cNvPr id="27" name="Picture Placeholder 26">
            <a:extLst>
              <a:ext uri="{FF2B5EF4-FFF2-40B4-BE49-F238E27FC236}">
                <a16:creationId xmlns:a16="http://schemas.microsoft.com/office/drawing/2014/main" id="{BBA8375B-3CE5-468D-91DF-8151963A9531}"/>
              </a:ext>
            </a:extLst>
          </p:cNvPr>
          <p:cNvSpPr>
            <a:spLocks noGrp="1"/>
          </p:cNvSpPr>
          <p:nvPr>
            <p:ph type="pic" sz="quarter" idx="15"/>
          </p:nvPr>
        </p:nvSpPr>
        <p:spPr>
          <a:xfrm>
            <a:off x="-653" y="7"/>
            <a:ext cx="5731864" cy="11245994"/>
          </a:xfrm>
          <a:custGeom>
            <a:avLst/>
            <a:gdLst>
              <a:gd name="connsiteX0" fmla="*/ 0 w 5738813"/>
              <a:gd name="connsiteY0" fmla="*/ 5403850 h 5403850"/>
              <a:gd name="connsiteX1" fmla="*/ 1350963 w 5738813"/>
              <a:gd name="connsiteY1" fmla="*/ 0 h 5403850"/>
              <a:gd name="connsiteX2" fmla="*/ 4387851 w 5738813"/>
              <a:gd name="connsiteY2" fmla="*/ 0 h 5403850"/>
              <a:gd name="connsiteX3" fmla="*/ 5738813 w 5738813"/>
              <a:gd name="connsiteY3" fmla="*/ 5403850 h 5403850"/>
              <a:gd name="connsiteX4" fmla="*/ 0 w 5738813"/>
              <a:gd name="connsiteY4" fmla="*/ 5403850 h 5403850"/>
              <a:gd name="connsiteX0" fmla="*/ 0 w 5738813"/>
              <a:gd name="connsiteY0" fmla="*/ 5403850 h 5403850"/>
              <a:gd name="connsiteX1" fmla="*/ 11560 w 5738813"/>
              <a:gd name="connsiteY1" fmla="*/ 6440 h 5403850"/>
              <a:gd name="connsiteX2" fmla="*/ 4387851 w 5738813"/>
              <a:gd name="connsiteY2" fmla="*/ 0 h 5403850"/>
              <a:gd name="connsiteX3" fmla="*/ 5738813 w 5738813"/>
              <a:gd name="connsiteY3" fmla="*/ 5403850 h 5403850"/>
              <a:gd name="connsiteX4" fmla="*/ 0 w 5738813"/>
              <a:gd name="connsiteY4" fmla="*/ 5403850 h 5403850"/>
              <a:gd name="connsiteX0" fmla="*/ 0 w 5746572"/>
              <a:gd name="connsiteY0" fmla="*/ 5397410 h 5397410"/>
              <a:gd name="connsiteX1" fmla="*/ 11560 w 5746572"/>
              <a:gd name="connsiteY1" fmla="*/ 0 h 5397410"/>
              <a:gd name="connsiteX2" fmla="*/ 5746572 w 5746572"/>
              <a:gd name="connsiteY2" fmla="*/ 6439 h 5397410"/>
              <a:gd name="connsiteX3" fmla="*/ 5738813 w 5746572"/>
              <a:gd name="connsiteY3" fmla="*/ 5397410 h 5397410"/>
              <a:gd name="connsiteX4" fmla="*/ 0 w 5746572"/>
              <a:gd name="connsiteY4" fmla="*/ 5397410 h 5397410"/>
              <a:gd name="connsiteX0" fmla="*/ 0 w 6092996"/>
              <a:gd name="connsiteY0" fmla="*/ 5397410 h 5397410"/>
              <a:gd name="connsiteX1" fmla="*/ 11560 w 6092996"/>
              <a:gd name="connsiteY1" fmla="*/ 0 h 5397410"/>
              <a:gd name="connsiteX2" fmla="*/ 5746572 w 6092996"/>
              <a:gd name="connsiteY2" fmla="*/ 6439 h 5397410"/>
              <a:gd name="connsiteX3" fmla="*/ 6092982 w 6092996"/>
              <a:gd name="connsiteY3" fmla="*/ 4940210 h 5397410"/>
              <a:gd name="connsiteX4" fmla="*/ 0 w 6092996"/>
              <a:gd name="connsiteY4" fmla="*/ 5397410 h 5397410"/>
              <a:gd name="connsiteX0" fmla="*/ 0 w 6092982"/>
              <a:gd name="connsiteY0" fmla="*/ 5397410 h 5397410"/>
              <a:gd name="connsiteX1" fmla="*/ 11560 w 6092982"/>
              <a:gd name="connsiteY1" fmla="*/ 0 h 5397410"/>
              <a:gd name="connsiteX2" fmla="*/ 5746572 w 6092982"/>
              <a:gd name="connsiteY2" fmla="*/ 6439 h 5397410"/>
              <a:gd name="connsiteX3" fmla="*/ 6092982 w 6092982"/>
              <a:gd name="connsiteY3" fmla="*/ 4940210 h 5397410"/>
              <a:gd name="connsiteX4" fmla="*/ 0 w 6092982"/>
              <a:gd name="connsiteY4" fmla="*/ 5397410 h 5397410"/>
              <a:gd name="connsiteX0" fmla="*/ 0 w 6092982"/>
              <a:gd name="connsiteY0" fmla="*/ 5397410 h 5397410"/>
              <a:gd name="connsiteX1" fmla="*/ 11560 w 6092982"/>
              <a:gd name="connsiteY1" fmla="*/ 0 h 5397410"/>
              <a:gd name="connsiteX2" fmla="*/ 5746572 w 6092982"/>
              <a:gd name="connsiteY2" fmla="*/ 6439 h 5397410"/>
              <a:gd name="connsiteX3" fmla="*/ 6092982 w 6092982"/>
              <a:gd name="connsiteY3" fmla="*/ 4940210 h 5397410"/>
              <a:gd name="connsiteX4" fmla="*/ 0 w 6092982"/>
              <a:gd name="connsiteY4" fmla="*/ 5397410 h 5397410"/>
              <a:gd name="connsiteX0" fmla="*/ 0 w 6092982"/>
              <a:gd name="connsiteY0" fmla="*/ 5397410 h 5397410"/>
              <a:gd name="connsiteX1" fmla="*/ 11560 w 6092982"/>
              <a:gd name="connsiteY1" fmla="*/ 0 h 5397410"/>
              <a:gd name="connsiteX2" fmla="*/ 5746572 w 6092982"/>
              <a:gd name="connsiteY2" fmla="*/ 6439 h 5397410"/>
              <a:gd name="connsiteX3" fmla="*/ 6092982 w 6092982"/>
              <a:gd name="connsiteY3" fmla="*/ 4940210 h 5397410"/>
              <a:gd name="connsiteX4" fmla="*/ 0 w 6092982"/>
              <a:gd name="connsiteY4" fmla="*/ 5397410 h 5397410"/>
              <a:gd name="connsiteX0" fmla="*/ 0 w 6092982"/>
              <a:gd name="connsiteY0" fmla="*/ 5408602 h 5408602"/>
              <a:gd name="connsiteX1" fmla="*/ 11560 w 6092982"/>
              <a:gd name="connsiteY1" fmla="*/ 0 h 5408602"/>
              <a:gd name="connsiteX2" fmla="*/ 5746572 w 6092982"/>
              <a:gd name="connsiteY2" fmla="*/ 6439 h 5408602"/>
              <a:gd name="connsiteX3" fmla="*/ 6092982 w 6092982"/>
              <a:gd name="connsiteY3" fmla="*/ 4940210 h 5408602"/>
              <a:gd name="connsiteX4" fmla="*/ 0 w 6092982"/>
              <a:gd name="connsiteY4" fmla="*/ 5408602 h 5408602"/>
              <a:gd name="connsiteX0" fmla="*/ 0 w 6065273"/>
              <a:gd name="connsiteY0" fmla="*/ 5408602 h 5408602"/>
              <a:gd name="connsiteX1" fmla="*/ 11560 w 6065273"/>
              <a:gd name="connsiteY1" fmla="*/ 0 h 5408602"/>
              <a:gd name="connsiteX2" fmla="*/ 5746572 w 6065273"/>
              <a:gd name="connsiteY2" fmla="*/ 6439 h 5408602"/>
              <a:gd name="connsiteX3" fmla="*/ 6065273 w 6065273"/>
              <a:gd name="connsiteY3" fmla="*/ 4979386 h 5408602"/>
              <a:gd name="connsiteX4" fmla="*/ 0 w 6065273"/>
              <a:gd name="connsiteY4" fmla="*/ 5408602 h 5408602"/>
              <a:gd name="connsiteX0" fmla="*/ 0 w 6065273"/>
              <a:gd name="connsiteY0" fmla="*/ 5408602 h 5408602"/>
              <a:gd name="connsiteX1" fmla="*/ 11560 w 6065273"/>
              <a:gd name="connsiteY1" fmla="*/ 0 h 5408602"/>
              <a:gd name="connsiteX2" fmla="*/ 5724405 w 6065273"/>
              <a:gd name="connsiteY2" fmla="*/ 12034 h 5408602"/>
              <a:gd name="connsiteX3" fmla="*/ 6065273 w 6065273"/>
              <a:gd name="connsiteY3" fmla="*/ 4979386 h 5408602"/>
              <a:gd name="connsiteX4" fmla="*/ 0 w 6065273"/>
              <a:gd name="connsiteY4" fmla="*/ 5408602 h 5408602"/>
              <a:gd name="connsiteX0" fmla="*/ 0 w 6065273"/>
              <a:gd name="connsiteY0" fmla="*/ 5408602 h 5408602"/>
              <a:gd name="connsiteX1" fmla="*/ 11560 w 6065273"/>
              <a:gd name="connsiteY1" fmla="*/ 0 h 5408602"/>
              <a:gd name="connsiteX2" fmla="*/ 5724405 w 6065273"/>
              <a:gd name="connsiteY2" fmla="*/ 841 h 5408602"/>
              <a:gd name="connsiteX3" fmla="*/ 6065273 w 6065273"/>
              <a:gd name="connsiteY3" fmla="*/ 4979386 h 5408602"/>
              <a:gd name="connsiteX4" fmla="*/ 0 w 6065273"/>
              <a:gd name="connsiteY4" fmla="*/ 5408602 h 5408602"/>
              <a:gd name="connsiteX0" fmla="*/ 693 w 6065966"/>
              <a:gd name="connsiteY0" fmla="*/ 5408602 h 5408602"/>
              <a:gd name="connsiteX1" fmla="*/ 1170 w 6065966"/>
              <a:gd name="connsiteY1" fmla="*/ 0 h 5408602"/>
              <a:gd name="connsiteX2" fmla="*/ 5725098 w 6065966"/>
              <a:gd name="connsiteY2" fmla="*/ 841 h 5408602"/>
              <a:gd name="connsiteX3" fmla="*/ 6065966 w 6065966"/>
              <a:gd name="connsiteY3" fmla="*/ 4979386 h 5408602"/>
              <a:gd name="connsiteX4" fmla="*/ 693 w 6065966"/>
              <a:gd name="connsiteY4" fmla="*/ 5408602 h 5408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5966" h="5408602">
                <a:moveTo>
                  <a:pt x="693" y="5408602"/>
                </a:moveTo>
                <a:cubicBezTo>
                  <a:pt x="4546" y="3609465"/>
                  <a:pt x="-2683" y="1799137"/>
                  <a:pt x="1170" y="0"/>
                </a:cubicBezTo>
                <a:lnTo>
                  <a:pt x="5725098" y="841"/>
                </a:lnTo>
                <a:lnTo>
                  <a:pt x="6065966" y="4979386"/>
                </a:lnTo>
                <a:lnTo>
                  <a:pt x="693" y="5408602"/>
                </a:lnTo>
                <a:close/>
              </a:path>
            </a:pathLst>
          </a:custGeom>
          <a:ln>
            <a:noFill/>
          </a:ln>
        </p:spPr>
        <p:txBody>
          <a:bodyPr rtlCol="0" anchor="ctr" anchorCtr="0">
            <a:normAutofit/>
          </a:bodyPr>
          <a:lstStyle>
            <a:lvl1pPr marL="0" indent="0" algn="ctr">
              <a:buNone/>
              <a:defRPr sz="483"/>
            </a:lvl1pPr>
          </a:lstStyle>
          <a:p>
            <a:pPr rtl="0"/>
            <a:r>
              <a:rPr lang="en-US" noProof="0"/>
              <a:t>Click icon to add picture</a:t>
            </a:r>
            <a:endParaRPr lang="en-GB" noProof="0"/>
          </a:p>
        </p:txBody>
      </p:sp>
    </p:spTree>
    <p:extLst>
      <p:ext uri="{BB962C8B-B14F-4D97-AF65-F5344CB8AC3E}">
        <p14:creationId xmlns:p14="http://schemas.microsoft.com/office/powerpoint/2010/main" val="42142481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wo Content with Subtitle">
    <p:spTree>
      <p:nvGrpSpPr>
        <p:cNvPr id="1" name=""/>
        <p:cNvGrpSpPr/>
        <p:nvPr/>
      </p:nvGrpSpPr>
      <p:grpSpPr>
        <a:xfrm>
          <a:off x="0" y="0"/>
          <a:ext cx="0" cy="0"/>
          <a:chOff x="0" y="0"/>
          <a:chExt cx="0" cy="0"/>
        </a:xfrm>
      </p:grpSpPr>
      <p:grpSp>
        <p:nvGrpSpPr>
          <p:cNvPr id="18" name="Graphic 16">
            <a:extLst>
              <a:ext uri="{FF2B5EF4-FFF2-40B4-BE49-F238E27FC236}">
                <a16:creationId xmlns:a16="http://schemas.microsoft.com/office/drawing/2014/main" id="{6E486D59-536F-433A-BA1F-E5D8171D28EE}"/>
              </a:ext>
            </a:extLst>
          </p:cNvPr>
          <p:cNvGrpSpPr/>
          <p:nvPr userDrawn="1"/>
        </p:nvGrpSpPr>
        <p:grpSpPr>
          <a:xfrm>
            <a:off x="10358783" y="11923175"/>
            <a:ext cx="1166790" cy="2207277"/>
            <a:chOff x="5626893" y="3026568"/>
            <a:chExt cx="937260" cy="800760"/>
          </a:xfrm>
        </p:grpSpPr>
        <p:sp>
          <p:nvSpPr>
            <p:cNvPr id="19" name="Freeform: Shape 18">
              <a:extLst>
                <a:ext uri="{FF2B5EF4-FFF2-40B4-BE49-F238E27FC236}">
                  <a16:creationId xmlns:a16="http://schemas.microsoft.com/office/drawing/2014/main" id="{A58001F8-106A-42FB-834D-9A42C409CE0E}"/>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pPr rtl="0"/>
              <a:endParaRPr lang="en-GB" sz="621" noProof="0"/>
            </a:p>
          </p:txBody>
        </p:sp>
        <p:sp>
          <p:nvSpPr>
            <p:cNvPr id="20" name="Freeform: Shape 19">
              <a:extLst>
                <a:ext uri="{FF2B5EF4-FFF2-40B4-BE49-F238E27FC236}">
                  <a16:creationId xmlns:a16="http://schemas.microsoft.com/office/drawing/2014/main" id="{12C44DFF-8C15-44EB-9668-D72BDBCAC7EB}"/>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pPr rtl="0"/>
              <a:endParaRPr lang="en-GB" sz="621" noProof="0"/>
            </a:p>
          </p:txBody>
        </p:sp>
      </p:grpSp>
      <p:sp>
        <p:nvSpPr>
          <p:cNvPr id="3" name="Text Placeholder 2">
            <a:extLst>
              <a:ext uri="{FF2B5EF4-FFF2-40B4-BE49-F238E27FC236}">
                <a16:creationId xmlns:a16="http://schemas.microsoft.com/office/drawing/2014/main" id="{69CEAA8A-68C1-422B-827F-B9BB0A5DBA9F}"/>
              </a:ext>
            </a:extLst>
          </p:cNvPr>
          <p:cNvSpPr>
            <a:spLocks noGrp="1"/>
          </p:cNvSpPr>
          <p:nvPr>
            <p:ph type="body" idx="1" hasCustomPrompt="1"/>
          </p:nvPr>
        </p:nvSpPr>
        <p:spPr>
          <a:xfrm>
            <a:off x="975858" y="5560094"/>
            <a:ext cx="4340594" cy="1260019"/>
          </a:xfrm>
        </p:spPr>
        <p:txBody>
          <a:bodyPr rtlCol="0" anchor="b">
            <a:normAutofit/>
          </a:bodyPr>
          <a:lstStyle>
            <a:lvl1pPr marL="0" indent="0">
              <a:buNone/>
              <a:defRPr sz="862" b="1">
                <a:solidFill>
                  <a:schemeClr val="tx2"/>
                </a:solidFill>
                <a:latin typeface="+mj-lt"/>
              </a:defRPr>
            </a:lvl1pPr>
            <a:lvl2pPr marL="157707" indent="0">
              <a:buNone/>
              <a:defRPr sz="690" b="1"/>
            </a:lvl2pPr>
            <a:lvl3pPr marL="315413" indent="0">
              <a:buNone/>
              <a:defRPr sz="621" b="1"/>
            </a:lvl3pPr>
            <a:lvl4pPr marL="473121" indent="0">
              <a:buNone/>
              <a:defRPr sz="552" b="1"/>
            </a:lvl4pPr>
            <a:lvl5pPr marL="630827" indent="0">
              <a:buNone/>
              <a:defRPr sz="552" b="1"/>
            </a:lvl5pPr>
            <a:lvl6pPr marL="788533" indent="0">
              <a:buNone/>
              <a:defRPr sz="552" b="1"/>
            </a:lvl6pPr>
            <a:lvl7pPr marL="946240" indent="0">
              <a:buNone/>
              <a:defRPr sz="552" b="1"/>
            </a:lvl7pPr>
            <a:lvl8pPr marL="1103947" indent="0">
              <a:buNone/>
              <a:defRPr sz="552" b="1"/>
            </a:lvl8pPr>
            <a:lvl9pPr marL="1261654" indent="0">
              <a:buNone/>
              <a:defRPr sz="552" b="1"/>
            </a:lvl9pPr>
          </a:lstStyle>
          <a:p>
            <a:pPr lvl="0" rtl="0"/>
            <a:r>
              <a:rPr lang="en-GB" noProof="0"/>
              <a:t>Section 1 Title</a:t>
            </a:r>
          </a:p>
        </p:txBody>
      </p:sp>
      <p:sp>
        <p:nvSpPr>
          <p:cNvPr id="4" name="Content Placeholder 3">
            <a:extLst>
              <a:ext uri="{FF2B5EF4-FFF2-40B4-BE49-F238E27FC236}">
                <a16:creationId xmlns:a16="http://schemas.microsoft.com/office/drawing/2014/main" id="{C7EF9F20-7EC3-4301-8D75-2F88B498A5B5}"/>
              </a:ext>
            </a:extLst>
          </p:cNvPr>
          <p:cNvSpPr>
            <a:spLocks noGrp="1"/>
          </p:cNvSpPr>
          <p:nvPr>
            <p:ph sz="half" idx="2"/>
          </p:nvPr>
        </p:nvSpPr>
        <p:spPr>
          <a:xfrm>
            <a:off x="973409" y="6820107"/>
            <a:ext cx="4321447" cy="4854397"/>
          </a:xfrm>
        </p:spPr>
        <p:txBody>
          <a:bodyPr rtlCol="0">
            <a:normAutofit/>
          </a:bodyPr>
          <a:lstStyle>
            <a:lvl1pPr>
              <a:buClr>
                <a:schemeClr val="accent2"/>
              </a:buClr>
              <a:defRPr sz="552">
                <a:latin typeface="+mn-lt"/>
              </a:defRPr>
            </a:lvl1pPr>
            <a:lvl2pPr>
              <a:buClr>
                <a:schemeClr val="accent2"/>
              </a:buClr>
              <a:defRPr sz="552">
                <a:latin typeface="+mn-lt"/>
              </a:defRPr>
            </a:lvl2pPr>
            <a:lvl3pPr>
              <a:buClr>
                <a:schemeClr val="accent2"/>
              </a:buClr>
              <a:defRPr sz="552">
                <a:latin typeface="Franklin Gothic Book" panose="020B0503020102020204" pitchFamily="34" charset="0"/>
              </a:defRPr>
            </a:lvl3pPr>
            <a:lvl4pPr>
              <a:buClr>
                <a:schemeClr val="accent2"/>
              </a:buClr>
              <a:defRPr sz="552">
                <a:latin typeface="Franklin Gothic Book" panose="020B0503020102020204" pitchFamily="34" charset="0"/>
              </a:defRPr>
            </a:lvl4pPr>
            <a:lvl5pPr>
              <a:buClr>
                <a:schemeClr val="accent2"/>
              </a:buClr>
              <a:defRPr sz="552">
                <a:latin typeface="Franklin Gothic Book" panose="020B0503020102020204" pitchFamily="34" charset="0"/>
              </a:defRPr>
            </a:lvl5pPr>
          </a:lstStyle>
          <a:p>
            <a:pPr lvl="0" rtl="0"/>
            <a:r>
              <a:rPr lang="en-US" noProof="0"/>
              <a:t>Click to edit Master text styles</a:t>
            </a:r>
          </a:p>
          <a:p>
            <a:pPr lvl="1" rtl="0"/>
            <a:r>
              <a:rPr lang="en-US" noProof="0"/>
              <a:t>Second level</a:t>
            </a:r>
          </a:p>
        </p:txBody>
      </p:sp>
      <p:sp>
        <p:nvSpPr>
          <p:cNvPr id="8" name="Footer Placeholder 7">
            <a:extLst>
              <a:ext uri="{FF2B5EF4-FFF2-40B4-BE49-F238E27FC236}">
                <a16:creationId xmlns:a16="http://schemas.microsoft.com/office/drawing/2014/main" id="{701F359F-D118-4F66-A9AB-3A95DC285386}"/>
              </a:ext>
            </a:extLst>
          </p:cNvPr>
          <p:cNvSpPr>
            <a:spLocks noGrp="1"/>
          </p:cNvSpPr>
          <p:nvPr>
            <p:ph type="ftr" sz="quarter" idx="11"/>
          </p:nvPr>
        </p:nvSpPr>
        <p:spPr/>
        <p:txBody>
          <a:bodyPr rtlCol="0"/>
          <a:lstStyle/>
          <a:p>
            <a:pPr rtl="0"/>
            <a:r>
              <a:rPr lang="en-GB" noProof="0"/>
              <a:t>ADD A FOOTER</a:t>
            </a:r>
          </a:p>
        </p:txBody>
      </p:sp>
      <p:sp>
        <p:nvSpPr>
          <p:cNvPr id="9" name="Slide Number Placeholder 8">
            <a:extLst>
              <a:ext uri="{FF2B5EF4-FFF2-40B4-BE49-F238E27FC236}">
                <a16:creationId xmlns:a16="http://schemas.microsoft.com/office/drawing/2014/main" id="{068CC05F-AFDC-44E7-8014-867EBAC64F3F}"/>
              </a:ext>
            </a:extLst>
          </p:cNvPr>
          <p:cNvSpPr>
            <a:spLocks noGrp="1"/>
          </p:cNvSpPr>
          <p:nvPr>
            <p:ph type="sldNum" sz="quarter" idx="12"/>
          </p:nvPr>
        </p:nvSpPr>
        <p:spPr/>
        <p:txBody>
          <a:bodyPr rtlCol="0"/>
          <a:lstStyle/>
          <a:p>
            <a:pPr rtl="0"/>
            <a:fld id="{98C0CDE5-970C-4CC4-BF43-0DA127E73E82}" type="slidenum">
              <a:rPr lang="en-GB" noProof="0" smtClean="0"/>
              <a:t>‹#›</a:t>
            </a:fld>
            <a:endParaRPr lang="en-GB" noProof="0"/>
          </a:p>
        </p:txBody>
      </p:sp>
      <p:sp>
        <p:nvSpPr>
          <p:cNvPr id="10" name="Graphic 23">
            <a:extLst>
              <a:ext uri="{FF2B5EF4-FFF2-40B4-BE49-F238E27FC236}">
                <a16:creationId xmlns:a16="http://schemas.microsoft.com/office/drawing/2014/main" id="{69BE7BF4-3069-409E-BFA9-64375BC3D04B}"/>
              </a:ext>
            </a:extLst>
          </p:cNvPr>
          <p:cNvSpPr/>
          <p:nvPr userDrawn="1"/>
        </p:nvSpPr>
        <p:spPr>
          <a:xfrm>
            <a:off x="-23166" y="2038762"/>
            <a:ext cx="4340594" cy="2600353"/>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pPr rtl="0"/>
            <a:endParaRPr lang="en-GB" sz="621" noProof="0"/>
          </a:p>
        </p:txBody>
      </p:sp>
      <p:sp>
        <p:nvSpPr>
          <p:cNvPr id="11" name="Graphic 6">
            <a:extLst>
              <a:ext uri="{FF2B5EF4-FFF2-40B4-BE49-F238E27FC236}">
                <a16:creationId xmlns:a16="http://schemas.microsoft.com/office/drawing/2014/main" id="{F3C766CD-B979-4D7C-8A2C-417E79767E3A}"/>
              </a:ext>
            </a:extLst>
          </p:cNvPr>
          <p:cNvSpPr/>
          <p:nvPr userDrawn="1"/>
        </p:nvSpPr>
        <p:spPr>
          <a:xfrm>
            <a:off x="-24684" y="1232978"/>
            <a:ext cx="4616241" cy="3428200"/>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pPr rtl="0"/>
            <a:endParaRPr lang="en-GB" sz="621" noProof="0"/>
          </a:p>
        </p:txBody>
      </p:sp>
      <p:sp>
        <p:nvSpPr>
          <p:cNvPr id="13" name="Title 1">
            <a:extLst>
              <a:ext uri="{FF2B5EF4-FFF2-40B4-BE49-F238E27FC236}">
                <a16:creationId xmlns:a16="http://schemas.microsoft.com/office/drawing/2014/main" id="{D10447CE-8352-418F-9BA9-B6C2160B9376}"/>
              </a:ext>
            </a:extLst>
          </p:cNvPr>
          <p:cNvSpPr>
            <a:spLocks noGrp="1"/>
          </p:cNvSpPr>
          <p:nvPr>
            <p:ph type="title" hasCustomPrompt="1"/>
          </p:nvPr>
        </p:nvSpPr>
        <p:spPr>
          <a:xfrm rot="-360000">
            <a:off x="784816" y="1783368"/>
            <a:ext cx="3707212" cy="2188992"/>
          </a:xfrm>
        </p:spPr>
        <p:txBody>
          <a:bodyPr rtlCol="0"/>
          <a:lstStyle>
            <a:lvl1pPr>
              <a:defRPr>
                <a:solidFill>
                  <a:schemeClr val="bg1"/>
                </a:solidFill>
              </a:defRPr>
            </a:lvl1pPr>
          </a:lstStyle>
          <a:p>
            <a:pPr rtl="0"/>
            <a:r>
              <a:rPr lang="en-GB" noProof="0"/>
              <a:t>Comparison</a:t>
            </a:r>
          </a:p>
        </p:txBody>
      </p:sp>
      <p:sp>
        <p:nvSpPr>
          <p:cNvPr id="15" name="Text Placeholder 2">
            <a:extLst>
              <a:ext uri="{FF2B5EF4-FFF2-40B4-BE49-F238E27FC236}">
                <a16:creationId xmlns:a16="http://schemas.microsoft.com/office/drawing/2014/main" id="{D440566B-A9B8-43D7-AF31-EC51D5850D00}"/>
              </a:ext>
            </a:extLst>
          </p:cNvPr>
          <p:cNvSpPr>
            <a:spLocks noGrp="1"/>
          </p:cNvSpPr>
          <p:nvPr>
            <p:ph type="body" idx="13" hasCustomPrompt="1"/>
          </p:nvPr>
        </p:nvSpPr>
        <p:spPr>
          <a:xfrm>
            <a:off x="5865475" y="5560094"/>
            <a:ext cx="4796433" cy="1260019"/>
          </a:xfrm>
        </p:spPr>
        <p:txBody>
          <a:bodyPr rtlCol="0" anchor="b">
            <a:normAutofit/>
          </a:bodyPr>
          <a:lstStyle>
            <a:lvl1pPr marL="0" indent="0">
              <a:buNone/>
              <a:defRPr sz="862" b="1">
                <a:solidFill>
                  <a:schemeClr val="tx2"/>
                </a:solidFill>
                <a:latin typeface="+mj-lt"/>
              </a:defRPr>
            </a:lvl1pPr>
            <a:lvl2pPr marL="157707" indent="0">
              <a:buNone/>
              <a:defRPr sz="690" b="1"/>
            </a:lvl2pPr>
            <a:lvl3pPr marL="315413" indent="0">
              <a:buNone/>
              <a:defRPr sz="621" b="1"/>
            </a:lvl3pPr>
            <a:lvl4pPr marL="473121" indent="0">
              <a:buNone/>
              <a:defRPr sz="552" b="1"/>
            </a:lvl4pPr>
            <a:lvl5pPr marL="630827" indent="0">
              <a:buNone/>
              <a:defRPr sz="552" b="1"/>
            </a:lvl5pPr>
            <a:lvl6pPr marL="788533" indent="0">
              <a:buNone/>
              <a:defRPr sz="552" b="1"/>
            </a:lvl6pPr>
            <a:lvl7pPr marL="946240" indent="0">
              <a:buNone/>
              <a:defRPr sz="552" b="1"/>
            </a:lvl7pPr>
            <a:lvl8pPr marL="1103947" indent="0">
              <a:buNone/>
              <a:defRPr sz="552" b="1"/>
            </a:lvl8pPr>
            <a:lvl9pPr marL="1261654" indent="0">
              <a:buNone/>
              <a:defRPr sz="552" b="1"/>
            </a:lvl9pPr>
          </a:lstStyle>
          <a:p>
            <a:pPr lvl="0" rtl="0"/>
            <a:r>
              <a:rPr lang="en-GB" noProof="0"/>
              <a:t>Section 1 Title</a:t>
            </a:r>
          </a:p>
        </p:txBody>
      </p:sp>
      <p:sp>
        <p:nvSpPr>
          <p:cNvPr id="16" name="Content Placeholder 3">
            <a:extLst>
              <a:ext uri="{FF2B5EF4-FFF2-40B4-BE49-F238E27FC236}">
                <a16:creationId xmlns:a16="http://schemas.microsoft.com/office/drawing/2014/main" id="{159211AA-05DE-48A1-97CC-3BE597E71490}"/>
              </a:ext>
            </a:extLst>
          </p:cNvPr>
          <p:cNvSpPr>
            <a:spLocks noGrp="1"/>
          </p:cNvSpPr>
          <p:nvPr>
            <p:ph sz="half" idx="14"/>
          </p:nvPr>
        </p:nvSpPr>
        <p:spPr>
          <a:xfrm>
            <a:off x="5865475" y="6820107"/>
            <a:ext cx="4793978" cy="4854397"/>
          </a:xfrm>
        </p:spPr>
        <p:txBody>
          <a:bodyPr rtlCol="0">
            <a:normAutofit/>
          </a:bodyPr>
          <a:lstStyle>
            <a:lvl1pPr>
              <a:buClr>
                <a:schemeClr val="accent2"/>
              </a:buClr>
              <a:defRPr sz="552">
                <a:latin typeface="+mn-lt"/>
              </a:defRPr>
            </a:lvl1pPr>
            <a:lvl2pPr>
              <a:buClr>
                <a:schemeClr val="accent2"/>
              </a:buClr>
              <a:defRPr sz="552">
                <a:latin typeface="+mn-lt"/>
              </a:defRPr>
            </a:lvl2pPr>
            <a:lvl3pPr>
              <a:buClr>
                <a:schemeClr val="accent2"/>
              </a:buClr>
              <a:defRPr sz="552">
                <a:latin typeface="Franklin Gothic Book" panose="020B0503020102020204" pitchFamily="34" charset="0"/>
              </a:defRPr>
            </a:lvl3pPr>
            <a:lvl4pPr>
              <a:buClr>
                <a:schemeClr val="accent2"/>
              </a:buClr>
              <a:defRPr sz="552">
                <a:latin typeface="Franklin Gothic Book" panose="020B0503020102020204" pitchFamily="34" charset="0"/>
              </a:defRPr>
            </a:lvl4pPr>
            <a:lvl5pPr>
              <a:buClr>
                <a:schemeClr val="accent2"/>
              </a:buClr>
              <a:defRPr sz="552">
                <a:latin typeface="Franklin Gothic Book" panose="020B0503020102020204" pitchFamily="34" charset="0"/>
              </a:defRPr>
            </a:lvl5pPr>
          </a:lstStyle>
          <a:p>
            <a:pPr lvl="0" rtl="0"/>
            <a:r>
              <a:rPr lang="en-US" noProof="0"/>
              <a:t>Click to edit Master text styles</a:t>
            </a:r>
          </a:p>
          <a:p>
            <a:pPr lvl="1" rtl="0"/>
            <a:r>
              <a:rPr lang="en-US" noProof="0"/>
              <a:t>Second level</a:t>
            </a:r>
          </a:p>
        </p:txBody>
      </p:sp>
      <p:sp>
        <p:nvSpPr>
          <p:cNvPr id="17" name="Text Placeholder 2">
            <a:extLst>
              <a:ext uri="{FF2B5EF4-FFF2-40B4-BE49-F238E27FC236}">
                <a16:creationId xmlns:a16="http://schemas.microsoft.com/office/drawing/2014/main" id="{79FCC9E8-58D0-4280-842F-285B2710BA14}"/>
              </a:ext>
            </a:extLst>
          </p:cNvPr>
          <p:cNvSpPr>
            <a:spLocks noGrp="1"/>
          </p:cNvSpPr>
          <p:nvPr>
            <p:ph type="body" idx="15" hasCustomPrompt="1"/>
          </p:nvPr>
        </p:nvSpPr>
        <p:spPr>
          <a:xfrm>
            <a:off x="5364232" y="2886390"/>
            <a:ext cx="4916368" cy="2342435"/>
          </a:xfrm>
          <a:gradFill flip="none" rotWithShape="1">
            <a:gsLst>
              <a:gs pos="0">
                <a:schemeClr val="tx2"/>
              </a:gs>
              <a:gs pos="100000">
                <a:schemeClr val="tx1"/>
              </a:gs>
            </a:gsLst>
            <a:lin ang="0" scaled="1"/>
            <a:tileRect/>
          </a:gradFill>
        </p:spPr>
        <p:txBody>
          <a:bodyPr lIns="144000" tIns="108000" rIns="108000" bIns="108000" rtlCol="0" anchor="ctr" anchorCtr="0">
            <a:normAutofit/>
          </a:bodyPr>
          <a:lstStyle>
            <a:lvl1pPr marL="0" indent="0">
              <a:buNone/>
              <a:defRPr sz="690" b="1">
                <a:solidFill>
                  <a:schemeClr val="bg1"/>
                </a:solidFill>
              </a:defRPr>
            </a:lvl1pPr>
            <a:lvl2pPr marL="157707" indent="0">
              <a:buNone/>
              <a:defRPr sz="690">
                <a:solidFill>
                  <a:schemeClr val="tx1">
                    <a:tint val="75000"/>
                  </a:schemeClr>
                </a:solidFill>
              </a:defRPr>
            </a:lvl2pPr>
            <a:lvl3pPr marL="315413" indent="0">
              <a:buNone/>
              <a:defRPr sz="621">
                <a:solidFill>
                  <a:schemeClr val="tx1">
                    <a:tint val="75000"/>
                  </a:schemeClr>
                </a:solidFill>
              </a:defRPr>
            </a:lvl3pPr>
            <a:lvl4pPr marL="473121" indent="0">
              <a:buNone/>
              <a:defRPr sz="552">
                <a:solidFill>
                  <a:schemeClr val="tx1">
                    <a:tint val="75000"/>
                  </a:schemeClr>
                </a:solidFill>
              </a:defRPr>
            </a:lvl4pPr>
            <a:lvl5pPr marL="630827" indent="0">
              <a:buNone/>
              <a:defRPr sz="552">
                <a:solidFill>
                  <a:schemeClr val="tx1">
                    <a:tint val="75000"/>
                  </a:schemeClr>
                </a:solidFill>
              </a:defRPr>
            </a:lvl5pPr>
            <a:lvl6pPr marL="788533" indent="0">
              <a:buNone/>
              <a:defRPr sz="552">
                <a:solidFill>
                  <a:schemeClr val="tx1">
                    <a:tint val="75000"/>
                  </a:schemeClr>
                </a:solidFill>
              </a:defRPr>
            </a:lvl6pPr>
            <a:lvl7pPr marL="946240" indent="0">
              <a:buNone/>
              <a:defRPr sz="552">
                <a:solidFill>
                  <a:schemeClr val="tx1">
                    <a:tint val="75000"/>
                  </a:schemeClr>
                </a:solidFill>
              </a:defRPr>
            </a:lvl7pPr>
            <a:lvl8pPr marL="1103947" indent="0">
              <a:buNone/>
              <a:defRPr sz="552">
                <a:solidFill>
                  <a:schemeClr val="tx1">
                    <a:tint val="75000"/>
                  </a:schemeClr>
                </a:solidFill>
              </a:defRPr>
            </a:lvl8pPr>
            <a:lvl9pPr marL="1261654" indent="0">
              <a:buNone/>
              <a:defRPr sz="552">
                <a:solidFill>
                  <a:schemeClr val="tx1">
                    <a:tint val="75000"/>
                  </a:schemeClr>
                </a:solidFill>
              </a:defRPr>
            </a:lvl9pPr>
          </a:lstStyle>
          <a:p>
            <a:pPr lvl="0" rtl="0"/>
            <a:r>
              <a:rPr lang="en-GB" noProof="0"/>
              <a:t>EDIT MASTER TEXT STYLES</a:t>
            </a:r>
          </a:p>
        </p:txBody>
      </p:sp>
      <p:sp>
        <p:nvSpPr>
          <p:cNvPr id="22" name="Freeform: Shape 21">
            <a:extLst>
              <a:ext uri="{FF2B5EF4-FFF2-40B4-BE49-F238E27FC236}">
                <a16:creationId xmlns:a16="http://schemas.microsoft.com/office/drawing/2014/main" id="{0313A844-31D3-4D0D-8043-C498865AF65B}"/>
              </a:ext>
            </a:extLst>
          </p:cNvPr>
          <p:cNvSpPr/>
          <p:nvPr/>
        </p:nvSpPr>
        <p:spPr>
          <a:xfrm>
            <a:off x="3969525" y="11882165"/>
            <a:ext cx="1740602" cy="2534137"/>
          </a:xfrm>
          <a:custGeom>
            <a:avLst/>
            <a:gdLst>
              <a:gd name="connsiteX0" fmla="*/ 1838211 w 1842057"/>
              <a:gd name="connsiteY0" fmla="*/ 12668 h 1206865"/>
              <a:gd name="connsiteX1" fmla="*/ 1156014 w 1842057"/>
              <a:gd name="connsiteY1" fmla="*/ 331534 h 1206865"/>
              <a:gd name="connsiteX2" fmla="*/ 12668 w 1842057"/>
              <a:gd name="connsiteY2" fmla="*/ 1200477 h 1206865"/>
              <a:gd name="connsiteX3" fmla="*/ 557663 w 1842057"/>
              <a:gd name="connsiteY3" fmla="*/ 1200477 h 1206865"/>
              <a:gd name="connsiteX4" fmla="*/ 1389765 w 1842057"/>
              <a:gd name="connsiteY4" fmla="*/ 576719 h 12068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42057" h="1206865">
                <a:moveTo>
                  <a:pt x="1838211" y="12668"/>
                </a:moveTo>
                <a:lnTo>
                  <a:pt x="1156014" y="331534"/>
                </a:lnTo>
                <a:lnTo>
                  <a:pt x="12668" y="1200477"/>
                </a:lnTo>
                <a:lnTo>
                  <a:pt x="557663" y="1200477"/>
                </a:lnTo>
                <a:lnTo>
                  <a:pt x="1389765" y="576719"/>
                </a:lnTo>
                <a:close/>
              </a:path>
            </a:pathLst>
          </a:custGeom>
          <a:gradFill>
            <a:gsLst>
              <a:gs pos="0">
                <a:schemeClr val="bg2">
                  <a:alpha val="5000"/>
                </a:schemeClr>
              </a:gs>
              <a:gs pos="100000">
                <a:schemeClr val="bg2">
                  <a:alpha val="20000"/>
                </a:schemeClr>
              </a:gs>
            </a:gsLst>
            <a:lin ang="8340000" scaled="0"/>
          </a:gradFill>
          <a:ln w="12664" cap="flat">
            <a:noFill/>
            <a:prstDash val="solid"/>
            <a:miter/>
          </a:ln>
        </p:spPr>
        <p:txBody>
          <a:bodyPr rtlCol="0" anchor="ctr"/>
          <a:lstStyle/>
          <a:p>
            <a:pPr rtl="0"/>
            <a:endParaRPr lang="en-GB" sz="621" noProof="0"/>
          </a:p>
        </p:txBody>
      </p:sp>
      <p:sp>
        <p:nvSpPr>
          <p:cNvPr id="23" name="Freeform: Shape 22">
            <a:extLst>
              <a:ext uri="{FF2B5EF4-FFF2-40B4-BE49-F238E27FC236}">
                <a16:creationId xmlns:a16="http://schemas.microsoft.com/office/drawing/2014/main" id="{8948DAA4-D083-418A-B253-F1F56A7613B3}"/>
              </a:ext>
            </a:extLst>
          </p:cNvPr>
          <p:cNvSpPr/>
          <p:nvPr/>
        </p:nvSpPr>
        <p:spPr>
          <a:xfrm>
            <a:off x="4163995" y="11599401"/>
            <a:ext cx="1932667" cy="2827565"/>
          </a:xfrm>
          <a:custGeom>
            <a:avLst/>
            <a:gdLst>
              <a:gd name="connsiteX0" fmla="*/ 12668 w 2045319"/>
              <a:gd name="connsiteY0" fmla="*/ 1335138 h 1346607"/>
              <a:gd name="connsiteX1" fmla="*/ 705027 w 2045319"/>
              <a:gd name="connsiteY1" fmla="*/ 1335138 h 1346607"/>
              <a:gd name="connsiteX2" fmla="*/ 2044013 w 2045319"/>
              <a:gd name="connsiteY2" fmla="*/ 342968 h 1346607"/>
              <a:gd name="connsiteX3" fmla="*/ 1800099 w 2045319"/>
              <a:gd name="connsiteY3" fmla="*/ 12668 h 1346607"/>
            </a:gdLst>
            <a:ahLst/>
            <a:cxnLst>
              <a:cxn ang="0">
                <a:pos x="connsiteX0" y="connsiteY0"/>
              </a:cxn>
              <a:cxn ang="0">
                <a:pos x="connsiteX1" y="connsiteY1"/>
              </a:cxn>
              <a:cxn ang="0">
                <a:pos x="connsiteX2" y="connsiteY2"/>
              </a:cxn>
              <a:cxn ang="0">
                <a:pos x="connsiteX3" y="connsiteY3"/>
              </a:cxn>
            </a:cxnLst>
            <a:rect l="l" t="t" r="r" b="b"/>
            <a:pathLst>
              <a:path w="2045319" h="1346607">
                <a:moveTo>
                  <a:pt x="12668" y="1335138"/>
                </a:moveTo>
                <a:lnTo>
                  <a:pt x="705027" y="1335138"/>
                </a:lnTo>
                <a:lnTo>
                  <a:pt x="2044013" y="342968"/>
                </a:lnTo>
                <a:lnTo>
                  <a:pt x="1800099" y="12668"/>
                </a:lnTo>
                <a:close/>
              </a:path>
            </a:pathLst>
          </a:custGeom>
          <a:blipFill>
            <a:blip r:embed="rId2"/>
            <a:srcRect/>
            <a:stretch>
              <a:fillRect l="-51458" t="10702" r="5240" b="-85592"/>
            </a:stretch>
          </a:blipFill>
          <a:ln w="12664" cap="flat">
            <a:noFill/>
            <a:prstDash val="solid"/>
            <a:miter/>
          </a:ln>
        </p:spPr>
        <p:txBody>
          <a:bodyPr rtlCol="0" anchor="ctr"/>
          <a:lstStyle/>
          <a:p>
            <a:pPr rtl="0"/>
            <a:endParaRPr lang="en-GB" sz="621" noProof="0"/>
          </a:p>
        </p:txBody>
      </p:sp>
    </p:spTree>
    <p:extLst>
      <p:ext uri="{BB962C8B-B14F-4D97-AF65-F5344CB8AC3E}">
        <p14:creationId xmlns:p14="http://schemas.microsoft.com/office/powerpoint/2010/main" val="35389701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hart Slide">
    <p:spTree>
      <p:nvGrpSpPr>
        <p:cNvPr id="1" name=""/>
        <p:cNvGrpSpPr/>
        <p:nvPr/>
      </p:nvGrpSpPr>
      <p:grpSpPr>
        <a:xfrm>
          <a:off x="0" y="0"/>
          <a:ext cx="0" cy="0"/>
          <a:chOff x="0" y="0"/>
          <a:chExt cx="0" cy="0"/>
        </a:xfrm>
      </p:grpSpPr>
      <p:grpSp>
        <p:nvGrpSpPr>
          <p:cNvPr id="11" name="Graphic 16">
            <a:extLst>
              <a:ext uri="{FF2B5EF4-FFF2-40B4-BE49-F238E27FC236}">
                <a16:creationId xmlns:a16="http://schemas.microsoft.com/office/drawing/2014/main" id="{B60BB307-3064-4D46-AE82-15CA1D9BE735}"/>
              </a:ext>
            </a:extLst>
          </p:cNvPr>
          <p:cNvGrpSpPr/>
          <p:nvPr userDrawn="1"/>
        </p:nvGrpSpPr>
        <p:grpSpPr>
          <a:xfrm>
            <a:off x="10358783" y="11923175"/>
            <a:ext cx="1166790" cy="2207277"/>
            <a:chOff x="5626893" y="3026568"/>
            <a:chExt cx="937260" cy="800760"/>
          </a:xfrm>
        </p:grpSpPr>
        <p:sp>
          <p:nvSpPr>
            <p:cNvPr id="12" name="Freeform: Shape 11">
              <a:extLst>
                <a:ext uri="{FF2B5EF4-FFF2-40B4-BE49-F238E27FC236}">
                  <a16:creationId xmlns:a16="http://schemas.microsoft.com/office/drawing/2014/main" id="{9DAB6FE2-646C-4695-8D30-E1DE39317249}"/>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pPr rtl="0"/>
              <a:endParaRPr lang="en-GB" sz="621" noProof="0"/>
            </a:p>
          </p:txBody>
        </p:sp>
        <p:sp>
          <p:nvSpPr>
            <p:cNvPr id="13" name="Freeform: Shape 12">
              <a:extLst>
                <a:ext uri="{FF2B5EF4-FFF2-40B4-BE49-F238E27FC236}">
                  <a16:creationId xmlns:a16="http://schemas.microsoft.com/office/drawing/2014/main" id="{976E69ED-76D2-4B8A-8765-1427707E4A74}"/>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pPr rtl="0"/>
              <a:endParaRPr lang="en-GB" sz="621" noProof="0"/>
            </a:p>
          </p:txBody>
        </p:sp>
      </p:grpSp>
      <p:sp>
        <p:nvSpPr>
          <p:cNvPr id="4" name="Footer Placeholder 3">
            <a:extLst>
              <a:ext uri="{FF2B5EF4-FFF2-40B4-BE49-F238E27FC236}">
                <a16:creationId xmlns:a16="http://schemas.microsoft.com/office/drawing/2014/main" id="{E0C30E6F-5F7C-4623-959A-EDA2C1A2EB4E}"/>
              </a:ext>
            </a:extLst>
          </p:cNvPr>
          <p:cNvSpPr>
            <a:spLocks noGrp="1"/>
          </p:cNvSpPr>
          <p:nvPr>
            <p:ph type="ftr" sz="quarter" idx="11"/>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62573551-4EA7-404B-948A-28090F9E61D6}"/>
              </a:ext>
            </a:extLst>
          </p:cNvPr>
          <p:cNvSpPr>
            <a:spLocks noGrp="1"/>
          </p:cNvSpPr>
          <p:nvPr>
            <p:ph type="sldNum" sz="quarter" idx="12"/>
          </p:nvPr>
        </p:nvSpPr>
        <p:spPr/>
        <p:txBody>
          <a:bodyPr rtlCol="0"/>
          <a:lstStyle/>
          <a:p>
            <a:pPr rtl="0"/>
            <a:fld id="{98C0CDE5-970C-4CC4-BF43-0DA127E73E82}" type="slidenum">
              <a:rPr lang="en-GB" noProof="0" smtClean="0"/>
              <a:t>‹#›</a:t>
            </a:fld>
            <a:endParaRPr lang="en-GB" noProof="0"/>
          </a:p>
        </p:txBody>
      </p:sp>
      <p:sp>
        <p:nvSpPr>
          <p:cNvPr id="6" name="Graphic 23">
            <a:extLst>
              <a:ext uri="{FF2B5EF4-FFF2-40B4-BE49-F238E27FC236}">
                <a16:creationId xmlns:a16="http://schemas.microsoft.com/office/drawing/2014/main" id="{57F9D15F-8288-4CF9-838D-E3CCC810BAB0}"/>
              </a:ext>
            </a:extLst>
          </p:cNvPr>
          <p:cNvSpPr/>
          <p:nvPr userDrawn="1"/>
        </p:nvSpPr>
        <p:spPr>
          <a:xfrm>
            <a:off x="-23166" y="2038762"/>
            <a:ext cx="4340594" cy="2600353"/>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pPr rtl="0"/>
            <a:endParaRPr lang="en-GB" sz="621" noProof="0"/>
          </a:p>
        </p:txBody>
      </p:sp>
      <p:sp>
        <p:nvSpPr>
          <p:cNvPr id="7" name="Graphic 6">
            <a:extLst>
              <a:ext uri="{FF2B5EF4-FFF2-40B4-BE49-F238E27FC236}">
                <a16:creationId xmlns:a16="http://schemas.microsoft.com/office/drawing/2014/main" id="{69BD19F0-DB53-4C3C-9AE7-E26492A1112E}"/>
              </a:ext>
            </a:extLst>
          </p:cNvPr>
          <p:cNvSpPr/>
          <p:nvPr userDrawn="1"/>
        </p:nvSpPr>
        <p:spPr>
          <a:xfrm>
            <a:off x="-24684" y="1232978"/>
            <a:ext cx="4616241" cy="3428200"/>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pPr rtl="0"/>
            <a:endParaRPr lang="en-GB" sz="621" noProof="0"/>
          </a:p>
        </p:txBody>
      </p:sp>
      <p:sp>
        <p:nvSpPr>
          <p:cNvPr id="9" name="Title 1">
            <a:extLst>
              <a:ext uri="{FF2B5EF4-FFF2-40B4-BE49-F238E27FC236}">
                <a16:creationId xmlns:a16="http://schemas.microsoft.com/office/drawing/2014/main" id="{C4A611E3-53E2-4E99-8C39-155C3C48E5D4}"/>
              </a:ext>
            </a:extLst>
          </p:cNvPr>
          <p:cNvSpPr>
            <a:spLocks noGrp="1"/>
          </p:cNvSpPr>
          <p:nvPr>
            <p:ph type="title" hasCustomPrompt="1"/>
          </p:nvPr>
        </p:nvSpPr>
        <p:spPr>
          <a:xfrm rot="-360000">
            <a:off x="791724" y="1769498"/>
            <a:ext cx="3742563" cy="2228924"/>
          </a:xfrm>
        </p:spPr>
        <p:txBody>
          <a:bodyPr rtlCol="0"/>
          <a:lstStyle>
            <a:lvl1pPr>
              <a:defRPr>
                <a:solidFill>
                  <a:schemeClr val="bg1"/>
                </a:solidFill>
              </a:defRPr>
            </a:lvl1pPr>
          </a:lstStyle>
          <a:p>
            <a:pPr rtl="0"/>
            <a:r>
              <a:rPr lang="en-GB" noProof="0"/>
              <a:t>Chart Slide</a:t>
            </a:r>
          </a:p>
        </p:txBody>
      </p:sp>
      <p:sp>
        <p:nvSpPr>
          <p:cNvPr id="10" name="Text Placeholder 2">
            <a:extLst>
              <a:ext uri="{FF2B5EF4-FFF2-40B4-BE49-F238E27FC236}">
                <a16:creationId xmlns:a16="http://schemas.microsoft.com/office/drawing/2014/main" id="{0C72696B-274F-4123-B9CF-0349B48D1822}"/>
              </a:ext>
            </a:extLst>
          </p:cNvPr>
          <p:cNvSpPr>
            <a:spLocks noGrp="1"/>
          </p:cNvSpPr>
          <p:nvPr>
            <p:ph type="body" idx="1" hasCustomPrompt="1"/>
          </p:nvPr>
        </p:nvSpPr>
        <p:spPr>
          <a:xfrm>
            <a:off x="706832" y="5786496"/>
            <a:ext cx="2574829" cy="4761670"/>
          </a:xfrm>
          <a:gradFill>
            <a:gsLst>
              <a:gs pos="0">
                <a:schemeClr val="tx2"/>
              </a:gs>
              <a:gs pos="100000">
                <a:schemeClr val="tx1"/>
              </a:gs>
            </a:gsLst>
            <a:lin ang="10800000" scaled="1"/>
          </a:gradFill>
        </p:spPr>
        <p:txBody>
          <a:bodyPr lIns="144000" tIns="108000" rIns="108000" bIns="108000" rtlCol="0" anchor="ctr" anchorCtr="0">
            <a:normAutofit/>
          </a:bodyPr>
          <a:lstStyle>
            <a:lvl1pPr marL="0" indent="0">
              <a:buNone/>
              <a:defRPr sz="690" b="1">
                <a:solidFill>
                  <a:schemeClr val="bg1"/>
                </a:solidFill>
              </a:defRPr>
            </a:lvl1pPr>
            <a:lvl2pPr marL="157707" indent="0">
              <a:buNone/>
              <a:defRPr sz="690">
                <a:solidFill>
                  <a:schemeClr val="tx1">
                    <a:tint val="75000"/>
                  </a:schemeClr>
                </a:solidFill>
              </a:defRPr>
            </a:lvl2pPr>
            <a:lvl3pPr marL="315413" indent="0">
              <a:buNone/>
              <a:defRPr sz="621">
                <a:solidFill>
                  <a:schemeClr val="tx1">
                    <a:tint val="75000"/>
                  </a:schemeClr>
                </a:solidFill>
              </a:defRPr>
            </a:lvl3pPr>
            <a:lvl4pPr marL="473121" indent="0">
              <a:buNone/>
              <a:defRPr sz="552">
                <a:solidFill>
                  <a:schemeClr val="tx1">
                    <a:tint val="75000"/>
                  </a:schemeClr>
                </a:solidFill>
              </a:defRPr>
            </a:lvl4pPr>
            <a:lvl5pPr marL="630827" indent="0">
              <a:buNone/>
              <a:defRPr sz="552">
                <a:solidFill>
                  <a:schemeClr val="tx1">
                    <a:tint val="75000"/>
                  </a:schemeClr>
                </a:solidFill>
              </a:defRPr>
            </a:lvl5pPr>
            <a:lvl6pPr marL="788533" indent="0">
              <a:buNone/>
              <a:defRPr sz="552">
                <a:solidFill>
                  <a:schemeClr val="tx1">
                    <a:tint val="75000"/>
                  </a:schemeClr>
                </a:solidFill>
              </a:defRPr>
            </a:lvl6pPr>
            <a:lvl7pPr marL="946240" indent="0">
              <a:buNone/>
              <a:defRPr sz="552">
                <a:solidFill>
                  <a:schemeClr val="tx1">
                    <a:tint val="75000"/>
                  </a:schemeClr>
                </a:solidFill>
              </a:defRPr>
            </a:lvl7pPr>
            <a:lvl8pPr marL="1103947" indent="0">
              <a:buNone/>
              <a:defRPr sz="552">
                <a:solidFill>
                  <a:schemeClr val="tx1">
                    <a:tint val="75000"/>
                  </a:schemeClr>
                </a:solidFill>
              </a:defRPr>
            </a:lvl8pPr>
            <a:lvl9pPr marL="1261654" indent="0">
              <a:buNone/>
              <a:defRPr sz="552">
                <a:solidFill>
                  <a:schemeClr val="tx1">
                    <a:tint val="75000"/>
                  </a:schemeClr>
                </a:solidFill>
              </a:defRPr>
            </a:lvl9pPr>
          </a:lstStyle>
          <a:p>
            <a:pPr lvl="0" rtl="0"/>
            <a:r>
              <a:rPr lang="en-GB" noProof="0"/>
              <a:t>EDIT MASTER TEXT STYLES</a:t>
            </a:r>
          </a:p>
        </p:txBody>
      </p:sp>
      <p:sp>
        <p:nvSpPr>
          <p:cNvPr id="23" name="Chart Placeholder 21">
            <a:extLst>
              <a:ext uri="{FF2B5EF4-FFF2-40B4-BE49-F238E27FC236}">
                <a16:creationId xmlns:a16="http://schemas.microsoft.com/office/drawing/2014/main" id="{DD959D31-8095-4F0E-8AA3-33ABE262D130}"/>
              </a:ext>
            </a:extLst>
          </p:cNvPr>
          <p:cNvSpPr>
            <a:spLocks noGrp="1"/>
          </p:cNvSpPr>
          <p:nvPr>
            <p:ph type="chart" sz="quarter" idx="14"/>
          </p:nvPr>
        </p:nvSpPr>
        <p:spPr>
          <a:xfrm>
            <a:off x="4875207" y="2830053"/>
            <a:ext cx="5784246" cy="8590125"/>
          </a:xfrm>
        </p:spPr>
        <p:txBody>
          <a:bodyPr rtlCol="0" anchor="ctr" anchorCtr="0">
            <a:normAutofit/>
          </a:bodyPr>
          <a:lstStyle>
            <a:lvl1pPr marL="0" indent="0" algn="ctr">
              <a:buNone/>
              <a:defRPr sz="483"/>
            </a:lvl1pPr>
          </a:lstStyle>
          <a:p>
            <a:pPr rtl="0"/>
            <a:r>
              <a:rPr lang="en-US" noProof="0"/>
              <a:t>Click icon to add chart</a:t>
            </a:r>
            <a:endParaRPr lang="en-GB" noProof="0"/>
          </a:p>
        </p:txBody>
      </p:sp>
      <p:sp>
        <p:nvSpPr>
          <p:cNvPr id="27" name="Freeform: Shape 26">
            <a:extLst>
              <a:ext uri="{FF2B5EF4-FFF2-40B4-BE49-F238E27FC236}">
                <a16:creationId xmlns:a16="http://schemas.microsoft.com/office/drawing/2014/main" id="{03C64755-C745-46B0-9138-E2CBBA34A3C4}"/>
              </a:ext>
            </a:extLst>
          </p:cNvPr>
          <p:cNvSpPr/>
          <p:nvPr userDrawn="1"/>
        </p:nvSpPr>
        <p:spPr>
          <a:xfrm>
            <a:off x="5748246" y="-26669"/>
            <a:ext cx="1032145" cy="2133575"/>
          </a:xfrm>
          <a:custGeom>
            <a:avLst/>
            <a:gdLst>
              <a:gd name="connsiteX0" fmla="*/ 638873 w 1092307"/>
              <a:gd name="connsiteY0" fmla="*/ 12701 h 1016100"/>
              <a:gd name="connsiteX1" fmla="*/ 332773 w 1092307"/>
              <a:gd name="connsiteY1" fmla="*/ 361986 h 1016100"/>
              <a:gd name="connsiteX2" fmla="*/ 12701 w 1092307"/>
              <a:gd name="connsiteY2" fmla="*/ 1007209 h 1016100"/>
              <a:gd name="connsiteX3" fmla="*/ 12701 w 1092307"/>
              <a:gd name="connsiteY3" fmla="*/ 1007209 h 1016100"/>
              <a:gd name="connsiteX4" fmla="*/ 612200 w 1092307"/>
              <a:gd name="connsiteY4" fmla="*/ 553775 h 1016100"/>
              <a:gd name="connsiteX5" fmla="*/ 1079606 w 1092307"/>
              <a:gd name="connsiteY5" fmla="*/ 12701 h 1016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92307" h="1016100">
                <a:moveTo>
                  <a:pt x="638873" y="12701"/>
                </a:moveTo>
                <a:lnTo>
                  <a:pt x="332773" y="361986"/>
                </a:lnTo>
                <a:lnTo>
                  <a:pt x="12701" y="1007209"/>
                </a:lnTo>
                <a:lnTo>
                  <a:pt x="12701" y="1007209"/>
                </a:lnTo>
                <a:lnTo>
                  <a:pt x="612200" y="553775"/>
                </a:lnTo>
                <a:lnTo>
                  <a:pt x="1079606" y="12701"/>
                </a:lnTo>
                <a:close/>
              </a:path>
            </a:pathLst>
          </a:custGeom>
          <a:gradFill>
            <a:gsLst>
              <a:gs pos="0">
                <a:schemeClr val="accent5">
                  <a:alpha val="5000"/>
                </a:schemeClr>
              </a:gs>
              <a:gs pos="100000">
                <a:schemeClr val="bg2">
                  <a:alpha val="20000"/>
                </a:schemeClr>
              </a:gs>
            </a:gsLst>
            <a:lin ang="3180000" scaled="0"/>
          </a:gradFill>
          <a:ln w="12700" cap="flat">
            <a:noFill/>
            <a:prstDash val="solid"/>
            <a:miter/>
          </a:ln>
        </p:spPr>
        <p:txBody>
          <a:bodyPr rtlCol="0" anchor="ctr"/>
          <a:lstStyle/>
          <a:p>
            <a:pPr rtl="0"/>
            <a:endParaRPr lang="en-GB" sz="621" noProof="0"/>
          </a:p>
        </p:txBody>
      </p:sp>
      <p:sp>
        <p:nvSpPr>
          <p:cNvPr id="28" name="Freeform: Shape 27">
            <a:extLst>
              <a:ext uri="{FF2B5EF4-FFF2-40B4-BE49-F238E27FC236}">
                <a16:creationId xmlns:a16="http://schemas.microsoft.com/office/drawing/2014/main" id="{771E749E-DB7E-4267-A674-AD413276E1A7}"/>
              </a:ext>
            </a:extLst>
          </p:cNvPr>
          <p:cNvSpPr/>
          <p:nvPr userDrawn="1"/>
        </p:nvSpPr>
        <p:spPr>
          <a:xfrm>
            <a:off x="5643832" y="-26667"/>
            <a:ext cx="1404198" cy="2800317"/>
          </a:xfrm>
          <a:custGeom>
            <a:avLst/>
            <a:gdLst>
              <a:gd name="connsiteX0" fmla="*/ 929732 w 1486046"/>
              <a:gd name="connsiteY0" fmla="*/ 12701 h 1333631"/>
              <a:gd name="connsiteX1" fmla="*/ 12701 w 1486046"/>
              <a:gd name="connsiteY1" fmla="*/ 1049123 h 1333631"/>
              <a:gd name="connsiteX2" fmla="*/ 321342 w 1486046"/>
              <a:gd name="connsiteY2" fmla="*/ 1322200 h 1333631"/>
              <a:gd name="connsiteX3" fmla="*/ 1478426 w 1486046"/>
              <a:gd name="connsiteY3" fmla="*/ 12701 h 1333631"/>
            </a:gdLst>
            <a:ahLst/>
            <a:cxnLst>
              <a:cxn ang="0">
                <a:pos x="connsiteX0" y="connsiteY0"/>
              </a:cxn>
              <a:cxn ang="0">
                <a:pos x="connsiteX1" y="connsiteY1"/>
              </a:cxn>
              <a:cxn ang="0">
                <a:pos x="connsiteX2" y="connsiteY2"/>
              </a:cxn>
              <a:cxn ang="0">
                <a:pos x="connsiteX3" y="connsiteY3"/>
              </a:cxn>
            </a:cxnLst>
            <a:rect l="l" t="t" r="r" b="b"/>
            <a:pathLst>
              <a:path w="1486046" h="1333631">
                <a:moveTo>
                  <a:pt x="929732" y="12701"/>
                </a:moveTo>
                <a:lnTo>
                  <a:pt x="12701" y="1049123"/>
                </a:lnTo>
                <a:lnTo>
                  <a:pt x="321342" y="1322200"/>
                </a:lnTo>
                <a:lnTo>
                  <a:pt x="1478426" y="12701"/>
                </a:lnTo>
                <a:close/>
              </a:path>
            </a:pathLst>
          </a:custGeom>
          <a:blipFill>
            <a:blip r:embed="rId2"/>
            <a:srcRect/>
            <a:stretch>
              <a:fillRect l="10565" t="-152624" r="-103969" b="10226"/>
            </a:stretch>
          </a:blipFill>
          <a:ln w="12700" cap="flat">
            <a:noFill/>
            <a:prstDash val="solid"/>
            <a:miter/>
          </a:ln>
        </p:spPr>
        <p:txBody>
          <a:bodyPr rtlCol="0" anchor="ctr"/>
          <a:lstStyle/>
          <a:p>
            <a:pPr rtl="0"/>
            <a:endParaRPr lang="en-GB" sz="621" noProof="0"/>
          </a:p>
        </p:txBody>
      </p:sp>
    </p:spTree>
    <p:extLst>
      <p:ext uri="{BB962C8B-B14F-4D97-AF65-F5344CB8AC3E}">
        <p14:creationId xmlns:p14="http://schemas.microsoft.com/office/powerpoint/2010/main" val="19798445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Slide">
    <p:spTree>
      <p:nvGrpSpPr>
        <p:cNvPr id="1" name=""/>
        <p:cNvGrpSpPr/>
        <p:nvPr/>
      </p:nvGrpSpPr>
      <p:grpSpPr>
        <a:xfrm>
          <a:off x="0" y="0"/>
          <a:ext cx="0" cy="0"/>
          <a:chOff x="0" y="0"/>
          <a:chExt cx="0" cy="0"/>
        </a:xfrm>
      </p:grpSpPr>
      <p:grpSp>
        <p:nvGrpSpPr>
          <p:cNvPr id="11" name="Graphic 16">
            <a:extLst>
              <a:ext uri="{FF2B5EF4-FFF2-40B4-BE49-F238E27FC236}">
                <a16:creationId xmlns:a16="http://schemas.microsoft.com/office/drawing/2014/main" id="{B60BB307-3064-4D46-AE82-15CA1D9BE735}"/>
              </a:ext>
            </a:extLst>
          </p:cNvPr>
          <p:cNvGrpSpPr/>
          <p:nvPr userDrawn="1"/>
        </p:nvGrpSpPr>
        <p:grpSpPr>
          <a:xfrm>
            <a:off x="10358783" y="11923175"/>
            <a:ext cx="1166790" cy="2207277"/>
            <a:chOff x="5626893" y="3026568"/>
            <a:chExt cx="937260" cy="800760"/>
          </a:xfrm>
        </p:grpSpPr>
        <p:sp>
          <p:nvSpPr>
            <p:cNvPr id="12" name="Freeform: Shape 11">
              <a:extLst>
                <a:ext uri="{FF2B5EF4-FFF2-40B4-BE49-F238E27FC236}">
                  <a16:creationId xmlns:a16="http://schemas.microsoft.com/office/drawing/2014/main" id="{9DAB6FE2-646C-4695-8D30-E1DE39317249}"/>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pPr rtl="0"/>
              <a:endParaRPr lang="en-GB" sz="621" noProof="0"/>
            </a:p>
          </p:txBody>
        </p:sp>
        <p:sp>
          <p:nvSpPr>
            <p:cNvPr id="13" name="Freeform: Shape 12">
              <a:extLst>
                <a:ext uri="{FF2B5EF4-FFF2-40B4-BE49-F238E27FC236}">
                  <a16:creationId xmlns:a16="http://schemas.microsoft.com/office/drawing/2014/main" id="{976E69ED-76D2-4B8A-8765-1427707E4A74}"/>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pPr rtl="0"/>
              <a:endParaRPr lang="en-GB" sz="621" noProof="0"/>
            </a:p>
          </p:txBody>
        </p:sp>
      </p:grpSp>
      <p:sp>
        <p:nvSpPr>
          <p:cNvPr id="4" name="Footer Placeholder 3">
            <a:extLst>
              <a:ext uri="{FF2B5EF4-FFF2-40B4-BE49-F238E27FC236}">
                <a16:creationId xmlns:a16="http://schemas.microsoft.com/office/drawing/2014/main" id="{E0C30E6F-5F7C-4623-959A-EDA2C1A2EB4E}"/>
              </a:ext>
            </a:extLst>
          </p:cNvPr>
          <p:cNvSpPr>
            <a:spLocks noGrp="1"/>
          </p:cNvSpPr>
          <p:nvPr>
            <p:ph type="ftr" sz="quarter" idx="11"/>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62573551-4EA7-404B-948A-28090F9E61D6}"/>
              </a:ext>
            </a:extLst>
          </p:cNvPr>
          <p:cNvSpPr>
            <a:spLocks noGrp="1"/>
          </p:cNvSpPr>
          <p:nvPr>
            <p:ph type="sldNum" sz="quarter" idx="12"/>
          </p:nvPr>
        </p:nvSpPr>
        <p:spPr/>
        <p:txBody>
          <a:bodyPr rtlCol="0"/>
          <a:lstStyle/>
          <a:p>
            <a:pPr rtl="0"/>
            <a:fld id="{98C0CDE5-970C-4CC4-BF43-0DA127E73E82}" type="slidenum">
              <a:rPr lang="en-GB" noProof="0" smtClean="0"/>
              <a:t>‹#›</a:t>
            </a:fld>
            <a:endParaRPr lang="en-GB" noProof="0"/>
          </a:p>
        </p:txBody>
      </p:sp>
      <p:sp>
        <p:nvSpPr>
          <p:cNvPr id="6" name="Graphic 23">
            <a:extLst>
              <a:ext uri="{FF2B5EF4-FFF2-40B4-BE49-F238E27FC236}">
                <a16:creationId xmlns:a16="http://schemas.microsoft.com/office/drawing/2014/main" id="{57F9D15F-8288-4CF9-838D-E3CCC810BAB0}"/>
              </a:ext>
            </a:extLst>
          </p:cNvPr>
          <p:cNvSpPr/>
          <p:nvPr userDrawn="1"/>
        </p:nvSpPr>
        <p:spPr>
          <a:xfrm>
            <a:off x="-23166" y="2038762"/>
            <a:ext cx="4340594" cy="2600353"/>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pPr rtl="0"/>
            <a:endParaRPr lang="en-GB" sz="621" noProof="0"/>
          </a:p>
        </p:txBody>
      </p:sp>
      <p:sp>
        <p:nvSpPr>
          <p:cNvPr id="7" name="Graphic 6">
            <a:extLst>
              <a:ext uri="{FF2B5EF4-FFF2-40B4-BE49-F238E27FC236}">
                <a16:creationId xmlns:a16="http://schemas.microsoft.com/office/drawing/2014/main" id="{69BD19F0-DB53-4C3C-9AE7-E26492A1112E}"/>
              </a:ext>
            </a:extLst>
          </p:cNvPr>
          <p:cNvSpPr/>
          <p:nvPr userDrawn="1"/>
        </p:nvSpPr>
        <p:spPr>
          <a:xfrm>
            <a:off x="-24684" y="1232978"/>
            <a:ext cx="4616241" cy="3428200"/>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pPr rtl="0"/>
            <a:endParaRPr lang="en-GB" sz="621" noProof="0"/>
          </a:p>
        </p:txBody>
      </p:sp>
      <p:sp>
        <p:nvSpPr>
          <p:cNvPr id="9" name="Title 1">
            <a:extLst>
              <a:ext uri="{FF2B5EF4-FFF2-40B4-BE49-F238E27FC236}">
                <a16:creationId xmlns:a16="http://schemas.microsoft.com/office/drawing/2014/main" id="{C4A611E3-53E2-4E99-8C39-155C3C48E5D4}"/>
              </a:ext>
            </a:extLst>
          </p:cNvPr>
          <p:cNvSpPr>
            <a:spLocks noGrp="1"/>
          </p:cNvSpPr>
          <p:nvPr>
            <p:ph type="title" hasCustomPrompt="1"/>
          </p:nvPr>
        </p:nvSpPr>
        <p:spPr>
          <a:xfrm rot="-360000">
            <a:off x="791724" y="1769498"/>
            <a:ext cx="3742563" cy="2228924"/>
          </a:xfrm>
        </p:spPr>
        <p:txBody>
          <a:bodyPr rtlCol="0"/>
          <a:lstStyle>
            <a:lvl1pPr>
              <a:defRPr>
                <a:solidFill>
                  <a:schemeClr val="bg1"/>
                </a:solidFill>
              </a:defRPr>
            </a:lvl1pPr>
          </a:lstStyle>
          <a:p>
            <a:pPr rtl="0"/>
            <a:r>
              <a:rPr lang="en-GB" noProof="0"/>
              <a:t>Table Slide</a:t>
            </a:r>
          </a:p>
        </p:txBody>
      </p:sp>
      <p:sp>
        <p:nvSpPr>
          <p:cNvPr id="10" name="Text Placeholder 2">
            <a:extLst>
              <a:ext uri="{FF2B5EF4-FFF2-40B4-BE49-F238E27FC236}">
                <a16:creationId xmlns:a16="http://schemas.microsoft.com/office/drawing/2014/main" id="{0C72696B-274F-4123-B9CF-0349B48D1822}"/>
              </a:ext>
            </a:extLst>
          </p:cNvPr>
          <p:cNvSpPr>
            <a:spLocks noGrp="1"/>
          </p:cNvSpPr>
          <p:nvPr>
            <p:ph type="body" idx="1" hasCustomPrompt="1"/>
          </p:nvPr>
        </p:nvSpPr>
        <p:spPr>
          <a:xfrm>
            <a:off x="706833" y="6959845"/>
            <a:ext cx="3024128" cy="3571253"/>
          </a:xfrm>
          <a:gradFill>
            <a:gsLst>
              <a:gs pos="0">
                <a:schemeClr val="tx2"/>
              </a:gs>
              <a:gs pos="100000">
                <a:schemeClr val="tx1"/>
              </a:gs>
            </a:gsLst>
            <a:lin ang="10800000" scaled="1"/>
          </a:gradFill>
        </p:spPr>
        <p:txBody>
          <a:bodyPr lIns="144000" tIns="108000" rIns="108000" bIns="108000" rtlCol="0" anchor="ctr" anchorCtr="0">
            <a:normAutofit/>
          </a:bodyPr>
          <a:lstStyle>
            <a:lvl1pPr marL="0" indent="0">
              <a:buNone/>
              <a:defRPr sz="690" b="1">
                <a:solidFill>
                  <a:schemeClr val="bg1"/>
                </a:solidFill>
              </a:defRPr>
            </a:lvl1pPr>
            <a:lvl2pPr marL="157707" indent="0">
              <a:buNone/>
              <a:defRPr sz="690">
                <a:solidFill>
                  <a:schemeClr val="tx1">
                    <a:tint val="75000"/>
                  </a:schemeClr>
                </a:solidFill>
              </a:defRPr>
            </a:lvl2pPr>
            <a:lvl3pPr marL="315413" indent="0">
              <a:buNone/>
              <a:defRPr sz="621">
                <a:solidFill>
                  <a:schemeClr val="tx1">
                    <a:tint val="75000"/>
                  </a:schemeClr>
                </a:solidFill>
              </a:defRPr>
            </a:lvl3pPr>
            <a:lvl4pPr marL="473121" indent="0">
              <a:buNone/>
              <a:defRPr sz="552">
                <a:solidFill>
                  <a:schemeClr val="tx1">
                    <a:tint val="75000"/>
                  </a:schemeClr>
                </a:solidFill>
              </a:defRPr>
            </a:lvl4pPr>
            <a:lvl5pPr marL="630827" indent="0">
              <a:buNone/>
              <a:defRPr sz="552">
                <a:solidFill>
                  <a:schemeClr val="tx1">
                    <a:tint val="75000"/>
                  </a:schemeClr>
                </a:solidFill>
              </a:defRPr>
            </a:lvl5pPr>
            <a:lvl6pPr marL="788533" indent="0">
              <a:buNone/>
              <a:defRPr sz="552">
                <a:solidFill>
                  <a:schemeClr val="tx1">
                    <a:tint val="75000"/>
                  </a:schemeClr>
                </a:solidFill>
              </a:defRPr>
            </a:lvl6pPr>
            <a:lvl7pPr marL="946240" indent="0">
              <a:buNone/>
              <a:defRPr sz="552">
                <a:solidFill>
                  <a:schemeClr val="tx1">
                    <a:tint val="75000"/>
                  </a:schemeClr>
                </a:solidFill>
              </a:defRPr>
            </a:lvl7pPr>
            <a:lvl8pPr marL="1103947" indent="0">
              <a:buNone/>
              <a:defRPr sz="552">
                <a:solidFill>
                  <a:schemeClr val="tx1">
                    <a:tint val="75000"/>
                  </a:schemeClr>
                </a:solidFill>
              </a:defRPr>
            </a:lvl8pPr>
            <a:lvl9pPr marL="1261654" indent="0">
              <a:buNone/>
              <a:defRPr sz="552">
                <a:solidFill>
                  <a:schemeClr val="tx1">
                    <a:tint val="75000"/>
                  </a:schemeClr>
                </a:solidFill>
              </a:defRPr>
            </a:lvl9pPr>
          </a:lstStyle>
          <a:p>
            <a:pPr lvl="0" rtl="0"/>
            <a:r>
              <a:rPr lang="en-GB" noProof="0"/>
              <a:t>EDIT MASTER TEXT STYLES</a:t>
            </a:r>
          </a:p>
        </p:txBody>
      </p:sp>
      <p:sp>
        <p:nvSpPr>
          <p:cNvPr id="15" name="Table Placeholder 14">
            <a:extLst>
              <a:ext uri="{FF2B5EF4-FFF2-40B4-BE49-F238E27FC236}">
                <a16:creationId xmlns:a16="http://schemas.microsoft.com/office/drawing/2014/main" id="{7658F6E5-229A-4857-8140-782AA94211B5}"/>
              </a:ext>
            </a:extLst>
          </p:cNvPr>
          <p:cNvSpPr>
            <a:spLocks noGrp="1"/>
          </p:cNvSpPr>
          <p:nvPr>
            <p:ph type="tbl" sz="quarter" idx="13"/>
          </p:nvPr>
        </p:nvSpPr>
        <p:spPr>
          <a:xfrm>
            <a:off x="4875207" y="2830053"/>
            <a:ext cx="5784246" cy="8590125"/>
          </a:xfrm>
        </p:spPr>
        <p:txBody>
          <a:bodyPr rtlCol="0" anchor="ctr" anchorCtr="0">
            <a:normAutofit/>
          </a:bodyPr>
          <a:lstStyle>
            <a:lvl1pPr marL="0" indent="0" algn="ctr">
              <a:buNone/>
              <a:defRPr sz="483"/>
            </a:lvl1pPr>
          </a:lstStyle>
          <a:p>
            <a:pPr rtl="0"/>
            <a:r>
              <a:rPr lang="en-US" noProof="0"/>
              <a:t>Click icon to add table</a:t>
            </a:r>
            <a:endParaRPr lang="en-GB" noProof="0"/>
          </a:p>
        </p:txBody>
      </p:sp>
      <p:sp>
        <p:nvSpPr>
          <p:cNvPr id="17" name="Freeform: Shape 16">
            <a:extLst>
              <a:ext uri="{FF2B5EF4-FFF2-40B4-BE49-F238E27FC236}">
                <a16:creationId xmlns:a16="http://schemas.microsoft.com/office/drawing/2014/main" id="{9FB4E85B-0FE6-4367-8B3F-4F3B5621BF3B}"/>
              </a:ext>
            </a:extLst>
          </p:cNvPr>
          <p:cNvSpPr/>
          <p:nvPr/>
        </p:nvSpPr>
        <p:spPr>
          <a:xfrm>
            <a:off x="2496418" y="11882165"/>
            <a:ext cx="1740602" cy="2534137"/>
          </a:xfrm>
          <a:custGeom>
            <a:avLst/>
            <a:gdLst>
              <a:gd name="connsiteX0" fmla="*/ 1838211 w 1842057"/>
              <a:gd name="connsiteY0" fmla="*/ 12668 h 1206865"/>
              <a:gd name="connsiteX1" fmla="*/ 1156014 w 1842057"/>
              <a:gd name="connsiteY1" fmla="*/ 331534 h 1206865"/>
              <a:gd name="connsiteX2" fmla="*/ 12668 w 1842057"/>
              <a:gd name="connsiteY2" fmla="*/ 1200477 h 1206865"/>
              <a:gd name="connsiteX3" fmla="*/ 557663 w 1842057"/>
              <a:gd name="connsiteY3" fmla="*/ 1200477 h 1206865"/>
              <a:gd name="connsiteX4" fmla="*/ 1389765 w 1842057"/>
              <a:gd name="connsiteY4" fmla="*/ 576719 h 12068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42057" h="1206865">
                <a:moveTo>
                  <a:pt x="1838211" y="12668"/>
                </a:moveTo>
                <a:lnTo>
                  <a:pt x="1156014" y="331534"/>
                </a:lnTo>
                <a:lnTo>
                  <a:pt x="12668" y="1200477"/>
                </a:lnTo>
                <a:lnTo>
                  <a:pt x="557663" y="1200477"/>
                </a:lnTo>
                <a:lnTo>
                  <a:pt x="1389765" y="576719"/>
                </a:lnTo>
                <a:close/>
              </a:path>
            </a:pathLst>
          </a:custGeom>
          <a:gradFill>
            <a:gsLst>
              <a:gs pos="0">
                <a:schemeClr val="bg2">
                  <a:alpha val="5000"/>
                </a:schemeClr>
              </a:gs>
              <a:gs pos="100000">
                <a:schemeClr val="bg2">
                  <a:alpha val="20000"/>
                </a:schemeClr>
              </a:gs>
            </a:gsLst>
            <a:lin ang="8340000" scaled="0"/>
          </a:gradFill>
          <a:ln w="12664" cap="flat">
            <a:noFill/>
            <a:prstDash val="solid"/>
            <a:miter/>
          </a:ln>
        </p:spPr>
        <p:txBody>
          <a:bodyPr rtlCol="0" anchor="ctr"/>
          <a:lstStyle/>
          <a:p>
            <a:pPr rtl="0"/>
            <a:endParaRPr lang="en-GB" sz="621" noProof="0"/>
          </a:p>
        </p:txBody>
      </p:sp>
      <p:sp>
        <p:nvSpPr>
          <p:cNvPr id="18" name="Freeform: Shape 17">
            <a:extLst>
              <a:ext uri="{FF2B5EF4-FFF2-40B4-BE49-F238E27FC236}">
                <a16:creationId xmlns:a16="http://schemas.microsoft.com/office/drawing/2014/main" id="{6AC08F80-E4EE-498F-927C-7F97FBA89C96}"/>
              </a:ext>
            </a:extLst>
          </p:cNvPr>
          <p:cNvSpPr/>
          <p:nvPr/>
        </p:nvSpPr>
        <p:spPr>
          <a:xfrm>
            <a:off x="2690886" y="11599401"/>
            <a:ext cx="1932667" cy="2827565"/>
          </a:xfrm>
          <a:custGeom>
            <a:avLst/>
            <a:gdLst>
              <a:gd name="connsiteX0" fmla="*/ 12668 w 2045319"/>
              <a:gd name="connsiteY0" fmla="*/ 1335138 h 1346607"/>
              <a:gd name="connsiteX1" fmla="*/ 705027 w 2045319"/>
              <a:gd name="connsiteY1" fmla="*/ 1335138 h 1346607"/>
              <a:gd name="connsiteX2" fmla="*/ 2044013 w 2045319"/>
              <a:gd name="connsiteY2" fmla="*/ 342968 h 1346607"/>
              <a:gd name="connsiteX3" fmla="*/ 1800099 w 2045319"/>
              <a:gd name="connsiteY3" fmla="*/ 12668 h 1346607"/>
            </a:gdLst>
            <a:ahLst/>
            <a:cxnLst>
              <a:cxn ang="0">
                <a:pos x="connsiteX0" y="connsiteY0"/>
              </a:cxn>
              <a:cxn ang="0">
                <a:pos x="connsiteX1" y="connsiteY1"/>
              </a:cxn>
              <a:cxn ang="0">
                <a:pos x="connsiteX2" y="connsiteY2"/>
              </a:cxn>
              <a:cxn ang="0">
                <a:pos x="connsiteX3" y="connsiteY3"/>
              </a:cxn>
            </a:cxnLst>
            <a:rect l="l" t="t" r="r" b="b"/>
            <a:pathLst>
              <a:path w="2045319" h="1346607">
                <a:moveTo>
                  <a:pt x="12668" y="1335138"/>
                </a:moveTo>
                <a:lnTo>
                  <a:pt x="705027" y="1335138"/>
                </a:lnTo>
                <a:lnTo>
                  <a:pt x="2044013" y="342968"/>
                </a:lnTo>
                <a:lnTo>
                  <a:pt x="1800099" y="12668"/>
                </a:lnTo>
                <a:close/>
              </a:path>
            </a:pathLst>
          </a:custGeom>
          <a:blipFill>
            <a:blip r:embed="rId2"/>
            <a:srcRect/>
            <a:stretch>
              <a:fillRect l="-76814" t="10702" r="6336" b="-114608"/>
            </a:stretch>
          </a:blipFill>
          <a:ln w="12664" cap="flat">
            <a:noFill/>
            <a:prstDash val="solid"/>
            <a:miter/>
          </a:ln>
        </p:spPr>
        <p:txBody>
          <a:bodyPr rtlCol="0" anchor="ctr"/>
          <a:lstStyle/>
          <a:p>
            <a:pPr rtl="0"/>
            <a:endParaRPr lang="en-GB" sz="621" noProof="0"/>
          </a:p>
        </p:txBody>
      </p:sp>
    </p:spTree>
    <p:extLst>
      <p:ext uri="{BB962C8B-B14F-4D97-AF65-F5344CB8AC3E}">
        <p14:creationId xmlns:p14="http://schemas.microsoft.com/office/powerpoint/2010/main" val="42005686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grpSp>
        <p:nvGrpSpPr>
          <p:cNvPr id="6" name="Graphic 16">
            <a:extLst>
              <a:ext uri="{FF2B5EF4-FFF2-40B4-BE49-F238E27FC236}">
                <a16:creationId xmlns:a16="http://schemas.microsoft.com/office/drawing/2014/main" id="{A6C11E25-2AF0-4EBF-905C-81BDCFB5E4C8}"/>
              </a:ext>
            </a:extLst>
          </p:cNvPr>
          <p:cNvGrpSpPr/>
          <p:nvPr userDrawn="1"/>
        </p:nvGrpSpPr>
        <p:grpSpPr>
          <a:xfrm>
            <a:off x="10358783" y="11923175"/>
            <a:ext cx="1166790" cy="2207277"/>
            <a:chOff x="5626893" y="3026568"/>
            <a:chExt cx="937260" cy="800760"/>
          </a:xfrm>
        </p:grpSpPr>
        <p:sp>
          <p:nvSpPr>
            <p:cNvPr id="7" name="Freeform: Shape 6">
              <a:extLst>
                <a:ext uri="{FF2B5EF4-FFF2-40B4-BE49-F238E27FC236}">
                  <a16:creationId xmlns:a16="http://schemas.microsoft.com/office/drawing/2014/main" id="{9D892266-5EB4-4DE9-BB23-F21047C71611}"/>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pPr rtl="0"/>
              <a:endParaRPr lang="en-GB" sz="621" noProof="0"/>
            </a:p>
          </p:txBody>
        </p:sp>
        <p:sp>
          <p:nvSpPr>
            <p:cNvPr id="8" name="Freeform: Shape 7">
              <a:extLst>
                <a:ext uri="{FF2B5EF4-FFF2-40B4-BE49-F238E27FC236}">
                  <a16:creationId xmlns:a16="http://schemas.microsoft.com/office/drawing/2014/main" id="{ADD8BBD5-9B7C-4CF3-9606-41DC9C0151B9}"/>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pPr rtl="0"/>
              <a:endParaRPr lang="en-GB" sz="621" noProof="0"/>
            </a:p>
          </p:txBody>
        </p:sp>
      </p:grpSp>
      <p:sp>
        <p:nvSpPr>
          <p:cNvPr id="3" name="Footer Placeholder 2">
            <a:extLst>
              <a:ext uri="{FF2B5EF4-FFF2-40B4-BE49-F238E27FC236}">
                <a16:creationId xmlns:a16="http://schemas.microsoft.com/office/drawing/2014/main" id="{4C97017C-1C1C-4B7D-A1F6-792FC58C89C0}"/>
              </a:ext>
            </a:extLst>
          </p:cNvPr>
          <p:cNvSpPr>
            <a:spLocks noGrp="1"/>
          </p:cNvSpPr>
          <p:nvPr>
            <p:ph type="ftr" sz="quarter" idx="11"/>
          </p:nvPr>
        </p:nvSpPr>
        <p:spPr/>
        <p:txBody>
          <a:bodyPr rtlCol="0"/>
          <a:lstStyle/>
          <a:p>
            <a:pPr rtl="0"/>
            <a:r>
              <a:rPr lang="en-GB" noProof="0"/>
              <a:t>ADD A FOOTER</a:t>
            </a:r>
          </a:p>
        </p:txBody>
      </p:sp>
      <p:sp>
        <p:nvSpPr>
          <p:cNvPr id="4" name="Slide Number Placeholder 3">
            <a:extLst>
              <a:ext uri="{FF2B5EF4-FFF2-40B4-BE49-F238E27FC236}">
                <a16:creationId xmlns:a16="http://schemas.microsoft.com/office/drawing/2014/main" id="{1247CDBA-2DF6-4122-86A8-F7C1A6444675}"/>
              </a:ext>
            </a:extLst>
          </p:cNvPr>
          <p:cNvSpPr>
            <a:spLocks noGrp="1"/>
          </p:cNvSpPr>
          <p:nvPr>
            <p:ph type="sldNum" sz="quarter" idx="12"/>
          </p:nvPr>
        </p:nvSpPr>
        <p:spPr/>
        <p:txBody>
          <a:bodyPr rtlCol="0"/>
          <a:lstStyle/>
          <a:p>
            <a:pPr rtl="0"/>
            <a:fld id="{98C0CDE5-970C-4CC4-BF43-0DA127E73E82}" type="slidenum">
              <a:rPr lang="en-GB" noProof="0" smtClean="0"/>
              <a:t>‹#›</a:t>
            </a:fld>
            <a:endParaRPr lang="en-GB" noProof="0"/>
          </a:p>
        </p:txBody>
      </p:sp>
      <p:grpSp>
        <p:nvGrpSpPr>
          <p:cNvPr id="9" name="Graphic 4">
            <a:extLst>
              <a:ext uri="{FF2B5EF4-FFF2-40B4-BE49-F238E27FC236}">
                <a16:creationId xmlns:a16="http://schemas.microsoft.com/office/drawing/2014/main" id="{EA075FD4-B92A-4706-AF9F-516E4D97661A}"/>
              </a:ext>
            </a:extLst>
          </p:cNvPr>
          <p:cNvGrpSpPr/>
          <p:nvPr/>
        </p:nvGrpSpPr>
        <p:grpSpPr>
          <a:xfrm>
            <a:off x="2930213" y="-26652"/>
            <a:ext cx="8593884" cy="11947476"/>
            <a:chOff x="227974" y="-12694"/>
            <a:chExt cx="11967843" cy="5689901"/>
          </a:xfrm>
        </p:grpSpPr>
        <p:sp>
          <p:nvSpPr>
            <p:cNvPr id="10" name="Freeform: Shape 9">
              <a:extLst>
                <a:ext uri="{FF2B5EF4-FFF2-40B4-BE49-F238E27FC236}">
                  <a16:creationId xmlns:a16="http://schemas.microsoft.com/office/drawing/2014/main" id="{CC47232B-AA36-4054-91B9-8A58B1EB5A7C}"/>
                </a:ext>
              </a:extLst>
            </p:cNvPr>
            <p:cNvSpPr/>
            <p:nvPr/>
          </p:nvSpPr>
          <p:spPr>
            <a:xfrm>
              <a:off x="227974" y="-12694"/>
              <a:ext cx="2146414" cy="5677200"/>
            </a:xfrm>
            <a:custGeom>
              <a:avLst/>
              <a:gdLst>
                <a:gd name="connsiteX0" fmla="*/ 1684102 w 2146413"/>
                <a:gd name="connsiteY0" fmla="*/ 12694 h 5677200"/>
                <a:gd name="connsiteX1" fmla="*/ 12694 w 2146413"/>
                <a:gd name="connsiteY1" fmla="*/ 508020 h 5677200"/>
                <a:gd name="connsiteX2" fmla="*/ 1184966 w 2146413"/>
                <a:gd name="connsiteY2" fmla="*/ 5677194 h 5677200"/>
                <a:gd name="connsiteX3" fmla="*/ 2136246 w 2146413"/>
                <a:gd name="connsiteY3" fmla="*/ 5494304 h 5677200"/>
                <a:gd name="connsiteX4" fmla="*/ 1945736 w 2146413"/>
                <a:gd name="connsiteY4" fmla="*/ 12694 h 5677200"/>
                <a:gd name="connsiteX5" fmla="*/ 1684102 w 2146413"/>
                <a:gd name="connsiteY5" fmla="*/ 12694 h 567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46413" h="5677200">
                  <a:moveTo>
                    <a:pt x="1684102" y="12694"/>
                  </a:moveTo>
                  <a:cubicBezTo>
                    <a:pt x="1158295" y="151131"/>
                    <a:pt x="12694" y="508020"/>
                    <a:pt x="12694" y="508020"/>
                  </a:cubicBezTo>
                  <a:cubicBezTo>
                    <a:pt x="12694" y="508020"/>
                    <a:pt x="764574" y="1905094"/>
                    <a:pt x="1184966" y="5677194"/>
                  </a:cubicBezTo>
                  <a:cubicBezTo>
                    <a:pt x="1404688" y="5606070"/>
                    <a:pt x="2136246" y="5494304"/>
                    <a:pt x="2136246" y="5494304"/>
                  </a:cubicBezTo>
                  <a:cubicBezTo>
                    <a:pt x="2136246" y="5494304"/>
                    <a:pt x="1963517" y="568983"/>
                    <a:pt x="1945736" y="12694"/>
                  </a:cubicBezTo>
                  <a:lnTo>
                    <a:pt x="1684102" y="12694"/>
                  </a:lnTo>
                  <a:close/>
                </a:path>
              </a:pathLst>
            </a:custGeom>
            <a:gradFill>
              <a:gsLst>
                <a:gs pos="0">
                  <a:schemeClr val="accent5">
                    <a:alpha val="5000"/>
                  </a:schemeClr>
                </a:gs>
                <a:gs pos="100000">
                  <a:schemeClr val="accent5"/>
                </a:gs>
              </a:gsLst>
              <a:lin ang="360000" scaled="0"/>
            </a:gradFill>
            <a:ln w="12693" cap="flat">
              <a:noFill/>
              <a:prstDash val="solid"/>
              <a:miter/>
            </a:ln>
          </p:spPr>
          <p:txBody>
            <a:bodyPr rtlCol="0" anchor="ctr"/>
            <a:lstStyle/>
            <a:p>
              <a:pPr rtl="0"/>
              <a:endParaRPr lang="en-GB" sz="621" noProof="0"/>
            </a:p>
          </p:txBody>
        </p:sp>
        <p:sp>
          <p:nvSpPr>
            <p:cNvPr id="11" name="Freeform: Shape 10">
              <a:extLst>
                <a:ext uri="{FF2B5EF4-FFF2-40B4-BE49-F238E27FC236}">
                  <a16:creationId xmlns:a16="http://schemas.microsoft.com/office/drawing/2014/main" id="{A10FD2C3-F226-42E6-A01E-50BAFB037D89}"/>
                </a:ext>
              </a:extLst>
            </p:cNvPr>
            <p:cNvSpPr/>
            <p:nvPr/>
          </p:nvSpPr>
          <p:spPr>
            <a:xfrm>
              <a:off x="866818" y="-12694"/>
              <a:ext cx="11328999" cy="5689901"/>
            </a:xfrm>
            <a:custGeom>
              <a:avLst/>
              <a:gdLst>
                <a:gd name="connsiteX0" fmla="*/ 11322642 w 11328999"/>
                <a:gd name="connsiteY0" fmla="*/ 4653519 h 5689900"/>
                <a:gd name="connsiteX1" fmla="*/ 11322642 w 11328999"/>
                <a:gd name="connsiteY1" fmla="*/ 12694 h 5689900"/>
                <a:gd name="connsiteX2" fmla="*/ 12694 w 11328999"/>
                <a:gd name="connsiteY2" fmla="*/ 12694 h 5689900"/>
                <a:gd name="connsiteX3" fmla="*/ 560093 w 11328999"/>
                <a:gd name="connsiteY3" fmla="*/ 5689894 h 5689900"/>
              </a:gdLst>
              <a:ahLst/>
              <a:cxnLst>
                <a:cxn ang="0">
                  <a:pos x="connsiteX0" y="connsiteY0"/>
                </a:cxn>
                <a:cxn ang="0">
                  <a:pos x="connsiteX1" y="connsiteY1"/>
                </a:cxn>
                <a:cxn ang="0">
                  <a:pos x="connsiteX2" y="connsiteY2"/>
                </a:cxn>
                <a:cxn ang="0">
                  <a:pos x="connsiteX3" y="connsiteY3"/>
                </a:cxn>
              </a:cxnLst>
              <a:rect l="l" t="t" r="r" b="b"/>
              <a:pathLst>
                <a:path w="11328999" h="5689900">
                  <a:moveTo>
                    <a:pt x="11322642" y="4653519"/>
                  </a:moveTo>
                  <a:lnTo>
                    <a:pt x="11322642" y="12694"/>
                  </a:lnTo>
                  <a:lnTo>
                    <a:pt x="12694" y="12694"/>
                  </a:lnTo>
                  <a:lnTo>
                    <a:pt x="560093" y="5689894"/>
                  </a:lnTo>
                  <a:close/>
                </a:path>
              </a:pathLst>
            </a:custGeom>
            <a:gradFill>
              <a:gsLst>
                <a:gs pos="0">
                  <a:schemeClr val="accent5"/>
                </a:gs>
                <a:gs pos="100000">
                  <a:schemeClr val="bg2"/>
                </a:gs>
              </a:gsLst>
              <a:lin ang="360000" scaled="0"/>
            </a:gradFill>
            <a:ln w="12693" cap="flat">
              <a:noFill/>
              <a:prstDash val="solid"/>
              <a:miter/>
            </a:ln>
          </p:spPr>
          <p:txBody>
            <a:bodyPr rtlCol="0" anchor="ctr"/>
            <a:lstStyle/>
            <a:p>
              <a:pPr rtl="0"/>
              <a:endParaRPr lang="en-GB" sz="621" noProof="0"/>
            </a:p>
          </p:txBody>
        </p:sp>
        <p:sp>
          <p:nvSpPr>
            <p:cNvPr id="13" name="Freeform: Shape 12">
              <a:extLst>
                <a:ext uri="{FF2B5EF4-FFF2-40B4-BE49-F238E27FC236}">
                  <a16:creationId xmlns:a16="http://schemas.microsoft.com/office/drawing/2014/main" id="{D326E1C1-191D-4CBC-9151-C6FB8AFCA679}"/>
                </a:ext>
              </a:extLst>
            </p:cNvPr>
            <p:cNvSpPr/>
            <p:nvPr/>
          </p:nvSpPr>
          <p:spPr>
            <a:xfrm>
              <a:off x="1152583" y="-12694"/>
              <a:ext cx="11036884" cy="5410486"/>
            </a:xfrm>
            <a:custGeom>
              <a:avLst/>
              <a:gdLst>
                <a:gd name="connsiteX0" fmla="*/ 11036877 w 11036883"/>
                <a:gd name="connsiteY0" fmla="*/ 4372834 h 5410485"/>
                <a:gd name="connsiteX1" fmla="*/ 555013 w 11036883"/>
                <a:gd name="connsiteY1" fmla="*/ 5382538 h 5410485"/>
                <a:gd name="connsiteX2" fmla="*/ 38095 w 11036883"/>
                <a:gd name="connsiteY2" fmla="*/ 12694 h 5410485"/>
                <a:gd name="connsiteX3" fmla="*/ 12694 w 11036883"/>
                <a:gd name="connsiteY3" fmla="*/ 12694 h 5410485"/>
                <a:gd name="connsiteX4" fmla="*/ 530881 w 11036883"/>
                <a:gd name="connsiteY4" fmla="*/ 5396509 h 5410485"/>
                <a:gd name="connsiteX5" fmla="*/ 532151 w 11036883"/>
                <a:gd name="connsiteY5" fmla="*/ 5409209 h 5410485"/>
                <a:gd name="connsiteX6" fmla="*/ 11036877 w 11036883"/>
                <a:gd name="connsiteY6" fmla="*/ 4398236 h 5410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036883" h="5410485">
                  <a:moveTo>
                    <a:pt x="11036877" y="4372834"/>
                  </a:moveTo>
                  <a:lnTo>
                    <a:pt x="555013" y="5382538"/>
                  </a:lnTo>
                  <a:lnTo>
                    <a:pt x="38095" y="12694"/>
                  </a:lnTo>
                  <a:lnTo>
                    <a:pt x="12694" y="12694"/>
                  </a:lnTo>
                  <a:lnTo>
                    <a:pt x="530881" y="5396509"/>
                  </a:lnTo>
                  <a:lnTo>
                    <a:pt x="532151" y="5409209"/>
                  </a:lnTo>
                  <a:lnTo>
                    <a:pt x="11036877" y="4398236"/>
                  </a:lnTo>
                  <a:close/>
                </a:path>
              </a:pathLst>
            </a:custGeom>
            <a:solidFill>
              <a:schemeClr val="bg1"/>
            </a:solidFill>
            <a:ln w="12693" cap="flat">
              <a:noFill/>
              <a:prstDash val="solid"/>
              <a:miter/>
            </a:ln>
          </p:spPr>
          <p:txBody>
            <a:bodyPr rtlCol="0" anchor="ctr"/>
            <a:lstStyle/>
            <a:p>
              <a:pPr rtl="0"/>
              <a:endParaRPr lang="en-GB" sz="621" noProof="0"/>
            </a:p>
          </p:txBody>
        </p:sp>
      </p:grpSp>
      <p:sp>
        <p:nvSpPr>
          <p:cNvPr id="16" name="Text Placeholder 3">
            <a:extLst>
              <a:ext uri="{FF2B5EF4-FFF2-40B4-BE49-F238E27FC236}">
                <a16:creationId xmlns:a16="http://schemas.microsoft.com/office/drawing/2014/main" id="{768D53E4-BBD0-4F2E-B5E9-1CDB627A84B6}"/>
              </a:ext>
            </a:extLst>
          </p:cNvPr>
          <p:cNvSpPr>
            <a:spLocks noGrp="1"/>
          </p:cNvSpPr>
          <p:nvPr>
            <p:ph type="body" sz="half" idx="2" hasCustomPrompt="1"/>
          </p:nvPr>
        </p:nvSpPr>
        <p:spPr>
          <a:xfrm>
            <a:off x="467714" y="4793671"/>
            <a:ext cx="2887283" cy="7144911"/>
          </a:xfrm>
          <a:gradFill>
            <a:gsLst>
              <a:gs pos="0">
                <a:schemeClr val="tx2"/>
              </a:gs>
              <a:gs pos="100000">
                <a:schemeClr val="tx1"/>
              </a:gs>
            </a:gsLst>
            <a:lin ang="10800000" scaled="1"/>
          </a:gradFill>
        </p:spPr>
        <p:txBody>
          <a:bodyPr vert="horz" lIns="144000" tIns="108000" rIns="108000" bIns="108000" rtlCol="0" anchor="ctr" anchorCtr="0">
            <a:normAutofit/>
          </a:bodyPr>
          <a:lstStyle>
            <a:lvl1pPr marL="0" indent="0" algn="l">
              <a:buFont typeface="Arial" panose="020B0604020202020204" pitchFamily="34" charset="0"/>
              <a:buNone/>
              <a:defRPr lang="en-US" sz="690" b="1">
                <a:solidFill>
                  <a:schemeClr val="bg1"/>
                </a:solidFill>
              </a:defRPr>
            </a:lvl1pPr>
          </a:lstStyle>
          <a:p>
            <a:pPr marL="78854" lvl="0" indent="-78854" rtl="0"/>
            <a:r>
              <a:rPr lang="en-GB" noProof="0"/>
              <a:t>EDIT MASTER TEXT STYLES</a:t>
            </a:r>
          </a:p>
        </p:txBody>
      </p:sp>
      <p:sp>
        <p:nvSpPr>
          <p:cNvPr id="20" name="Picture Placeholder 19">
            <a:extLst>
              <a:ext uri="{FF2B5EF4-FFF2-40B4-BE49-F238E27FC236}">
                <a16:creationId xmlns:a16="http://schemas.microsoft.com/office/drawing/2014/main" id="{C9B40841-64AD-4F36-A387-121624847296}"/>
              </a:ext>
            </a:extLst>
          </p:cNvPr>
          <p:cNvSpPr>
            <a:spLocks noGrp="1"/>
          </p:cNvSpPr>
          <p:nvPr>
            <p:ph type="pic" idx="1"/>
          </p:nvPr>
        </p:nvSpPr>
        <p:spPr>
          <a:xfrm>
            <a:off x="3499977" y="3"/>
            <a:ext cx="8027124" cy="11938579"/>
          </a:xfrm>
          <a:custGeom>
            <a:avLst/>
            <a:gdLst>
              <a:gd name="connsiteX0" fmla="*/ 0 w 10973163"/>
              <a:gd name="connsiteY0" fmla="*/ 0 h 5778507"/>
              <a:gd name="connsiteX1" fmla="*/ 10973163 w 10973163"/>
              <a:gd name="connsiteY1" fmla="*/ 0 h 5778507"/>
              <a:gd name="connsiteX2" fmla="*/ 10973163 w 10973163"/>
              <a:gd name="connsiteY2" fmla="*/ 4708234 h 5778507"/>
              <a:gd name="connsiteX3" fmla="*/ 637629 w 10973163"/>
              <a:gd name="connsiteY3" fmla="*/ 5778507 h 5778507"/>
              <a:gd name="connsiteX4" fmla="*/ 513924 w 10973163"/>
              <a:gd name="connsiteY4" fmla="*/ 5778507 h 5778507"/>
              <a:gd name="connsiteX5" fmla="*/ 0 w 10973163"/>
              <a:gd name="connsiteY5" fmla="*/ 11 h 5778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973163" h="5778507">
                <a:moveTo>
                  <a:pt x="0" y="0"/>
                </a:moveTo>
                <a:lnTo>
                  <a:pt x="10973163" y="0"/>
                </a:lnTo>
                <a:lnTo>
                  <a:pt x="10973163" y="4708234"/>
                </a:lnTo>
                <a:lnTo>
                  <a:pt x="637629" y="5778507"/>
                </a:lnTo>
                <a:lnTo>
                  <a:pt x="513924" y="5778507"/>
                </a:lnTo>
                <a:lnTo>
                  <a:pt x="0" y="11"/>
                </a:lnTo>
                <a:close/>
              </a:path>
            </a:pathLst>
          </a:custGeom>
        </p:spPr>
        <p:txBody>
          <a:bodyPr wrap="square" rtlCol="0" anchor="ctr">
            <a:noAutofit/>
          </a:bodyPr>
          <a:lstStyle>
            <a:lvl1pPr marL="0" indent="0" algn="ctr">
              <a:buNone/>
              <a:defRPr sz="1104"/>
            </a:lvl1pPr>
            <a:lvl2pPr marL="157707" indent="0">
              <a:buNone/>
              <a:defRPr sz="966"/>
            </a:lvl2pPr>
            <a:lvl3pPr marL="315413" indent="0">
              <a:buNone/>
              <a:defRPr sz="827"/>
            </a:lvl3pPr>
            <a:lvl4pPr marL="473121" indent="0">
              <a:buNone/>
              <a:defRPr sz="690"/>
            </a:lvl4pPr>
            <a:lvl5pPr marL="630827" indent="0">
              <a:buNone/>
              <a:defRPr sz="690"/>
            </a:lvl5pPr>
            <a:lvl6pPr marL="788533" indent="0">
              <a:buNone/>
              <a:defRPr sz="690"/>
            </a:lvl6pPr>
            <a:lvl7pPr marL="946240" indent="0">
              <a:buNone/>
              <a:defRPr sz="690"/>
            </a:lvl7pPr>
            <a:lvl8pPr marL="1103947" indent="0">
              <a:buNone/>
              <a:defRPr sz="690"/>
            </a:lvl8pPr>
            <a:lvl9pPr marL="1261654" indent="0">
              <a:buNone/>
              <a:defRPr sz="690"/>
            </a:lvl9pPr>
          </a:lstStyle>
          <a:p>
            <a:pPr rtl="0"/>
            <a:r>
              <a:rPr lang="en-US" noProof="0"/>
              <a:t>Click icon to add picture</a:t>
            </a:r>
            <a:endParaRPr lang="en-GB" noProof="0"/>
          </a:p>
        </p:txBody>
      </p:sp>
      <p:sp>
        <p:nvSpPr>
          <p:cNvPr id="25" name="Title 22">
            <a:extLst>
              <a:ext uri="{FF2B5EF4-FFF2-40B4-BE49-F238E27FC236}">
                <a16:creationId xmlns:a16="http://schemas.microsoft.com/office/drawing/2014/main" id="{A7AAB7EE-08F8-4859-95A3-BAB2909A0A3F}"/>
              </a:ext>
            </a:extLst>
          </p:cNvPr>
          <p:cNvSpPr>
            <a:spLocks noGrp="1"/>
          </p:cNvSpPr>
          <p:nvPr>
            <p:ph type="title" hasCustomPrompt="1"/>
          </p:nvPr>
        </p:nvSpPr>
        <p:spPr>
          <a:xfrm rot="-360000">
            <a:off x="-57790" y="1929959"/>
            <a:ext cx="3676269" cy="2292841"/>
          </a:xfrm>
          <a:custGeom>
            <a:avLst/>
            <a:gdLst>
              <a:gd name="connsiteX0" fmla="*/ 0 w 4011780"/>
              <a:gd name="connsiteY0" fmla="*/ 916770 h 916770"/>
              <a:gd name="connsiteX1" fmla="*/ 229193 w 4011780"/>
              <a:gd name="connsiteY1" fmla="*/ 0 h 916770"/>
              <a:gd name="connsiteX2" fmla="*/ 3782588 w 4011780"/>
              <a:gd name="connsiteY2" fmla="*/ 0 h 916770"/>
              <a:gd name="connsiteX3" fmla="*/ 4011780 w 4011780"/>
              <a:gd name="connsiteY3" fmla="*/ 916770 h 916770"/>
              <a:gd name="connsiteX4" fmla="*/ 0 w 4011780"/>
              <a:gd name="connsiteY4" fmla="*/ 916770 h 916770"/>
              <a:gd name="connsiteX0" fmla="*/ 0 w 4187844"/>
              <a:gd name="connsiteY0" fmla="*/ 916770 h 1051526"/>
              <a:gd name="connsiteX1" fmla="*/ 229193 w 4187844"/>
              <a:gd name="connsiteY1" fmla="*/ 0 h 1051526"/>
              <a:gd name="connsiteX2" fmla="*/ 3782588 w 4187844"/>
              <a:gd name="connsiteY2" fmla="*/ 0 h 1051526"/>
              <a:gd name="connsiteX3" fmla="*/ 4187844 w 4187844"/>
              <a:gd name="connsiteY3" fmla="*/ 1051526 h 1051526"/>
              <a:gd name="connsiteX4" fmla="*/ 0 w 4187844"/>
              <a:gd name="connsiteY4" fmla="*/ 916770 h 1051526"/>
              <a:gd name="connsiteX0" fmla="*/ 0 w 4187844"/>
              <a:gd name="connsiteY0" fmla="*/ 939936 h 1074692"/>
              <a:gd name="connsiteX1" fmla="*/ 229193 w 4187844"/>
              <a:gd name="connsiteY1" fmla="*/ 23166 h 1074692"/>
              <a:gd name="connsiteX2" fmla="*/ 4165479 w 4187844"/>
              <a:gd name="connsiteY2" fmla="*/ 0 h 1074692"/>
              <a:gd name="connsiteX3" fmla="*/ 4187844 w 4187844"/>
              <a:gd name="connsiteY3" fmla="*/ 1074692 h 1074692"/>
              <a:gd name="connsiteX4" fmla="*/ 0 w 4187844"/>
              <a:gd name="connsiteY4" fmla="*/ 939936 h 1074692"/>
              <a:gd name="connsiteX0" fmla="*/ 0 w 4860085"/>
              <a:gd name="connsiteY0" fmla="*/ 1101781 h 1101781"/>
              <a:gd name="connsiteX1" fmla="*/ 901434 w 4860085"/>
              <a:gd name="connsiteY1" fmla="*/ 23166 h 1101781"/>
              <a:gd name="connsiteX2" fmla="*/ 4837720 w 4860085"/>
              <a:gd name="connsiteY2" fmla="*/ 0 h 1101781"/>
              <a:gd name="connsiteX3" fmla="*/ 4860085 w 4860085"/>
              <a:gd name="connsiteY3" fmla="*/ 1074692 h 1101781"/>
              <a:gd name="connsiteX4" fmla="*/ 0 w 4860085"/>
              <a:gd name="connsiteY4" fmla="*/ 1101781 h 1101781"/>
              <a:gd name="connsiteX0" fmla="*/ 0 w 4860085"/>
              <a:gd name="connsiteY0" fmla="*/ 1101781 h 1101781"/>
              <a:gd name="connsiteX1" fmla="*/ 84487 w 4860085"/>
              <a:gd name="connsiteY1" fmla="*/ 53552 h 1101781"/>
              <a:gd name="connsiteX2" fmla="*/ 4837720 w 4860085"/>
              <a:gd name="connsiteY2" fmla="*/ 0 h 1101781"/>
              <a:gd name="connsiteX3" fmla="*/ 4860085 w 4860085"/>
              <a:gd name="connsiteY3" fmla="*/ 1074692 h 1101781"/>
              <a:gd name="connsiteX4" fmla="*/ 0 w 4860085"/>
              <a:gd name="connsiteY4" fmla="*/ 1101781 h 1101781"/>
              <a:gd name="connsiteX0" fmla="*/ 0 w 4886832"/>
              <a:gd name="connsiteY0" fmla="*/ 1098969 h 1098969"/>
              <a:gd name="connsiteX1" fmla="*/ 111234 w 4886832"/>
              <a:gd name="connsiteY1" fmla="*/ 53552 h 1098969"/>
              <a:gd name="connsiteX2" fmla="*/ 4864467 w 4886832"/>
              <a:gd name="connsiteY2" fmla="*/ 0 h 1098969"/>
              <a:gd name="connsiteX3" fmla="*/ 4886832 w 4886832"/>
              <a:gd name="connsiteY3" fmla="*/ 1074692 h 1098969"/>
              <a:gd name="connsiteX4" fmla="*/ 0 w 4886832"/>
              <a:gd name="connsiteY4" fmla="*/ 1098969 h 1098969"/>
              <a:gd name="connsiteX0" fmla="*/ 0 w 4886832"/>
              <a:gd name="connsiteY0" fmla="*/ 1098969 h 1098969"/>
              <a:gd name="connsiteX1" fmla="*/ 95749 w 4886832"/>
              <a:gd name="connsiteY1" fmla="*/ 46516 h 1098969"/>
              <a:gd name="connsiteX2" fmla="*/ 4864467 w 4886832"/>
              <a:gd name="connsiteY2" fmla="*/ 0 h 1098969"/>
              <a:gd name="connsiteX3" fmla="*/ 4886832 w 4886832"/>
              <a:gd name="connsiteY3" fmla="*/ 1074692 h 1098969"/>
              <a:gd name="connsiteX4" fmla="*/ 0 w 4886832"/>
              <a:gd name="connsiteY4" fmla="*/ 1098969 h 1098969"/>
              <a:gd name="connsiteX0" fmla="*/ 0 w 4892182"/>
              <a:gd name="connsiteY0" fmla="*/ 1098407 h 1098407"/>
              <a:gd name="connsiteX1" fmla="*/ 101099 w 4892182"/>
              <a:gd name="connsiteY1" fmla="*/ 46516 h 1098407"/>
              <a:gd name="connsiteX2" fmla="*/ 4869817 w 4892182"/>
              <a:gd name="connsiteY2" fmla="*/ 0 h 1098407"/>
              <a:gd name="connsiteX3" fmla="*/ 4892182 w 4892182"/>
              <a:gd name="connsiteY3" fmla="*/ 1074692 h 1098407"/>
              <a:gd name="connsiteX4" fmla="*/ 0 w 4892182"/>
              <a:gd name="connsiteY4" fmla="*/ 1098407 h 1098407"/>
              <a:gd name="connsiteX0" fmla="*/ 5888 w 4898070"/>
              <a:gd name="connsiteY0" fmla="*/ 1098407 h 1098407"/>
              <a:gd name="connsiteX1" fmla="*/ 0 w 4898070"/>
              <a:gd name="connsiteY1" fmla="*/ 35271 h 1098407"/>
              <a:gd name="connsiteX2" fmla="*/ 4875705 w 4898070"/>
              <a:gd name="connsiteY2" fmla="*/ 0 h 1098407"/>
              <a:gd name="connsiteX3" fmla="*/ 4898070 w 4898070"/>
              <a:gd name="connsiteY3" fmla="*/ 1074692 h 1098407"/>
              <a:gd name="connsiteX4" fmla="*/ 5888 w 4898070"/>
              <a:gd name="connsiteY4" fmla="*/ 1098407 h 1098407"/>
              <a:gd name="connsiteX0" fmla="*/ 25 w 5005106"/>
              <a:gd name="connsiteY0" fmla="*/ 1091949 h 1091949"/>
              <a:gd name="connsiteX1" fmla="*/ 107036 w 5005106"/>
              <a:gd name="connsiteY1" fmla="*/ 35271 h 1091949"/>
              <a:gd name="connsiteX2" fmla="*/ 4982741 w 5005106"/>
              <a:gd name="connsiteY2" fmla="*/ 0 h 1091949"/>
              <a:gd name="connsiteX3" fmla="*/ 5005106 w 5005106"/>
              <a:gd name="connsiteY3" fmla="*/ 1074692 h 1091949"/>
              <a:gd name="connsiteX4" fmla="*/ 25 w 5005106"/>
              <a:gd name="connsiteY4" fmla="*/ 1091949 h 1091949"/>
              <a:gd name="connsiteX0" fmla="*/ 0 w 5005081"/>
              <a:gd name="connsiteY0" fmla="*/ 1091949 h 1091949"/>
              <a:gd name="connsiteX1" fmla="*/ 107011 w 5005081"/>
              <a:gd name="connsiteY1" fmla="*/ 35271 h 1091949"/>
              <a:gd name="connsiteX2" fmla="*/ 4982716 w 5005081"/>
              <a:gd name="connsiteY2" fmla="*/ 0 h 1091949"/>
              <a:gd name="connsiteX3" fmla="*/ 5005081 w 5005081"/>
              <a:gd name="connsiteY3" fmla="*/ 1074692 h 1091949"/>
              <a:gd name="connsiteX4" fmla="*/ 0 w 5005081"/>
              <a:gd name="connsiteY4" fmla="*/ 1091949 h 1091949"/>
              <a:gd name="connsiteX0" fmla="*/ 0 w 5005081"/>
              <a:gd name="connsiteY0" fmla="*/ 1091949 h 1091949"/>
              <a:gd name="connsiteX1" fmla="*/ 107011 w 5005081"/>
              <a:gd name="connsiteY1" fmla="*/ 35271 h 1091949"/>
              <a:gd name="connsiteX2" fmla="*/ 4982716 w 5005081"/>
              <a:gd name="connsiteY2" fmla="*/ 0 h 1091949"/>
              <a:gd name="connsiteX3" fmla="*/ 5005081 w 5005081"/>
              <a:gd name="connsiteY3" fmla="*/ 1074692 h 1091949"/>
              <a:gd name="connsiteX4" fmla="*/ 0 w 5005081"/>
              <a:gd name="connsiteY4" fmla="*/ 1091949 h 10919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05081" h="1091949">
                <a:moveTo>
                  <a:pt x="0" y="1091949"/>
                </a:moveTo>
                <a:lnTo>
                  <a:pt x="107011" y="35271"/>
                </a:lnTo>
                <a:lnTo>
                  <a:pt x="4982716" y="0"/>
                </a:lnTo>
                <a:lnTo>
                  <a:pt x="5005081" y="1074692"/>
                </a:lnTo>
                <a:lnTo>
                  <a:pt x="0" y="1091949"/>
                </a:lnTo>
                <a:close/>
              </a:path>
            </a:pathLst>
          </a:custGeom>
          <a:gradFill>
            <a:gsLst>
              <a:gs pos="9000">
                <a:schemeClr val="accent1"/>
              </a:gs>
              <a:gs pos="100000">
                <a:schemeClr val="accent2"/>
              </a:gs>
            </a:gsLst>
            <a:lin ang="360000" scaled="0"/>
          </a:gradFill>
          <a:ln>
            <a:solidFill>
              <a:srgbClr val="99B898"/>
            </a:solidFill>
          </a:ln>
        </p:spPr>
        <p:txBody>
          <a:bodyPr lIns="954000" rtlCol="0"/>
          <a:lstStyle>
            <a:lvl1pPr>
              <a:defRPr>
                <a:solidFill>
                  <a:schemeClr val="bg1"/>
                </a:solidFill>
              </a:defRPr>
            </a:lvl1pPr>
          </a:lstStyle>
          <a:p>
            <a:pPr rtl="0"/>
            <a:r>
              <a:rPr lang="en-GB" noProof="0"/>
              <a:t>Big Picture</a:t>
            </a:r>
          </a:p>
        </p:txBody>
      </p:sp>
    </p:spTree>
    <p:extLst>
      <p:ext uri="{BB962C8B-B14F-4D97-AF65-F5344CB8AC3E}">
        <p14:creationId xmlns:p14="http://schemas.microsoft.com/office/powerpoint/2010/main" val="36568310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Video with Caption">
    <p:spTree>
      <p:nvGrpSpPr>
        <p:cNvPr id="1" name=""/>
        <p:cNvGrpSpPr/>
        <p:nvPr/>
      </p:nvGrpSpPr>
      <p:grpSpPr>
        <a:xfrm>
          <a:off x="0" y="0"/>
          <a:ext cx="0" cy="0"/>
          <a:chOff x="0" y="0"/>
          <a:chExt cx="0" cy="0"/>
        </a:xfrm>
      </p:grpSpPr>
      <p:grpSp>
        <p:nvGrpSpPr>
          <p:cNvPr id="9" name="Graphic 16">
            <a:extLst>
              <a:ext uri="{FF2B5EF4-FFF2-40B4-BE49-F238E27FC236}">
                <a16:creationId xmlns:a16="http://schemas.microsoft.com/office/drawing/2014/main" id="{10E52898-F619-494E-9A8E-D3CD0AF8B0E9}"/>
              </a:ext>
            </a:extLst>
          </p:cNvPr>
          <p:cNvGrpSpPr/>
          <p:nvPr userDrawn="1"/>
        </p:nvGrpSpPr>
        <p:grpSpPr>
          <a:xfrm>
            <a:off x="10358783" y="11923175"/>
            <a:ext cx="1166790" cy="2207277"/>
            <a:chOff x="5626893" y="3026568"/>
            <a:chExt cx="937260" cy="800760"/>
          </a:xfrm>
        </p:grpSpPr>
        <p:sp>
          <p:nvSpPr>
            <p:cNvPr id="10" name="Freeform: Shape 9">
              <a:extLst>
                <a:ext uri="{FF2B5EF4-FFF2-40B4-BE49-F238E27FC236}">
                  <a16:creationId xmlns:a16="http://schemas.microsoft.com/office/drawing/2014/main" id="{B07EB11E-BCCF-4D3D-94A5-C5461CC106A2}"/>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pPr rtl="0"/>
              <a:endParaRPr lang="en-GB" sz="621" noProof="0"/>
            </a:p>
          </p:txBody>
        </p:sp>
        <p:sp>
          <p:nvSpPr>
            <p:cNvPr id="11" name="Freeform: Shape 10">
              <a:extLst>
                <a:ext uri="{FF2B5EF4-FFF2-40B4-BE49-F238E27FC236}">
                  <a16:creationId xmlns:a16="http://schemas.microsoft.com/office/drawing/2014/main" id="{760EF36E-DD5E-492D-AD65-5711A7E6D3CD}"/>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pPr rtl="0"/>
              <a:endParaRPr lang="en-GB" sz="621" noProof="0"/>
            </a:p>
          </p:txBody>
        </p:sp>
      </p:grpSp>
      <p:sp>
        <p:nvSpPr>
          <p:cNvPr id="2" name="Title 1">
            <a:extLst>
              <a:ext uri="{FF2B5EF4-FFF2-40B4-BE49-F238E27FC236}">
                <a16:creationId xmlns:a16="http://schemas.microsoft.com/office/drawing/2014/main" id="{CCF02D3A-D463-46FA-BA54-F231414BB71F}"/>
              </a:ext>
            </a:extLst>
          </p:cNvPr>
          <p:cNvSpPr>
            <a:spLocks noGrp="1"/>
          </p:cNvSpPr>
          <p:nvPr>
            <p:ph type="title" hasCustomPrompt="1"/>
          </p:nvPr>
        </p:nvSpPr>
        <p:spPr>
          <a:xfrm>
            <a:off x="3885293" y="11301322"/>
            <a:ext cx="3749919" cy="1747226"/>
          </a:xfrm>
          <a:gradFill>
            <a:gsLst>
              <a:gs pos="0">
                <a:schemeClr val="tx2"/>
              </a:gs>
              <a:gs pos="100000">
                <a:schemeClr val="tx1"/>
              </a:gs>
            </a:gsLst>
            <a:lin ang="10800000" scaled="1"/>
          </a:gradFill>
        </p:spPr>
        <p:txBody>
          <a:bodyPr lIns="144000" rtlCol="0" anchor="ctr" anchorCtr="0">
            <a:normAutofit/>
          </a:bodyPr>
          <a:lstStyle>
            <a:lvl1pPr algn="l">
              <a:defRPr sz="690" b="1">
                <a:solidFill>
                  <a:schemeClr val="bg1"/>
                </a:solidFill>
                <a:latin typeface="+mn-lt"/>
              </a:defRPr>
            </a:lvl1pPr>
          </a:lstStyle>
          <a:p>
            <a:pPr rtl="0"/>
            <a:r>
              <a:rPr lang="en-GB" noProof="0"/>
              <a:t>CLICK TO EDIT MASTER TITLE STYLE</a:t>
            </a:r>
          </a:p>
        </p:txBody>
      </p:sp>
      <p:sp>
        <p:nvSpPr>
          <p:cNvPr id="6" name="Footer Placeholder 5">
            <a:extLst>
              <a:ext uri="{FF2B5EF4-FFF2-40B4-BE49-F238E27FC236}">
                <a16:creationId xmlns:a16="http://schemas.microsoft.com/office/drawing/2014/main" id="{0B13FE47-714B-440C-B0F1-CF020E287A09}"/>
              </a:ext>
            </a:extLst>
          </p:cNvPr>
          <p:cNvSpPr>
            <a:spLocks noGrp="1"/>
          </p:cNvSpPr>
          <p:nvPr>
            <p:ph type="ftr" sz="quarter" idx="11"/>
          </p:nvPr>
        </p:nvSpPr>
        <p:spPr/>
        <p:txBody>
          <a:bodyPr rtlCol="0"/>
          <a:lstStyle/>
          <a:p>
            <a:pPr rtl="0"/>
            <a:r>
              <a:rPr lang="en-GB" noProof="0"/>
              <a:t>ADD A FOOTER</a:t>
            </a:r>
          </a:p>
        </p:txBody>
      </p:sp>
      <p:sp>
        <p:nvSpPr>
          <p:cNvPr id="7" name="Slide Number Placeholder 6">
            <a:extLst>
              <a:ext uri="{FF2B5EF4-FFF2-40B4-BE49-F238E27FC236}">
                <a16:creationId xmlns:a16="http://schemas.microsoft.com/office/drawing/2014/main" id="{1FC9E707-512B-4E7C-A2EE-18CCAB032755}"/>
              </a:ext>
            </a:extLst>
          </p:cNvPr>
          <p:cNvSpPr>
            <a:spLocks noGrp="1"/>
          </p:cNvSpPr>
          <p:nvPr>
            <p:ph type="sldNum" sz="quarter" idx="12"/>
          </p:nvPr>
        </p:nvSpPr>
        <p:spPr/>
        <p:txBody>
          <a:bodyPr rtlCol="0"/>
          <a:lstStyle/>
          <a:p>
            <a:pPr rtl="0"/>
            <a:fld id="{98C0CDE5-970C-4CC4-BF43-0DA127E73E82}" type="slidenum">
              <a:rPr lang="en-GB" noProof="0" smtClean="0"/>
              <a:t>‹#›</a:t>
            </a:fld>
            <a:endParaRPr lang="en-GB" noProof="0"/>
          </a:p>
        </p:txBody>
      </p:sp>
      <p:sp>
        <p:nvSpPr>
          <p:cNvPr id="13" name="Media Placeholder 12">
            <a:extLst>
              <a:ext uri="{FF2B5EF4-FFF2-40B4-BE49-F238E27FC236}">
                <a16:creationId xmlns:a16="http://schemas.microsoft.com/office/drawing/2014/main" id="{60B14607-605B-4FF3-A0F5-BB2FCD9460CC}"/>
              </a:ext>
            </a:extLst>
          </p:cNvPr>
          <p:cNvSpPr>
            <a:spLocks noGrp="1"/>
          </p:cNvSpPr>
          <p:nvPr>
            <p:ph type="media" sz="quarter" idx="13"/>
          </p:nvPr>
        </p:nvSpPr>
        <p:spPr>
          <a:xfrm>
            <a:off x="1647431" y="2337134"/>
            <a:ext cx="8225629" cy="8505726"/>
          </a:xfrm>
        </p:spPr>
        <p:txBody>
          <a:bodyPr rtlCol="0" anchor="ctr" anchorCtr="0">
            <a:normAutofit/>
          </a:bodyPr>
          <a:lstStyle>
            <a:lvl1pPr marL="0" indent="0" algn="ctr">
              <a:buNone/>
              <a:defRPr sz="483"/>
            </a:lvl1pPr>
          </a:lstStyle>
          <a:p>
            <a:pPr rtl="0"/>
            <a:r>
              <a:rPr lang="en-US" noProof="0"/>
              <a:t>Click icon to add media</a:t>
            </a:r>
            <a:endParaRPr lang="en-GB" noProof="0"/>
          </a:p>
        </p:txBody>
      </p:sp>
      <p:sp>
        <p:nvSpPr>
          <p:cNvPr id="17" name="Freeform: Shape 16">
            <a:extLst>
              <a:ext uri="{FF2B5EF4-FFF2-40B4-BE49-F238E27FC236}">
                <a16:creationId xmlns:a16="http://schemas.microsoft.com/office/drawing/2014/main" id="{C014D0AB-6E42-4C38-96B3-E4512EF81B12}"/>
              </a:ext>
            </a:extLst>
          </p:cNvPr>
          <p:cNvSpPr/>
          <p:nvPr/>
        </p:nvSpPr>
        <p:spPr>
          <a:xfrm>
            <a:off x="-12027" y="6418054"/>
            <a:ext cx="1237463" cy="987807"/>
          </a:xfrm>
          <a:custGeom>
            <a:avLst/>
            <a:gdLst>
              <a:gd name="connsiteX0" fmla="*/ 1296892 w 1309592"/>
              <a:gd name="connsiteY0" fmla="*/ 12728 h 470436"/>
              <a:gd name="connsiteX1" fmla="*/ 544194 w 1309592"/>
              <a:gd name="connsiteY1" fmla="*/ 13999 h 470436"/>
              <a:gd name="connsiteX2" fmla="*/ 12728 w 1309592"/>
              <a:gd name="connsiteY2" fmla="*/ 128430 h 470436"/>
              <a:gd name="connsiteX3" fmla="*/ 12728 w 1309592"/>
              <a:gd name="connsiteY3" fmla="*/ 469178 h 470436"/>
              <a:gd name="connsiteX4" fmla="*/ 652267 w 1309592"/>
              <a:gd name="connsiteY4" fmla="*/ 335676 h 4704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9592" h="470436">
                <a:moveTo>
                  <a:pt x="1296892" y="12728"/>
                </a:moveTo>
                <a:lnTo>
                  <a:pt x="544194" y="13999"/>
                </a:lnTo>
                <a:lnTo>
                  <a:pt x="12728" y="128430"/>
                </a:lnTo>
                <a:lnTo>
                  <a:pt x="12728" y="469178"/>
                </a:lnTo>
                <a:lnTo>
                  <a:pt x="652267" y="335676"/>
                </a:lnTo>
                <a:close/>
              </a:path>
            </a:pathLst>
          </a:custGeom>
          <a:gradFill>
            <a:gsLst>
              <a:gs pos="0">
                <a:schemeClr val="tx2">
                  <a:alpha val="5000"/>
                </a:schemeClr>
              </a:gs>
              <a:gs pos="100000">
                <a:schemeClr val="tx1">
                  <a:alpha val="20000"/>
                </a:schemeClr>
              </a:gs>
            </a:gsLst>
            <a:lin ang="9840000" scaled="0"/>
          </a:gradFill>
          <a:ln w="12713" cap="flat">
            <a:noFill/>
            <a:prstDash val="solid"/>
            <a:miter/>
          </a:ln>
        </p:spPr>
        <p:txBody>
          <a:bodyPr rtlCol="0" anchor="ctr"/>
          <a:lstStyle/>
          <a:p>
            <a:pPr rtl="0"/>
            <a:endParaRPr lang="en-GB" sz="621" noProof="0"/>
          </a:p>
        </p:txBody>
      </p:sp>
      <p:sp>
        <p:nvSpPr>
          <p:cNvPr id="16" name="Freeform: Shape 15">
            <a:extLst>
              <a:ext uri="{FF2B5EF4-FFF2-40B4-BE49-F238E27FC236}">
                <a16:creationId xmlns:a16="http://schemas.microsoft.com/office/drawing/2014/main" id="{D0C0C476-0F93-4FFD-8D6A-6F1E2859E1FF}"/>
              </a:ext>
            </a:extLst>
          </p:cNvPr>
          <p:cNvSpPr/>
          <p:nvPr/>
        </p:nvSpPr>
        <p:spPr>
          <a:xfrm>
            <a:off x="-12027" y="6289911"/>
            <a:ext cx="1441704" cy="1548456"/>
          </a:xfrm>
          <a:custGeom>
            <a:avLst/>
            <a:gdLst>
              <a:gd name="connsiteX0" fmla="*/ 12728 w 1525739"/>
              <a:gd name="connsiteY0" fmla="*/ 736182 h 737440"/>
              <a:gd name="connsiteX1" fmla="*/ 1520667 w 1525739"/>
              <a:gd name="connsiteY1" fmla="*/ 415777 h 737440"/>
              <a:gd name="connsiteX2" fmla="*/ 1435480 w 1525739"/>
              <a:gd name="connsiteY2" fmla="*/ 12728 h 737440"/>
              <a:gd name="connsiteX3" fmla="*/ 12728 w 1525739"/>
              <a:gd name="connsiteY3" fmla="*/ 315333 h 737440"/>
            </a:gdLst>
            <a:ahLst/>
            <a:cxnLst>
              <a:cxn ang="0">
                <a:pos x="connsiteX0" y="connsiteY0"/>
              </a:cxn>
              <a:cxn ang="0">
                <a:pos x="connsiteX1" y="connsiteY1"/>
              </a:cxn>
              <a:cxn ang="0">
                <a:pos x="connsiteX2" y="connsiteY2"/>
              </a:cxn>
              <a:cxn ang="0">
                <a:pos x="connsiteX3" y="connsiteY3"/>
              </a:cxn>
            </a:cxnLst>
            <a:rect l="l" t="t" r="r" b="b"/>
            <a:pathLst>
              <a:path w="1525739" h="737440">
                <a:moveTo>
                  <a:pt x="12728" y="736182"/>
                </a:moveTo>
                <a:lnTo>
                  <a:pt x="1520667" y="415777"/>
                </a:lnTo>
                <a:lnTo>
                  <a:pt x="1435480" y="12728"/>
                </a:lnTo>
                <a:lnTo>
                  <a:pt x="12728" y="315333"/>
                </a:lnTo>
                <a:close/>
              </a:path>
            </a:pathLst>
          </a:custGeom>
          <a:blipFill>
            <a:blip r:embed="rId2"/>
            <a:srcRect/>
            <a:stretch>
              <a:fillRect l="-173104" t="23847" r="3068" b="-74795"/>
            </a:stretch>
          </a:blipFill>
          <a:ln w="12713" cap="flat">
            <a:noFill/>
            <a:prstDash val="solid"/>
            <a:miter/>
          </a:ln>
        </p:spPr>
        <p:txBody>
          <a:bodyPr rtlCol="0" anchor="ctr"/>
          <a:lstStyle/>
          <a:p>
            <a:pPr rtl="0"/>
            <a:r>
              <a:rPr lang="en-GB" sz="621" noProof="0"/>
              <a:t> </a:t>
            </a:r>
          </a:p>
        </p:txBody>
      </p:sp>
      <p:sp>
        <p:nvSpPr>
          <p:cNvPr id="19" name="Freeform: Shape 18">
            <a:extLst>
              <a:ext uri="{FF2B5EF4-FFF2-40B4-BE49-F238E27FC236}">
                <a16:creationId xmlns:a16="http://schemas.microsoft.com/office/drawing/2014/main" id="{37DED860-B2F3-4B02-B7C4-F0FC61CFA7AC}"/>
              </a:ext>
            </a:extLst>
          </p:cNvPr>
          <p:cNvSpPr/>
          <p:nvPr/>
        </p:nvSpPr>
        <p:spPr>
          <a:xfrm>
            <a:off x="10197647" y="-26718"/>
            <a:ext cx="1321563" cy="3497372"/>
          </a:xfrm>
          <a:custGeom>
            <a:avLst/>
            <a:gdLst>
              <a:gd name="connsiteX0" fmla="*/ 1206619 w 1398594"/>
              <a:gd name="connsiteY0" fmla="*/ 12728 h 1665598"/>
              <a:gd name="connsiteX1" fmla="*/ 333133 w 1398594"/>
              <a:gd name="connsiteY1" fmla="*/ 1010815 h 1665598"/>
              <a:gd name="connsiteX2" fmla="*/ 12728 w 1398594"/>
              <a:gd name="connsiteY2" fmla="*/ 1656712 h 1665598"/>
              <a:gd name="connsiteX3" fmla="*/ 612852 w 1398594"/>
              <a:gd name="connsiteY3" fmla="*/ 1202804 h 1665598"/>
              <a:gd name="connsiteX4" fmla="*/ 1394793 w 1398594"/>
              <a:gd name="connsiteY4" fmla="*/ 297532 h 1665598"/>
              <a:gd name="connsiteX5" fmla="*/ 1394793 w 1398594"/>
              <a:gd name="connsiteY5" fmla="*/ 12728 h 1665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8594" h="1665598">
                <a:moveTo>
                  <a:pt x="1206619" y="12728"/>
                </a:moveTo>
                <a:lnTo>
                  <a:pt x="333133" y="1010815"/>
                </a:lnTo>
                <a:lnTo>
                  <a:pt x="12728" y="1656712"/>
                </a:lnTo>
                <a:lnTo>
                  <a:pt x="612852" y="1202804"/>
                </a:lnTo>
                <a:lnTo>
                  <a:pt x="1394793" y="297532"/>
                </a:lnTo>
                <a:lnTo>
                  <a:pt x="1394793" y="12728"/>
                </a:lnTo>
                <a:close/>
              </a:path>
            </a:pathLst>
          </a:custGeom>
          <a:gradFill>
            <a:gsLst>
              <a:gs pos="0">
                <a:schemeClr val="accent5">
                  <a:alpha val="5000"/>
                </a:schemeClr>
              </a:gs>
              <a:gs pos="100000">
                <a:schemeClr val="bg2">
                  <a:alpha val="20000"/>
                </a:schemeClr>
              </a:gs>
            </a:gsLst>
            <a:lin ang="3180000" scaled="0"/>
          </a:gradFill>
          <a:ln w="12713" cap="flat">
            <a:noFill/>
            <a:prstDash val="solid"/>
            <a:miter/>
          </a:ln>
        </p:spPr>
        <p:txBody>
          <a:bodyPr rtlCol="0" anchor="ctr"/>
          <a:lstStyle/>
          <a:p>
            <a:pPr rtl="0"/>
            <a:endParaRPr lang="en-GB" sz="621" noProof="0"/>
          </a:p>
        </p:txBody>
      </p:sp>
      <p:sp>
        <p:nvSpPr>
          <p:cNvPr id="18" name="Freeform: Shape 17">
            <a:extLst>
              <a:ext uri="{FF2B5EF4-FFF2-40B4-BE49-F238E27FC236}">
                <a16:creationId xmlns:a16="http://schemas.microsoft.com/office/drawing/2014/main" id="{A8325BE9-BD79-4F37-99D7-6CE4487E9256}"/>
              </a:ext>
            </a:extLst>
          </p:cNvPr>
          <p:cNvSpPr/>
          <p:nvPr/>
        </p:nvSpPr>
        <p:spPr>
          <a:xfrm>
            <a:off x="10097870" y="-26718"/>
            <a:ext cx="1429693" cy="4164809"/>
          </a:xfrm>
          <a:custGeom>
            <a:avLst/>
            <a:gdLst>
              <a:gd name="connsiteX0" fmla="*/ 1505410 w 1513024"/>
              <a:gd name="connsiteY0" fmla="*/ 12728 h 1983460"/>
              <a:gd name="connsiteX1" fmla="*/ 1504139 w 1513024"/>
              <a:gd name="connsiteY1" fmla="*/ 12728 h 1983460"/>
              <a:gd name="connsiteX2" fmla="*/ 12728 w 1513024"/>
              <a:gd name="connsiteY2" fmla="*/ 1699941 h 1983460"/>
              <a:gd name="connsiteX3" fmla="*/ 321691 w 1513024"/>
              <a:gd name="connsiteY3" fmla="*/ 1972031 h 1983460"/>
              <a:gd name="connsiteX4" fmla="*/ 1505410 w 1513024"/>
              <a:gd name="connsiteY4" fmla="*/ 633195 h 19834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3024" h="1983460">
                <a:moveTo>
                  <a:pt x="1505410" y="12728"/>
                </a:moveTo>
                <a:lnTo>
                  <a:pt x="1504139" y="12728"/>
                </a:lnTo>
                <a:lnTo>
                  <a:pt x="12728" y="1699941"/>
                </a:lnTo>
                <a:lnTo>
                  <a:pt x="321691" y="1972031"/>
                </a:lnTo>
                <a:lnTo>
                  <a:pt x="1505410" y="633195"/>
                </a:lnTo>
                <a:close/>
              </a:path>
            </a:pathLst>
          </a:custGeom>
          <a:blipFill>
            <a:blip r:embed="rId3"/>
            <a:srcRect/>
            <a:stretch>
              <a:fillRect l="10185" t="-69719" r="-101663" b="6375"/>
            </a:stretch>
          </a:blipFill>
          <a:ln w="12713" cap="flat">
            <a:noFill/>
            <a:prstDash val="solid"/>
            <a:miter/>
          </a:ln>
        </p:spPr>
        <p:txBody>
          <a:bodyPr rtlCol="0" anchor="ctr"/>
          <a:lstStyle/>
          <a:p>
            <a:pPr rtl="0"/>
            <a:endParaRPr lang="en-GB" sz="621" noProof="0"/>
          </a:p>
        </p:txBody>
      </p:sp>
    </p:spTree>
    <p:extLst>
      <p:ext uri="{BB962C8B-B14F-4D97-AF65-F5344CB8AC3E}">
        <p14:creationId xmlns:p14="http://schemas.microsoft.com/office/powerpoint/2010/main" val="10139774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anks Slide">
    <p:spTree>
      <p:nvGrpSpPr>
        <p:cNvPr id="1" name=""/>
        <p:cNvGrpSpPr/>
        <p:nvPr/>
      </p:nvGrpSpPr>
      <p:grpSpPr>
        <a:xfrm>
          <a:off x="0" y="0"/>
          <a:ext cx="0" cy="0"/>
          <a:chOff x="0" y="0"/>
          <a:chExt cx="0" cy="0"/>
        </a:xfrm>
      </p:grpSpPr>
      <p:grpSp>
        <p:nvGrpSpPr>
          <p:cNvPr id="40" name="Graphic 35">
            <a:extLst>
              <a:ext uri="{FF2B5EF4-FFF2-40B4-BE49-F238E27FC236}">
                <a16:creationId xmlns:a16="http://schemas.microsoft.com/office/drawing/2014/main" id="{B00A1772-2B8D-4677-8511-3E067F67A72F}"/>
              </a:ext>
            </a:extLst>
          </p:cNvPr>
          <p:cNvGrpSpPr/>
          <p:nvPr userDrawn="1"/>
        </p:nvGrpSpPr>
        <p:grpSpPr>
          <a:xfrm>
            <a:off x="6310664" y="3003059"/>
            <a:ext cx="5221836" cy="5488476"/>
            <a:chOff x="6678503" y="665690"/>
            <a:chExt cx="5526208" cy="2613848"/>
          </a:xfrm>
        </p:grpSpPr>
        <p:sp>
          <p:nvSpPr>
            <p:cNvPr id="42" name="Freeform: Shape 41">
              <a:extLst>
                <a:ext uri="{FF2B5EF4-FFF2-40B4-BE49-F238E27FC236}">
                  <a16:creationId xmlns:a16="http://schemas.microsoft.com/office/drawing/2014/main" id="{FB0F16C2-C8ED-4461-B34C-5CEB29F1C450}"/>
                </a:ext>
              </a:extLst>
            </p:cNvPr>
            <p:cNvSpPr/>
            <p:nvPr/>
          </p:nvSpPr>
          <p:spPr>
            <a:xfrm>
              <a:off x="6678503" y="1272318"/>
              <a:ext cx="5526208" cy="2007220"/>
            </a:xfrm>
            <a:custGeom>
              <a:avLst/>
              <a:gdLst>
                <a:gd name="connsiteX0" fmla="*/ 5514767 w 5526207"/>
                <a:gd name="connsiteY0" fmla="*/ 573560 h 2007220"/>
                <a:gd name="connsiteX1" fmla="*/ 355703 w 5526207"/>
                <a:gd name="connsiteY1" fmla="*/ 33643 h 2007220"/>
                <a:gd name="connsiteX2" fmla="*/ 12697 w 5526207"/>
                <a:gd name="connsiteY2" fmla="*/ 1284980 h 2007220"/>
                <a:gd name="connsiteX3" fmla="*/ 5514767 w 5526207"/>
                <a:gd name="connsiteY3" fmla="*/ 1998940 h 2007220"/>
                <a:gd name="connsiteX4" fmla="*/ 5514767 w 5526207"/>
                <a:gd name="connsiteY4" fmla="*/ 573560 h 20072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26207" h="2007220">
                  <a:moveTo>
                    <a:pt x="5514767" y="573560"/>
                  </a:moveTo>
                  <a:cubicBezTo>
                    <a:pt x="2157119" y="-150564"/>
                    <a:pt x="355703" y="33643"/>
                    <a:pt x="355703" y="33643"/>
                  </a:cubicBezTo>
                  <a:lnTo>
                    <a:pt x="12697" y="1284980"/>
                  </a:lnTo>
                  <a:cubicBezTo>
                    <a:pt x="12697" y="1284980"/>
                    <a:pt x="1368206" y="967381"/>
                    <a:pt x="5514767" y="1998940"/>
                  </a:cubicBezTo>
                  <a:lnTo>
                    <a:pt x="5514767" y="573560"/>
                  </a:lnTo>
                  <a:close/>
                </a:path>
              </a:pathLst>
            </a:custGeom>
            <a:gradFill>
              <a:gsLst>
                <a:gs pos="22000">
                  <a:schemeClr val="accent2">
                    <a:alpha val="10000"/>
                  </a:schemeClr>
                </a:gs>
                <a:gs pos="100000">
                  <a:schemeClr val="accent2">
                    <a:alpha val="40000"/>
                  </a:schemeClr>
                </a:gs>
              </a:gsLst>
              <a:lin ang="1020000" scaled="0"/>
            </a:gradFill>
            <a:ln w="12693" cap="flat">
              <a:noFill/>
              <a:prstDash val="solid"/>
              <a:miter/>
            </a:ln>
          </p:spPr>
          <p:txBody>
            <a:bodyPr rtlCol="0" anchor="ctr"/>
            <a:lstStyle/>
            <a:p>
              <a:pPr rtl="0"/>
              <a:endParaRPr lang="en-GB" sz="621" noProof="0"/>
            </a:p>
          </p:txBody>
        </p:sp>
        <p:sp>
          <p:nvSpPr>
            <p:cNvPr id="41" name="Freeform: Shape 40">
              <a:extLst>
                <a:ext uri="{FF2B5EF4-FFF2-40B4-BE49-F238E27FC236}">
                  <a16:creationId xmlns:a16="http://schemas.microsoft.com/office/drawing/2014/main" id="{963814A1-9202-49D2-B985-1785CC4860DE}"/>
                </a:ext>
              </a:extLst>
            </p:cNvPr>
            <p:cNvSpPr/>
            <p:nvPr/>
          </p:nvSpPr>
          <p:spPr>
            <a:xfrm>
              <a:off x="7262884" y="665690"/>
              <a:ext cx="4941827" cy="2591601"/>
            </a:xfrm>
            <a:custGeom>
              <a:avLst/>
              <a:gdLst>
                <a:gd name="connsiteX0" fmla="*/ 4930387 w 4941827"/>
                <a:gd name="connsiteY0" fmla="*/ 1138265 h 2591601"/>
                <a:gd name="connsiteX1" fmla="*/ 383651 w 4941827"/>
                <a:gd name="connsiteY1" fmla="*/ 12697 h 2591601"/>
                <a:gd name="connsiteX2" fmla="*/ 12697 w 4941827"/>
                <a:gd name="connsiteY2" fmla="*/ 1366935 h 2591601"/>
                <a:gd name="connsiteX3" fmla="*/ 4930387 w 4941827"/>
                <a:gd name="connsiteY3" fmla="*/ 2583971 h 2591601"/>
              </a:gdLst>
              <a:ahLst/>
              <a:cxnLst>
                <a:cxn ang="0">
                  <a:pos x="connsiteX0" y="connsiteY0"/>
                </a:cxn>
                <a:cxn ang="0">
                  <a:pos x="connsiteX1" y="connsiteY1"/>
                </a:cxn>
                <a:cxn ang="0">
                  <a:pos x="connsiteX2" y="connsiteY2"/>
                </a:cxn>
                <a:cxn ang="0">
                  <a:pos x="connsiteX3" y="connsiteY3"/>
                </a:cxn>
              </a:cxnLst>
              <a:rect l="l" t="t" r="r" b="b"/>
              <a:pathLst>
                <a:path w="4941827" h="2591601">
                  <a:moveTo>
                    <a:pt x="4930387" y="1138265"/>
                  </a:moveTo>
                  <a:lnTo>
                    <a:pt x="383651" y="12697"/>
                  </a:lnTo>
                  <a:lnTo>
                    <a:pt x="12697" y="1366935"/>
                  </a:lnTo>
                  <a:lnTo>
                    <a:pt x="4930387" y="2583971"/>
                  </a:lnTo>
                  <a:close/>
                </a:path>
              </a:pathLst>
            </a:custGeom>
            <a:gradFill>
              <a:gsLst>
                <a:gs pos="0">
                  <a:schemeClr val="accent1"/>
                </a:gs>
                <a:gs pos="100000">
                  <a:schemeClr val="accent2"/>
                </a:gs>
              </a:gsLst>
              <a:lin ang="10440000" scaled="0"/>
            </a:gradFill>
            <a:ln w="12693" cap="flat">
              <a:noFill/>
              <a:prstDash val="solid"/>
              <a:miter/>
            </a:ln>
          </p:spPr>
          <p:txBody>
            <a:bodyPr rtlCol="0" anchor="ctr"/>
            <a:lstStyle/>
            <a:p>
              <a:pPr rtl="0"/>
              <a:endParaRPr lang="en-GB" sz="621" noProof="0"/>
            </a:p>
          </p:txBody>
        </p:sp>
      </p:grpSp>
      <p:sp>
        <p:nvSpPr>
          <p:cNvPr id="14" name="Freeform: Shape 13">
            <a:extLst>
              <a:ext uri="{FF2B5EF4-FFF2-40B4-BE49-F238E27FC236}">
                <a16:creationId xmlns:a16="http://schemas.microsoft.com/office/drawing/2014/main" id="{D2973908-D73D-4ECB-A29B-831C44983FB3}"/>
              </a:ext>
            </a:extLst>
          </p:cNvPr>
          <p:cNvSpPr/>
          <p:nvPr/>
        </p:nvSpPr>
        <p:spPr>
          <a:xfrm>
            <a:off x="5562218" y="11003913"/>
            <a:ext cx="1404198" cy="3413720"/>
          </a:xfrm>
          <a:custGeom>
            <a:avLst/>
            <a:gdLst>
              <a:gd name="connsiteX0" fmla="*/ 1482236 w 1486046"/>
              <a:gd name="connsiteY0" fmla="*/ 12701 h 1625760"/>
              <a:gd name="connsiteX1" fmla="*/ 901789 w 1486046"/>
              <a:gd name="connsiteY1" fmla="*/ 491538 h 1625760"/>
              <a:gd name="connsiteX2" fmla="*/ 12701 w 1486046"/>
              <a:gd name="connsiteY2" fmla="*/ 1618139 h 1625760"/>
              <a:gd name="connsiteX3" fmla="*/ 431843 w 1486046"/>
              <a:gd name="connsiteY3" fmla="*/ 1618139 h 1625760"/>
              <a:gd name="connsiteX4" fmla="*/ 1188837 w 1486046"/>
              <a:gd name="connsiteY4" fmla="*/ 670626 h 1625760"/>
              <a:gd name="connsiteX5" fmla="*/ 1482236 w 1486046"/>
              <a:gd name="connsiteY5" fmla="*/ 12701 h 1625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6046" h="1625760">
                <a:moveTo>
                  <a:pt x="1482236" y="12701"/>
                </a:moveTo>
                <a:lnTo>
                  <a:pt x="901789" y="491538"/>
                </a:lnTo>
                <a:lnTo>
                  <a:pt x="12701" y="1618139"/>
                </a:lnTo>
                <a:lnTo>
                  <a:pt x="431843" y="1618139"/>
                </a:lnTo>
                <a:lnTo>
                  <a:pt x="1188837" y="670626"/>
                </a:lnTo>
                <a:lnTo>
                  <a:pt x="1482236" y="12701"/>
                </a:lnTo>
                <a:close/>
              </a:path>
            </a:pathLst>
          </a:custGeom>
          <a:gradFill>
            <a:gsLst>
              <a:gs pos="0">
                <a:schemeClr val="accent3">
                  <a:alpha val="5000"/>
                </a:schemeClr>
              </a:gs>
              <a:gs pos="100000">
                <a:schemeClr val="accent6">
                  <a:alpha val="20000"/>
                </a:schemeClr>
              </a:gs>
            </a:gsLst>
            <a:lin ang="7440000" scaled="0"/>
          </a:gradFill>
          <a:ln w="12700" cap="flat">
            <a:noFill/>
            <a:prstDash val="solid"/>
            <a:miter/>
          </a:ln>
        </p:spPr>
        <p:txBody>
          <a:bodyPr rtlCol="0" anchor="ctr"/>
          <a:lstStyle/>
          <a:p>
            <a:pPr rtl="0"/>
            <a:endParaRPr lang="en-GB" sz="621" noProof="0"/>
          </a:p>
        </p:txBody>
      </p:sp>
      <p:sp>
        <p:nvSpPr>
          <p:cNvPr id="10" name="Freeform: Shape 9">
            <a:extLst>
              <a:ext uri="{FF2B5EF4-FFF2-40B4-BE49-F238E27FC236}">
                <a16:creationId xmlns:a16="http://schemas.microsoft.com/office/drawing/2014/main" id="{334FC528-8248-470A-AD71-53711E01005E}"/>
              </a:ext>
            </a:extLst>
          </p:cNvPr>
          <p:cNvSpPr/>
          <p:nvPr/>
        </p:nvSpPr>
        <p:spPr>
          <a:xfrm>
            <a:off x="-12567" y="626746"/>
            <a:ext cx="2532357" cy="1600181"/>
          </a:xfrm>
          <a:custGeom>
            <a:avLst/>
            <a:gdLst>
              <a:gd name="connsiteX0" fmla="*/ 12701 w 2679963"/>
              <a:gd name="connsiteY0" fmla="*/ 425492 h 762075"/>
              <a:gd name="connsiteX1" fmla="*/ 12701 w 2679963"/>
              <a:gd name="connsiteY1" fmla="*/ 755724 h 762075"/>
              <a:gd name="connsiteX2" fmla="*/ 2023309 w 2679963"/>
              <a:gd name="connsiteY2" fmla="*/ 334043 h 762075"/>
              <a:gd name="connsiteX3" fmla="*/ 2667263 w 2679963"/>
              <a:gd name="connsiteY3" fmla="*/ 12701 h 762075"/>
              <a:gd name="connsiteX4" fmla="*/ 2667263 w 2679963"/>
              <a:gd name="connsiteY4" fmla="*/ 12701 h 762075"/>
              <a:gd name="connsiteX5" fmla="*/ 1915349 w 2679963"/>
              <a:gd name="connsiteY5" fmla="*/ 12701 h 762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963" h="762075">
                <a:moveTo>
                  <a:pt x="12701" y="425492"/>
                </a:moveTo>
                <a:lnTo>
                  <a:pt x="12701" y="755724"/>
                </a:lnTo>
                <a:lnTo>
                  <a:pt x="2023309" y="334043"/>
                </a:lnTo>
                <a:lnTo>
                  <a:pt x="2667263" y="12701"/>
                </a:lnTo>
                <a:lnTo>
                  <a:pt x="2667263" y="12701"/>
                </a:lnTo>
                <a:lnTo>
                  <a:pt x="1915349" y="12701"/>
                </a:lnTo>
                <a:close/>
              </a:path>
            </a:pathLst>
          </a:custGeom>
          <a:gradFill>
            <a:gsLst>
              <a:gs pos="0">
                <a:schemeClr val="tx2">
                  <a:alpha val="5000"/>
                </a:schemeClr>
              </a:gs>
              <a:gs pos="100000">
                <a:schemeClr val="tx1">
                  <a:alpha val="20000"/>
                </a:schemeClr>
              </a:gs>
            </a:gsLst>
            <a:lin ang="9840000" scaled="0"/>
          </a:gradFill>
          <a:ln w="12700" cap="flat">
            <a:noFill/>
            <a:prstDash val="solid"/>
            <a:miter/>
          </a:ln>
        </p:spPr>
        <p:txBody>
          <a:bodyPr rtlCol="0" anchor="ctr"/>
          <a:lstStyle/>
          <a:p>
            <a:pPr rtl="0"/>
            <a:endParaRPr lang="en-GB" sz="621" noProof="0"/>
          </a:p>
        </p:txBody>
      </p:sp>
      <p:sp>
        <p:nvSpPr>
          <p:cNvPr id="12" name="Freeform: Shape 11">
            <a:extLst>
              <a:ext uri="{FF2B5EF4-FFF2-40B4-BE49-F238E27FC236}">
                <a16:creationId xmlns:a16="http://schemas.microsoft.com/office/drawing/2014/main" id="{AC925586-1EA9-4B0D-9E80-91777899FF7C}"/>
              </a:ext>
            </a:extLst>
          </p:cNvPr>
          <p:cNvSpPr/>
          <p:nvPr/>
        </p:nvSpPr>
        <p:spPr>
          <a:xfrm>
            <a:off x="5748246" y="-26669"/>
            <a:ext cx="1032145" cy="2133575"/>
          </a:xfrm>
          <a:custGeom>
            <a:avLst/>
            <a:gdLst>
              <a:gd name="connsiteX0" fmla="*/ 638873 w 1092307"/>
              <a:gd name="connsiteY0" fmla="*/ 12701 h 1016100"/>
              <a:gd name="connsiteX1" fmla="*/ 332773 w 1092307"/>
              <a:gd name="connsiteY1" fmla="*/ 361986 h 1016100"/>
              <a:gd name="connsiteX2" fmla="*/ 12701 w 1092307"/>
              <a:gd name="connsiteY2" fmla="*/ 1007209 h 1016100"/>
              <a:gd name="connsiteX3" fmla="*/ 12701 w 1092307"/>
              <a:gd name="connsiteY3" fmla="*/ 1007209 h 1016100"/>
              <a:gd name="connsiteX4" fmla="*/ 612200 w 1092307"/>
              <a:gd name="connsiteY4" fmla="*/ 553775 h 1016100"/>
              <a:gd name="connsiteX5" fmla="*/ 1079606 w 1092307"/>
              <a:gd name="connsiteY5" fmla="*/ 12701 h 1016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92307" h="1016100">
                <a:moveTo>
                  <a:pt x="638873" y="12701"/>
                </a:moveTo>
                <a:lnTo>
                  <a:pt x="332773" y="361986"/>
                </a:lnTo>
                <a:lnTo>
                  <a:pt x="12701" y="1007209"/>
                </a:lnTo>
                <a:lnTo>
                  <a:pt x="12701" y="1007209"/>
                </a:lnTo>
                <a:lnTo>
                  <a:pt x="612200" y="553775"/>
                </a:lnTo>
                <a:lnTo>
                  <a:pt x="1079606" y="12701"/>
                </a:lnTo>
                <a:close/>
              </a:path>
            </a:pathLst>
          </a:custGeom>
          <a:gradFill>
            <a:gsLst>
              <a:gs pos="0">
                <a:schemeClr val="accent5">
                  <a:alpha val="5000"/>
                </a:schemeClr>
              </a:gs>
              <a:gs pos="100000">
                <a:schemeClr val="bg2">
                  <a:alpha val="20000"/>
                </a:schemeClr>
              </a:gs>
            </a:gsLst>
            <a:lin ang="3180000" scaled="0"/>
          </a:gradFill>
          <a:ln w="12700" cap="flat">
            <a:noFill/>
            <a:prstDash val="solid"/>
            <a:miter/>
          </a:ln>
        </p:spPr>
        <p:txBody>
          <a:bodyPr rtlCol="0" anchor="ctr"/>
          <a:lstStyle/>
          <a:p>
            <a:pPr rtl="0"/>
            <a:endParaRPr lang="en-GB" sz="621" noProof="0"/>
          </a:p>
        </p:txBody>
      </p:sp>
      <p:sp>
        <p:nvSpPr>
          <p:cNvPr id="16" name="Freeform: Shape 15">
            <a:extLst>
              <a:ext uri="{FF2B5EF4-FFF2-40B4-BE49-F238E27FC236}">
                <a16:creationId xmlns:a16="http://schemas.microsoft.com/office/drawing/2014/main" id="{082ADE93-C591-447F-A2DD-56E8D22B23F6}"/>
              </a:ext>
            </a:extLst>
          </p:cNvPr>
          <p:cNvSpPr/>
          <p:nvPr/>
        </p:nvSpPr>
        <p:spPr>
          <a:xfrm>
            <a:off x="7325269" y="8608043"/>
            <a:ext cx="4200592" cy="2320263"/>
          </a:xfrm>
          <a:custGeom>
            <a:avLst/>
            <a:gdLst>
              <a:gd name="connsiteX0" fmla="*/ 4441627 w 4445437"/>
              <a:gd name="connsiteY0" fmla="*/ 297539 h 1105008"/>
              <a:gd name="connsiteX1" fmla="*/ 204490 w 4445437"/>
              <a:gd name="connsiteY1" fmla="*/ 13031 h 1105008"/>
              <a:gd name="connsiteX2" fmla="*/ 12701 w 4445437"/>
              <a:gd name="connsiteY2" fmla="*/ 786537 h 1105008"/>
              <a:gd name="connsiteX3" fmla="*/ 4441627 w 4445437"/>
              <a:gd name="connsiteY3" fmla="*/ 1092638 h 1105008"/>
              <a:gd name="connsiteX4" fmla="*/ 4441627 w 4445437"/>
              <a:gd name="connsiteY4" fmla="*/ 297539 h 11050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45437" h="1105008">
                <a:moveTo>
                  <a:pt x="4441627" y="297539"/>
                </a:moveTo>
                <a:cubicBezTo>
                  <a:pt x="2135080" y="-8561"/>
                  <a:pt x="204490" y="13031"/>
                  <a:pt x="204490" y="13031"/>
                </a:cubicBezTo>
                <a:lnTo>
                  <a:pt x="12701" y="786537"/>
                </a:lnTo>
                <a:cubicBezTo>
                  <a:pt x="12701" y="786537"/>
                  <a:pt x="2273524" y="725572"/>
                  <a:pt x="4441627" y="1092638"/>
                </a:cubicBezTo>
                <a:lnTo>
                  <a:pt x="4441627" y="297539"/>
                </a:lnTo>
                <a:close/>
              </a:path>
            </a:pathLst>
          </a:custGeom>
          <a:gradFill>
            <a:gsLst>
              <a:gs pos="0">
                <a:schemeClr val="tx2">
                  <a:alpha val="5000"/>
                </a:schemeClr>
              </a:gs>
              <a:gs pos="100000">
                <a:schemeClr val="tx1">
                  <a:alpha val="20000"/>
                </a:schemeClr>
              </a:gs>
            </a:gsLst>
            <a:lin ang="900000" scaled="0"/>
          </a:gradFill>
          <a:ln w="12700" cap="flat">
            <a:noFill/>
            <a:prstDash val="solid"/>
            <a:miter/>
          </a:ln>
        </p:spPr>
        <p:txBody>
          <a:bodyPr rtlCol="0" anchor="ctr"/>
          <a:lstStyle/>
          <a:p>
            <a:pPr rtl="0"/>
            <a:endParaRPr lang="en-GB" sz="621" noProof="0"/>
          </a:p>
        </p:txBody>
      </p:sp>
      <p:sp>
        <p:nvSpPr>
          <p:cNvPr id="9" name="Freeform: Shape 8">
            <a:extLst>
              <a:ext uri="{FF2B5EF4-FFF2-40B4-BE49-F238E27FC236}">
                <a16:creationId xmlns:a16="http://schemas.microsoft.com/office/drawing/2014/main" id="{4F539762-F7DA-4468-979C-780676B34A92}"/>
              </a:ext>
            </a:extLst>
          </p:cNvPr>
          <p:cNvSpPr/>
          <p:nvPr/>
        </p:nvSpPr>
        <p:spPr>
          <a:xfrm>
            <a:off x="-12564" y="498732"/>
            <a:ext cx="2736385" cy="2160244"/>
          </a:xfrm>
          <a:custGeom>
            <a:avLst/>
            <a:gdLst>
              <a:gd name="connsiteX0" fmla="*/ 12701 w 2895885"/>
              <a:gd name="connsiteY0" fmla="*/ 1026261 h 1028801"/>
              <a:gd name="connsiteX1" fmla="*/ 2890805 w 2895885"/>
              <a:gd name="connsiteY1" fmla="*/ 414061 h 1028801"/>
              <a:gd name="connsiteX2" fmla="*/ 2805706 w 2895885"/>
              <a:gd name="connsiteY2" fmla="*/ 12701 h 1028801"/>
              <a:gd name="connsiteX3" fmla="*/ 12701 w 2895885"/>
              <a:gd name="connsiteY3" fmla="*/ 605850 h 1028801"/>
            </a:gdLst>
            <a:ahLst/>
            <a:cxnLst>
              <a:cxn ang="0">
                <a:pos x="connsiteX0" y="connsiteY0"/>
              </a:cxn>
              <a:cxn ang="0">
                <a:pos x="connsiteX1" y="connsiteY1"/>
              </a:cxn>
              <a:cxn ang="0">
                <a:pos x="connsiteX2" y="connsiteY2"/>
              </a:cxn>
              <a:cxn ang="0">
                <a:pos x="connsiteX3" y="connsiteY3"/>
              </a:cxn>
            </a:cxnLst>
            <a:rect l="l" t="t" r="r" b="b"/>
            <a:pathLst>
              <a:path w="2895885" h="1028801">
                <a:moveTo>
                  <a:pt x="12701" y="1026261"/>
                </a:moveTo>
                <a:lnTo>
                  <a:pt x="2890805" y="414061"/>
                </a:lnTo>
                <a:lnTo>
                  <a:pt x="2805706" y="12701"/>
                </a:lnTo>
                <a:lnTo>
                  <a:pt x="12701" y="605850"/>
                </a:lnTo>
                <a:close/>
              </a:path>
            </a:pathLst>
          </a:custGeom>
          <a:blipFill>
            <a:blip r:embed="rId2"/>
            <a:srcRect/>
            <a:stretch>
              <a:fillRect l="-39712" t="16306" r="1769" b="-21354"/>
            </a:stretch>
          </a:blipFill>
          <a:ln w="12700" cap="flat">
            <a:noFill/>
            <a:prstDash val="solid"/>
            <a:miter/>
          </a:ln>
        </p:spPr>
        <p:txBody>
          <a:bodyPr rtlCol="0" anchor="ctr"/>
          <a:lstStyle/>
          <a:p>
            <a:pPr rtl="0"/>
            <a:endParaRPr lang="en-GB" sz="621" noProof="0"/>
          </a:p>
        </p:txBody>
      </p:sp>
      <p:sp>
        <p:nvSpPr>
          <p:cNvPr id="11" name="Freeform: Shape 10">
            <a:extLst>
              <a:ext uri="{FF2B5EF4-FFF2-40B4-BE49-F238E27FC236}">
                <a16:creationId xmlns:a16="http://schemas.microsoft.com/office/drawing/2014/main" id="{7BBC2EFA-0E51-48DC-AF99-0FEF25085843}"/>
              </a:ext>
            </a:extLst>
          </p:cNvPr>
          <p:cNvSpPr/>
          <p:nvPr/>
        </p:nvSpPr>
        <p:spPr>
          <a:xfrm>
            <a:off x="5643832" y="-26667"/>
            <a:ext cx="1404198" cy="2800317"/>
          </a:xfrm>
          <a:custGeom>
            <a:avLst/>
            <a:gdLst>
              <a:gd name="connsiteX0" fmla="*/ 929732 w 1486046"/>
              <a:gd name="connsiteY0" fmla="*/ 12701 h 1333631"/>
              <a:gd name="connsiteX1" fmla="*/ 12701 w 1486046"/>
              <a:gd name="connsiteY1" fmla="*/ 1049123 h 1333631"/>
              <a:gd name="connsiteX2" fmla="*/ 321342 w 1486046"/>
              <a:gd name="connsiteY2" fmla="*/ 1322200 h 1333631"/>
              <a:gd name="connsiteX3" fmla="*/ 1478426 w 1486046"/>
              <a:gd name="connsiteY3" fmla="*/ 12701 h 1333631"/>
            </a:gdLst>
            <a:ahLst/>
            <a:cxnLst>
              <a:cxn ang="0">
                <a:pos x="connsiteX0" y="connsiteY0"/>
              </a:cxn>
              <a:cxn ang="0">
                <a:pos x="connsiteX1" y="connsiteY1"/>
              </a:cxn>
              <a:cxn ang="0">
                <a:pos x="connsiteX2" y="connsiteY2"/>
              </a:cxn>
              <a:cxn ang="0">
                <a:pos x="connsiteX3" y="connsiteY3"/>
              </a:cxn>
            </a:cxnLst>
            <a:rect l="l" t="t" r="r" b="b"/>
            <a:pathLst>
              <a:path w="1486046" h="1333631">
                <a:moveTo>
                  <a:pt x="929732" y="12701"/>
                </a:moveTo>
                <a:lnTo>
                  <a:pt x="12701" y="1049123"/>
                </a:lnTo>
                <a:lnTo>
                  <a:pt x="321342" y="1322200"/>
                </a:lnTo>
                <a:lnTo>
                  <a:pt x="1478426" y="12701"/>
                </a:lnTo>
                <a:close/>
              </a:path>
            </a:pathLst>
          </a:custGeom>
          <a:blipFill>
            <a:blip r:embed="rId3"/>
            <a:srcRect/>
            <a:stretch>
              <a:fillRect l="10612" t="-169914" r="-117944" b="10062"/>
            </a:stretch>
          </a:blipFill>
          <a:ln w="12700" cap="flat">
            <a:noFill/>
            <a:prstDash val="solid"/>
            <a:miter/>
          </a:ln>
        </p:spPr>
        <p:txBody>
          <a:bodyPr rtlCol="0" anchor="ctr"/>
          <a:lstStyle/>
          <a:p>
            <a:pPr rtl="0"/>
            <a:endParaRPr lang="en-GB" sz="621" noProof="0"/>
          </a:p>
        </p:txBody>
      </p:sp>
      <p:sp>
        <p:nvSpPr>
          <p:cNvPr id="13" name="Freeform: Shape 12">
            <a:extLst>
              <a:ext uri="{FF2B5EF4-FFF2-40B4-BE49-F238E27FC236}">
                <a16:creationId xmlns:a16="http://schemas.microsoft.com/office/drawing/2014/main" id="{7893AAC6-8427-4BAA-B44F-7B6300936A25}"/>
              </a:ext>
            </a:extLst>
          </p:cNvPr>
          <p:cNvSpPr/>
          <p:nvPr/>
        </p:nvSpPr>
        <p:spPr>
          <a:xfrm>
            <a:off x="5701440" y="10753225"/>
            <a:ext cx="1620228" cy="3653747"/>
          </a:xfrm>
          <a:custGeom>
            <a:avLst/>
            <a:gdLst>
              <a:gd name="connsiteX0" fmla="*/ 12701 w 1714668"/>
              <a:gd name="connsiteY0" fmla="*/ 1737531 h 1740071"/>
              <a:gd name="connsiteX1" fmla="*/ 538533 w 1714668"/>
              <a:gd name="connsiteY1" fmla="*/ 1737531 h 1740071"/>
              <a:gd name="connsiteX2" fmla="*/ 1707048 w 1714668"/>
              <a:gd name="connsiteY2" fmla="*/ 269266 h 1740071"/>
              <a:gd name="connsiteX3" fmla="*/ 1385707 w 1714668"/>
              <a:gd name="connsiteY3" fmla="*/ 12701 h 1740071"/>
            </a:gdLst>
            <a:ahLst/>
            <a:cxnLst>
              <a:cxn ang="0">
                <a:pos x="connsiteX0" y="connsiteY0"/>
              </a:cxn>
              <a:cxn ang="0">
                <a:pos x="connsiteX1" y="connsiteY1"/>
              </a:cxn>
              <a:cxn ang="0">
                <a:pos x="connsiteX2" y="connsiteY2"/>
              </a:cxn>
              <a:cxn ang="0">
                <a:pos x="connsiteX3" y="connsiteY3"/>
              </a:cxn>
            </a:cxnLst>
            <a:rect l="l" t="t" r="r" b="b"/>
            <a:pathLst>
              <a:path w="1714668" h="1740071">
                <a:moveTo>
                  <a:pt x="12701" y="1737531"/>
                </a:moveTo>
                <a:lnTo>
                  <a:pt x="538533" y="1737531"/>
                </a:lnTo>
                <a:lnTo>
                  <a:pt x="1707048" y="269266"/>
                </a:lnTo>
                <a:lnTo>
                  <a:pt x="1385707" y="12701"/>
                </a:lnTo>
                <a:close/>
              </a:path>
            </a:pathLst>
          </a:custGeom>
          <a:blipFill>
            <a:blip r:embed="rId4"/>
            <a:srcRect/>
            <a:stretch>
              <a:fillRect l="-67195" t="6186" r="8111" b="-100456"/>
            </a:stretch>
          </a:blipFill>
          <a:ln w="12700" cap="flat">
            <a:noFill/>
            <a:prstDash val="solid"/>
            <a:miter/>
          </a:ln>
        </p:spPr>
        <p:txBody>
          <a:bodyPr rtlCol="0" anchor="ctr"/>
          <a:lstStyle/>
          <a:p>
            <a:pPr rtl="0"/>
            <a:endParaRPr lang="en-GB" sz="621" noProof="0"/>
          </a:p>
        </p:txBody>
      </p:sp>
      <p:sp>
        <p:nvSpPr>
          <p:cNvPr id="15" name="Freeform: Shape 14">
            <a:extLst>
              <a:ext uri="{FF2B5EF4-FFF2-40B4-BE49-F238E27FC236}">
                <a16:creationId xmlns:a16="http://schemas.microsoft.com/office/drawing/2014/main" id="{92C0F1FD-7849-4263-82D0-842B579C6E4E}"/>
              </a:ext>
            </a:extLst>
          </p:cNvPr>
          <p:cNvSpPr/>
          <p:nvPr/>
        </p:nvSpPr>
        <p:spPr>
          <a:xfrm>
            <a:off x="7775329" y="7384592"/>
            <a:ext cx="3756530" cy="3493729"/>
          </a:xfrm>
          <a:custGeom>
            <a:avLst/>
            <a:gdLst>
              <a:gd name="connsiteX0" fmla="*/ 187978 w 3975491"/>
              <a:gd name="connsiteY0" fmla="*/ 12701 h 1663863"/>
              <a:gd name="connsiteX1" fmla="*/ 12701 w 3975491"/>
              <a:gd name="connsiteY1" fmla="*/ 859875 h 1663863"/>
              <a:gd name="connsiteX2" fmla="*/ 3965330 w 3975491"/>
              <a:gd name="connsiteY2" fmla="*/ 1657513 h 1663863"/>
              <a:gd name="connsiteX3" fmla="*/ 3965330 w 3975491"/>
              <a:gd name="connsiteY3" fmla="*/ 773506 h 1663863"/>
            </a:gdLst>
            <a:ahLst/>
            <a:cxnLst>
              <a:cxn ang="0">
                <a:pos x="connsiteX0" y="connsiteY0"/>
              </a:cxn>
              <a:cxn ang="0">
                <a:pos x="connsiteX1" y="connsiteY1"/>
              </a:cxn>
              <a:cxn ang="0">
                <a:pos x="connsiteX2" y="connsiteY2"/>
              </a:cxn>
              <a:cxn ang="0">
                <a:pos x="connsiteX3" y="connsiteY3"/>
              </a:cxn>
            </a:cxnLst>
            <a:rect l="l" t="t" r="r" b="b"/>
            <a:pathLst>
              <a:path w="3975491" h="1663863">
                <a:moveTo>
                  <a:pt x="187978" y="12701"/>
                </a:moveTo>
                <a:lnTo>
                  <a:pt x="12701" y="859875"/>
                </a:lnTo>
                <a:lnTo>
                  <a:pt x="3965330" y="1657513"/>
                </a:lnTo>
                <a:lnTo>
                  <a:pt x="3965330" y="773506"/>
                </a:lnTo>
                <a:close/>
              </a:path>
            </a:pathLst>
          </a:custGeom>
          <a:gradFill flip="none" rotWithShape="1">
            <a:gsLst>
              <a:gs pos="0">
                <a:schemeClr val="tx2"/>
              </a:gs>
              <a:gs pos="100000">
                <a:schemeClr val="tx1"/>
              </a:gs>
            </a:gsLst>
            <a:lin ang="0" scaled="1"/>
            <a:tileRect/>
          </a:gradFill>
          <a:ln w="12700" cap="flat">
            <a:noFill/>
            <a:prstDash val="solid"/>
            <a:miter/>
          </a:ln>
        </p:spPr>
        <p:txBody>
          <a:bodyPr rtlCol="0" anchor="ctr"/>
          <a:lstStyle/>
          <a:p>
            <a:pPr rtl="0"/>
            <a:endParaRPr lang="en-GB" sz="621" noProof="0"/>
          </a:p>
        </p:txBody>
      </p:sp>
      <p:sp>
        <p:nvSpPr>
          <p:cNvPr id="21" name="Title 1">
            <a:extLst>
              <a:ext uri="{FF2B5EF4-FFF2-40B4-BE49-F238E27FC236}">
                <a16:creationId xmlns:a16="http://schemas.microsoft.com/office/drawing/2014/main" id="{380A7FB8-9381-48A6-9B35-958A6319C88F}"/>
              </a:ext>
            </a:extLst>
          </p:cNvPr>
          <p:cNvSpPr>
            <a:spLocks noGrp="1"/>
          </p:cNvSpPr>
          <p:nvPr>
            <p:ph type="title" hasCustomPrompt="1"/>
          </p:nvPr>
        </p:nvSpPr>
        <p:spPr>
          <a:xfrm rot="840000">
            <a:off x="6981647" y="4294215"/>
            <a:ext cx="4555676" cy="2783375"/>
          </a:xfrm>
        </p:spPr>
        <p:txBody>
          <a:bodyPr rtlCol="0">
            <a:normAutofit/>
          </a:bodyPr>
          <a:lstStyle>
            <a:lvl1pPr algn="ctr">
              <a:defRPr sz="1898">
                <a:solidFill>
                  <a:schemeClr val="bg1"/>
                </a:solidFill>
              </a:defRPr>
            </a:lvl1pPr>
          </a:lstStyle>
          <a:p>
            <a:pPr rtl="0"/>
            <a:r>
              <a:rPr lang="en-GB" noProof="0"/>
              <a:t>Thank You!</a:t>
            </a:r>
          </a:p>
        </p:txBody>
      </p:sp>
      <p:grpSp>
        <p:nvGrpSpPr>
          <p:cNvPr id="23" name="Graphic 21">
            <a:extLst>
              <a:ext uri="{FF2B5EF4-FFF2-40B4-BE49-F238E27FC236}">
                <a16:creationId xmlns:a16="http://schemas.microsoft.com/office/drawing/2014/main" id="{D5BA1DFF-80CB-48BB-B37F-4E2BCFC360C5}"/>
              </a:ext>
            </a:extLst>
          </p:cNvPr>
          <p:cNvGrpSpPr/>
          <p:nvPr/>
        </p:nvGrpSpPr>
        <p:grpSpPr>
          <a:xfrm>
            <a:off x="-11963" y="1507917"/>
            <a:ext cx="6089402" cy="12905657"/>
            <a:chOff x="-12667" y="718133"/>
            <a:chExt cx="6444343" cy="6146228"/>
          </a:xfrm>
        </p:grpSpPr>
        <p:sp>
          <p:nvSpPr>
            <p:cNvPr id="24" name="Freeform: Shape 23">
              <a:extLst>
                <a:ext uri="{FF2B5EF4-FFF2-40B4-BE49-F238E27FC236}">
                  <a16:creationId xmlns:a16="http://schemas.microsoft.com/office/drawing/2014/main" id="{F56FD6C1-6CCE-49C3-AC4A-61DC82552BCB}"/>
                </a:ext>
              </a:extLst>
            </p:cNvPr>
            <p:cNvSpPr/>
            <p:nvPr/>
          </p:nvSpPr>
          <p:spPr>
            <a:xfrm>
              <a:off x="-12667" y="4352590"/>
              <a:ext cx="6431657" cy="2511771"/>
            </a:xfrm>
            <a:custGeom>
              <a:avLst/>
              <a:gdLst>
                <a:gd name="connsiteX0" fmla="*/ 6224862 w 6431657"/>
                <a:gd name="connsiteY0" fmla="*/ 12667 h 2511771"/>
                <a:gd name="connsiteX1" fmla="*/ 12667 w 6431657"/>
                <a:gd name="connsiteY1" fmla="*/ 1593307 h 2511771"/>
                <a:gd name="connsiteX2" fmla="*/ 12667 w 6431657"/>
                <a:gd name="connsiteY2" fmla="*/ 2500336 h 2511771"/>
                <a:gd name="connsiteX3" fmla="*/ 1746804 w 6431657"/>
                <a:gd name="connsiteY3" fmla="*/ 2500336 h 2511771"/>
                <a:gd name="connsiteX4" fmla="*/ 6431638 w 6431657"/>
                <a:gd name="connsiteY4" fmla="*/ 1191170 h 2511771"/>
                <a:gd name="connsiteX5" fmla="*/ 6224862 w 6431657"/>
                <a:gd name="connsiteY5" fmla="*/ 12667 h 251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31657" h="2511771">
                  <a:moveTo>
                    <a:pt x="6224862" y="12667"/>
                  </a:moveTo>
                  <a:cubicBezTo>
                    <a:pt x="3088953" y="398313"/>
                    <a:pt x="777616" y="1274896"/>
                    <a:pt x="12667" y="1593307"/>
                  </a:cubicBezTo>
                  <a:lnTo>
                    <a:pt x="12667" y="2500336"/>
                  </a:lnTo>
                  <a:lnTo>
                    <a:pt x="1746804" y="2500336"/>
                  </a:lnTo>
                  <a:cubicBezTo>
                    <a:pt x="2964633" y="2034770"/>
                    <a:pt x="4634073" y="1490553"/>
                    <a:pt x="6431638" y="1191170"/>
                  </a:cubicBezTo>
                  <a:cubicBezTo>
                    <a:pt x="6351719" y="725604"/>
                    <a:pt x="6316198" y="469353"/>
                    <a:pt x="6224862" y="12667"/>
                  </a:cubicBezTo>
                  <a:close/>
                </a:path>
              </a:pathLst>
            </a:custGeom>
            <a:gradFill>
              <a:gsLst>
                <a:gs pos="0">
                  <a:schemeClr val="accent5">
                    <a:alpha val="5000"/>
                  </a:schemeClr>
                </a:gs>
                <a:gs pos="100000">
                  <a:schemeClr val="bg2">
                    <a:alpha val="20000"/>
                  </a:schemeClr>
                </a:gs>
              </a:gsLst>
              <a:lin ang="540000" scaled="0"/>
            </a:gradFill>
            <a:ln w="12681" cap="flat">
              <a:noFill/>
              <a:prstDash val="solid"/>
              <a:miter/>
            </a:ln>
          </p:spPr>
          <p:txBody>
            <a:bodyPr rtlCol="0" anchor="ctr"/>
            <a:lstStyle/>
            <a:p>
              <a:pPr rtl="0"/>
              <a:endParaRPr lang="en-GB" sz="621" noProof="0"/>
            </a:p>
          </p:txBody>
        </p:sp>
        <p:sp>
          <p:nvSpPr>
            <p:cNvPr id="25" name="Freeform: Shape 24">
              <a:extLst>
                <a:ext uri="{FF2B5EF4-FFF2-40B4-BE49-F238E27FC236}">
                  <a16:creationId xmlns:a16="http://schemas.microsoft.com/office/drawing/2014/main" id="{84BDD5BB-895B-42CC-BF18-F102D9F03740}"/>
                </a:ext>
              </a:extLst>
            </p:cNvPr>
            <p:cNvSpPr/>
            <p:nvPr/>
          </p:nvSpPr>
          <p:spPr>
            <a:xfrm>
              <a:off x="-12667" y="718133"/>
              <a:ext cx="6444343" cy="5936914"/>
            </a:xfrm>
            <a:custGeom>
              <a:avLst/>
              <a:gdLst>
                <a:gd name="connsiteX0" fmla="*/ 12667 w 6444342"/>
                <a:gd name="connsiteY0" fmla="*/ 5930553 h 5936914"/>
                <a:gd name="connsiteX1" fmla="*/ 6443056 w 6444342"/>
                <a:gd name="connsiteY1" fmla="*/ 4796450 h 5936914"/>
                <a:gd name="connsiteX2" fmla="*/ 6443056 w 6444342"/>
                <a:gd name="connsiteY2" fmla="*/ 4785033 h 5936914"/>
                <a:gd name="connsiteX3" fmla="*/ 5605798 w 6444342"/>
                <a:gd name="connsiteY3" fmla="*/ 12667 h 5936914"/>
                <a:gd name="connsiteX4" fmla="*/ 12667 w 6444342"/>
                <a:gd name="connsiteY4" fmla="*/ 994541 h 59369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44342" h="5936914">
                  <a:moveTo>
                    <a:pt x="12667" y="5930553"/>
                  </a:moveTo>
                  <a:lnTo>
                    <a:pt x="6443056" y="4796450"/>
                  </a:lnTo>
                  <a:lnTo>
                    <a:pt x="6443056" y="4785033"/>
                  </a:lnTo>
                  <a:lnTo>
                    <a:pt x="5605798" y="12667"/>
                  </a:lnTo>
                  <a:lnTo>
                    <a:pt x="12667" y="994541"/>
                  </a:lnTo>
                  <a:close/>
                </a:path>
              </a:pathLst>
            </a:custGeom>
            <a:gradFill flip="none" rotWithShape="1">
              <a:gsLst>
                <a:gs pos="0">
                  <a:schemeClr val="accent5"/>
                </a:gs>
                <a:gs pos="100000">
                  <a:schemeClr val="bg2"/>
                </a:gs>
              </a:gsLst>
              <a:lin ang="10800000" scaled="1"/>
              <a:tileRect/>
            </a:gradFill>
            <a:ln w="12681" cap="flat">
              <a:noFill/>
              <a:prstDash val="solid"/>
              <a:miter/>
            </a:ln>
          </p:spPr>
          <p:txBody>
            <a:bodyPr rtlCol="0" anchor="ctr"/>
            <a:lstStyle/>
            <a:p>
              <a:pPr rtl="0"/>
              <a:endParaRPr lang="en-GB" sz="621" noProof="0"/>
            </a:p>
          </p:txBody>
        </p:sp>
        <p:sp>
          <p:nvSpPr>
            <p:cNvPr id="27" name="Freeform: Shape 26">
              <a:extLst>
                <a:ext uri="{FF2B5EF4-FFF2-40B4-BE49-F238E27FC236}">
                  <a16:creationId xmlns:a16="http://schemas.microsoft.com/office/drawing/2014/main" id="{B9D3DF9C-F94C-4251-879E-05A0C17C1AC4}"/>
                </a:ext>
              </a:extLst>
            </p:cNvPr>
            <p:cNvSpPr/>
            <p:nvPr/>
          </p:nvSpPr>
          <p:spPr>
            <a:xfrm>
              <a:off x="-12667" y="1036544"/>
              <a:ext cx="6114514" cy="5366057"/>
            </a:xfrm>
            <a:custGeom>
              <a:avLst/>
              <a:gdLst>
                <a:gd name="connsiteX0" fmla="*/ 5366039 w 6114514"/>
                <a:gd name="connsiteY0" fmla="*/ 12667 h 5366057"/>
                <a:gd name="connsiteX1" fmla="*/ 12667 w 6114514"/>
                <a:gd name="connsiteY1" fmla="*/ 976781 h 5366057"/>
                <a:gd name="connsiteX2" fmla="*/ 12667 w 6114514"/>
                <a:gd name="connsiteY2" fmla="*/ 1014838 h 5366057"/>
                <a:gd name="connsiteX3" fmla="*/ 5335593 w 6114514"/>
                <a:gd name="connsiteY3" fmla="*/ 57067 h 5366057"/>
                <a:gd name="connsiteX4" fmla="*/ 6062484 w 6114514"/>
                <a:gd name="connsiteY4" fmla="*/ 4231936 h 5366057"/>
                <a:gd name="connsiteX5" fmla="*/ 12667 w 6114514"/>
                <a:gd name="connsiteY5" fmla="*/ 5320370 h 5366057"/>
                <a:gd name="connsiteX6" fmla="*/ 12667 w 6114514"/>
                <a:gd name="connsiteY6" fmla="*/ 5358427 h 5366057"/>
                <a:gd name="connsiteX7" fmla="*/ 6087856 w 6114514"/>
                <a:gd name="connsiteY7" fmla="*/ 4266187 h 5366057"/>
                <a:gd name="connsiteX8" fmla="*/ 6106884 w 6114514"/>
                <a:gd name="connsiteY8" fmla="*/ 4262382 h 5366057"/>
                <a:gd name="connsiteX9" fmla="*/ 5369844 w 6114514"/>
                <a:gd name="connsiteY9" fmla="*/ 31696 h 53660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14514" h="5366057">
                  <a:moveTo>
                    <a:pt x="5366039" y="12667"/>
                  </a:moveTo>
                  <a:lnTo>
                    <a:pt x="12667" y="976781"/>
                  </a:lnTo>
                  <a:lnTo>
                    <a:pt x="12667" y="1014838"/>
                  </a:lnTo>
                  <a:lnTo>
                    <a:pt x="5335593" y="57067"/>
                  </a:lnTo>
                  <a:lnTo>
                    <a:pt x="6062484" y="4231936"/>
                  </a:lnTo>
                  <a:lnTo>
                    <a:pt x="12667" y="5320370"/>
                  </a:lnTo>
                  <a:lnTo>
                    <a:pt x="12667" y="5358427"/>
                  </a:lnTo>
                  <a:lnTo>
                    <a:pt x="6087856" y="4266187"/>
                  </a:lnTo>
                  <a:lnTo>
                    <a:pt x="6106884" y="4262382"/>
                  </a:lnTo>
                  <a:lnTo>
                    <a:pt x="5369844" y="31696"/>
                  </a:lnTo>
                  <a:close/>
                </a:path>
              </a:pathLst>
            </a:custGeom>
            <a:solidFill>
              <a:schemeClr val="bg1"/>
            </a:solidFill>
            <a:ln w="12681" cap="flat">
              <a:noFill/>
              <a:prstDash val="solid"/>
              <a:miter/>
            </a:ln>
          </p:spPr>
          <p:txBody>
            <a:bodyPr rtlCol="0" anchor="ctr"/>
            <a:lstStyle/>
            <a:p>
              <a:pPr rtl="0"/>
              <a:endParaRPr lang="en-GB" sz="621" noProof="0"/>
            </a:p>
          </p:txBody>
        </p:sp>
      </p:grpSp>
      <p:sp>
        <p:nvSpPr>
          <p:cNvPr id="30" name="Picture Placeholder 28">
            <a:extLst>
              <a:ext uri="{FF2B5EF4-FFF2-40B4-BE49-F238E27FC236}">
                <a16:creationId xmlns:a16="http://schemas.microsoft.com/office/drawing/2014/main" id="{F9A3D860-4FE0-494E-B1EC-0DC1F2574D44}"/>
              </a:ext>
            </a:extLst>
          </p:cNvPr>
          <p:cNvSpPr>
            <a:spLocks noGrp="1"/>
          </p:cNvSpPr>
          <p:nvPr>
            <p:ph type="pic" sz="quarter" idx="13"/>
          </p:nvPr>
        </p:nvSpPr>
        <p:spPr>
          <a:xfrm>
            <a:off x="-1505" y="2301967"/>
            <a:ext cx="5719189" cy="11044452"/>
          </a:xfrm>
          <a:custGeom>
            <a:avLst/>
            <a:gdLst>
              <a:gd name="connsiteX0" fmla="*/ 0 w 914400"/>
              <a:gd name="connsiteY0" fmla="*/ 914400 h 914400"/>
              <a:gd name="connsiteX1" fmla="*/ 228600 w 914400"/>
              <a:gd name="connsiteY1" fmla="*/ 0 h 914400"/>
              <a:gd name="connsiteX2" fmla="*/ 685800 w 914400"/>
              <a:gd name="connsiteY2" fmla="*/ 0 h 914400"/>
              <a:gd name="connsiteX3" fmla="*/ 914400 w 914400"/>
              <a:gd name="connsiteY3" fmla="*/ 914400 h 914400"/>
              <a:gd name="connsiteX4" fmla="*/ 0 w 914400"/>
              <a:gd name="connsiteY4" fmla="*/ 914400 h 914400"/>
              <a:gd name="connsiteX0" fmla="*/ 0 w 914400"/>
              <a:gd name="connsiteY0" fmla="*/ 939114 h 939114"/>
              <a:gd name="connsiteX1" fmla="*/ 228600 w 914400"/>
              <a:gd name="connsiteY1" fmla="*/ 24714 h 939114"/>
              <a:gd name="connsiteX2" fmla="*/ 681681 w 914400"/>
              <a:gd name="connsiteY2" fmla="*/ 0 h 939114"/>
              <a:gd name="connsiteX3" fmla="*/ 914400 w 914400"/>
              <a:gd name="connsiteY3" fmla="*/ 939114 h 939114"/>
              <a:gd name="connsiteX4" fmla="*/ 0 w 914400"/>
              <a:gd name="connsiteY4" fmla="*/ 939114 h 939114"/>
              <a:gd name="connsiteX0" fmla="*/ 891746 w 1806146"/>
              <a:gd name="connsiteY0" fmla="*/ 939114 h 939114"/>
              <a:gd name="connsiteX1" fmla="*/ 0 w 1806146"/>
              <a:gd name="connsiteY1" fmla="*/ 284206 h 939114"/>
              <a:gd name="connsiteX2" fmla="*/ 1573427 w 1806146"/>
              <a:gd name="connsiteY2" fmla="*/ 0 h 939114"/>
              <a:gd name="connsiteX3" fmla="*/ 1806146 w 1806146"/>
              <a:gd name="connsiteY3" fmla="*/ 939114 h 939114"/>
              <a:gd name="connsiteX4" fmla="*/ 891746 w 1806146"/>
              <a:gd name="connsiteY4" fmla="*/ 939114 h 939114"/>
              <a:gd name="connsiteX0" fmla="*/ 891746 w 1806146"/>
              <a:gd name="connsiteY0" fmla="*/ 943233 h 943233"/>
              <a:gd name="connsiteX1" fmla="*/ 0 w 1806146"/>
              <a:gd name="connsiteY1" fmla="*/ 288325 h 943233"/>
              <a:gd name="connsiteX2" fmla="*/ 1577546 w 1806146"/>
              <a:gd name="connsiteY2" fmla="*/ 0 h 943233"/>
              <a:gd name="connsiteX3" fmla="*/ 1806146 w 1806146"/>
              <a:gd name="connsiteY3" fmla="*/ 943233 h 943233"/>
              <a:gd name="connsiteX4" fmla="*/ 891746 w 1806146"/>
              <a:gd name="connsiteY4" fmla="*/ 943233 h 943233"/>
              <a:gd name="connsiteX0" fmla="*/ 891746 w 2286594"/>
              <a:gd name="connsiteY0" fmla="*/ 943233 h 4182379"/>
              <a:gd name="connsiteX1" fmla="*/ 0 w 2286594"/>
              <a:gd name="connsiteY1" fmla="*/ 288325 h 4182379"/>
              <a:gd name="connsiteX2" fmla="*/ 1577546 w 2286594"/>
              <a:gd name="connsiteY2" fmla="*/ 0 h 4182379"/>
              <a:gd name="connsiteX3" fmla="*/ 2286594 w 2286594"/>
              <a:gd name="connsiteY3" fmla="*/ 4182379 h 4182379"/>
              <a:gd name="connsiteX4" fmla="*/ 891746 w 2286594"/>
              <a:gd name="connsiteY4" fmla="*/ 943233 h 4182379"/>
              <a:gd name="connsiteX0" fmla="*/ 0 w 5997845"/>
              <a:gd name="connsiteY0" fmla="*/ 5220765 h 5220765"/>
              <a:gd name="connsiteX1" fmla="*/ 3711251 w 5997845"/>
              <a:gd name="connsiteY1" fmla="*/ 288325 h 5220765"/>
              <a:gd name="connsiteX2" fmla="*/ 5288797 w 5997845"/>
              <a:gd name="connsiteY2" fmla="*/ 0 h 5220765"/>
              <a:gd name="connsiteX3" fmla="*/ 5997845 w 5997845"/>
              <a:gd name="connsiteY3" fmla="*/ 4182379 h 5220765"/>
              <a:gd name="connsiteX4" fmla="*/ 0 w 5997845"/>
              <a:gd name="connsiteY4" fmla="*/ 5220765 h 5220765"/>
              <a:gd name="connsiteX0" fmla="*/ 0 w 5997845"/>
              <a:gd name="connsiteY0" fmla="*/ 5220765 h 5220765"/>
              <a:gd name="connsiteX1" fmla="*/ 7156 w 5997845"/>
              <a:gd name="connsiteY1" fmla="*/ 970251 h 5220765"/>
              <a:gd name="connsiteX2" fmla="*/ 5288797 w 5997845"/>
              <a:gd name="connsiteY2" fmla="*/ 0 h 5220765"/>
              <a:gd name="connsiteX3" fmla="*/ 5997845 w 5997845"/>
              <a:gd name="connsiteY3" fmla="*/ 4182379 h 5220765"/>
              <a:gd name="connsiteX4" fmla="*/ 0 w 5997845"/>
              <a:gd name="connsiteY4" fmla="*/ 5220765 h 5220765"/>
              <a:gd name="connsiteX0" fmla="*/ 20358 w 6018203"/>
              <a:gd name="connsiteY0" fmla="*/ 5220765 h 5220765"/>
              <a:gd name="connsiteX1" fmla="*/ 160 w 6018203"/>
              <a:gd name="connsiteY1" fmla="*/ 950713 h 5220765"/>
              <a:gd name="connsiteX2" fmla="*/ 5309155 w 6018203"/>
              <a:gd name="connsiteY2" fmla="*/ 0 h 5220765"/>
              <a:gd name="connsiteX3" fmla="*/ 6018203 w 6018203"/>
              <a:gd name="connsiteY3" fmla="*/ 4182379 h 5220765"/>
              <a:gd name="connsiteX4" fmla="*/ 20358 w 6018203"/>
              <a:gd name="connsiteY4" fmla="*/ 5220765 h 5220765"/>
              <a:gd name="connsiteX0" fmla="*/ 0 w 6025199"/>
              <a:gd name="connsiteY0" fmla="*/ 5252027 h 5252027"/>
              <a:gd name="connsiteX1" fmla="*/ 7156 w 6025199"/>
              <a:gd name="connsiteY1" fmla="*/ 950713 h 5252027"/>
              <a:gd name="connsiteX2" fmla="*/ 5316151 w 6025199"/>
              <a:gd name="connsiteY2" fmla="*/ 0 h 5252027"/>
              <a:gd name="connsiteX3" fmla="*/ 6025199 w 6025199"/>
              <a:gd name="connsiteY3" fmla="*/ 4182379 h 5252027"/>
              <a:gd name="connsiteX4" fmla="*/ 0 w 6025199"/>
              <a:gd name="connsiteY4" fmla="*/ 5252027 h 5252027"/>
              <a:gd name="connsiteX0" fmla="*/ 0 w 6048645"/>
              <a:gd name="connsiteY0" fmla="*/ 5252027 h 5252027"/>
              <a:gd name="connsiteX1" fmla="*/ 7156 w 6048645"/>
              <a:gd name="connsiteY1" fmla="*/ 950713 h 5252027"/>
              <a:gd name="connsiteX2" fmla="*/ 5316151 w 6048645"/>
              <a:gd name="connsiteY2" fmla="*/ 0 h 5252027"/>
              <a:gd name="connsiteX3" fmla="*/ 6048645 w 6048645"/>
              <a:gd name="connsiteY3" fmla="*/ 4162841 h 5252027"/>
              <a:gd name="connsiteX4" fmla="*/ 0 w 6048645"/>
              <a:gd name="connsiteY4" fmla="*/ 5252027 h 5252027"/>
              <a:gd name="connsiteX0" fmla="*/ 0 w 6052552"/>
              <a:gd name="connsiteY0" fmla="*/ 5252027 h 5252027"/>
              <a:gd name="connsiteX1" fmla="*/ 7156 w 6052552"/>
              <a:gd name="connsiteY1" fmla="*/ 950713 h 5252027"/>
              <a:gd name="connsiteX2" fmla="*/ 5316151 w 6052552"/>
              <a:gd name="connsiteY2" fmla="*/ 0 h 5252027"/>
              <a:gd name="connsiteX3" fmla="*/ 6052552 w 6052552"/>
              <a:gd name="connsiteY3" fmla="*/ 4158933 h 5252027"/>
              <a:gd name="connsiteX4" fmla="*/ 0 w 6052552"/>
              <a:gd name="connsiteY4" fmla="*/ 5252027 h 5252027"/>
              <a:gd name="connsiteX0" fmla="*/ 0 w 6052552"/>
              <a:gd name="connsiteY0" fmla="*/ 5259842 h 5259842"/>
              <a:gd name="connsiteX1" fmla="*/ 7156 w 6052552"/>
              <a:gd name="connsiteY1" fmla="*/ 958528 h 5259842"/>
              <a:gd name="connsiteX2" fmla="*/ 5320059 w 6052552"/>
              <a:gd name="connsiteY2" fmla="*/ 0 h 5259842"/>
              <a:gd name="connsiteX3" fmla="*/ 6052552 w 6052552"/>
              <a:gd name="connsiteY3" fmla="*/ 4166748 h 5259842"/>
              <a:gd name="connsiteX4" fmla="*/ 0 w 6052552"/>
              <a:gd name="connsiteY4" fmla="*/ 5259842 h 5259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52552" h="5259842">
                <a:moveTo>
                  <a:pt x="0" y="5259842"/>
                </a:moveTo>
                <a:cubicBezTo>
                  <a:pt x="2385" y="3843004"/>
                  <a:pt x="4771" y="2375366"/>
                  <a:pt x="7156" y="958528"/>
                </a:cubicBezTo>
                <a:lnTo>
                  <a:pt x="5320059" y="0"/>
                </a:lnTo>
                <a:lnTo>
                  <a:pt x="6052552" y="4166748"/>
                </a:lnTo>
                <a:lnTo>
                  <a:pt x="0" y="5259842"/>
                </a:lnTo>
                <a:close/>
              </a:path>
            </a:pathLst>
          </a:custGeom>
          <a:ln>
            <a:solidFill>
              <a:schemeClr val="bg1">
                <a:lumMod val="75000"/>
              </a:schemeClr>
            </a:solidFill>
          </a:ln>
        </p:spPr>
        <p:txBody>
          <a:bodyPr rtlCol="0" anchor="ctr" anchorCtr="0">
            <a:normAutofit/>
          </a:bodyPr>
          <a:lstStyle>
            <a:lvl1pPr marL="0" indent="0" algn="ctr">
              <a:buNone/>
              <a:defRPr sz="483"/>
            </a:lvl1pPr>
          </a:lstStyle>
          <a:p>
            <a:pPr rtl="0"/>
            <a:r>
              <a:rPr lang="en-US" noProof="0"/>
              <a:t>Click icon to add picture</a:t>
            </a:r>
            <a:endParaRPr lang="en-GB" noProof="0"/>
          </a:p>
        </p:txBody>
      </p:sp>
      <p:sp>
        <p:nvSpPr>
          <p:cNvPr id="35" name="Text Placeholder 34">
            <a:extLst>
              <a:ext uri="{FF2B5EF4-FFF2-40B4-BE49-F238E27FC236}">
                <a16:creationId xmlns:a16="http://schemas.microsoft.com/office/drawing/2014/main" id="{D53A16E5-EEB1-409A-9BF4-71F08DF7BF95}"/>
              </a:ext>
            </a:extLst>
          </p:cNvPr>
          <p:cNvSpPr>
            <a:spLocks noGrp="1"/>
          </p:cNvSpPr>
          <p:nvPr>
            <p:ph type="body" sz="quarter" idx="14"/>
          </p:nvPr>
        </p:nvSpPr>
        <p:spPr>
          <a:xfrm rot="720000">
            <a:off x="8056882" y="8510108"/>
            <a:ext cx="3486410" cy="1350021"/>
          </a:xfrm>
        </p:spPr>
        <p:txBody>
          <a:bodyPr rtlCol="0" anchor="ctr" anchorCtr="0">
            <a:noAutofit/>
          </a:bodyPr>
          <a:lstStyle>
            <a:lvl1pPr marL="0" indent="0">
              <a:buNone/>
              <a:defRPr sz="897" b="1">
                <a:solidFill>
                  <a:schemeClr val="bg1"/>
                </a:solidFill>
              </a:defRPr>
            </a:lvl1pPr>
            <a:lvl2pPr marL="157707" indent="0">
              <a:buNone/>
              <a:defRPr sz="897">
                <a:solidFill>
                  <a:schemeClr val="bg1"/>
                </a:solidFill>
              </a:defRPr>
            </a:lvl2pPr>
            <a:lvl3pPr marL="315413" indent="0">
              <a:buNone/>
              <a:defRPr sz="897">
                <a:solidFill>
                  <a:schemeClr val="bg1"/>
                </a:solidFill>
              </a:defRPr>
            </a:lvl3pPr>
            <a:lvl4pPr marL="473121" indent="0">
              <a:buNone/>
              <a:defRPr sz="897">
                <a:solidFill>
                  <a:schemeClr val="bg1"/>
                </a:solidFill>
              </a:defRPr>
            </a:lvl4pPr>
            <a:lvl5pPr marL="630827" indent="0">
              <a:buNone/>
              <a:defRPr sz="897">
                <a:solidFill>
                  <a:schemeClr val="bg1"/>
                </a:solidFill>
              </a:defRPr>
            </a:lvl5pPr>
          </a:lstStyle>
          <a:p>
            <a:pPr lvl="0" rtl="0"/>
            <a:r>
              <a:rPr lang="en-US" noProof="0"/>
              <a:t>Click to edit Master text styles</a:t>
            </a:r>
          </a:p>
        </p:txBody>
      </p:sp>
    </p:spTree>
    <p:extLst>
      <p:ext uri="{BB962C8B-B14F-4D97-AF65-F5344CB8AC3E}">
        <p14:creationId xmlns:p14="http://schemas.microsoft.com/office/powerpoint/2010/main" val="22561734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grpSp>
        <p:nvGrpSpPr>
          <p:cNvPr id="25" name="Graphic 23">
            <a:extLst>
              <a:ext uri="{FF2B5EF4-FFF2-40B4-BE49-F238E27FC236}">
                <a16:creationId xmlns:a16="http://schemas.microsoft.com/office/drawing/2014/main" id="{47C3B2E9-ECBE-41AD-AEEB-38E82FC382A0}"/>
              </a:ext>
            </a:extLst>
          </p:cNvPr>
          <p:cNvGrpSpPr/>
          <p:nvPr/>
        </p:nvGrpSpPr>
        <p:grpSpPr>
          <a:xfrm>
            <a:off x="-12000" y="-26667"/>
            <a:ext cx="11539689" cy="14450880"/>
            <a:chOff x="-12700" y="-12700"/>
            <a:chExt cx="12212320" cy="6882130"/>
          </a:xfrm>
        </p:grpSpPr>
        <p:sp>
          <p:nvSpPr>
            <p:cNvPr id="38" name="Freeform: Shape 37">
              <a:extLst>
                <a:ext uri="{FF2B5EF4-FFF2-40B4-BE49-F238E27FC236}">
                  <a16:creationId xmlns:a16="http://schemas.microsoft.com/office/drawing/2014/main" id="{FD75D72D-60C9-4FC2-B3B6-BBC407A1E87C}"/>
                </a:ext>
              </a:extLst>
            </p:cNvPr>
            <p:cNvSpPr/>
            <p:nvPr/>
          </p:nvSpPr>
          <p:spPr>
            <a:xfrm>
              <a:off x="6134100" y="2558390"/>
              <a:ext cx="6057900" cy="2717800"/>
            </a:xfrm>
            <a:custGeom>
              <a:avLst/>
              <a:gdLst>
                <a:gd name="connsiteX0" fmla="*/ 12700 w 6057900"/>
                <a:gd name="connsiteY0" fmla="*/ 1852320 h 2717800"/>
                <a:gd name="connsiteX1" fmla="*/ 6055360 w 6057900"/>
                <a:gd name="connsiteY1" fmla="*/ 2705760 h 2717800"/>
                <a:gd name="connsiteX2" fmla="*/ 6055360 w 6057900"/>
                <a:gd name="connsiteY2" fmla="*/ 664870 h 2717800"/>
                <a:gd name="connsiteX3" fmla="*/ 486410 w 6057900"/>
                <a:gd name="connsiteY3" fmla="*/ 33680 h 2717800"/>
                <a:gd name="connsiteX4" fmla="*/ 12700 w 6057900"/>
                <a:gd name="connsiteY4" fmla="*/ 1852320 h 2717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57900" h="2717800">
                  <a:moveTo>
                    <a:pt x="12700" y="1852320"/>
                  </a:moveTo>
                  <a:cubicBezTo>
                    <a:pt x="12700" y="1852320"/>
                    <a:pt x="1485900" y="1508150"/>
                    <a:pt x="6055360" y="2705760"/>
                  </a:cubicBezTo>
                  <a:lnTo>
                    <a:pt x="6055360" y="664870"/>
                  </a:lnTo>
                  <a:cubicBezTo>
                    <a:pt x="2434590" y="-165710"/>
                    <a:pt x="486410" y="33680"/>
                    <a:pt x="486410" y="33680"/>
                  </a:cubicBezTo>
                  <a:lnTo>
                    <a:pt x="12700" y="1852320"/>
                  </a:lnTo>
                  <a:close/>
                </a:path>
              </a:pathLst>
            </a:custGeom>
            <a:gradFill>
              <a:gsLst>
                <a:gs pos="0">
                  <a:schemeClr val="accent2">
                    <a:alpha val="5000"/>
                  </a:schemeClr>
                </a:gs>
                <a:gs pos="100000">
                  <a:schemeClr val="accent1">
                    <a:alpha val="40000"/>
                  </a:schemeClr>
                </a:gs>
              </a:gsLst>
              <a:lin ang="1080000" scaled="0"/>
            </a:gradFill>
            <a:ln w="12700" cap="flat">
              <a:noFill/>
              <a:prstDash val="solid"/>
              <a:miter/>
            </a:ln>
          </p:spPr>
          <p:txBody>
            <a:bodyPr rtlCol="0" anchor="ctr"/>
            <a:lstStyle/>
            <a:p>
              <a:pPr rtl="0"/>
              <a:endParaRPr lang="en-GB" sz="621" noProof="0"/>
            </a:p>
          </p:txBody>
        </p:sp>
        <p:sp>
          <p:nvSpPr>
            <p:cNvPr id="40" name="Freeform: Shape 39">
              <a:extLst>
                <a:ext uri="{FF2B5EF4-FFF2-40B4-BE49-F238E27FC236}">
                  <a16:creationId xmlns:a16="http://schemas.microsoft.com/office/drawing/2014/main" id="{6DDD47AF-7D6B-4DDA-844C-9F41D60507B7}"/>
                </a:ext>
              </a:extLst>
            </p:cNvPr>
            <p:cNvSpPr/>
            <p:nvPr/>
          </p:nvSpPr>
          <p:spPr>
            <a:xfrm>
              <a:off x="5767070" y="5688330"/>
              <a:ext cx="1130300" cy="1181100"/>
            </a:xfrm>
            <a:custGeom>
              <a:avLst/>
              <a:gdLst>
                <a:gd name="connsiteX0" fmla="*/ 1127760 w 1130300"/>
                <a:gd name="connsiteY0" fmla="*/ 12700 h 1181100"/>
                <a:gd name="connsiteX1" fmla="*/ 1127760 w 1130300"/>
                <a:gd name="connsiteY1" fmla="*/ 12700 h 1181100"/>
                <a:gd name="connsiteX2" fmla="*/ 547370 w 1130300"/>
                <a:gd name="connsiteY2" fmla="*/ 491490 h 1181100"/>
                <a:gd name="connsiteX3" fmla="*/ 12700 w 1130300"/>
                <a:gd name="connsiteY3" fmla="*/ 1169670 h 1181100"/>
                <a:gd name="connsiteX4" fmla="*/ 435610 w 1130300"/>
                <a:gd name="connsiteY4" fmla="*/ 1169670 h 1181100"/>
                <a:gd name="connsiteX5" fmla="*/ 835660 w 1130300"/>
                <a:gd name="connsiteY5" fmla="*/ 670560 h 1181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300" h="1181100">
                  <a:moveTo>
                    <a:pt x="1127760" y="12700"/>
                  </a:moveTo>
                  <a:lnTo>
                    <a:pt x="1127760" y="12700"/>
                  </a:lnTo>
                  <a:lnTo>
                    <a:pt x="547370" y="491490"/>
                  </a:lnTo>
                  <a:lnTo>
                    <a:pt x="12700" y="1169670"/>
                  </a:lnTo>
                  <a:lnTo>
                    <a:pt x="435610" y="1169670"/>
                  </a:lnTo>
                  <a:lnTo>
                    <a:pt x="835660" y="670560"/>
                  </a:lnTo>
                  <a:close/>
                </a:path>
              </a:pathLst>
            </a:custGeom>
            <a:gradFill>
              <a:gsLst>
                <a:gs pos="100000">
                  <a:schemeClr val="accent3">
                    <a:alpha val="20000"/>
                  </a:schemeClr>
                </a:gs>
                <a:gs pos="0">
                  <a:schemeClr val="accent3">
                    <a:alpha val="5000"/>
                  </a:schemeClr>
                </a:gs>
              </a:gsLst>
              <a:lin ang="7440000" scaled="0"/>
            </a:gradFill>
            <a:ln w="12700" cap="flat">
              <a:noFill/>
              <a:prstDash val="solid"/>
              <a:miter/>
            </a:ln>
          </p:spPr>
          <p:txBody>
            <a:bodyPr rtlCol="0" anchor="ctr"/>
            <a:lstStyle/>
            <a:p>
              <a:pPr rtl="0"/>
              <a:endParaRPr lang="en-GB" sz="621" noProof="0"/>
            </a:p>
          </p:txBody>
        </p:sp>
        <p:sp>
          <p:nvSpPr>
            <p:cNvPr id="41" name="Freeform: Shape 40">
              <a:extLst>
                <a:ext uri="{FF2B5EF4-FFF2-40B4-BE49-F238E27FC236}">
                  <a16:creationId xmlns:a16="http://schemas.microsoft.com/office/drawing/2014/main" id="{AB869A0C-2A0A-4F44-91DF-7D2812AC06CB}"/>
                </a:ext>
              </a:extLst>
            </p:cNvPr>
            <p:cNvSpPr/>
            <p:nvPr/>
          </p:nvSpPr>
          <p:spPr>
            <a:xfrm>
              <a:off x="-12700" y="492760"/>
              <a:ext cx="2692400" cy="762000"/>
            </a:xfrm>
            <a:custGeom>
              <a:avLst/>
              <a:gdLst>
                <a:gd name="connsiteX0" fmla="*/ 12700 w 2692400"/>
                <a:gd name="connsiteY0" fmla="*/ 429260 h 762000"/>
                <a:gd name="connsiteX1" fmla="*/ 12700 w 2692400"/>
                <a:gd name="connsiteY1" fmla="*/ 759460 h 762000"/>
                <a:gd name="connsiteX2" fmla="*/ 2044700 w 2692400"/>
                <a:gd name="connsiteY2" fmla="*/ 334010 h 762000"/>
                <a:gd name="connsiteX3" fmla="*/ 2689860 w 2692400"/>
                <a:gd name="connsiteY3" fmla="*/ 12700 h 762000"/>
                <a:gd name="connsiteX4" fmla="*/ 2689860 w 2692400"/>
                <a:gd name="connsiteY4" fmla="*/ 12700 h 762000"/>
                <a:gd name="connsiteX5" fmla="*/ 1936750 w 2692400"/>
                <a:gd name="connsiteY5" fmla="*/ 12700 h 76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92400" h="762000">
                  <a:moveTo>
                    <a:pt x="12700" y="429260"/>
                  </a:moveTo>
                  <a:lnTo>
                    <a:pt x="12700" y="759460"/>
                  </a:lnTo>
                  <a:lnTo>
                    <a:pt x="2044700" y="334010"/>
                  </a:lnTo>
                  <a:lnTo>
                    <a:pt x="2689860" y="12700"/>
                  </a:lnTo>
                  <a:lnTo>
                    <a:pt x="2689860" y="12700"/>
                  </a:lnTo>
                  <a:lnTo>
                    <a:pt x="1936750" y="12700"/>
                  </a:lnTo>
                  <a:close/>
                </a:path>
              </a:pathLst>
            </a:custGeom>
            <a:gradFill>
              <a:gsLst>
                <a:gs pos="100000">
                  <a:schemeClr val="tx2">
                    <a:alpha val="20000"/>
                  </a:schemeClr>
                </a:gs>
                <a:gs pos="0">
                  <a:schemeClr val="tx2">
                    <a:alpha val="5000"/>
                  </a:schemeClr>
                </a:gs>
              </a:gsLst>
              <a:lin ang="9840000" scaled="0"/>
            </a:gradFill>
            <a:ln w="12700" cap="flat">
              <a:noFill/>
              <a:prstDash val="solid"/>
              <a:miter/>
            </a:ln>
          </p:spPr>
          <p:txBody>
            <a:bodyPr rtlCol="0" anchor="ctr"/>
            <a:lstStyle/>
            <a:p>
              <a:pPr rtl="0"/>
              <a:endParaRPr lang="en-GB" sz="621" noProof="0"/>
            </a:p>
          </p:txBody>
        </p:sp>
        <p:sp>
          <p:nvSpPr>
            <p:cNvPr id="36" name="Freeform: Shape 35">
              <a:extLst>
                <a:ext uri="{FF2B5EF4-FFF2-40B4-BE49-F238E27FC236}">
                  <a16:creationId xmlns:a16="http://schemas.microsoft.com/office/drawing/2014/main" id="{863DDEEC-D329-48E8-AB64-F011639C386A}"/>
                </a:ext>
              </a:extLst>
            </p:cNvPr>
            <p:cNvSpPr/>
            <p:nvPr/>
          </p:nvSpPr>
          <p:spPr>
            <a:xfrm>
              <a:off x="7642860" y="-12700"/>
              <a:ext cx="1282700" cy="1231900"/>
            </a:xfrm>
            <a:custGeom>
              <a:avLst/>
              <a:gdLst>
                <a:gd name="connsiteX0" fmla="*/ 12700 w 1282700"/>
                <a:gd name="connsiteY0" fmla="*/ 1226820 h 1231900"/>
                <a:gd name="connsiteX1" fmla="*/ 613410 w 1282700"/>
                <a:gd name="connsiteY1" fmla="*/ 773430 h 1231900"/>
                <a:gd name="connsiteX2" fmla="*/ 1270000 w 1282700"/>
                <a:gd name="connsiteY2" fmla="*/ 12700 h 1231900"/>
                <a:gd name="connsiteX3" fmla="*/ 831850 w 1282700"/>
                <a:gd name="connsiteY3" fmla="*/ 12700 h 1231900"/>
                <a:gd name="connsiteX4" fmla="*/ 334010 w 1282700"/>
                <a:gd name="connsiteY4" fmla="*/ 581660 h 1231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2700" h="1231900">
                  <a:moveTo>
                    <a:pt x="12700" y="1226820"/>
                  </a:moveTo>
                  <a:lnTo>
                    <a:pt x="613410" y="773430"/>
                  </a:lnTo>
                  <a:lnTo>
                    <a:pt x="1270000" y="12700"/>
                  </a:lnTo>
                  <a:lnTo>
                    <a:pt x="831850" y="12700"/>
                  </a:lnTo>
                  <a:lnTo>
                    <a:pt x="334010" y="581660"/>
                  </a:lnTo>
                  <a:close/>
                </a:path>
              </a:pathLst>
            </a:custGeom>
            <a:gradFill>
              <a:gsLst>
                <a:gs pos="100000">
                  <a:schemeClr val="bg2">
                    <a:alpha val="20000"/>
                  </a:schemeClr>
                </a:gs>
                <a:gs pos="0">
                  <a:schemeClr val="bg2">
                    <a:alpha val="5000"/>
                  </a:schemeClr>
                </a:gs>
              </a:gsLst>
              <a:lin ang="3120000" scaled="0"/>
            </a:gradFill>
            <a:ln w="12700" cap="flat">
              <a:noFill/>
              <a:prstDash val="solid"/>
              <a:miter/>
            </a:ln>
          </p:spPr>
          <p:txBody>
            <a:bodyPr rtlCol="0" anchor="ctr"/>
            <a:lstStyle/>
            <a:p>
              <a:pPr rtl="0"/>
              <a:endParaRPr lang="en-GB" sz="621" noProof="0"/>
            </a:p>
          </p:txBody>
        </p:sp>
        <p:sp>
          <p:nvSpPr>
            <p:cNvPr id="37" name="Freeform: Shape 36">
              <a:extLst>
                <a:ext uri="{FF2B5EF4-FFF2-40B4-BE49-F238E27FC236}">
                  <a16:creationId xmlns:a16="http://schemas.microsoft.com/office/drawing/2014/main" id="{B7B80AAE-AECF-4ED8-AF96-F4934E33F6FD}"/>
                </a:ext>
              </a:extLst>
            </p:cNvPr>
            <p:cNvSpPr/>
            <p:nvPr/>
          </p:nvSpPr>
          <p:spPr>
            <a:xfrm>
              <a:off x="8820150" y="-12700"/>
              <a:ext cx="2349500" cy="1943100"/>
            </a:xfrm>
            <a:custGeom>
              <a:avLst/>
              <a:gdLst>
                <a:gd name="connsiteX0" fmla="*/ 12700 w 2349500"/>
                <a:gd name="connsiteY0" fmla="*/ 1560830 h 1943100"/>
                <a:gd name="connsiteX1" fmla="*/ 1536700 w 2349500"/>
                <a:gd name="connsiteY1" fmla="*/ 1941830 h 1943100"/>
                <a:gd name="connsiteX2" fmla="*/ 2346960 w 2349500"/>
                <a:gd name="connsiteY2" fmla="*/ 68580 h 1943100"/>
                <a:gd name="connsiteX3" fmla="*/ 1965960 w 2349500"/>
                <a:gd name="connsiteY3" fmla="*/ 12700 h 1943100"/>
                <a:gd name="connsiteX4" fmla="*/ 939800 w 2349500"/>
                <a:gd name="connsiteY4" fmla="*/ 12700 h 1943100"/>
                <a:gd name="connsiteX5" fmla="*/ 12700 w 2349500"/>
                <a:gd name="connsiteY5" fmla="*/ 1560830 h 1943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49500" h="1943100">
                  <a:moveTo>
                    <a:pt x="12700" y="1560830"/>
                  </a:moveTo>
                  <a:cubicBezTo>
                    <a:pt x="12700" y="1560830"/>
                    <a:pt x="1094740" y="1871980"/>
                    <a:pt x="1536700" y="1941830"/>
                  </a:cubicBezTo>
                  <a:cubicBezTo>
                    <a:pt x="2020570" y="1625600"/>
                    <a:pt x="2346960" y="68580"/>
                    <a:pt x="2346960" y="68580"/>
                  </a:cubicBezTo>
                  <a:cubicBezTo>
                    <a:pt x="2346960" y="68580"/>
                    <a:pt x="2222500" y="40640"/>
                    <a:pt x="1965960" y="12700"/>
                  </a:cubicBezTo>
                  <a:lnTo>
                    <a:pt x="939800" y="12700"/>
                  </a:lnTo>
                  <a:cubicBezTo>
                    <a:pt x="664210" y="1154430"/>
                    <a:pt x="12700" y="1560830"/>
                    <a:pt x="12700" y="1560830"/>
                  </a:cubicBezTo>
                  <a:close/>
                </a:path>
              </a:pathLst>
            </a:custGeom>
            <a:gradFill>
              <a:gsLst>
                <a:gs pos="0">
                  <a:schemeClr val="accent3">
                    <a:alpha val="40000"/>
                  </a:schemeClr>
                </a:gs>
                <a:gs pos="100000">
                  <a:schemeClr val="accent3">
                    <a:alpha val="5000"/>
                  </a:schemeClr>
                </a:gs>
              </a:gsLst>
              <a:lin ang="5940000" scaled="0"/>
            </a:gradFill>
            <a:ln w="12700" cap="flat">
              <a:noFill/>
              <a:prstDash val="solid"/>
              <a:miter/>
            </a:ln>
          </p:spPr>
          <p:txBody>
            <a:bodyPr rtlCol="0" anchor="ctr"/>
            <a:lstStyle/>
            <a:p>
              <a:pPr rtl="0"/>
              <a:endParaRPr lang="en-GB" sz="621" noProof="0"/>
            </a:p>
          </p:txBody>
        </p:sp>
        <p:sp>
          <p:nvSpPr>
            <p:cNvPr id="39" name="Freeform: Shape 38">
              <a:extLst>
                <a:ext uri="{FF2B5EF4-FFF2-40B4-BE49-F238E27FC236}">
                  <a16:creationId xmlns:a16="http://schemas.microsoft.com/office/drawing/2014/main" id="{DC335455-9900-4BAE-AB3E-1CA284A4BA15}"/>
                </a:ext>
              </a:extLst>
            </p:cNvPr>
            <p:cNvSpPr/>
            <p:nvPr/>
          </p:nvSpPr>
          <p:spPr>
            <a:xfrm>
              <a:off x="7265670" y="5240886"/>
              <a:ext cx="4927600" cy="1193800"/>
            </a:xfrm>
            <a:custGeom>
              <a:avLst/>
              <a:gdLst>
                <a:gd name="connsiteX0" fmla="*/ 204470 w 4927600"/>
                <a:gd name="connsiteY0" fmla="*/ 13105 h 1193800"/>
                <a:gd name="connsiteX1" fmla="*/ 12700 w 4927600"/>
                <a:gd name="connsiteY1" fmla="*/ 786535 h 1193800"/>
                <a:gd name="connsiteX2" fmla="*/ 4923790 w 4927600"/>
                <a:gd name="connsiteY2" fmla="*/ 1181505 h 1193800"/>
                <a:gd name="connsiteX3" fmla="*/ 4923790 w 4927600"/>
                <a:gd name="connsiteY3" fmla="*/ 366164 h 1193800"/>
                <a:gd name="connsiteX4" fmla="*/ 204470 w 4927600"/>
                <a:gd name="connsiteY4" fmla="*/ 13105 h 1193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27600" h="1193800">
                  <a:moveTo>
                    <a:pt x="204470" y="13105"/>
                  </a:moveTo>
                  <a:lnTo>
                    <a:pt x="12700" y="786535"/>
                  </a:lnTo>
                  <a:cubicBezTo>
                    <a:pt x="12700" y="786535"/>
                    <a:pt x="2622550" y="715414"/>
                    <a:pt x="4923790" y="1181505"/>
                  </a:cubicBezTo>
                  <a:lnTo>
                    <a:pt x="4923790" y="366164"/>
                  </a:lnTo>
                  <a:cubicBezTo>
                    <a:pt x="2410461" y="-13565"/>
                    <a:pt x="204470" y="13105"/>
                    <a:pt x="204470" y="13105"/>
                  </a:cubicBezTo>
                  <a:close/>
                </a:path>
              </a:pathLst>
            </a:custGeom>
            <a:gradFill>
              <a:gsLst>
                <a:gs pos="100000">
                  <a:schemeClr val="tx2">
                    <a:alpha val="40000"/>
                  </a:schemeClr>
                </a:gs>
                <a:gs pos="0">
                  <a:schemeClr val="tx2">
                    <a:alpha val="5000"/>
                  </a:schemeClr>
                </a:gs>
              </a:gsLst>
              <a:lin ang="900000" scaled="0"/>
            </a:gradFill>
            <a:ln w="12700" cap="flat">
              <a:noFill/>
              <a:prstDash val="solid"/>
              <a:miter/>
            </a:ln>
          </p:spPr>
          <p:txBody>
            <a:bodyPr rtlCol="0" anchor="ctr"/>
            <a:lstStyle/>
            <a:p>
              <a:pPr rtl="0"/>
              <a:endParaRPr lang="en-GB" sz="621" noProof="0"/>
            </a:p>
          </p:txBody>
        </p:sp>
        <p:sp>
          <p:nvSpPr>
            <p:cNvPr id="26" name="Freeform: Shape 25">
              <a:extLst>
                <a:ext uri="{FF2B5EF4-FFF2-40B4-BE49-F238E27FC236}">
                  <a16:creationId xmlns:a16="http://schemas.microsoft.com/office/drawing/2014/main" id="{7997994A-3EFC-4653-B5D9-345ADEF9A1E8}"/>
                </a:ext>
              </a:extLst>
            </p:cNvPr>
            <p:cNvSpPr/>
            <p:nvPr/>
          </p:nvSpPr>
          <p:spPr>
            <a:xfrm>
              <a:off x="0" y="4398010"/>
              <a:ext cx="6605059" cy="2459990"/>
            </a:xfrm>
            <a:custGeom>
              <a:avLst/>
              <a:gdLst>
                <a:gd name="connsiteX0" fmla="*/ 6399530 w 6616700"/>
                <a:gd name="connsiteY0" fmla="*/ 12700 h 2476500"/>
                <a:gd name="connsiteX1" fmla="*/ 12700 w 6616700"/>
                <a:gd name="connsiteY1" fmla="*/ 1666240 h 2476500"/>
                <a:gd name="connsiteX2" fmla="*/ 12700 w 6616700"/>
                <a:gd name="connsiteY2" fmla="*/ 2472690 h 2476500"/>
                <a:gd name="connsiteX3" fmla="*/ 1996440 w 6616700"/>
                <a:gd name="connsiteY3" fmla="*/ 2472690 h 2476500"/>
                <a:gd name="connsiteX4" fmla="*/ 6606540 w 6616700"/>
                <a:gd name="connsiteY4" fmla="*/ 1192530 h 2476500"/>
                <a:gd name="connsiteX5" fmla="*/ 6399530 w 6616700"/>
                <a:gd name="connsiteY5" fmla="*/ 12700 h 2476500"/>
                <a:gd name="connsiteX0" fmla="*/ 6386830 w 6605059"/>
                <a:gd name="connsiteY0" fmla="*/ 0 h 2459990"/>
                <a:gd name="connsiteX1" fmla="*/ 0 w 6605059"/>
                <a:gd name="connsiteY1" fmla="*/ 1653540 h 2459990"/>
                <a:gd name="connsiteX2" fmla="*/ 0 w 6605059"/>
                <a:gd name="connsiteY2" fmla="*/ 2459990 h 2459990"/>
                <a:gd name="connsiteX3" fmla="*/ 1983740 w 6605059"/>
                <a:gd name="connsiteY3" fmla="*/ 2459990 h 2459990"/>
                <a:gd name="connsiteX4" fmla="*/ 6605059 w 6605059"/>
                <a:gd name="connsiteY4" fmla="*/ 1157391 h 2459990"/>
                <a:gd name="connsiteX5" fmla="*/ 6386830 w 6605059"/>
                <a:gd name="connsiteY5" fmla="*/ 0 h 2459990"/>
                <a:gd name="connsiteX0" fmla="*/ 6386830 w 6605059"/>
                <a:gd name="connsiteY0" fmla="*/ 0 h 2459990"/>
                <a:gd name="connsiteX1" fmla="*/ 0 w 6605059"/>
                <a:gd name="connsiteY1" fmla="*/ 1653540 h 2459990"/>
                <a:gd name="connsiteX2" fmla="*/ 0 w 6605059"/>
                <a:gd name="connsiteY2" fmla="*/ 2459990 h 2459990"/>
                <a:gd name="connsiteX3" fmla="*/ 1983740 w 6605059"/>
                <a:gd name="connsiteY3" fmla="*/ 2459990 h 2459990"/>
                <a:gd name="connsiteX4" fmla="*/ 6605059 w 6605059"/>
                <a:gd name="connsiteY4" fmla="*/ 1148976 h 2459990"/>
                <a:gd name="connsiteX5" fmla="*/ 6386830 w 6605059"/>
                <a:gd name="connsiteY5" fmla="*/ 0 h 2459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05059" h="2459990">
                  <a:moveTo>
                    <a:pt x="6386830" y="0"/>
                  </a:moveTo>
                  <a:cubicBezTo>
                    <a:pt x="2965450" y="420370"/>
                    <a:pt x="524510" y="1424940"/>
                    <a:pt x="0" y="1653540"/>
                  </a:cubicBezTo>
                  <a:lnTo>
                    <a:pt x="0" y="2459990"/>
                  </a:lnTo>
                  <a:lnTo>
                    <a:pt x="1983740" y="2459990"/>
                  </a:lnTo>
                  <a:cubicBezTo>
                    <a:pt x="3195320" y="2000250"/>
                    <a:pt x="4846109" y="1442346"/>
                    <a:pt x="6605059" y="1148976"/>
                  </a:cubicBezTo>
                  <a:cubicBezTo>
                    <a:pt x="6526319" y="682886"/>
                    <a:pt x="6478270" y="457200"/>
                    <a:pt x="6386830" y="0"/>
                  </a:cubicBezTo>
                  <a:close/>
                </a:path>
              </a:pathLst>
            </a:custGeom>
            <a:gradFill>
              <a:gsLst>
                <a:gs pos="100000">
                  <a:schemeClr val="bg2">
                    <a:alpha val="40000"/>
                  </a:schemeClr>
                </a:gs>
                <a:gs pos="0">
                  <a:schemeClr val="accent5">
                    <a:alpha val="5000"/>
                  </a:schemeClr>
                </a:gs>
              </a:gsLst>
              <a:lin ang="540000" scaled="0"/>
            </a:gradFill>
            <a:ln w="12700" cap="flat">
              <a:noFill/>
              <a:prstDash val="solid"/>
              <a:miter/>
            </a:ln>
          </p:spPr>
          <p:txBody>
            <a:bodyPr rtlCol="0" anchor="ctr"/>
            <a:lstStyle/>
            <a:p>
              <a:pPr rtl="0"/>
              <a:endParaRPr lang="en-GB" sz="621" noProof="0"/>
            </a:p>
          </p:txBody>
        </p:sp>
        <p:sp>
          <p:nvSpPr>
            <p:cNvPr id="27" name="Freeform: Shape 26">
              <a:extLst>
                <a:ext uri="{FF2B5EF4-FFF2-40B4-BE49-F238E27FC236}">
                  <a16:creationId xmlns:a16="http://schemas.microsoft.com/office/drawing/2014/main" id="{F2CC930F-B5EF-486A-A896-75D6B8DDAD09}"/>
                </a:ext>
              </a:extLst>
            </p:cNvPr>
            <p:cNvSpPr/>
            <p:nvPr/>
          </p:nvSpPr>
          <p:spPr>
            <a:xfrm>
              <a:off x="-12700" y="741680"/>
              <a:ext cx="6629400" cy="5981700"/>
            </a:xfrm>
            <a:custGeom>
              <a:avLst/>
              <a:gdLst>
                <a:gd name="connsiteX0" fmla="*/ 5783580 w 6629400"/>
                <a:gd name="connsiteY0" fmla="*/ 12700 h 5981700"/>
                <a:gd name="connsiteX1" fmla="*/ 12700 w 6629400"/>
                <a:gd name="connsiteY1" fmla="*/ 1029970 h 5981700"/>
                <a:gd name="connsiteX2" fmla="*/ 12700 w 6629400"/>
                <a:gd name="connsiteY2" fmla="*/ 5971540 h 5981700"/>
                <a:gd name="connsiteX3" fmla="*/ 6620510 w 6629400"/>
                <a:gd name="connsiteY3" fmla="*/ 4806950 h 5981700"/>
              </a:gdLst>
              <a:ahLst/>
              <a:cxnLst>
                <a:cxn ang="0">
                  <a:pos x="connsiteX0" y="connsiteY0"/>
                </a:cxn>
                <a:cxn ang="0">
                  <a:pos x="connsiteX1" y="connsiteY1"/>
                </a:cxn>
                <a:cxn ang="0">
                  <a:pos x="connsiteX2" y="connsiteY2"/>
                </a:cxn>
                <a:cxn ang="0">
                  <a:pos x="connsiteX3" y="connsiteY3"/>
                </a:cxn>
              </a:cxnLst>
              <a:rect l="l" t="t" r="r" b="b"/>
              <a:pathLst>
                <a:path w="6629400" h="5981700">
                  <a:moveTo>
                    <a:pt x="5783580" y="12700"/>
                  </a:moveTo>
                  <a:lnTo>
                    <a:pt x="12700" y="1029970"/>
                  </a:lnTo>
                  <a:lnTo>
                    <a:pt x="12700" y="5971540"/>
                  </a:lnTo>
                  <a:lnTo>
                    <a:pt x="6620510" y="4806950"/>
                  </a:lnTo>
                  <a:close/>
                </a:path>
              </a:pathLst>
            </a:custGeom>
            <a:gradFill flip="none" rotWithShape="1">
              <a:gsLst>
                <a:gs pos="0">
                  <a:schemeClr val="bg2"/>
                </a:gs>
                <a:gs pos="100000">
                  <a:schemeClr val="accent5"/>
                </a:gs>
              </a:gsLst>
              <a:lin ang="2700000" scaled="0"/>
              <a:tileRect/>
            </a:gradFill>
            <a:ln w="12700" cap="flat">
              <a:noFill/>
              <a:prstDash val="solid"/>
              <a:miter/>
            </a:ln>
          </p:spPr>
          <p:txBody>
            <a:bodyPr rtlCol="0" anchor="ctr"/>
            <a:lstStyle/>
            <a:p>
              <a:pPr rtl="0"/>
              <a:endParaRPr lang="en-GB" sz="621" noProof="0"/>
            </a:p>
          </p:txBody>
        </p:sp>
        <p:sp>
          <p:nvSpPr>
            <p:cNvPr id="28" name="Freeform: Shape 27">
              <a:extLst>
                <a:ext uri="{FF2B5EF4-FFF2-40B4-BE49-F238E27FC236}">
                  <a16:creationId xmlns:a16="http://schemas.microsoft.com/office/drawing/2014/main" id="{791B94BC-A2EC-4D50-B423-764E53B13BE7}"/>
                </a:ext>
              </a:extLst>
            </p:cNvPr>
            <p:cNvSpPr/>
            <p:nvPr/>
          </p:nvSpPr>
          <p:spPr>
            <a:xfrm>
              <a:off x="7533640" y="-12700"/>
              <a:ext cx="1676400" cy="1549400"/>
            </a:xfrm>
            <a:custGeom>
              <a:avLst/>
              <a:gdLst>
                <a:gd name="connsiteX0" fmla="*/ 1123950 w 1676400"/>
                <a:gd name="connsiteY0" fmla="*/ 12700 h 1549400"/>
                <a:gd name="connsiteX1" fmla="*/ 12700 w 1676400"/>
                <a:gd name="connsiteY1" fmla="*/ 1268730 h 1549400"/>
                <a:gd name="connsiteX2" fmla="*/ 320040 w 1676400"/>
                <a:gd name="connsiteY2" fmla="*/ 1541780 h 1549400"/>
                <a:gd name="connsiteX3" fmla="*/ 1672590 w 1676400"/>
                <a:gd name="connsiteY3" fmla="*/ 12700 h 1549400"/>
              </a:gdLst>
              <a:ahLst/>
              <a:cxnLst>
                <a:cxn ang="0">
                  <a:pos x="connsiteX0" y="connsiteY0"/>
                </a:cxn>
                <a:cxn ang="0">
                  <a:pos x="connsiteX1" y="connsiteY1"/>
                </a:cxn>
                <a:cxn ang="0">
                  <a:pos x="connsiteX2" y="connsiteY2"/>
                </a:cxn>
                <a:cxn ang="0">
                  <a:pos x="connsiteX3" y="connsiteY3"/>
                </a:cxn>
              </a:cxnLst>
              <a:rect l="l" t="t" r="r" b="b"/>
              <a:pathLst>
                <a:path w="1676400" h="1549400">
                  <a:moveTo>
                    <a:pt x="1123950" y="12700"/>
                  </a:moveTo>
                  <a:lnTo>
                    <a:pt x="12700" y="1268730"/>
                  </a:lnTo>
                  <a:lnTo>
                    <a:pt x="320040" y="1541780"/>
                  </a:lnTo>
                  <a:lnTo>
                    <a:pt x="1672590" y="12700"/>
                  </a:lnTo>
                  <a:close/>
                </a:path>
              </a:pathLst>
            </a:custGeom>
            <a:blipFill>
              <a:blip r:embed="rId2"/>
              <a:srcRect/>
              <a:stretch>
                <a:fillRect l="8684" t="-98206" r="-65455" b="7644"/>
              </a:stretch>
            </a:blipFill>
            <a:ln w="12700" cap="flat">
              <a:noFill/>
              <a:prstDash val="solid"/>
              <a:miter/>
            </a:ln>
          </p:spPr>
          <p:txBody>
            <a:bodyPr rtlCol="0" anchor="ctr"/>
            <a:lstStyle/>
            <a:p>
              <a:pPr rtl="0"/>
              <a:endParaRPr lang="en-GB" sz="621" noProof="0"/>
            </a:p>
          </p:txBody>
        </p:sp>
        <p:sp>
          <p:nvSpPr>
            <p:cNvPr id="29" name="Freeform: Shape 28">
              <a:extLst>
                <a:ext uri="{FF2B5EF4-FFF2-40B4-BE49-F238E27FC236}">
                  <a16:creationId xmlns:a16="http://schemas.microsoft.com/office/drawing/2014/main" id="{5D578B85-2A30-4840-8B68-DDDE2A2DF6B6}"/>
                </a:ext>
              </a:extLst>
            </p:cNvPr>
            <p:cNvSpPr/>
            <p:nvPr/>
          </p:nvSpPr>
          <p:spPr>
            <a:xfrm>
              <a:off x="-12700" y="431800"/>
              <a:ext cx="2921000" cy="1041400"/>
            </a:xfrm>
            <a:custGeom>
              <a:avLst/>
              <a:gdLst>
                <a:gd name="connsiteX0" fmla="*/ 12700 w 2921000"/>
                <a:gd name="connsiteY0" fmla="*/ 1031240 h 1041400"/>
                <a:gd name="connsiteX1" fmla="*/ 2912110 w 2921000"/>
                <a:gd name="connsiteY1" fmla="*/ 415290 h 1041400"/>
                <a:gd name="connsiteX2" fmla="*/ 2827020 w 2921000"/>
                <a:gd name="connsiteY2" fmla="*/ 12700 h 1041400"/>
                <a:gd name="connsiteX3" fmla="*/ 12700 w 2921000"/>
                <a:gd name="connsiteY3" fmla="*/ 610870 h 1041400"/>
              </a:gdLst>
              <a:ahLst/>
              <a:cxnLst>
                <a:cxn ang="0">
                  <a:pos x="connsiteX0" y="connsiteY0"/>
                </a:cxn>
                <a:cxn ang="0">
                  <a:pos x="connsiteX1" y="connsiteY1"/>
                </a:cxn>
                <a:cxn ang="0">
                  <a:pos x="connsiteX2" y="connsiteY2"/>
                </a:cxn>
                <a:cxn ang="0">
                  <a:pos x="connsiteX3" y="connsiteY3"/>
                </a:cxn>
              </a:cxnLst>
              <a:rect l="l" t="t" r="r" b="b"/>
              <a:pathLst>
                <a:path w="2921000" h="1041400">
                  <a:moveTo>
                    <a:pt x="12700" y="1031240"/>
                  </a:moveTo>
                  <a:lnTo>
                    <a:pt x="2912110" y="415290"/>
                  </a:lnTo>
                  <a:lnTo>
                    <a:pt x="2827020" y="12700"/>
                  </a:lnTo>
                  <a:lnTo>
                    <a:pt x="12700" y="610870"/>
                  </a:lnTo>
                  <a:close/>
                </a:path>
              </a:pathLst>
            </a:custGeom>
            <a:blipFill>
              <a:blip r:embed="rId3"/>
              <a:srcRect/>
              <a:stretch>
                <a:fillRect l="-32063" t="15838" r="1073" b="-15838"/>
              </a:stretch>
            </a:blipFill>
            <a:ln w="12700" cap="flat">
              <a:noFill/>
              <a:prstDash val="solid"/>
              <a:miter/>
            </a:ln>
          </p:spPr>
          <p:txBody>
            <a:bodyPr rtlCol="0" anchor="ctr"/>
            <a:lstStyle/>
            <a:p>
              <a:pPr rtl="0"/>
              <a:endParaRPr lang="en-GB" sz="621" noProof="0"/>
            </a:p>
          </p:txBody>
        </p:sp>
        <p:sp>
          <p:nvSpPr>
            <p:cNvPr id="30" name="Freeform: Shape 29">
              <a:extLst>
                <a:ext uri="{FF2B5EF4-FFF2-40B4-BE49-F238E27FC236}">
                  <a16:creationId xmlns:a16="http://schemas.microsoft.com/office/drawing/2014/main" id="{9E87D68E-7B06-4D4A-BAE3-650770DBFBE6}"/>
                </a:ext>
              </a:extLst>
            </p:cNvPr>
            <p:cNvSpPr/>
            <p:nvPr/>
          </p:nvSpPr>
          <p:spPr>
            <a:xfrm>
              <a:off x="5916930" y="5568950"/>
              <a:ext cx="1358900" cy="1295400"/>
            </a:xfrm>
            <a:custGeom>
              <a:avLst/>
              <a:gdLst>
                <a:gd name="connsiteX0" fmla="*/ 12700 w 1358900"/>
                <a:gd name="connsiteY0" fmla="*/ 1289050 h 1295400"/>
                <a:gd name="connsiteX1" fmla="*/ 538480 w 1358900"/>
                <a:gd name="connsiteY1" fmla="*/ 1289050 h 1295400"/>
                <a:gd name="connsiteX2" fmla="*/ 1350010 w 1358900"/>
                <a:gd name="connsiteY2" fmla="*/ 269240 h 1295400"/>
                <a:gd name="connsiteX3" fmla="*/ 1028700 w 1358900"/>
                <a:gd name="connsiteY3" fmla="*/ 12700 h 1295400"/>
              </a:gdLst>
              <a:ahLst/>
              <a:cxnLst>
                <a:cxn ang="0">
                  <a:pos x="connsiteX0" y="connsiteY0"/>
                </a:cxn>
                <a:cxn ang="0">
                  <a:pos x="connsiteX1" y="connsiteY1"/>
                </a:cxn>
                <a:cxn ang="0">
                  <a:pos x="connsiteX2" y="connsiteY2"/>
                </a:cxn>
                <a:cxn ang="0">
                  <a:pos x="connsiteX3" y="connsiteY3"/>
                </a:cxn>
              </a:cxnLst>
              <a:rect l="l" t="t" r="r" b="b"/>
              <a:pathLst>
                <a:path w="1358900" h="1295400">
                  <a:moveTo>
                    <a:pt x="12700" y="1289050"/>
                  </a:moveTo>
                  <a:lnTo>
                    <a:pt x="538480" y="1289050"/>
                  </a:lnTo>
                  <a:lnTo>
                    <a:pt x="1350010" y="269240"/>
                  </a:lnTo>
                  <a:lnTo>
                    <a:pt x="1028700" y="12700"/>
                  </a:lnTo>
                  <a:close/>
                </a:path>
              </a:pathLst>
            </a:custGeom>
            <a:blipFill>
              <a:blip r:embed="rId4"/>
              <a:srcRect/>
              <a:stretch>
                <a:fillRect l="-121206" t="11183" r="13010" b="-182361"/>
              </a:stretch>
            </a:blipFill>
            <a:ln w="12700" cap="flat">
              <a:noFill/>
              <a:prstDash val="solid"/>
              <a:miter/>
            </a:ln>
          </p:spPr>
          <p:txBody>
            <a:bodyPr rtlCol="0" anchor="ctr"/>
            <a:lstStyle/>
            <a:p>
              <a:pPr rtl="0"/>
              <a:endParaRPr lang="en-GB" sz="621" noProof="0"/>
            </a:p>
          </p:txBody>
        </p:sp>
        <p:sp>
          <p:nvSpPr>
            <p:cNvPr id="31" name="Freeform: Shape 30">
              <a:extLst>
                <a:ext uri="{FF2B5EF4-FFF2-40B4-BE49-F238E27FC236}">
                  <a16:creationId xmlns:a16="http://schemas.microsoft.com/office/drawing/2014/main" id="{70744E0D-4320-4203-ABA0-DC9D0B329E16}"/>
                </a:ext>
              </a:extLst>
            </p:cNvPr>
            <p:cNvSpPr/>
            <p:nvPr/>
          </p:nvSpPr>
          <p:spPr>
            <a:xfrm>
              <a:off x="7754620" y="4657090"/>
              <a:ext cx="4445000" cy="1765300"/>
            </a:xfrm>
            <a:custGeom>
              <a:avLst/>
              <a:gdLst>
                <a:gd name="connsiteX0" fmla="*/ 187961 w 4445000"/>
                <a:gd name="connsiteY0" fmla="*/ 12700 h 1765300"/>
                <a:gd name="connsiteX1" fmla="*/ 12700 w 4445000"/>
                <a:gd name="connsiteY1" fmla="*/ 859790 h 1765300"/>
                <a:gd name="connsiteX2" fmla="*/ 4434840 w 4445000"/>
                <a:gd name="connsiteY2" fmla="*/ 1753870 h 1765300"/>
                <a:gd name="connsiteX3" fmla="*/ 4434840 w 4445000"/>
                <a:gd name="connsiteY3" fmla="*/ 871220 h 1765300"/>
              </a:gdLst>
              <a:ahLst/>
              <a:cxnLst>
                <a:cxn ang="0">
                  <a:pos x="connsiteX0" y="connsiteY0"/>
                </a:cxn>
                <a:cxn ang="0">
                  <a:pos x="connsiteX1" y="connsiteY1"/>
                </a:cxn>
                <a:cxn ang="0">
                  <a:pos x="connsiteX2" y="connsiteY2"/>
                </a:cxn>
                <a:cxn ang="0">
                  <a:pos x="connsiteX3" y="connsiteY3"/>
                </a:cxn>
              </a:cxnLst>
              <a:rect l="l" t="t" r="r" b="b"/>
              <a:pathLst>
                <a:path w="4445000" h="1765300">
                  <a:moveTo>
                    <a:pt x="187961" y="12700"/>
                  </a:moveTo>
                  <a:lnTo>
                    <a:pt x="12700" y="859790"/>
                  </a:lnTo>
                  <a:lnTo>
                    <a:pt x="4434840" y="1753870"/>
                  </a:lnTo>
                  <a:lnTo>
                    <a:pt x="4434840" y="871220"/>
                  </a:lnTo>
                  <a:close/>
                </a:path>
              </a:pathLst>
            </a:custGeom>
            <a:gradFill>
              <a:gsLst>
                <a:gs pos="100000">
                  <a:schemeClr val="tx1"/>
                </a:gs>
                <a:gs pos="0">
                  <a:schemeClr val="tx2"/>
                </a:gs>
              </a:gsLst>
              <a:lin ang="900000" scaled="0"/>
            </a:gradFill>
            <a:ln w="12700" cap="flat">
              <a:noFill/>
              <a:prstDash val="solid"/>
              <a:miter/>
            </a:ln>
          </p:spPr>
          <p:txBody>
            <a:bodyPr rtlCol="0" anchor="ctr"/>
            <a:lstStyle/>
            <a:p>
              <a:pPr rtl="0"/>
              <a:endParaRPr lang="en-GB" sz="621" noProof="0"/>
            </a:p>
          </p:txBody>
        </p:sp>
        <p:sp>
          <p:nvSpPr>
            <p:cNvPr id="32" name="Freeform: Shape 31">
              <a:extLst>
                <a:ext uri="{FF2B5EF4-FFF2-40B4-BE49-F238E27FC236}">
                  <a16:creationId xmlns:a16="http://schemas.microsoft.com/office/drawing/2014/main" id="{388CFBA9-D870-41CC-A059-97970304A115}"/>
                </a:ext>
              </a:extLst>
            </p:cNvPr>
            <p:cNvSpPr/>
            <p:nvPr/>
          </p:nvSpPr>
          <p:spPr>
            <a:xfrm>
              <a:off x="6718300" y="1951990"/>
              <a:ext cx="5473700" cy="3289300"/>
            </a:xfrm>
            <a:custGeom>
              <a:avLst/>
              <a:gdLst>
                <a:gd name="connsiteX0" fmla="*/ 5471160 w 5473700"/>
                <a:gd name="connsiteY0" fmla="*/ 1239520 h 3289300"/>
                <a:gd name="connsiteX1" fmla="*/ 513080 w 5473700"/>
                <a:gd name="connsiteY1" fmla="*/ 12700 h 3289300"/>
                <a:gd name="connsiteX2" fmla="*/ 12700 w 5473700"/>
                <a:gd name="connsiteY2" fmla="*/ 1934210 h 3289300"/>
                <a:gd name="connsiteX3" fmla="*/ 5471160 w 5473700"/>
                <a:gd name="connsiteY3" fmla="*/ 3285490 h 3289300"/>
              </a:gdLst>
              <a:ahLst/>
              <a:cxnLst>
                <a:cxn ang="0">
                  <a:pos x="connsiteX0" y="connsiteY0"/>
                </a:cxn>
                <a:cxn ang="0">
                  <a:pos x="connsiteX1" y="connsiteY1"/>
                </a:cxn>
                <a:cxn ang="0">
                  <a:pos x="connsiteX2" y="connsiteY2"/>
                </a:cxn>
                <a:cxn ang="0">
                  <a:pos x="connsiteX3" y="connsiteY3"/>
                </a:cxn>
              </a:cxnLst>
              <a:rect l="l" t="t" r="r" b="b"/>
              <a:pathLst>
                <a:path w="5473700" h="3289300">
                  <a:moveTo>
                    <a:pt x="5471160" y="1239520"/>
                  </a:moveTo>
                  <a:lnTo>
                    <a:pt x="513080" y="12700"/>
                  </a:lnTo>
                  <a:lnTo>
                    <a:pt x="12700" y="1934210"/>
                  </a:lnTo>
                  <a:lnTo>
                    <a:pt x="5471160" y="3285490"/>
                  </a:lnTo>
                  <a:close/>
                </a:path>
              </a:pathLst>
            </a:custGeom>
            <a:gradFill>
              <a:gsLst>
                <a:gs pos="100000">
                  <a:schemeClr val="accent2"/>
                </a:gs>
                <a:gs pos="0">
                  <a:schemeClr val="accent1"/>
                </a:gs>
              </a:gsLst>
              <a:lin ang="10440000" scaled="0"/>
            </a:gradFill>
            <a:ln w="12700" cap="flat">
              <a:noFill/>
              <a:prstDash val="solid"/>
              <a:miter/>
            </a:ln>
          </p:spPr>
          <p:txBody>
            <a:bodyPr rtlCol="0" anchor="ctr"/>
            <a:lstStyle/>
            <a:p>
              <a:pPr rtl="0"/>
              <a:endParaRPr lang="en-GB" sz="621" noProof="0"/>
            </a:p>
          </p:txBody>
        </p:sp>
        <p:sp>
          <p:nvSpPr>
            <p:cNvPr id="33" name="Freeform: Shape 32">
              <a:extLst>
                <a:ext uri="{FF2B5EF4-FFF2-40B4-BE49-F238E27FC236}">
                  <a16:creationId xmlns:a16="http://schemas.microsoft.com/office/drawing/2014/main" id="{6A242F88-3014-41DD-BA5C-BEE53C5FBC5C}"/>
                </a:ext>
              </a:extLst>
            </p:cNvPr>
            <p:cNvSpPr/>
            <p:nvPr/>
          </p:nvSpPr>
          <p:spPr>
            <a:xfrm>
              <a:off x="-12700" y="1065530"/>
              <a:ext cx="6286500" cy="5397500"/>
            </a:xfrm>
            <a:custGeom>
              <a:avLst/>
              <a:gdLst>
                <a:gd name="connsiteX0" fmla="*/ 12700 w 6286500"/>
                <a:gd name="connsiteY0" fmla="*/ 1008380 h 5397500"/>
                <a:gd name="connsiteX1" fmla="*/ 12700 w 6286500"/>
                <a:gd name="connsiteY1" fmla="*/ 1046480 h 5397500"/>
                <a:gd name="connsiteX2" fmla="*/ 5509260 w 6286500"/>
                <a:gd name="connsiteY2" fmla="*/ 57150 h 5397500"/>
                <a:gd name="connsiteX3" fmla="*/ 6238240 w 6286500"/>
                <a:gd name="connsiteY3" fmla="*/ 4236720 h 5397500"/>
                <a:gd name="connsiteX4" fmla="*/ 12700 w 6286500"/>
                <a:gd name="connsiteY4" fmla="*/ 5356860 h 5397500"/>
                <a:gd name="connsiteX5" fmla="*/ 12700 w 6286500"/>
                <a:gd name="connsiteY5" fmla="*/ 5394960 h 5397500"/>
                <a:gd name="connsiteX6" fmla="*/ 6263640 w 6286500"/>
                <a:gd name="connsiteY6" fmla="*/ 4271010 h 5397500"/>
                <a:gd name="connsiteX7" fmla="*/ 6282690 w 6286500"/>
                <a:gd name="connsiteY7" fmla="*/ 4267200 h 5397500"/>
                <a:gd name="connsiteX8" fmla="*/ 5541010 w 6286500"/>
                <a:gd name="connsiteY8" fmla="*/ 12700 h 5397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86500" h="5397500">
                  <a:moveTo>
                    <a:pt x="12700" y="1008380"/>
                  </a:moveTo>
                  <a:lnTo>
                    <a:pt x="12700" y="1046480"/>
                  </a:lnTo>
                  <a:lnTo>
                    <a:pt x="5509260" y="57150"/>
                  </a:lnTo>
                  <a:lnTo>
                    <a:pt x="6238240" y="4236720"/>
                  </a:lnTo>
                  <a:lnTo>
                    <a:pt x="12700" y="5356860"/>
                  </a:lnTo>
                  <a:lnTo>
                    <a:pt x="12700" y="5394960"/>
                  </a:lnTo>
                  <a:lnTo>
                    <a:pt x="6263640" y="4271010"/>
                  </a:lnTo>
                  <a:lnTo>
                    <a:pt x="6282690" y="4267200"/>
                  </a:lnTo>
                  <a:lnTo>
                    <a:pt x="5541010" y="12700"/>
                  </a:lnTo>
                  <a:close/>
                </a:path>
              </a:pathLst>
            </a:custGeom>
            <a:solidFill>
              <a:schemeClr val="bg1"/>
            </a:solidFill>
            <a:ln w="12700" cap="flat">
              <a:noFill/>
              <a:prstDash val="solid"/>
              <a:miter/>
            </a:ln>
          </p:spPr>
          <p:txBody>
            <a:bodyPr rtlCol="0" anchor="ctr"/>
            <a:lstStyle/>
            <a:p>
              <a:pPr rtl="0"/>
              <a:endParaRPr lang="en-GB" sz="621" noProof="0"/>
            </a:p>
          </p:txBody>
        </p:sp>
        <p:sp>
          <p:nvSpPr>
            <p:cNvPr id="35" name="Freeform: Shape 34">
              <a:extLst>
                <a:ext uri="{FF2B5EF4-FFF2-40B4-BE49-F238E27FC236}">
                  <a16:creationId xmlns:a16="http://schemas.microsoft.com/office/drawing/2014/main" id="{0253D3E1-4DA1-48D6-AC1F-7C97914E3B63}"/>
                </a:ext>
              </a:extLst>
            </p:cNvPr>
            <p:cNvSpPr/>
            <p:nvPr/>
          </p:nvSpPr>
          <p:spPr>
            <a:xfrm>
              <a:off x="9467850" y="-12700"/>
              <a:ext cx="1727200" cy="1714500"/>
            </a:xfrm>
            <a:custGeom>
              <a:avLst/>
              <a:gdLst>
                <a:gd name="connsiteX0" fmla="*/ 1355090 w 1727200"/>
                <a:gd name="connsiteY0" fmla="*/ 1706880 h 1714500"/>
                <a:gd name="connsiteX1" fmla="*/ 1719580 w 1727200"/>
                <a:gd name="connsiteY1" fmla="*/ 12700 h 1714500"/>
                <a:gd name="connsiteX2" fmla="*/ 314960 w 1727200"/>
                <a:gd name="connsiteY2" fmla="*/ 12700 h 1714500"/>
                <a:gd name="connsiteX3" fmla="*/ 12700 w 1727200"/>
                <a:gd name="connsiteY3" fmla="*/ 1413510 h 1714500"/>
              </a:gdLst>
              <a:ahLst/>
              <a:cxnLst>
                <a:cxn ang="0">
                  <a:pos x="connsiteX0" y="connsiteY0"/>
                </a:cxn>
                <a:cxn ang="0">
                  <a:pos x="connsiteX1" y="connsiteY1"/>
                </a:cxn>
                <a:cxn ang="0">
                  <a:pos x="connsiteX2" y="connsiteY2"/>
                </a:cxn>
                <a:cxn ang="0">
                  <a:pos x="connsiteX3" y="connsiteY3"/>
                </a:cxn>
              </a:cxnLst>
              <a:rect l="l" t="t" r="r" b="b"/>
              <a:pathLst>
                <a:path w="1727200" h="1714500">
                  <a:moveTo>
                    <a:pt x="1355090" y="1706880"/>
                  </a:moveTo>
                  <a:lnTo>
                    <a:pt x="1719580" y="12700"/>
                  </a:lnTo>
                  <a:lnTo>
                    <a:pt x="314960" y="12700"/>
                  </a:lnTo>
                  <a:lnTo>
                    <a:pt x="12700" y="1413510"/>
                  </a:lnTo>
                  <a:close/>
                </a:path>
              </a:pathLst>
            </a:custGeom>
            <a:gradFill>
              <a:gsLst>
                <a:gs pos="100000">
                  <a:schemeClr val="accent3"/>
                </a:gs>
                <a:gs pos="0">
                  <a:schemeClr val="accent6"/>
                </a:gs>
              </a:gsLst>
              <a:lin ang="5940000" scaled="0"/>
            </a:gradFill>
            <a:ln w="12700" cap="flat">
              <a:noFill/>
              <a:prstDash val="solid"/>
              <a:miter/>
            </a:ln>
          </p:spPr>
          <p:txBody>
            <a:bodyPr rtlCol="0" anchor="ctr"/>
            <a:lstStyle/>
            <a:p>
              <a:pPr rtl="0"/>
              <a:endParaRPr lang="en-GB" sz="621" noProof="0"/>
            </a:p>
          </p:txBody>
        </p:sp>
      </p:grpSp>
      <p:sp>
        <p:nvSpPr>
          <p:cNvPr id="2" name="Title 1">
            <a:extLst>
              <a:ext uri="{FF2B5EF4-FFF2-40B4-BE49-F238E27FC236}">
                <a16:creationId xmlns:a16="http://schemas.microsoft.com/office/drawing/2014/main" id="{4B92DD61-4420-4806-AA96-2BCD8FCA8CA4}"/>
              </a:ext>
            </a:extLst>
          </p:cNvPr>
          <p:cNvSpPr>
            <a:spLocks noGrp="1"/>
          </p:cNvSpPr>
          <p:nvPr>
            <p:ph type="ctrTitle" hasCustomPrompt="1"/>
          </p:nvPr>
        </p:nvSpPr>
        <p:spPr>
          <a:xfrm rot="21020577">
            <a:off x="595719" y="5919247"/>
            <a:ext cx="4584150" cy="3836423"/>
          </a:xfrm>
        </p:spPr>
        <p:txBody>
          <a:bodyPr rtlCol="0" anchor="ctr" anchorCtr="0">
            <a:normAutofit/>
          </a:bodyPr>
          <a:lstStyle>
            <a:lvl1pPr algn="l">
              <a:defRPr sz="1898">
                <a:solidFill>
                  <a:schemeClr val="bg1"/>
                </a:solidFill>
              </a:defRPr>
            </a:lvl1pPr>
          </a:lstStyle>
          <a:p>
            <a:pPr rtl="0"/>
            <a:r>
              <a:rPr lang="en-GB" noProof="0"/>
              <a:t>Presentation</a:t>
            </a:r>
            <a:br>
              <a:rPr lang="en-GB" noProof="0"/>
            </a:br>
            <a:r>
              <a:rPr lang="en-GB" noProof="0"/>
              <a:t>Title</a:t>
            </a:r>
          </a:p>
        </p:txBody>
      </p:sp>
      <p:sp>
        <p:nvSpPr>
          <p:cNvPr id="23" name="Subtitle 2">
            <a:extLst>
              <a:ext uri="{FF2B5EF4-FFF2-40B4-BE49-F238E27FC236}">
                <a16:creationId xmlns:a16="http://schemas.microsoft.com/office/drawing/2014/main" id="{EEDE58A0-A534-4BA6-A842-9291BD21B3B3}"/>
              </a:ext>
            </a:extLst>
          </p:cNvPr>
          <p:cNvSpPr>
            <a:spLocks noGrp="1"/>
          </p:cNvSpPr>
          <p:nvPr>
            <p:ph type="subTitle" idx="1" hasCustomPrompt="1"/>
          </p:nvPr>
        </p:nvSpPr>
        <p:spPr>
          <a:xfrm rot="853085">
            <a:off x="6686156" y="5935020"/>
            <a:ext cx="4701592" cy="3476717"/>
          </a:xfrm>
        </p:spPr>
        <p:txBody>
          <a:bodyPr rtlCol="0" anchor="ctr">
            <a:normAutofit/>
          </a:bodyPr>
          <a:lstStyle>
            <a:lvl1pPr marL="0" indent="0" algn="l">
              <a:buFont typeface="Arial" panose="020B0604020202020204" pitchFamily="34" charset="0"/>
              <a:buNone/>
              <a:defRPr sz="1104">
                <a:solidFill>
                  <a:schemeClr val="bg1"/>
                </a:solidFill>
              </a:defRPr>
            </a:lvl1pPr>
            <a:lvl2pPr marL="157707" indent="0" algn="ctr">
              <a:buNone/>
              <a:defRPr sz="690"/>
            </a:lvl2pPr>
            <a:lvl3pPr marL="315413" indent="0" algn="ctr">
              <a:buNone/>
              <a:defRPr sz="621"/>
            </a:lvl3pPr>
            <a:lvl4pPr marL="473121" indent="0" algn="ctr">
              <a:buNone/>
              <a:defRPr sz="552"/>
            </a:lvl4pPr>
            <a:lvl5pPr marL="630827" indent="0" algn="ctr">
              <a:buNone/>
              <a:defRPr sz="552"/>
            </a:lvl5pPr>
            <a:lvl6pPr marL="788533" indent="0" algn="ctr">
              <a:buNone/>
              <a:defRPr sz="552"/>
            </a:lvl6pPr>
            <a:lvl7pPr marL="946240" indent="0" algn="ctr">
              <a:buNone/>
              <a:defRPr sz="552"/>
            </a:lvl7pPr>
            <a:lvl8pPr marL="1103947" indent="0" algn="ctr">
              <a:buNone/>
              <a:defRPr sz="552"/>
            </a:lvl8pPr>
            <a:lvl9pPr marL="1261654" indent="0" algn="ctr">
              <a:buNone/>
              <a:defRPr sz="552"/>
            </a:lvl9pPr>
          </a:lstStyle>
          <a:p>
            <a:pPr rtl="0"/>
            <a:r>
              <a:rPr lang="en-GB" noProof="0"/>
              <a:t>CLICK TO EDIT MASTER SUBTITLE STYLE</a:t>
            </a:r>
          </a:p>
        </p:txBody>
      </p:sp>
    </p:spTree>
    <p:extLst>
      <p:ext uri="{BB962C8B-B14F-4D97-AF65-F5344CB8AC3E}">
        <p14:creationId xmlns:p14="http://schemas.microsoft.com/office/powerpoint/2010/main" val="6557026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grpSp>
        <p:nvGrpSpPr>
          <p:cNvPr id="11" name="Graphic 9">
            <a:extLst>
              <a:ext uri="{FF2B5EF4-FFF2-40B4-BE49-F238E27FC236}">
                <a16:creationId xmlns:a16="http://schemas.microsoft.com/office/drawing/2014/main" id="{DBE053F1-F4AB-44C9-AD59-A25E78B48A3F}"/>
              </a:ext>
            </a:extLst>
          </p:cNvPr>
          <p:cNvGrpSpPr/>
          <p:nvPr/>
        </p:nvGrpSpPr>
        <p:grpSpPr>
          <a:xfrm>
            <a:off x="1871174" y="1092105"/>
            <a:ext cx="9656524" cy="13334795"/>
            <a:chOff x="1980240" y="520107"/>
            <a:chExt cx="10219389" cy="6350602"/>
          </a:xfrm>
        </p:grpSpPr>
        <p:sp>
          <p:nvSpPr>
            <p:cNvPr id="12" name="Freeform: Shape 11">
              <a:extLst>
                <a:ext uri="{FF2B5EF4-FFF2-40B4-BE49-F238E27FC236}">
                  <a16:creationId xmlns:a16="http://schemas.microsoft.com/office/drawing/2014/main" id="{FACD9D55-0502-4018-AF6A-4F0A0F0E07E9}"/>
                </a:ext>
              </a:extLst>
            </p:cNvPr>
            <p:cNvSpPr/>
            <p:nvPr/>
          </p:nvSpPr>
          <p:spPr>
            <a:xfrm>
              <a:off x="1980240" y="2877450"/>
              <a:ext cx="3086393" cy="3988178"/>
            </a:xfrm>
            <a:custGeom>
              <a:avLst/>
              <a:gdLst>
                <a:gd name="connsiteX0" fmla="*/ 12693 w 3086392"/>
                <a:gd name="connsiteY0" fmla="*/ 614730 h 3988178"/>
                <a:gd name="connsiteX1" fmla="*/ 1910253 w 3086392"/>
                <a:gd name="connsiteY1" fmla="*/ 3983090 h 3988178"/>
                <a:gd name="connsiteX2" fmla="*/ 3082574 w 3086392"/>
                <a:gd name="connsiteY2" fmla="*/ 3983090 h 3988178"/>
                <a:gd name="connsiteX3" fmla="*/ 2258266 w 3086392"/>
                <a:gd name="connsiteY3" fmla="*/ 12693 h 3988178"/>
                <a:gd name="connsiteX4" fmla="*/ 12693 w 3086392"/>
                <a:gd name="connsiteY4" fmla="*/ 614730 h 39881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86392" h="3988178">
                  <a:moveTo>
                    <a:pt x="12693" y="614730"/>
                  </a:moveTo>
                  <a:cubicBezTo>
                    <a:pt x="12693" y="614730"/>
                    <a:pt x="1595263" y="2043616"/>
                    <a:pt x="1910253" y="3983090"/>
                  </a:cubicBezTo>
                  <a:lnTo>
                    <a:pt x="3082574" y="3983090"/>
                  </a:lnTo>
                  <a:lnTo>
                    <a:pt x="2258266" y="12693"/>
                  </a:lnTo>
                  <a:lnTo>
                    <a:pt x="12693" y="614730"/>
                  </a:lnTo>
                  <a:close/>
                </a:path>
              </a:pathLst>
            </a:custGeom>
            <a:gradFill>
              <a:gsLst>
                <a:gs pos="3000">
                  <a:schemeClr val="bg1"/>
                </a:gs>
                <a:gs pos="100000">
                  <a:schemeClr val="accent5">
                    <a:alpha val="50000"/>
                  </a:schemeClr>
                </a:gs>
              </a:gsLst>
              <a:lin ang="4278000" scaled="0"/>
            </a:gradFill>
            <a:ln w="12692" cap="flat">
              <a:noFill/>
              <a:prstDash val="solid"/>
              <a:miter/>
            </a:ln>
          </p:spPr>
          <p:txBody>
            <a:bodyPr rtlCol="0" anchor="ctr"/>
            <a:lstStyle/>
            <a:p>
              <a:pPr rtl="0"/>
              <a:endParaRPr lang="en-GB" sz="621" noProof="0"/>
            </a:p>
          </p:txBody>
        </p:sp>
        <p:sp>
          <p:nvSpPr>
            <p:cNvPr id="13" name="Freeform: Shape 12">
              <a:extLst>
                <a:ext uri="{FF2B5EF4-FFF2-40B4-BE49-F238E27FC236}">
                  <a16:creationId xmlns:a16="http://schemas.microsoft.com/office/drawing/2014/main" id="{CF529C4B-24D5-4FF8-BD78-3A27C68248CA}"/>
                </a:ext>
              </a:extLst>
            </p:cNvPr>
            <p:cNvSpPr/>
            <p:nvPr/>
          </p:nvSpPr>
          <p:spPr>
            <a:xfrm>
              <a:off x="2962043" y="520107"/>
              <a:ext cx="9233775" cy="6350602"/>
            </a:xfrm>
            <a:custGeom>
              <a:avLst/>
              <a:gdLst>
                <a:gd name="connsiteX0" fmla="*/ 9229957 w 9233775"/>
                <a:gd name="connsiteY0" fmla="*/ 12693 h 6350602"/>
                <a:gd name="connsiteX1" fmla="*/ 12693 w 9233775"/>
                <a:gd name="connsiteY1" fmla="*/ 2225243 h 6350602"/>
                <a:gd name="connsiteX2" fmla="*/ 999577 w 9233775"/>
                <a:gd name="connsiteY2" fmla="*/ 6340434 h 6350602"/>
                <a:gd name="connsiteX3" fmla="*/ 9229957 w 9233775"/>
                <a:gd name="connsiteY3" fmla="*/ 6340434 h 6350602"/>
              </a:gdLst>
              <a:ahLst/>
              <a:cxnLst>
                <a:cxn ang="0">
                  <a:pos x="connsiteX0" y="connsiteY0"/>
                </a:cxn>
                <a:cxn ang="0">
                  <a:pos x="connsiteX1" y="connsiteY1"/>
                </a:cxn>
                <a:cxn ang="0">
                  <a:pos x="connsiteX2" y="connsiteY2"/>
                </a:cxn>
                <a:cxn ang="0">
                  <a:pos x="connsiteX3" y="connsiteY3"/>
                </a:cxn>
              </a:cxnLst>
              <a:rect l="l" t="t" r="r" b="b"/>
              <a:pathLst>
                <a:path w="9233775" h="6350602">
                  <a:moveTo>
                    <a:pt x="9229957" y="12693"/>
                  </a:moveTo>
                  <a:lnTo>
                    <a:pt x="12693" y="2225243"/>
                  </a:lnTo>
                  <a:lnTo>
                    <a:pt x="999577" y="6340434"/>
                  </a:lnTo>
                  <a:lnTo>
                    <a:pt x="9229957" y="6340434"/>
                  </a:lnTo>
                  <a:close/>
                </a:path>
              </a:pathLst>
            </a:custGeom>
            <a:gradFill>
              <a:gsLst>
                <a:gs pos="3000">
                  <a:schemeClr val="accent5"/>
                </a:gs>
                <a:gs pos="100000">
                  <a:schemeClr val="bg2"/>
                </a:gs>
              </a:gsLst>
              <a:lin ang="810000" scaled="0"/>
            </a:gradFill>
            <a:ln w="12692" cap="flat">
              <a:noFill/>
              <a:prstDash val="solid"/>
              <a:miter/>
            </a:ln>
          </p:spPr>
          <p:txBody>
            <a:bodyPr rtlCol="0" anchor="ctr"/>
            <a:lstStyle/>
            <a:p>
              <a:pPr rtl="0"/>
              <a:endParaRPr lang="en-GB" sz="621" noProof="0"/>
            </a:p>
          </p:txBody>
        </p:sp>
        <p:sp>
          <p:nvSpPr>
            <p:cNvPr id="14" name="Freeform: Shape 13">
              <a:extLst>
                <a:ext uri="{FF2B5EF4-FFF2-40B4-BE49-F238E27FC236}">
                  <a16:creationId xmlns:a16="http://schemas.microsoft.com/office/drawing/2014/main" id="{543A97B8-65D7-47BC-AF76-3D5AA4527481}"/>
                </a:ext>
              </a:extLst>
            </p:cNvPr>
            <p:cNvSpPr/>
            <p:nvPr/>
          </p:nvSpPr>
          <p:spPr>
            <a:xfrm>
              <a:off x="3270682" y="752539"/>
              <a:ext cx="8928947" cy="6109280"/>
            </a:xfrm>
            <a:custGeom>
              <a:avLst/>
              <a:gdLst>
                <a:gd name="connsiteX0" fmla="*/ 43176 w 8928946"/>
                <a:gd name="connsiteY0" fmla="*/ 2217623 h 6109279"/>
                <a:gd name="connsiteX1" fmla="*/ 8913698 w 8928946"/>
                <a:gd name="connsiteY1" fmla="*/ 40636 h 6109279"/>
                <a:gd name="connsiteX2" fmla="*/ 8921318 w 8928946"/>
                <a:gd name="connsiteY2" fmla="*/ 71119 h 6109279"/>
                <a:gd name="connsiteX3" fmla="*/ 8921318 w 8928946"/>
                <a:gd name="connsiteY3" fmla="*/ 12693 h 6109279"/>
                <a:gd name="connsiteX4" fmla="*/ 25395 w 8928946"/>
                <a:gd name="connsiteY4" fmla="*/ 2196031 h 6109279"/>
                <a:gd name="connsiteX5" fmla="*/ 12693 w 8928946"/>
                <a:gd name="connsiteY5" fmla="*/ 2198571 h 6109279"/>
                <a:gd name="connsiteX6" fmla="*/ 958933 w 8928946"/>
                <a:gd name="connsiteY6" fmla="*/ 6108002 h 6109279"/>
                <a:gd name="connsiteX7" fmla="*/ 985606 w 8928946"/>
                <a:gd name="connsiteY7" fmla="*/ 6108002 h 6109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928946" h="6109279">
                  <a:moveTo>
                    <a:pt x="43176" y="2217623"/>
                  </a:moveTo>
                  <a:lnTo>
                    <a:pt x="8913698" y="40636"/>
                  </a:lnTo>
                  <a:lnTo>
                    <a:pt x="8921318" y="71119"/>
                  </a:lnTo>
                  <a:lnTo>
                    <a:pt x="8921318" y="12693"/>
                  </a:lnTo>
                  <a:lnTo>
                    <a:pt x="25395" y="2196031"/>
                  </a:lnTo>
                  <a:lnTo>
                    <a:pt x="12693" y="2198571"/>
                  </a:lnTo>
                  <a:lnTo>
                    <a:pt x="958933" y="6108002"/>
                  </a:lnTo>
                  <a:lnTo>
                    <a:pt x="985606" y="6108002"/>
                  </a:lnTo>
                  <a:close/>
                </a:path>
              </a:pathLst>
            </a:custGeom>
            <a:solidFill>
              <a:schemeClr val="bg1"/>
            </a:solidFill>
            <a:ln w="12692" cap="flat">
              <a:noFill/>
              <a:prstDash val="solid"/>
              <a:miter/>
            </a:ln>
          </p:spPr>
          <p:txBody>
            <a:bodyPr rtlCol="0" anchor="ctr"/>
            <a:lstStyle/>
            <a:p>
              <a:pPr rtl="0"/>
              <a:endParaRPr lang="en-GB" sz="621" noProof="0"/>
            </a:p>
          </p:txBody>
        </p:sp>
      </p:grpSp>
      <p:grpSp>
        <p:nvGrpSpPr>
          <p:cNvPr id="31" name="Graphic 16">
            <a:extLst>
              <a:ext uri="{FF2B5EF4-FFF2-40B4-BE49-F238E27FC236}">
                <a16:creationId xmlns:a16="http://schemas.microsoft.com/office/drawing/2014/main" id="{04D9C911-2689-4654-846F-42D821A0ED90}"/>
              </a:ext>
            </a:extLst>
          </p:cNvPr>
          <p:cNvGrpSpPr/>
          <p:nvPr userDrawn="1"/>
        </p:nvGrpSpPr>
        <p:grpSpPr>
          <a:xfrm>
            <a:off x="10358783" y="11923175"/>
            <a:ext cx="1166790" cy="2207277"/>
            <a:chOff x="5626893" y="3026568"/>
            <a:chExt cx="937260" cy="800760"/>
          </a:xfrm>
        </p:grpSpPr>
        <p:sp>
          <p:nvSpPr>
            <p:cNvPr id="32" name="Freeform: Shape 31">
              <a:extLst>
                <a:ext uri="{FF2B5EF4-FFF2-40B4-BE49-F238E27FC236}">
                  <a16:creationId xmlns:a16="http://schemas.microsoft.com/office/drawing/2014/main" id="{31B1C0F8-90EA-40CF-88EC-B856B993D47C}"/>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pPr rtl="0"/>
              <a:endParaRPr lang="en-GB" sz="621" noProof="0"/>
            </a:p>
          </p:txBody>
        </p:sp>
        <p:sp>
          <p:nvSpPr>
            <p:cNvPr id="33" name="Freeform: Shape 32">
              <a:extLst>
                <a:ext uri="{FF2B5EF4-FFF2-40B4-BE49-F238E27FC236}">
                  <a16:creationId xmlns:a16="http://schemas.microsoft.com/office/drawing/2014/main" id="{7CD2D369-AFE4-4EBA-B0ED-C0318E8F560E}"/>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pPr rtl="0"/>
              <a:endParaRPr lang="en-GB" sz="621" noProof="0"/>
            </a:p>
          </p:txBody>
        </p:sp>
      </p:grpSp>
      <p:sp>
        <p:nvSpPr>
          <p:cNvPr id="25" name="Graphic 23">
            <a:extLst>
              <a:ext uri="{FF2B5EF4-FFF2-40B4-BE49-F238E27FC236}">
                <a16:creationId xmlns:a16="http://schemas.microsoft.com/office/drawing/2014/main" id="{3817A1DD-06FF-4C7B-827F-06BEA646B2F1}"/>
              </a:ext>
            </a:extLst>
          </p:cNvPr>
          <p:cNvSpPr/>
          <p:nvPr/>
        </p:nvSpPr>
        <p:spPr>
          <a:xfrm>
            <a:off x="-23166" y="2038762"/>
            <a:ext cx="4340594" cy="2600353"/>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pPr rtl="0"/>
            <a:endParaRPr lang="en-GB" sz="621" noProof="0"/>
          </a:p>
        </p:txBody>
      </p:sp>
      <p:sp>
        <p:nvSpPr>
          <p:cNvPr id="4" name="Date Placeholder 3">
            <a:extLst>
              <a:ext uri="{FF2B5EF4-FFF2-40B4-BE49-F238E27FC236}">
                <a16:creationId xmlns:a16="http://schemas.microsoft.com/office/drawing/2014/main" id="{D63B35E6-B4C1-4260-8AE6-951819B05A7A}"/>
              </a:ext>
            </a:extLst>
          </p:cNvPr>
          <p:cNvSpPr>
            <a:spLocks noGrp="1"/>
          </p:cNvSpPr>
          <p:nvPr>
            <p:ph type="dt" sz="half" idx="10"/>
          </p:nvPr>
        </p:nvSpPr>
        <p:spPr/>
        <p:txBody>
          <a:bodyPr rtlCol="0"/>
          <a:lstStyle/>
          <a:p>
            <a:pPr rtl="0"/>
            <a:r>
              <a:rPr lang="en-GB" noProof="0"/>
              <a:t>MM.DD.20XX</a:t>
            </a:r>
          </a:p>
        </p:txBody>
      </p:sp>
      <p:sp>
        <p:nvSpPr>
          <p:cNvPr id="5" name="Footer Placeholder 4">
            <a:extLst>
              <a:ext uri="{FF2B5EF4-FFF2-40B4-BE49-F238E27FC236}">
                <a16:creationId xmlns:a16="http://schemas.microsoft.com/office/drawing/2014/main" id="{D7ABFBE1-B362-4274-B448-999C6340547A}"/>
              </a:ext>
            </a:extLst>
          </p:cNvPr>
          <p:cNvSpPr>
            <a:spLocks noGrp="1"/>
          </p:cNvSpPr>
          <p:nvPr>
            <p:ph type="ftr" sz="quarter" idx="11"/>
          </p:nvPr>
        </p:nvSpPr>
        <p:spPr/>
        <p:txBody>
          <a:bodyPr lIns="0" rtlCol="0"/>
          <a:lstStyle/>
          <a:p>
            <a:pPr rtl="0"/>
            <a:r>
              <a:rPr lang="en-GB" noProof="0"/>
              <a:t>ADD A FOOTER</a:t>
            </a:r>
          </a:p>
        </p:txBody>
      </p:sp>
      <p:sp>
        <p:nvSpPr>
          <p:cNvPr id="6" name="Slide Number Placeholder 5">
            <a:extLst>
              <a:ext uri="{FF2B5EF4-FFF2-40B4-BE49-F238E27FC236}">
                <a16:creationId xmlns:a16="http://schemas.microsoft.com/office/drawing/2014/main" id="{DEEE2D3F-1F8E-4C9F-BCD1-F9FFC39C8F40}"/>
              </a:ext>
            </a:extLst>
          </p:cNvPr>
          <p:cNvSpPr>
            <a:spLocks noGrp="1"/>
          </p:cNvSpPr>
          <p:nvPr>
            <p:ph type="sldNum" sz="quarter" idx="12"/>
          </p:nvPr>
        </p:nvSpPr>
        <p:spPr/>
        <p:txBody>
          <a:bodyPr rtlCol="0"/>
          <a:lstStyle/>
          <a:p>
            <a:pPr rtl="0"/>
            <a:fld id="{98C0CDE5-970C-4CC4-BF43-0DA127E73E82}" type="slidenum">
              <a:rPr lang="en-GB" noProof="0" smtClean="0"/>
              <a:t>‹#›</a:t>
            </a:fld>
            <a:endParaRPr lang="en-GB" noProof="0"/>
          </a:p>
        </p:txBody>
      </p:sp>
      <p:sp>
        <p:nvSpPr>
          <p:cNvPr id="8" name="Graphic 6">
            <a:extLst>
              <a:ext uri="{FF2B5EF4-FFF2-40B4-BE49-F238E27FC236}">
                <a16:creationId xmlns:a16="http://schemas.microsoft.com/office/drawing/2014/main" id="{0397A1D9-602E-4BC0-9119-818273B1D85A}"/>
              </a:ext>
            </a:extLst>
          </p:cNvPr>
          <p:cNvSpPr/>
          <p:nvPr/>
        </p:nvSpPr>
        <p:spPr>
          <a:xfrm>
            <a:off x="-24684" y="1232978"/>
            <a:ext cx="4616241" cy="3428200"/>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pPr rtl="0"/>
            <a:endParaRPr lang="en-GB" sz="621" noProof="0"/>
          </a:p>
        </p:txBody>
      </p:sp>
      <p:sp>
        <p:nvSpPr>
          <p:cNvPr id="2" name="Title 1">
            <a:extLst>
              <a:ext uri="{FF2B5EF4-FFF2-40B4-BE49-F238E27FC236}">
                <a16:creationId xmlns:a16="http://schemas.microsoft.com/office/drawing/2014/main" id="{F3955EAF-4D26-452F-BE4D-A9B580AC9283}"/>
              </a:ext>
            </a:extLst>
          </p:cNvPr>
          <p:cNvSpPr>
            <a:spLocks noGrp="1"/>
          </p:cNvSpPr>
          <p:nvPr>
            <p:ph type="title" hasCustomPrompt="1"/>
          </p:nvPr>
        </p:nvSpPr>
        <p:spPr>
          <a:xfrm rot="-360000">
            <a:off x="759240" y="2102905"/>
            <a:ext cx="3841187" cy="1471606"/>
          </a:xfrm>
        </p:spPr>
        <p:txBody>
          <a:bodyPr rtlCol="0">
            <a:normAutofit/>
          </a:bodyPr>
          <a:lstStyle>
            <a:lvl1pPr>
              <a:defRPr sz="1380" b="1">
                <a:solidFill>
                  <a:schemeClr val="bg1"/>
                </a:solidFill>
              </a:defRPr>
            </a:lvl1pPr>
          </a:lstStyle>
          <a:p>
            <a:pPr rtl="0"/>
            <a:r>
              <a:rPr lang="en-GB" noProof="0"/>
              <a:t>Divider Slide</a:t>
            </a:r>
          </a:p>
        </p:txBody>
      </p:sp>
      <p:grpSp>
        <p:nvGrpSpPr>
          <p:cNvPr id="26" name="Graphic 17">
            <a:extLst>
              <a:ext uri="{FF2B5EF4-FFF2-40B4-BE49-F238E27FC236}">
                <a16:creationId xmlns:a16="http://schemas.microsoft.com/office/drawing/2014/main" id="{E08C18DA-9AB7-44E9-9FBC-B5DEB79B79FF}"/>
              </a:ext>
            </a:extLst>
          </p:cNvPr>
          <p:cNvGrpSpPr/>
          <p:nvPr userDrawn="1"/>
        </p:nvGrpSpPr>
        <p:grpSpPr>
          <a:xfrm>
            <a:off x="-12012" y="-26696"/>
            <a:ext cx="7025465" cy="11467271"/>
            <a:chOff x="-12715" y="-12715"/>
            <a:chExt cx="7434968" cy="5461207"/>
          </a:xfrm>
        </p:grpSpPr>
        <p:sp>
          <p:nvSpPr>
            <p:cNvPr id="27" name="Freeform: Shape 26">
              <a:extLst>
                <a:ext uri="{FF2B5EF4-FFF2-40B4-BE49-F238E27FC236}">
                  <a16:creationId xmlns:a16="http://schemas.microsoft.com/office/drawing/2014/main" id="{3ABFEE08-BDAB-436A-8715-2771DEA59886}"/>
                </a:ext>
              </a:extLst>
            </p:cNvPr>
            <p:cNvSpPr/>
            <p:nvPr/>
          </p:nvSpPr>
          <p:spPr>
            <a:xfrm>
              <a:off x="5931446" y="-12715"/>
              <a:ext cx="1207388" cy="1143841"/>
            </a:xfrm>
            <a:custGeom>
              <a:avLst/>
              <a:gdLst>
                <a:gd name="connsiteX0" fmla="*/ 1194684 w 1207387"/>
                <a:gd name="connsiteY0" fmla="*/ 12715 h 1143841"/>
                <a:gd name="connsiteX1" fmla="*/ 754940 w 1207387"/>
                <a:gd name="connsiteY1" fmla="*/ 12715 h 1143841"/>
                <a:gd name="connsiteX2" fmla="*/ 332990 w 1207387"/>
                <a:gd name="connsiteY2" fmla="*/ 494399 h 1143841"/>
                <a:gd name="connsiteX3" fmla="*/ 12715 w 1207387"/>
                <a:gd name="connsiteY3" fmla="*/ 1140034 h 1143841"/>
                <a:gd name="connsiteX4" fmla="*/ 612596 w 1207387"/>
                <a:gd name="connsiteY4" fmla="*/ 686310 h 1143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7387" h="1143841">
                  <a:moveTo>
                    <a:pt x="1194684" y="12715"/>
                  </a:moveTo>
                  <a:lnTo>
                    <a:pt x="754940" y="12715"/>
                  </a:lnTo>
                  <a:lnTo>
                    <a:pt x="332990" y="494399"/>
                  </a:lnTo>
                  <a:lnTo>
                    <a:pt x="12715" y="1140034"/>
                  </a:lnTo>
                  <a:lnTo>
                    <a:pt x="612596" y="686310"/>
                  </a:lnTo>
                  <a:close/>
                </a:path>
              </a:pathLst>
            </a:custGeom>
            <a:gradFill>
              <a:gsLst>
                <a:gs pos="0">
                  <a:schemeClr val="bg2">
                    <a:alpha val="5000"/>
                  </a:schemeClr>
                </a:gs>
                <a:gs pos="100000">
                  <a:schemeClr val="bg2">
                    <a:alpha val="20000"/>
                  </a:schemeClr>
                </a:gs>
              </a:gsLst>
              <a:lin ang="3180000" scaled="0"/>
            </a:gradFill>
            <a:ln w="12705" cap="flat">
              <a:noFill/>
              <a:prstDash val="solid"/>
              <a:miter/>
            </a:ln>
          </p:spPr>
          <p:txBody>
            <a:bodyPr rtlCol="0" anchor="ctr"/>
            <a:lstStyle/>
            <a:p>
              <a:pPr rtl="0"/>
              <a:endParaRPr lang="en-GB" sz="621" noProof="0"/>
            </a:p>
          </p:txBody>
        </p:sp>
        <p:sp>
          <p:nvSpPr>
            <p:cNvPr id="28" name="Freeform: Shape 27">
              <a:extLst>
                <a:ext uri="{FF2B5EF4-FFF2-40B4-BE49-F238E27FC236}">
                  <a16:creationId xmlns:a16="http://schemas.microsoft.com/office/drawing/2014/main" id="{D531243B-A933-4192-BB4F-EFF38E129D30}"/>
                </a:ext>
              </a:extLst>
            </p:cNvPr>
            <p:cNvSpPr/>
            <p:nvPr/>
          </p:nvSpPr>
          <p:spPr>
            <a:xfrm>
              <a:off x="-12715" y="4607132"/>
              <a:ext cx="2071623" cy="635467"/>
            </a:xfrm>
            <a:custGeom>
              <a:avLst/>
              <a:gdLst>
                <a:gd name="connsiteX0" fmla="*/ 2061461 w 2071623"/>
                <a:gd name="connsiteY0" fmla="*/ 12715 h 635467"/>
                <a:gd name="connsiteX1" fmla="*/ 2061461 w 2071623"/>
                <a:gd name="connsiteY1" fmla="*/ 12715 h 635467"/>
                <a:gd name="connsiteX2" fmla="*/ 1307797 w 2071623"/>
                <a:gd name="connsiteY2" fmla="*/ 13986 h 635467"/>
                <a:gd name="connsiteX3" fmla="*/ 12715 w 2071623"/>
                <a:gd name="connsiteY3" fmla="*/ 294862 h 635467"/>
                <a:gd name="connsiteX4" fmla="*/ 12715 w 2071623"/>
                <a:gd name="connsiteY4" fmla="*/ 629118 h 635467"/>
                <a:gd name="connsiteX5" fmla="*/ 1415827 w 2071623"/>
                <a:gd name="connsiteY5" fmla="*/ 335532 h 6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1623" h="635467">
                  <a:moveTo>
                    <a:pt x="2061461" y="12715"/>
                  </a:moveTo>
                  <a:lnTo>
                    <a:pt x="2061461" y="12715"/>
                  </a:lnTo>
                  <a:lnTo>
                    <a:pt x="1307797" y="13986"/>
                  </a:lnTo>
                  <a:lnTo>
                    <a:pt x="12715" y="294862"/>
                  </a:lnTo>
                  <a:lnTo>
                    <a:pt x="12715" y="629118"/>
                  </a:lnTo>
                  <a:lnTo>
                    <a:pt x="1415827" y="335532"/>
                  </a:lnTo>
                  <a:close/>
                </a:path>
              </a:pathLst>
            </a:custGeom>
            <a:gradFill>
              <a:gsLst>
                <a:gs pos="0">
                  <a:schemeClr val="tx1">
                    <a:alpha val="5000"/>
                  </a:schemeClr>
                </a:gs>
                <a:gs pos="100000">
                  <a:schemeClr val="tx1">
                    <a:alpha val="20000"/>
                  </a:schemeClr>
                </a:gs>
              </a:gsLst>
              <a:lin ang="9840000" scaled="0"/>
            </a:gradFill>
            <a:ln w="12705" cap="flat">
              <a:noFill/>
              <a:prstDash val="solid"/>
              <a:miter/>
            </a:ln>
          </p:spPr>
          <p:txBody>
            <a:bodyPr rtlCol="0" anchor="ctr"/>
            <a:lstStyle/>
            <a:p>
              <a:pPr rtl="0"/>
              <a:endParaRPr lang="en-GB" sz="621" noProof="0"/>
            </a:p>
          </p:txBody>
        </p:sp>
        <p:sp>
          <p:nvSpPr>
            <p:cNvPr id="29" name="Freeform: Shape 28">
              <a:extLst>
                <a:ext uri="{FF2B5EF4-FFF2-40B4-BE49-F238E27FC236}">
                  <a16:creationId xmlns:a16="http://schemas.microsoft.com/office/drawing/2014/main" id="{7CC150B5-FCB4-44F6-ADC0-AC468D799473}"/>
                </a:ext>
              </a:extLst>
            </p:cNvPr>
            <p:cNvSpPr/>
            <p:nvPr/>
          </p:nvSpPr>
          <p:spPr>
            <a:xfrm>
              <a:off x="-12715" y="4546128"/>
              <a:ext cx="2287682" cy="902364"/>
            </a:xfrm>
            <a:custGeom>
              <a:avLst/>
              <a:gdLst>
                <a:gd name="connsiteX0" fmla="*/ 12715 w 2287682"/>
                <a:gd name="connsiteY0" fmla="*/ 898556 h 902363"/>
                <a:gd name="connsiteX1" fmla="*/ 2283875 w 2287682"/>
                <a:gd name="connsiteY1" fmla="*/ 415601 h 902363"/>
                <a:gd name="connsiteX2" fmla="*/ 2198722 w 2287682"/>
                <a:gd name="connsiteY2" fmla="*/ 12715 h 902363"/>
                <a:gd name="connsiteX3" fmla="*/ 12715 w 2287682"/>
                <a:gd name="connsiteY3" fmla="*/ 477877 h 902363"/>
              </a:gdLst>
              <a:ahLst/>
              <a:cxnLst>
                <a:cxn ang="0">
                  <a:pos x="connsiteX0" y="connsiteY0"/>
                </a:cxn>
                <a:cxn ang="0">
                  <a:pos x="connsiteX1" y="connsiteY1"/>
                </a:cxn>
                <a:cxn ang="0">
                  <a:pos x="connsiteX2" y="connsiteY2"/>
                </a:cxn>
                <a:cxn ang="0">
                  <a:pos x="connsiteX3" y="connsiteY3"/>
                </a:cxn>
              </a:cxnLst>
              <a:rect l="l" t="t" r="r" b="b"/>
              <a:pathLst>
                <a:path w="2287682" h="902363">
                  <a:moveTo>
                    <a:pt x="12715" y="898556"/>
                  </a:moveTo>
                  <a:lnTo>
                    <a:pt x="2283875" y="415601"/>
                  </a:lnTo>
                  <a:lnTo>
                    <a:pt x="2198722" y="12715"/>
                  </a:lnTo>
                  <a:lnTo>
                    <a:pt x="12715" y="477877"/>
                  </a:lnTo>
                  <a:close/>
                </a:path>
              </a:pathLst>
            </a:custGeom>
            <a:blipFill>
              <a:blip r:embed="rId2"/>
              <a:srcRect/>
              <a:stretch>
                <a:fillRect l="-71085" t="19266" r="1773" b="-35681"/>
              </a:stretch>
            </a:blipFill>
            <a:ln w="12705" cap="flat">
              <a:noFill/>
              <a:prstDash val="solid"/>
              <a:miter/>
            </a:ln>
          </p:spPr>
          <p:txBody>
            <a:bodyPr rtlCol="0" anchor="ctr"/>
            <a:lstStyle/>
            <a:p>
              <a:pPr rtl="0"/>
              <a:endParaRPr lang="en-GB" sz="621" noProof="0"/>
            </a:p>
          </p:txBody>
        </p:sp>
        <p:sp>
          <p:nvSpPr>
            <p:cNvPr id="30" name="Freeform: Shape 29">
              <a:extLst>
                <a:ext uri="{FF2B5EF4-FFF2-40B4-BE49-F238E27FC236}">
                  <a16:creationId xmlns:a16="http://schemas.microsoft.com/office/drawing/2014/main" id="{D7552086-05A4-4DA9-B933-0A4B24B140B9}"/>
                </a:ext>
              </a:extLst>
            </p:cNvPr>
            <p:cNvSpPr/>
            <p:nvPr/>
          </p:nvSpPr>
          <p:spPr>
            <a:xfrm>
              <a:off x="5820875" y="-12715"/>
              <a:ext cx="1601378" cy="1461575"/>
            </a:xfrm>
            <a:custGeom>
              <a:avLst/>
              <a:gdLst>
                <a:gd name="connsiteX0" fmla="*/ 1047256 w 1601377"/>
                <a:gd name="connsiteY0" fmla="*/ 12715 h 1461574"/>
                <a:gd name="connsiteX1" fmla="*/ 12715 w 1601377"/>
                <a:gd name="connsiteY1" fmla="*/ 1181975 h 1461574"/>
                <a:gd name="connsiteX2" fmla="*/ 321552 w 1601377"/>
                <a:gd name="connsiteY2" fmla="*/ 1455226 h 1461574"/>
                <a:gd name="connsiteX3" fmla="*/ 1597570 w 1601377"/>
                <a:gd name="connsiteY3" fmla="*/ 12715 h 1461574"/>
              </a:gdLst>
              <a:ahLst/>
              <a:cxnLst>
                <a:cxn ang="0">
                  <a:pos x="connsiteX0" y="connsiteY0"/>
                </a:cxn>
                <a:cxn ang="0">
                  <a:pos x="connsiteX1" y="connsiteY1"/>
                </a:cxn>
                <a:cxn ang="0">
                  <a:pos x="connsiteX2" y="connsiteY2"/>
                </a:cxn>
                <a:cxn ang="0">
                  <a:pos x="connsiteX3" y="connsiteY3"/>
                </a:cxn>
              </a:cxnLst>
              <a:rect l="l" t="t" r="r" b="b"/>
              <a:pathLst>
                <a:path w="1601377" h="1461574">
                  <a:moveTo>
                    <a:pt x="1047256" y="12715"/>
                  </a:moveTo>
                  <a:lnTo>
                    <a:pt x="12715" y="1181975"/>
                  </a:lnTo>
                  <a:lnTo>
                    <a:pt x="321552" y="1455226"/>
                  </a:lnTo>
                  <a:lnTo>
                    <a:pt x="1597570" y="12715"/>
                  </a:lnTo>
                  <a:close/>
                </a:path>
              </a:pathLst>
            </a:custGeom>
            <a:blipFill>
              <a:blip r:embed="rId3"/>
              <a:srcRect/>
              <a:stretch>
                <a:fillRect l="9984" t="-142507" r="-99566" b="9279"/>
              </a:stretch>
            </a:blipFill>
            <a:ln w="12705" cap="flat">
              <a:noFill/>
              <a:prstDash val="solid"/>
              <a:miter/>
            </a:ln>
          </p:spPr>
          <p:txBody>
            <a:bodyPr rtlCol="0" anchor="ctr"/>
            <a:lstStyle/>
            <a:p>
              <a:pPr rtl="0"/>
              <a:endParaRPr lang="en-GB" sz="621" noProof="0"/>
            </a:p>
          </p:txBody>
        </p:sp>
      </p:grpSp>
      <p:sp>
        <p:nvSpPr>
          <p:cNvPr id="21" name="Text Placeholder 2">
            <a:extLst>
              <a:ext uri="{FF2B5EF4-FFF2-40B4-BE49-F238E27FC236}">
                <a16:creationId xmlns:a16="http://schemas.microsoft.com/office/drawing/2014/main" id="{E88D0B4A-E9EE-4F17-AF07-687763131457}"/>
              </a:ext>
            </a:extLst>
          </p:cNvPr>
          <p:cNvSpPr>
            <a:spLocks noGrp="1"/>
          </p:cNvSpPr>
          <p:nvPr>
            <p:ph type="body" idx="1"/>
          </p:nvPr>
        </p:nvSpPr>
        <p:spPr>
          <a:xfrm>
            <a:off x="3742909" y="7025835"/>
            <a:ext cx="6916545" cy="3150046"/>
          </a:xfrm>
        </p:spPr>
        <p:txBody>
          <a:bodyPr rtlCol="0">
            <a:normAutofit/>
          </a:bodyPr>
          <a:lstStyle>
            <a:lvl1pPr marL="0" indent="0" algn="ctr">
              <a:buFont typeface="Arial" panose="020B0604020202020204" pitchFamily="34" charset="0"/>
              <a:buNone/>
              <a:defRPr sz="966">
                <a:solidFill>
                  <a:schemeClr val="bg1"/>
                </a:solidFill>
              </a:defRPr>
            </a:lvl1pPr>
            <a:lvl2pPr marL="157707" indent="0">
              <a:buNone/>
              <a:defRPr sz="690">
                <a:solidFill>
                  <a:schemeClr val="tx1">
                    <a:tint val="75000"/>
                  </a:schemeClr>
                </a:solidFill>
              </a:defRPr>
            </a:lvl2pPr>
            <a:lvl3pPr marL="315413" indent="0">
              <a:buNone/>
              <a:defRPr sz="621">
                <a:solidFill>
                  <a:schemeClr val="tx1">
                    <a:tint val="75000"/>
                  </a:schemeClr>
                </a:solidFill>
              </a:defRPr>
            </a:lvl3pPr>
            <a:lvl4pPr marL="473121" indent="0">
              <a:buNone/>
              <a:defRPr sz="552">
                <a:solidFill>
                  <a:schemeClr val="tx1">
                    <a:tint val="75000"/>
                  </a:schemeClr>
                </a:solidFill>
              </a:defRPr>
            </a:lvl4pPr>
            <a:lvl5pPr marL="630827" indent="0">
              <a:buNone/>
              <a:defRPr sz="552">
                <a:solidFill>
                  <a:schemeClr val="tx1">
                    <a:tint val="75000"/>
                  </a:schemeClr>
                </a:solidFill>
              </a:defRPr>
            </a:lvl5pPr>
            <a:lvl6pPr marL="788533" indent="0">
              <a:buNone/>
              <a:defRPr sz="552">
                <a:solidFill>
                  <a:schemeClr val="tx1">
                    <a:tint val="75000"/>
                  </a:schemeClr>
                </a:solidFill>
              </a:defRPr>
            </a:lvl6pPr>
            <a:lvl7pPr marL="946240" indent="0">
              <a:buNone/>
              <a:defRPr sz="552">
                <a:solidFill>
                  <a:schemeClr val="tx1">
                    <a:tint val="75000"/>
                  </a:schemeClr>
                </a:solidFill>
              </a:defRPr>
            </a:lvl7pPr>
            <a:lvl8pPr marL="1103947" indent="0">
              <a:buNone/>
              <a:defRPr sz="552">
                <a:solidFill>
                  <a:schemeClr val="tx1">
                    <a:tint val="75000"/>
                  </a:schemeClr>
                </a:solidFill>
              </a:defRPr>
            </a:lvl8pPr>
            <a:lvl9pPr marL="1261654" indent="0">
              <a:buNone/>
              <a:defRPr sz="552">
                <a:solidFill>
                  <a:schemeClr val="tx1">
                    <a:tint val="75000"/>
                  </a:schemeClr>
                </a:solidFill>
              </a:defRPr>
            </a:lvl9pPr>
          </a:lstStyle>
          <a:p>
            <a:pPr lvl="0" rtl="0"/>
            <a:r>
              <a:rPr lang="en-US" noProof="0"/>
              <a:t>Click to edit Master text styles</a:t>
            </a:r>
          </a:p>
        </p:txBody>
      </p:sp>
    </p:spTree>
    <p:extLst>
      <p:ext uri="{BB962C8B-B14F-4D97-AF65-F5344CB8AC3E}">
        <p14:creationId xmlns:p14="http://schemas.microsoft.com/office/powerpoint/2010/main" val="18046439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grpSp>
        <p:nvGrpSpPr>
          <p:cNvPr id="31" name="Graphic 16">
            <a:extLst>
              <a:ext uri="{FF2B5EF4-FFF2-40B4-BE49-F238E27FC236}">
                <a16:creationId xmlns:a16="http://schemas.microsoft.com/office/drawing/2014/main" id="{04D9C911-2689-4654-846F-42D821A0ED90}"/>
              </a:ext>
            </a:extLst>
          </p:cNvPr>
          <p:cNvGrpSpPr/>
          <p:nvPr userDrawn="1"/>
        </p:nvGrpSpPr>
        <p:grpSpPr>
          <a:xfrm>
            <a:off x="10358783" y="11923175"/>
            <a:ext cx="1166790" cy="2207277"/>
            <a:chOff x="5626893" y="3026568"/>
            <a:chExt cx="937260" cy="800760"/>
          </a:xfrm>
        </p:grpSpPr>
        <p:sp>
          <p:nvSpPr>
            <p:cNvPr id="32" name="Freeform: Shape 31">
              <a:extLst>
                <a:ext uri="{FF2B5EF4-FFF2-40B4-BE49-F238E27FC236}">
                  <a16:creationId xmlns:a16="http://schemas.microsoft.com/office/drawing/2014/main" id="{31B1C0F8-90EA-40CF-88EC-B856B993D47C}"/>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pPr rtl="0"/>
              <a:endParaRPr lang="en-GB" sz="621" noProof="0"/>
            </a:p>
          </p:txBody>
        </p:sp>
        <p:sp>
          <p:nvSpPr>
            <p:cNvPr id="33" name="Freeform: Shape 32">
              <a:extLst>
                <a:ext uri="{FF2B5EF4-FFF2-40B4-BE49-F238E27FC236}">
                  <a16:creationId xmlns:a16="http://schemas.microsoft.com/office/drawing/2014/main" id="{7CD2D369-AFE4-4EBA-B0ED-C0318E8F560E}"/>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pPr rtl="0"/>
              <a:endParaRPr lang="en-GB" sz="621" noProof="0"/>
            </a:p>
          </p:txBody>
        </p:sp>
      </p:grpSp>
      <p:sp>
        <p:nvSpPr>
          <p:cNvPr id="25" name="Graphic 23">
            <a:extLst>
              <a:ext uri="{FF2B5EF4-FFF2-40B4-BE49-F238E27FC236}">
                <a16:creationId xmlns:a16="http://schemas.microsoft.com/office/drawing/2014/main" id="{3817A1DD-06FF-4C7B-827F-06BEA646B2F1}"/>
              </a:ext>
            </a:extLst>
          </p:cNvPr>
          <p:cNvSpPr/>
          <p:nvPr/>
        </p:nvSpPr>
        <p:spPr>
          <a:xfrm>
            <a:off x="-23166" y="1089787"/>
            <a:ext cx="4340594" cy="2600353"/>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pPr rtl="0"/>
            <a:endParaRPr lang="en-GB" sz="621" noProof="0"/>
          </a:p>
        </p:txBody>
      </p:sp>
      <p:sp>
        <p:nvSpPr>
          <p:cNvPr id="4" name="Date Placeholder 3">
            <a:extLst>
              <a:ext uri="{FF2B5EF4-FFF2-40B4-BE49-F238E27FC236}">
                <a16:creationId xmlns:a16="http://schemas.microsoft.com/office/drawing/2014/main" id="{D63B35E6-B4C1-4260-8AE6-951819B05A7A}"/>
              </a:ext>
            </a:extLst>
          </p:cNvPr>
          <p:cNvSpPr>
            <a:spLocks noGrp="1"/>
          </p:cNvSpPr>
          <p:nvPr>
            <p:ph type="dt" sz="half" idx="10"/>
          </p:nvPr>
        </p:nvSpPr>
        <p:spPr/>
        <p:txBody>
          <a:bodyPr rtlCol="0"/>
          <a:lstStyle/>
          <a:p>
            <a:pPr rtl="0"/>
            <a:r>
              <a:rPr lang="en-GB" noProof="0"/>
              <a:t>MM.DD.20XX</a:t>
            </a:r>
          </a:p>
        </p:txBody>
      </p:sp>
      <p:sp>
        <p:nvSpPr>
          <p:cNvPr id="5" name="Footer Placeholder 4">
            <a:extLst>
              <a:ext uri="{FF2B5EF4-FFF2-40B4-BE49-F238E27FC236}">
                <a16:creationId xmlns:a16="http://schemas.microsoft.com/office/drawing/2014/main" id="{D7ABFBE1-B362-4274-B448-999C6340547A}"/>
              </a:ext>
            </a:extLst>
          </p:cNvPr>
          <p:cNvSpPr>
            <a:spLocks noGrp="1"/>
          </p:cNvSpPr>
          <p:nvPr>
            <p:ph type="ftr" sz="quarter" idx="11"/>
          </p:nvPr>
        </p:nvSpPr>
        <p:spPr/>
        <p:txBody>
          <a:bodyPr lIns="0" rtlCol="0"/>
          <a:lstStyle/>
          <a:p>
            <a:pPr rtl="0"/>
            <a:r>
              <a:rPr lang="en-GB" noProof="0"/>
              <a:t>ADD A FOOTER</a:t>
            </a:r>
          </a:p>
        </p:txBody>
      </p:sp>
      <p:sp>
        <p:nvSpPr>
          <p:cNvPr id="6" name="Slide Number Placeholder 5">
            <a:extLst>
              <a:ext uri="{FF2B5EF4-FFF2-40B4-BE49-F238E27FC236}">
                <a16:creationId xmlns:a16="http://schemas.microsoft.com/office/drawing/2014/main" id="{DEEE2D3F-1F8E-4C9F-BCD1-F9FFC39C8F40}"/>
              </a:ext>
            </a:extLst>
          </p:cNvPr>
          <p:cNvSpPr>
            <a:spLocks noGrp="1"/>
          </p:cNvSpPr>
          <p:nvPr>
            <p:ph type="sldNum" sz="quarter" idx="12"/>
          </p:nvPr>
        </p:nvSpPr>
        <p:spPr/>
        <p:txBody>
          <a:bodyPr rtlCol="0"/>
          <a:lstStyle/>
          <a:p>
            <a:pPr rtl="0"/>
            <a:fld id="{98C0CDE5-970C-4CC4-BF43-0DA127E73E82}" type="slidenum">
              <a:rPr lang="en-GB" noProof="0" smtClean="0"/>
              <a:t>‹#›</a:t>
            </a:fld>
            <a:endParaRPr lang="en-GB" noProof="0"/>
          </a:p>
        </p:txBody>
      </p:sp>
      <p:sp>
        <p:nvSpPr>
          <p:cNvPr id="8" name="Graphic 6">
            <a:extLst>
              <a:ext uri="{FF2B5EF4-FFF2-40B4-BE49-F238E27FC236}">
                <a16:creationId xmlns:a16="http://schemas.microsoft.com/office/drawing/2014/main" id="{0397A1D9-602E-4BC0-9119-818273B1D85A}"/>
              </a:ext>
            </a:extLst>
          </p:cNvPr>
          <p:cNvSpPr/>
          <p:nvPr/>
        </p:nvSpPr>
        <p:spPr>
          <a:xfrm>
            <a:off x="-24684" y="284002"/>
            <a:ext cx="4616241" cy="3428200"/>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pPr rtl="0"/>
            <a:endParaRPr lang="en-GB" sz="621" noProof="0"/>
          </a:p>
        </p:txBody>
      </p:sp>
      <p:grpSp>
        <p:nvGrpSpPr>
          <p:cNvPr id="26" name="Graphic 17">
            <a:extLst>
              <a:ext uri="{FF2B5EF4-FFF2-40B4-BE49-F238E27FC236}">
                <a16:creationId xmlns:a16="http://schemas.microsoft.com/office/drawing/2014/main" id="{E08C18DA-9AB7-44E9-9FBC-B5DEB79B79FF}"/>
              </a:ext>
            </a:extLst>
          </p:cNvPr>
          <p:cNvGrpSpPr/>
          <p:nvPr userDrawn="1"/>
        </p:nvGrpSpPr>
        <p:grpSpPr>
          <a:xfrm>
            <a:off x="-12012" y="-26696"/>
            <a:ext cx="7025465" cy="11467271"/>
            <a:chOff x="-12715" y="-12715"/>
            <a:chExt cx="7434968" cy="5461207"/>
          </a:xfrm>
        </p:grpSpPr>
        <p:sp>
          <p:nvSpPr>
            <p:cNvPr id="27" name="Freeform: Shape 26">
              <a:extLst>
                <a:ext uri="{FF2B5EF4-FFF2-40B4-BE49-F238E27FC236}">
                  <a16:creationId xmlns:a16="http://schemas.microsoft.com/office/drawing/2014/main" id="{3ABFEE08-BDAB-436A-8715-2771DEA59886}"/>
                </a:ext>
              </a:extLst>
            </p:cNvPr>
            <p:cNvSpPr/>
            <p:nvPr/>
          </p:nvSpPr>
          <p:spPr>
            <a:xfrm>
              <a:off x="5931446" y="-12715"/>
              <a:ext cx="1207388" cy="1143841"/>
            </a:xfrm>
            <a:custGeom>
              <a:avLst/>
              <a:gdLst>
                <a:gd name="connsiteX0" fmla="*/ 1194684 w 1207387"/>
                <a:gd name="connsiteY0" fmla="*/ 12715 h 1143841"/>
                <a:gd name="connsiteX1" fmla="*/ 754940 w 1207387"/>
                <a:gd name="connsiteY1" fmla="*/ 12715 h 1143841"/>
                <a:gd name="connsiteX2" fmla="*/ 332990 w 1207387"/>
                <a:gd name="connsiteY2" fmla="*/ 494399 h 1143841"/>
                <a:gd name="connsiteX3" fmla="*/ 12715 w 1207387"/>
                <a:gd name="connsiteY3" fmla="*/ 1140034 h 1143841"/>
                <a:gd name="connsiteX4" fmla="*/ 612596 w 1207387"/>
                <a:gd name="connsiteY4" fmla="*/ 686310 h 1143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7387" h="1143841">
                  <a:moveTo>
                    <a:pt x="1194684" y="12715"/>
                  </a:moveTo>
                  <a:lnTo>
                    <a:pt x="754940" y="12715"/>
                  </a:lnTo>
                  <a:lnTo>
                    <a:pt x="332990" y="494399"/>
                  </a:lnTo>
                  <a:lnTo>
                    <a:pt x="12715" y="1140034"/>
                  </a:lnTo>
                  <a:lnTo>
                    <a:pt x="612596" y="686310"/>
                  </a:lnTo>
                  <a:close/>
                </a:path>
              </a:pathLst>
            </a:custGeom>
            <a:gradFill>
              <a:gsLst>
                <a:gs pos="0">
                  <a:schemeClr val="bg2">
                    <a:alpha val="5000"/>
                  </a:schemeClr>
                </a:gs>
                <a:gs pos="100000">
                  <a:schemeClr val="bg2">
                    <a:alpha val="20000"/>
                  </a:schemeClr>
                </a:gs>
              </a:gsLst>
              <a:lin ang="3180000" scaled="0"/>
            </a:gradFill>
            <a:ln w="12705" cap="flat">
              <a:noFill/>
              <a:prstDash val="solid"/>
              <a:miter/>
            </a:ln>
          </p:spPr>
          <p:txBody>
            <a:bodyPr rtlCol="0" anchor="ctr"/>
            <a:lstStyle/>
            <a:p>
              <a:pPr rtl="0"/>
              <a:endParaRPr lang="en-GB" sz="621" noProof="0"/>
            </a:p>
          </p:txBody>
        </p:sp>
        <p:sp>
          <p:nvSpPr>
            <p:cNvPr id="28" name="Freeform: Shape 27">
              <a:extLst>
                <a:ext uri="{FF2B5EF4-FFF2-40B4-BE49-F238E27FC236}">
                  <a16:creationId xmlns:a16="http://schemas.microsoft.com/office/drawing/2014/main" id="{D531243B-A933-4192-BB4F-EFF38E129D30}"/>
                </a:ext>
              </a:extLst>
            </p:cNvPr>
            <p:cNvSpPr/>
            <p:nvPr/>
          </p:nvSpPr>
          <p:spPr>
            <a:xfrm>
              <a:off x="-12715" y="4607132"/>
              <a:ext cx="2071623" cy="635467"/>
            </a:xfrm>
            <a:custGeom>
              <a:avLst/>
              <a:gdLst>
                <a:gd name="connsiteX0" fmla="*/ 2061461 w 2071623"/>
                <a:gd name="connsiteY0" fmla="*/ 12715 h 635467"/>
                <a:gd name="connsiteX1" fmla="*/ 2061461 w 2071623"/>
                <a:gd name="connsiteY1" fmla="*/ 12715 h 635467"/>
                <a:gd name="connsiteX2" fmla="*/ 1307797 w 2071623"/>
                <a:gd name="connsiteY2" fmla="*/ 13986 h 635467"/>
                <a:gd name="connsiteX3" fmla="*/ 12715 w 2071623"/>
                <a:gd name="connsiteY3" fmla="*/ 294862 h 635467"/>
                <a:gd name="connsiteX4" fmla="*/ 12715 w 2071623"/>
                <a:gd name="connsiteY4" fmla="*/ 629118 h 635467"/>
                <a:gd name="connsiteX5" fmla="*/ 1415827 w 2071623"/>
                <a:gd name="connsiteY5" fmla="*/ 335532 h 6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1623" h="635467">
                  <a:moveTo>
                    <a:pt x="2061461" y="12715"/>
                  </a:moveTo>
                  <a:lnTo>
                    <a:pt x="2061461" y="12715"/>
                  </a:lnTo>
                  <a:lnTo>
                    <a:pt x="1307797" y="13986"/>
                  </a:lnTo>
                  <a:lnTo>
                    <a:pt x="12715" y="294862"/>
                  </a:lnTo>
                  <a:lnTo>
                    <a:pt x="12715" y="629118"/>
                  </a:lnTo>
                  <a:lnTo>
                    <a:pt x="1415827" y="335532"/>
                  </a:lnTo>
                  <a:close/>
                </a:path>
              </a:pathLst>
            </a:custGeom>
            <a:gradFill>
              <a:gsLst>
                <a:gs pos="0">
                  <a:schemeClr val="tx1">
                    <a:alpha val="5000"/>
                  </a:schemeClr>
                </a:gs>
                <a:gs pos="100000">
                  <a:schemeClr val="tx1">
                    <a:alpha val="20000"/>
                  </a:schemeClr>
                </a:gs>
              </a:gsLst>
              <a:lin ang="9840000" scaled="0"/>
            </a:gradFill>
            <a:ln w="12705" cap="flat">
              <a:noFill/>
              <a:prstDash val="solid"/>
              <a:miter/>
            </a:ln>
          </p:spPr>
          <p:txBody>
            <a:bodyPr rtlCol="0" anchor="ctr"/>
            <a:lstStyle/>
            <a:p>
              <a:pPr rtl="0"/>
              <a:endParaRPr lang="en-GB" sz="621" noProof="0"/>
            </a:p>
          </p:txBody>
        </p:sp>
        <p:sp>
          <p:nvSpPr>
            <p:cNvPr id="29" name="Freeform: Shape 28">
              <a:extLst>
                <a:ext uri="{FF2B5EF4-FFF2-40B4-BE49-F238E27FC236}">
                  <a16:creationId xmlns:a16="http://schemas.microsoft.com/office/drawing/2014/main" id="{7CC150B5-FCB4-44F6-ADC0-AC468D799473}"/>
                </a:ext>
              </a:extLst>
            </p:cNvPr>
            <p:cNvSpPr/>
            <p:nvPr/>
          </p:nvSpPr>
          <p:spPr>
            <a:xfrm>
              <a:off x="-12715" y="4546128"/>
              <a:ext cx="2287682" cy="902364"/>
            </a:xfrm>
            <a:custGeom>
              <a:avLst/>
              <a:gdLst>
                <a:gd name="connsiteX0" fmla="*/ 12715 w 2287682"/>
                <a:gd name="connsiteY0" fmla="*/ 898556 h 902363"/>
                <a:gd name="connsiteX1" fmla="*/ 2283875 w 2287682"/>
                <a:gd name="connsiteY1" fmla="*/ 415601 h 902363"/>
                <a:gd name="connsiteX2" fmla="*/ 2198722 w 2287682"/>
                <a:gd name="connsiteY2" fmla="*/ 12715 h 902363"/>
                <a:gd name="connsiteX3" fmla="*/ 12715 w 2287682"/>
                <a:gd name="connsiteY3" fmla="*/ 477877 h 902363"/>
              </a:gdLst>
              <a:ahLst/>
              <a:cxnLst>
                <a:cxn ang="0">
                  <a:pos x="connsiteX0" y="connsiteY0"/>
                </a:cxn>
                <a:cxn ang="0">
                  <a:pos x="connsiteX1" y="connsiteY1"/>
                </a:cxn>
                <a:cxn ang="0">
                  <a:pos x="connsiteX2" y="connsiteY2"/>
                </a:cxn>
                <a:cxn ang="0">
                  <a:pos x="connsiteX3" y="connsiteY3"/>
                </a:cxn>
              </a:cxnLst>
              <a:rect l="l" t="t" r="r" b="b"/>
              <a:pathLst>
                <a:path w="2287682" h="902363">
                  <a:moveTo>
                    <a:pt x="12715" y="898556"/>
                  </a:moveTo>
                  <a:lnTo>
                    <a:pt x="2283875" y="415601"/>
                  </a:lnTo>
                  <a:lnTo>
                    <a:pt x="2198722" y="12715"/>
                  </a:lnTo>
                  <a:lnTo>
                    <a:pt x="12715" y="477877"/>
                  </a:lnTo>
                  <a:close/>
                </a:path>
              </a:pathLst>
            </a:custGeom>
            <a:blipFill>
              <a:blip r:embed="rId2"/>
              <a:srcRect/>
              <a:stretch>
                <a:fillRect l="-71085" t="19266" r="1773" b="-35681"/>
              </a:stretch>
            </a:blipFill>
            <a:ln w="12705" cap="flat">
              <a:noFill/>
              <a:prstDash val="solid"/>
              <a:miter/>
            </a:ln>
          </p:spPr>
          <p:txBody>
            <a:bodyPr rtlCol="0" anchor="ctr"/>
            <a:lstStyle/>
            <a:p>
              <a:pPr rtl="0"/>
              <a:endParaRPr lang="en-GB" sz="621" noProof="0"/>
            </a:p>
          </p:txBody>
        </p:sp>
        <p:sp>
          <p:nvSpPr>
            <p:cNvPr id="30" name="Freeform: Shape 29">
              <a:extLst>
                <a:ext uri="{FF2B5EF4-FFF2-40B4-BE49-F238E27FC236}">
                  <a16:creationId xmlns:a16="http://schemas.microsoft.com/office/drawing/2014/main" id="{D7552086-05A4-4DA9-B933-0A4B24B140B9}"/>
                </a:ext>
              </a:extLst>
            </p:cNvPr>
            <p:cNvSpPr/>
            <p:nvPr/>
          </p:nvSpPr>
          <p:spPr>
            <a:xfrm>
              <a:off x="5820875" y="-12715"/>
              <a:ext cx="1601378" cy="1461575"/>
            </a:xfrm>
            <a:custGeom>
              <a:avLst/>
              <a:gdLst>
                <a:gd name="connsiteX0" fmla="*/ 1047256 w 1601377"/>
                <a:gd name="connsiteY0" fmla="*/ 12715 h 1461574"/>
                <a:gd name="connsiteX1" fmla="*/ 12715 w 1601377"/>
                <a:gd name="connsiteY1" fmla="*/ 1181975 h 1461574"/>
                <a:gd name="connsiteX2" fmla="*/ 321552 w 1601377"/>
                <a:gd name="connsiteY2" fmla="*/ 1455226 h 1461574"/>
                <a:gd name="connsiteX3" fmla="*/ 1597570 w 1601377"/>
                <a:gd name="connsiteY3" fmla="*/ 12715 h 1461574"/>
              </a:gdLst>
              <a:ahLst/>
              <a:cxnLst>
                <a:cxn ang="0">
                  <a:pos x="connsiteX0" y="connsiteY0"/>
                </a:cxn>
                <a:cxn ang="0">
                  <a:pos x="connsiteX1" y="connsiteY1"/>
                </a:cxn>
                <a:cxn ang="0">
                  <a:pos x="connsiteX2" y="connsiteY2"/>
                </a:cxn>
                <a:cxn ang="0">
                  <a:pos x="connsiteX3" y="connsiteY3"/>
                </a:cxn>
              </a:cxnLst>
              <a:rect l="l" t="t" r="r" b="b"/>
              <a:pathLst>
                <a:path w="1601377" h="1461574">
                  <a:moveTo>
                    <a:pt x="1047256" y="12715"/>
                  </a:moveTo>
                  <a:lnTo>
                    <a:pt x="12715" y="1181975"/>
                  </a:lnTo>
                  <a:lnTo>
                    <a:pt x="321552" y="1455226"/>
                  </a:lnTo>
                  <a:lnTo>
                    <a:pt x="1597570" y="12715"/>
                  </a:lnTo>
                  <a:close/>
                </a:path>
              </a:pathLst>
            </a:custGeom>
            <a:blipFill>
              <a:blip r:embed="rId3"/>
              <a:srcRect/>
              <a:stretch>
                <a:fillRect l="9984" t="-142507" r="-99566" b="9279"/>
              </a:stretch>
            </a:blipFill>
            <a:ln w="12705" cap="flat">
              <a:noFill/>
              <a:prstDash val="solid"/>
              <a:miter/>
            </a:ln>
          </p:spPr>
          <p:txBody>
            <a:bodyPr rtlCol="0" anchor="ctr"/>
            <a:lstStyle/>
            <a:p>
              <a:pPr rtl="0"/>
              <a:endParaRPr lang="en-GB" sz="621" noProof="0"/>
            </a:p>
          </p:txBody>
        </p:sp>
      </p:grpSp>
      <p:sp>
        <p:nvSpPr>
          <p:cNvPr id="7" name="Title 6">
            <a:extLst>
              <a:ext uri="{FF2B5EF4-FFF2-40B4-BE49-F238E27FC236}">
                <a16:creationId xmlns:a16="http://schemas.microsoft.com/office/drawing/2014/main" id="{B3E6E898-94D1-4811-B538-34042349F418}"/>
              </a:ext>
            </a:extLst>
          </p:cNvPr>
          <p:cNvSpPr>
            <a:spLocks noGrp="1"/>
          </p:cNvSpPr>
          <p:nvPr>
            <p:ph type="title"/>
          </p:nvPr>
        </p:nvSpPr>
        <p:spPr>
          <a:xfrm rot="21180000">
            <a:off x="272582" y="744355"/>
            <a:ext cx="4149333" cy="2783375"/>
          </a:xfrm>
        </p:spPr>
        <p:txBody>
          <a:bodyPr vert="horz" lIns="91440" tIns="45720" rIns="91440" bIns="45720" rtlCol="0" anchor="ctr">
            <a:normAutofit/>
          </a:bodyPr>
          <a:lstStyle>
            <a:lvl1pPr>
              <a:defRPr lang="en-US">
                <a:solidFill>
                  <a:schemeClr val="bg1"/>
                </a:solidFill>
              </a:defRPr>
            </a:lvl1pPr>
          </a:lstStyle>
          <a:p>
            <a:pPr lvl="0" rtl="0"/>
            <a:r>
              <a:rPr lang="en-US" noProof="0"/>
              <a:t>Click to edit Master title style</a:t>
            </a:r>
            <a:endParaRPr lang="en-GB" noProof="0"/>
          </a:p>
        </p:txBody>
      </p:sp>
      <p:sp>
        <p:nvSpPr>
          <p:cNvPr id="22" name="Content Placeholder 2">
            <a:extLst>
              <a:ext uri="{FF2B5EF4-FFF2-40B4-BE49-F238E27FC236}">
                <a16:creationId xmlns:a16="http://schemas.microsoft.com/office/drawing/2014/main" id="{6C9B7F00-EB71-4AB0-9B4E-A64B7BB58EC5}"/>
              </a:ext>
            </a:extLst>
          </p:cNvPr>
          <p:cNvSpPr>
            <a:spLocks noGrp="1"/>
          </p:cNvSpPr>
          <p:nvPr>
            <p:ph idx="1"/>
          </p:nvPr>
        </p:nvSpPr>
        <p:spPr>
          <a:xfrm>
            <a:off x="861040" y="3833392"/>
            <a:ext cx="9867417" cy="9136803"/>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9914425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grpSp>
        <p:nvGrpSpPr>
          <p:cNvPr id="31" name="Graphic 16">
            <a:extLst>
              <a:ext uri="{FF2B5EF4-FFF2-40B4-BE49-F238E27FC236}">
                <a16:creationId xmlns:a16="http://schemas.microsoft.com/office/drawing/2014/main" id="{04D9C911-2689-4654-846F-42D821A0ED90}"/>
              </a:ext>
            </a:extLst>
          </p:cNvPr>
          <p:cNvGrpSpPr/>
          <p:nvPr userDrawn="1"/>
        </p:nvGrpSpPr>
        <p:grpSpPr>
          <a:xfrm>
            <a:off x="10358783" y="11923175"/>
            <a:ext cx="1166790" cy="2207277"/>
            <a:chOff x="5626893" y="3026568"/>
            <a:chExt cx="937260" cy="800760"/>
          </a:xfrm>
        </p:grpSpPr>
        <p:sp>
          <p:nvSpPr>
            <p:cNvPr id="32" name="Freeform: Shape 31">
              <a:extLst>
                <a:ext uri="{FF2B5EF4-FFF2-40B4-BE49-F238E27FC236}">
                  <a16:creationId xmlns:a16="http://schemas.microsoft.com/office/drawing/2014/main" id="{31B1C0F8-90EA-40CF-88EC-B856B993D47C}"/>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pPr rtl="0"/>
              <a:endParaRPr lang="en-GB" sz="621" noProof="0"/>
            </a:p>
          </p:txBody>
        </p:sp>
        <p:sp>
          <p:nvSpPr>
            <p:cNvPr id="33" name="Freeform: Shape 32">
              <a:extLst>
                <a:ext uri="{FF2B5EF4-FFF2-40B4-BE49-F238E27FC236}">
                  <a16:creationId xmlns:a16="http://schemas.microsoft.com/office/drawing/2014/main" id="{7CD2D369-AFE4-4EBA-B0ED-C0318E8F560E}"/>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pPr rtl="0"/>
              <a:endParaRPr lang="en-GB" sz="621" noProof="0"/>
            </a:p>
          </p:txBody>
        </p:sp>
      </p:grpSp>
      <p:sp>
        <p:nvSpPr>
          <p:cNvPr id="25" name="Graphic 23">
            <a:extLst>
              <a:ext uri="{FF2B5EF4-FFF2-40B4-BE49-F238E27FC236}">
                <a16:creationId xmlns:a16="http://schemas.microsoft.com/office/drawing/2014/main" id="{3817A1DD-06FF-4C7B-827F-06BEA646B2F1}"/>
              </a:ext>
            </a:extLst>
          </p:cNvPr>
          <p:cNvSpPr/>
          <p:nvPr/>
        </p:nvSpPr>
        <p:spPr>
          <a:xfrm>
            <a:off x="-23166" y="1089787"/>
            <a:ext cx="4340594" cy="2600353"/>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pPr rtl="0"/>
            <a:endParaRPr lang="en-GB" sz="621" noProof="0"/>
          </a:p>
        </p:txBody>
      </p:sp>
      <p:sp>
        <p:nvSpPr>
          <p:cNvPr id="4" name="Date Placeholder 3">
            <a:extLst>
              <a:ext uri="{FF2B5EF4-FFF2-40B4-BE49-F238E27FC236}">
                <a16:creationId xmlns:a16="http://schemas.microsoft.com/office/drawing/2014/main" id="{D63B35E6-B4C1-4260-8AE6-951819B05A7A}"/>
              </a:ext>
            </a:extLst>
          </p:cNvPr>
          <p:cNvSpPr>
            <a:spLocks noGrp="1"/>
          </p:cNvSpPr>
          <p:nvPr>
            <p:ph type="dt" sz="half" idx="10"/>
          </p:nvPr>
        </p:nvSpPr>
        <p:spPr/>
        <p:txBody>
          <a:bodyPr rtlCol="0"/>
          <a:lstStyle/>
          <a:p>
            <a:pPr rtl="0"/>
            <a:r>
              <a:rPr lang="en-GB" noProof="0"/>
              <a:t>MM.DD.20XX</a:t>
            </a:r>
          </a:p>
        </p:txBody>
      </p:sp>
      <p:sp>
        <p:nvSpPr>
          <p:cNvPr id="5" name="Footer Placeholder 4">
            <a:extLst>
              <a:ext uri="{FF2B5EF4-FFF2-40B4-BE49-F238E27FC236}">
                <a16:creationId xmlns:a16="http://schemas.microsoft.com/office/drawing/2014/main" id="{D7ABFBE1-B362-4274-B448-999C6340547A}"/>
              </a:ext>
            </a:extLst>
          </p:cNvPr>
          <p:cNvSpPr>
            <a:spLocks noGrp="1"/>
          </p:cNvSpPr>
          <p:nvPr>
            <p:ph type="ftr" sz="quarter" idx="11"/>
          </p:nvPr>
        </p:nvSpPr>
        <p:spPr/>
        <p:txBody>
          <a:bodyPr lIns="0" rtlCol="0"/>
          <a:lstStyle/>
          <a:p>
            <a:pPr rtl="0"/>
            <a:r>
              <a:rPr lang="en-GB" noProof="0"/>
              <a:t>ADD A FOOTER</a:t>
            </a:r>
          </a:p>
        </p:txBody>
      </p:sp>
      <p:sp>
        <p:nvSpPr>
          <p:cNvPr id="6" name="Slide Number Placeholder 5">
            <a:extLst>
              <a:ext uri="{FF2B5EF4-FFF2-40B4-BE49-F238E27FC236}">
                <a16:creationId xmlns:a16="http://schemas.microsoft.com/office/drawing/2014/main" id="{DEEE2D3F-1F8E-4C9F-BCD1-F9FFC39C8F40}"/>
              </a:ext>
            </a:extLst>
          </p:cNvPr>
          <p:cNvSpPr>
            <a:spLocks noGrp="1"/>
          </p:cNvSpPr>
          <p:nvPr>
            <p:ph type="sldNum" sz="quarter" idx="12"/>
          </p:nvPr>
        </p:nvSpPr>
        <p:spPr/>
        <p:txBody>
          <a:bodyPr rtlCol="0"/>
          <a:lstStyle/>
          <a:p>
            <a:pPr rtl="0"/>
            <a:fld id="{98C0CDE5-970C-4CC4-BF43-0DA127E73E82}" type="slidenum">
              <a:rPr lang="en-GB" noProof="0" smtClean="0"/>
              <a:t>‹#›</a:t>
            </a:fld>
            <a:endParaRPr lang="en-GB" noProof="0"/>
          </a:p>
        </p:txBody>
      </p:sp>
      <p:sp>
        <p:nvSpPr>
          <p:cNvPr id="8" name="Graphic 6">
            <a:extLst>
              <a:ext uri="{FF2B5EF4-FFF2-40B4-BE49-F238E27FC236}">
                <a16:creationId xmlns:a16="http://schemas.microsoft.com/office/drawing/2014/main" id="{0397A1D9-602E-4BC0-9119-818273B1D85A}"/>
              </a:ext>
            </a:extLst>
          </p:cNvPr>
          <p:cNvSpPr/>
          <p:nvPr/>
        </p:nvSpPr>
        <p:spPr>
          <a:xfrm>
            <a:off x="-24684" y="284002"/>
            <a:ext cx="4616241" cy="3428200"/>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pPr rtl="0"/>
            <a:endParaRPr lang="en-GB" sz="621" noProof="0"/>
          </a:p>
        </p:txBody>
      </p:sp>
      <p:grpSp>
        <p:nvGrpSpPr>
          <p:cNvPr id="26" name="Graphic 17">
            <a:extLst>
              <a:ext uri="{FF2B5EF4-FFF2-40B4-BE49-F238E27FC236}">
                <a16:creationId xmlns:a16="http://schemas.microsoft.com/office/drawing/2014/main" id="{E08C18DA-9AB7-44E9-9FBC-B5DEB79B79FF}"/>
              </a:ext>
            </a:extLst>
          </p:cNvPr>
          <p:cNvGrpSpPr/>
          <p:nvPr userDrawn="1"/>
        </p:nvGrpSpPr>
        <p:grpSpPr>
          <a:xfrm>
            <a:off x="-12012" y="-26696"/>
            <a:ext cx="7025465" cy="11467271"/>
            <a:chOff x="-12715" y="-12715"/>
            <a:chExt cx="7434968" cy="5461207"/>
          </a:xfrm>
        </p:grpSpPr>
        <p:sp>
          <p:nvSpPr>
            <p:cNvPr id="27" name="Freeform: Shape 26">
              <a:extLst>
                <a:ext uri="{FF2B5EF4-FFF2-40B4-BE49-F238E27FC236}">
                  <a16:creationId xmlns:a16="http://schemas.microsoft.com/office/drawing/2014/main" id="{3ABFEE08-BDAB-436A-8715-2771DEA59886}"/>
                </a:ext>
              </a:extLst>
            </p:cNvPr>
            <p:cNvSpPr/>
            <p:nvPr/>
          </p:nvSpPr>
          <p:spPr>
            <a:xfrm>
              <a:off x="5931446" y="-12715"/>
              <a:ext cx="1207388" cy="1143841"/>
            </a:xfrm>
            <a:custGeom>
              <a:avLst/>
              <a:gdLst>
                <a:gd name="connsiteX0" fmla="*/ 1194684 w 1207387"/>
                <a:gd name="connsiteY0" fmla="*/ 12715 h 1143841"/>
                <a:gd name="connsiteX1" fmla="*/ 754940 w 1207387"/>
                <a:gd name="connsiteY1" fmla="*/ 12715 h 1143841"/>
                <a:gd name="connsiteX2" fmla="*/ 332990 w 1207387"/>
                <a:gd name="connsiteY2" fmla="*/ 494399 h 1143841"/>
                <a:gd name="connsiteX3" fmla="*/ 12715 w 1207387"/>
                <a:gd name="connsiteY3" fmla="*/ 1140034 h 1143841"/>
                <a:gd name="connsiteX4" fmla="*/ 612596 w 1207387"/>
                <a:gd name="connsiteY4" fmla="*/ 686310 h 1143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7387" h="1143841">
                  <a:moveTo>
                    <a:pt x="1194684" y="12715"/>
                  </a:moveTo>
                  <a:lnTo>
                    <a:pt x="754940" y="12715"/>
                  </a:lnTo>
                  <a:lnTo>
                    <a:pt x="332990" y="494399"/>
                  </a:lnTo>
                  <a:lnTo>
                    <a:pt x="12715" y="1140034"/>
                  </a:lnTo>
                  <a:lnTo>
                    <a:pt x="612596" y="686310"/>
                  </a:lnTo>
                  <a:close/>
                </a:path>
              </a:pathLst>
            </a:custGeom>
            <a:gradFill>
              <a:gsLst>
                <a:gs pos="0">
                  <a:schemeClr val="bg2">
                    <a:alpha val="5000"/>
                  </a:schemeClr>
                </a:gs>
                <a:gs pos="100000">
                  <a:schemeClr val="bg2">
                    <a:alpha val="20000"/>
                  </a:schemeClr>
                </a:gs>
              </a:gsLst>
              <a:lin ang="3180000" scaled="0"/>
            </a:gradFill>
            <a:ln w="12705" cap="flat">
              <a:noFill/>
              <a:prstDash val="solid"/>
              <a:miter/>
            </a:ln>
          </p:spPr>
          <p:txBody>
            <a:bodyPr rtlCol="0" anchor="ctr"/>
            <a:lstStyle/>
            <a:p>
              <a:pPr rtl="0"/>
              <a:endParaRPr lang="en-GB" sz="621" noProof="0"/>
            </a:p>
          </p:txBody>
        </p:sp>
        <p:sp>
          <p:nvSpPr>
            <p:cNvPr id="28" name="Freeform: Shape 27">
              <a:extLst>
                <a:ext uri="{FF2B5EF4-FFF2-40B4-BE49-F238E27FC236}">
                  <a16:creationId xmlns:a16="http://schemas.microsoft.com/office/drawing/2014/main" id="{D531243B-A933-4192-BB4F-EFF38E129D30}"/>
                </a:ext>
              </a:extLst>
            </p:cNvPr>
            <p:cNvSpPr/>
            <p:nvPr/>
          </p:nvSpPr>
          <p:spPr>
            <a:xfrm>
              <a:off x="-12715" y="4607132"/>
              <a:ext cx="2071623" cy="635467"/>
            </a:xfrm>
            <a:custGeom>
              <a:avLst/>
              <a:gdLst>
                <a:gd name="connsiteX0" fmla="*/ 2061461 w 2071623"/>
                <a:gd name="connsiteY0" fmla="*/ 12715 h 635467"/>
                <a:gd name="connsiteX1" fmla="*/ 2061461 w 2071623"/>
                <a:gd name="connsiteY1" fmla="*/ 12715 h 635467"/>
                <a:gd name="connsiteX2" fmla="*/ 1307797 w 2071623"/>
                <a:gd name="connsiteY2" fmla="*/ 13986 h 635467"/>
                <a:gd name="connsiteX3" fmla="*/ 12715 w 2071623"/>
                <a:gd name="connsiteY3" fmla="*/ 294862 h 635467"/>
                <a:gd name="connsiteX4" fmla="*/ 12715 w 2071623"/>
                <a:gd name="connsiteY4" fmla="*/ 629118 h 635467"/>
                <a:gd name="connsiteX5" fmla="*/ 1415827 w 2071623"/>
                <a:gd name="connsiteY5" fmla="*/ 335532 h 6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1623" h="635467">
                  <a:moveTo>
                    <a:pt x="2061461" y="12715"/>
                  </a:moveTo>
                  <a:lnTo>
                    <a:pt x="2061461" y="12715"/>
                  </a:lnTo>
                  <a:lnTo>
                    <a:pt x="1307797" y="13986"/>
                  </a:lnTo>
                  <a:lnTo>
                    <a:pt x="12715" y="294862"/>
                  </a:lnTo>
                  <a:lnTo>
                    <a:pt x="12715" y="629118"/>
                  </a:lnTo>
                  <a:lnTo>
                    <a:pt x="1415827" y="335532"/>
                  </a:lnTo>
                  <a:close/>
                </a:path>
              </a:pathLst>
            </a:custGeom>
            <a:gradFill>
              <a:gsLst>
                <a:gs pos="0">
                  <a:schemeClr val="tx1">
                    <a:alpha val="5000"/>
                  </a:schemeClr>
                </a:gs>
                <a:gs pos="100000">
                  <a:schemeClr val="tx1">
                    <a:alpha val="20000"/>
                  </a:schemeClr>
                </a:gs>
              </a:gsLst>
              <a:lin ang="9840000" scaled="0"/>
            </a:gradFill>
            <a:ln w="12705" cap="flat">
              <a:noFill/>
              <a:prstDash val="solid"/>
              <a:miter/>
            </a:ln>
          </p:spPr>
          <p:txBody>
            <a:bodyPr rtlCol="0" anchor="ctr"/>
            <a:lstStyle/>
            <a:p>
              <a:pPr rtl="0"/>
              <a:endParaRPr lang="en-GB" sz="621" noProof="0"/>
            </a:p>
          </p:txBody>
        </p:sp>
        <p:sp>
          <p:nvSpPr>
            <p:cNvPr id="29" name="Freeform: Shape 28">
              <a:extLst>
                <a:ext uri="{FF2B5EF4-FFF2-40B4-BE49-F238E27FC236}">
                  <a16:creationId xmlns:a16="http://schemas.microsoft.com/office/drawing/2014/main" id="{7CC150B5-FCB4-44F6-ADC0-AC468D799473}"/>
                </a:ext>
              </a:extLst>
            </p:cNvPr>
            <p:cNvSpPr/>
            <p:nvPr/>
          </p:nvSpPr>
          <p:spPr>
            <a:xfrm>
              <a:off x="-12715" y="4546128"/>
              <a:ext cx="2287682" cy="902364"/>
            </a:xfrm>
            <a:custGeom>
              <a:avLst/>
              <a:gdLst>
                <a:gd name="connsiteX0" fmla="*/ 12715 w 2287682"/>
                <a:gd name="connsiteY0" fmla="*/ 898556 h 902363"/>
                <a:gd name="connsiteX1" fmla="*/ 2283875 w 2287682"/>
                <a:gd name="connsiteY1" fmla="*/ 415601 h 902363"/>
                <a:gd name="connsiteX2" fmla="*/ 2198722 w 2287682"/>
                <a:gd name="connsiteY2" fmla="*/ 12715 h 902363"/>
                <a:gd name="connsiteX3" fmla="*/ 12715 w 2287682"/>
                <a:gd name="connsiteY3" fmla="*/ 477877 h 902363"/>
              </a:gdLst>
              <a:ahLst/>
              <a:cxnLst>
                <a:cxn ang="0">
                  <a:pos x="connsiteX0" y="connsiteY0"/>
                </a:cxn>
                <a:cxn ang="0">
                  <a:pos x="connsiteX1" y="connsiteY1"/>
                </a:cxn>
                <a:cxn ang="0">
                  <a:pos x="connsiteX2" y="connsiteY2"/>
                </a:cxn>
                <a:cxn ang="0">
                  <a:pos x="connsiteX3" y="connsiteY3"/>
                </a:cxn>
              </a:cxnLst>
              <a:rect l="l" t="t" r="r" b="b"/>
              <a:pathLst>
                <a:path w="2287682" h="902363">
                  <a:moveTo>
                    <a:pt x="12715" y="898556"/>
                  </a:moveTo>
                  <a:lnTo>
                    <a:pt x="2283875" y="415601"/>
                  </a:lnTo>
                  <a:lnTo>
                    <a:pt x="2198722" y="12715"/>
                  </a:lnTo>
                  <a:lnTo>
                    <a:pt x="12715" y="477877"/>
                  </a:lnTo>
                  <a:close/>
                </a:path>
              </a:pathLst>
            </a:custGeom>
            <a:blipFill>
              <a:blip r:embed="rId2"/>
              <a:srcRect/>
              <a:stretch>
                <a:fillRect l="-71085" t="19266" r="1773" b="-35681"/>
              </a:stretch>
            </a:blipFill>
            <a:ln w="12705" cap="flat">
              <a:noFill/>
              <a:prstDash val="solid"/>
              <a:miter/>
            </a:ln>
          </p:spPr>
          <p:txBody>
            <a:bodyPr rtlCol="0" anchor="ctr"/>
            <a:lstStyle/>
            <a:p>
              <a:pPr rtl="0"/>
              <a:endParaRPr lang="en-GB" sz="621" noProof="0"/>
            </a:p>
          </p:txBody>
        </p:sp>
        <p:sp>
          <p:nvSpPr>
            <p:cNvPr id="30" name="Freeform: Shape 29">
              <a:extLst>
                <a:ext uri="{FF2B5EF4-FFF2-40B4-BE49-F238E27FC236}">
                  <a16:creationId xmlns:a16="http://schemas.microsoft.com/office/drawing/2014/main" id="{D7552086-05A4-4DA9-B933-0A4B24B140B9}"/>
                </a:ext>
              </a:extLst>
            </p:cNvPr>
            <p:cNvSpPr/>
            <p:nvPr/>
          </p:nvSpPr>
          <p:spPr>
            <a:xfrm>
              <a:off x="5820875" y="-12715"/>
              <a:ext cx="1601378" cy="1461575"/>
            </a:xfrm>
            <a:custGeom>
              <a:avLst/>
              <a:gdLst>
                <a:gd name="connsiteX0" fmla="*/ 1047256 w 1601377"/>
                <a:gd name="connsiteY0" fmla="*/ 12715 h 1461574"/>
                <a:gd name="connsiteX1" fmla="*/ 12715 w 1601377"/>
                <a:gd name="connsiteY1" fmla="*/ 1181975 h 1461574"/>
                <a:gd name="connsiteX2" fmla="*/ 321552 w 1601377"/>
                <a:gd name="connsiteY2" fmla="*/ 1455226 h 1461574"/>
                <a:gd name="connsiteX3" fmla="*/ 1597570 w 1601377"/>
                <a:gd name="connsiteY3" fmla="*/ 12715 h 1461574"/>
              </a:gdLst>
              <a:ahLst/>
              <a:cxnLst>
                <a:cxn ang="0">
                  <a:pos x="connsiteX0" y="connsiteY0"/>
                </a:cxn>
                <a:cxn ang="0">
                  <a:pos x="connsiteX1" y="connsiteY1"/>
                </a:cxn>
                <a:cxn ang="0">
                  <a:pos x="connsiteX2" y="connsiteY2"/>
                </a:cxn>
                <a:cxn ang="0">
                  <a:pos x="connsiteX3" y="connsiteY3"/>
                </a:cxn>
              </a:cxnLst>
              <a:rect l="l" t="t" r="r" b="b"/>
              <a:pathLst>
                <a:path w="1601377" h="1461574">
                  <a:moveTo>
                    <a:pt x="1047256" y="12715"/>
                  </a:moveTo>
                  <a:lnTo>
                    <a:pt x="12715" y="1181975"/>
                  </a:lnTo>
                  <a:lnTo>
                    <a:pt x="321552" y="1455226"/>
                  </a:lnTo>
                  <a:lnTo>
                    <a:pt x="1597570" y="12715"/>
                  </a:lnTo>
                  <a:close/>
                </a:path>
              </a:pathLst>
            </a:custGeom>
            <a:blipFill>
              <a:blip r:embed="rId3"/>
              <a:srcRect/>
              <a:stretch>
                <a:fillRect l="9984" t="-142507" r="-99566" b="9279"/>
              </a:stretch>
            </a:blipFill>
            <a:ln w="12705" cap="flat">
              <a:noFill/>
              <a:prstDash val="solid"/>
              <a:miter/>
            </a:ln>
          </p:spPr>
          <p:txBody>
            <a:bodyPr rtlCol="0" anchor="ctr"/>
            <a:lstStyle/>
            <a:p>
              <a:pPr rtl="0"/>
              <a:endParaRPr lang="en-GB" sz="621" noProof="0"/>
            </a:p>
          </p:txBody>
        </p:sp>
      </p:grpSp>
      <p:sp>
        <p:nvSpPr>
          <p:cNvPr id="7" name="Title 6">
            <a:extLst>
              <a:ext uri="{FF2B5EF4-FFF2-40B4-BE49-F238E27FC236}">
                <a16:creationId xmlns:a16="http://schemas.microsoft.com/office/drawing/2014/main" id="{B3E6E898-94D1-4811-B538-34042349F418}"/>
              </a:ext>
            </a:extLst>
          </p:cNvPr>
          <p:cNvSpPr>
            <a:spLocks noGrp="1"/>
          </p:cNvSpPr>
          <p:nvPr>
            <p:ph type="title"/>
          </p:nvPr>
        </p:nvSpPr>
        <p:spPr>
          <a:xfrm rot="21180000">
            <a:off x="272582" y="744355"/>
            <a:ext cx="4149333" cy="2783375"/>
          </a:xfrm>
        </p:spPr>
        <p:txBody>
          <a:bodyPr vert="horz" lIns="91440" tIns="45720" rIns="91440" bIns="45720" rtlCol="0" anchor="ctr">
            <a:normAutofit/>
          </a:bodyPr>
          <a:lstStyle>
            <a:lvl1pPr>
              <a:defRPr lang="en-US">
                <a:solidFill>
                  <a:schemeClr val="bg1"/>
                </a:solidFill>
              </a:defRPr>
            </a:lvl1pPr>
          </a:lstStyle>
          <a:p>
            <a:pPr lvl="0" rtl="0"/>
            <a:r>
              <a:rPr lang="en-US" noProof="0"/>
              <a:t>Click to edit Master title style</a:t>
            </a:r>
            <a:endParaRPr lang="en-GB" noProof="0"/>
          </a:p>
        </p:txBody>
      </p:sp>
      <p:sp>
        <p:nvSpPr>
          <p:cNvPr id="17" name="Content Placeholder 2">
            <a:extLst>
              <a:ext uri="{FF2B5EF4-FFF2-40B4-BE49-F238E27FC236}">
                <a16:creationId xmlns:a16="http://schemas.microsoft.com/office/drawing/2014/main" id="{F2DC463F-D8D9-4961-B44E-0CCDE38BA290}"/>
              </a:ext>
            </a:extLst>
          </p:cNvPr>
          <p:cNvSpPr>
            <a:spLocks noGrp="1"/>
          </p:cNvSpPr>
          <p:nvPr>
            <p:ph sz="half" idx="1"/>
          </p:nvPr>
        </p:nvSpPr>
        <p:spPr>
          <a:xfrm>
            <a:off x="792034" y="3833396"/>
            <a:ext cx="4896207" cy="8348859"/>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8" name="Content Placeholder 3">
            <a:extLst>
              <a:ext uri="{FF2B5EF4-FFF2-40B4-BE49-F238E27FC236}">
                <a16:creationId xmlns:a16="http://schemas.microsoft.com/office/drawing/2014/main" id="{5DB1D622-84A6-489A-91BE-DF1D23C03B54}"/>
              </a:ext>
            </a:extLst>
          </p:cNvPr>
          <p:cNvSpPr>
            <a:spLocks noGrp="1"/>
          </p:cNvSpPr>
          <p:nvPr>
            <p:ph sz="half" idx="2"/>
          </p:nvPr>
        </p:nvSpPr>
        <p:spPr>
          <a:xfrm>
            <a:off x="5832249" y="3833396"/>
            <a:ext cx="4896207" cy="8348859"/>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10136692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grpSp>
        <p:nvGrpSpPr>
          <p:cNvPr id="31" name="Graphic 16">
            <a:extLst>
              <a:ext uri="{FF2B5EF4-FFF2-40B4-BE49-F238E27FC236}">
                <a16:creationId xmlns:a16="http://schemas.microsoft.com/office/drawing/2014/main" id="{04D9C911-2689-4654-846F-42D821A0ED90}"/>
              </a:ext>
            </a:extLst>
          </p:cNvPr>
          <p:cNvGrpSpPr/>
          <p:nvPr userDrawn="1"/>
        </p:nvGrpSpPr>
        <p:grpSpPr>
          <a:xfrm>
            <a:off x="10358783" y="11923175"/>
            <a:ext cx="1166790" cy="2207277"/>
            <a:chOff x="5626893" y="3026568"/>
            <a:chExt cx="937260" cy="800760"/>
          </a:xfrm>
        </p:grpSpPr>
        <p:sp>
          <p:nvSpPr>
            <p:cNvPr id="32" name="Freeform: Shape 31">
              <a:extLst>
                <a:ext uri="{FF2B5EF4-FFF2-40B4-BE49-F238E27FC236}">
                  <a16:creationId xmlns:a16="http://schemas.microsoft.com/office/drawing/2014/main" id="{31B1C0F8-90EA-40CF-88EC-B856B993D47C}"/>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pPr rtl="0"/>
              <a:endParaRPr lang="en-GB" sz="621" noProof="0"/>
            </a:p>
          </p:txBody>
        </p:sp>
        <p:sp>
          <p:nvSpPr>
            <p:cNvPr id="33" name="Freeform: Shape 32">
              <a:extLst>
                <a:ext uri="{FF2B5EF4-FFF2-40B4-BE49-F238E27FC236}">
                  <a16:creationId xmlns:a16="http://schemas.microsoft.com/office/drawing/2014/main" id="{7CD2D369-AFE4-4EBA-B0ED-C0318E8F560E}"/>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pPr rtl="0"/>
              <a:endParaRPr lang="en-GB" sz="621" noProof="0"/>
            </a:p>
          </p:txBody>
        </p:sp>
      </p:grpSp>
      <p:sp>
        <p:nvSpPr>
          <p:cNvPr id="25" name="Graphic 23">
            <a:extLst>
              <a:ext uri="{FF2B5EF4-FFF2-40B4-BE49-F238E27FC236}">
                <a16:creationId xmlns:a16="http://schemas.microsoft.com/office/drawing/2014/main" id="{3817A1DD-06FF-4C7B-827F-06BEA646B2F1}"/>
              </a:ext>
            </a:extLst>
          </p:cNvPr>
          <p:cNvSpPr/>
          <p:nvPr/>
        </p:nvSpPr>
        <p:spPr>
          <a:xfrm>
            <a:off x="-23166" y="1089787"/>
            <a:ext cx="4340594" cy="2600353"/>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pPr rtl="0"/>
            <a:endParaRPr lang="en-GB" sz="621" noProof="0"/>
          </a:p>
        </p:txBody>
      </p:sp>
      <p:sp>
        <p:nvSpPr>
          <p:cNvPr id="4" name="Date Placeholder 3">
            <a:extLst>
              <a:ext uri="{FF2B5EF4-FFF2-40B4-BE49-F238E27FC236}">
                <a16:creationId xmlns:a16="http://schemas.microsoft.com/office/drawing/2014/main" id="{D63B35E6-B4C1-4260-8AE6-951819B05A7A}"/>
              </a:ext>
            </a:extLst>
          </p:cNvPr>
          <p:cNvSpPr>
            <a:spLocks noGrp="1"/>
          </p:cNvSpPr>
          <p:nvPr>
            <p:ph type="dt" sz="half" idx="10"/>
          </p:nvPr>
        </p:nvSpPr>
        <p:spPr/>
        <p:txBody>
          <a:bodyPr rtlCol="0"/>
          <a:lstStyle/>
          <a:p>
            <a:pPr rtl="0"/>
            <a:r>
              <a:rPr lang="en-GB" noProof="0"/>
              <a:t>MM.DD.20XX</a:t>
            </a:r>
          </a:p>
        </p:txBody>
      </p:sp>
      <p:sp>
        <p:nvSpPr>
          <p:cNvPr id="5" name="Footer Placeholder 4">
            <a:extLst>
              <a:ext uri="{FF2B5EF4-FFF2-40B4-BE49-F238E27FC236}">
                <a16:creationId xmlns:a16="http://schemas.microsoft.com/office/drawing/2014/main" id="{D7ABFBE1-B362-4274-B448-999C6340547A}"/>
              </a:ext>
            </a:extLst>
          </p:cNvPr>
          <p:cNvSpPr>
            <a:spLocks noGrp="1"/>
          </p:cNvSpPr>
          <p:nvPr>
            <p:ph type="ftr" sz="quarter" idx="11"/>
          </p:nvPr>
        </p:nvSpPr>
        <p:spPr/>
        <p:txBody>
          <a:bodyPr lIns="0" rtlCol="0"/>
          <a:lstStyle/>
          <a:p>
            <a:pPr rtl="0"/>
            <a:r>
              <a:rPr lang="en-GB" noProof="0"/>
              <a:t>ADD A FOOTER</a:t>
            </a:r>
          </a:p>
        </p:txBody>
      </p:sp>
      <p:sp>
        <p:nvSpPr>
          <p:cNvPr id="6" name="Slide Number Placeholder 5">
            <a:extLst>
              <a:ext uri="{FF2B5EF4-FFF2-40B4-BE49-F238E27FC236}">
                <a16:creationId xmlns:a16="http://schemas.microsoft.com/office/drawing/2014/main" id="{DEEE2D3F-1F8E-4C9F-BCD1-F9FFC39C8F40}"/>
              </a:ext>
            </a:extLst>
          </p:cNvPr>
          <p:cNvSpPr>
            <a:spLocks noGrp="1"/>
          </p:cNvSpPr>
          <p:nvPr>
            <p:ph type="sldNum" sz="quarter" idx="12"/>
          </p:nvPr>
        </p:nvSpPr>
        <p:spPr/>
        <p:txBody>
          <a:bodyPr rtlCol="0"/>
          <a:lstStyle/>
          <a:p>
            <a:pPr rtl="0"/>
            <a:fld id="{98C0CDE5-970C-4CC4-BF43-0DA127E73E82}" type="slidenum">
              <a:rPr lang="en-GB" noProof="0" smtClean="0"/>
              <a:t>‹#›</a:t>
            </a:fld>
            <a:endParaRPr lang="en-GB" noProof="0"/>
          </a:p>
        </p:txBody>
      </p:sp>
      <p:sp>
        <p:nvSpPr>
          <p:cNvPr id="8" name="Graphic 6">
            <a:extLst>
              <a:ext uri="{FF2B5EF4-FFF2-40B4-BE49-F238E27FC236}">
                <a16:creationId xmlns:a16="http://schemas.microsoft.com/office/drawing/2014/main" id="{0397A1D9-602E-4BC0-9119-818273B1D85A}"/>
              </a:ext>
            </a:extLst>
          </p:cNvPr>
          <p:cNvSpPr/>
          <p:nvPr/>
        </p:nvSpPr>
        <p:spPr>
          <a:xfrm>
            <a:off x="-24684" y="284002"/>
            <a:ext cx="4616241" cy="3428200"/>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pPr rtl="0"/>
            <a:endParaRPr lang="en-GB" sz="621" noProof="0"/>
          </a:p>
        </p:txBody>
      </p:sp>
      <p:grpSp>
        <p:nvGrpSpPr>
          <p:cNvPr id="26" name="Graphic 17">
            <a:extLst>
              <a:ext uri="{FF2B5EF4-FFF2-40B4-BE49-F238E27FC236}">
                <a16:creationId xmlns:a16="http://schemas.microsoft.com/office/drawing/2014/main" id="{E08C18DA-9AB7-44E9-9FBC-B5DEB79B79FF}"/>
              </a:ext>
            </a:extLst>
          </p:cNvPr>
          <p:cNvGrpSpPr/>
          <p:nvPr userDrawn="1"/>
        </p:nvGrpSpPr>
        <p:grpSpPr>
          <a:xfrm>
            <a:off x="-12012" y="-26696"/>
            <a:ext cx="7025465" cy="11467271"/>
            <a:chOff x="-12715" y="-12715"/>
            <a:chExt cx="7434968" cy="5461207"/>
          </a:xfrm>
        </p:grpSpPr>
        <p:sp>
          <p:nvSpPr>
            <p:cNvPr id="27" name="Freeform: Shape 26">
              <a:extLst>
                <a:ext uri="{FF2B5EF4-FFF2-40B4-BE49-F238E27FC236}">
                  <a16:creationId xmlns:a16="http://schemas.microsoft.com/office/drawing/2014/main" id="{3ABFEE08-BDAB-436A-8715-2771DEA59886}"/>
                </a:ext>
              </a:extLst>
            </p:cNvPr>
            <p:cNvSpPr/>
            <p:nvPr/>
          </p:nvSpPr>
          <p:spPr>
            <a:xfrm>
              <a:off x="5931446" y="-12715"/>
              <a:ext cx="1207388" cy="1143841"/>
            </a:xfrm>
            <a:custGeom>
              <a:avLst/>
              <a:gdLst>
                <a:gd name="connsiteX0" fmla="*/ 1194684 w 1207387"/>
                <a:gd name="connsiteY0" fmla="*/ 12715 h 1143841"/>
                <a:gd name="connsiteX1" fmla="*/ 754940 w 1207387"/>
                <a:gd name="connsiteY1" fmla="*/ 12715 h 1143841"/>
                <a:gd name="connsiteX2" fmla="*/ 332990 w 1207387"/>
                <a:gd name="connsiteY2" fmla="*/ 494399 h 1143841"/>
                <a:gd name="connsiteX3" fmla="*/ 12715 w 1207387"/>
                <a:gd name="connsiteY3" fmla="*/ 1140034 h 1143841"/>
                <a:gd name="connsiteX4" fmla="*/ 612596 w 1207387"/>
                <a:gd name="connsiteY4" fmla="*/ 686310 h 1143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7387" h="1143841">
                  <a:moveTo>
                    <a:pt x="1194684" y="12715"/>
                  </a:moveTo>
                  <a:lnTo>
                    <a:pt x="754940" y="12715"/>
                  </a:lnTo>
                  <a:lnTo>
                    <a:pt x="332990" y="494399"/>
                  </a:lnTo>
                  <a:lnTo>
                    <a:pt x="12715" y="1140034"/>
                  </a:lnTo>
                  <a:lnTo>
                    <a:pt x="612596" y="686310"/>
                  </a:lnTo>
                  <a:close/>
                </a:path>
              </a:pathLst>
            </a:custGeom>
            <a:gradFill>
              <a:gsLst>
                <a:gs pos="0">
                  <a:schemeClr val="bg2">
                    <a:alpha val="5000"/>
                  </a:schemeClr>
                </a:gs>
                <a:gs pos="100000">
                  <a:schemeClr val="bg2">
                    <a:alpha val="20000"/>
                  </a:schemeClr>
                </a:gs>
              </a:gsLst>
              <a:lin ang="3180000" scaled="0"/>
            </a:gradFill>
            <a:ln w="12705" cap="flat">
              <a:noFill/>
              <a:prstDash val="solid"/>
              <a:miter/>
            </a:ln>
          </p:spPr>
          <p:txBody>
            <a:bodyPr rtlCol="0" anchor="ctr"/>
            <a:lstStyle/>
            <a:p>
              <a:pPr rtl="0"/>
              <a:endParaRPr lang="en-GB" sz="621" noProof="0"/>
            </a:p>
          </p:txBody>
        </p:sp>
        <p:sp>
          <p:nvSpPr>
            <p:cNvPr id="28" name="Freeform: Shape 27">
              <a:extLst>
                <a:ext uri="{FF2B5EF4-FFF2-40B4-BE49-F238E27FC236}">
                  <a16:creationId xmlns:a16="http://schemas.microsoft.com/office/drawing/2014/main" id="{D531243B-A933-4192-BB4F-EFF38E129D30}"/>
                </a:ext>
              </a:extLst>
            </p:cNvPr>
            <p:cNvSpPr/>
            <p:nvPr/>
          </p:nvSpPr>
          <p:spPr>
            <a:xfrm>
              <a:off x="-12715" y="4607132"/>
              <a:ext cx="2071623" cy="635467"/>
            </a:xfrm>
            <a:custGeom>
              <a:avLst/>
              <a:gdLst>
                <a:gd name="connsiteX0" fmla="*/ 2061461 w 2071623"/>
                <a:gd name="connsiteY0" fmla="*/ 12715 h 635467"/>
                <a:gd name="connsiteX1" fmla="*/ 2061461 w 2071623"/>
                <a:gd name="connsiteY1" fmla="*/ 12715 h 635467"/>
                <a:gd name="connsiteX2" fmla="*/ 1307797 w 2071623"/>
                <a:gd name="connsiteY2" fmla="*/ 13986 h 635467"/>
                <a:gd name="connsiteX3" fmla="*/ 12715 w 2071623"/>
                <a:gd name="connsiteY3" fmla="*/ 294862 h 635467"/>
                <a:gd name="connsiteX4" fmla="*/ 12715 w 2071623"/>
                <a:gd name="connsiteY4" fmla="*/ 629118 h 635467"/>
                <a:gd name="connsiteX5" fmla="*/ 1415827 w 2071623"/>
                <a:gd name="connsiteY5" fmla="*/ 335532 h 6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1623" h="635467">
                  <a:moveTo>
                    <a:pt x="2061461" y="12715"/>
                  </a:moveTo>
                  <a:lnTo>
                    <a:pt x="2061461" y="12715"/>
                  </a:lnTo>
                  <a:lnTo>
                    <a:pt x="1307797" y="13986"/>
                  </a:lnTo>
                  <a:lnTo>
                    <a:pt x="12715" y="294862"/>
                  </a:lnTo>
                  <a:lnTo>
                    <a:pt x="12715" y="629118"/>
                  </a:lnTo>
                  <a:lnTo>
                    <a:pt x="1415827" y="335532"/>
                  </a:lnTo>
                  <a:close/>
                </a:path>
              </a:pathLst>
            </a:custGeom>
            <a:gradFill>
              <a:gsLst>
                <a:gs pos="0">
                  <a:schemeClr val="tx1">
                    <a:alpha val="5000"/>
                  </a:schemeClr>
                </a:gs>
                <a:gs pos="100000">
                  <a:schemeClr val="tx1">
                    <a:alpha val="20000"/>
                  </a:schemeClr>
                </a:gs>
              </a:gsLst>
              <a:lin ang="9840000" scaled="0"/>
            </a:gradFill>
            <a:ln w="12705" cap="flat">
              <a:noFill/>
              <a:prstDash val="solid"/>
              <a:miter/>
            </a:ln>
          </p:spPr>
          <p:txBody>
            <a:bodyPr rtlCol="0" anchor="ctr"/>
            <a:lstStyle/>
            <a:p>
              <a:pPr rtl="0"/>
              <a:endParaRPr lang="en-GB" sz="621" noProof="0"/>
            </a:p>
          </p:txBody>
        </p:sp>
        <p:sp>
          <p:nvSpPr>
            <p:cNvPr id="29" name="Freeform: Shape 28">
              <a:extLst>
                <a:ext uri="{FF2B5EF4-FFF2-40B4-BE49-F238E27FC236}">
                  <a16:creationId xmlns:a16="http://schemas.microsoft.com/office/drawing/2014/main" id="{7CC150B5-FCB4-44F6-ADC0-AC468D799473}"/>
                </a:ext>
              </a:extLst>
            </p:cNvPr>
            <p:cNvSpPr/>
            <p:nvPr/>
          </p:nvSpPr>
          <p:spPr>
            <a:xfrm>
              <a:off x="-12715" y="4546128"/>
              <a:ext cx="2287682" cy="902364"/>
            </a:xfrm>
            <a:custGeom>
              <a:avLst/>
              <a:gdLst>
                <a:gd name="connsiteX0" fmla="*/ 12715 w 2287682"/>
                <a:gd name="connsiteY0" fmla="*/ 898556 h 902363"/>
                <a:gd name="connsiteX1" fmla="*/ 2283875 w 2287682"/>
                <a:gd name="connsiteY1" fmla="*/ 415601 h 902363"/>
                <a:gd name="connsiteX2" fmla="*/ 2198722 w 2287682"/>
                <a:gd name="connsiteY2" fmla="*/ 12715 h 902363"/>
                <a:gd name="connsiteX3" fmla="*/ 12715 w 2287682"/>
                <a:gd name="connsiteY3" fmla="*/ 477877 h 902363"/>
              </a:gdLst>
              <a:ahLst/>
              <a:cxnLst>
                <a:cxn ang="0">
                  <a:pos x="connsiteX0" y="connsiteY0"/>
                </a:cxn>
                <a:cxn ang="0">
                  <a:pos x="connsiteX1" y="connsiteY1"/>
                </a:cxn>
                <a:cxn ang="0">
                  <a:pos x="connsiteX2" y="connsiteY2"/>
                </a:cxn>
                <a:cxn ang="0">
                  <a:pos x="connsiteX3" y="connsiteY3"/>
                </a:cxn>
              </a:cxnLst>
              <a:rect l="l" t="t" r="r" b="b"/>
              <a:pathLst>
                <a:path w="2287682" h="902363">
                  <a:moveTo>
                    <a:pt x="12715" y="898556"/>
                  </a:moveTo>
                  <a:lnTo>
                    <a:pt x="2283875" y="415601"/>
                  </a:lnTo>
                  <a:lnTo>
                    <a:pt x="2198722" y="12715"/>
                  </a:lnTo>
                  <a:lnTo>
                    <a:pt x="12715" y="477877"/>
                  </a:lnTo>
                  <a:close/>
                </a:path>
              </a:pathLst>
            </a:custGeom>
            <a:blipFill>
              <a:blip r:embed="rId2"/>
              <a:srcRect/>
              <a:stretch>
                <a:fillRect l="-71085" t="19266" r="1773" b="-35681"/>
              </a:stretch>
            </a:blipFill>
            <a:ln w="12705" cap="flat">
              <a:noFill/>
              <a:prstDash val="solid"/>
              <a:miter/>
            </a:ln>
          </p:spPr>
          <p:txBody>
            <a:bodyPr rtlCol="0" anchor="ctr"/>
            <a:lstStyle/>
            <a:p>
              <a:pPr rtl="0"/>
              <a:endParaRPr lang="en-GB" sz="621" noProof="0"/>
            </a:p>
          </p:txBody>
        </p:sp>
        <p:sp>
          <p:nvSpPr>
            <p:cNvPr id="30" name="Freeform: Shape 29">
              <a:extLst>
                <a:ext uri="{FF2B5EF4-FFF2-40B4-BE49-F238E27FC236}">
                  <a16:creationId xmlns:a16="http://schemas.microsoft.com/office/drawing/2014/main" id="{D7552086-05A4-4DA9-B933-0A4B24B140B9}"/>
                </a:ext>
              </a:extLst>
            </p:cNvPr>
            <p:cNvSpPr/>
            <p:nvPr/>
          </p:nvSpPr>
          <p:spPr>
            <a:xfrm>
              <a:off x="5820875" y="-12715"/>
              <a:ext cx="1601378" cy="1461575"/>
            </a:xfrm>
            <a:custGeom>
              <a:avLst/>
              <a:gdLst>
                <a:gd name="connsiteX0" fmla="*/ 1047256 w 1601377"/>
                <a:gd name="connsiteY0" fmla="*/ 12715 h 1461574"/>
                <a:gd name="connsiteX1" fmla="*/ 12715 w 1601377"/>
                <a:gd name="connsiteY1" fmla="*/ 1181975 h 1461574"/>
                <a:gd name="connsiteX2" fmla="*/ 321552 w 1601377"/>
                <a:gd name="connsiteY2" fmla="*/ 1455226 h 1461574"/>
                <a:gd name="connsiteX3" fmla="*/ 1597570 w 1601377"/>
                <a:gd name="connsiteY3" fmla="*/ 12715 h 1461574"/>
              </a:gdLst>
              <a:ahLst/>
              <a:cxnLst>
                <a:cxn ang="0">
                  <a:pos x="connsiteX0" y="connsiteY0"/>
                </a:cxn>
                <a:cxn ang="0">
                  <a:pos x="connsiteX1" y="connsiteY1"/>
                </a:cxn>
                <a:cxn ang="0">
                  <a:pos x="connsiteX2" y="connsiteY2"/>
                </a:cxn>
                <a:cxn ang="0">
                  <a:pos x="connsiteX3" y="connsiteY3"/>
                </a:cxn>
              </a:cxnLst>
              <a:rect l="l" t="t" r="r" b="b"/>
              <a:pathLst>
                <a:path w="1601377" h="1461574">
                  <a:moveTo>
                    <a:pt x="1047256" y="12715"/>
                  </a:moveTo>
                  <a:lnTo>
                    <a:pt x="12715" y="1181975"/>
                  </a:lnTo>
                  <a:lnTo>
                    <a:pt x="321552" y="1455226"/>
                  </a:lnTo>
                  <a:lnTo>
                    <a:pt x="1597570" y="12715"/>
                  </a:lnTo>
                  <a:close/>
                </a:path>
              </a:pathLst>
            </a:custGeom>
            <a:blipFill>
              <a:blip r:embed="rId3"/>
              <a:srcRect/>
              <a:stretch>
                <a:fillRect l="9984" t="-142507" r="-99566" b="9279"/>
              </a:stretch>
            </a:blipFill>
            <a:ln w="12705" cap="flat">
              <a:noFill/>
              <a:prstDash val="solid"/>
              <a:miter/>
            </a:ln>
          </p:spPr>
          <p:txBody>
            <a:bodyPr rtlCol="0" anchor="ctr"/>
            <a:lstStyle/>
            <a:p>
              <a:pPr rtl="0"/>
              <a:endParaRPr lang="en-GB" sz="621" noProof="0"/>
            </a:p>
          </p:txBody>
        </p:sp>
      </p:grpSp>
      <p:sp>
        <p:nvSpPr>
          <p:cNvPr id="7" name="Title 6">
            <a:extLst>
              <a:ext uri="{FF2B5EF4-FFF2-40B4-BE49-F238E27FC236}">
                <a16:creationId xmlns:a16="http://schemas.microsoft.com/office/drawing/2014/main" id="{B3E6E898-94D1-4811-B538-34042349F418}"/>
              </a:ext>
            </a:extLst>
          </p:cNvPr>
          <p:cNvSpPr>
            <a:spLocks noGrp="1"/>
          </p:cNvSpPr>
          <p:nvPr>
            <p:ph type="title"/>
          </p:nvPr>
        </p:nvSpPr>
        <p:spPr>
          <a:xfrm rot="21180000">
            <a:off x="270133" y="655324"/>
            <a:ext cx="4149333" cy="2872739"/>
          </a:xfrm>
        </p:spPr>
        <p:txBody>
          <a:bodyPr vert="horz" lIns="91440" tIns="45720" rIns="91440" bIns="45720" rtlCol="0" anchor="ctr">
            <a:normAutofit/>
          </a:bodyPr>
          <a:lstStyle>
            <a:lvl1pPr>
              <a:defRPr lang="en-US">
                <a:solidFill>
                  <a:schemeClr val="bg1"/>
                </a:solidFill>
              </a:defRPr>
            </a:lvl1pPr>
          </a:lstStyle>
          <a:p>
            <a:pPr lvl="0" rtl="0"/>
            <a:r>
              <a:rPr lang="en-US" noProof="0"/>
              <a:t>Click to edit Master title style</a:t>
            </a:r>
            <a:endParaRPr lang="en-GB" noProof="0"/>
          </a:p>
        </p:txBody>
      </p:sp>
      <p:sp>
        <p:nvSpPr>
          <p:cNvPr id="17" name="Text Placeholder 2">
            <a:extLst>
              <a:ext uri="{FF2B5EF4-FFF2-40B4-BE49-F238E27FC236}">
                <a16:creationId xmlns:a16="http://schemas.microsoft.com/office/drawing/2014/main" id="{5A6B27D7-F5EE-4688-B64B-CDC996CB368E}"/>
              </a:ext>
            </a:extLst>
          </p:cNvPr>
          <p:cNvSpPr>
            <a:spLocks noGrp="1"/>
          </p:cNvSpPr>
          <p:nvPr>
            <p:ph type="body" idx="1"/>
          </p:nvPr>
        </p:nvSpPr>
        <p:spPr>
          <a:xfrm>
            <a:off x="793540" y="4079209"/>
            <a:ext cx="4873706" cy="1180879"/>
          </a:xfrm>
        </p:spPr>
        <p:txBody>
          <a:bodyPr rtlCol="0" anchor="b"/>
          <a:lstStyle>
            <a:lvl1pPr marL="0" indent="0">
              <a:buNone/>
              <a:defRPr sz="827" b="1">
                <a:solidFill>
                  <a:schemeClr val="tx2"/>
                </a:solidFill>
                <a:latin typeface="+mj-lt"/>
              </a:defRPr>
            </a:lvl1pPr>
            <a:lvl2pPr marL="157707" indent="0">
              <a:buNone/>
              <a:defRPr sz="690" b="1"/>
            </a:lvl2pPr>
            <a:lvl3pPr marL="315413" indent="0">
              <a:buNone/>
              <a:defRPr sz="621" b="1"/>
            </a:lvl3pPr>
            <a:lvl4pPr marL="473121" indent="0">
              <a:buNone/>
              <a:defRPr sz="552" b="1"/>
            </a:lvl4pPr>
            <a:lvl5pPr marL="630827" indent="0">
              <a:buNone/>
              <a:defRPr sz="552" b="1"/>
            </a:lvl5pPr>
            <a:lvl6pPr marL="788533" indent="0">
              <a:buNone/>
              <a:defRPr sz="552" b="1"/>
            </a:lvl6pPr>
            <a:lvl7pPr marL="946240" indent="0">
              <a:buNone/>
              <a:defRPr sz="552" b="1"/>
            </a:lvl7pPr>
            <a:lvl8pPr marL="1103947" indent="0">
              <a:buNone/>
              <a:defRPr sz="552" b="1"/>
            </a:lvl8pPr>
            <a:lvl9pPr marL="1261654" indent="0">
              <a:buNone/>
              <a:defRPr sz="552" b="1"/>
            </a:lvl9pPr>
          </a:lstStyle>
          <a:p>
            <a:pPr lvl="0" rtl="0"/>
            <a:r>
              <a:rPr lang="en-US" noProof="0"/>
              <a:t>Click to edit Master text styles</a:t>
            </a:r>
          </a:p>
        </p:txBody>
      </p:sp>
      <p:sp>
        <p:nvSpPr>
          <p:cNvPr id="18" name="Content Placeholder 3">
            <a:extLst>
              <a:ext uri="{FF2B5EF4-FFF2-40B4-BE49-F238E27FC236}">
                <a16:creationId xmlns:a16="http://schemas.microsoft.com/office/drawing/2014/main" id="{9D3AFCF0-98C5-4ECC-A2A6-BA8BA0A64592}"/>
              </a:ext>
            </a:extLst>
          </p:cNvPr>
          <p:cNvSpPr>
            <a:spLocks noGrp="1"/>
          </p:cNvSpPr>
          <p:nvPr>
            <p:ph sz="half" idx="2"/>
          </p:nvPr>
        </p:nvSpPr>
        <p:spPr>
          <a:xfrm>
            <a:off x="793540" y="5539398"/>
            <a:ext cx="4873706" cy="6686995"/>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9" name="Text Placeholder 4">
            <a:extLst>
              <a:ext uri="{FF2B5EF4-FFF2-40B4-BE49-F238E27FC236}">
                <a16:creationId xmlns:a16="http://schemas.microsoft.com/office/drawing/2014/main" id="{3F44E47F-9EE9-414B-B2D8-DD6737905A30}"/>
              </a:ext>
            </a:extLst>
          </p:cNvPr>
          <p:cNvSpPr>
            <a:spLocks noGrp="1"/>
          </p:cNvSpPr>
          <p:nvPr>
            <p:ph type="body" sz="quarter" idx="3"/>
          </p:nvPr>
        </p:nvSpPr>
        <p:spPr>
          <a:xfrm>
            <a:off x="5832252" y="4079209"/>
            <a:ext cx="4897708" cy="1180879"/>
          </a:xfrm>
        </p:spPr>
        <p:txBody>
          <a:bodyPr rtlCol="0" anchor="b"/>
          <a:lstStyle>
            <a:lvl1pPr marL="0" indent="0">
              <a:buNone/>
              <a:defRPr sz="827" b="1">
                <a:solidFill>
                  <a:schemeClr val="tx2"/>
                </a:solidFill>
                <a:latin typeface="+mj-lt"/>
              </a:defRPr>
            </a:lvl1pPr>
            <a:lvl2pPr marL="157707" indent="0">
              <a:buNone/>
              <a:defRPr sz="690" b="1"/>
            </a:lvl2pPr>
            <a:lvl3pPr marL="315413" indent="0">
              <a:buNone/>
              <a:defRPr sz="621" b="1"/>
            </a:lvl3pPr>
            <a:lvl4pPr marL="473121" indent="0">
              <a:buNone/>
              <a:defRPr sz="552" b="1"/>
            </a:lvl4pPr>
            <a:lvl5pPr marL="630827" indent="0">
              <a:buNone/>
              <a:defRPr sz="552" b="1"/>
            </a:lvl5pPr>
            <a:lvl6pPr marL="788533" indent="0">
              <a:buNone/>
              <a:defRPr sz="552" b="1"/>
            </a:lvl6pPr>
            <a:lvl7pPr marL="946240" indent="0">
              <a:buNone/>
              <a:defRPr sz="552" b="1"/>
            </a:lvl7pPr>
            <a:lvl8pPr marL="1103947" indent="0">
              <a:buNone/>
              <a:defRPr sz="552" b="1"/>
            </a:lvl8pPr>
            <a:lvl9pPr marL="1261654" indent="0">
              <a:buNone/>
              <a:defRPr sz="552" b="1"/>
            </a:lvl9pPr>
          </a:lstStyle>
          <a:p>
            <a:pPr lvl="0" rtl="0"/>
            <a:r>
              <a:rPr lang="en-US" noProof="0"/>
              <a:t>Click to edit Master text styles</a:t>
            </a:r>
          </a:p>
        </p:txBody>
      </p:sp>
      <p:sp>
        <p:nvSpPr>
          <p:cNvPr id="20" name="Content Placeholder 5">
            <a:extLst>
              <a:ext uri="{FF2B5EF4-FFF2-40B4-BE49-F238E27FC236}">
                <a16:creationId xmlns:a16="http://schemas.microsoft.com/office/drawing/2014/main" id="{D8D8261D-A3B4-4909-8FCD-D7C160F42D85}"/>
              </a:ext>
            </a:extLst>
          </p:cNvPr>
          <p:cNvSpPr>
            <a:spLocks noGrp="1"/>
          </p:cNvSpPr>
          <p:nvPr>
            <p:ph sz="quarter" idx="4"/>
          </p:nvPr>
        </p:nvSpPr>
        <p:spPr>
          <a:xfrm>
            <a:off x="5832252" y="5539398"/>
            <a:ext cx="4897708" cy="6686995"/>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39152336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grpSp>
        <p:nvGrpSpPr>
          <p:cNvPr id="11" name="Graphic 16">
            <a:extLst>
              <a:ext uri="{FF2B5EF4-FFF2-40B4-BE49-F238E27FC236}">
                <a16:creationId xmlns:a16="http://schemas.microsoft.com/office/drawing/2014/main" id="{B60BB307-3064-4D46-AE82-15CA1D9BE735}"/>
              </a:ext>
            </a:extLst>
          </p:cNvPr>
          <p:cNvGrpSpPr/>
          <p:nvPr userDrawn="1"/>
        </p:nvGrpSpPr>
        <p:grpSpPr>
          <a:xfrm>
            <a:off x="10358783" y="11923175"/>
            <a:ext cx="1166790" cy="2207277"/>
            <a:chOff x="5626893" y="3026568"/>
            <a:chExt cx="937260" cy="800760"/>
          </a:xfrm>
        </p:grpSpPr>
        <p:sp>
          <p:nvSpPr>
            <p:cNvPr id="12" name="Freeform: Shape 11">
              <a:extLst>
                <a:ext uri="{FF2B5EF4-FFF2-40B4-BE49-F238E27FC236}">
                  <a16:creationId xmlns:a16="http://schemas.microsoft.com/office/drawing/2014/main" id="{9DAB6FE2-646C-4695-8D30-E1DE39317249}"/>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pPr rtl="0"/>
              <a:endParaRPr lang="en-GB" sz="621" noProof="0"/>
            </a:p>
          </p:txBody>
        </p:sp>
        <p:sp>
          <p:nvSpPr>
            <p:cNvPr id="13" name="Freeform: Shape 12">
              <a:extLst>
                <a:ext uri="{FF2B5EF4-FFF2-40B4-BE49-F238E27FC236}">
                  <a16:creationId xmlns:a16="http://schemas.microsoft.com/office/drawing/2014/main" id="{976E69ED-76D2-4B8A-8765-1427707E4A74}"/>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pPr rtl="0"/>
              <a:endParaRPr lang="en-GB" sz="621" noProof="0"/>
            </a:p>
          </p:txBody>
        </p:sp>
      </p:grpSp>
      <p:sp>
        <p:nvSpPr>
          <p:cNvPr id="4" name="Footer Placeholder 3">
            <a:extLst>
              <a:ext uri="{FF2B5EF4-FFF2-40B4-BE49-F238E27FC236}">
                <a16:creationId xmlns:a16="http://schemas.microsoft.com/office/drawing/2014/main" id="{E0C30E6F-5F7C-4623-959A-EDA2C1A2EB4E}"/>
              </a:ext>
            </a:extLst>
          </p:cNvPr>
          <p:cNvSpPr>
            <a:spLocks noGrp="1"/>
          </p:cNvSpPr>
          <p:nvPr>
            <p:ph type="ftr" sz="quarter" idx="11"/>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62573551-4EA7-404B-948A-28090F9E61D6}"/>
              </a:ext>
            </a:extLst>
          </p:cNvPr>
          <p:cNvSpPr>
            <a:spLocks noGrp="1"/>
          </p:cNvSpPr>
          <p:nvPr>
            <p:ph type="sldNum" sz="quarter" idx="12"/>
          </p:nvPr>
        </p:nvSpPr>
        <p:spPr/>
        <p:txBody>
          <a:bodyPr rtlCol="0"/>
          <a:lstStyle/>
          <a:p>
            <a:pPr rtl="0"/>
            <a:fld id="{98C0CDE5-970C-4CC4-BF43-0DA127E73E82}" type="slidenum">
              <a:rPr lang="en-GB" noProof="0" smtClean="0"/>
              <a:t>‹#›</a:t>
            </a:fld>
            <a:endParaRPr lang="en-GB" noProof="0"/>
          </a:p>
        </p:txBody>
      </p:sp>
      <p:sp>
        <p:nvSpPr>
          <p:cNvPr id="6" name="Graphic 23">
            <a:extLst>
              <a:ext uri="{FF2B5EF4-FFF2-40B4-BE49-F238E27FC236}">
                <a16:creationId xmlns:a16="http://schemas.microsoft.com/office/drawing/2014/main" id="{57F9D15F-8288-4CF9-838D-E3CCC810BAB0}"/>
              </a:ext>
            </a:extLst>
          </p:cNvPr>
          <p:cNvSpPr/>
          <p:nvPr userDrawn="1"/>
        </p:nvSpPr>
        <p:spPr>
          <a:xfrm>
            <a:off x="-23166" y="2038762"/>
            <a:ext cx="4340594" cy="2600353"/>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pPr rtl="0"/>
            <a:endParaRPr lang="en-GB" sz="621" noProof="0"/>
          </a:p>
        </p:txBody>
      </p:sp>
      <p:sp>
        <p:nvSpPr>
          <p:cNvPr id="7" name="Graphic 6">
            <a:extLst>
              <a:ext uri="{FF2B5EF4-FFF2-40B4-BE49-F238E27FC236}">
                <a16:creationId xmlns:a16="http://schemas.microsoft.com/office/drawing/2014/main" id="{69BD19F0-DB53-4C3C-9AE7-E26492A1112E}"/>
              </a:ext>
            </a:extLst>
          </p:cNvPr>
          <p:cNvSpPr/>
          <p:nvPr userDrawn="1"/>
        </p:nvSpPr>
        <p:spPr>
          <a:xfrm>
            <a:off x="-24684" y="1232978"/>
            <a:ext cx="4616241" cy="3428200"/>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pPr rtl="0"/>
            <a:endParaRPr lang="en-GB" sz="621" noProof="0"/>
          </a:p>
        </p:txBody>
      </p:sp>
      <p:sp>
        <p:nvSpPr>
          <p:cNvPr id="27" name="Freeform: Shape 26">
            <a:extLst>
              <a:ext uri="{FF2B5EF4-FFF2-40B4-BE49-F238E27FC236}">
                <a16:creationId xmlns:a16="http://schemas.microsoft.com/office/drawing/2014/main" id="{03C64755-C745-46B0-9138-E2CBBA34A3C4}"/>
              </a:ext>
            </a:extLst>
          </p:cNvPr>
          <p:cNvSpPr/>
          <p:nvPr userDrawn="1"/>
        </p:nvSpPr>
        <p:spPr>
          <a:xfrm>
            <a:off x="5748246" y="-26669"/>
            <a:ext cx="1032145" cy="2133575"/>
          </a:xfrm>
          <a:custGeom>
            <a:avLst/>
            <a:gdLst>
              <a:gd name="connsiteX0" fmla="*/ 638873 w 1092307"/>
              <a:gd name="connsiteY0" fmla="*/ 12701 h 1016100"/>
              <a:gd name="connsiteX1" fmla="*/ 332773 w 1092307"/>
              <a:gd name="connsiteY1" fmla="*/ 361986 h 1016100"/>
              <a:gd name="connsiteX2" fmla="*/ 12701 w 1092307"/>
              <a:gd name="connsiteY2" fmla="*/ 1007209 h 1016100"/>
              <a:gd name="connsiteX3" fmla="*/ 12701 w 1092307"/>
              <a:gd name="connsiteY3" fmla="*/ 1007209 h 1016100"/>
              <a:gd name="connsiteX4" fmla="*/ 612200 w 1092307"/>
              <a:gd name="connsiteY4" fmla="*/ 553775 h 1016100"/>
              <a:gd name="connsiteX5" fmla="*/ 1079606 w 1092307"/>
              <a:gd name="connsiteY5" fmla="*/ 12701 h 1016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92307" h="1016100">
                <a:moveTo>
                  <a:pt x="638873" y="12701"/>
                </a:moveTo>
                <a:lnTo>
                  <a:pt x="332773" y="361986"/>
                </a:lnTo>
                <a:lnTo>
                  <a:pt x="12701" y="1007209"/>
                </a:lnTo>
                <a:lnTo>
                  <a:pt x="12701" y="1007209"/>
                </a:lnTo>
                <a:lnTo>
                  <a:pt x="612200" y="553775"/>
                </a:lnTo>
                <a:lnTo>
                  <a:pt x="1079606" y="12701"/>
                </a:lnTo>
                <a:close/>
              </a:path>
            </a:pathLst>
          </a:custGeom>
          <a:gradFill>
            <a:gsLst>
              <a:gs pos="0">
                <a:schemeClr val="accent5">
                  <a:alpha val="5000"/>
                </a:schemeClr>
              </a:gs>
              <a:gs pos="100000">
                <a:schemeClr val="bg2">
                  <a:alpha val="20000"/>
                </a:schemeClr>
              </a:gs>
            </a:gsLst>
            <a:lin ang="3180000" scaled="0"/>
          </a:gradFill>
          <a:ln w="12700" cap="flat">
            <a:noFill/>
            <a:prstDash val="solid"/>
            <a:miter/>
          </a:ln>
        </p:spPr>
        <p:txBody>
          <a:bodyPr rtlCol="0" anchor="ctr"/>
          <a:lstStyle/>
          <a:p>
            <a:pPr rtl="0"/>
            <a:endParaRPr lang="en-GB" sz="621" noProof="0"/>
          </a:p>
        </p:txBody>
      </p:sp>
      <p:sp>
        <p:nvSpPr>
          <p:cNvPr id="28" name="Freeform: Shape 27">
            <a:extLst>
              <a:ext uri="{FF2B5EF4-FFF2-40B4-BE49-F238E27FC236}">
                <a16:creationId xmlns:a16="http://schemas.microsoft.com/office/drawing/2014/main" id="{771E749E-DB7E-4267-A674-AD413276E1A7}"/>
              </a:ext>
            </a:extLst>
          </p:cNvPr>
          <p:cNvSpPr/>
          <p:nvPr userDrawn="1"/>
        </p:nvSpPr>
        <p:spPr>
          <a:xfrm>
            <a:off x="5643832" y="-26667"/>
            <a:ext cx="1404198" cy="2800317"/>
          </a:xfrm>
          <a:custGeom>
            <a:avLst/>
            <a:gdLst>
              <a:gd name="connsiteX0" fmla="*/ 929732 w 1486046"/>
              <a:gd name="connsiteY0" fmla="*/ 12701 h 1333631"/>
              <a:gd name="connsiteX1" fmla="*/ 12701 w 1486046"/>
              <a:gd name="connsiteY1" fmla="*/ 1049123 h 1333631"/>
              <a:gd name="connsiteX2" fmla="*/ 321342 w 1486046"/>
              <a:gd name="connsiteY2" fmla="*/ 1322200 h 1333631"/>
              <a:gd name="connsiteX3" fmla="*/ 1478426 w 1486046"/>
              <a:gd name="connsiteY3" fmla="*/ 12701 h 1333631"/>
            </a:gdLst>
            <a:ahLst/>
            <a:cxnLst>
              <a:cxn ang="0">
                <a:pos x="connsiteX0" y="connsiteY0"/>
              </a:cxn>
              <a:cxn ang="0">
                <a:pos x="connsiteX1" y="connsiteY1"/>
              </a:cxn>
              <a:cxn ang="0">
                <a:pos x="connsiteX2" y="connsiteY2"/>
              </a:cxn>
              <a:cxn ang="0">
                <a:pos x="connsiteX3" y="connsiteY3"/>
              </a:cxn>
            </a:cxnLst>
            <a:rect l="l" t="t" r="r" b="b"/>
            <a:pathLst>
              <a:path w="1486046" h="1333631">
                <a:moveTo>
                  <a:pt x="929732" y="12701"/>
                </a:moveTo>
                <a:lnTo>
                  <a:pt x="12701" y="1049123"/>
                </a:lnTo>
                <a:lnTo>
                  <a:pt x="321342" y="1322200"/>
                </a:lnTo>
                <a:lnTo>
                  <a:pt x="1478426" y="12701"/>
                </a:lnTo>
                <a:close/>
              </a:path>
            </a:pathLst>
          </a:custGeom>
          <a:blipFill>
            <a:blip r:embed="rId2"/>
            <a:srcRect/>
            <a:stretch>
              <a:fillRect l="10565" t="-152624" r="-103969" b="10226"/>
            </a:stretch>
          </a:blipFill>
          <a:ln w="12700" cap="flat">
            <a:noFill/>
            <a:prstDash val="solid"/>
            <a:miter/>
          </a:ln>
        </p:spPr>
        <p:txBody>
          <a:bodyPr rtlCol="0" anchor="ctr"/>
          <a:lstStyle/>
          <a:p>
            <a:pPr rtl="0"/>
            <a:endParaRPr lang="en-GB" sz="621" noProof="0"/>
          </a:p>
        </p:txBody>
      </p:sp>
      <p:sp>
        <p:nvSpPr>
          <p:cNvPr id="16" name="Content Placeholder 2">
            <a:extLst>
              <a:ext uri="{FF2B5EF4-FFF2-40B4-BE49-F238E27FC236}">
                <a16:creationId xmlns:a16="http://schemas.microsoft.com/office/drawing/2014/main" id="{9E80D7DF-92B2-4A46-AA79-DDC69AC8A8EE}"/>
              </a:ext>
            </a:extLst>
          </p:cNvPr>
          <p:cNvSpPr>
            <a:spLocks noGrp="1"/>
          </p:cNvSpPr>
          <p:nvPr>
            <p:ph idx="1"/>
          </p:nvPr>
        </p:nvSpPr>
        <p:spPr>
          <a:xfrm>
            <a:off x="4894714" y="2830051"/>
            <a:ext cx="5832248" cy="9093130"/>
          </a:xfrm>
        </p:spPr>
        <p:txBody>
          <a:bodyPr rtlCol="0"/>
          <a:lstStyle>
            <a:lvl1pPr>
              <a:defRPr sz="1104"/>
            </a:lvl1pPr>
            <a:lvl2pPr>
              <a:defRPr sz="966"/>
            </a:lvl2pPr>
            <a:lvl3pPr>
              <a:defRPr sz="827"/>
            </a:lvl3pPr>
            <a:lvl4pPr>
              <a:defRPr sz="690"/>
            </a:lvl4pPr>
            <a:lvl5pPr>
              <a:defRPr sz="690"/>
            </a:lvl5pPr>
            <a:lvl6pPr>
              <a:defRPr sz="690"/>
            </a:lvl6pPr>
            <a:lvl7pPr>
              <a:defRPr sz="690"/>
            </a:lvl7pPr>
            <a:lvl8pPr>
              <a:defRPr sz="690"/>
            </a:lvl8pPr>
            <a:lvl9pPr>
              <a:defRPr sz="69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9" name="Text Placeholder 3">
            <a:extLst>
              <a:ext uri="{FF2B5EF4-FFF2-40B4-BE49-F238E27FC236}">
                <a16:creationId xmlns:a16="http://schemas.microsoft.com/office/drawing/2014/main" id="{F0A242F9-0019-4B57-A03D-285B738367AC}"/>
              </a:ext>
            </a:extLst>
          </p:cNvPr>
          <p:cNvSpPr>
            <a:spLocks noGrp="1"/>
          </p:cNvSpPr>
          <p:nvPr>
            <p:ph type="body" sz="half" idx="2"/>
          </p:nvPr>
        </p:nvSpPr>
        <p:spPr>
          <a:xfrm>
            <a:off x="793539" y="5892511"/>
            <a:ext cx="3715657" cy="6030671"/>
          </a:xfrm>
          <a:gradFill>
            <a:gsLst>
              <a:gs pos="0">
                <a:schemeClr val="tx2"/>
              </a:gs>
              <a:gs pos="100000">
                <a:schemeClr val="tx1"/>
              </a:gs>
            </a:gsLst>
            <a:lin ang="10800000" scaled="1"/>
          </a:gradFill>
        </p:spPr>
        <p:txBody>
          <a:bodyPr lIns="274320" rtlCol="0" anchor="ctr">
            <a:normAutofit/>
          </a:bodyPr>
          <a:lstStyle>
            <a:lvl1pPr marL="0" indent="0">
              <a:buFont typeface="Arial" panose="020B0604020202020204" pitchFamily="34" charset="0"/>
              <a:buNone/>
              <a:defRPr sz="621">
                <a:solidFill>
                  <a:schemeClr val="bg1"/>
                </a:solidFill>
              </a:defRPr>
            </a:lvl1pPr>
            <a:lvl2pPr marL="157707" indent="0">
              <a:buNone/>
              <a:defRPr sz="483"/>
            </a:lvl2pPr>
            <a:lvl3pPr marL="315413" indent="0">
              <a:buNone/>
              <a:defRPr sz="414"/>
            </a:lvl3pPr>
            <a:lvl4pPr marL="473121" indent="0">
              <a:buNone/>
              <a:defRPr sz="346"/>
            </a:lvl4pPr>
            <a:lvl5pPr marL="630827" indent="0">
              <a:buNone/>
              <a:defRPr sz="346"/>
            </a:lvl5pPr>
            <a:lvl6pPr marL="788533" indent="0">
              <a:buNone/>
              <a:defRPr sz="346"/>
            </a:lvl6pPr>
            <a:lvl7pPr marL="946240" indent="0">
              <a:buNone/>
              <a:defRPr sz="346"/>
            </a:lvl7pPr>
            <a:lvl8pPr marL="1103947" indent="0">
              <a:buNone/>
              <a:defRPr sz="346"/>
            </a:lvl8pPr>
            <a:lvl9pPr marL="1261654" indent="0">
              <a:buNone/>
              <a:defRPr sz="346"/>
            </a:lvl9pPr>
          </a:lstStyle>
          <a:p>
            <a:pPr lvl="0" rtl="0"/>
            <a:r>
              <a:rPr lang="en-US" noProof="0"/>
              <a:t>Click to edit Master text styles</a:t>
            </a:r>
          </a:p>
        </p:txBody>
      </p:sp>
      <p:sp>
        <p:nvSpPr>
          <p:cNvPr id="2" name="Title 1">
            <a:extLst>
              <a:ext uri="{FF2B5EF4-FFF2-40B4-BE49-F238E27FC236}">
                <a16:creationId xmlns:a16="http://schemas.microsoft.com/office/drawing/2014/main" id="{94A01F06-84A3-407F-8D89-167A9D402359}"/>
              </a:ext>
            </a:extLst>
          </p:cNvPr>
          <p:cNvSpPr>
            <a:spLocks noGrp="1"/>
          </p:cNvSpPr>
          <p:nvPr>
            <p:ph type="title"/>
          </p:nvPr>
        </p:nvSpPr>
        <p:spPr>
          <a:xfrm rot="21227985">
            <a:off x="810266" y="1514728"/>
            <a:ext cx="3702807" cy="2783375"/>
          </a:xfrm>
        </p:spPr>
        <p:txBody>
          <a:bodyPr rtlCol="0"/>
          <a:lstStyle>
            <a:lvl1pPr>
              <a:defRPr>
                <a:solidFill>
                  <a:schemeClr val="bg1"/>
                </a:solidFill>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998028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_Chart Slide">
    <p:spTree>
      <p:nvGrpSpPr>
        <p:cNvPr id="1" name=""/>
        <p:cNvGrpSpPr/>
        <p:nvPr/>
      </p:nvGrpSpPr>
      <p:grpSpPr>
        <a:xfrm>
          <a:off x="0" y="0"/>
          <a:ext cx="0" cy="0"/>
          <a:chOff x="0" y="0"/>
          <a:chExt cx="0" cy="0"/>
        </a:xfrm>
      </p:grpSpPr>
      <p:grpSp>
        <p:nvGrpSpPr>
          <p:cNvPr id="11" name="Graphic 16">
            <a:extLst>
              <a:ext uri="{FF2B5EF4-FFF2-40B4-BE49-F238E27FC236}">
                <a16:creationId xmlns:a16="http://schemas.microsoft.com/office/drawing/2014/main" id="{B60BB307-3064-4D46-AE82-15CA1D9BE735}"/>
              </a:ext>
            </a:extLst>
          </p:cNvPr>
          <p:cNvGrpSpPr/>
          <p:nvPr userDrawn="1"/>
        </p:nvGrpSpPr>
        <p:grpSpPr>
          <a:xfrm>
            <a:off x="10358783" y="11923175"/>
            <a:ext cx="1166790" cy="2207277"/>
            <a:chOff x="5626893" y="3026568"/>
            <a:chExt cx="937260" cy="800760"/>
          </a:xfrm>
        </p:grpSpPr>
        <p:sp>
          <p:nvSpPr>
            <p:cNvPr id="12" name="Freeform: Shape 11">
              <a:extLst>
                <a:ext uri="{FF2B5EF4-FFF2-40B4-BE49-F238E27FC236}">
                  <a16:creationId xmlns:a16="http://schemas.microsoft.com/office/drawing/2014/main" id="{9DAB6FE2-646C-4695-8D30-E1DE39317249}"/>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pPr rtl="0"/>
              <a:endParaRPr lang="en-GB" sz="621" noProof="0"/>
            </a:p>
          </p:txBody>
        </p:sp>
        <p:sp>
          <p:nvSpPr>
            <p:cNvPr id="13" name="Freeform: Shape 12">
              <a:extLst>
                <a:ext uri="{FF2B5EF4-FFF2-40B4-BE49-F238E27FC236}">
                  <a16:creationId xmlns:a16="http://schemas.microsoft.com/office/drawing/2014/main" id="{976E69ED-76D2-4B8A-8765-1427707E4A74}"/>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pPr rtl="0"/>
              <a:endParaRPr lang="en-GB" sz="621" noProof="0"/>
            </a:p>
          </p:txBody>
        </p:sp>
      </p:grpSp>
      <p:sp>
        <p:nvSpPr>
          <p:cNvPr id="4" name="Footer Placeholder 3">
            <a:extLst>
              <a:ext uri="{FF2B5EF4-FFF2-40B4-BE49-F238E27FC236}">
                <a16:creationId xmlns:a16="http://schemas.microsoft.com/office/drawing/2014/main" id="{E0C30E6F-5F7C-4623-959A-EDA2C1A2EB4E}"/>
              </a:ext>
            </a:extLst>
          </p:cNvPr>
          <p:cNvSpPr>
            <a:spLocks noGrp="1"/>
          </p:cNvSpPr>
          <p:nvPr>
            <p:ph type="ftr" sz="quarter" idx="11"/>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62573551-4EA7-404B-948A-28090F9E61D6}"/>
              </a:ext>
            </a:extLst>
          </p:cNvPr>
          <p:cNvSpPr>
            <a:spLocks noGrp="1"/>
          </p:cNvSpPr>
          <p:nvPr>
            <p:ph type="sldNum" sz="quarter" idx="12"/>
          </p:nvPr>
        </p:nvSpPr>
        <p:spPr/>
        <p:txBody>
          <a:bodyPr rtlCol="0"/>
          <a:lstStyle/>
          <a:p>
            <a:pPr rtl="0"/>
            <a:fld id="{98C0CDE5-970C-4CC4-BF43-0DA127E73E82}" type="slidenum">
              <a:rPr lang="en-GB" noProof="0" smtClean="0"/>
              <a:t>‹#›</a:t>
            </a:fld>
            <a:endParaRPr lang="en-GB" noProof="0"/>
          </a:p>
        </p:txBody>
      </p:sp>
      <p:sp>
        <p:nvSpPr>
          <p:cNvPr id="6" name="Graphic 23">
            <a:extLst>
              <a:ext uri="{FF2B5EF4-FFF2-40B4-BE49-F238E27FC236}">
                <a16:creationId xmlns:a16="http://schemas.microsoft.com/office/drawing/2014/main" id="{57F9D15F-8288-4CF9-838D-E3CCC810BAB0}"/>
              </a:ext>
            </a:extLst>
          </p:cNvPr>
          <p:cNvSpPr/>
          <p:nvPr userDrawn="1"/>
        </p:nvSpPr>
        <p:spPr>
          <a:xfrm>
            <a:off x="-23166" y="2038762"/>
            <a:ext cx="4340594" cy="2600353"/>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pPr rtl="0"/>
            <a:endParaRPr lang="en-GB" sz="621" noProof="0"/>
          </a:p>
        </p:txBody>
      </p:sp>
      <p:sp>
        <p:nvSpPr>
          <p:cNvPr id="7" name="Graphic 6">
            <a:extLst>
              <a:ext uri="{FF2B5EF4-FFF2-40B4-BE49-F238E27FC236}">
                <a16:creationId xmlns:a16="http://schemas.microsoft.com/office/drawing/2014/main" id="{69BD19F0-DB53-4C3C-9AE7-E26492A1112E}"/>
              </a:ext>
            </a:extLst>
          </p:cNvPr>
          <p:cNvSpPr/>
          <p:nvPr userDrawn="1"/>
        </p:nvSpPr>
        <p:spPr>
          <a:xfrm>
            <a:off x="-24684" y="1232978"/>
            <a:ext cx="4616241" cy="3428200"/>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pPr rtl="0"/>
            <a:endParaRPr lang="en-GB" sz="621" noProof="0"/>
          </a:p>
        </p:txBody>
      </p:sp>
      <p:sp>
        <p:nvSpPr>
          <p:cNvPr id="27" name="Freeform: Shape 26">
            <a:extLst>
              <a:ext uri="{FF2B5EF4-FFF2-40B4-BE49-F238E27FC236}">
                <a16:creationId xmlns:a16="http://schemas.microsoft.com/office/drawing/2014/main" id="{03C64755-C745-46B0-9138-E2CBBA34A3C4}"/>
              </a:ext>
            </a:extLst>
          </p:cNvPr>
          <p:cNvSpPr/>
          <p:nvPr userDrawn="1"/>
        </p:nvSpPr>
        <p:spPr>
          <a:xfrm>
            <a:off x="5748246" y="-26669"/>
            <a:ext cx="1032145" cy="2133575"/>
          </a:xfrm>
          <a:custGeom>
            <a:avLst/>
            <a:gdLst>
              <a:gd name="connsiteX0" fmla="*/ 638873 w 1092307"/>
              <a:gd name="connsiteY0" fmla="*/ 12701 h 1016100"/>
              <a:gd name="connsiteX1" fmla="*/ 332773 w 1092307"/>
              <a:gd name="connsiteY1" fmla="*/ 361986 h 1016100"/>
              <a:gd name="connsiteX2" fmla="*/ 12701 w 1092307"/>
              <a:gd name="connsiteY2" fmla="*/ 1007209 h 1016100"/>
              <a:gd name="connsiteX3" fmla="*/ 12701 w 1092307"/>
              <a:gd name="connsiteY3" fmla="*/ 1007209 h 1016100"/>
              <a:gd name="connsiteX4" fmla="*/ 612200 w 1092307"/>
              <a:gd name="connsiteY4" fmla="*/ 553775 h 1016100"/>
              <a:gd name="connsiteX5" fmla="*/ 1079606 w 1092307"/>
              <a:gd name="connsiteY5" fmla="*/ 12701 h 1016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92307" h="1016100">
                <a:moveTo>
                  <a:pt x="638873" y="12701"/>
                </a:moveTo>
                <a:lnTo>
                  <a:pt x="332773" y="361986"/>
                </a:lnTo>
                <a:lnTo>
                  <a:pt x="12701" y="1007209"/>
                </a:lnTo>
                <a:lnTo>
                  <a:pt x="12701" y="1007209"/>
                </a:lnTo>
                <a:lnTo>
                  <a:pt x="612200" y="553775"/>
                </a:lnTo>
                <a:lnTo>
                  <a:pt x="1079606" y="12701"/>
                </a:lnTo>
                <a:close/>
              </a:path>
            </a:pathLst>
          </a:custGeom>
          <a:gradFill>
            <a:gsLst>
              <a:gs pos="0">
                <a:schemeClr val="accent5">
                  <a:alpha val="5000"/>
                </a:schemeClr>
              </a:gs>
              <a:gs pos="100000">
                <a:schemeClr val="bg2">
                  <a:alpha val="20000"/>
                </a:schemeClr>
              </a:gs>
            </a:gsLst>
            <a:lin ang="3180000" scaled="0"/>
          </a:gradFill>
          <a:ln w="12700" cap="flat">
            <a:noFill/>
            <a:prstDash val="solid"/>
            <a:miter/>
          </a:ln>
        </p:spPr>
        <p:txBody>
          <a:bodyPr rtlCol="0" anchor="ctr"/>
          <a:lstStyle/>
          <a:p>
            <a:pPr rtl="0"/>
            <a:endParaRPr lang="en-GB" sz="621" noProof="0"/>
          </a:p>
        </p:txBody>
      </p:sp>
      <p:sp>
        <p:nvSpPr>
          <p:cNvPr id="28" name="Freeform: Shape 27">
            <a:extLst>
              <a:ext uri="{FF2B5EF4-FFF2-40B4-BE49-F238E27FC236}">
                <a16:creationId xmlns:a16="http://schemas.microsoft.com/office/drawing/2014/main" id="{771E749E-DB7E-4267-A674-AD413276E1A7}"/>
              </a:ext>
            </a:extLst>
          </p:cNvPr>
          <p:cNvSpPr/>
          <p:nvPr userDrawn="1"/>
        </p:nvSpPr>
        <p:spPr>
          <a:xfrm>
            <a:off x="5643832" y="-26667"/>
            <a:ext cx="1404198" cy="2800317"/>
          </a:xfrm>
          <a:custGeom>
            <a:avLst/>
            <a:gdLst>
              <a:gd name="connsiteX0" fmla="*/ 929732 w 1486046"/>
              <a:gd name="connsiteY0" fmla="*/ 12701 h 1333631"/>
              <a:gd name="connsiteX1" fmla="*/ 12701 w 1486046"/>
              <a:gd name="connsiteY1" fmla="*/ 1049123 h 1333631"/>
              <a:gd name="connsiteX2" fmla="*/ 321342 w 1486046"/>
              <a:gd name="connsiteY2" fmla="*/ 1322200 h 1333631"/>
              <a:gd name="connsiteX3" fmla="*/ 1478426 w 1486046"/>
              <a:gd name="connsiteY3" fmla="*/ 12701 h 1333631"/>
            </a:gdLst>
            <a:ahLst/>
            <a:cxnLst>
              <a:cxn ang="0">
                <a:pos x="connsiteX0" y="connsiteY0"/>
              </a:cxn>
              <a:cxn ang="0">
                <a:pos x="connsiteX1" y="connsiteY1"/>
              </a:cxn>
              <a:cxn ang="0">
                <a:pos x="connsiteX2" y="connsiteY2"/>
              </a:cxn>
              <a:cxn ang="0">
                <a:pos x="connsiteX3" y="connsiteY3"/>
              </a:cxn>
            </a:cxnLst>
            <a:rect l="l" t="t" r="r" b="b"/>
            <a:pathLst>
              <a:path w="1486046" h="1333631">
                <a:moveTo>
                  <a:pt x="929732" y="12701"/>
                </a:moveTo>
                <a:lnTo>
                  <a:pt x="12701" y="1049123"/>
                </a:lnTo>
                <a:lnTo>
                  <a:pt x="321342" y="1322200"/>
                </a:lnTo>
                <a:lnTo>
                  <a:pt x="1478426" y="12701"/>
                </a:lnTo>
                <a:close/>
              </a:path>
            </a:pathLst>
          </a:custGeom>
          <a:blipFill>
            <a:blip r:embed="rId2"/>
            <a:srcRect/>
            <a:stretch>
              <a:fillRect l="10565" t="-152624" r="-103969" b="10226"/>
            </a:stretch>
          </a:blipFill>
          <a:ln w="12700" cap="flat">
            <a:noFill/>
            <a:prstDash val="solid"/>
            <a:miter/>
          </a:ln>
        </p:spPr>
        <p:txBody>
          <a:bodyPr rtlCol="0" anchor="ctr"/>
          <a:lstStyle/>
          <a:p>
            <a:pPr rtl="0"/>
            <a:endParaRPr lang="en-GB" sz="621" noProof="0"/>
          </a:p>
        </p:txBody>
      </p:sp>
      <p:sp>
        <p:nvSpPr>
          <p:cNvPr id="17" name="Picture Placeholder 2">
            <a:extLst>
              <a:ext uri="{FF2B5EF4-FFF2-40B4-BE49-F238E27FC236}">
                <a16:creationId xmlns:a16="http://schemas.microsoft.com/office/drawing/2014/main" id="{1C9B27A5-4499-4F2B-843D-B4AC979D3003}"/>
              </a:ext>
            </a:extLst>
          </p:cNvPr>
          <p:cNvSpPr>
            <a:spLocks noGrp="1"/>
          </p:cNvSpPr>
          <p:nvPr>
            <p:ph type="pic" idx="13"/>
          </p:nvPr>
        </p:nvSpPr>
        <p:spPr>
          <a:xfrm>
            <a:off x="4897714" y="2830051"/>
            <a:ext cx="5832248" cy="9093130"/>
          </a:xfrm>
        </p:spPr>
        <p:txBody>
          <a:bodyPr rtlCol="0"/>
          <a:lstStyle>
            <a:lvl1pPr marL="0" indent="0">
              <a:buNone/>
              <a:defRPr sz="1104"/>
            </a:lvl1pPr>
            <a:lvl2pPr marL="157707" indent="0">
              <a:buNone/>
              <a:defRPr sz="966"/>
            </a:lvl2pPr>
            <a:lvl3pPr marL="315413" indent="0">
              <a:buNone/>
              <a:defRPr sz="827"/>
            </a:lvl3pPr>
            <a:lvl4pPr marL="473121" indent="0">
              <a:buNone/>
              <a:defRPr sz="690"/>
            </a:lvl4pPr>
            <a:lvl5pPr marL="630827" indent="0">
              <a:buNone/>
              <a:defRPr sz="690"/>
            </a:lvl5pPr>
            <a:lvl6pPr marL="788533" indent="0">
              <a:buNone/>
              <a:defRPr sz="690"/>
            </a:lvl6pPr>
            <a:lvl7pPr marL="946240" indent="0">
              <a:buNone/>
              <a:defRPr sz="690"/>
            </a:lvl7pPr>
            <a:lvl8pPr marL="1103947" indent="0">
              <a:buNone/>
              <a:defRPr sz="690"/>
            </a:lvl8pPr>
            <a:lvl9pPr marL="1261654" indent="0">
              <a:buNone/>
              <a:defRPr sz="690"/>
            </a:lvl9pPr>
          </a:lstStyle>
          <a:p>
            <a:pPr rtl="0"/>
            <a:r>
              <a:rPr lang="en-US" noProof="0"/>
              <a:t>Click icon to add picture</a:t>
            </a:r>
            <a:endParaRPr lang="en-GB" noProof="0"/>
          </a:p>
        </p:txBody>
      </p:sp>
      <p:sp>
        <p:nvSpPr>
          <p:cNvPr id="18" name="Text Placeholder 3">
            <a:extLst>
              <a:ext uri="{FF2B5EF4-FFF2-40B4-BE49-F238E27FC236}">
                <a16:creationId xmlns:a16="http://schemas.microsoft.com/office/drawing/2014/main" id="{4C8F7DBB-2923-48F9-AE53-06CE214A362F}"/>
              </a:ext>
            </a:extLst>
          </p:cNvPr>
          <p:cNvSpPr>
            <a:spLocks noGrp="1"/>
          </p:cNvSpPr>
          <p:nvPr>
            <p:ph type="body" sz="half" idx="2"/>
          </p:nvPr>
        </p:nvSpPr>
        <p:spPr>
          <a:xfrm>
            <a:off x="793539" y="5466964"/>
            <a:ext cx="3715657" cy="6456213"/>
          </a:xfrm>
          <a:gradFill>
            <a:gsLst>
              <a:gs pos="0">
                <a:schemeClr val="tx2"/>
              </a:gs>
              <a:gs pos="100000">
                <a:schemeClr val="tx1"/>
              </a:gs>
            </a:gsLst>
            <a:lin ang="10800000" scaled="1"/>
          </a:gradFill>
        </p:spPr>
        <p:txBody>
          <a:bodyPr lIns="274320" rtlCol="0" anchor="ctr">
            <a:normAutofit/>
          </a:bodyPr>
          <a:lstStyle>
            <a:lvl1pPr marL="0" indent="0">
              <a:buNone/>
              <a:defRPr sz="621">
                <a:solidFill>
                  <a:schemeClr val="bg1"/>
                </a:solidFill>
              </a:defRPr>
            </a:lvl1pPr>
            <a:lvl2pPr marL="157707" indent="0">
              <a:buNone/>
              <a:defRPr sz="483"/>
            </a:lvl2pPr>
            <a:lvl3pPr marL="315413" indent="0">
              <a:buNone/>
              <a:defRPr sz="414"/>
            </a:lvl3pPr>
            <a:lvl4pPr marL="473121" indent="0">
              <a:buNone/>
              <a:defRPr sz="346"/>
            </a:lvl4pPr>
            <a:lvl5pPr marL="630827" indent="0">
              <a:buNone/>
              <a:defRPr sz="346"/>
            </a:lvl5pPr>
            <a:lvl6pPr marL="788533" indent="0">
              <a:buNone/>
              <a:defRPr sz="346"/>
            </a:lvl6pPr>
            <a:lvl7pPr marL="946240" indent="0">
              <a:buNone/>
              <a:defRPr sz="346"/>
            </a:lvl7pPr>
            <a:lvl8pPr marL="1103947" indent="0">
              <a:buNone/>
              <a:defRPr sz="346"/>
            </a:lvl8pPr>
            <a:lvl9pPr marL="1261654" indent="0">
              <a:buNone/>
              <a:defRPr sz="346"/>
            </a:lvl9pPr>
          </a:lstStyle>
          <a:p>
            <a:pPr lvl="0" rtl="0"/>
            <a:r>
              <a:rPr lang="en-US" noProof="0"/>
              <a:t>Click to edit Master text styles</a:t>
            </a:r>
          </a:p>
        </p:txBody>
      </p:sp>
      <p:sp>
        <p:nvSpPr>
          <p:cNvPr id="2" name="Title 1">
            <a:extLst>
              <a:ext uri="{FF2B5EF4-FFF2-40B4-BE49-F238E27FC236}">
                <a16:creationId xmlns:a16="http://schemas.microsoft.com/office/drawing/2014/main" id="{B6AB5B22-678B-4BFD-ABBC-49961466D4A8}"/>
              </a:ext>
            </a:extLst>
          </p:cNvPr>
          <p:cNvSpPr>
            <a:spLocks noGrp="1"/>
          </p:cNvSpPr>
          <p:nvPr>
            <p:ph type="title"/>
          </p:nvPr>
        </p:nvSpPr>
        <p:spPr>
          <a:xfrm rot="21228869">
            <a:off x="810419" y="1522609"/>
            <a:ext cx="3622148" cy="2783375"/>
          </a:xfrm>
        </p:spPr>
        <p:txBody>
          <a:bodyPr rtlCol="0"/>
          <a:lstStyle>
            <a:lvl1pPr>
              <a:defRPr>
                <a:solidFill>
                  <a:schemeClr val="bg1"/>
                </a:solidFill>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98724883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grpSp>
        <p:nvGrpSpPr>
          <p:cNvPr id="31" name="Graphic 16">
            <a:extLst>
              <a:ext uri="{FF2B5EF4-FFF2-40B4-BE49-F238E27FC236}">
                <a16:creationId xmlns:a16="http://schemas.microsoft.com/office/drawing/2014/main" id="{04D9C911-2689-4654-846F-42D821A0ED90}"/>
              </a:ext>
            </a:extLst>
          </p:cNvPr>
          <p:cNvGrpSpPr/>
          <p:nvPr userDrawn="1"/>
        </p:nvGrpSpPr>
        <p:grpSpPr>
          <a:xfrm>
            <a:off x="10358783" y="11923175"/>
            <a:ext cx="1166790" cy="2207277"/>
            <a:chOff x="5626893" y="3026568"/>
            <a:chExt cx="937260" cy="800760"/>
          </a:xfrm>
        </p:grpSpPr>
        <p:sp>
          <p:nvSpPr>
            <p:cNvPr id="32" name="Freeform: Shape 31">
              <a:extLst>
                <a:ext uri="{FF2B5EF4-FFF2-40B4-BE49-F238E27FC236}">
                  <a16:creationId xmlns:a16="http://schemas.microsoft.com/office/drawing/2014/main" id="{31B1C0F8-90EA-40CF-88EC-B856B993D47C}"/>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pPr rtl="0"/>
              <a:endParaRPr lang="en-GB" sz="621" noProof="0"/>
            </a:p>
          </p:txBody>
        </p:sp>
        <p:sp>
          <p:nvSpPr>
            <p:cNvPr id="33" name="Freeform: Shape 32">
              <a:extLst>
                <a:ext uri="{FF2B5EF4-FFF2-40B4-BE49-F238E27FC236}">
                  <a16:creationId xmlns:a16="http://schemas.microsoft.com/office/drawing/2014/main" id="{7CD2D369-AFE4-4EBA-B0ED-C0318E8F560E}"/>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pPr rtl="0"/>
              <a:endParaRPr lang="en-GB" sz="621" noProof="0"/>
            </a:p>
          </p:txBody>
        </p:sp>
      </p:grpSp>
      <p:sp>
        <p:nvSpPr>
          <p:cNvPr id="25" name="Graphic 23">
            <a:extLst>
              <a:ext uri="{FF2B5EF4-FFF2-40B4-BE49-F238E27FC236}">
                <a16:creationId xmlns:a16="http://schemas.microsoft.com/office/drawing/2014/main" id="{3817A1DD-06FF-4C7B-827F-06BEA646B2F1}"/>
              </a:ext>
            </a:extLst>
          </p:cNvPr>
          <p:cNvSpPr/>
          <p:nvPr/>
        </p:nvSpPr>
        <p:spPr>
          <a:xfrm>
            <a:off x="-23166" y="1089787"/>
            <a:ext cx="4340594" cy="2600353"/>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pPr rtl="0"/>
            <a:endParaRPr lang="en-GB" sz="621" noProof="0"/>
          </a:p>
        </p:txBody>
      </p:sp>
      <p:sp>
        <p:nvSpPr>
          <p:cNvPr id="4" name="Date Placeholder 3">
            <a:extLst>
              <a:ext uri="{FF2B5EF4-FFF2-40B4-BE49-F238E27FC236}">
                <a16:creationId xmlns:a16="http://schemas.microsoft.com/office/drawing/2014/main" id="{D63B35E6-B4C1-4260-8AE6-951819B05A7A}"/>
              </a:ext>
            </a:extLst>
          </p:cNvPr>
          <p:cNvSpPr>
            <a:spLocks noGrp="1"/>
          </p:cNvSpPr>
          <p:nvPr>
            <p:ph type="dt" sz="half" idx="10"/>
          </p:nvPr>
        </p:nvSpPr>
        <p:spPr/>
        <p:txBody>
          <a:bodyPr rtlCol="0"/>
          <a:lstStyle/>
          <a:p>
            <a:pPr rtl="0"/>
            <a:r>
              <a:rPr lang="en-GB" noProof="0"/>
              <a:t>MM.DD.20XX</a:t>
            </a:r>
          </a:p>
        </p:txBody>
      </p:sp>
      <p:sp>
        <p:nvSpPr>
          <p:cNvPr id="5" name="Footer Placeholder 4">
            <a:extLst>
              <a:ext uri="{FF2B5EF4-FFF2-40B4-BE49-F238E27FC236}">
                <a16:creationId xmlns:a16="http://schemas.microsoft.com/office/drawing/2014/main" id="{D7ABFBE1-B362-4274-B448-999C6340547A}"/>
              </a:ext>
            </a:extLst>
          </p:cNvPr>
          <p:cNvSpPr>
            <a:spLocks noGrp="1"/>
          </p:cNvSpPr>
          <p:nvPr>
            <p:ph type="ftr" sz="quarter" idx="11"/>
          </p:nvPr>
        </p:nvSpPr>
        <p:spPr/>
        <p:txBody>
          <a:bodyPr lIns="0" rtlCol="0"/>
          <a:lstStyle/>
          <a:p>
            <a:pPr rtl="0"/>
            <a:r>
              <a:rPr lang="en-GB" noProof="0"/>
              <a:t>ADD A FOOTER</a:t>
            </a:r>
          </a:p>
        </p:txBody>
      </p:sp>
      <p:sp>
        <p:nvSpPr>
          <p:cNvPr id="6" name="Slide Number Placeholder 5">
            <a:extLst>
              <a:ext uri="{FF2B5EF4-FFF2-40B4-BE49-F238E27FC236}">
                <a16:creationId xmlns:a16="http://schemas.microsoft.com/office/drawing/2014/main" id="{DEEE2D3F-1F8E-4C9F-BCD1-F9FFC39C8F40}"/>
              </a:ext>
            </a:extLst>
          </p:cNvPr>
          <p:cNvSpPr>
            <a:spLocks noGrp="1"/>
          </p:cNvSpPr>
          <p:nvPr>
            <p:ph type="sldNum" sz="quarter" idx="12"/>
          </p:nvPr>
        </p:nvSpPr>
        <p:spPr/>
        <p:txBody>
          <a:bodyPr rtlCol="0"/>
          <a:lstStyle/>
          <a:p>
            <a:pPr rtl="0"/>
            <a:fld id="{98C0CDE5-970C-4CC4-BF43-0DA127E73E82}" type="slidenum">
              <a:rPr lang="en-GB" noProof="0" smtClean="0"/>
              <a:t>‹#›</a:t>
            </a:fld>
            <a:endParaRPr lang="en-GB" noProof="0"/>
          </a:p>
        </p:txBody>
      </p:sp>
      <p:sp>
        <p:nvSpPr>
          <p:cNvPr id="8" name="Graphic 6">
            <a:extLst>
              <a:ext uri="{FF2B5EF4-FFF2-40B4-BE49-F238E27FC236}">
                <a16:creationId xmlns:a16="http://schemas.microsoft.com/office/drawing/2014/main" id="{0397A1D9-602E-4BC0-9119-818273B1D85A}"/>
              </a:ext>
            </a:extLst>
          </p:cNvPr>
          <p:cNvSpPr/>
          <p:nvPr/>
        </p:nvSpPr>
        <p:spPr>
          <a:xfrm>
            <a:off x="-24684" y="284002"/>
            <a:ext cx="4616241" cy="3428200"/>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pPr rtl="0"/>
            <a:endParaRPr lang="en-GB" sz="621" noProof="0"/>
          </a:p>
        </p:txBody>
      </p:sp>
      <p:grpSp>
        <p:nvGrpSpPr>
          <p:cNvPr id="26" name="Graphic 17">
            <a:extLst>
              <a:ext uri="{FF2B5EF4-FFF2-40B4-BE49-F238E27FC236}">
                <a16:creationId xmlns:a16="http://schemas.microsoft.com/office/drawing/2014/main" id="{E08C18DA-9AB7-44E9-9FBC-B5DEB79B79FF}"/>
              </a:ext>
            </a:extLst>
          </p:cNvPr>
          <p:cNvGrpSpPr/>
          <p:nvPr userDrawn="1"/>
        </p:nvGrpSpPr>
        <p:grpSpPr>
          <a:xfrm>
            <a:off x="-12012" y="-26696"/>
            <a:ext cx="7025465" cy="11467271"/>
            <a:chOff x="-12715" y="-12715"/>
            <a:chExt cx="7434968" cy="5461207"/>
          </a:xfrm>
        </p:grpSpPr>
        <p:sp>
          <p:nvSpPr>
            <p:cNvPr id="27" name="Freeform: Shape 26">
              <a:extLst>
                <a:ext uri="{FF2B5EF4-FFF2-40B4-BE49-F238E27FC236}">
                  <a16:creationId xmlns:a16="http://schemas.microsoft.com/office/drawing/2014/main" id="{3ABFEE08-BDAB-436A-8715-2771DEA59886}"/>
                </a:ext>
              </a:extLst>
            </p:cNvPr>
            <p:cNvSpPr/>
            <p:nvPr/>
          </p:nvSpPr>
          <p:spPr>
            <a:xfrm>
              <a:off x="5931446" y="-12715"/>
              <a:ext cx="1207388" cy="1143841"/>
            </a:xfrm>
            <a:custGeom>
              <a:avLst/>
              <a:gdLst>
                <a:gd name="connsiteX0" fmla="*/ 1194684 w 1207387"/>
                <a:gd name="connsiteY0" fmla="*/ 12715 h 1143841"/>
                <a:gd name="connsiteX1" fmla="*/ 754940 w 1207387"/>
                <a:gd name="connsiteY1" fmla="*/ 12715 h 1143841"/>
                <a:gd name="connsiteX2" fmla="*/ 332990 w 1207387"/>
                <a:gd name="connsiteY2" fmla="*/ 494399 h 1143841"/>
                <a:gd name="connsiteX3" fmla="*/ 12715 w 1207387"/>
                <a:gd name="connsiteY3" fmla="*/ 1140034 h 1143841"/>
                <a:gd name="connsiteX4" fmla="*/ 612596 w 1207387"/>
                <a:gd name="connsiteY4" fmla="*/ 686310 h 1143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7387" h="1143841">
                  <a:moveTo>
                    <a:pt x="1194684" y="12715"/>
                  </a:moveTo>
                  <a:lnTo>
                    <a:pt x="754940" y="12715"/>
                  </a:lnTo>
                  <a:lnTo>
                    <a:pt x="332990" y="494399"/>
                  </a:lnTo>
                  <a:lnTo>
                    <a:pt x="12715" y="1140034"/>
                  </a:lnTo>
                  <a:lnTo>
                    <a:pt x="612596" y="686310"/>
                  </a:lnTo>
                  <a:close/>
                </a:path>
              </a:pathLst>
            </a:custGeom>
            <a:gradFill>
              <a:gsLst>
                <a:gs pos="0">
                  <a:schemeClr val="bg2">
                    <a:alpha val="5000"/>
                  </a:schemeClr>
                </a:gs>
                <a:gs pos="100000">
                  <a:schemeClr val="bg2">
                    <a:alpha val="20000"/>
                  </a:schemeClr>
                </a:gs>
              </a:gsLst>
              <a:lin ang="3180000" scaled="0"/>
            </a:gradFill>
            <a:ln w="12705" cap="flat">
              <a:noFill/>
              <a:prstDash val="solid"/>
              <a:miter/>
            </a:ln>
          </p:spPr>
          <p:txBody>
            <a:bodyPr rtlCol="0" anchor="ctr"/>
            <a:lstStyle/>
            <a:p>
              <a:pPr rtl="0"/>
              <a:endParaRPr lang="en-GB" sz="621" noProof="0"/>
            </a:p>
          </p:txBody>
        </p:sp>
        <p:sp>
          <p:nvSpPr>
            <p:cNvPr id="28" name="Freeform: Shape 27">
              <a:extLst>
                <a:ext uri="{FF2B5EF4-FFF2-40B4-BE49-F238E27FC236}">
                  <a16:creationId xmlns:a16="http://schemas.microsoft.com/office/drawing/2014/main" id="{D531243B-A933-4192-BB4F-EFF38E129D30}"/>
                </a:ext>
              </a:extLst>
            </p:cNvPr>
            <p:cNvSpPr/>
            <p:nvPr/>
          </p:nvSpPr>
          <p:spPr>
            <a:xfrm>
              <a:off x="-12715" y="4607132"/>
              <a:ext cx="2071623" cy="635467"/>
            </a:xfrm>
            <a:custGeom>
              <a:avLst/>
              <a:gdLst>
                <a:gd name="connsiteX0" fmla="*/ 2061461 w 2071623"/>
                <a:gd name="connsiteY0" fmla="*/ 12715 h 635467"/>
                <a:gd name="connsiteX1" fmla="*/ 2061461 w 2071623"/>
                <a:gd name="connsiteY1" fmla="*/ 12715 h 635467"/>
                <a:gd name="connsiteX2" fmla="*/ 1307797 w 2071623"/>
                <a:gd name="connsiteY2" fmla="*/ 13986 h 635467"/>
                <a:gd name="connsiteX3" fmla="*/ 12715 w 2071623"/>
                <a:gd name="connsiteY3" fmla="*/ 294862 h 635467"/>
                <a:gd name="connsiteX4" fmla="*/ 12715 w 2071623"/>
                <a:gd name="connsiteY4" fmla="*/ 629118 h 635467"/>
                <a:gd name="connsiteX5" fmla="*/ 1415827 w 2071623"/>
                <a:gd name="connsiteY5" fmla="*/ 335532 h 6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1623" h="635467">
                  <a:moveTo>
                    <a:pt x="2061461" y="12715"/>
                  </a:moveTo>
                  <a:lnTo>
                    <a:pt x="2061461" y="12715"/>
                  </a:lnTo>
                  <a:lnTo>
                    <a:pt x="1307797" y="13986"/>
                  </a:lnTo>
                  <a:lnTo>
                    <a:pt x="12715" y="294862"/>
                  </a:lnTo>
                  <a:lnTo>
                    <a:pt x="12715" y="629118"/>
                  </a:lnTo>
                  <a:lnTo>
                    <a:pt x="1415827" y="335532"/>
                  </a:lnTo>
                  <a:close/>
                </a:path>
              </a:pathLst>
            </a:custGeom>
            <a:gradFill>
              <a:gsLst>
                <a:gs pos="0">
                  <a:schemeClr val="tx1">
                    <a:alpha val="5000"/>
                  </a:schemeClr>
                </a:gs>
                <a:gs pos="100000">
                  <a:schemeClr val="tx1">
                    <a:alpha val="20000"/>
                  </a:schemeClr>
                </a:gs>
              </a:gsLst>
              <a:lin ang="9840000" scaled="0"/>
            </a:gradFill>
            <a:ln w="12705" cap="flat">
              <a:noFill/>
              <a:prstDash val="solid"/>
              <a:miter/>
            </a:ln>
          </p:spPr>
          <p:txBody>
            <a:bodyPr rtlCol="0" anchor="ctr"/>
            <a:lstStyle/>
            <a:p>
              <a:pPr rtl="0"/>
              <a:endParaRPr lang="en-GB" sz="621" noProof="0"/>
            </a:p>
          </p:txBody>
        </p:sp>
        <p:sp>
          <p:nvSpPr>
            <p:cNvPr id="29" name="Freeform: Shape 28">
              <a:extLst>
                <a:ext uri="{FF2B5EF4-FFF2-40B4-BE49-F238E27FC236}">
                  <a16:creationId xmlns:a16="http://schemas.microsoft.com/office/drawing/2014/main" id="{7CC150B5-FCB4-44F6-ADC0-AC468D799473}"/>
                </a:ext>
              </a:extLst>
            </p:cNvPr>
            <p:cNvSpPr/>
            <p:nvPr/>
          </p:nvSpPr>
          <p:spPr>
            <a:xfrm>
              <a:off x="-12715" y="4546128"/>
              <a:ext cx="2287682" cy="902364"/>
            </a:xfrm>
            <a:custGeom>
              <a:avLst/>
              <a:gdLst>
                <a:gd name="connsiteX0" fmla="*/ 12715 w 2287682"/>
                <a:gd name="connsiteY0" fmla="*/ 898556 h 902363"/>
                <a:gd name="connsiteX1" fmla="*/ 2283875 w 2287682"/>
                <a:gd name="connsiteY1" fmla="*/ 415601 h 902363"/>
                <a:gd name="connsiteX2" fmla="*/ 2198722 w 2287682"/>
                <a:gd name="connsiteY2" fmla="*/ 12715 h 902363"/>
                <a:gd name="connsiteX3" fmla="*/ 12715 w 2287682"/>
                <a:gd name="connsiteY3" fmla="*/ 477877 h 902363"/>
              </a:gdLst>
              <a:ahLst/>
              <a:cxnLst>
                <a:cxn ang="0">
                  <a:pos x="connsiteX0" y="connsiteY0"/>
                </a:cxn>
                <a:cxn ang="0">
                  <a:pos x="connsiteX1" y="connsiteY1"/>
                </a:cxn>
                <a:cxn ang="0">
                  <a:pos x="connsiteX2" y="connsiteY2"/>
                </a:cxn>
                <a:cxn ang="0">
                  <a:pos x="connsiteX3" y="connsiteY3"/>
                </a:cxn>
              </a:cxnLst>
              <a:rect l="l" t="t" r="r" b="b"/>
              <a:pathLst>
                <a:path w="2287682" h="902363">
                  <a:moveTo>
                    <a:pt x="12715" y="898556"/>
                  </a:moveTo>
                  <a:lnTo>
                    <a:pt x="2283875" y="415601"/>
                  </a:lnTo>
                  <a:lnTo>
                    <a:pt x="2198722" y="12715"/>
                  </a:lnTo>
                  <a:lnTo>
                    <a:pt x="12715" y="477877"/>
                  </a:lnTo>
                  <a:close/>
                </a:path>
              </a:pathLst>
            </a:custGeom>
            <a:blipFill>
              <a:blip r:embed="rId2"/>
              <a:srcRect/>
              <a:stretch>
                <a:fillRect l="-71085" t="19266" r="1773" b="-35681"/>
              </a:stretch>
            </a:blipFill>
            <a:ln w="12705" cap="flat">
              <a:noFill/>
              <a:prstDash val="solid"/>
              <a:miter/>
            </a:ln>
          </p:spPr>
          <p:txBody>
            <a:bodyPr rtlCol="0" anchor="ctr"/>
            <a:lstStyle/>
            <a:p>
              <a:pPr rtl="0"/>
              <a:endParaRPr lang="en-GB" sz="621" noProof="0"/>
            </a:p>
          </p:txBody>
        </p:sp>
        <p:sp>
          <p:nvSpPr>
            <p:cNvPr id="30" name="Freeform: Shape 29">
              <a:extLst>
                <a:ext uri="{FF2B5EF4-FFF2-40B4-BE49-F238E27FC236}">
                  <a16:creationId xmlns:a16="http://schemas.microsoft.com/office/drawing/2014/main" id="{D7552086-05A4-4DA9-B933-0A4B24B140B9}"/>
                </a:ext>
              </a:extLst>
            </p:cNvPr>
            <p:cNvSpPr/>
            <p:nvPr/>
          </p:nvSpPr>
          <p:spPr>
            <a:xfrm>
              <a:off x="5820875" y="-12715"/>
              <a:ext cx="1601378" cy="1461575"/>
            </a:xfrm>
            <a:custGeom>
              <a:avLst/>
              <a:gdLst>
                <a:gd name="connsiteX0" fmla="*/ 1047256 w 1601377"/>
                <a:gd name="connsiteY0" fmla="*/ 12715 h 1461574"/>
                <a:gd name="connsiteX1" fmla="*/ 12715 w 1601377"/>
                <a:gd name="connsiteY1" fmla="*/ 1181975 h 1461574"/>
                <a:gd name="connsiteX2" fmla="*/ 321552 w 1601377"/>
                <a:gd name="connsiteY2" fmla="*/ 1455226 h 1461574"/>
                <a:gd name="connsiteX3" fmla="*/ 1597570 w 1601377"/>
                <a:gd name="connsiteY3" fmla="*/ 12715 h 1461574"/>
              </a:gdLst>
              <a:ahLst/>
              <a:cxnLst>
                <a:cxn ang="0">
                  <a:pos x="connsiteX0" y="connsiteY0"/>
                </a:cxn>
                <a:cxn ang="0">
                  <a:pos x="connsiteX1" y="connsiteY1"/>
                </a:cxn>
                <a:cxn ang="0">
                  <a:pos x="connsiteX2" y="connsiteY2"/>
                </a:cxn>
                <a:cxn ang="0">
                  <a:pos x="connsiteX3" y="connsiteY3"/>
                </a:cxn>
              </a:cxnLst>
              <a:rect l="l" t="t" r="r" b="b"/>
              <a:pathLst>
                <a:path w="1601377" h="1461574">
                  <a:moveTo>
                    <a:pt x="1047256" y="12715"/>
                  </a:moveTo>
                  <a:lnTo>
                    <a:pt x="12715" y="1181975"/>
                  </a:lnTo>
                  <a:lnTo>
                    <a:pt x="321552" y="1455226"/>
                  </a:lnTo>
                  <a:lnTo>
                    <a:pt x="1597570" y="12715"/>
                  </a:lnTo>
                  <a:close/>
                </a:path>
              </a:pathLst>
            </a:custGeom>
            <a:blipFill>
              <a:blip r:embed="rId3"/>
              <a:srcRect/>
              <a:stretch>
                <a:fillRect l="9984" t="-142507" r="-99566" b="9279"/>
              </a:stretch>
            </a:blipFill>
            <a:ln w="12705" cap="flat">
              <a:noFill/>
              <a:prstDash val="solid"/>
              <a:miter/>
            </a:ln>
          </p:spPr>
          <p:txBody>
            <a:bodyPr rtlCol="0" anchor="ctr"/>
            <a:lstStyle/>
            <a:p>
              <a:pPr rtl="0"/>
              <a:endParaRPr lang="en-GB" sz="621" noProof="0"/>
            </a:p>
          </p:txBody>
        </p:sp>
      </p:grpSp>
      <p:sp>
        <p:nvSpPr>
          <p:cNvPr id="7" name="Title 6">
            <a:extLst>
              <a:ext uri="{FF2B5EF4-FFF2-40B4-BE49-F238E27FC236}">
                <a16:creationId xmlns:a16="http://schemas.microsoft.com/office/drawing/2014/main" id="{B3E6E898-94D1-4811-B538-34042349F418}"/>
              </a:ext>
            </a:extLst>
          </p:cNvPr>
          <p:cNvSpPr>
            <a:spLocks noGrp="1"/>
          </p:cNvSpPr>
          <p:nvPr>
            <p:ph type="title"/>
          </p:nvPr>
        </p:nvSpPr>
        <p:spPr>
          <a:xfrm rot="21180000">
            <a:off x="272582" y="744355"/>
            <a:ext cx="4149333" cy="2783375"/>
          </a:xfrm>
        </p:spPr>
        <p:txBody>
          <a:bodyPr vert="horz" lIns="91440" tIns="45720" rIns="91440" bIns="45720" rtlCol="0" anchor="ctr">
            <a:normAutofit/>
          </a:bodyPr>
          <a:lstStyle>
            <a:lvl1pPr>
              <a:defRPr lang="en-US">
                <a:solidFill>
                  <a:schemeClr val="bg1"/>
                </a:solidFill>
              </a:defRPr>
            </a:lvl1pPr>
          </a:lstStyle>
          <a:p>
            <a:pPr lvl="0" rtl="0"/>
            <a:r>
              <a:rPr lang="en-US" noProof="0"/>
              <a:t>Click to edit Master title style</a:t>
            </a:r>
            <a:endParaRPr lang="en-GB" noProof="0"/>
          </a:p>
        </p:txBody>
      </p:sp>
    </p:spTree>
    <p:extLst>
      <p:ext uri="{BB962C8B-B14F-4D97-AF65-F5344CB8AC3E}">
        <p14:creationId xmlns:p14="http://schemas.microsoft.com/office/powerpoint/2010/main" val="22402387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grpSp>
        <p:nvGrpSpPr>
          <p:cNvPr id="31" name="Graphic 16">
            <a:extLst>
              <a:ext uri="{FF2B5EF4-FFF2-40B4-BE49-F238E27FC236}">
                <a16:creationId xmlns:a16="http://schemas.microsoft.com/office/drawing/2014/main" id="{04D9C911-2689-4654-846F-42D821A0ED90}"/>
              </a:ext>
            </a:extLst>
          </p:cNvPr>
          <p:cNvGrpSpPr/>
          <p:nvPr userDrawn="1"/>
        </p:nvGrpSpPr>
        <p:grpSpPr>
          <a:xfrm>
            <a:off x="10358783" y="11923175"/>
            <a:ext cx="1166790" cy="2207277"/>
            <a:chOff x="5626893" y="3026568"/>
            <a:chExt cx="937260" cy="800760"/>
          </a:xfrm>
        </p:grpSpPr>
        <p:sp>
          <p:nvSpPr>
            <p:cNvPr id="32" name="Freeform: Shape 31">
              <a:extLst>
                <a:ext uri="{FF2B5EF4-FFF2-40B4-BE49-F238E27FC236}">
                  <a16:creationId xmlns:a16="http://schemas.microsoft.com/office/drawing/2014/main" id="{31B1C0F8-90EA-40CF-88EC-B856B993D47C}"/>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pPr rtl="0"/>
              <a:endParaRPr lang="en-GB" sz="621" noProof="0"/>
            </a:p>
          </p:txBody>
        </p:sp>
        <p:sp>
          <p:nvSpPr>
            <p:cNvPr id="33" name="Freeform: Shape 32">
              <a:extLst>
                <a:ext uri="{FF2B5EF4-FFF2-40B4-BE49-F238E27FC236}">
                  <a16:creationId xmlns:a16="http://schemas.microsoft.com/office/drawing/2014/main" id="{7CD2D369-AFE4-4EBA-B0ED-C0318E8F560E}"/>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pPr rtl="0"/>
              <a:endParaRPr lang="en-GB" sz="621" noProof="0"/>
            </a:p>
          </p:txBody>
        </p:sp>
      </p:grpSp>
      <p:sp>
        <p:nvSpPr>
          <p:cNvPr id="25" name="Graphic 23">
            <a:extLst>
              <a:ext uri="{FF2B5EF4-FFF2-40B4-BE49-F238E27FC236}">
                <a16:creationId xmlns:a16="http://schemas.microsoft.com/office/drawing/2014/main" id="{3817A1DD-06FF-4C7B-827F-06BEA646B2F1}"/>
              </a:ext>
            </a:extLst>
          </p:cNvPr>
          <p:cNvSpPr/>
          <p:nvPr/>
        </p:nvSpPr>
        <p:spPr>
          <a:xfrm>
            <a:off x="-23166" y="1089787"/>
            <a:ext cx="4340594" cy="2600353"/>
          </a:xfrm>
          <a:custGeom>
            <a:avLst/>
            <a:gdLst>
              <a:gd name="connsiteX0" fmla="*/ 3451384 w 3457575"/>
              <a:gd name="connsiteY0" fmla="*/ 842439 h 942975"/>
              <a:gd name="connsiteX1" fmla="*/ 3367564 w 3457575"/>
              <a:gd name="connsiteY1" fmla="*/ 44244 h 942975"/>
              <a:gd name="connsiteX2" fmla="*/ 7144 w 3457575"/>
              <a:gd name="connsiteY2" fmla="*/ 129969 h 942975"/>
              <a:gd name="connsiteX3" fmla="*/ 7144 w 3457575"/>
              <a:gd name="connsiteY3" fmla="*/ 936736 h 942975"/>
              <a:gd name="connsiteX4" fmla="*/ 3451384 w 3457575"/>
              <a:gd name="connsiteY4" fmla="*/ 842439 h 9429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7575" h="942975">
                <a:moveTo>
                  <a:pt x="3451384" y="842439"/>
                </a:moveTo>
                <a:lnTo>
                  <a:pt x="3367564" y="44244"/>
                </a:lnTo>
                <a:cubicBezTo>
                  <a:pt x="3367564" y="44244"/>
                  <a:pt x="2172176" y="-81486"/>
                  <a:pt x="7144" y="129969"/>
                </a:cubicBezTo>
                <a:lnTo>
                  <a:pt x="7144" y="936736"/>
                </a:lnTo>
                <a:cubicBezTo>
                  <a:pt x="1989296" y="739569"/>
                  <a:pt x="3451384" y="842439"/>
                  <a:pt x="3451384" y="842439"/>
                </a:cubicBezTo>
                <a:close/>
              </a:path>
            </a:pathLst>
          </a:custGeom>
          <a:gradFill flip="none" rotWithShape="1">
            <a:gsLst>
              <a:gs pos="0">
                <a:schemeClr val="accent2">
                  <a:alpha val="10000"/>
                </a:schemeClr>
              </a:gs>
              <a:gs pos="88000">
                <a:schemeClr val="accent2">
                  <a:alpha val="50000"/>
                </a:schemeClr>
              </a:gs>
            </a:gsLst>
            <a:lin ang="10800000" scaled="1"/>
            <a:tileRect/>
          </a:gradFill>
          <a:ln w="9525" cap="flat">
            <a:noFill/>
            <a:prstDash val="solid"/>
            <a:miter/>
          </a:ln>
        </p:spPr>
        <p:txBody>
          <a:bodyPr rtlCol="0" anchor="ctr"/>
          <a:lstStyle/>
          <a:p>
            <a:pPr rtl="0"/>
            <a:endParaRPr lang="en-GB" sz="621" noProof="0"/>
          </a:p>
        </p:txBody>
      </p:sp>
      <p:sp>
        <p:nvSpPr>
          <p:cNvPr id="4" name="Date Placeholder 3">
            <a:extLst>
              <a:ext uri="{FF2B5EF4-FFF2-40B4-BE49-F238E27FC236}">
                <a16:creationId xmlns:a16="http://schemas.microsoft.com/office/drawing/2014/main" id="{D63B35E6-B4C1-4260-8AE6-951819B05A7A}"/>
              </a:ext>
            </a:extLst>
          </p:cNvPr>
          <p:cNvSpPr>
            <a:spLocks noGrp="1"/>
          </p:cNvSpPr>
          <p:nvPr>
            <p:ph type="dt" sz="half" idx="10"/>
          </p:nvPr>
        </p:nvSpPr>
        <p:spPr/>
        <p:txBody>
          <a:bodyPr rtlCol="0"/>
          <a:lstStyle/>
          <a:p>
            <a:pPr rtl="0"/>
            <a:r>
              <a:rPr lang="en-GB" noProof="0"/>
              <a:t>MM.DD.20XX</a:t>
            </a:r>
          </a:p>
        </p:txBody>
      </p:sp>
      <p:sp>
        <p:nvSpPr>
          <p:cNvPr id="5" name="Footer Placeholder 4">
            <a:extLst>
              <a:ext uri="{FF2B5EF4-FFF2-40B4-BE49-F238E27FC236}">
                <a16:creationId xmlns:a16="http://schemas.microsoft.com/office/drawing/2014/main" id="{D7ABFBE1-B362-4274-B448-999C6340547A}"/>
              </a:ext>
            </a:extLst>
          </p:cNvPr>
          <p:cNvSpPr>
            <a:spLocks noGrp="1"/>
          </p:cNvSpPr>
          <p:nvPr>
            <p:ph type="ftr" sz="quarter" idx="11"/>
          </p:nvPr>
        </p:nvSpPr>
        <p:spPr/>
        <p:txBody>
          <a:bodyPr lIns="0" rtlCol="0"/>
          <a:lstStyle/>
          <a:p>
            <a:pPr rtl="0"/>
            <a:r>
              <a:rPr lang="en-GB" noProof="0"/>
              <a:t>ADD A FOOTER</a:t>
            </a:r>
          </a:p>
        </p:txBody>
      </p:sp>
      <p:sp>
        <p:nvSpPr>
          <p:cNvPr id="6" name="Slide Number Placeholder 5">
            <a:extLst>
              <a:ext uri="{FF2B5EF4-FFF2-40B4-BE49-F238E27FC236}">
                <a16:creationId xmlns:a16="http://schemas.microsoft.com/office/drawing/2014/main" id="{DEEE2D3F-1F8E-4C9F-BCD1-F9FFC39C8F40}"/>
              </a:ext>
            </a:extLst>
          </p:cNvPr>
          <p:cNvSpPr>
            <a:spLocks noGrp="1"/>
          </p:cNvSpPr>
          <p:nvPr>
            <p:ph type="sldNum" sz="quarter" idx="12"/>
          </p:nvPr>
        </p:nvSpPr>
        <p:spPr/>
        <p:txBody>
          <a:bodyPr rtlCol="0"/>
          <a:lstStyle/>
          <a:p>
            <a:pPr rtl="0"/>
            <a:fld id="{98C0CDE5-970C-4CC4-BF43-0DA127E73E82}" type="slidenum">
              <a:rPr lang="en-GB" noProof="0" smtClean="0"/>
              <a:t>‹#›</a:t>
            </a:fld>
            <a:endParaRPr lang="en-GB" noProof="0"/>
          </a:p>
        </p:txBody>
      </p:sp>
      <p:sp>
        <p:nvSpPr>
          <p:cNvPr id="8" name="Graphic 6">
            <a:extLst>
              <a:ext uri="{FF2B5EF4-FFF2-40B4-BE49-F238E27FC236}">
                <a16:creationId xmlns:a16="http://schemas.microsoft.com/office/drawing/2014/main" id="{0397A1D9-602E-4BC0-9119-818273B1D85A}"/>
              </a:ext>
            </a:extLst>
          </p:cNvPr>
          <p:cNvSpPr/>
          <p:nvPr/>
        </p:nvSpPr>
        <p:spPr>
          <a:xfrm>
            <a:off x="-24684" y="284002"/>
            <a:ext cx="4616241" cy="3428200"/>
          </a:xfrm>
          <a:custGeom>
            <a:avLst/>
            <a:gdLst>
              <a:gd name="connsiteX0" fmla="*/ 12607 w 4885312"/>
              <a:gd name="connsiteY0" fmla="*/ 1627544 h 1632656"/>
              <a:gd name="connsiteX1" fmla="*/ 4876404 w 4885312"/>
              <a:gd name="connsiteY1" fmla="*/ 1073201 h 1632656"/>
              <a:gd name="connsiteX2" fmla="*/ 4765029 w 4885312"/>
              <a:gd name="connsiteY2" fmla="*/ 12607 h 1632656"/>
              <a:gd name="connsiteX3" fmla="*/ 12607 w 4885312"/>
              <a:gd name="connsiteY3" fmla="*/ 554294 h 1632656"/>
            </a:gdLst>
            <a:ahLst/>
            <a:cxnLst>
              <a:cxn ang="0">
                <a:pos x="connsiteX0" y="connsiteY0"/>
              </a:cxn>
              <a:cxn ang="0">
                <a:pos x="connsiteX1" y="connsiteY1"/>
              </a:cxn>
              <a:cxn ang="0">
                <a:pos x="connsiteX2" y="connsiteY2"/>
              </a:cxn>
              <a:cxn ang="0">
                <a:pos x="connsiteX3" y="connsiteY3"/>
              </a:cxn>
            </a:cxnLst>
            <a:rect l="l" t="t" r="r" b="b"/>
            <a:pathLst>
              <a:path w="4885312" h="1632656">
                <a:moveTo>
                  <a:pt x="12607" y="1627544"/>
                </a:moveTo>
                <a:lnTo>
                  <a:pt x="4876404" y="1073201"/>
                </a:lnTo>
                <a:lnTo>
                  <a:pt x="4765029" y="12607"/>
                </a:lnTo>
                <a:lnTo>
                  <a:pt x="12607" y="554294"/>
                </a:lnTo>
                <a:close/>
              </a:path>
            </a:pathLst>
          </a:custGeom>
          <a:gradFill flip="none" rotWithShape="1">
            <a:gsLst>
              <a:gs pos="9000">
                <a:schemeClr val="accent1"/>
              </a:gs>
              <a:gs pos="100000">
                <a:schemeClr val="accent2"/>
              </a:gs>
            </a:gsLst>
            <a:lin ang="360000" scaled="0"/>
            <a:tileRect/>
          </a:gradFill>
          <a:ln w="12650" cap="flat">
            <a:noFill/>
            <a:prstDash val="solid"/>
            <a:miter/>
          </a:ln>
        </p:spPr>
        <p:txBody>
          <a:bodyPr rtlCol="0" anchor="ctr"/>
          <a:lstStyle/>
          <a:p>
            <a:pPr rtl="0"/>
            <a:endParaRPr lang="en-GB" sz="621" noProof="0"/>
          </a:p>
        </p:txBody>
      </p:sp>
      <p:grpSp>
        <p:nvGrpSpPr>
          <p:cNvPr id="26" name="Graphic 17">
            <a:extLst>
              <a:ext uri="{FF2B5EF4-FFF2-40B4-BE49-F238E27FC236}">
                <a16:creationId xmlns:a16="http://schemas.microsoft.com/office/drawing/2014/main" id="{E08C18DA-9AB7-44E9-9FBC-B5DEB79B79FF}"/>
              </a:ext>
            </a:extLst>
          </p:cNvPr>
          <p:cNvGrpSpPr/>
          <p:nvPr userDrawn="1"/>
        </p:nvGrpSpPr>
        <p:grpSpPr>
          <a:xfrm>
            <a:off x="-12012" y="-26696"/>
            <a:ext cx="7025465" cy="11467271"/>
            <a:chOff x="-12715" y="-12715"/>
            <a:chExt cx="7434968" cy="5461207"/>
          </a:xfrm>
        </p:grpSpPr>
        <p:sp>
          <p:nvSpPr>
            <p:cNvPr id="27" name="Freeform: Shape 26">
              <a:extLst>
                <a:ext uri="{FF2B5EF4-FFF2-40B4-BE49-F238E27FC236}">
                  <a16:creationId xmlns:a16="http://schemas.microsoft.com/office/drawing/2014/main" id="{3ABFEE08-BDAB-436A-8715-2771DEA59886}"/>
                </a:ext>
              </a:extLst>
            </p:cNvPr>
            <p:cNvSpPr/>
            <p:nvPr/>
          </p:nvSpPr>
          <p:spPr>
            <a:xfrm>
              <a:off x="5931446" y="-12715"/>
              <a:ext cx="1207388" cy="1143841"/>
            </a:xfrm>
            <a:custGeom>
              <a:avLst/>
              <a:gdLst>
                <a:gd name="connsiteX0" fmla="*/ 1194684 w 1207387"/>
                <a:gd name="connsiteY0" fmla="*/ 12715 h 1143841"/>
                <a:gd name="connsiteX1" fmla="*/ 754940 w 1207387"/>
                <a:gd name="connsiteY1" fmla="*/ 12715 h 1143841"/>
                <a:gd name="connsiteX2" fmla="*/ 332990 w 1207387"/>
                <a:gd name="connsiteY2" fmla="*/ 494399 h 1143841"/>
                <a:gd name="connsiteX3" fmla="*/ 12715 w 1207387"/>
                <a:gd name="connsiteY3" fmla="*/ 1140034 h 1143841"/>
                <a:gd name="connsiteX4" fmla="*/ 612596 w 1207387"/>
                <a:gd name="connsiteY4" fmla="*/ 686310 h 1143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7387" h="1143841">
                  <a:moveTo>
                    <a:pt x="1194684" y="12715"/>
                  </a:moveTo>
                  <a:lnTo>
                    <a:pt x="754940" y="12715"/>
                  </a:lnTo>
                  <a:lnTo>
                    <a:pt x="332990" y="494399"/>
                  </a:lnTo>
                  <a:lnTo>
                    <a:pt x="12715" y="1140034"/>
                  </a:lnTo>
                  <a:lnTo>
                    <a:pt x="612596" y="686310"/>
                  </a:lnTo>
                  <a:close/>
                </a:path>
              </a:pathLst>
            </a:custGeom>
            <a:gradFill>
              <a:gsLst>
                <a:gs pos="0">
                  <a:schemeClr val="bg2">
                    <a:alpha val="5000"/>
                  </a:schemeClr>
                </a:gs>
                <a:gs pos="100000">
                  <a:schemeClr val="bg2">
                    <a:alpha val="20000"/>
                  </a:schemeClr>
                </a:gs>
              </a:gsLst>
              <a:lin ang="3180000" scaled="0"/>
            </a:gradFill>
            <a:ln w="12705" cap="flat">
              <a:noFill/>
              <a:prstDash val="solid"/>
              <a:miter/>
            </a:ln>
          </p:spPr>
          <p:txBody>
            <a:bodyPr rtlCol="0" anchor="ctr"/>
            <a:lstStyle/>
            <a:p>
              <a:pPr rtl="0"/>
              <a:endParaRPr lang="en-GB" sz="621" noProof="0"/>
            </a:p>
          </p:txBody>
        </p:sp>
        <p:sp>
          <p:nvSpPr>
            <p:cNvPr id="28" name="Freeform: Shape 27">
              <a:extLst>
                <a:ext uri="{FF2B5EF4-FFF2-40B4-BE49-F238E27FC236}">
                  <a16:creationId xmlns:a16="http://schemas.microsoft.com/office/drawing/2014/main" id="{D531243B-A933-4192-BB4F-EFF38E129D30}"/>
                </a:ext>
              </a:extLst>
            </p:cNvPr>
            <p:cNvSpPr/>
            <p:nvPr/>
          </p:nvSpPr>
          <p:spPr>
            <a:xfrm>
              <a:off x="-12715" y="4607132"/>
              <a:ext cx="2071623" cy="635467"/>
            </a:xfrm>
            <a:custGeom>
              <a:avLst/>
              <a:gdLst>
                <a:gd name="connsiteX0" fmla="*/ 2061461 w 2071623"/>
                <a:gd name="connsiteY0" fmla="*/ 12715 h 635467"/>
                <a:gd name="connsiteX1" fmla="*/ 2061461 w 2071623"/>
                <a:gd name="connsiteY1" fmla="*/ 12715 h 635467"/>
                <a:gd name="connsiteX2" fmla="*/ 1307797 w 2071623"/>
                <a:gd name="connsiteY2" fmla="*/ 13986 h 635467"/>
                <a:gd name="connsiteX3" fmla="*/ 12715 w 2071623"/>
                <a:gd name="connsiteY3" fmla="*/ 294862 h 635467"/>
                <a:gd name="connsiteX4" fmla="*/ 12715 w 2071623"/>
                <a:gd name="connsiteY4" fmla="*/ 629118 h 635467"/>
                <a:gd name="connsiteX5" fmla="*/ 1415827 w 2071623"/>
                <a:gd name="connsiteY5" fmla="*/ 335532 h 6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1623" h="635467">
                  <a:moveTo>
                    <a:pt x="2061461" y="12715"/>
                  </a:moveTo>
                  <a:lnTo>
                    <a:pt x="2061461" y="12715"/>
                  </a:lnTo>
                  <a:lnTo>
                    <a:pt x="1307797" y="13986"/>
                  </a:lnTo>
                  <a:lnTo>
                    <a:pt x="12715" y="294862"/>
                  </a:lnTo>
                  <a:lnTo>
                    <a:pt x="12715" y="629118"/>
                  </a:lnTo>
                  <a:lnTo>
                    <a:pt x="1415827" y="335532"/>
                  </a:lnTo>
                  <a:close/>
                </a:path>
              </a:pathLst>
            </a:custGeom>
            <a:gradFill>
              <a:gsLst>
                <a:gs pos="0">
                  <a:schemeClr val="tx1">
                    <a:alpha val="5000"/>
                  </a:schemeClr>
                </a:gs>
                <a:gs pos="100000">
                  <a:schemeClr val="tx1">
                    <a:alpha val="20000"/>
                  </a:schemeClr>
                </a:gs>
              </a:gsLst>
              <a:lin ang="9840000" scaled="0"/>
            </a:gradFill>
            <a:ln w="12705" cap="flat">
              <a:noFill/>
              <a:prstDash val="solid"/>
              <a:miter/>
            </a:ln>
          </p:spPr>
          <p:txBody>
            <a:bodyPr rtlCol="0" anchor="ctr"/>
            <a:lstStyle/>
            <a:p>
              <a:pPr rtl="0"/>
              <a:endParaRPr lang="en-GB" sz="621" noProof="0"/>
            </a:p>
          </p:txBody>
        </p:sp>
        <p:sp>
          <p:nvSpPr>
            <p:cNvPr id="29" name="Freeform: Shape 28">
              <a:extLst>
                <a:ext uri="{FF2B5EF4-FFF2-40B4-BE49-F238E27FC236}">
                  <a16:creationId xmlns:a16="http://schemas.microsoft.com/office/drawing/2014/main" id="{7CC150B5-FCB4-44F6-ADC0-AC468D799473}"/>
                </a:ext>
              </a:extLst>
            </p:cNvPr>
            <p:cNvSpPr/>
            <p:nvPr/>
          </p:nvSpPr>
          <p:spPr>
            <a:xfrm>
              <a:off x="-12715" y="4546128"/>
              <a:ext cx="2287682" cy="902364"/>
            </a:xfrm>
            <a:custGeom>
              <a:avLst/>
              <a:gdLst>
                <a:gd name="connsiteX0" fmla="*/ 12715 w 2287682"/>
                <a:gd name="connsiteY0" fmla="*/ 898556 h 902363"/>
                <a:gd name="connsiteX1" fmla="*/ 2283875 w 2287682"/>
                <a:gd name="connsiteY1" fmla="*/ 415601 h 902363"/>
                <a:gd name="connsiteX2" fmla="*/ 2198722 w 2287682"/>
                <a:gd name="connsiteY2" fmla="*/ 12715 h 902363"/>
                <a:gd name="connsiteX3" fmla="*/ 12715 w 2287682"/>
                <a:gd name="connsiteY3" fmla="*/ 477877 h 902363"/>
              </a:gdLst>
              <a:ahLst/>
              <a:cxnLst>
                <a:cxn ang="0">
                  <a:pos x="connsiteX0" y="connsiteY0"/>
                </a:cxn>
                <a:cxn ang="0">
                  <a:pos x="connsiteX1" y="connsiteY1"/>
                </a:cxn>
                <a:cxn ang="0">
                  <a:pos x="connsiteX2" y="connsiteY2"/>
                </a:cxn>
                <a:cxn ang="0">
                  <a:pos x="connsiteX3" y="connsiteY3"/>
                </a:cxn>
              </a:cxnLst>
              <a:rect l="l" t="t" r="r" b="b"/>
              <a:pathLst>
                <a:path w="2287682" h="902363">
                  <a:moveTo>
                    <a:pt x="12715" y="898556"/>
                  </a:moveTo>
                  <a:lnTo>
                    <a:pt x="2283875" y="415601"/>
                  </a:lnTo>
                  <a:lnTo>
                    <a:pt x="2198722" y="12715"/>
                  </a:lnTo>
                  <a:lnTo>
                    <a:pt x="12715" y="477877"/>
                  </a:lnTo>
                  <a:close/>
                </a:path>
              </a:pathLst>
            </a:custGeom>
            <a:blipFill>
              <a:blip r:embed="rId2"/>
              <a:srcRect/>
              <a:stretch>
                <a:fillRect l="-71085" t="19266" r="1773" b="-35681"/>
              </a:stretch>
            </a:blipFill>
            <a:ln w="12705" cap="flat">
              <a:noFill/>
              <a:prstDash val="solid"/>
              <a:miter/>
            </a:ln>
          </p:spPr>
          <p:txBody>
            <a:bodyPr rtlCol="0" anchor="ctr"/>
            <a:lstStyle/>
            <a:p>
              <a:pPr rtl="0"/>
              <a:endParaRPr lang="en-GB" sz="621" noProof="0"/>
            </a:p>
          </p:txBody>
        </p:sp>
        <p:sp>
          <p:nvSpPr>
            <p:cNvPr id="30" name="Freeform: Shape 29">
              <a:extLst>
                <a:ext uri="{FF2B5EF4-FFF2-40B4-BE49-F238E27FC236}">
                  <a16:creationId xmlns:a16="http://schemas.microsoft.com/office/drawing/2014/main" id="{D7552086-05A4-4DA9-B933-0A4B24B140B9}"/>
                </a:ext>
              </a:extLst>
            </p:cNvPr>
            <p:cNvSpPr/>
            <p:nvPr/>
          </p:nvSpPr>
          <p:spPr>
            <a:xfrm>
              <a:off x="5820875" y="-12715"/>
              <a:ext cx="1601378" cy="1461575"/>
            </a:xfrm>
            <a:custGeom>
              <a:avLst/>
              <a:gdLst>
                <a:gd name="connsiteX0" fmla="*/ 1047256 w 1601377"/>
                <a:gd name="connsiteY0" fmla="*/ 12715 h 1461574"/>
                <a:gd name="connsiteX1" fmla="*/ 12715 w 1601377"/>
                <a:gd name="connsiteY1" fmla="*/ 1181975 h 1461574"/>
                <a:gd name="connsiteX2" fmla="*/ 321552 w 1601377"/>
                <a:gd name="connsiteY2" fmla="*/ 1455226 h 1461574"/>
                <a:gd name="connsiteX3" fmla="*/ 1597570 w 1601377"/>
                <a:gd name="connsiteY3" fmla="*/ 12715 h 1461574"/>
              </a:gdLst>
              <a:ahLst/>
              <a:cxnLst>
                <a:cxn ang="0">
                  <a:pos x="connsiteX0" y="connsiteY0"/>
                </a:cxn>
                <a:cxn ang="0">
                  <a:pos x="connsiteX1" y="connsiteY1"/>
                </a:cxn>
                <a:cxn ang="0">
                  <a:pos x="connsiteX2" y="connsiteY2"/>
                </a:cxn>
                <a:cxn ang="0">
                  <a:pos x="connsiteX3" y="connsiteY3"/>
                </a:cxn>
              </a:cxnLst>
              <a:rect l="l" t="t" r="r" b="b"/>
              <a:pathLst>
                <a:path w="1601377" h="1461574">
                  <a:moveTo>
                    <a:pt x="1047256" y="12715"/>
                  </a:moveTo>
                  <a:lnTo>
                    <a:pt x="12715" y="1181975"/>
                  </a:lnTo>
                  <a:lnTo>
                    <a:pt x="321552" y="1455226"/>
                  </a:lnTo>
                  <a:lnTo>
                    <a:pt x="1597570" y="12715"/>
                  </a:lnTo>
                  <a:close/>
                </a:path>
              </a:pathLst>
            </a:custGeom>
            <a:blipFill>
              <a:blip r:embed="rId3"/>
              <a:srcRect/>
              <a:stretch>
                <a:fillRect l="9984" t="-142507" r="-99566" b="9279"/>
              </a:stretch>
            </a:blipFill>
            <a:ln w="12705" cap="flat">
              <a:noFill/>
              <a:prstDash val="solid"/>
              <a:miter/>
            </a:ln>
          </p:spPr>
          <p:txBody>
            <a:bodyPr rtlCol="0" anchor="ctr"/>
            <a:lstStyle/>
            <a:p>
              <a:pPr rtl="0"/>
              <a:endParaRPr lang="en-GB" sz="621" noProof="0"/>
            </a:p>
          </p:txBody>
        </p:sp>
      </p:grpSp>
      <p:sp>
        <p:nvSpPr>
          <p:cNvPr id="7" name="Title 6">
            <a:extLst>
              <a:ext uri="{FF2B5EF4-FFF2-40B4-BE49-F238E27FC236}">
                <a16:creationId xmlns:a16="http://schemas.microsoft.com/office/drawing/2014/main" id="{B3E6E898-94D1-4811-B538-34042349F418}"/>
              </a:ext>
            </a:extLst>
          </p:cNvPr>
          <p:cNvSpPr>
            <a:spLocks noGrp="1"/>
          </p:cNvSpPr>
          <p:nvPr>
            <p:ph type="title"/>
          </p:nvPr>
        </p:nvSpPr>
        <p:spPr>
          <a:xfrm rot="21180000">
            <a:off x="272582" y="744355"/>
            <a:ext cx="4149333" cy="2783375"/>
          </a:xfrm>
        </p:spPr>
        <p:txBody>
          <a:bodyPr vert="horz" lIns="91440" tIns="45720" rIns="91440" bIns="45720" rtlCol="0" anchor="ctr">
            <a:normAutofit/>
          </a:bodyPr>
          <a:lstStyle>
            <a:lvl1pPr>
              <a:defRPr lang="en-US">
                <a:solidFill>
                  <a:schemeClr val="bg1"/>
                </a:solidFill>
              </a:defRPr>
            </a:lvl1pPr>
          </a:lstStyle>
          <a:p>
            <a:pPr lvl="0"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DA29EA0-54CE-44CE-A619-B63EB6AA2D12}"/>
              </a:ext>
            </a:extLst>
          </p:cNvPr>
          <p:cNvSpPr>
            <a:spLocks noGrp="1"/>
          </p:cNvSpPr>
          <p:nvPr>
            <p:ph type="body" sz="quarter" idx="13"/>
          </p:nvPr>
        </p:nvSpPr>
        <p:spPr>
          <a:xfrm>
            <a:off x="1364887" y="4983268"/>
            <a:ext cx="8790721" cy="4433678"/>
          </a:xfrm>
        </p:spPr>
        <p:txBody>
          <a:bodyPr rtlCol="0" anchor="ctr">
            <a:normAutofit/>
          </a:bodyPr>
          <a:lstStyle>
            <a:lvl1pPr marL="0" indent="0" algn="ctr">
              <a:buNone/>
              <a:defRPr sz="2069"/>
            </a:lvl1pPr>
            <a:lvl2pPr marL="157707" indent="0">
              <a:buNone/>
              <a:defRPr/>
            </a:lvl2pPr>
          </a:lstStyle>
          <a:p>
            <a:pPr lvl="0" rtl="0"/>
            <a:r>
              <a:rPr lang="en-US" noProof="0"/>
              <a:t>Click to edit Master text styles</a:t>
            </a:r>
          </a:p>
        </p:txBody>
      </p:sp>
    </p:spTree>
    <p:extLst>
      <p:ext uri="{BB962C8B-B14F-4D97-AF65-F5344CB8AC3E}">
        <p14:creationId xmlns:p14="http://schemas.microsoft.com/office/powerpoint/2010/main" val="122552653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grpSp>
        <p:nvGrpSpPr>
          <p:cNvPr id="31" name="Graphic 16">
            <a:extLst>
              <a:ext uri="{FF2B5EF4-FFF2-40B4-BE49-F238E27FC236}">
                <a16:creationId xmlns:a16="http://schemas.microsoft.com/office/drawing/2014/main" id="{04D9C911-2689-4654-846F-42D821A0ED90}"/>
              </a:ext>
            </a:extLst>
          </p:cNvPr>
          <p:cNvGrpSpPr/>
          <p:nvPr userDrawn="1"/>
        </p:nvGrpSpPr>
        <p:grpSpPr>
          <a:xfrm>
            <a:off x="10358783" y="11923175"/>
            <a:ext cx="1166790" cy="2207277"/>
            <a:chOff x="5626893" y="3026568"/>
            <a:chExt cx="937260" cy="800760"/>
          </a:xfrm>
        </p:grpSpPr>
        <p:sp>
          <p:nvSpPr>
            <p:cNvPr id="32" name="Freeform: Shape 31">
              <a:extLst>
                <a:ext uri="{FF2B5EF4-FFF2-40B4-BE49-F238E27FC236}">
                  <a16:creationId xmlns:a16="http://schemas.microsoft.com/office/drawing/2014/main" id="{31B1C0F8-90EA-40CF-88EC-B856B993D47C}"/>
                </a:ext>
              </a:extLst>
            </p:cNvPr>
            <p:cNvSpPr/>
            <p:nvPr/>
          </p:nvSpPr>
          <p:spPr>
            <a:xfrm>
              <a:off x="5640228" y="3236778"/>
              <a:ext cx="923925" cy="590550"/>
            </a:xfrm>
            <a:custGeom>
              <a:avLst/>
              <a:gdLst>
                <a:gd name="connsiteX0" fmla="*/ 7144 w 923925"/>
                <a:gd name="connsiteY0" fmla="*/ 430346 h 590550"/>
                <a:gd name="connsiteX1" fmla="*/ 918686 w 923925"/>
                <a:gd name="connsiteY1" fmla="*/ 586556 h 590550"/>
                <a:gd name="connsiteX2" fmla="*/ 918686 w 923925"/>
                <a:gd name="connsiteY2" fmla="*/ 116021 h 590550"/>
                <a:gd name="connsiteX3" fmla="*/ 160496 w 923925"/>
                <a:gd name="connsiteY3" fmla="*/ 7436 h 590550"/>
                <a:gd name="connsiteX4" fmla="*/ 7144 w 923925"/>
                <a:gd name="connsiteY4" fmla="*/ 430346 h 590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3925" h="590550">
                  <a:moveTo>
                    <a:pt x="7144" y="430346"/>
                  </a:moveTo>
                  <a:cubicBezTo>
                    <a:pt x="7144" y="430346"/>
                    <a:pt x="537686" y="462731"/>
                    <a:pt x="918686" y="586556"/>
                  </a:cubicBezTo>
                  <a:lnTo>
                    <a:pt x="918686" y="116021"/>
                  </a:lnTo>
                  <a:cubicBezTo>
                    <a:pt x="491966" y="-3994"/>
                    <a:pt x="160496" y="7436"/>
                    <a:pt x="160496" y="7436"/>
                  </a:cubicBezTo>
                  <a:lnTo>
                    <a:pt x="7144" y="430346"/>
                  </a:lnTo>
                  <a:close/>
                </a:path>
              </a:pathLst>
            </a:custGeom>
            <a:gradFill flip="none" rotWithShape="1">
              <a:gsLst>
                <a:gs pos="3000">
                  <a:schemeClr val="accent3">
                    <a:alpha val="6000"/>
                  </a:schemeClr>
                </a:gs>
                <a:gs pos="100000">
                  <a:schemeClr val="accent3">
                    <a:alpha val="50000"/>
                  </a:schemeClr>
                </a:gs>
              </a:gsLst>
              <a:lin ang="0" scaled="1"/>
              <a:tileRect/>
            </a:gradFill>
            <a:ln w="9525" cap="flat">
              <a:noFill/>
              <a:prstDash val="solid"/>
              <a:miter/>
            </a:ln>
          </p:spPr>
          <p:txBody>
            <a:bodyPr rtlCol="0" anchor="ctr"/>
            <a:lstStyle/>
            <a:p>
              <a:pPr rtl="0"/>
              <a:endParaRPr lang="en-GB" sz="621" noProof="0"/>
            </a:p>
          </p:txBody>
        </p:sp>
        <p:sp>
          <p:nvSpPr>
            <p:cNvPr id="33" name="Freeform: Shape 32">
              <a:extLst>
                <a:ext uri="{FF2B5EF4-FFF2-40B4-BE49-F238E27FC236}">
                  <a16:creationId xmlns:a16="http://schemas.microsoft.com/office/drawing/2014/main" id="{7CD2D369-AFE4-4EBA-B0ED-C0318E8F560E}"/>
                </a:ext>
              </a:extLst>
            </p:cNvPr>
            <p:cNvSpPr/>
            <p:nvPr/>
          </p:nvSpPr>
          <p:spPr>
            <a:xfrm>
              <a:off x="5626893" y="3026568"/>
              <a:ext cx="933450" cy="771525"/>
            </a:xfrm>
            <a:custGeom>
              <a:avLst/>
              <a:gdLst>
                <a:gd name="connsiteX0" fmla="*/ 932021 w 933450"/>
                <a:gd name="connsiteY0" fmla="*/ 289084 h 771525"/>
                <a:gd name="connsiteX1" fmla="*/ 160496 w 933450"/>
                <a:gd name="connsiteY1" fmla="*/ 7144 h 771525"/>
                <a:gd name="connsiteX2" fmla="*/ 7144 w 933450"/>
                <a:gd name="connsiteY2" fmla="*/ 429101 h 771525"/>
                <a:gd name="connsiteX3" fmla="*/ 932021 w 933450"/>
                <a:gd name="connsiteY3" fmla="*/ 767239 h 771525"/>
              </a:gdLst>
              <a:ahLst/>
              <a:cxnLst>
                <a:cxn ang="0">
                  <a:pos x="connsiteX0" y="connsiteY0"/>
                </a:cxn>
                <a:cxn ang="0">
                  <a:pos x="connsiteX1" y="connsiteY1"/>
                </a:cxn>
                <a:cxn ang="0">
                  <a:pos x="connsiteX2" y="connsiteY2"/>
                </a:cxn>
                <a:cxn ang="0">
                  <a:pos x="connsiteX3" y="connsiteY3"/>
                </a:cxn>
              </a:cxnLst>
              <a:rect l="l" t="t" r="r" b="b"/>
              <a:pathLst>
                <a:path w="933450" h="771525">
                  <a:moveTo>
                    <a:pt x="932021" y="289084"/>
                  </a:moveTo>
                  <a:lnTo>
                    <a:pt x="160496" y="7144"/>
                  </a:lnTo>
                  <a:lnTo>
                    <a:pt x="7144" y="429101"/>
                  </a:lnTo>
                  <a:lnTo>
                    <a:pt x="932021" y="767239"/>
                  </a:lnTo>
                  <a:close/>
                </a:path>
              </a:pathLst>
            </a:custGeom>
            <a:gradFill flip="none" rotWithShape="1">
              <a:gsLst>
                <a:gs pos="3000">
                  <a:schemeClr val="accent3"/>
                </a:gs>
                <a:gs pos="100000">
                  <a:schemeClr val="accent6"/>
                </a:gs>
              </a:gsLst>
              <a:lin ang="0" scaled="1"/>
              <a:tileRect/>
            </a:gradFill>
            <a:ln w="9525" cap="flat">
              <a:noFill/>
              <a:prstDash val="solid"/>
              <a:miter/>
            </a:ln>
          </p:spPr>
          <p:txBody>
            <a:bodyPr rtlCol="0" anchor="ctr"/>
            <a:lstStyle/>
            <a:p>
              <a:pPr rtl="0"/>
              <a:endParaRPr lang="en-GB" sz="621" noProof="0"/>
            </a:p>
          </p:txBody>
        </p:sp>
      </p:grpSp>
      <p:sp>
        <p:nvSpPr>
          <p:cNvPr id="4" name="Date Placeholder 3">
            <a:extLst>
              <a:ext uri="{FF2B5EF4-FFF2-40B4-BE49-F238E27FC236}">
                <a16:creationId xmlns:a16="http://schemas.microsoft.com/office/drawing/2014/main" id="{D63B35E6-B4C1-4260-8AE6-951819B05A7A}"/>
              </a:ext>
            </a:extLst>
          </p:cNvPr>
          <p:cNvSpPr>
            <a:spLocks noGrp="1"/>
          </p:cNvSpPr>
          <p:nvPr>
            <p:ph type="dt" sz="half" idx="10"/>
          </p:nvPr>
        </p:nvSpPr>
        <p:spPr/>
        <p:txBody>
          <a:bodyPr rtlCol="0"/>
          <a:lstStyle/>
          <a:p>
            <a:pPr rtl="0"/>
            <a:r>
              <a:rPr lang="en-GB" noProof="0"/>
              <a:t>MM.DD.20XX</a:t>
            </a:r>
          </a:p>
        </p:txBody>
      </p:sp>
      <p:sp>
        <p:nvSpPr>
          <p:cNvPr id="5" name="Footer Placeholder 4">
            <a:extLst>
              <a:ext uri="{FF2B5EF4-FFF2-40B4-BE49-F238E27FC236}">
                <a16:creationId xmlns:a16="http://schemas.microsoft.com/office/drawing/2014/main" id="{D7ABFBE1-B362-4274-B448-999C6340547A}"/>
              </a:ext>
            </a:extLst>
          </p:cNvPr>
          <p:cNvSpPr>
            <a:spLocks noGrp="1"/>
          </p:cNvSpPr>
          <p:nvPr>
            <p:ph type="ftr" sz="quarter" idx="11"/>
          </p:nvPr>
        </p:nvSpPr>
        <p:spPr/>
        <p:txBody>
          <a:bodyPr lIns="0" rtlCol="0"/>
          <a:lstStyle/>
          <a:p>
            <a:pPr rtl="0"/>
            <a:r>
              <a:rPr lang="en-GB" noProof="0"/>
              <a:t>ADD A FOOTER</a:t>
            </a:r>
          </a:p>
        </p:txBody>
      </p:sp>
      <p:sp>
        <p:nvSpPr>
          <p:cNvPr id="6" name="Slide Number Placeholder 5">
            <a:extLst>
              <a:ext uri="{FF2B5EF4-FFF2-40B4-BE49-F238E27FC236}">
                <a16:creationId xmlns:a16="http://schemas.microsoft.com/office/drawing/2014/main" id="{DEEE2D3F-1F8E-4C9F-BCD1-F9FFC39C8F40}"/>
              </a:ext>
            </a:extLst>
          </p:cNvPr>
          <p:cNvSpPr>
            <a:spLocks noGrp="1"/>
          </p:cNvSpPr>
          <p:nvPr>
            <p:ph type="sldNum" sz="quarter" idx="12"/>
          </p:nvPr>
        </p:nvSpPr>
        <p:spPr/>
        <p:txBody>
          <a:bodyPr rtlCol="0"/>
          <a:lstStyle/>
          <a:p>
            <a:pPr rtl="0"/>
            <a:fld id="{98C0CDE5-970C-4CC4-BF43-0DA127E73E82}" type="slidenum">
              <a:rPr lang="en-GB" noProof="0" smtClean="0"/>
              <a:t>‹#›</a:t>
            </a:fld>
            <a:endParaRPr lang="en-GB" noProof="0"/>
          </a:p>
        </p:txBody>
      </p:sp>
      <p:grpSp>
        <p:nvGrpSpPr>
          <p:cNvPr id="26" name="Graphic 17">
            <a:extLst>
              <a:ext uri="{FF2B5EF4-FFF2-40B4-BE49-F238E27FC236}">
                <a16:creationId xmlns:a16="http://schemas.microsoft.com/office/drawing/2014/main" id="{E08C18DA-9AB7-44E9-9FBC-B5DEB79B79FF}"/>
              </a:ext>
            </a:extLst>
          </p:cNvPr>
          <p:cNvGrpSpPr/>
          <p:nvPr userDrawn="1"/>
        </p:nvGrpSpPr>
        <p:grpSpPr>
          <a:xfrm>
            <a:off x="-12012" y="-26696"/>
            <a:ext cx="7025465" cy="11467271"/>
            <a:chOff x="-12715" y="-12715"/>
            <a:chExt cx="7434968" cy="5461207"/>
          </a:xfrm>
        </p:grpSpPr>
        <p:sp>
          <p:nvSpPr>
            <p:cNvPr id="27" name="Freeform: Shape 26">
              <a:extLst>
                <a:ext uri="{FF2B5EF4-FFF2-40B4-BE49-F238E27FC236}">
                  <a16:creationId xmlns:a16="http://schemas.microsoft.com/office/drawing/2014/main" id="{3ABFEE08-BDAB-436A-8715-2771DEA59886}"/>
                </a:ext>
              </a:extLst>
            </p:cNvPr>
            <p:cNvSpPr/>
            <p:nvPr/>
          </p:nvSpPr>
          <p:spPr>
            <a:xfrm>
              <a:off x="5931446" y="-12715"/>
              <a:ext cx="1207388" cy="1143841"/>
            </a:xfrm>
            <a:custGeom>
              <a:avLst/>
              <a:gdLst>
                <a:gd name="connsiteX0" fmla="*/ 1194684 w 1207387"/>
                <a:gd name="connsiteY0" fmla="*/ 12715 h 1143841"/>
                <a:gd name="connsiteX1" fmla="*/ 754940 w 1207387"/>
                <a:gd name="connsiteY1" fmla="*/ 12715 h 1143841"/>
                <a:gd name="connsiteX2" fmla="*/ 332990 w 1207387"/>
                <a:gd name="connsiteY2" fmla="*/ 494399 h 1143841"/>
                <a:gd name="connsiteX3" fmla="*/ 12715 w 1207387"/>
                <a:gd name="connsiteY3" fmla="*/ 1140034 h 1143841"/>
                <a:gd name="connsiteX4" fmla="*/ 612596 w 1207387"/>
                <a:gd name="connsiteY4" fmla="*/ 686310 h 1143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7387" h="1143841">
                  <a:moveTo>
                    <a:pt x="1194684" y="12715"/>
                  </a:moveTo>
                  <a:lnTo>
                    <a:pt x="754940" y="12715"/>
                  </a:lnTo>
                  <a:lnTo>
                    <a:pt x="332990" y="494399"/>
                  </a:lnTo>
                  <a:lnTo>
                    <a:pt x="12715" y="1140034"/>
                  </a:lnTo>
                  <a:lnTo>
                    <a:pt x="612596" y="686310"/>
                  </a:lnTo>
                  <a:close/>
                </a:path>
              </a:pathLst>
            </a:custGeom>
            <a:gradFill>
              <a:gsLst>
                <a:gs pos="0">
                  <a:schemeClr val="bg2">
                    <a:alpha val="5000"/>
                  </a:schemeClr>
                </a:gs>
                <a:gs pos="100000">
                  <a:schemeClr val="bg2">
                    <a:alpha val="20000"/>
                  </a:schemeClr>
                </a:gs>
              </a:gsLst>
              <a:lin ang="3180000" scaled="0"/>
            </a:gradFill>
            <a:ln w="12705" cap="flat">
              <a:noFill/>
              <a:prstDash val="solid"/>
              <a:miter/>
            </a:ln>
          </p:spPr>
          <p:txBody>
            <a:bodyPr rtlCol="0" anchor="ctr"/>
            <a:lstStyle/>
            <a:p>
              <a:pPr rtl="0"/>
              <a:endParaRPr lang="en-GB" sz="621" noProof="0"/>
            </a:p>
          </p:txBody>
        </p:sp>
        <p:sp>
          <p:nvSpPr>
            <p:cNvPr id="28" name="Freeform: Shape 27">
              <a:extLst>
                <a:ext uri="{FF2B5EF4-FFF2-40B4-BE49-F238E27FC236}">
                  <a16:creationId xmlns:a16="http://schemas.microsoft.com/office/drawing/2014/main" id="{D531243B-A933-4192-BB4F-EFF38E129D30}"/>
                </a:ext>
              </a:extLst>
            </p:cNvPr>
            <p:cNvSpPr/>
            <p:nvPr/>
          </p:nvSpPr>
          <p:spPr>
            <a:xfrm>
              <a:off x="-12715" y="4607132"/>
              <a:ext cx="2071623" cy="635467"/>
            </a:xfrm>
            <a:custGeom>
              <a:avLst/>
              <a:gdLst>
                <a:gd name="connsiteX0" fmla="*/ 2061461 w 2071623"/>
                <a:gd name="connsiteY0" fmla="*/ 12715 h 635467"/>
                <a:gd name="connsiteX1" fmla="*/ 2061461 w 2071623"/>
                <a:gd name="connsiteY1" fmla="*/ 12715 h 635467"/>
                <a:gd name="connsiteX2" fmla="*/ 1307797 w 2071623"/>
                <a:gd name="connsiteY2" fmla="*/ 13986 h 635467"/>
                <a:gd name="connsiteX3" fmla="*/ 12715 w 2071623"/>
                <a:gd name="connsiteY3" fmla="*/ 294862 h 635467"/>
                <a:gd name="connsiteX4" fmla="*/ 12715 w 2071623"/>
                <a:gd name="connsiteY4" fmla="*/ 629118 h 635467"/>
                <a:gd name="connsiteX5" fmla="*/ 1415827 w 2071623"/>
                <a:gd name="connsiteY5" fmla="*/ 335532 h 6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1623" h="635467">
                  <a:moveTo>
                    <a:pt x="2061461" y="12715"/>
                  </a:moveTo>
                  <a:lnTo>
                    <a:pt x="2061461" y="12715"/>
                  </a:lnTo>
                  <a:lnTo>
                    <a:pt x="1307797" y="13986"/>
                  </a:lnTo>
                  <a:lnTo>
                    <a:pt x="12715" y="294862"/>
                  </a:lnTo>
                  <a:lnTo>
                    <a:pt x="12715" y="629118"/>
                  </a:lnTo>
                  <a:lnTo>
                    <a:pt x="1415827" y="335532"/>
                  </a:lnTo>
                  <a:close/>
                </a:path>
              </a:pathLst>
            </a:custGeom>
            <a:gradFill>
              <a:gsLst>
                <a:gs pos="0">
                  <a:schemeClr val="tx1">
                    <a:alpha val="5000"/>
                  </a:schemeClr>
                </a:gs>
                <a:gs pos="100000">
                  <a:schemeClr val="tx1">
                    <a:alpha val="20000"/>
                  </a:schemeClr>
                </a:gs>
              </a:gsLst>
              <a:lin ang="9840000" scaled="0"/>
            </a:gradFill>
            <a:ln w="12705" cap="flat">
              <a:noFill/>
              <a:prstDash val="solid"/>
              <a:miter/>
            </a:ln>
          </p:spPr>
          <p:txBody>
            <a:bodyPr rtlCol="0" anchor="ctr"/>
            <a:lstStyle/>
            <a:p>
              <a:pPr rtl="0"/>
              <a:endParaRPr lang="en-GB" sz="621" noProof="0"/>
            </a:p>
          </p:txBody>
        </p:sp>
        <p:sp>
          <p:nvSpPr>
            <p:cNvPr id="29" name="Freeform: Shape 28">
              <a:extLst>
                <a:ext uri="{FF2B5EF4-FFF2-40B4-BE49-F238E27FC236}">
                  <a16:creationId xmlns:a16="http://schemas.microsoft.com/office/drawing/2014/main" id="{7CC150B5-FCB4-44F6-ADC0-AC468D799473}"/>
                </a:ext>
              </a:extLst>
            </p:cNvPr>
            <p:cNvSpPr/>
            <p:nvPr/>
          </p:nvSpPr>
          <p:spPr>
            <a:xfrm>
              <a:off x="-12715" y="4546128"/>
              <a:ext cx="2287682" cy="902364"/>
            </a:xfrm>
            <a:custGeom>
              <a:avLst/>
              <a:gdLst>
                <a:gd name="connsiteX0" fmla="*/ 12715 w 2287682"/>
                <a:gd name="connsiteY0" fmla="*/ 898556 h 902363"/>
                <a:gd name="connsiteX1" fmla="*/ 2283875 w 2287682"/>
                <a:gd name="connsiteY1" fmla="*/ 415601 h 902363"/>
                <a:gd name="connsiteX2" fmla="*/ 2198722 w 2287682"/>
                <a:gd name="connsiteY2" fmla="*/ 12715 h 902363"/>
                <a:gd name="connsiteX3" fmla="*/ 12715 w 2287682"/>
                <a:gd name="connsiteY3" fmla="*/ 477877 h 902363"/>
              </a:gdLst>
              <a:ahLst/>
              <a:cxnLst>
                <a:cxn ang="0">
                  <a:pos x="connsiteX0" y="connsiteY0"/>
                </a:cxn>
                <a:cxn ang="0">
                  <a:pos x="connsiteX1" y="connsiteY1"/>
                </a:cxn>
                <a:cxn ang="0">
                  <a:pos x="connsiteX2" y="connsiteY2"/>
                </a:cxn>
                <a:cxn ang="0">
                  <a:pos x="connsiteX3" y="connsiteY3"/>
                </a:cxn>
              </a:cxnLst>
              <a:rect l="l" t="t" r="r" b="b"/>
              <a:pathLst>
                <a:path w="2287682" h="902363">
                  <a:moveTo>
                    <a:pt x="12715" y="898556"/>
                  </a:moveTo>
                  <a:lnTo>
                    <a:pt x="2283875" y="415601"/>
                  </a:lnTo>
                  <a:lnTo>
                    <a:pt x="2198722" y="12715"/>
                  </a:lnTo>
                  <a:lnTo>
                    <a:pt x="12715" y="477877"/>
                  </a:lnTo>
                  <a:close/>
                </a:path>
              </a:pathLst>
            </a:custGeom>
            <a:blipFill>
              <a:blip r:embed="rId2"/>
              <a:srcRect/>
              <a:stretch>
                <a:fillRect l="-71085" t="19266" r="1773" b="-35681"/>
              </a:stretch>
            </a:blipFill>
            <a:ln w="12705" cap="flat">
              <a:noFill/>
              <a:prstDash val="solid"/>
              <a:miter/>
            </a:ln>
          </p:spPr>
          <p:txBody>
            <a:bodyPr rtlCol="0" anchor="ctr"/>
            <a:lstStyle/>
            <a:p>
              <a:pPr rtl="0"/>
              <a:endParaRPr lang="en-GB" sz="621" noProof="0"/>
            </a:p>
          </p:txBody>
        </p:sp>
        <p:sp>
          <p:nvSpPr>
            <p:cNvPr id="30" name="Freeform: Shape 29">
              <a:extLst>
                <a:ext uri="{FF2B5EF4-FFF2-40B4-BE49-F238E27FC236}">
                  <a16:creationId xmlns:a16="http://schemas.microsoft.com/office/drawing/2014/main" id="{D7552086-05A4-4DA9-B933-0A4B24B140B9}"/>
                </a:ext>
              </a:extLst>
            </p:cNvPr>
            <p:cNvSpPr/>
            <p:nvPr/>
          </p:nvSpPr>
          <p:spPr>
            <a:xfrm>
              <a:off x="5820875" y="-12715"/>
              <a:ext cx="1601378" cy="1461575"/>
            </a:xfrm>
            <a:custGeom>
              <a:avLst/>
              <a:gdLst>
                <a:gd name="connsiteX0" fmla="*/ 1047256 w 1601377"/>
                <a:gd name="connsiteY0" fmla="*/ 12715 h 1461574"/>
                <a:gd name="connsiteX1" fmla="*/ 12715 w 1601377"/>
                <a:gd name="connsiteY1" fmla="*/ 1181975 h 1461574"/>
                <a:gd name="connsiteX2" fmla="*/ 321552 w 1601377"/>
                <a:gd name="connsiteY2" fmla="*/ 1455226 h 1461574"/>
                <a:gd name="connsiteX3" fmla="*/ 1597570 w 1601377"/>
                <a:gd name="connsiteY3" fmla="*/ 12715 h 1461574"/>
              </a:gdLst>
              <a:ahLst/>
              <a:cxnLst>
                <a:cxn ang="0">
                  <a:pos x="connsiteX0" y="connsiteY0"/>
                </a:cxn>
                <a:cxn ang="0">
                  <a:pos x="connsiteX1" y="connsiteY1"/>
                </a:cxn>
                <a:cxn ang="0">
                  <a:pos x="connsiteX2" y="connsiteY2"/>
                </a:cxn>
                <a:cxn ang="0">
                  <a:pos x="connsiteX3" y="connsiteY3"/>
                </a:cxn>
              </a:cxnLst>
              <a:rect l="l" t="t" r="r" b="b"/>
              <a:pathLst>
                <a:path w="1601377" h="1461574">
                  <a:moveTo>
                    <a:pt x="1047256" y="12715"/>
                  </a:moveTo>
                  <a:lnTo>
                    <a:pt x="12715" y="1181975"/>
                  </a:lnTo>
                  <a:lnTo>
                    <a:pt x="321552" y="1455226"/>
                  </a:lnTo>
                  <a:lnTo>
                    <a:pt x="1597570" y="12715"/>
                  </a:lnTo>
                  <a:close/>
                </a:path>
              </a:pathLst>
            </a:custGeom>
            <a:blipFill>
              <a:blip r:embed="rId3"/>
              <a:srcRect/>
              <a:stretch>
                <a:fillRect l="9984" t="-142507" r="-99566" b="9279"/>
              </a:stretch>
            </a:blipFill>
            <a:ln w="12705" cap="flat">
              <a:noFill/>
              <a:prstDash val="solid"/>
              <a:miter/>
            </a:ln>
          </p:spPr>
          <p:txBody>
            <a:bodyPr rtlCol="0" anchor="ctr"/>
            <a:lstStyle/>
            <a:p>
              <a:pPr rtl="0"/>
              <a:endParaRPr lang="en-GB" sz="621" noProof="0"/>
            </a:p>
          </p:txBody>
        </p:sp>
      </p:grpSp>
    </p:spTree>
    <p:extLst>
      <p:ext uri="{BB962C8B-B14F-4D97-AF65-F5344CB8AC3E}">
        <p14:creationId xmlns:p14="http://schemas.microsoft.com/office/powerpoint/2010/main" val="292285561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Manual">
    <p:bg>
      <p:bgPr>
        <a:solidFill>
          <a:schemeClr val="bg1"/>
        </a:solidFill>
        <a:effectLst/>
      </p:bgPr>
    </p:bg>
    <p:spTree>
      <p:nvGrpSpPr>
        <p:cNvPr id="1" name=""/>
        <p:cNvGrpSpPr/>
        <p:nvPr/>
      </p:nvGrpSpPr>
      <p:grpSpPr>
        <a:xfrm>
          <a:off x="0" y="0"/>
          <a:ext cx="0" cy="0"/>
          <a:chOff x="0" y="0"/>
          <a:chExt cx="0" cy="0"/>
        </a:xfrm>
      </p:grpSpPr>
      <p:sp>
        <p:nvSpPr>
          <p:cNvPr id="4" name="Graphic 2">
            <a:extLst>
              <a:ext uri="{FF2B5EF4-FFF2-40B4-BE49-F238E27FC236}">
                <a16:creationId xmlns:a16="http://schemas.microsoft.com/office/drawing/2014/main" id="{5D6F87F4-A9FD-42C2-B2B3-2EBAE9413A33}"/>
              </a:ext>
            </a:extLst>
          </p:cNvPr>
          <p:cNvSpPr/>
          <p:nvPr/>
        </p:nvSpPr>
        <p:spPr>
          <a:xfrm>
            <a:off x="-12066" y="902455"/>
            <a:ext cx="7187358" cy="3130087"/>
          </a:xfrm>
          <a:custGeom>
            <a:avLst/>
            <a:gdLst>
              <a:gd name="connsiteX0" fmla="*/ 7602514 w 7606298"/>
              <a:gd name="connsiteY0" fmla="*/ 407745 h 1490681"/>
              <a:gd name="connsiteX1" fmla="*/ 12778 w 7606298"/>
              <a:gd name="connsiteY1" fmla="*/ 12778 h 1490681"/>
              <a:gd name="connsiteX2" fmla="*/ 12778 w 7606298"/>
              <a:gd name="connsiteY2" fmla="*/ 1056256 h 1490681"/>
              <a:gd name="connsiteX3" fmla="*/ 7593596 w 7606298"/>
              <a:gd name="connsiteY3" fmla="*/ 1481801 h 1490681"/>
              <a:gd name="connsiteX4" fmla="*/ 7602514 w 7606298"/>
              <a:gd name="connsiteY4" fmla="*/ 407745 h 1490681"/>
              <a:gd name="connsiteX5" fmla="*/ 7602514 w 7606298"/>
              <a:gd name="connsiteY5" fmla="*/ 407745 h 1490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06298" h="1490681">
                <a:moveTo>
                  <a:pt x="7602514" y="407745"/>
                </a:moveTo>
                <a:cubicBezTo>
                  <a:pt x="7602514" y="407745"/>
                  <a:pt x="3107535" y="56097"/>
                  <a:pt x="12778" y="12778"/>
                </a:cubicBezTo>
                <a:lnTo>
                  <a:pt x="12778" y="1056256"/>
                </a:lnTo>
                <a:cubicBezTo>
                  <a:pt x="6306768" y="1024403"/>
                  <a:pt x="7593596" y="1481801"/>
                  <a:pt x="7593596" y="1481801"/>
                </a:cubicBezTo>
                <a:lnTo>
                  <a:pt x="7602514" y="407745"/>
                </a:lnTo>
                <a:lnTo>
                  <a:pt x="7602514" y="407745"/>
                </a:lnTo>
                <a:close/>
              </a:path>
            </a:pathLst>
          </a:custGeom>
          <a:gradFill>
            <a:gsLst>
              <a:gs pos="0">
                <a:schemeClr val="accent2">
                  <a:alpha val="10000"/>
                </a:schemeClr>
              </a:gs>
              <a:gs pos="100000">
                <a:schemeClr val="accent2">
                  <a:alpha val="20000"/>
                </a:schemeClr>
              </a:gs>
            </a:gsLst>
            <a:lin ang="60000" scaled="0"/>
          </a:gradFill>
          <a:ln w="12737" cap="flat">
            <a:noFill/>
            <a:prstDash val="solid"/>
            <a:miter/>
          </a:ln>
        </p:spPr>
        <p:txBody>
          <a:bodyPr rtlCol="0" anchor="ctr"/>
          <a:lstStyle/>
          <a:p>
            <a:pPr rtl="0"/>
            <a:endParaRPr lang="en-GB" sz="621" noProof="0"/>
          </a:p>
        </p:txBody>
      </p:sp>
      <p:sp>
        <p:nvSpPr>
          <p:cNvPr id="23" name="Text Placeholder 21">
            <a:extLst>
              <a:ext uri="{FF2B5EF4-FFF2-40B4-BE49-F238E27FC236}">
                <a16:creationId xmlns:a16="http://schemas.microsoft.com/office/drawing/2014/main" id="{F27BBFB4-84C4-42C9-9CB3-DFD801CEBF70}"/>
              </a:ext>
            </a:extLst>
          </p:cNvPr>
          <p:cNvSpPr>
            <a:spLocks noGrp="1"/>
          </p:cNvSpPr>
          <p:nvPr>
            <p:ph type="body" sz="quarter" idx="10" hasCustomPrompt="1"/>
          </p:nvPr>
        </p:nvSpPr>
        <p:spPr>
          <a:xfrm>
            <a:off x="672036" y="3981170"/>
            <a:ext cx="499522" cy="2293367"/>
          </a:xfrm>
        </p:spPr>
        <p:txBody>
          <a:bodyPr rtlCol="0">
            <a:normAutofit/>
          </a:bodyPr>
          <a:lstStyle>
            <a:lvl1pPr marL="0" indent="0">
              <a:buNone/>
              <a:defRPr sz="2415" b="1">
                <a:solidFill>
                  <a:schemeClr val="accent5"/>
                </a:solidFill>
                <a:latin typeface="+mj-lt"/>
              </a:defRPr>
            </a:lvl1pPr>
          </a:lstStyle>
          <a:p>
            <a:pPr lvl="0" rtl="0"/>
            <a:r>
              <a:rPr lang="en-GB" noProof="0"/>
              <a:t>1</a:t>
            </a:r>
          </a:p>
        </p:txBody>
      </p:sp>
      <p:sp>
        <p:nvSpPr>
          <p:cNvPr id="26" name="Text Placeholder 24">
            <a:extLst>
              <a:ext uri="{FF2B5EF4-FFF2-40B4-BE49-F238E27FC236}">
                <a16:creationId xmlns:a16="http://schemas.microsoft.com/office/drawing/2014/main" id="{C8BBE7AC-17E7-4828-A40C-39EED5284E6D}"/>
              </a:ext>
            </a:extLst>
          </p:cNvPr>
          <p:cNvSpPr>
            <a:spLocks noGrp="1"/>
          </p:cNvSpPr>
          <p:nvPr>
            <p:ph type="body" sz="quarter" idx="11"/>
          </p:nvPr>
        </p:nvSpPr>
        <p:spPr>
          <a:xfrm>
            <a:off x="1120555" y="4384508"/>
            <a:ext cx="2932196" cy="1680025"/>
          </a:xfrm>
        </p:spPr>
        <p:txBody>
          <a:bodyPr rtlCol="0">
            <a:normAutofit/>
          </a:bodyPr>
          <a:lstStyle>
            <a:lvl1pPr marL="0" indent="0">
              <a:buNone/>
              <a:defRPr sz="862" b="1">
                <a:solidFill>
                  <a:schemeClr val="tx2"/>
                </a:solidFill>
                <a:latin typeface="+mj-lt"/>
              </a:defRPr>
            </a:lvl1pPr>
          </a:lstStyle>
          <a:p>
            <a:pPr lvl="0" rtl="0"/>
            <a:r>
              <a:rPr lang="en-US" noProof="0"/>
              <a:t>Click to edit Master text styles</a:t>
            </a:r>
          </a:p>
        </p:txBody>
      </p:sp>
      <p:sp>
        <p:nvSpPr>
          <p:cNvPr id="33" name="Text Placeholder 21">
            <a:extLst>
              <a:ext uri="{FF2B5EF4-FFF2-40B4-BE49-F238E27FC236}">
                <a16:creationId xmlns:a16="http://schemas.microsoft.com/office/drawing/2014/main" id="{FC1057E8-2611-45B5-913B-82D301FE8A86}"/>
              </a:ext>
            </a:extLst>
          </p:cNvPr>
          <p:cNvSpPr>
            <a:spLocks noGrp="1"/>
          </p:cNvSpPr>
          <p:nvPr>
            <p:ph type="body" sz="quarter" idx="12" hasCustomPrompt="1"/>
          </p:nvPr>
        </p:nvSpPr>
        <p:spPr>
          <a:xfrm>
            <a:off x="4539974" y="3981170"/>
            <a:ext cx="499522" cy="2293367"/>
          </a:xfrm>
        </p:spPr>
        <p:txBody>
          <a:bodyPr rtlCol="0">
            <a:normAutofit/>
          </a:bodyPr>
          <a:lstStyle>
            <a:lvl1pPr marL="0" indent="0">
              <a:buNone/>
              <a:defRPr sz="2415" b="1">
                <a:solidFill>
                  <a:schemeClr val="accent5"/>
                </a:solidFill>
                <a:latin typeface="+mj-lt"/>
              </a:defRPr>
            </a:lvl1pPr>
          </a:lstStyle>
          <a:p>
            <a:pPr lvl="0" rtl="0"/>
            <a:r>
              <a:rPr lang="en-GB" noProof="0"/>
              <a:t>2</a:t>
            </a:r>
          </a:p>
        </p:txBody>
      </p:sp>
      <p:sp>
        <p:nvSpPr>
          <p:cNvPr id="34" name="Text Placeholder 24">
            <a:extLst>
              <a:ext uri="{FF2B5EF4-FFF2-40B4-BE49-F238E27FC236}">
                <a16:creationId xmlns:a16="http://schemas.microsoft.com/office/drawing/2014/main" id="{A65257E6-B10F-49C0-862A-53648E3F2D0B}"/>
              </a:ext>
            </a:extLst>
          </p:cNvPr>
          <p:cNvSpPr>
            <a:spLocks noGrp="1"/>
          </p:cNvSpPr>
          <p:nvPr>
            <p:ph type="body" sz="quarter" idx="13"/>
          </p:nvPr>
        </p:nvSpPr>
        <p:spPr>
          <a:xfrm>
            <a:off x="5054959" y="4384508"/>
            <a:ext cx="2120328" cy="1680025"/>
          </a:xfrm>
        </p:spPr>
        <p:txBody>
          <a:bodyPr rtlCol="0">
            <a:normAutofit/>
          </a:bodyPr>
          <a:lstStyle>
            <a:lvl1pPr marL="0" indent="0">
              <a:buNone/>
              <a:defRPr sz="862" b="1">
                <a:solidFill>
                  <a:schemeClr val="tx2"/>
                </a:solidFill>
                <a:latin typeface="+mj-lt"/>
              </a:defRPr>
            </a:lvl1pPr>
          </a:lstStyle>
          <a:p>
            <a:pPr lvl="0" rtl="0"/>
            <a:r>
              <a:rPr lang="en-US" noProof="0"/>
              <a:t>Click to edit Master text styles</a:t>
            </a:r>
          </a:p>
        </p:txBody>
      </p:sp>
      <p:sp>
        <p:nvSpPr>
          <p:cNvPr id="37" name="Text Placeholder 21">
            <a:extLst>
              <a:ext uri="{FF2B5EF4-FFF2-40B4-BE49-F238E27FC236}">
                <a16:creationId xmlns:a16="http://schemas.microsoft.com/office/drawing/2014/main" id="{83A147CC-1513-463A-8B07-CC14AEC845D9}"/>
              </a:ext>
            </a:extLst>
          </p:cNvPr>
          <p:cNvSpPr>
            <a:spLocks noGrp="1"/>
          </p:cNvSpPr>
          <p:nvPr>
            <p:ph type="body" sz="quarter" idx="14" hasCustomPrompt="1"/>
          </p:nvPr>
        </p:nvSpPr>
        <p:spPr>
          <a:xfrm>
            <a:off x="7456114" y="4018502"/>
            <a:ext cx="499522" cy="2293367"/>
          </a:xfrm>
        </p:spPr>
        <p:txBody>
          <a:bodyPr rtlCol="0">
            <a:normAutofit/>
          </a:bodyPr>
          <a:lstStyle>
            <a:lvl1pPr marL="0" indent="0">
              <a:buNone/>
              <a:defRPr sz="2415" b="1">
                <a:solidFill>
                  <a:schemeClr val="accent5"/>
                </a:solidFill>
                <a:latin typeface="+mj-lt"/>
              </a:defRPr>
            </a:lvl1pPr>
          </a:lstStyle>
          <a:p>
            <a:pPr lvl="0" rtl="0"/>
            <a:r>
              <a:rPr lang="en-GB" noProof="0"/>
              <a:t>3</a:t>
            </a:r>
          </a:p>
        </p:txBody>
      </p:sp>
      <p:sp>
        <p:nvSpPr>
          <p:cNvPr id="38" name="Text Placeholder 24">
            <a:extLst>
              <a:ext uri="{FF2B5EF4-FFF2-40B4-BE49-F238E27FC236}">
                <a16:creationId xmlns:a16="http://schemas.microsoft.com/office/drawing/2014/main" id="{BCE98261-6A42-49F1-B208-2E6C24DFCF83}"/>
              </a:ext>
            </a:extLst>
          </p:cNvPr>
          <p:cNvSpPr>
            <a:spLocks noGrp="1"/>
          </p:cNvSpPr>
          <p:nvPr>
            <p:ph type="body" sz="quarter" idx="15"/>
          </p:nvPr>
        </p:nvSpPr>
        <p:spPr>
          <a:xfrm>
            <a:off x="7971098" y="4421840"/>
            <a:ext cx="2796134" cy="1680025"/>
          </a:xfrm>
        </p:spPr>
        <p:txBody>
          <a:bodyPr rtlCol="0">
            <a:normAutofit/>
          </a:bodyPr>
          <a:lstStyle>
            <a:lvl1pPr marL="0" indent="0">
              <a:buNone/>
              <a:defRPr sz="862" b="1">
                <a:solidFill>
                  <a:schemeClr val="tx2"/>
                </a:solidFill>
                <a:latin typeface="+mj-lt"/>
              </a:defRPr>
            </a:lvl1pPr>
          </a:lstStyle>
          <a:p>
            <a:pPr lvl="0" rtl="0"/>
            <a:r>
              <a:rPr lang="en-US" noProof="0"/>
              <a:t>Click to edit Master text styles</a:t>
            </a:r>
          </a:p>
        </p:txBody>
      </p:sp>
      <p:sp>
        <p:nvSpPr>
          <p:cNvPr id="40" name="Text Placeholder 24">
            <a:extLst>
              <a:ext uri="{FF2B5EF4-FFF2-40B4-BE49-F238E27FC236}">
                <a16:creationId xmlns:a16="http://schemas.microsoft.com/office/drawing/2014/main" id="{937F4311-EBEC-44E3-8542-07503B54D770}"/>
              </a:ext>
            </a:extLst>
          </p:cNvPr>
          <p:cNvSpPr>
            <a:spLocks noGrp="1"/>
          </p:cNvSpPr>
          <p:nvPr>
            <p:ph type="body" sz="quarter" idx="16"/>
          </p:nvPr>
        </p:nvSpPr>
        <p:spPr>
          <a:xfrm>
            <a:off x="842609" y="6180825"/>
            <a:ext cx="1605071" cy="1680025"/>
          </a:xfrm>
        </p:spPr>
        <p:txBody>
          <a:bodyPr rtlCol="0">
            <a:normAutofit/>
          </a:bodyPr>
          <a:lstStyle>
            <a:lvl1pPr marL="0" indent="0">
              <a:buNone/>
              <a:defRPr sz="552" b="1">
                <a:solidFill>
                  <a:schemeClr val="accent4"/>
                </a:solidFill>
                <a:latin typeface="+mn-lt"/>
              </a:defRPr>
            </a:lvl1pPr>
          </a:lstStyle>
          <a:p>
            <a:pPr lvl="0" rtl="0"/>
            <a:r>
              <a:rPr lang="en-US" noProof="0"/>
              <a:t>Click to edit Master text styles</a:t>
            </a:r>
          </a:p>
        </p:txBody>
      </p:sp>
      <p:sp>
        <p:nvSpPr>
          <p:cNvPr id="43" name="Text Placeholder 24">
            <a:extLst>
              <a:ext uri="{FF2B5EF4-FFF2-40B4-BE49-F238E27FC236}">
                <a16:creationId xmlns:a16="http://schemas.microsoft.com/office/drawing/2014/main" id="{FED4B056-A42A-4115-B98D-177B9AFDABFE}"/>
              </a:ext>
            </a:extLst>
          </p:cNvPr>
          <p:cNvSpPr>
            <a:spLocks noGrp="1"/>
          </p:cNvSpPr>
          <p:nvPr>
            <p:ph type="body" sz="quarter" idx="17"/>
          </p:nvPr>
        </p:nvSpPr>
        <p:spPr>
          <a:xfrm>
            <a:off x="2447678" y="6180825"/>
            <a:ext cx="1605071" cy="1680025"/>
          </a:xfrm>
        </p:spPr>
        <p:txBody>
          <a:bodyPr rtlCol="0">
            <a:normAutofit/>
          </a:bodyPr>
          <a:lstStyle>
            <a:lvl1pPr marL="0" indent="0">
              <a:buNone/>
              <a:defRPr sz="552" b="1">
                <a:solidFill>
                  <a:schemeClr val="accent4"/>
                </a:solidFill>
                <a:latin typeface="+mn-lt"/>
              </a:defRPr>
            </a:lvl1pPr>
          </a:lstStyle>
          <a:p>
            <a:pPr lvl="0" rtl="0"/>
            <a:r>
              <a:rPr lang="en-US" noProof="0"/>
              <a:t>Click to edit Master text styles</a:t>
            </a:r>
          </a:p>
        </p:txBody>
      </p:sp>
      <p:sp>
        <p:nvSpPr>
          <p:cNvPr id="45" name="Text Placeholder 24">
            <a:extLst>
              <a:ext uri="{FF2B5EF4-FFF2-40B4-BE49-F238E27FC236}">
                <a16:creationId xmlns:a16="http://schemas.microsoft.com/office/drawing/2014/main" id="{2D359611-5488-43D7-A2A6-E60DB2E1D872}"/>
              </a:ext>
            </a:extLst>
          </p:cNvPr>
          <p:cNvSpPr>
            <a:spLocks noGrp="1"/>
          </p:cNvSpPr>
          <p:nvPr>
            <p:ph type="body" sz="quarter" idx="18"/>
          </p:nvPr>
        </p:nvSpPr>
        <p:spPr>
          <a:xfrm>
            <a:off x="4530708" y="6180825"/>
            <a:ext cx="1605071" cy="1680025"/>
          </a:xfrm>
        </p:spPr>
        <p:txBody>
          <a:bodyPr rtlCol="0">
            <a:normAutofit/>
          </a:bodyPr>
          <a:lstStyle>
            <a:lvl1pPr marL="0" indent="0">
              <a:buNone/>
              <a:defRPr sz="552" b="1">
                <a:solidFill>
                  <a:schemeClr val="accent4"/>
                </a:solidFill>
                <a:latin typeface="+mn-lt"/>
              </a:defRPr>
            </a:lvl1pPr>
          </a:lstStyle>
          <a:p>
            <a:pPr lvl="0" rtl="0"/>
            <a:r>
              <a:rPr lang="en-US" noProof="0"/>
              <a:t>Click to edit Master text styles</a:t>
            </a:r>
          </a:p>
        </p:txBody>
      </p:sp>
      <p:sp>
        <p:nvSpPr>
          <p:cNvPr id="46" name="Text Placeholder 24">
            <a:extLst>
              <a:ext uri="{FF2B5EF4-FFF2-40B4-BE49-F238E27FC236}">
                <a16:creationId xmlns:a16="http://schemas.microsoft.com/office/drawing/2014/main" id="{F2182E7C-B18B-4F73-B0D1-86196D992B18}"/>
              </a:ext>
            </a:extLst>
          </p:cNvPr>
          <p:cNvSpPr>
            <a:spLocks noGrp="1"/>
          </p:cNvSpPr>
          <p:nvPr>
            <p:ph type="body" sz="quarter" idx="19"/>
          </p:nvPr>
        </p:nvSpPr>
        <p:spPr>
          <a:xfrm>
            <a:off x="7443109" y="6177584"/>
            <a:ext cx="3324119" cy="1680025"/>
          </a:xfrm>
        </p:spPr>
        <p:txBody>
          <a:bodyPr rtlCol="0">
            <a:normAutofit/>
          </a:bodyPr>
          <a:lstStyle>
            <a:lvl1pPr marL="0" indent="0">
              <a:buNone/>
              <a:defRPr sz="552" b="1">
                <a:solidFill>
                  <a:schemeClr val="accent4"/>
                </a:solidFill>
                <a:latin typeface="+mn-lt"/>
              </a:defRPr>
            </a:lvl1pPr>
          </a:lstStyle>
          <a:p>
            <a:pPr lvl="0" rtl="0"/>
            <a:r>
              <a:rPr lang="en-US" noProof="0"/>
              <a:t>Click to edit Master text styles</a:t>
            </a:r>
          </a:p>
        </p:txBody>
      </p:sp>
      <p:sp>
        <p:nvSpPr>
          <p:cNvPr id="48" name="Text Placeholder 24">
            <a:extLst>
              <a:ext uri="{FF2B5EF4-FFF2-40B4-BE49-F238E27FC236}">
                <a16:creationId xmlns:a16="http://schemas.microsoft.com/office/drawing/2014/main" id="{3D51A445-889E-44A8-AF12-58BC161D148C}"/>
              </a:ext>
            </a:extLst>
          </p:cNvPr>
          <p:cNvSpPr>
            <a:spLocks noGrp="1"/>
          </p:cNvSpPr>
          <p:nvPr>
            <p:ph type="body" sz="quarter" idx="20"/>
          </p:nvPr>
        </p:nvSpPr>
        <p:spPr>
          <a:xfrm>
            <a:off x="842611" y="11774556"/>
            <a:ext cx="3210137" cy="1680025"/>
          </a:xfrm>
        </p:spPr>
        <p:txBody>
          <a:bodyPr rtlCol="0">
            <a:normAutofit/>
          </a:bodyPr>
          <a:lstStyle>
            <a:lvl1pPr marL="0" indent="0">
              <a:buNone/>
              <a:defRPr sz="552" b="0">
                <a:solidFill>
                  <a:schemeClr val="accent3"/>
                </a:solidFill>
                <a:latin typeface="+mn-lt"/>
              </a:defRPr>
            </a:lvl1pPr>
          </a:lstStyle>
          <a:p>
            <a:pPr lvl="0" rtl="0"/>
            <a:r>
              <a:rPr lang="en-US" noProof="0"/>
              <a:t>Click to edit Master text styles</a:t>
            </a:r>
          </a:p>
        </p:txBody>
      </p:sp>
      <p:sp>
        <p:nvSpPr>
          <p:cNvPr id="49" name="Text Placeholder 24">
            <a:extLst>
              <a:ext uri="{FF2B5EF4-FFF2-40B4-BE49-F238E27FC236}">
                <a16:creationId xmlns:a16="http://schemas.microsoft.com/office/drawing/2014/main" id="{358BC44E-644D-4E21-A055-1178CD0D2698}"/>
              </a:ext>
            </a:extLst>
          </p:cNvPr>
          <p:cNvSpPr>
            <a:spLocks noGrp="1"/>
          </p:cNvSpPr>
          <p:nvPr>
            <p:ph type="body" sz="quarter" idx="21"/>
          </p:nvPr>
        </p:nvSpPr>
        <p:spPr>
          <a:xfrm>
            <a:off x="4530708" y="10309517"/>
            <a:ext cx="1605071" cy="1680025"/>
          </a:xfrm>
        </p:spPr>
        <p:txBody>
          <a:bodyPr rtlCol="0">
            <a:normAutofit/>
          </a:bodyPr>
          <a:lstStyle>
            <a:lvl1pPr marL="0" indent="0">
              <a:buNone/>
              <a:defRPr sz="552" b="0">
                <a:solidFill>
                  <a:schemeClr val="accent2"/>
                </a:solidFill>
                <a:latin typeface="+mn-lt"/>
              </a:defRPr>
            </a:lvl1pPr>
          </a:lstStyle>
          <a:p>
            <a:pPr lvl="0" rtl="0"/>
            <a:r>
              <a:rPr lang="en-US" noProof="0"/>
              <a:t>Click to edit Master text styles</a:t>
            </a:r>
          </a:p>
        </p:txBody>
      </p:sp>
      <p:sp>
        <p:nvSpPr>
          <p:cNvPr id="50" name="Text Placeholder 24">
            <a:extLst>
              <a:ext uri="{FF2B5EF4-FFF2-40B4-BE49-F238E27FC236}">
                <a16:creationId xmlns:a16="http://schemas.microsoft.com/office/drawing/2014/main" id="{32C60917-FE9C-4C02-976E-9F4DF95F1614}"/>
              </a:ext>
            </a:extLst>
          </p:cNvPr>
          <p:cNvSpPr>
            <a:spLocks noGrp="1"/>
          </p:cNvSpPr>
          <p:nvPr>
            <p:ph type="body" sz="quarter" idx="22"/>
          </p:nvPr>
        </p:nvSpPr>
        <p:spPr>
          <a:xfrm>
            <a:off x="7456109" y="10309517"/>
            <a:ext cx="2544617" cy="1680025"/>
          </a:xfrm>
        </p:spPr>
        <p:txBody>
          <a:bodyPr rtlCol="0">
            <a:normAutofit/>
          </a:bodyPr>
          <a:lstStyle>
            <a:lvl1pPr marL="0" indent="0">
              <a:buNone/>
              <a:defRPr sz="552" b="0">
                <a:solidFill>
                  <a:schemeClr val="accent2"/>
                </a:solidFill>
                <a:latin typeface="+mn-lt"/>
              </a:defRPr>
            </a:lvl1pPr>
          </a:lstStyle>
          <a:p>
            <a:pPr lvl="0" rtl="0"/>
            <a:r>
              <a:rPr lang="en-US" noProof="0"/>
              <a:t>Click to edit Master text styles</a:t>
            </a:r>
          </a:p>
        </p:txBody>
      </p:sp>
      <p:sp>
        <p:nvSpPr>
          <p:cNvPr id="55" name="Picture Placeholder 12">
            <a:extLst>
              <a:ext uri="{FF2B5EF4-FFF2-40B4-BE49-F238E27FC236}">
                <a16:creationId xmlns:a16="http://schemas.microsoft.com/office/drawing/2014/main" id="{2535BC4C-3D36-473A-B9EF-EC6F3BA67113}"/>
              </a:ext>
            </a:extLst>
          </p:cNvPr>
          <p:cNvSpPr>
            <a:spLocks noGrp="1"/>
          </p:cNvSpPr>
          <p:nvPr>
            <p:ph type="pic" sz="quarter" idx="37"/>
          </p:nvPr>
        </p:nvSpPr>
        <p:spPr>
          <a:xfrm>
            <a:off x="842617" y="8013653"/>
            <a:ext cx="1546626" cy="3398450"/>
          </a:xfrm>
        </p:spPr>
        <p:txBody>
          <a:bodyPr rtlCol="0" anchor="ctr" anchorCtr="0">
            <a:noAutofit/>
          </a:bodyPr>
          <a:lstStyle>
            <a:lvl1pPr marL="0" indent="0" algn="ctr">
              <a:buNone/>
              <a:defRPr sz="483">
                <a:solidFill>
                  <a:schemeClr val="accent4"/>
                </a:solidFill>
                <a:latin typeface="+mn-lt"/>
              </a:defRPr>
            </a:lvl1pPr>
          </a:lstStyle>
          <a:p>
            <a:pPr rtl="0"/>
            <a:r>
              <a:rPr lang="en-US" noProof="0"/>
              <a:t>Click icon to add picture</a:t>
            </a:r>
            <a:endParaRPr lang="en-GB" noProof="0"/>
          </a:p>
        </p:txBody>
      </p:sp>
      <p:sp>
        <p:nvSpPr>
          <p:cNvPr id="56" name="Picture Placeholder 12">
            <a:extLst>
              <a:ext uri="{FF2B5EF4-FFF2-40B4-BE49-F238E27FC236}">
                <a16:creationId xmlns:a16="http://schemas.microsoft.com/office/drawing/2014/main" id="{A1E61843-0C1E-4581-98C1-C9247F7043AC}"/>
              </a:ext>
            </a:extLst>
          </p:cNvPr>
          <p:cNvSpPr>
            <a:spLocks noGrp="1"/>
          </p:cNvSpPr>
          <p:nvPr>
            <p:ph type="pic" sz="quarter" idx="38"/>
          </p:nvPr>
        </p:nvSpPr>
        <p:spPr>
          <a:xfrm>
            <a:off x="2447683" y="8013653"/>
            <a:ext cx="1546626" cy="3398450"/>
          </a:xfrm>
        </p:spPr>
        <p:txBody>
          <a:bodyPr rtlCol="0" anchor="ctr" anchorCtr="0">
            <a:noAutofit/>
          </a:bodyPr>
          <a:lstStyle>
            <a:lvl1pPr marL="0" indent="0" algn="ctr">
              <a:buNone/>
              <a:defRPr sz="483">
                <a:solidFill>
                  <a:schemeClr val="accent4"/>
                </a:solidFill>
                <a:latin typeface="+mn-lt"/>
              </a:defRPr>
            </a:lvl1pPr>
          </a:lstStyle>
          <a:p>
            <a:pPr rtl="0"/>
            <a:r>
              <a:rPr lang="en-US" noProof="0"/>
              <a:t>Click icon to add picture</a:t>
            </a:r>
            <a:endParaRPr lang="en-GB" noProof="0"/>
          </a:p>
        </p:txBody>
      </p:sp>
      <p:sp>
        <p:nvSpPr>
          <p:cNvPr id="57" name="Picture Placeholder 12">
            <a:extLst>
              <a:ext uri="{FF2B5EF4-FFF2-40B4-BE49-F238E27FC236}">
                <a16:creationId xmlns:a16="http://schemas.microsoft.com/office/drawing/2014/main" id="{F3B39F0E-B245-4510-8C07-0EC29B83F1BA}"/>
              </a:ext>
            </a:extLst>
          </p:cNvPr>
          <p:cNvSpPr>
            <a:spLocks noGrp="1"/>
          </p:cNvSpPr>
          <p:nvPr>
            <p:ph type="pic" sz="quarter" idx="43"/>
          </p:nvPr>
        </p:nvSpPr>
        <p:spPr>
          <a:xfrm>
            <a:off x="4530705" y="8013653"/>
            <a:ext cx="1935442" cy="1881628"/>
          </a:xfrm>
        </p:spPr>
        <p:txBody>
          <a:bodyPr rtlCol="0" anchor="ctr" anchorCtr="0">
            <a:noAutofit/>
          </a:bodyPr>
          <a:lstStyle>
            <a:lvl1pPr marL="0" indent="0" algn="ctr">
              <a:buNone/>
              <a:defRPr sz="483">
                <a:solidFill>
                  <a:schemeClr val="accent4"/>
                </a:solidFill>
                <a:latin typeface="+mn-lt"/>
              </a:defRPr>
            </a:lvl1pPr>
          </a:lstStyle>
          <a:p>
            <a:pPr rtl="0"/>
            <a:r>
              <a:rPr lang="en-US" noProof="0"/>
              <a:t>Click icon to add picture</a:t>
            </a:r>
            <a:endParaRPr lang="en-GB" noProof="0"/>
          </a:p>
        </p:txBody>
      </p:sp>
      <p:sp>
        <p:nvSpPr>
          <p:cNvPr id="58" name="Picture Placeholder 9">
            <a:extLst>
              <a:ext uri="{FF2B5EF4-FFF2-40B4-BE49-F238E27FC236}">
                <a16:creationId xmlns:a16="http://schemas.microsoft.com/office/drawing/2014/main" id="{A9E755CD-1A38-4F75-A18E-2D31E4934C8A}"/>
              </a:ext>
            </a:extLst>
          </p:cNvPr>
          <p:cNvSpPr>
            <a:spLocks noGrp="1"/>
          </p:cNvSpPr>
          <p:nvPr>
            <p:ph type="pic" sz="quarter" idx="44"/>
          </p:nvPr>
        </p:nvSpPr>
        <p:spPr>
          <a:xfrm>
            <a:off x="7443112" y="8114707"/>
            <a:ext cx="1399739" cy="1593624"/>
          </a:xfrm>
        </p:spPr>
        <p:txBody>
          <a:bodyPr rtlCol="0" anchor="ctr" anchorCtr="0">
            <a:normAutofit/>
          </a:bodyPr>
          <a:lstStyle>
            <a:lvl1pPr marL="0" indent="0" algn="ctr">
              <a:buNone/>
              <a:defRPr sz="483">
                <a:solidFill>
                  <a:schemeClr val="accent4"/>
                </a:solidFill>
                <a:latin typeface="+mn-lt"/>
              </a:defRPr>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1C750AC0-7255-417F-919C-19DF42857E05}"/>
              </a:ext>
            </a:extLst>
          </p:cNvPr>
          <p:cNvSpPr>
            <a:spLocks noGrp="1"/>
          </p:cNvSpPr>
          <p:nvPr>
            <p:ph type="title" hasCustomPrompt="1"/>
          </p:nvPr>
        </p:nvSpPr>
        <p:spPr>
          <a:xfrm>
            <a:off x="3" y="766678"/>
            <a:ext cx="7473917" cy="2246433"/>
          </a:xfrm>
          <a:gradFill>
            <a:gsLst>
              <a:gs pos="0">
                <a:schemeClr val="accent2"/>
              </a:gs>
              <a:gs pos="100000">
                <a:schemeClr val="accent1"/>
              </a:gs>
            </a:gsLst>
            <a:lin ang="10800000" scaled="1"/>
          </a:gradFill>
        </p:spPr>
        <p:txBody>
          <a:bodyPr lIns="900000" rtlCol="0"/>
          <a:lstStyle>
            <a:lvl1pPr>
              <a:defRPr>
                <a:solidFill>
                  <a:schemeClr val="bg1"/>
                </a:solidFill>
              </a:defRPr>
            </a:lvl1pPr>
          </a:lstStyle>
          <a:p>
            <a:pPr rtl="0"/>
            <a:r>
              <a:rPr lang="en-GB" noProof="0"/>
              <a:t>How to use this template</a:t>
            </a:r>
          </a:p>
        </p:txBody>
      </p:sp>
    </p:spTree>
    <p:extLst>
      <p:ext uri="{BB962C8B-B14F-4D97-AF65-F5344CB8AC3E}">
        <p14:creationId xmlns:p14="http://schemas.microsoft.com/office/powerpoint/2010/main" val="24644979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1845D3B-A7CA-4751-B979-90553EDEB17F}"/>
              </a:ext>
            </a:extLst>
          </p:cNvPr>
          <p:cNvSpPr>
            <a:spLocks noGrp="1"/>
          </p:cNvSpPr>
          <p:nvPr>
            <p:ph type="title"/>
          </p:nvPr>
        </p:nvSpPr>
        <p:spPr>
          <a:xfrm>
            <a:off x="792040" y="766685"/>
            <a:ext cx="9936421" cy="2783375"/>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46A43512-71B9-49DF-A1D4-8CE3742E4231}"/>
              </a:ext>
            </a:extLst>
          </p:cNvPr>
          <p:cNvSpPr>
            <a:spLocks noGrp="1"/>
          </p:cNvSpPr>
          <p:nvPr>
            <p:ph type="body" idx="1"/>
          </p:nvPr>
        </p:nvSpPr>
        <p:spPr>
          <a:xfrm>
            <a:off x="792040" y="3833392"/>
            <a:ext cx="9936421" cy="9136803"/>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0B83A523-550D-4EF7-B5BF-4E5BA6655BC3}"/>
              </a:ext>
            </a:extLst>
          </p:cNvPr>
          <p:cNvSpPr>
            <a:spLocks noGrp="1"/>
          </p:cNvSpPr>
          <p:nvPr>
            <p:ph type="dt" sz="half" idx="2"/>
          </p:nvPr>
        </p:nvSpPr>
        <p:spPr>
          <a:xfrm>
            <a:off x="4272867" y="12484866"/>
            <a:ext cx="2592110" cy="766678"/>
          </a:xfrm>
          <a:prstGeom prst="rect">
            <a:avLst/>
          </a:prstGeom>
        </p:spPr>
        <p:txBody>
          <a:bodyPr vert="horz" lIns="91440" tIns="45720" rIns="91440" bIns="45720" rtlCol="0" anchor="ctr"/>
          <a:lstStyle>
            <a:lvl1pPr algn="ctr">
              <a:defRPr sz="552" b="1">
                <a:solidFill>
                  <a:schemeClr val="tx1">
                    <a:tint val="75000"/>
                  </a:schemeClr>
                </a:solidFill>
                <a:latin typeface="+mj-lt"/>
              </a:defRPr>
            </a:lvl1pPr>
          </a:lstStyle>
          <a:p>
            <a:pPr rtl="0"/>
            <a:r>
              <a:rPr lang="en-GB" noProof="0"/>
              <a:t>MM.DD.20XX</a:t>
            </a:r>
          </a:p>
        </p:txBody>
      </p:sp>
      <p:sp>
        <p:nvSpPr>
          <p:cNvPr id="5" name="Footer Placeholder 4">
            <a:extLst>
              <a:ext uri="{FF2B5EF4-FFF2-40B4-BE49-F238E27FC236}">
                <a16:creationId xmlns:a16="http://schemas.microsoft.com/office/drawing/2014/main" id="{EC8A98FF-2C58-4968-A1DC-0EBD6961C6D7}"/>
              </a:ext>
            </a:extLst>
          </p:cNvPr>
          <p:cNvSpPr>
            <a:spLocks noGrp="1"/>
          </p:cNvSpPr>
          <p:nvPr>
            <p:ph type="ftr" sz="quarter" idx="3"/>
          </p:nvPr>
        </p:nvSpPr>
        <p:spPr>
          <a:xfrm>
            <a:off x="861042" y="12484866"/>
            <a:ext cx="2493955" cy="766678"/>
          </a:xfrm>
          <a:prstGeom prst="rect">
            <a:avLst/>
          </a:prstGeom>
        </p:spPr>
        <p:txBody>
          <a:bodyPr vert="horz" lIns="0" tIns="45720" rIns="91440" bIns="45720" rtlCol="0" anchor="ctr"/>
          <a:lstStyle>
            <a:lvl1pPr algn="l">
              <a:defRPr sz="552" b="1">
                <a:solidFill>
                  <a:schemeClr val="bg2"/>
                </a:solidFill>
                <a:latin typeface="+mj-lt"/>
              </a:defRPr>
            </a:lvl1pPr>
          </a:lstStyle>
          <a:p>
            <a:pPr rtl="0"/>
            <a:r>
              <a:rPr lang="en-GB" noProof="0"/>
              <a:t>ADD A FOOTER</a:t>
            </a:r>
          </a:p>
        </p:txBody>
      </p:sp>
      <p:sp>
        <p:nvSpPr>
          <p:cNvPr id="6" name="Slide Number Placeholder 5">
            <a:extLst>
              <a:ext uri="{FF2B5EF4-FFF2-40B4-BE49-F238E27FC236}">
                <a16:creationId xmlns:a16="http://schemas.microsoft.com/office/drawing/2014/main" id="{C5E93C2C-842E-4579-ABBB-7ED2CC0BA18B}"/>
              </a:ext>
            </a:extLst>
          </p:cNvPr>
          <p:cNvSpPr>
            <a:spLocks noGrp="1"/>
          </p:cNvSpPr>
          <p:nvPr>
            <p:ph type="sldNum" sz="quarter" idx="4"/>
          </p:nvPr>
        </p:nvSpPr>
        <p:spPr>
          <a:xfrm>
            <a:off x="10548866" y="12484866"/>
            <a:ext cx="606885" cy="766678"/>
          </a:xfrm>
          <a:prstGeom prst="rect">
            <a:avLst/>
          </a:prstGeom>
        </p:spPr>
        <p:txBody>
          <a:bodyPr vert="horz" lIns="91440" tIns="45720" rIns="91440" bIns="45720" rtlCol="0" anchor="ctr"/>
          <a:lstStyle>
            <a:lvl1pPr algn="ctr">
              <a:defRPr sz="552" b="1">
                <a:solidFill>
                  <a:schemeClr val="bg1"/>
                </a:solidFill>
                <a:latin typeface="+mj-lt"/>
              </a:defRPr>
            </a:lvl1pPr>
          </a:lstStyle>
          <a:p>
            <a:pPr rtl="0"/>
            <a:fld id="{98C0CDE5-970C-4CC4-BF43-0DA127E73E82}" type="slidenum">
              <a:rPr lang="en-GB" noProof="0" smtClean="0"/>
              <a:pPr rtl="0"/>
              <a:t>‹#›</a:t>
            </a:fld>
            <a:endParaRPr lang="en-GB" noProof="0"/>
          </a:p>
        </p:txBody>
      </p:sp>
    </p:spTree>
    <p:extLst>
      <p:ext uri="{BB962C8B-B14F-4D97-AF65-F5344CB8AC3E}">
        <p14:creationId xmlns:p14="http://schemas.microsoft.com/office/powerpoint/2010/main" val="28288301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61" r:id="rId7"/>
    <p:sldLayoutId id="2147483655" r:id="rId8"/>
    <p:sldLayoutId id="2147483657" r:id="rId9"/>
    <p:sldLayoutId id="2147483658" r:id="rId10"/>
    <p:sldLayoutId id="2147483662" r:id="rId11"/>
    <p:sldLayoutId id="2147483663" r:id="rId12"/>
    <p:sldLayoutId id="2147483664" r:id="rId13"/>
    <p:sldLayoutId id="2147483665" r:id="rId14"/>
    <p:sldLayoutId id="2147483666" r:id="rId15"/>
    <p:sldLayoutId id="2147483669" r:id="rId16"/>
    <p:sldLayoutId id="2147483670" r:id="rId17"/>
    <p:sldLayoutId id="2147483667" r:id="rId18"/>
    <p:sldLayoutId id="2147483671" r:id="rId19"/>
    <p:sldLayoutId id="2147483668" r:id="rId20"/>
    <p:sldLayoutId id="2147483660" r:id="rId21"/>
  </p:sldLayoutIdLst>
  <p:hf hdr="0" dt="0"/>
  <p:txStyles>
    <p:titleStyle>
      <a:lvl1pPr algn="l" defTabSz="315413" rtl="0" eaLnBrk="1" latinLnBrk="0" hangingPunct="1">
        <a:lnSpc>
          <a:spcPct val="90000"/>
        </a:lnSpc>
        <a:spcBef>
          <a:spcPct val="0"/>
        </a:spcBef>
        <a:buNone/>
        <a:defRPr sz="1380" b="1" kern="1200">
          <a:solidFill>
            <a:schemeClr val="tx1"/>
          </a:solidFill>
          <a:latin typeface="+mj-lt"/>
          <a:ea typeface="+mj-ea"/>
          <a:cs typeface="+mj-cs"/>
        </a:defRPr>
      </a:lvl1pPr>
    </p:titleStyle>
    <p:bodyStyle>
      <a:lvl1pPr marL="78854" indent="-78854" algn="l" defTabSz="315413" rtl="0" eaLnBrk="1" latinLnBrk="0" hangingPunct="1">
        <a:lnSpc>
          <a:spcPct val="90000"/>
        </a:lnSpc>
        <a:spcBef>
          <a:spcPts val="346"/>
        </a:spcBef>
        <a:buFont typeface="Arial" panose="020B0604020202020204" pitchFamily="34" charset="0"/>
        <a:buChar char="•"/>
        <a:defRPr sz="966" kern="1200">
          <a:solidFill>
            <a:schemeClr val="accent4"/>
          </a:solidFill>
          <a:latin typeface="+mn-lt"/>
          <a:ea typeface="+mn-ea"/>
          <a:cs typeface="+mn-cs"/>
        </a:defRPr>
      </a:lvl1pPr>
      <a:lvl2pPr marL="236560" indent="-78854" algn="l" defTabSz="315413" rtl="0" eaLnBrk="1" latinLnBrk="0" hangingPunct="1">
        <a:lnSpc>
          <a:spcPct val="90000"/>
        </a:lnSpc>
        <a:spcBef>
          <a:spcPts val="172"/>
        </a:spcBef>
        <a:buFont typeface="Arial" panose="020B0604020202020204" pitchFamily="34" charset="0"/>
        <a:buChar char="•"/>
        <a:defRPr sz="827" kern="1200">
          <a:solidFill>
            <a:schemeClr val="accent4"/>
          </a:solidFill>
          <a:latin typeface="+mn-lt"/>
          <a:ea typeface="+mn-ea"/>
          <a:cs typeface="+mn-cs"/>
        </a:defRPr>
      </a:lvl2pPr>
      <a:lvl3pPr marL="394266" indent="-78854" algn="l" defTabSz="315413" rtl="0" eaLnBrk="1" latinLnBrk="0" hangingPunct="1">
        <a:lnSpc>
          <a:spcPct val="90000"/>
        </a:lnSpc>
        <a:spcBef>
          <a:spcPts val="172"/>
        </a:spcBef>
        <a:buFont typeface="Arial" panose="020B0604020202020204" pitchFamily="34" charset="0"/>
        <a:buChar char="•"/>
        <a:defRPr sz="690" kern="1200">
          <a:solidFill>
            <a:schemeClr val="accent4"/>
          </a:solidFill>
          <a:latin typeface="+mn-lt"/>
          <a:ea typeface="+mn-ea"/>
          <a:cs typeface="+mn-cs"/>
        </a:defRPr>
      </a:lvl3pPr>
      <a:lvl4pPr marL="551974" indent="-78854" algn="l" defTabSz="315413" rtl="0" eaLnBrk="1" latinLnBrk="0" hangingPunct="1">
        <a:lnSpc>
          <a:spcPct val="90000"/>
        </a:lnSpc>
        <a:spcBef>
          <a:spcPts val="172"/>
        </a:spcBef>
        <a:buFont typeface="Arial" panose="020B0604020202020204" pitchFamily="34" charset="0"/>
        <a:buChar char="•"/>
        <a:defRPr sz="621" kern="1200">
          <a:solidFill>
            <a:schemeClr val="accent4"/>
          </a:solidFill>
          <a:latin typeface="+mn-lt"/>
          <a:ea typeface="+mn-ea"/>
          <a:cs typeface="+mn-cs"/>
        </a:defRPr>
      </a:lvl4pPr>
      <a:lvl5pPr marL="709681" indent="-78854" algn="l" defTabSz="315413" rtl="0" eaLnBrk="1" latinLnBrk="0" hangingPunct="1">
        <a:lnSpc>
          <a:spcPct val="90000"/>
        </a:lnSpc>
        <a:spcBef>
          <a:spcPts val="172"/>
        </a:spcBef>
        <a:buFont typeface="Arial" panose="020B0604020202020204" pitchFamily="34" charset="0"/>
        <a:buChar char="•"/>
        <a:defRPr sz="621" kern="1200">
          <a:solidFill>
            <a:schemeClr val="accent4"/>
          </a:solidFill>
          <a:latin typeface="+mn-lt"/>
          <a:ea typeface="+mn-ea"/>
          <a:cs typeface="+mn-cs"/>
        </a:defRPr>
      </a:lvl5pPr>
      <a:lvl6pPr marL="867387" indent="-78854" algn="l" defTabSz="315413" rtl="0" eaLnBrk="1" latinLnBrk="0" hangingPunct="1">
        <a:lnSpc>
          <a:spcPct val="90000"/>
        </a:lnSpc>
        <a:spcBef>
          <a:spcPts val="172"/>
        </a:spcBef>
        <a:buFont typeface="Arial" panose="020B0604020202020204" pitchFamily="34" charset="0"/>
        <a:buChar char="•"/>
        <a:defRPr sz="621" kern="1200">
          <a:solidFill>
            <a:schemeClr val="tx1"/>
          </a:solidFill>
          <a:latin typeface="+mn-lt"/>
          <a:ea typeface="+mn-ea"/>
          <a:cs typeface="+mn-cs"/>
        </a:defRPr>
      </a:lvl6pPr>
      <a:lvl7pPr marL="1025094" indent="-78854" algn="l" defTabSz="315413" rtl="0" eaLnBrk="1" latinLnBrk="0" hangingPunct="1">
        <a:lnSpc>
          <a:spcPct val="90000"/>
        </a:lnSpc>
        <a:spcBef>
          <a:spcPts val="172"/>
        </a:spcBef>
        <a:buFont typeface="Arial" panose="020B0604020202020204" pitchFamily="34" charset="0"/>
        <a:buChar char="•"/>
        <a:defRPr sz="621" kern="1200">
          <a:solidFill>
            <a:schemeClr val="tx1"/>
          </a:solidFill>
          <a:latin typeface="+mn-lt"/>
          <a:ea typeface="+mn-ea"/>
          <a:cs typeface="+mn-cs"/>
        </a:defRPr>
      </a:lvl7pPr>
      <a:lvl8pPr marL="1182800" indent="-78854" algn="l" defTabSz="315413" rtl="0" eaLnBrk="1" latinLnBrk="0" hangingPunct="1">
        <a:lnSpc>
          <a:spcPct val="90000"/>
        </a:lnSpc>
        <a:spcBef>
          <a:spcPts val="172"/>
        </a:spcBef>
        <a:buFont typeface="Arial" panose="020B0604020202020204" pitchFamily="34" charset="0"/>
        <a:buChar char="•"/>
        <a:defRPr sz="621" kern="1200">
          <a:solidFill>
            <a:schemeClr val="tx1"/>
          </a:solidFill>
          <a:latin typeface="+mn-lt"/>
          <a:ea typeface="+mn-ea"/>
          <a:cs typeface="+mn-cs"/>
        </a:defRPr>
      </a:lvl8pPr>
      <a:lvl9pPr marL="1340507" indent="-78854" algn="l" defTabSz="315413" rtl="0" eaLnBrk="1" latinLnBrk="0" hangingPunct="1">
        <a:lnSpc>
          <a:spcPct val="90000"/>
        </a:lnSpc>
        <a:spcBef>
          <a:spcPts val="172"/>
        </a:spcBef>
        <a:buFont typeface="Arial" panose="020B0604020202020204" pitchFamily="34" charset="0"/>
        <a:buChar char="•"/>
        <a:defRPr sz="621" kern="1200">
          <a:solidFill>
            <a:schemeClr val="tx1"/>
          </a:solidFill>
          <a:latin typeface="+mn-lt"/>
          <a:ea typeface="+mn-ea"/>
          <a:cs typeface="+mn-cs"/>
        </a:defRPr>
      </a:lvl9pPr>
    </p:bodyStyle>
    <p:otherStyle>
      <a:defPPr>
        <a:defRPr lang="ru-RU"/>
      </a:defPPr>
      <a:lvl1pPr marL="0" algn="l" defTabSz="315413" rtl="0" eaLnBrk="1" latinLnBrk="0" hangingPunct="1">
        <a:defRPr sz="621" kern="1200">
          <a:solidFill>
            <a:schemeClr val="tx1"/>
          </a:solidFill>
          <a:latin typeface="+mn-lt"/>
          <a:ea typeface="+mn-ea"/>
          <a:cs typeface="+mn-cs"/>
        </a:defRPr>
      </a:lvl1pPr>
      <a:lvl2pPr marL="157707" algn="l" defTabSz="315413" rtl="0" eaLnBrk="1" latinLnBrk="0" hangingPunct="1">
        <a:defRPr sz="621" kern="1200">
          <a:solidFill>
            <a:schemeClr val="tx1"/>
          </a:solidFill>
          <a:latin typeface="+mn-lt"/>
          <a:ea typeface="+mn-ea"/>
          <a:cs typeface="+mn-cs"/>
        </a:defRPr>
      </a:lvl2pPr>
      <a:lvl3pPr marL="315413" algn="l" defTabSz="315413" rtl="0" eaLnBrk="1" latinLnBrk="0" hangingPunct="1">
        <a:defRPr sz="621" kern="1200">
          <a:solidFill>
            <a:schemeClr val="tx1"/>
          </a:solidFill>
          <a:latin typeface="+mn-lt"/>
          <a:ea typeface="+mn-ea"/>
          <a:cs typeface="+mn-cs"/>
        </a:defRPr>
      </a:lvl3pPr>
      <a:lvl4pPr marL="473121" algn="l" defTabSz="315413" rtl="0" eaLnBrk="1" latinLnBrk="0" hangingPunct="1">
        <a:defRPr sz="621" kern="1200">
          <a:solidFill>
            <a:schemeClr val="tx1"/>
          </a:solidFill>
          <a:latin typeface="+mn-lt"/>
          <a:ea typeface="+mn-ea"/>
          <a:cs typeface="+mn-cs"/>
        </a:defRPr>
      </a:lvl4pPr>
      <a:lvl5pPr marL="630827" algn="l" defTabSz="315413" rtl="0" eaLnBrk="1" latinLnBrk="0" hangingPunct="1">
        <a:defRPr sz="621" kern="1200">
          <a:solidFill>
            <a:schemeClr val="tx1"/>
          </a:solidFill>
          <a:latin typeface="+mn-lt"/>
          <a:ea typeface="+mn-ea"/>
          <a:cs typeface="+mn-cs"/>
        </a:defRPr>
      </a:lvl5pPr>
      <a:lvl6pPr marL="788533" algn="l" defTabSz="315413" rtl="0" eaLnBrk="1" latinLnBrk="0" hangingPunct="1">
        <a:defRPr sz="621" kern="1200">
          <a:solidFill>
            <a:schemeClr val="tx1"/>
          </a:solidFill>
          <a:latin typeface="+mn-lt"/>
          <a:ea typeface="+mn-ea"/>
          <a:cs typeface="+mn-cs"/>
        </a:defRPr>
      </a:lvl6pPr>
      <a:lvl7pPr marL="946240" algn="l" defTabSz="315413" rtl="0" eaLnBrk="1" latinLnBrk="0" hangingPunct="1">
        <a:defRPr sz="621" kern="1200">
          <a:solidFill>
            <a:schemeClr val="tx1"/>
          </a:solidFill>
          <a:latin typeface="+mn-lt"/>
          <a:ea typeface="+mn-ea"/>
          <a:cs typeface="+mn-cs"/>
        </a:defRPr>
      </a:lvl7pPr>
      <a:lvl8pPr marL="1103947" algn="l" defTabSz="315413" rtl="0" eaLnBrk="1" latinLnBrk="0" hangingPunct="1">
        <a:defRPr sz="621" kern="1200">
          <a:solidFill>
            <a:schemeClr val="tx1"/>
          </a:solidFill>
          <a:latin typeface="+mn-lt"/>
          <a:ea typeface="+mn-ea"/>
          <a:cs typeface="+mn-cs"/>
        </a:defRPr>
      </a:lvl8pPr>
      <a:lvl9pPr marL="1261654" algn="l" defTabSz="315413" rtl="0" eaLnBrk="1" latinLnBrk="0" hangingPunct="1">
        <a:defRPr sz="621"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201" userDrawn="1">
          <p15:clr>
            <a:srgbClr val="F26B43"/>
          </p15:clr>
        </p15:guide>
        <p15:guide id="2" pos="3629" userDrawn="1">
          <p15:clr>
            <a:srgbClr val="F26B43"/>
          </p15:clr>
        </p15:guide>
        <p15:guide id="3" pos="542" userDrawn="1">
          <p15:clr>
            <a:srgbClr val="F26B43"/>
          </p15:clr>
        </p15:guide>
        <p15:guide id="4" pos="6716" userDrawn="1">
          <p15:clr>
            <a:srgbClr val="F26B43"/>
          </p15:clr>
        </p15:guide>
        <p15:guide id="5" orient="horz" pos="7870" userDrawn="1">
          <p15:clr>
            <a:srgbClr val="F26B43"/>
          </p15:clr>
        </p15:guide>
        <p15:guide id="6" pos="3072" userDrawn="1">
          <p15:clr>
            <a:srgbClr val="F26B43"/>
          </p15:clr>
        </p15:guide>
        <p15:guide id="7" pos="4187" userDrawn="1">
          <p15:clr>
            <a:srgbClr val="F26B43"/>
          </p15:clr>
        </p15:guide>
        <p15:guide id="8" orient="horz" pos="453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9.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9.xml"/><Relationship Id="rId4" Type="http://schemas.openxmlformats.org/officeDocument/2006/relationships/image" Target="../media/image21.png"/></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16.xml"/><Relationship Id="rId5" Type="http://schemas.openxmlformats.org/officeDocument/2006/relationships/image" Target="../media/image24.png"/><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535A0-9A52-40AD-972C-D0F96C905295}"/>
              </a:ext>
            </a:extLst>
          </p:cNvPr>
          <p:cNvSpPr>
            <a:spLocks noGrp="1"/>
          </p:cNvSpPr>
          <p:nvPr>
            <p:ph type="ctrTitle"/>
          </p:nvPr>
        </p:nvSpPr>
        <p:spPr>
          <a:xfrm>
            <a:off x="6862762" y="5525490"/>
            <a:ext cx="4297364" cy="3836423"/>
          </a:xfrm>
        </p:spPr>
        <p:txBody>
          <a:bodyPr rtlCol="0">
            <a:normAutofit/>
          </a:bodyPr>
          <a:lstStyle/>
          <a:p>
            <a:pPr rtl="0"/>
            <a:r>
              <a:rPr lang="en-GB" sz="4800">
                <a:latin typeface="Arial" panose="020B0604020202020204" pitchFamily="34" charset="0"/>
                <a:cs typeface="Arial" panose="020B0604020202020204" pitchFamily="34" charset="0"/>
              </a:rPr>
              <a:t>PLACEMENT PORTFOLIO</a:t>
            </a:r>
          </a:p>
        </p:txBody>
      </p:sp>
      <p:sp>
        <p:nvSpPr>
          <p:cNvPr id="3" name="Subtitle 2">
            <a:extLst>
              <a:ext uri="{FF2B5EF4-FFF2-40B4-BE49-F238E27FC236}">
                <a16:creationId xmlns:a16="http://schemas.microsoft.com/office/drawing/2014/main" id="{5A81143F-FBEE-4565-886D-08852310C84F}"/>
              </a:ext>
            </a:extLst>
          </p:cNvPr>
          <p:cNvSpPr>
            <a:spLocks noGrp="1"/>
          </p:cNvSpPr>
          <p:nvPr>
            <p:ph type="subTitle" idx="1"/>
          </p:nvPr>
        </p:nvSpPr>
        <p:spPr>
          <a:xfrm rot="1471624">
            <a:off x="7509419" y="10714492"/>
            <a:ext cx="3836135" cy="1803212"/>
          </a:xfrm>
        </p:spPr>
        <p:txBody>
          <a:bodyPr rtlCol="0">
            <a:normAutofit/>
          </a:bodyPr>
          <a:lstStyle/>
          <a:p>
            <a:pPr rtl="0"/>
            <a:r>
              <a:rPr lang="en-GB" sz="2400">
                <a:latin typeface="Arial" panose="020B0604020202020204" pitchFamily="34" charset="0"/>
                <a:cs typeface="Arial" panose="020B0604020202020204" pitchFamily="34" charset="0"/>
              </a:rPr>
              <a:t>EDUCATION IN ACTION</a:t>
            </a:r>
          </a:p>
          <a:p>
            <a:pPr rtl="0"/>
            <a:r>
              <a:rPr lang="en-GB" sz="2400">
                <a:latin typeface="Arial" panose="020B0604020202020204" pitchFamily="34" charset="0"/>
                <a:cs typeface="Arial" panose="020B0604020202020204" pitchFamily="34" charset="0"/>
              </a:rPr>
              <a:t>ECAP5008</a:t>
            </a:r>
          </a:p>
        </p:txBody>
      </p:sp>
      <p:pic>
        <p:nvPicPr>
          <p:cNvPr id="9" name="Picture Placeholder 8" descr="Boy with paint on face">
            <a:extLst>
              <a:ext uri="{FF2B5EF4-FFF2-40B4-BE49-F238E27FC236}">
                <a16:creationId xmlns:a16="http://schemas.microsoft.com/office/drawing/2014/main" id="{F1EACC03-9DC7-4C77-9BAE-11CBF767B58D}"/>
              </a:ext>
            </a:extLst>
          </p:cNvPr>
          <p:cNvPicPr>
            <a:picLocks noGrp="1" noChangeAspect="1"/>
          </p:cNvPicPr>
          <p:nvPr>
            <p:ph type="pic" sz="quarter" idx="15"/>
          </p:nvPr>
        </p:nvPicPr>
        <p:blipFill>
          <a:blip r:embed="rId3"/>
          <a:srcRect/>
          <a:stretch/>
        </p:blipFill>
        <p:spPr>
          <a:xfrm>
            <a:off x="0" y="2952671"/>
            <a:ext cx="5905500" cy="9937365"/>
          </a:xfrm>
        </p:spPr>
      </p:pic>
      <p:pic>
        <p:nvPicPr>
          <p:cNvPr id="6" name="Picture 5">
            <a:extLst>
              <a:ext uri="{FF2B5EF4-FFF2-40B4-BE49-F238E27FC236}">
                <a16:creationId xmlns:a16="http://schemas.microsoft.com/office/drawing/2014/main" id="{172ACAD6-0731-E6D3-AEA5-19317CD2BC71}"/>
              </a:ext>
            </a:extLst>
          </p:cNvPr>
          <p:cNvPicPr>
            <a:picLocks noChangeAspect="1"/>
          </p:cNvPicPr>
          <p:nvPr/>
        </p:nvPicPr>
        <p:blipFill>
          <a:blip r:embed="rId4"/>
          <a:stretch>
            <a:fillRect/>
          </a:stretch>
        </p:blipFill>
        <p:spPr>
          <a:xfrm>
            <a:off x="3830384" y="239109"/>
            <a:ext cx="3302426" cy="1112041"/>
          </a:xfrm>
          <a:prstGeom prst="rect">
            <a:avLst/>
          </a:prstGeom>
        </p:spPr>
      </p:pic>
    </p:spTree>
    <p:extLst>
      <p:ext uri="{BB962C8B-B14F-4D97-AF65-F5344CB8AC3E}">
        <p14:creationId xmlns:p14="http://schemas.microsoft.com/office/powerpoint/2010/main" val="39977469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561AAF9-3042-E20A-2DD0-0573CFE05813}"/>
              </a:ext>
            </a:extLst>
          </p:cNvPr>
          <p:cNvSpPr>
            <a:spLocks noGrp="1"/>
          </p:cNvSpPr>
          <p:nvPr>
            <p:ph type="title"/>
          </p:nvPr>
        </p:nvSpPr>
        <p:spPr>
          <a:xfrm>
            <a:off x="3656693" y="328522"/>
            <a:ext cx="3749919" cy="1747226"/>
          </a:xfrm>
          <a:ln>
            <a:solidFill>
              <a:schemeClr val="accent2">
                <a:lumMod val="75000"/>
              </a:schemeClr>
            </a:solidFill>
          </a:ln>
        </p:spPr>
        <p:txBody>
          <a:bodyPr>
            <a:normAutofit/>
          </a:bodyPr>
          <a:lstStyle/>
          <a:p>
            <a:r>
              <a:rPr lang="en-GB" sz="4800">
                <a:latin typeface="Arial" panose="020B0604020202020204" pitchFamily="34" charset="0"/>
                <a:cs typeface="Arial" panose="020B0604020202020204" pitchFamily="34" charset="0"/>
              </a:rPr>
              <a:t>CONTENTS</a:t>
            </a:r>
            <a:endParaRPr lang="en-GB" sz="380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EBC41BC9-CF46-F067-D147-9434CBA63A6B}"/>
              </a:ext>
            </a:extLst>
          </p:cNvPr>
          <p:cNvSpPr>
            <a:spLocks noGrp="1"/>
          </p:cNvSpPr>
          <p:nvPr>
            <p:ph type="sldNum" sz="quarter" idx="12"/>
          </p:nvPr>
        </p:nvSpPr>
        <p:spPr/>
        <p:txBody>
          <a:bodyPr/>
          <a:lstStyle/>
          <a:p>
            <a:pPr rtl="0"/>
            <a:fld id="{98C0CDE5-970C-4CC4-BF43-0DA127E73E82}" type="slidenum">
              <a:rPr lang="en-GB" noProof="0" smtClean="0"/>
              <a:t>2</a:t>
            </a:fld>
            <a:endParaRPr lang="en-GB" noProof="0"/>
          </a:p>
        </p:txBody>
      </p:sp>
      <p:sp>
        <p:nvSpPr>
          <p:cNvPr id="11" name="TextBox 10">
            <a:extLst>
              <a:ext uri="{FF2B5EF4-FFF2-40B4-BE49-F238E27FC236}">
                <a16:creationId xmlns:a16="http://schemas.microsoft.com/office/drawing/2014/main" id="{8B15227C-87C4-EEC1-C863-F3FCA31515E5}"/>
              </a:ext>
            </a:extLst>
          </p:cNvPr>
          <p:cNvSpPr txBox="1"/>
          <p:nvPr/>
        </p:nvSpPr>
        <p:spPr>
          <a:xfrm>
            <a:off x="1105117" y="2826328"/>
            <a:ext cx="9310254" cy="10833735"/>
          </a:xfrm>
          <a:prstGeom prst="rect">
            <a:avLst/>
          </a:prstGeom>
          <a:solidFill>
            <a:schemeClr val="accent5"/>
          </a:solidFill>
          <a:ln>
            <a:noFill/>
          </a:ln>
          <a:effectLst/>
          <a:scene3d>
            <a:camera prst="orthographicFront">
              <a:rot lat="0" lon="0" rev="0"/>
            </a:camera>
            <a:lightRig rig="glow" dir="t">
              <a:rot lat="0" lon="0" rev="14100000"/>
            </a:lightRig>
          </a:scene3d>
          <a:sp3d prstMaterial="softEdge">
            <a:bevelT w="127000" prst="artDeco"/>
          </a:sp3d>
        </p:spPr>
        <p:txBody>
          <a:bodyPr wrap="square" rtlCol="0">
            <a:spAutoFit/>
          </a:bodyPr>
          <a:lstStyle/>
          <a:p>
            <a:r>
              <a:rPr lang="en-GB" sz="2600" b="1" dirty="0">
                <a:latin typeface="Arial" panose="020B0604020202020204" pitchFamily="34" charset="0"/>
                <a:cs typeface="Arial" panose="020B0604020202020204" pitchFamily="34" charset="0"/>
              </a:rPr>
              <a:t>                                                                                                                             </a:t>
            </a:r>
            <a:r>
              <a:rPr lang="en-GB" sz="2800" b="1" dirty="0">
                <a:solidFill>
                  <a:schemeClr val="accent5"/>
                </a:solidFill>
                <a:latin typeface="Arial" panose="020B0604020202020204" pitchFamily="34" charset="0"/>
                <a:cs typeface="Arial" panose="020B0604020202020204" pitchFamily="34" charset="0"/>
              </a:rPr>
              <a:t>……………………………………………………..….</a:t>
            </a:r>
            <a:r>
              <a:rPr lang="en-GB" sz="3200" b="1" dirty="0">
                <a:solidFill>
                  <a:schemeClr val="bg1"/>
                </a:solidFill>
                <a:latin typeface="Arial" panose="020B0604020202020204" pitchFamily="34" charset="0"/>
                <a:cs typeface="Arial" panose="020B0604020202020204" pitchFamily="34" charset="0"/>
              </a:rPr>
              <a:t>PAGE</a:t>
            </a:r>
          </a:p>
          <a:p>
            <a:pPr marL="457200" indent="-457200">
              <a:buAutoNum type="arabicPeriod"/>
            </a:pPr>
            <a:r>
              <a:rPr lang="en-GB" sz="3200" b="1" dirty="0">
                <a:solidFill>
                  <a:schemeClr val="bg1"/>
                </a:solidFill>
                <a:latin typeface="Arial" panose="020B0604020202020204" pitchFamily="34" charset="0"/>
                <a:cs typeface="Arial" panose="020B0604020202020204" pitchFamily="34" charset="0"/>
              </a:rPr>
              <a:t>Overview………………………………….……..1</a:t>
            </a:r>
          </a:p>
          <a:p>
            <a:pPr marL="457200" indent="-457200">
              <a:buAutoNum type="arabicPeriod" startAt="2"/>
            </a:pPr>
            <a:r>
              <a:rPr lang="en-GB" sz="3200" b="1" dirty="0">
                <a:solidFill>
                  <a:schemeClr val="bg1"/>
                </a:solidFill>
                <a:latin typeface="Arial" panose="020B0604020202020204" pitchFamily="34" charset="0"/>
                <a:cs typeface="Arial" panose="020B0604020202020204" pitchFamily="34" charset="0"/>
              </a:rPr>
              <a:t>Placement Information Sheet..………….......2</a:t>
            </a:r>
          </a:p>
          <a:p>
            <a:pPr marL="342900" indent="-342900">
              <a:buAutoNum type="arabicPeriod" startAt="2"/>
            </a:pPr>
            <a:r>
              <a:rPr lang="en-GB" sz="3200" b="1" dirty="0">
                <a:solidFill>
                  <a:schemeClr val="bg1"/>
                </a:solidFill>
                <a:latin typeface="Arial" panose="020B0604020202020204" pitchFamily="34" charset="0"/>
                <a:cs typeface="Arial" panose="020B0604020202020204" pitchFamily="34" charset="0"/>
              </a:rPr>
              <a:t> E-mail Correspondence…….……..………….3</a:t>
            </a:r>
          </a:p>
          <a:p>
            <a:r>
              <a:rPr lang="en-GB" sz="3200" b="1" dirty="0">
                <a:solidFill>
                  <a:schemeClr val="bg1"/>
                </a:solidFill>
                <a:latin typeface="Arial" panose="020B0604020202020204" pitchFamily="34" charset="0"/>
                <a:cs typeface="Arial" panose="020B0604020202020204" pitchFamily="34" charset="0"/>
              </a:rPr>
              <a:t>    3.1.Family Centre Manager……………….3 &amp; 4</a:t>
            </a:r>
          </a:p>
          <a:p>
            <a:r>
              <a:rPr lang="en-GB" sz="3200" b="1" dirty="0">
                <a:solidFill>
                  <a:schemeClr val="bg1"/>
                </a:solidFill>
                <a:latin typeface="Arial" panose="020B0604020202020204" pitchFamily="34" charset="0"/>
                <a:cs typeface="Arial" panose="020B0604020202020204" pitchFamily="34" charset="0"/>
              </a:rPr>
              <a:t>    3.2. With Lecturer………………………………5</a:t>
            </a:r>
          </a:p>
          <a:p>
            <a:r>
              <a:rPr lang="en-GB" sz="3200" b="1" dirty="0">
                <a:solidFill>
                  <a:schemeClr val="bg1"/>
                </a:solidFill>
                <a:latin typeface="Arial" panose="020B0604020202020204" pitchFamily="34" charset="0"/>
                <a:cs typeface="Arial" panose="020B0604020202020204" pitchFamily="34" charset="0"/>
              </a:rPr>
              <a:t>    3.3. Lecturer with Family Centre </a:t>
            </a:r>
          </a:p>
          <a:p>
            <a:r>
              <a:rPr lang="en-GB" sz="3200" b="1" dirty="0">
                <a:solidFill>
                  <a:schemeClr val="bg1"/>
                </a:solidFill>
                <a:latin typeface="Arial" panose="020B0604020202020204" pitchFamily="34" charset="0"/>
                <a:cs typeface="Arial" panose="020B0604020202020204" pitchFamily="34" charset="0"/>
              </a:rPr>
              <a:t>           Manager………………………………….…6</a:t>
            </a:r>
          </a:p>
          <a:p>
            <a:pPr marL="457200" indent="-457200">
              <a:buAutoNum type="arabicPeriod" startAt="4"/>
            </a:pPr>
            <a:r>
              <a:rPr lang="en-GB" sz="3200" b="1" dirty="0">
                <a:solidFill>
                  <a:schemeClr val="bg1"/>
                </a:solidFill>
                <a:latin typeface="Arial" panose="020B0604020202020204" pitchFamily="34" charset="0"/>
                <a:cs typeface="Arial" panose="020B0604020202020204" pitchFamily="34" charset="0"/>
              </a:rPr>
              <a:t>DBS Certificate Number……….……..………7</a:t>
            </a:r>
          </a:p>
          <a:p>
            <a:pPr marL="342900" indent="-342900">
              <a:buAutoNum type="arabicPeriod" startAt="4"/>
            </a:pPr>
            <a:r>
              <a:rPr lang="en-GB" sz="3200" b="1" dirty="0">
                <a:solidFill>
                  <a:schemeClr val="bg1"/>
                </a:solidFill>
                <a:latin typeface="Arial" panose="020B0604020202020204" pitchFamily="34" charset="0"/>
                <a:cs typeface="Arial" panose="020B0604020202020204" pitchFamily="34" charset="0"/>
              </a:rPr>
              <a:t> Attendance Form…………………..…………..8</a:t>
            </a:r>
          </a:p>
          <a:p>
            <a:pPr marL="342900" indent="-342900">
              <a:buAutoNum type="arabicPeriod" startAt="4"/>
            </a:pPr>
            <a:r>
              <a:rPr lang="en-GB" sz="3200" b="1" dirty="0">
                <a:solidFill>
                  <a:schemeClr val="bg1"/>
                </a:solidFill>
                <a:latin typeface="Arial" panose="020B0604020202020204" pitchFamily="34" charset="0"/>
                <a:cs typeface="Arial" panose="020B0604020202020204" pitchFamily="34" charset="0"/>
              </a:rPr>
              <a:t> Evidence...……………………..………………..9</a:t>
            </a:r>
          </a:p>
          <a:p>
            <a:r>
              <a:rPr lang="en-GB" sz="3200" b="1" dirty="0">
                <a:solidFill>
                  <a:schemeClr val="bg1"/>
                </a:solidFill>
                <a:latin typeface="Arial" panose="020B0604020202020204" pitchFamily="34" charset="0"/>
                <a:cs typeface="Arial" panose="020B0604020202020204" pitchFamily="34" charset="0"/>
              </a:rPr>
              <a:t>    6.1. Baby &amp; Toddler Real </a:t>
            </a:r>
          </a:p>
          <a:p>
            <a:r>
              <a:rPr lang="en-GB" sz="3200" b="1" dirty="0">
                <a:solidFill>
                  <a:schemeClr val="bg1"/>
                </a:solidFill>
                <a:latin typeface="Arial" panose="020B0604020202020204" pitchFamily="34" charset="0"/>
                <a:cs typeface="Arial" panose="020B0604020202020204" pitchFamily="34" charset="0"/>
              </a:rPr>
              <a:t>           World Play…..........................................10</a:t>
            </a:r>
          </a:p>
          <a:p>
            <a:r>
              <a:rPr lang="en-GB" sz="3200" b="1" dirty="0">
                <a:solidFill>
                  <a:schemeClr val="bg1"/>
                </a:solidFill>
                <a:latin typeface="Arial" panose="020B0604020202020204" pitchFamily="34" charset="0"/>
                <a:cs typeface="Arial" panose="020B0604020202020204" pitchFamily="34" charset="0"/>
              </a:rPr>
              <a:t>    6.2. Baby &amp; Toddler Biscuit                                            </a:t>
            </a:r>
            <a:r>
              <a:rPr lang="en-GB" sz="3200" b="1" dirty="0">
                <a:solidFill>
                  <a:schemeClr val="accent5"/>
                </a:solidFill>
                <a:latin typeface="Arial" panose="020B0604020202020204" pitchFamily="34" charset="0"/>
                <a:cs typeface="Arial" panose="020B0604020202020204" pitchFamily="34" charset="0"/>
              </a:rPr>
              <a:t>………</a:t>
            </a:r>
            <a:r>
              <a:rPr lang="en-GB" sz="3200" b="1" dirty="0">
                <a:solidFill>
                  <a:schemeClr val="bg1"/>
                </a:solidFill>
                <a:latin typeface="Arial" panose="020B0604020202020204" pitchFamily="34" charset="0"/>
                <a:cs typeface="Arial" panose="020B0604020202020204" pitchFamily="34" charset="0"/>
              </a:rPr>
              <a:t>Decoration…..........................................11</a:t>
            </a:r>
          </a:p>
          <a:p>
            <a:r>
              <a:rPr lang="en-GB" sz="3200" b="1" dirty="0">
                <a:solidFill>
                  <a:schemeClr val="bg1"/>
                </a:solidFill>
                <a:latin typeface="Arial" panose="020B0604020202020204" pitchFamily="34" charset="0"/>
                <a:cs typeface="Arial" panose="020B0604020202020204" pitchFamily="34" charset="0"/>
              </a:rPr>
              <a:t>    6.3. Make &amp; Motivate Christmas </a:t>
            </a:r>
            <a:r>
              <a:rPr lang="en-GB" sz="3200" b="1" dirty="0">
                <a:solidFill>
                  <a:schemeClr val="accent5"/>
                </a:solidFill>
                <a:latin typeface="Arial" panose="020B0604020202020204" pitchFamily="34" charset="0"/>
                <a:cs typeface="Arial" panose="020B0604020202020204" pitchFamily="34" charset="0"/>
              </a:rPr>
              <a:t>………</a:t>
            </a:r>
            <a:r>
              <a:rPr lang="en-GB" sz="3200" b="1" dirty="0">
                <a:solidFill>
                  <a:schemeClr val="bg1"/>
                </a:solidFill>
                <a:latin typeface="Arial" panose="020B0604020202020204" pitchFamily="34" charset="0"/>
                <a:cs typeface="Arial" panose="020B0604020202020204" pitchFamily="34" charset="0"/>
              </a:rPr>
              <a:t>Group.....................................................12</a:t>
            </a:r>
          </a:p>
          <a:p>
            <a:r>
              <a:rPr lang="en-GB" sz="3200" b="1" dirty="0">
                <a:solidFill>
                  <a:schemeClr val="bg1"/>
                </a:solidFill>
                <a:latin typeface="Arial" panose="020B0604020202020204" pitchFamily="34" charset="0"/>
                <a:cs typeface="Arial" panose="020B0604020202020204" pitchFamily="34" charset="0"/>
              </a:rPr>
              <a:t>    6.4. Baby &amp; Toddler Creativity </a:t>
            </a:r>
            <a:r>
              <a:rPr lang="en-GB" sz="3200" b="1" dirty="0">
                <a:solidFill>
                  <a:schemeClr val="accent5"/>
                </a:solidFill>
                <a:latin typeface="Arial" panose="020B0604020202020204" pitchFamily="34" charset="0"/>
                <a:cs typeface="Arial" panose="020B0604020202020204" pitchFamily="34" charset="0"/>
              </a:rPr>
              <a:t>……….</a:t>
            </a:r>
            <a:r>
              <a:rPr lang="en-GB" sz="3200" b="1" dirty="0">
                <a:solidFill>
                  <a:schemeClr val="bg1"/>
                </a:solidFill>
                <a:latin typeface="Arial" panose="020B0604020202020204" pitchFamily="34" charset="0"/>
                <a:cs typeface="Arial" panose="020B0604020202020204" pitchFamily="34" charset="0"/>
              </a:rPr>
              <a:t>Group....................................................13</a:t>
            </a:r>
          </a:p>
          <a:p>
            <a:r>
              <a:rPr lang="en-GB" sz="3200" b="1" dirty="0">
                <a:solidFill>
                  <a:schemeClr val="bg1"/>
                </a:solidFill>
                <a:latin typeface="Arial" panose="020B0604020202020204" pitchFamily="34" charset="0"/>
                <a:cs typeface="Arial" panose="020B0604020202020204" pitchFamily="34" charset="0"/>
              </a:rPr>
              <a:t>    6.5. Baking Fun..…………..………………....14</a:t>
            </a:r>
          </a:p>
          <a:p>
            <a:r>
              <a:rPr lang="en-GB" sz="3200" b="1" dirty="0">
                <a:solidFill>
                  <a:schemeClr val="bg1"/>
                </a:solidFill>
                <a:latin typeface="Arial" panose="020B0604020202020204" pitchFamily="34" charset="0"/>
                <a:cs typeface="Arial" panose="020B0604020202020204" pitchFamily="34" charset="0"/>
              </a:rPr>
              <a:t>7. Reflective Log…..…………………………….15</a:t>
            </a:r>
          </a:p>
        </p:txBody>
      </p:sp>
    </p:spTree>
    <p:extLst>
      <p:ext uri="{BB962C8B-B14F-4D97-AF65-F5344CB8AC3E}">
        <p14:creationId xmlns:p14="http://schemas.microsoft.com/office/powerpoint/2010/main" val="42527079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A9F9A-7914-429C-8B48-A81473A57190}"/>
              </a:ext>
            </a:extLst>
          </p:cNvPr>
          <p:cNvSpPr>
            <a:spLocks noGrp="1"/>
          </p:cNvSpPr>
          <p:nvPr>
            <p:ph type="title"/>
          </p:nvPr>
        </p:nvSpPr>
        <p:spPr/>
        <p:txBody>
          <a:bodyPr rtlCol="0"/>
          <a:lstStyle/>
          <a:p>
            <a:pPr rtl="0"/>
            <a:r>
              <a:rPr lang="en-GB" sz="4000">
                <a:latin typeface="Arial" panose="020B0604020202020204" pitchFamily="34" charset="0"/>
                <a:cs typeface="Arial" panose="020B0604020202020204" pitchFamily="34" charset="0"/>
              </a:rPr>
              <a:t>OVERVIEW</a:t>
            </a:r>
            <a:endParaRPr lang="en-GB">
              <a:latin typeface="Arial" panose="020B0604020202020204" pitchFamily="34" charset="0"/>
              <a:cs typeface="Arial" panose="020B0604020202020204" pitchFamily="34" charset="0"/>
            </a:endParaRPr>
          </a:p>
        </p:txBody>
      </p:sp>
      <p:sp>
        <p:nvSpPr>
          <p:cNvPr id="8" name="Footer Placeholder 7">
            <a:extLst>
              <a:ext uri="{FF2B5EF4-FFF2-40B4-BE49-F238E27FC236}">
                <a16:creationId xmlns:a16="http://schemas.microsoft.com/office/drawing/2014/main" id="{0616C4DF-BD76-4DFD-9788-A65985F05CA6}"/>
              </a:ext>
            </a:extLst>
          </p:cNvPr>
          <p:cNvSpPr>
            <a:spLocks noGrp="1"/>
          </p:cNvSpPr>
          <p:nvPr>
            <p:ph type="ftr" sz="quarter" idx="11"/>
          </p:nvPr>
        </p:nvSpPr>
        <p:spPr/>
        <p:txBody>
          <a:bodyPr rtlCol="0"/>
          <a:lstStyle/>
          <a:p>
            <a:pPr rtl="0"/>
            <a:r>
              <a:rPr lang="en-GB"/>
              <a:t>ADD A FOOTER</a:t>
            </a:r>
          </a:p>
        </p:txBody>
      </p:sp>
      <p:pic>
        <p:nvPicPr>
          <p:cNvPr id="25" name="Picture Placeholder 24" descr="Child Holding Pencil While colouring">
            <a:extLst>
              <a:ext uri="{FF2B5EF4-FFF2-40B4-BE49-F238E27FC236}">
                <a16:creationId xmlns:a16="http://schemas.microsoft.com/office/drawing/2014/main" id="{D25A3CAD-2ED9-4CC4-AC5F-E449BB764278}"/>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a:stretch/>
        </p:blipFill>
        <p:spPr>
          <a:xfrm>
            <a:off x="292488" y="11822138"/>
            <a:ext cx="3062509" cy="2092133"/>
          </a:xfrm>
        </p:spPr>
      </p:pic>
      <p:sp>
        <p:nvSpPr>
          <p:cNvPr id="3" name="TextBox 2">
            <a:extLst>
              <a:ext uri="{FF2B5EF4-FFF2-40B4-BE49-F238E27FC236}">
                <a16:creationId xmlns:a16="http://schemas.microsoft.com/office/drawing/2014/main" id="{9194D554-A5B0-0224-16CC-BB305280915F}"/>
              </a:ext>
            </a:extLst>
          </p:cNvPr>
          <p:cNvSpPr txBox="1"/>
          <p:nvPr/>
        </p:nvSpPr>
        <p:spPr>
          <a:xfrm>
            <a:off x="3923551" y="6054710"/>
            <a:ext cx="7118902" cy="7909858"/>
          </a:xfrm>
          <a:prstGeom prst="rect">
            <a:avLst/>
          </a:prstGeom>
          <a:noFill/>
        </p:spPr>
        <p:txBody>
          <a:bodyPr wrap="square" rtlCol="0">
            <a:spAutoFit/>
          </a:bodyPr>
          <a:lstStyle/>
          <a:p>
            <a:r>
              <a:rPr lang="en-GB" sz="3600" dirty="0">
                <a:solidFill>
                  <a:schemeClr val="accent4">
                    <a:lumMod val="50000"/>
                  </a:schemeClr>
                </a:solidFill>
                <a:latin typeface="Arial" panose="020B0604020202020204" pitchFamily="34" charset="0"/>
                <a:cs typeface="Arial" panose="020B0604020202020204" pitchFamily="34" charset="0"/>
              </a:rPr>
              <a:t>This workplace portfolio is based on my experience over a ten-day placement within a Family Centre in Carmarthenshire. Whilst doing the work placement I was interacting with both children and their parents/caregivers. My role was to be there to help support in activities, overseeing and participating in a variety of activities. Also, being an ear to </a:t>
            </a:r>
          </a:p>
          <a:p>
            <a:r>
              <a:rPr lang="en-GB" sz="3600" dirty="0">
                <a:solidFill>
                  <a:schemeClr val="accent4">
                    <a:lumMod val="50000"/>
                  </a:schemeClr>
                </a:solidFill>
                <a:latin typeface="Arial" panose="020B0604020202020204" pitchFamily="34" charset="0"/>
                <a:cs typeface="Arial" panose="020B0604020202020204" pitchFamily="34" charset="0"/>
              </a:rPr>
              <a:t>the parent/caregivers to provide</a:t>
            </a:r>
          </a:p>
          <a:p>
            <a:r>
              <a:rPr lang="en-GB" sz="3600" dirty="0">
                <a:solidFill>
                  <a:schemeClr val="accent4">
                    <a:lumMod val="50000"/>
                  </a:schemeClr>
                </a:solidFill>
                <a:latin typeface="Arial" panose="020B0604020202020204" pitchFamily="34" charset="0"/>
                <a:cs typeface="Arial" panose="020B0604020202020204" pitchFamily="34" charset="0"/>
              </a:rPr>
              <a:t>them with support and</a:t>
            </a:r>
          </a:p>
          <a:p>
            <a:r>
              <a:rPr lang="en-GB" sz="3600" dirty="0">
                <a:solidFill>
                  <a:schemeClr val="accent4">
                    <a:lumMod val="50000"/>
                  </a:schemeClr>
                </a:solidFill>
                <a:latin typeface="Arial" panose="020B0604020202020204" pitchFamily="34" charset="0"/>
                <a:cs typeface="Arial" panose="020B0604020202020204" pitchFamily="34" charset="0"/>
              </a:rPr>
              <a:t> company</a:t>
            </a:r>
            <a:r>
              <a:rPr lang="en-GB" sz="4000" dirty="0">
                <a:solidFill>
                  <a:schemeClr val="accent4">
                    <a:lumMod val="50000"/>
                  </a:schemeClr>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4399472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3E8D56A-2615-403F-A09F-BC30DF1EE768}"/>
              </a:ext>
            </a:extLst>
          </p:cNvPr>
          <p:cNvSpPr>
            <a:spLocks noGrp="1"/>
          </p:cNvSpPr>
          <p:nvPr>
            <p:ph type="sldNum" sz="quarter" idx="12"/>
          </p:nvPr>
        </p:nvSpPr>
        <p:spPr/>
        <p:txBody>
          <a:bodyPr rtlCol="0"/>
          <a:lstStyle/>
          <a:p>
            <a:pPr rtl="0"/>
            <a:fld id="{98C0CDE5-970C-4CC4-BF43-0DA127E73E82}" type="slidenum">
              <a:rPr lang="en-GB" smtClean="0"/>
              <a:pPr rtl="0"/>
              <a:t>4</a:t>
            </a:fld>
            <a:endParaRPr lang="en-GB"/>
          </a:p>
        </p:txBody>
      </p:sp>
      <p:sp>
        <p:nvSpPr>
          <p:cNvPr id="5" name="Title 4">
            <a:extLst>
              <a:ext uri="{FF2B5EF4-FFF2-40B4-BE49-F238E27FC236}">
                <a16:creationId xmlns:a16="http://schemas.microsoft.com/office/drawing/2014/main" id="{79195BEB-A072-45D8-848D-E8CA744F9022}"/>
              </a:ext>
            </a:extLst>
          </p:cNvPr>
          <p:cNvSpPr>
            <a:spLocks noGrp="1"/>
          </p:cNvSpPr>
          <p:nvPr>
            <p:ph type="title"/>
          </p:nvPr>
        </p:nvSpPr>
        <p:spPr>
          <a:xfrm rot="21180000">
            <a:off x="154140" y="796845"/>
            <a:ext cx="4149333" cy="2783375"/>
          </a:xfrm>
        </p:spPr>
        <p:txBody>
          <a:bodyPr rtlCol="0">
            <a:normAutofit/>
          </a:bodyPr>
          <a:lstStyle/>
          <a:p>
            <a:pPr rtl="0"/>
            <a:r>
              <a:rPr lang="en-GB" sz="3600">
                <a:latin typeface="Arial" panose="020B0604020202020204" pitchFamily="34" charset="0"/>
                <a:cs typeface="Arial" panose="020B0604020202020204" pitchFamily="34" charset="0"/>
              </a:rPr>
              <a:t>Placement Information </a:t>
            </a:r>
            <a:br>
              <a:rPr lang="en-GB" sz="3600">
                <a:latin typeface="Arial" panose="020B0604020202020204" pitchFamily="34" charset="0"/>
                <a:cs typeface="Arial" panose="020B0604020202020204" pitchFamily="34" charset="0"/>
              </a:rPr>
            </a:br>
            <a:r>
              <a:rPr lang="en-GB" sz="3600">
                <a:latin typeface="Arial" panose="020B0604020202020204" pitchFamily="34" charset="0"/>
                <a:cs typeface="Arial" panose="020B0604020202020204" pitchFamily="34" charset="0"/>
              </a:rPr>
              <a:t>Sheet</a:t>
            </a:r>
          </a:p>
        </p:txBody>
      </p:sp>
      <p:pic>
        <p:nvPicPr>
          <p:cNvPr id="10" name="Picture 9">
            <a:extLst>
              <a:ext uri="{FF2B5EF4-FFF2-40B4-BE49-F238E27FC236}">
                <a16:creationId xmlns:a16="http://schemas.microsoft.com/office/drawing/2014/main" id="{161E3708-6997-77B3-048A-3FA4405DE65A}"/>
              </a:ext>
            </a:extLst>
          </p:cNvPr>
          <p:cNvPicPr>
            <a:picLocks noChangeAspect="1"/>
          </p:cNvPicPr>
          <p:nvPr/>
        </p:nvPicPr>
        <p:blipFill>
          <a:blip r:embed="rId3"/>
          <a:stretch>
            <a:fillRect/>
          </a:stretch>
        </p:blipFill>
        <p:spPr>
          <a:xfrm>
            <a:off x="2395039" y="3632990"/>
            <a:ext cx="7669076" cy="10540210"/>
          </a:xfrm>
          <a:prstGeom prst="rect">
            <a:avLst/>
          </a:prstGeom>
        </p:spPr>
      </p:pic>
    </p:spTree>
    <p:extLst>
      <p:ext uri="{BB962C8B-B14F-4D97-AF65-F5344CB8AC3E}">
        <p14:creationId xmlns:p14="http://schemas.microsoft.com/office/powerpoint/2010/main" val="36714180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2D9D162-C3F3-4DA6-ACF1-E33B89535E11}"/>
              </a:ext>
            </a:extLst>
          </p:cNvPr>
          <p:cNvSpPr>
            <a:spLocks noGrp="1"/>
          </p:cNvSpPr>
          <p:nvPr>
            <p:ph type="title"/>
          </p:nvPr>
        </p:nvSpPr>
        <p:spPr>
          <a:xfrm>
            <a:off x="3885281" y="363211"/>
            <a:ext cx="3749919" cy="1747226"/>
          </a:xfrm>
        </p:spPr>
        <p:txBody>
          <a:bodyPr rtlCol="0">
            <a:noAutofit/>
          </a:bodyPr>
          <a:lstStyle/>
          <a:p>
            <a:pPr algn="ctr" rtl="0"/>
            <a:r>
              <a:rPr lang="en-GB" sz="3000">
                <a:latin typeface="Arial" panose="020B0604020202020204" pitchFamily="34" charset="0"/>
                <a:cs typeface="Arial" panose="020B0604020202020204" pitchFamily="34" charset="0"/>
              </a:rPr>
              <a:t>Email correspondence with Family Centre Manager</a:t>
            </a:r>
          </a:p>
        </p:txBody>
      </p:sp>
      <p:sp>
        <p:nvSpPr>
          <p:cNvPr id="2" name="Footer Placeholder 1">
            <a:extLst>
              <a:ext uri="{FF2B5EF4-FFF2-40B4-BE49-F238E27FC236}">
                <a16:creationId xmlns:a16="http://schemas.microsoft.com/office/drawing/2014/main" id="{9E4DFBAD-6226-4D42-9E5F-E317F2B65C9E}"/>
              </a:ext>
            </a:extLst>
          </p:cNvPr>
          <p:cNvSpPr>
            <a:spLocks noGrp="1"/>
          </p:cNvSpPr>
          <p:nvPr>
            <p:ph type="ftr" sz="quarter" idx="11"/>
          </p:nvPr>
        </p:nvSpPr>
        <p:spPr/>
        <p:txBody>
          <a:bodyPr rtlCol="0"/>
          <a:lstStyle/>
          <a:p>
            <a:pPr rtl="0"/>
            <a:r>
              <a:rPr lang="en-GB"/>
              <a:t>ADD A FOOTER</a:t>
            </a:r>
          </a:p>
        </p:txBody>
      </p:sp>
      <p:sp>
        <p:nvSpPr>
          <p:cNvPr id="3" name="Slide Number Placeholder 2">
            <a:extLst>
              <a:ext uri="{FF2B5EF4-FFF2-40B4-BE49-F238E27FC236}">
                <a16:creationId xmlns:a16="http://schemas.microsoft.com/office/drawing/2014/main" id="{1B207A22-C237-4907-825A-3E28A7AE92A4}"/>
              </a:ext>
            </a:extLst>
          </p:cNvPr>
          <p:cNvSpPr>
            <a:spLocks noGrp="1"/>
          </p:cNvSpPr>
          <p:nvPr>
            <p:ph type="sldNum" sz="quarter" idx="12"/>
          </p:nvPr>
        </p:nvSpPr>
        <p:spPr/>
        <p:txBody>
          <a:bodyPr rtlCol="0"/>
          <a:lstStyle/>
          <a:p>
            <a:pPr rtl="0"/>
            <a:fld id="{98C0CDE5-970C-4CC4-BF43-0DA127E73E82}" type="slidenum">
              <a:rPr lang="en-GB" smtClean="0"/>
              <a:t>5</a:t>
            </a:fld>
            <a:endParaRPr lang="en-GB"/>
          </a:p>
        </p:txBody>
      </p:sp>
      <p:pic>
        <p:nvPicPr>
          <p:cNvPr id="12" name="Picture 11">
            <a:extLst>
              <a:ext uri="{FF2B5EF4-FFF2-40B4-BE49-F238E27FC236}">
                <a16:creationId xmlns:a16="http://schemas.microsoft.com/office/drawing/2014/main" id="{37EBB21A-BA70-357C-1AF7-0E296474F0B9}"/>
              </a:ext>
            </a:extLst>
          </p:cNvPr>
          <p:cNvPicPr>
            <a:picLocks noChangeAspect="1"/>
          </p:cNvPicPr>
          <p:nvPr/>
        </p:nvPicPr>
        <p:blipFill rotWithShape="1">
          <a:blip r:embed="rId3"/>
          <a:srcRect t="13203"/>
          <a:stretch/>
        </p:blipFill>
        <p:spPr>
          <a:xfrm>
            <a:off x="1244265" y="2577045"/>
            <a:ext cx="9031953" cy="5338678"/>
          </a:xfrm>
          <a:prstGeom prst="rect">
            <a:avLst/>
          </a:prstGeom>
        </p:spPr>
      </p:pic>
      <p:pic>
        <p:nvPicPr>
          <p:cNvPr id="15" name="Picture 14">
            <a:extLst>
              <a:ext uri="{FF2B5EF4-FFF2-40B4-BE49-F238E27FC236}">
                <a16:creationId xmlns:a16="http://schemas.microsoft.com/office/drawing/2014/main" id="{44862583-FAEA-68F8-8C8F-E837EACFCE4A}"/>
              </a:ext>
            </a:extLst>
          </p:cNvPr>
          <p:cNvPicPr>
            <a:picLocks noChangeAspect="1"/>
          </p:cNvPicPr>
          <p:nvPr/>
        </p:nvPicPr>
        <p:blipFill>
          <a:blip r:embed="rId4"/>
          <a:stretch>
            <a:fillRect/>
          </a:stretch>
        </p:blipFill>
        <p:spPr>
          <a:xfrm>
            <a:off x="861042" y="8988608"/>
            <a:ext cx="9653479" cy="4409340"/>
          </a:xfrm>
          <a:prstGeom prst="rect">
            <a:avLst/>
          </a:prstGeom>
        </p:spPr>
      </p:pic>
      <p:sp>
        <p:nvSpPr>
          <p:cNvPr id="20" name="Rectangle 19">
            <a:extLst>
              <a:ext uri="{FF2B5EF4-FFF2-40B4-BE49-F238E27FC236}">
                <a16:creationId xmlns:a16="http://schemas.microsoft.com/office/drawing/2014/main" id="{5BE1F479-1A05-B25B-2CE1-F737F1932ECE}"/>
              </a:ext>
            </a:extLst>
          </p:cNvPr>
          <p:cNvSpPr/>
          <p:nvPr/>
        </p:nvSpPr>
        <p:spPr>
          <a:xfrm>
            <a:off x="9182100" y="8988608"/>
            <a:ext cx="1332421" cy="269692"/>
          </a:xfrm>
          <a:prstGeom prst="rect">
            <a:avLst/>
          </a:prstGeom>
          <a:gradFill>
            <a:gsLst>
              <a:gs pos="0">
                <a:schemeClr val="bg1"/>
              </a:gs>
              <a:gs pos="100000">
                <a:schemeClr val="bg1"/>
              </a:gs>
            </a:gsLst>
            <a:lin ang="3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F643B634-FF00-6D2F-692E-B2D5A3AA150E}"/>
              </a:ext>
            </a:extLst>
          </p:cNvPr>
          <p:cNvSpPr/>
          <p:nvPr/>
        </p:nvSpPr>
        <p:spPr>
          <a:xfrm>
            <a:off x="2209800" y="2971800"/>
            <a:ext cx="1333500" cy="304800"/>
          </a:xfrm>
          <a:prstGeom prst="rect">
            <a:avLst/>
          </a:prstGeom>
          <a:gradFill>
            <a:gsLst>
              <a:gs pos="0">
                <a:schemeClr val="bg1"/>
              </a:gs>
              <a:gs pos="100000">
                <a:schemeClr val="bg1"/>
              </a:gs>
            </a:gsLst>
            <a:lin ang="3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118442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9BC1DBD0-C8C3-6757-4EC5-408E81714081}"/>
              </a:ext>
            </a:extLst>
          </p:cNvPr>
          <p:cNvSpPr>
            <a:spLocks noGrp="1"/>
          </p:cNvSpPr>
          <p:nvPr>
            <p:ph type="ftr" sz="quarter" idx="11"/>
          </p:nvPr>
        </p:nvSpPr>
        <p:spPr/>
        <p:txBody>
          <a:bodyPr/>
          <a:lstStyle/>
          <a:p>
            <a:pPr rtl="0"/>
            <a:r>
              <a:rPr lang="en-GB" noProof="0"/>
              <a:t>ADD A FOOTER</a:t>
            </a:r>
          </a:p>
        </p:txBody>
      </p:sp>
      <p:sp>
        <p:nvSpPr>
          <p:cNvPr id="4" name="Slide Number Placeholder 3">
            <a:extLst>
              <a:ext uri="{FF2B5EF4-FFF2-40B4-BE49-F238E27FC236}">
                <a16:creationId xmlns:a16="http://schemas.microsoft.com/office/drawing/2014/main" id="{9FE15F25-26E4-2916-939D-3AFFA8227D23}"/>
              </a:ext>
            </a:extLst>
          </p:cNvPr>
          <p:cNvSpPr>
            <a:spLocks noGrp="1"/>
          </p:cNvSpPr>
          <p:nvPr>
            <p:ph type="sldNum" sz="quarter" idx="12"/>
          </p:nvPr>
        </p:nvSpPr>
        <p:spPr/>
        <p:txBody>
          <a:bodyPr/>
          <a:lstStyle/>
          <a:p>
            <a:pPr rtl="0"/>
            <a:fld id="{98C0CDE5-970C-4CC4-BF43-0DA127E73E82}" type="slidenum">
              <a:rPr lang="en-GB" noProof="0" smtClean="0"/>
              <a:t>6</a:t>
            </a:fld>
            <a:endParaRPr lang="en-GB" noProof="0"/>
          </a:p>
        </p:txBody>
      </p:sp>
      <p:pic>
        <p:nvPicPr>
          <p:cNvPr id="8" name="Picture 7" descr="Graphical user interface, text, application, chat or text message&#10;&#10;Description automatically generated">
            <a:extLst>
              <a:ext uri="{FF2B5EF4-FFF2-40B4-BE49-F238E27FC236}">
                <a16:creationId xmlns:a16="http://schemas.microsoft.com/office/drawing/2014/main" id="{9CA9802F-6690-596C-634C-72173007884D}"/>
              </a:ext>
            </a:extLst>
          </p:cNvPr>
          <p:cNvPicPr>
            <a:picLocks noChangeAspect="1"/>
          </p:cNvPicPr>
          <p:nvPr/>
        </p:nvPicPr>
        <p:blipFill>
          <a:blip r:embed="rId2"/>
          <a:stretch>
            <a:fillRect/>
          </a:stretch>
        </p:blipFill>
        <p:spPr>
          <a:xfrm>
            <a:off x="2890380" y="1745436"/>
            <a:ext cx="5478367" cy="10909340"/>
          </a:xfrm>
          <a:prstGeom prst="rect">
            <a:avLst/>
          </a:prstGeom>
        </p:spPr>
      </p:pic>
      <p:sp>
        <p:nvSpPr>
          <p:cNvPr id="9" name="Rectangle 8">
            <a:extLst>
              <a:ext uri="{FF2B5EF4-FFF2-40B4-BE49-F238E27FC236}">
                <a16:creationId xmlns:a16="http://schemas.microsoft.com/office/drawing/2014/main" id="{468C041C-6479-E0FE-0B28-AD3CA490D692}"/>
              </a:ext>
            </a:extLst>
          </p:cNvPr>
          <p:cNvSpPr/>
          <p:nvPr/>
        </p:nvSpPr>
        <p:spPr>
          <a:xfrm>
            <a:off x="4705350" y="3048000"/>
            <a:ext cx="1885950" cy="381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912373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4565B-1F5E-F757-1A5D-E26F1CF0A153}"/>
              </a:ext>
            </a:extLst>
          </p:cNvPr>
          <p:cNvSpPr>
            <a:spLocks noGrp="1"/>
          </p:cNvSpPr>
          <p:nvPr>
            <p:ph type="title"/>
          </p:nvPr>
        </p:nvSpPr>
        <p:spPr>
          <a:xfrm>
            <a:off x="3885284" y="209253"/>
            <a:ext cx="3749919" cy="1747226"/>
          </a:xfrm>
        </p:spPr>
        <p:txBody>
          <a:bodyPr>
            <a:normAutofit/>
          </a:bodyPr>
          <a:lstStyle/>
          <a:p>
            <a:pPr algn="ctr"/>
            <a:r>
              <a:rPr lang="en-GB" sz="3200">
                <a:latin typeface="Arial" panose="020B0604020202020204" pitchFamily="34" charset="0"/>
                <a:cs typeface="Arial" panose="020B0604020202020204" pitchFamily="34" charset="0"/>
              </a:rPr>
              <a:t>E-mail Correspondence  with Lecturer</a:t>
            </a:r>
          </a:p>
        </p:txBody>
      </p:sp>
      <p:sp>
        <p:nvSpPr>
          <p:cNvPr id="3" name="Footer Placeholder 2">
            <a:extLst>
              <a:ext uri="{FF2B5EF4-FFF2-40B4-BE49-F238E27FC236}">
                <a16:creationId xmlns:a16="http://schemas.microsoft.com/office/drawing/2014/main" id="{D8B34C8B-5DBB-E42C-9B4F-EA6202F19B2F}"/>
              </a:ext>
            </a:extLst>
          </p:cNvPr>
          <p:cNvSpPr>
            <a:spLocks noGrp="1"/>
          </p:cNvSpPr>
          <p:nvPr>
            <p:ph type="ftr" sz="quarter" idx="11"/>
          </p:nvPr>
        </p:nvSpPr>
        <p:spPr/>
        <p:txBody>
          <a:bodyPr/>
          <a:lstStyle/>
          <a:p>
            <a:pPr rtl="0"/>
            <a:r>
              <a:rPr lang="en-GB" noProof="0"/>
              <a:t>ADD A FOOTER</a:t>
            </a:r>
          </a:p>
        </p:txBody>
      </p:sp>
      <p:sp>
        <p:nvSpPr>
          <p:cNvPr id="4" name="Slide Number Placeholder 3">
            <a:extLst>
              <a:ext uri="{FF2B5EF4-FFF2-40B4-BE49-F238E27FC236}">
                <a16:creationId xmlns:a16="http://schemas.microsoft.com/office/drawing/2014/main" id="{A111425B-89A6-3B27-5785-54632AA609F8}"/>
              </a:ext>
            </a:extLst>
          </p:cNvPr>
          <p:cNvSpPr>
            <a:spLocks noGrp="1"/>
          </p:cNvSpPr>
          <p:nvPr>
            <p:ph type="sldNum" sz="quarter" idx="12"/>
          </p:nvPr>
        </p:nvSpPr>
        <p:spPr/>
        <p:txBody>
          <a:bodyPr/>
          <a:lstStyle/>
          <a:p>
            <a:pPr rtl="0"/>
            <a:fld id="{98C0CDE5-970C-4CC4-BF43-0DA127E73E82}" type="slidenum">
              <a:rPr lang="en-GB" noProof="0" smtClean="0"/>
              <a:t>7</a:t>
            </a:fld>
            <a:endParaRPr lang="en-GB" noProof="0"/>
          </a:p>
        </p:txBody>
      </p:sp>
      <p:pic>
        <p:nvPicPr>
          <p:cNvPr id="9" name="Picture 8">
            <a:extLst>
              <a:ext uri="{FF2B5EF4-FFF2-40B4-BE49-F238E27FC236}">
                <a16:creationId xmlns:a16="http://schemas.microsoft.com/office/drawing/2014/main" id="{69339048-0B68-AA92-B565-4115712B5FCE}"/>
              </a:ext>
            </a:extLst>
          </p:cNvPr>
          <p:cNvPicPr>
            <a:picLocks noChangeAspect="1"/>
          </p:cNvPicPr>
          <p:nvPr/>
        </p:nvPicPr>
        <p:blipFill>
          <a:blip r:embed="rId2"/>
          <a:stretch>
            <a:fillRect/>
          </a:stretch>
        </p:blipFill>
        <p:spPr>
          <a:xfrm>
            <a:off x="1627897" y="3933583"/>
            <a:ext cx="9200081" cy="7675321"/>
          </a:xfrm>
          <a:prstGeom prst="rect">
            <a:avLst/>
          </a:prstGeom>
        </p:spPr>
      </p:pic>
    </p:spTree>
    <p:extLst>
      <p:ext uri="{BB962C8B-B14F-4D97-AF65-F5344CB8AC3E}">
        <p14:creationId xmlns:p14="http://schemas.microsoft.com/office/powerpoint/2010/main" val="10870333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7FA68-6829-CD83-C4C6-51F7DB7ECBF6}"/>
              </a:ext>
            </a:extLst>
          </p:cNvPr>
          <p:cNvSpPr>
            <a:spLocks noGrp="1"/>
          </p:cNvSpPr>
          <p:nvPr>
            <p:ph type="title"/>
          </p:nvPr>
        </p:nvSpPr>
        <p:spPr>
          <a:xfrm>
            <a:off x="4084076" y="168120"/>
            <a:ext cx="3749919" cy="1747226"/>
          </a:xfrm>
        </p:spPr>
        <p:txBody>
          <a:bodyPr>
            <a:noAutofit/>
          </a:bodyPr>
          <a:lstStyle/>
          <a:p>
            <a:pPr algn="ctr"/>
            <a:r>
              <a:rPr lang="en-GB" sz="3200">
                <a:latin typeface="Arial" panose="020B0604020202020204" pitchFamily="34" charset="0"/>
                <a:cs typeface="Arial" panose="020B0604020202020204" pitchFamily="34" charset="0"/>
              </a:rPr>
              <a:t>E-mail correspondence Lecturer with Manager</a:t>
            </a:r>
          </a:p>
        </p:txBody>
      </p:sp>
      <p:sp>
        <p:nvSpPr>
          <p:cNvPr id="3" name="Footer Placeholder 2">
            <a:extLst>
              <a:ext uri="{FF2B5EF4-FFF2-40B4-BE49-F238E27FC236}">
                <a16:creationId xmlns:a16="http://schemas.microsoft.com/office/drawing/2014/main" id="{6457845F-8081-28AB-2853-6826A3324C9B}"/>
              </a:ext>
            </a:extLst>
          </p:cNvPr>
          <p:cNvSpPr>
            <a:spLocks noGrp="1"/>
          </p:cNvSpPr>
          <p:nvPr>
            <p:ph type="ftr" sz="quarter" idx="11"/>
          </p:nvPr>
        </p:nvSpPr>
        <p:spPr/>
        <p:txBody>
          <a:bodyPr/>
          <a:lstStyle/>
          <a:p>
            <a:pPr rtl="0"/>
            <a:r>
              <a:rPr lang="en-GB" noProof="0"/>
              <a:t>ADD A FOOTER</a:t>
            </a:r>
          </a:p>
        </p:txBody>
      </p:sp>
      <p:sp>
        <p:nvSpPr>
          <p:cNvPr id="4" name="Slide Number Placeholder 3">
            <a:extLst>
              <a:ext uri="{FF2B5EF4-FFF2-40B4-BE49-F238E27FC236}">
                <a16:creationId xmlns:a16="http://schemas.microsoft.com/office/drawing/2014/main" id="{5CAFCC63-47BE-CC9F-F3AD-CA3AA961028A}"/>
              </a:ext>
            </a:extLst>
          </p:cNvPr>
          <p:cNvSpPr>
            <a:spLocks noGrp="1"/>
          </p:cNvSpPr>
          <p:nvPr>
            <p:ph type="sldNum" sz="quarter" idx="12"/>
          </p:nvPr>
        </p:nvSpPr>
        <p:spPr/>
        <p:txBody>
          <a:bodyPr/>
          <a:lstStyle/>
          <a:p>
            <a:pPr rtl="0"/>
            <a:fld id="{98C0CDE5-970C-4CC4-BF43-0DA127E73E82}" type="slidenum">
              <a:rPr lang="en-GB" noProof="0" smtClean="0"/>
              <a:t>8</a:t>
            </a:fld>
            <a:endParaRPr lang="en-GB" noProof="0"/>
          </a:p>
        </p:txBody>
      </p:sp>
      <p:pic>
        <p:nvPicPr>
          <p:cNvPr id="7" name="Picture 6">
            <a:extLst>
              <a:ext uri="{FF2B5EF4-FFF2-40B4-BE49-F238E27FC236}">
                <a16:creationId xmlns:a16="http://schemas.microsoft.com/office/drawing/2014/main" id="{E496093C-BA7B-42AE-9172-EDE98DF31061}"/>
              </a:ext>
            </a:extLst>
          </p:cNvPr>
          <p:cNvPicPr>
            <a:picLocks noChangeAspect="1"/>
          </p:cNvPicPr>
          <p:nvPr/>
        </p:nvPicPr>
        <p:blipFill>
          <a:blip r:embed="rId2"/>
          <a:stretch>
            <a:fillRect/>
          </a:stretch>
        </p:blipFill>
        <p:spPr>
          <a:xfrm>
            <a:off x="469225" y="8290228"/>
            <a:ext cx="10686526" cy="5584798"/>
          </a:xfrm>
          <a:prstGeom prst="rect">
            <a:avLst/>
          </a:prstGeom>
        </p:spPr>
      </p:pic>
      <p:pic>
        <p:nvPicPr>
          <p:cNvPr id="10" name="Picture 9">
            <a:extLst>
              <a:ext uri="{FF2B5EF4-FFF2-40B4-BE49-F238E27FC236}">
                <a16:creationId xmlns:a16="http://schemas.microsoft.com/office/drawing/2014/main" id="{3CFAC11C-C178-2A20-223F-67407B31E97F}"/>
              </a:ext>
            </a:extLst>
          </p:cNvPr>
          <p:cNvPicPr>
            <a:picLocks noChangeAspect="1"/>
          </p:cNvPicPr>
          <p:nvPr/>
        </p:nvPicPr>
        <p:blipFill>
          <a:blip r:embed="rId3"/>
          <a:stretch>
            <a:fillRect/>
          </a:stretch>
        </p:blipFill>
        <p:spPr>
          <a:xfrm>
            <a:off x="469225" y="2209006"/>
            <a:ext cx="10687050" cy="5457740"/>
          </a:xfrm>
          <a:prstGeom prst="rect">
            <a:avLst/>
          </a:prstGeom>
        </p:spPr>
      </p:pic>
      <p:sp>
        <p:nvSpPr>
          <p:cNvPr id="11" name="Rectangle 10">
            <a:extLst>
              <a:ext uri="{FF2B5EF4-FFF2-40B4-BE49-F238E27FC236}">
                <a16:creationId xmlns:a16="http://schemas.microsoft.com/office/drawing/2014/main" id="{4FE0A2F6-D6C3-B070-4650-83537F9D8A03}"/>
              </a:ext>
            </a:extLst>
          </p:cNvPr>
          <p:cNvSpPr/>
          <p:nvPr/>
        </p:nvSpPr>
        <p:spPr>
          <a:xfrm>
            <a:off x="1333500" y="2533650"/>
            <a:ext cx="1200150" cy="2095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B963F852-DEB5-6B92-2C9B-491CA852871F}"/>
              </a:ext>
            </a:extLst>
          </p:cNvPr>
          <p:cNvSpPr/>
          <p:nvPr/>
        </p:nvSpPr>
        <p:spPr>
          <a:xfrm>
            <a:off x="1333500" y="8629650"/>
            <a:ext cx="3028950" cy="1714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95768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FCA1C1A-BC0A-4E81-82F8-5ACE20F863F6}"/>
              </a:ext>
            </a:extLst>
          </p:cNvPr>
          <p:cNvSpPr>
            <a:spLocks noGrp="1"/>
          </p:cNvSpPr>
          <p:nvPr>
            <p:ph type="title"/>
          </p:nvPr>
        </p:nvSpPr>
        <p:spPr/>
        <p:txBody>
          <a:bodyPr rtlCol="0">
            <a:normAutofit/>
          </a:bodyPr>
          <a:lstStyle/>
          <a:p>
            <a:pPr rtl="0"/>
            <a:r>
              <a:rPr lang="en-GB" sz="3200">
                <a:latin typeface="Arial" panose="020B0604020202020204" pitchFamily="34" charset="0"/>
                <a:cs typeface="Arial" panose="020B0604020202020204" pitchFamily="34" charset="0"/>
              </a:rPr>
              <a:t>DBS CERTIFICATE NUMBER</a:t>
            </a:r>
          </a:p>
        </p:txBody>
      </p:sp>
      <p:sp>
        <p:nvSpPr>
          <p:cNvPr id="10" name="Text Placeholder 9">
            <a:extLst>
              <a:ext uri="{FF2B5EF4-FFF2-40B4-BE49-F238E27FC236}">
                <a16:creationId xmlns:a16="http://schemas.microsoft.com/office/drawing/2014/main" id="{81D12D0E-9043-6922-7DB6-846B9D6850BF}"/>
              </a:ext>
            </a:extLst>
          </p:cNvPr>
          <p:cNvSpPr>
            <a:spLocks noGrp="1"/>
          </p:cNvSpPr>
          <p:nvPr>
            <p:ph type="body" idx="15"/>
          </p:nvPr>
        </p:nvSpPr>
        <p:spPr/>
        <p:txBody>
          <a:bodyPr>
            <a:normAutofit/>
          </a:bodyPr>
          <a:lstStyle/>
          <a:p>
            <a:pPr algn="ctr"/>
            <a:r>
              <a:rPr lang="en-GB" sz="3000">
                <a:latin typeface="Arial" panose="020B0604020202020204" pitchFamily="34" charset="0"/>
                <a:cs typeface="Arial" panose="020B0604020202020204" pitchFamily="34" charset="0"/>
              </a:rPr>
              <a:t>001821599603</a:t>
            </a:r>
          </a:p>
        </p:txBody>
      </p:sp>
      <p:pic>
        <p:nvPicPr>
          <p:cNvPr id="14" name="Picture 13" descr="Children painting">
            <a:extLst>
              <a:ext uri="{FF2B5EF4-FFF2-40B4-BE49-F238E27FC236}">
                <a16:creationId xmlns:a16="http://schemas.microsoft.com/office/drawing/2014/main" id="{D47EEDE7-D76F-F673-C963-3FA1A0C9A41D}"/>
              </a:ext>
            </a:extLst>
          </p:cNvPr>
          <p:cNvPicPr>
            <a:picLocks noChangeAspect="1"/>
          </p:cNvPicPr>
          <p:nvPr/>
        </p:nvPicPr>
        <p:blipFill>
          <a:blip r:embed="rId3"/>
          <a:stretch>
            <a:fillRect/>
          </a:stretch>
        </p:blipFill>
        <p:spPr>
          <a:xfrm>
            <a:off x="1236081" y="5777083"/>
            <a:ext cx="9512384" cy="6114428"/>
          </a:xfrm>
          <a:prstGeom prst="ellipse">
            <a:avLst/>
          </a:prstGeom>
          <a:ln>
            <a:noFill/>
          </a:ln>
          <a:effectLst>
            <a:softEdge rad="112500"/>
          </a:effectLst>
        </p:spPr>
      </p:pic>
    </p:spTree>
    <p:extLst>
      <p:ext uri="{BB962C8B-B14F-4D97-AF65-F5344CB8AC3E}">
        <p14:creationId xmlns:p14="http://schemas.microsoft.com/office/powerpoint/2010/main" val="25325771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5AB00-1C5C-4EB0-B93F-C03AB7A9BC6F}"/>
              </a:ext>
            </a:extLst>
          </p:cNvPr>
          <p:cNvSpPr>
            <a:spLocks noGrp="1"/>
          </p:cNvSpPr>
          <p:nvPr>
            <p:ph type="title"/>
          </p:nvPr>
        </p:nvSpPr>
        <p:spPr>
          <a:xfrm>
            <a:off x="3885284" y="214222"/>
            <a:ext cx="3749919" cy="1747226"/>
          </a:xfrm>
        </p:spPr>
        <p:txBody>
          <a:bodyPr rtlCol="0">
            <a:normAutofit/>
          </a:bodyPr>
          <a:lstStyle/>
          <a:p>
            <a:pPr algn="ctr" rtl="0"/>
            <a:r>
              <a:rPr lang="en-GB" sz="3200">
                <a:latin typeface="Arial" panose="020B0604020202020204" pitchFamily="34" charset="0"/>
                <a:cs typeface="Arial" panose="020B0604020202020204" pitchFamily="34" charset="0"/>
              </a:rPr>
              <a:t>ATTENDANCE FORM</a:t>
            </a:r>
          </a:p>
        </p:txBody>
      </p:sp>
      <p:pic>
        <p:nvPicPr>
          <p:cNvPr id="9" name="Picture 8">
            <a:extLst>
              <a:ext uri="{FF2B5EF4-FFF2-40B4-BE49-F238E27FC236}">
                <a16:creationId xmlns:a16="http://schemas.microsoft.com/office/drawing/2014/main" id="{09280C22-FAF0-A95D-BA64-0B130CBB7168}"/>
              </a:ext>
            </a:extLst>
          </p:cNvPr>
          <p:cNvPicPr>
            <a:picLocks noChangeAspect="1"/>
          </p:cNvPicPr>
          <p:nvPr/>
        </p:nvPicPr>
        <p:blipFill>
          <a:blip r:embed="rId3"/>
          <a:stretch>
            <a:fillRect/>
          </a:stretch>
        </p:blipFill>
        <p:spPr>
          <a:xfrm>
            <a:off x="2620564" y="2475313"/>
            <a:ext cx="7176569" cy="10445557"/>
          </a:xfrm>
          <a:prstGeom prst="rect">
            <a:avLst/>
          </a:prstGeom>
        </p:spPr>
      </p:pic>
    </p:spTree>
    <p:extLst>
      <p:ext uri="{BB962C8B-B14F-4D97-AF65-F5344CB8AC3E}">
        <p14:creationId xmlns:p14="http://schemas.microsoft.com/office/powerpoint/2010/main" val="41389662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718C3B7-8C60-DD8F-6B74-B968F421441A}"/>
              </a:ext>
            </a:extLst>
          </p:cNvPr>
          <p:cNvPicPr>
            <a:picLocks noGrp="1" noChangeAspect="1"/>
          </p:cNvPicPr>
          <p:nvPr>
            <p:ph idx="1"/>
          </p:nvPr>
        </p:nvPicPr>
        <p:blipFill rotWithShape="1">
          <a:blip r:embed="rId3"/>
          <a:srcRect l="4808" t="16869" r="-3" b="5583"/>
          <a:stretch/>
        </p:blipFill>
        <p:spPr>
          <a:xfrm>
            <a:off x="5531643" y="4023461"/>
            <a:ext cx="5195306" cy="5642945"/>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4" name="Text Placeholder 3">
            <a:extLst>
              <a:ext uri="{FF2B5EF4-FFF2-40B4-BE49-F238E27FC236}">
                <a16:creationId xmlns:a16="http://schemas.microsoft.com/office/drawing/2014/main" id="{F155FC3B-DD33-4B9A-A5EB-A2301786CE4E}"/>
              </a:ext>
            </a:extLst>
          </p:cNvPr>
          <p:cNvSpPr>
            <a:spLocks noGrp="1"/>
          </p:cNvSpPr>
          <p:nvPr>
            <p:ph type="body" sz="half" idx="2"/>
          </p:nvPr>
        </p:nvSpPr>
        <p:spPr>
          <a:xfrm>
            <a:off x="793539" y="5892511"/>
            <a:ext cx="4256443" cy="7096125"/>
          </a:xfrm>
          <a:gradFill flip="none" rotWithShape="1">
            <a:gsLst>
              <a:gs pos="0">
                <a:schemeClr val="accent5"/>
              </a:gs>
              <a:gs pos="100000">
                <a:schemeClr val="accent5">
                  <a:lumMod val="75000"/>
                </a:schemeClr>
              </a:gs>
            </a:gsLst>
            <a:lin ang="8100000" scaled="1"/>
            <a:tileRect/>
          </a:gradFill>
        </p:spPr>
        <p:txBody>
          <a:bodyPr rtlCol="0">
            <a:normAutofit fontScale="92500" lnSpcReduction="20000"/>
          </a:bodyPr>
          <a:lstStyle/>
          <a:p>
            <a:pPr rtl="0"/>
            <a:r>
              <a:rPr lang="en-GB" sz="2800" b="1" dirty="0">
                <a:solidFill>
                  <a:srgbClr val="000000"/>
                </a:solidFill>
                <a:latin typeface="Arial" panose="020B0604020202020204" pitchFamily="34" charset="0"/>
                <a:cs typeface="Arial" panose="020B0604020202020204" pitchFamily="34" charset="0"/>
              </a:rPr>
              <a:t>Within the Family Centre there is a baby and toddler group and a real world play session. The aim of this is giving them the opportunity to explore and learn about their environment through hands-on experiences. The theme for this one was the North Pole in preparation for Christmas and building up excitement for Christmas day. My role was to supervise the children whilst they explored the little North Pole box, and encourage them to play and engage with the activity.</a:t>
            </a:r>
          </a:p>
        </p:txBody>
      </p:sp>
      <p:sp>
        <p:nvSpPr>
          <p:cNvPr id="2" name="Title 1">
            <a:extLst>
              <a:ext uri="{FF2B5EF4-FFF2-40B4-BE49-F238E27FC236}">
                <a16:creationId xmlns:a16="http://schemas.microsoft.com/office/drawing/2014/main" id="{434AA4C6-BA7F-40BC-AD51-EFDDDBEA5A84}"/>
              </a:ext>
            </a:extLst>
          </p:cNvPr>
          <p:cNvSpPr>
            <a:spLocks noGrp="1"/>
          </p:cNvSpPr>
          <p:nvPr>
            <p:ph type="title"/>
          </p:nvPr>
        </p:nvSpPr>
        <p:spPr>
          <a:xfrm rot="21115849">
            <a:off x="206578" y="1547424"/>
            <a:ext cx="4308267" cy="2783375"/>
          </a:xfrm>
        </p:spPr>
        <p:txBody>
          <a:bodyPr rtlCol="0">
            <a:normAutofit/>
          </a:bodyPr>
          <a:lstStyle/>
          <a:p>
            <a:pPr rtl="0"/>
            <a:r>
              <a:rPr lang="en-GB" sz="3200" dirty="0">
                <a:latin typeface="Arial" panose="020B0604020202020204" pitchFamily="34" charset="0"/>
                <a:cs typeface="Arial" panose="020B0604020202020204" pitchFamily="34" charset="0"/>
              </a:rPr>
              <a:t>1. Baby &amp; Toddler Real-World Play</a:t>
            </a:r>
          </a:p>
        </p:txBody>
      </p:sp>
      <p:sp>
        <p:nvSpPr>
          <p:cNvPr id="3" name="TextBox 2">
            <a:extLst>
              <a:ext uri="{FF2B5EF4-FFF2-40B4-BE49-F238E27FC236}">
                <a16:creationId xmlns:a16="http://schemas.microsoft.com/office/drawing/2014/main" id="{5D9016E1-13BD-1709-1180-4D7ABE74C707}"/>
              </a:ext>
            </a:extLst>
          </p:cNvPr>
          <p:cNvSpPr txBox="1"/>
          <p:nvPr/>
        </p:nvSpPr>
        <p:spPr>
          <a:xfrm>
            <a:off x="7896632" y="233065"/>
            <a:ext cx="2806004" cy="646331"/>
          </a:xfrm>
          <a:prstGeom prst="rect">
            <a:avLst/>
          </a:prstGeom>
          <a:solidFill>
            <a:schemeClr val="tx2"/>
          </a:solidFill>
        </p:spPr>
        <p:txBody>
          <a:bodyPr wrap="square" rtlCol="0">
            <a:spAutoFit/>
          </a:bodyPr>
          <a:lstStyle/>
          <a:p>
            <a:r>
              <a:rPr lang="en-GB" sz="3600" b="1" dirty="0">
                <a:solidFill>
                  <a:schemeClr val="bg1"/>
                </a:solidFill>
                <a:latin typeface="Arial" panose="020B0604020202020204" pitchFamily="34" charset="0"/>
                <a:cs typeface="Arial" panose="020B0604020202020204" pitchFamily="34" charset="0"/>
              </a:rPr>
              <a:t>EVIDENCE</a:t>
            </a:r>
            <a:endParaRPr lang="en-GB" sz="32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233315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8DCA46-603B-4178-8707-30E192CE6B8D}"/>
              </a:ext>
            </a:extLst>
          </p:cNvPr>
          <p:cNvSpPr>
            <a:spLocks noGrp="1"/>
          </p:cNvSpPr>
          <p:nvPr>
            <p:ph type="title"/>
          </p:nvPr>
        </p:nvSpPr>
        <p:spPr>
          <a:xfrm>
            <a:off x="2246241" y="10189457"/>
            <a:ext cx="7687467" cy="3608083"/>
          </a:xfrm>
          <a:gradFill flip="none" rotWithShape="1">
            <a:gsLst>
              <a:gs pos="0">
                <a:schemeClr val="accent5">
                  <a:lumMod val="75000"/>
                </a:schemeClr>
              </a:gs>
              <a:gs pos="100000">
                <a:schemeClr val="accent5"/>
              </a:gs>
            </a:gsLst>
            <a:lin ang="13500000" scaled="1"/>
            <a:tileRect/>
          </a:gradFill>
        </p:spPr>
        <p:txBody>
          <a:bodyPr rtlCol="0" anchor="t">
            <a:normAutofit fontScale="90000"/>
          </a:bodyPr>
          <a:lstStyle/>
          <a:p>
            <a:pPr rtl="0"/>
            <a:r>
              <a:rPr lang="en-GB" sz="2600" dirty="0">
                <a:solidFill>
                  <a:srgbClr val="000000"/>
                </a:solidFill>
                <a:latin typeface="Arial" panose="020B0604020202020204" pitchFamily="34" charset="0"/>
                <a:cs typeface="Arial" panose="020B0604020202020204" pitchFamily="34" charset="0"/>
              </a:rPr>
              <a:t>Another baby and toddler group was a hands on experience. The aim of this task was to encourage having fun and to get the children engaging in the activity, promoting their development in various ways including motor skills, hand-eye coordination, and sensory processing. This activity involved using different edibles to decorate some digestive biscuits. My role was to supervise the children and help/encourage them to engage in the activity.</a:t>
            </a:r>
          </a:p>
        </p:txBody>
      </p:sp>
      <p:pic>
        <p:nvPicPr>
          <p:cNvPr id="6" name="Media Placeholder 5">
            <a:extLst>
              <a:ext uri="{FF2B5EF4-FFF2-40B4-BE49-F238E27FC236}">
                <a16:creationId xmlns:a16="http://schemas.microsoft.com/office/drawing/2014/main" id="{CF0619CA-4023-631C-C959-6761B88E4529}"/>
              </a:ext>
            </a:extLst>
          </p:cNvPr>
          <p:cNvPicPr>
            <a:picLocks noGrp="1" noChangeAspect="1"/>
          </p:cNvPicPr>
          <p:nvPr>
            <p:ph type="media" sz="quarter" idx="13"/>
          </p:nvPr>
        </p:nvPicPr>
        <p:blipFill>
          <a:blip r:embed="rId3"/>
          <a:stretch>
            <a:fillRect/>
          </a:stretch>
        </p:blipFill>
        <p:spPr>
          <a:xfrm>
            <a:off x="2577432" y="2565401"/>
            <a:ext cx="6365623" cy="653703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5" name="Rectangle: Diagonal Corners Rounded 4">
            <a:extLst>
              <a:ext uri="{FF2B5EF4-FFF2-40B4-BE49-F238E27FC236}">
                <a16:creationId xmlns:a16="http://schemas.microsoft.com/office/drawing/2014/main" id="{6AD80D89-BABC-7414-C8B8-FFB0EB8870A5}"/>
              </a:ext>
            </a:extLst>
          </p:cNvPr>
          <p:cNvSpPr/>
          <p:nvPr/>
        </p:nvSpPr>
        <p:spPr>
          <a:xfrm>
            <a:off x="2246242" y="602673"/>
            <a:ext cx="7188703" cy="1276000"/>
          </a:xfrm>
          <a:prstGeom prst="round2DiagRect">
            <a:avLst/>
          </a:prstGeom>
          <a:gradFill flip="none" rotWithShape="1">
            <a:gsLst>
              <a:gs pos="0">
                <a:schemeClr val="accent2">
                  <a:lumMod val="75000"/>
                </a:schemeClr>
              </a:gs>
              <a:gs pos="31000">
                <a:srgbClr val="0070C0">
                  <a:shade val="67500"/>
                  <a:satMod val="115000"/>
                </a:srgbClr>
              </a:gs>
              <a:gs pos="62000">
                <a:srgbClr val="0084CB"/>
              </a:gs>
              <a:gs pos="100000">
                <a:srgbClr val="00B0F0"/>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latin typeface="Arial" panose="020B0604020202020204" pitchFamily="34" charset="0"/>
                <a:cs typeface="Arial" panose="020B0604020202020204" pitchFamily="34" charset="0"/>
              </a:rPr>
              <a:t>2. Baby &amp; Toddler Biscuit Decoration</a:t>
            </a:r>
          </a:p>
        </p:txBody>
      </p:sp>
    </p:spTree>
    <p:extLst>
      <p:ext uri="{BB962C8B-B14F-4D97-AF65-F5344CB8AC3E}">
        <p14:creationId xmlns:p14="http://schemas.microsoft.com/office/powerpoint/2010/main" val="595823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F155FC3B-DD33-4B9A-A5EB-A2301786CE4E}"/>
              </a:ext>
            </a:extLst>
          </p:cNvPr>
          <p:cNvSpPr>
            <a:spLocks noGrp="1"/>
          </p:cNvSpPr>
          <p:nvPr>
            <p:ph type="body" sz="half" idx="2"/>
          </p:nvPr>
        </p:nvSpPr>
        <p:spPr>
          <a:xfrm>
            <a:off x="302202" y="5320461"/>
            <a:ext cx="4240899" cy="8187721"/>
          </a:xfrm>
          <a:gradFill flip="none" rotWithShape="1">
            <a:gsLst>
              <a:gs pos="0">
                <a:schemeClr val="accent5"/>
              </a:gs>
              <a:gs pos="46000">
                <a:schemeClr val="accent5">
                  <a:lumMod val="95000"/>
                  <a:lumOff val="5000"/>
                </a:schemeClr>
              </a:gs>
              <a:gs pos="100000">
                <a:schemeClr val="accent5"/>
              </a:gs>
            </a:gsLst>
            <a:lin ang="2700000" scaled="1"/>
            <a:tileRect/>
          </a:gradFill>
        </p:spPr>
        <p:txBody>
          <a:bodyPr rtlCol="0">
            <a:normAutofit fontScale="92500" lnSpcReduction="10000"/>
          </a:bodyPr>
          <a:lstStyle/>
          <a:p>
            <a:pPr rtl="0"/>
            <a:r>
              <a:rPr lang="en-GB" sz="2800" b="1" dirty="0">
                <a:solidFill>
                  <a:srgbClr val="000000"/>
                </a:solidFill>
                <a:latin typeface="Arial" panose="020B0604020202020204" pitchFamily="34" charset="0"/>
                <a:cs typeface="Arial" panose="020B0604020202020204" pitchFamily="34" charset="0"/>
              </a:rPr>
              <a:t>As a part of the make and motivate group the aim was for the children to have a safe and supportive environment where they can engage in creative activities whilst developing skills that promote their overall well-being. The task in this group was to create Christmas centrepieces to take home and put in their house on Christmas day, using up a range of recycled materials. My role was too help the children when needed whilst supervising them and ensuring their safety and encouraging their engagement in the activity.</a:t>
            </a:r>
          </a:p>
        </p:txBody>
      </p:sp>
      <p:sp>
        <p:nvSpPr>
          <p:cNvPr id="2" name="Title 1">
            <a:extLst>
              <a:ext uri="{FF2B5EF4-FFF2-40B4-BE49-F238E27FC236}">
                <a16:creationId xmlns:a16="http://schemas.microsoft.com/office/drawing/2014/main" id="{434AA4C6-BA7F-40BC-AD51-EFDDDBEA5A84}"/>
              </a:ext>
            </a:extLst>
          </p:cNvPr>
          <p:cNvSpPr>
            <a:spLocks noGrp="1"/>
          </p:cNvSpPr>
          <p:nvPr>
            <p:ph type="title"/>
          </p:nvPr>
        </p:nvSpPr>
        <p:spPr>
          <a:xfrm rot="21003696">
            <a:off x="206578" y="1547424"/>
            <a:ext cx="4308267" cy="2783375"/>
          </a:xfrm>
        </p:spPr>
        <p:txBody>
          <a:bodyPr rtlCol="0">
            <a:normAutofit/>
          </a:bodyPr>
          <a:lstStyle/>
          <a:p>
            <a:pPr algn="ctr" rtl="0"/>
            <a:r>
              <a:rPr lang="en-GB" sz="3200" dirty="0">
                <a:latin typeface="Arial" panose="020B0604020202020204" pitchFamily="34" charset="0"/>
                <a:cs typeface="Arial" panose="020B0604020202020204" pitchFamily="34" charset="0"/>
              </a:rPr>
              <a:t>3. Make &amp; Motivate Group</a:t>
            </a:r>
          </a:p>
        </p:txBody>
      </p:sp>
      <p:pic>
        <p:nvPicPr>
          <p:cNvPr id="9" name="Content Placeholder 8">
            <a:extLst>
              <a:ext uri="{FF2B5EF4-FFF2-40B4-BE49-F238E27FC236}">
                <a16:creationId xmlns:a16="http://schemas.microsoft.com/office/drawing/2014/main" id="{63379C7D-2AD3-3530-6EB1-25AF8F9FB676}"/>
              </a:ext>
            </a:extLst>
          </p:cNvPr>
          <p:cNvPicPr>
            <a:picLocks noGrp="1" noChangeAspect="1"/>
          </p:cNvPicPr>
          <p:nvPr>
            <p:ph idx="1"/>
          </p:nvPr>
        </p:nvPicPr>
        <p:blipFill>
          <a:blip r:embed="rId3"/>
          <a:stretch>
            <a:fillRect/>
          </a:stretch>
        </p:blipFill>
        <p:spPr>
          <a:xfrm>
            <a:off x="4894263" y="3969327"/>
            <a:ext cx="6324023" cy="6324023"/>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10" name="Smiley Face 9">
            <a:extLst>
              <a:ext uri="{FF2B5EF4-FFF2-40B4-BE49-F238E27FC236}">
                <a16:creationId xmlns:a16="http://schemas.microsoft.com/office/drawing/2014/main" id="{D2C8B02A-5621-752C-9365-39EF46E6417C}"/>
              </a:ext>
            </a:extLst>
          </p:cNvPr>
          <p:cNvSpPr/>
          <p:nvPr/>
        </p:nvSpPr>
        <p:spPr>
          <a:xfrm>
            <a:off x="5760244" y="3969327"/>
            <a:ext cx="723683" cy="504551"/>
          </a:xfrm>
          <a:prstGeom prst="smileyFac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184592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8DCA46-603B-4178-8707-30E192CE6B8D}"/>
              </a:ext>
            </a:extLst>
          </p:cNvPr>
          <p:cNvSpPr>
            <a:spLocks noGrp="1"/>
          </p:cNvSpPr>
          <p:nvPr>
            <p:ph type="title"/>
          </p:nvPr>
        </p:nvSpPr>
        <p:spPr>
          <a:xfrm>
            <a:off x="1600200" y="10453256"/>
            <a:ext cx="7834745" cy="2971800"/>
          </a:xfrm>
          <a:gradFill flip="none" rotWithShape="1">
            <a:gsLst>
              <a:gs pos="0">
                <a:schemeClr val="accent5"/>
              </a:gs>
              <a:gs pos="100000">
                <a:schemeClr val="accent5">
                  <a:lumMod val="75000"/>
                </a:schemeClr>
              </a:gs>
            </a:gsLst>
            <a:lin ang="8100000" scaled="1"/>
            <a:tileRect/>
          </a:gradFill>
        </p:spPr>
        <p:txBody>
          <a:bodyPr rtlCol="0" anchor="t">
            <a:normAutofit fontScale="90000"/>
          </a:bodyPr>
          <a:lstStyle/>
          <a:p>
            <a:pPr rtl="0"/>
            <a:r>
              <a:rPr lang="en-GB" sz="2600" dirty="0">
                <a:solidFill>
                  <a:srgbClr val="000000"/>
                </a:solidFill>
                <a:latin typeface="Arial" panose="020B0604020202020204" pitchFamily="34" charset="0"/>
                <a:cs typeface="Arial" panose="020B0604020202020204" pitchFamily="34" charset="0"/>
              </a:rPr>
              <a:t>Another aspect of baby and toddler group is creativity encouragement. The aim of the above activity was to create a yummy chocolate wreath treat with cereal, melted chocolate and various toppings and encourage their creativity and use of various skills whilst having fun. My role was to supervise the group and make sure the children were having fun and making sure they were safe at all times.</a:t>
            </a:r>
          </a:p>
        </p:txBody>
      </p:sp>
      <p:sp>
        <p:nvSpPr>
          <p:cNvPr id="3" name="Slide Number Placeholder 2">
            <a:extLst>
              <a:ext uri="{FF2B5EF4-FFF2-40B4-BE49-F238E27FC236}">
                <a16:creationId xmlns:a16="http://schemas.microsoft.com/office/drawing/2014/main" id="{DBE29131-0256-478D-B4FF-734E0F94CF66}"/>
              </a:ext>
            </a:extLst>
          </p:cNvPr>
          <p:cNvSpPr>
            <a:spLocks noGrp="1"/>
          </p:cNvSpPr>
          <p:nvPr>
            <p:ph type="sldNum" sz="quarter" idx="12"/>
          </p:nvPr>
        </p:nvSpPr>
        <p:spPr/>
        <p:txBody>
          <a:bodyPr rtlCol="0"/>
          <a:lstStyle/>
          <a:p>
            <a:pPr rtl="0"/>
            <a:fld id="{98C0CDE5-970C-4CC4-BF43-0DA127E73E82}" type="slidenum">
              <a:rPr lang="en-GB" smtClean="0"/>
              <a:t>14</a:t>
            </a:fld>
            <a:endParaRPr lang="en-GB"/>
          </a:p>
        </p:txBody>
      </p:sp>
      <p:pic>
        <p:nvPicPr>
          <p:cNvPr id="6" name="Media Placeholder 5">
            <a:extLst>
              <a:ext uri="{FF2B5EF4-FFF2-40B4-BE49-F238E27FC236}">
                <a16:creationId xmlns:a16="http://schemas.microsoft.com/office/drawing/2014/main" id="{79F86B26-E402-0A74-B6C0-339AFE727D31}"/>
              </a:ext>
            </a:extLst>
          </p:cNvPr>
          <p:cNvPicPr>
            <a:picLocks noGrp="1" noChangeAspect="1"/>
          </p:cNvPicPr>
          <p:nvPr>
            <p:ph type="media" sz="quarter" idx="13"/>
          </p:nvPr>
        </p:nvPicPr>
        <p:blipFill rotWithShape="1">
          <a:blip r:embed="rId3"/>
          <a:srcRect l="7625" t="10687" r="-7625" b="-10687"/>
          <a:stretch/>
        </p:blipFill>
        <p:spPr>
          <a:xfrm>
            <a:off x="1275301" y="3193670"/>
            <a:ext cx="5416444" cy="4062332"/>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5" name="Rectangle: Diagonal Corners Rounded 4">
            <a:extLst>
              <a:ext uri="{FF2B5EF4-FFF2-40B4-BE49-F238E27FC236}">
                <a16:creationId xmlns:a16="http://schemas.microsoft.com/office/drawing/2014/main" id="{6AD80D89-BABC-7414-C8B8-FFB0EB8870A5}"/>
              </a:ext>
            </a:extLst>
          </p:cNvPr>
          <p:cNvSpPr/>
          <p:nvPr/>
        </p:nvSpPr>
        <p:spPr>
          <a:xfrm>
            <a:off x="2246242" y="602673"/>
            <a:ext cx="7188703" cy="1276000"/>
          </a:xfrm>
          <a:prstGeom prst="round2DiagRect">
            <a:avLst/>
          </a:prstGeom>
          <a:gradFill flip="none" rotWithShape="1">
            <a:gsLst>
              <a:gs pos="0">
                <a:schemeClr val="accent2">
                  <a:lumMod val="75000"/>
                </a:schemeClr>
              </a:gs>
              <a:gs pos="31000">
                <a:srgbClr val="0070C0">
                  <a:shade val="67500"/>
                  <a:satMod val="115000"/>
                </a:srgbClr>
              </a:gs>
              <a:gs pos="62000">
                <a:srgbClr val="0084CB"/>
              </a:gs>
              <a:gs pos="100000">
                <a:srgbClr val="00B0F0"/>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latin typeface="Arial" panose="020B0604020202020204" pitchFamily="34" charset="0"/>
                <a:cs typeface="Arial" panose="020B0604020202020204" pitchFamily="34" charset="0"/>
              </a:rPr>
              <a:t>4. </a:t>
            </a:r>
            <a:r>
              <a:rPr lang="en-GB" sz="3200" b="1" dirty="0">
                <a:solidFill>
                  <a:schemeClr val="bg1"/>
                </a:solidFill>
                <a:latin typeface="Arial" panose="020B0604020202020204" pitchFamily="34" charset="0"/>
                <a:cs typeface="Arial" panose="020B0604020202020204" pitchFamily="34" charset="0"/>
              </a:rPr>
              <a:t>Baby &amp; Toddler Creativity Group</a:t>
            </a:r>
            <a:endParaRPr lang="en-GB" sz="2800" b="1"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34672890-2E3C-F8FD-5BAF-ACF9772DD62E}"/>
              </a:ext>
            </a:extLst>
          </p:cNvPr>
          <p:cNvPicPr>
            <a:picLocks noChangeAspect="1"/>
          </p:cNvPicPr>
          <p:nvPr/>
        </p:nvPicPr>
        <p:blipFill rotWithShape="1">
          <a:blip r:embed="rId4"/>
          <a:srcRect l="21893" t="47208" r="6716" b="4798"/>
          <a:stretch/>
        </p:blipFill>
        <p:spPr>
          <a:xfrm>
            <a:off x="6427018" y="5400140"/>
            <a:ext cx="4504218" cy="4037455"/>
          </a:xfrm>
          <a:prstGeom prst="roundRect">
            <a:avLst>
              <a:gd name="adj" fmla="val 16667"/>
            </a:avLst>
          </a:prstGeom>
          <a:ln>
            <a:noFill/>
          </a:ln>
          <a:effectLst>
            <a:outerShdw blurRad="152400" dist="12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26199518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BB9A0A8C-BE6C-8185-9552-EBFE7EF714D3}"/>
              </a:ext>
            </a:extLst>
          </p:cNvPr>
          <p:cNvPicPr>
            <a:picLocks noGrp="1" noChangeAspect="1"/>
          </p:cNvPicPr>
          <p:nvPr>
            <p:ph idx="1"/>
          </p:nvPr>
        </p:nvPicPr>
        <p:blipFill rotWithShape="1">
          <a:blip r:embed="rId3"/>
          <a:srcRect r="16550" b="6737"/>
          <a:stretch/>
        </p:blipFill>
        <p:spPr>
          <a:xfrm rot="16200000">
            <a:off x="5686526" y="1757724"/>
            <a:ext cx="3320952" cy="494862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 Placeholder 3">
            <a:extLst>
              <a:ext uri="{FF2B5EF4-FFF2-40B4-BE49-F238E27FC236}">
                <a16:creationId xmlns:a16="http://schemas.microsoft.com/office/drawing/2014/main" id="{F155FC3B-DD33-4B9A-A5EB-A2301786CE4E}"/>
              </a:ext>
            </a:extLst>
          </p:cNvPr>
          <p:cNvSpPr>
            <a:spLocks noGrp="1"/>
          </p:cNvSpPr>
          <p:nvPr>
            <p:ph type="body" sz="half" idx="2"/>
          </p:nvPr>
        </p:nvSpPr>
        <p:spPr>
          <a:xfrm>
            <a:off x="384869" y="4987636"/>
            <a:ext cx="4337841" cy="8832273"/>
          </a:xfrm>
          <a:gradFill flip="none" rotWithShape="1">
            <a:gsLst>
              <a:gs pos="0">
                <a:schemeClr val="accent5"/>
              </a:gs>
              <a:gs pos="100000">
                <a:schemeClr val="accent5">
                  <a:lumMod val="75000"/>
                </a:schemeClr>
              </a:gs>
            </a:gsLst>
            <a:path path="shape">
              <a:fillToRect l="50000" t="50000" r="50000" b="50000"/>
            </a:path>
            <a:tileRect/>
          </a:gradFill>
        </p:spPr>
        <p:txBody>
          <a:bodyPr rtlCol="0">
            <a:noAutofit/>
          </a:bodyPr>
          <a:lstStyle/>
          <a:p>
            <a:pPr rtl="0"/>
            <a:r>
              <a:rPr lang="en-GB" sz="2600" b="1" dirty="0">
                <a:solidFill>
                  <a:srgbClr val="000000"/>
                </a:solidFill>
                <a:latin typeface="Arial" panose="020B0604020202020204" pitchFamily="34" charset="0"/>
                <a:cs typeface="Arial" panose="020B0604020202020204" pitchFamily="34" charset="0"/>
              </a:rPr>
              <a:t>A mixed a group of children ranging from five-14 years enjoyed baking some cinnamon rolls, the children got to measure the ingredients, follow the  recipe, mixing, spreading the filling and baking. The aim of this task was to have the children use their creativity skills, and encourage them to enjoy baking. My role was to supervise, help read and follow the baking instructions whilst ensuring the children were enjoying themselves. Encouraging them to develop their math, science, and reading skills.</a:t>
            </a:r>
          </a:p>
        </p:txBody>
      </p:sp>
      <p:sp>
        <p:nvSpPr>
          <p:cNvPr id="2" name="Title 1">
            <a:extLst>
              <a:ext uri="{FF2B5EF4-FFF2-40B4-BE49-F238E27FC236}">
                <a16:creationId xmlns:a16="http://schemas.microsoft.com/office/drawing/2014/main" id="{434AA4C6-BA7F-40BC-AD51-EFDDDBEA5A84}"/>
              </a:ext>
            </a:extLst>
          </p:cNvPr>
          <p:cNvSpPr>
            <a:spLocks noGrp="1"/>
          </p:cNvSpPr>
          <p:nvPr>
            <p:ph type="title"/>
          </p:nvPr>
        </p:nvSpPr>
        <p:spPr>
          <a:xfrm rot="21003696">
            <a:off x="206578" y="1547424"/>
            <a:ext cx="4308267" cy="2783375"/>
          </a:xfrm>
        </p:spPr>
        <p:txBody>
          <a:bodyPr rtlCol="0">
            <a:normAutofit/>
          </a:bodyPr>
          <a:lstStyle/>
          <a:p>
            <a:pPr algn="ctr" rtl="0"/>
            <a:r>
              <a:rPr lang="en-GB" sz="3200" dirty="0">
                <a:latin typeface="Arial" panose="020B0604020202020204" pitchFamily="34" charset="0"/>
                <a:cs typeface="Arial" panose="020B0604020202020204" pitchFamily="34" charset="0"/>
              </a:rPr>
              <a:t>5. Baking Fun</a:t>
            </a:r>
          </a:p>
        </p:txBody>
      </p:sp>
      <p:pic>
        <p:nvPicPr>
          <p:cNvPr id="5" name="Picture 4">
            <a:extLst>
              <a:ext uri="{FF2B5EF4-FFF2-40B4-BE49-F238E27FC236}">
                <a16:creationId xmlns:a16="http://schemas.microsoft.com/office/drawing/2014/main" id="{D7643BEC-99A8-5725-5139-A0F7BCA6A23B}"/>
              </a:ext>
            </a:extLst>
          </p:cNvPr>
          <p:cNvPicPr>
            <a:picLocks noChangeAspect="1"/>
          </p:cNvPicPr>
          <p:nvPr/>
        </p:nvPicPr>
        <p:blipFill rotWithShape="1">
          <a:blip r:embed="rId4"/>
          <a:srcRect r="10263" b="13869"/>
          <a:stretch/>
        </p:blipFill>
        <p:spPr>
          <a:xfrm rot="16200000">
            <a:off x="7462094" y="5974391"/>
            <a:ext cx="3222725" cy="41243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7" name="Picture 6">
            <a:extLst>
              <a:ext uri="{FF2B5EF4-FFF2-40B4-BE49-F238E27FC236}">
                <a16:creationId xmlns:a16="http://schemas.microsoft.com/office/drawing/2014/main" id="{EDCA6021-6C43-E27A-CF99-DE235049C29B}"/>
              </a:ext>
            </a:extLst>
          </p:cNvPr>
          <p:cNvPicPr>
            <a:picLocks noChangeAspect="1"/>
          </p:cNvPicPr>
          <p:nvPr/>
        </p:nvPicPr>
        <p:blipFill rotWithShape="1">
          <a:blip r:embed="rId5"/>
          <a:srcRect t="14959" b="6333"/>
          <a:stretch/>
        </p:blipFill>
        <p:spPr>
          <a:xfrm>
            <a:off x="5080499" y="10180597"/>
            <a:ext cx="3715657" cy="348516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2607236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FC06C1A-734A-79EB-9CD5-FAB977CD3224}"/>
              </a:ext>
            </a:extLst>
          </p:cNvPr>
          <p:cNvSpPr>
            <a:spLocks noGrp="1"/>
          </p:cNvSpPr>
          <p:nvPr>
            <p:ph type="title"/>
          </p:nvPr>
        </p:nvSpPr>
        <p:spPr/>
        <p:txBody>
          <a:bodyPr>
            <a:noAutofit/>
          </a:bodyPr>
          <a:lstStyle/>
          <a:p>
            <a:r>
              <a:rPr lang="en-GB" sz="3200" dirty="0">
                <a:latin typeface="Arial" panose="020B0604020202020204" pitchFamily="34" charset="0"/>
                <a:cs typeface="Arial" panose="020B0604020202020204" pitchFamily="34" charset="0"/>
              </a:rPr>
              <a:t>Reflective Log</a:t>
            </a:r>
          </a:p>
        </p:txBody>
      </p:sp>
      <p:sp>
        <p:nvSpPr>
          <p:cNvPr id="11" name="TextBox 10">
            <a:extLst>
              <a:ext uri="{FF2B5EF4-FFF2-40B4-BE49-F238E27FC236}">
                <a16:creationId xmlns:a16="http://schemas.microsoft.com/office/drawing/2014/main" id="{ADFD45C4-14D3-EDEB-D7A4-3A451825B09F}"/>
              </a:ext>
            </a:extLst>
          </p:cNvPr>
          <p:cNvSpPr txBox="1"/>
          <p:nvPr/>
        </p:nvSpPr>
        <p:spPr>
          <a:xfrm>
            <a:off x="1556085" y="3241964"/>
            <a:ext cx="9529010" cy="10645863"/>
          </a:xfrm>
          <a:prstGeom prst="rect">
            <a:avLst/>
          </a:prstGeom>
          <a:solidFill>
            <a:schemeClr val="accent5">
              <a:lumMod val="40000"/>
              <a:lumOff val="60000"/>
            </a:schemeClr>
          </a:solidFill>
        </p:spPr>
        <p:txBody>
          <a:bodyPr wrap="square" rtlCol="0">
            <a:spAutoFit/>
          </a:bodyPr>
          <a:lstStyle/>
          <a:p>
            <a:pPr>
              <a:lnSpc>
                <a:spcPct val="107000"/>
              </a:lnSpc>
              <a:spcAft>
                <a:spcPts val="800"/>
              </a:spcAft>
            </a:pPr>
            <a:r>
              <a:rPr lang="en-GB" sz="2400" b="1" u="sng" kern="100" dirty="0">
                <a:solidFill>
                  <a:srgbClr val="000000"/>
                </a:solidFill>
                <a:latin typeface="Arial" panose="020B0604020202020204" pitchFamily="34" charset="0"/>
                <a:ea typeface="Calibri" panose="020F0502020204030204" pitchFamily="34" charset="0"/>
                <a:cs typeface="Arial" panose="020B0604020202020204" pitchFamily="34" charset="0"/>
              </a:rPr>
              <a:t>D</a:t>
            </a:r>
            <a:r>
              <a:rPr lang="en-GB" sz="2400" b="1" u="sng"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escription</a:t>
            </a:r>
          </a:p>
          <a:p>
            <a:pPr>
              <a:lnSpc>
                <a:spcPct val="107000"/>
              </a:lnSpc>
              <a:spcAft>
                <a:spcPts val="800"/>
              </a:spcAft>
            </a:pPr>
            <a:r>
              <a:rPr lang="en-GB" sz="24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Whilst undertaking my work placement at Ty-</a:t>
            </a:r>
            <a:r>
              <a:rPr lang="en-GB" sz="24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Enfys</a:t>
            </a:r>
            <a:r>
              <a:rPr lang="en-GB" sz="2400" kern="100" dirty="0">
                <a:solidFill>
                  <a:srgbClr val="000000"/>
                </a:solidFill>
                <a:latin typeface="Arial" panose="020B0604020202020204" pitchFamily="34" charset="0"/>
                <a:ea typeface="Calibri" panose="020F0502020204030204" pitchFamily="34" charset="0"/>
                <a:cs typeface="Arial" panose="020B0604020202020204" pitchFamily="34" charset="0"/>
              </a:rPr>
              <a:t> </a:t>
            </a:r>
            <a:r>
              <a:rPr lang="en-GB" sz="24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family centre, I worked with children ranging from babies to teenagers, engaging with the parents and/or caregivers and working as part of a team. While doing my work placement, I engaged in various activities, including real-world play, baking and cooking, and doing creative tasks. Reflecting on my workplace experience, I will use the Gibbs (1988) reflective cycle to explore my feelings before, during and after my work placement, evaluate the placement, analyse my overall experience whilst concluding, and plan for future action.</a:t>
            </a:r>
          </a:p>
          <a:p>
            <a:pPr>
              <a:lnSpc>
                <a:spcPct val="107000"/>
              </a:lnSpc>
              <a:spcAft>
                <a:spcPts val="800"/>
              </a:spcAft>
            </a:pPr>
            <a:r>
              <a:rPr lang="en-GB" sz="2400" b="1" u="sng"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Feelings</a:t>
            </a:r>
            <a:endParaRPr lang="en-GB" sz="2400" u="sng"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4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Throughout my placement, I have experienced a vast amount of mixed feelings. At the beginning of the placement, I felt extremely nervous and unsure as I was not sure what to expect and whether I had the right abilities to work with children. However, as the placement progressed, I began to gain more confidence and comfort within my role and enjoyed working </a:t>
            </a:r>
            <a:r>
              <a:rPr lang="en-GB" sz="2400" kern="100">
                <a:solidFill>
                  <a:srgbClr val="000000"/>
                </a:solidFill>
                <a:effectLst/>
                <a:latin typeface="Arial" panose="020B0604020202020204" pitchFamily="34" charset="0"/>
                <a:ea typeface="Calibri" panose="020F0502020204030204" pitchFamily="34" charset="0"/>
                <a:cs typeface="Arial" panose="020B0604020202020204" pitchFamily="34" charset="0"/>
              </a:rPr>
              <a:t>with children</a:t>
            </a:r>
            <a:r>
              <a:rPr lang="en-GB" sz="2400" kern="100">
                <a:solidFill>
                  <a:srgbClr val="000000"/>
                </a:solidFill>
                <a:latin typeface="Arial" panose="020B0604020202020204" pitchFamily="34" charset="0"/>
                <a:ea typeface="Calibri" panose="020F0502020204030204" pitchFamily="34" charset="0"/>
                <a:cs typeface="Arial" panose="020B0604020202020204" pitchFamily="34" charset="0"/>
              </a:rPr>
              <a:t> of</a:t>
            </a:r>
            <a:r>
              <a:rPr lang="en-GB" sz="2400" kern="10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24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different age ranges. By the end of the placement, I felt a sense of fulfilment as I saw the children engaging in the activities I helped organise and participate in. I also felt a sense of happiness and satisfaction when seeing the children develop new skills. In addition to those emotions, there were also times when I felt overwhelmed, especially when dealing with complex behaviours and whilst trying to adapt the different activities to suit the children's needs. However, I learned to manage my emotions and remained focused on providing a positive experience for the children.</a:t>
            </a:r>
          </a:p>
        </p:txBody>
      </p:sp>
    </p:spTree>
    <p:extLst>
      <p:ext uri="{BB962C8B-B14F-4D97-AF65-F5344CB8AC3E}">
        <p14:creationId xmlns:p14="http://schemas.microsoft.com/office/powerpoint/2010/main" val="14056800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04A99DB-2C5B-0E91-8104-48E3FBBB6BE6}"/>
              </a:ext>
            </a:extLst>
          </p:cNvPr>
          <p:cNvSpPr>
            <a:spLocks noGrp="1"/>
          </p:cNvSpPr>
          <p:nvPr>
            <p:ph type="title"/>
          </p:nvPr>
        </p:nvSpPr>
        <p:spPr>
          <a:xfrm>
            <a:off x="4104819" y="0"/>
            <a:ext cx="3749919" cy="1080655"/>
          </a:xfrm>
          <a:solidFill>
            <a:schemeClr val="accent2">
              <a:lumMod val="75000"/>
            </a:schemeClr>
          </a:solidFill>
        </p:spPr>
        <p:txBody>
          <a:bodyPr>
            <a:normAutofit/>
          </a:bodyPr>
          <a:lstStyle/>
          <a:p>
            <a:pPr algn="ctr"/>
            <a:r>
              <a:rPr lang="en-GB" sz="2800" dirty="0">
                <a:latin typeface="Arial" panose="020B0604020202020204" pitchFamily="34" charset="0"/>
                <a:cs typeface="Arial" panose="020B0604020202020204" pitchFamily="34" charset="0"/>
              </a:rPr>
              <a:t>Reflective log continued.</a:t>
            </a:r>
          </a:p>
        </p:txBody>
      </p:sp>
      <p:sp>
        <p:nvSpPr>
          <p:cNvPr id="3" name="Slide Number Placeholder 2">
            <a:extLst>
              <a:ext uri="{FF2B5EF4-FFF2-40B4-BE49-F238E27FC236}">
                <a16:creationId xmlns:a16="http://schemas.microsoft.com/office/drawing/2014/main" id="{2A938B60-4203-0421-B794-07EB925C8C76}"/>
              </a:ext>
            </a:extLst>
          </p:cNvPr>
          <p:cNvSpPr>
            <a:spLocks noGrp="1"/>
          </p:cNvSpPr>
          <p:nvPr>
            <p:ph type="sldNum" sz="quarter" idx="12"/>
          </p:nvPr>
        </p:nvSpPr>
        <p:spPr/>
        <p:txBody>
          <a:bodyPr/>
          <a:lstStyle/>
          <a:p>
            <a:pPr rtl="0"/>
            <a:fld id="{98C0CDE5-970C-4CC4-BF43-0DA127E73E82}" type="slidenum">
              <a:rPr lang="en-GB" noProof="0" smtClean="0"/>
              <a:t>17</a:t>
            </a:fld>
            <a:endParaRPr lang="en-GB" noProof="0"/>
          </a:p>
        </p:txBody>
      </p:sp>
      <p:sp>
        <p:nvSpPr>
          <p:cNvPr id="10" name="TextBox 9">
            <a:extLst>
              <a:ext uri="{FF2B5EF4-FFF2-40B4-BE49-F238E27FC236}">
                <a16:creationId xmlns:a16="http://schemas.microsoft.com/office/drawing/2014/main" id="{161E0207-DC1D-7345-CA51-2A63ADB05583}"/>
              </a:ext>
            </a:extLst>
          </p:cNvPr>
          <p:cNvSpPr txBox="1"/>
          <p:nvPr/>
        </p:nvSpPr>
        <p:spPr>
          <a:xfrm>
            <a:off x="497776" y="1420164"/>
            <a:ext cx="10524935" cy="12719764"/>
          </a:xfrm>
          <a:prstGeom prst="rect">
            <a:avLst/>
          </a:prstGeom>
          <a:solidFill>
            <a:schemeClr val="accent5">
              <a:lumMod val="40000"/>
              <a:lumOff val="60000"/>
            </a:schemeClr>
          </a:solidFill>
        </p:spPr>
        <p:txBody>
          <a:bodyPr wrap="square" rtlCol="0">
            <a:spAutoFit/>
          </a:bodyPr>
          <a:lstStyle/>
          <a:p>
            <a:pPr>
              <a:lnSpc>
                <a:spcPct val="107000"/>
              </a:lnSpc>
              <a:spcAft>
                <a:spcPts val="800"/>
              </a:spcAft>
            </a:pPr>
            <a:r>
              <a:rPr lang="en-GB" sz="25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Evaluation</a:t>
            </a:r>
            <a:endParaRPr lang="en-GB" sz="25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5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Overall, the work placement was a positive experience, although, at times, I found it challenging. Having the opportunity to engage in a vast amount of activities with the children, and the team allowed me to develop my communication, problem-solving, and teamwork skills. An example of this was during baking. While ensuring that the children followed the recipe correctly, I also had to ensure their safety throughout the activity. I also had to work closely with the staff to ensure that all the children had a positive experience. One of the most important things I learned was adapting the activities to suit each child's needs and interests. At the beginning of my placement, I had a fixed idea of what activities the children would do and did not consider the individual differences between the children. However, I quickly discovered that not all activities would suit or be ideal for each child. Specific activities must be adapted to make them more appealing and suitable for the children. An example was whilst baking, some children could follow the instructions easily, whilst others had complication. To overcome this, I learnt to modify the steps to suit the child, reading the recipe with them whilst keeping it fun. </a:t>
            </a:r>
          </a:p>
          <a:p>
            <a:pPr>
              <a:lnSpc>
                <a:spcPct val="107000"/>
              </a:lnSpc>
              <a:spcAft>
                <a:spcPts val="800"/>
              </a:spcAft>
            </a:pPr>
            <a:r>
              <a:rPr lang="en-GB" sz="25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Analysis</a:t>
            </a:r>
            <a:endParaRPr lang="en-GB" sz="25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5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This placement has taught me how vital effective communication and teamwork is when working with children. Teaching me that working as a collab with other team members is essential when providing a safe and supportive environment for the children. Also, learning the importance of being able to adapt and be flexible with activities to suit every child's needs will help promote the level of engagement and how much a child learns. Being thrown in the deep end and learning new ways of teaching a child to engage and develop their skills was essential in my role. Doing real-world play with the children was something new and exciting. First, I was confused at why this type of play was important.</a:t>
            </a:r>
            <a:endParaRPr lang="en-GB" sz="2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294588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04A99DB-2C5B-0E91-8104-48E3FBBB6BE6}"/>
              </a:ext>
            </a:extLst>
          </p:cNvPr>
          <p:cNvSpPr>
            <a:spLocks noGrp="1"/>
          </p:cNvSpPr>
          <p:nvPr>
            <p:ph type="title"/>
          </p:nvPr>
        </p:nvSpPr>
        <p:spPr>
          <a:xfrm>
            <a:off x="3885284" y="0"/>
            <a:ext cx="3749919" cy="1080655"/>
          </a:xfrm>
          <a:solidFill>
            <a:schemeClr val="accent2">
              <a:lumMod val="75000"/>
            </a:schemeClr>
          </a:solidFill>
        </p:spPr>
        <p:txBody>
          <a:bodyPr>
            <a:normAutofit/>
          </a:bodyPr>
          <a:lstStyle/>
          <a:p>
            <a:pPr algn="ctr"/>
            <a:r>
              <a:rPr lang="en-GB" sz="2800" dirty="0">
                <a:latin typeface="Arial" panose="020B0604020202020204" pitchFamily="34" charset="0"/>
                <a:cs typeface="Arial" panose="020B0604020202020204" pitchFamily="34" charset="0"/>
              </a:rPr>
              <a:t>Reflective log continued.</a:t>
            </a:r>
          </a:p>
        </p:txBody>
      </p:sp>
      <p:sp>
        <p:nvSpPr>
          <p:cNvPr id="2" name="Footer Placeholder 1">
            <a:extLst>
              <a:ext uri="{FF2B5EF4-FFF2-40B4-BE49-F238E27FC236}">
                <a16:creationId xmlns:a16="http://schemas.microsoft.com/office/drawing/2014/main" id="{530E1727-DF6D-562A-78A3-63E0C7CCFC62}"/>
              </a:ext>
            </a:extLst>
          </p:cNvPr>
          <p:cNvSpPr>
            <a:spLocks noGrp="1"/>
          </p:cNvSpPr>
          <p:nvPr>
            <p:ph type="ftr" sz="quarter" idx="11"/>
          </p:nvPr>
        </p:nvSpPr>
        <p:spPr/>
        <p:txBody>
          <a:bodyPr/>
          <a:lstStyle/>
          <a:p>
            <a:pPr rtl="0"/>
            <a:r>
              <a:rPr lang="en-GB" noProof="0"/>
              <a:t>ADD A FOOTER</a:t>
            </a:r>
          </a:p>
        </p:txBody>
      </p:sp>
      <p:sp>
        <p:nvSpPr>
          <p:cNvPr id="3" name="Slide Number Placeholder 2">
            <a:extLst>
              <a:ext uri="{FF2B5EF4-FFF2-40B4-BE49-F238E27FC236}">
                <a16:creationId xmlns:a16="http://schemas.microsoft.com/office/drawing/2014/main" id="{2A938B60-4203-0421-B794-07EB925C8C76}"/>
              </a:ext>
            </a:extLst>
          </p:cNvPr>
          <p:cNvSpPr>
            <a:spLocks noGrp="1"/>
          </p:cNvSpPr>
          <p:nvPr>
            <p:ph type="sldNum" sz="quarter" idx="12"/>
          </p:nvPr>
        </p:nvSpPr>
        <p:spPr/>
        <p:txBody>
          <a:bodyPr/>
          <a:lstStyle/>
          <a:p>
            <a:pPr rtl="0"/>
            <a:fld id="{98C0CDE5-970C-4CC4-BF43-0DA127E73E82}" type="slidenum">
              <a:rPr lang="en-GB" noProof="0" smtClean="0"/>
              <a:t>18</a:t>
            </a:fld>
            <a:endParaRPr lang="en-GB" noProof="0"/>
          </a:p>
        </p:txBody>
      </p:sp>
      <p:sp>
        <p:nvSpPr>
          <p:cNvPr id="10" name="TextBox 9">
            <a:extLst>
              <a:ext uri="{FF2B5EF4-FFF2-40B4-BE49-F238E27FC236}">
                <a16:creationId xmlns:a16="http://schemas.microsoft.com/office/drawing/2014/main" id="{161E0207-DC1D-7345-CA51-2A63ADB05583}"/>
              </a:ext>
            </a:extLst>
          </p:cNvPr>
          <p:cNvSpPr txBox="1"/>
          <p:nvPr/>
        </p:nvSpPr>
        <p:spPr>
          <a:xfrm>
            <a:off x="557599" y="1148669"/>
            <a:ext cx="10294709" cy="13028823"/>
          </a:xfrm>
          <a:prstGeom prst="rect">
            <a:avLst/>
          </a:prstGeom>
          <a:solidFill>
            <a:schemeClr val="accent5">
              <a:lumMod val="40000"/>
              <a:lumOff val="60000"/>
            </a:schemeClr>
          </a:solidFill>
        </p:spPr>
        <p:txBody>
          <a:bodyPr wrap="square" rtlCol="0">
            <a:spAutoFit/>
          </a:bodyPr>
          <a:lstStyle/>
          <a:p>
            <a:pPr>
              <a:lnSpc>
                <a:spcPct val="107000"/>
              </a:lnSpc>
              <a:spcAft>
                <a:spcPts val="800"/>
              </a:spcAft>
            </a:pPr>
            <a:r>
              <a:rPr lang="en-GB" sz="25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However, as I watched and learnt from the staff, I saw the importance of the different kinds of play. Within this activity, in particular, I was able to see the children learn through play and gain an understanding of different places. Also, the transfer of the skills they learnt within this activity was clear when engaging with other children. Challenging behaviour was my hardest encounter, however, observing the staff handling these situations with ease, professionalism, and calm composure showed me that although working with children can be difficult if handled in an appropriate manner and the right skills then it will be much easier to deal with these challenging situations more effectively. Also, noticing that the staff utilised positive reinforcement to encourage children to participate and engage positively; an example is when a child was not happy they did not have the red spoon, a staff member was able to use positive reinforcement by telling the child that they know they want the red spoon but today they will be using the blue spoon. Then went on to tell them how much of a great job they were doing using the blue spoon and how proud they were. The child automatically smiled and was happy to continue using the blue spoon.</a:t>
            </a:r>
          </a:p>
          <a:p>
            <a:pPr>
              <a:lnSpc>
                <a:spcPct val="107000"/>
              </a:lnSpc>
              <a:spcAft>
                <a:spcPts val="800"/>
              </a:spcAft>
            </a:pPr>
            <a:r>
              <a:rPr lang="en-GB" sz="2500" b="1" dirty="0">
                <a:solidFill>
                  <a:srgbClr val="000000"/>
                </a:solidFill>
                <a:latin typeface="Arial" panose="020B0604020202020204" pitchFamily="34" charset="0"/>
                <a:cs typeface="Arial" panose="020B0604020202020204" pitchFamily="34" charset="0"/>
              </a:rPr>
              <a:t>Conclusion</a:t>
            </a:r>
          </a:p>
          <a:p>
            <a:pPr>
              <a:lnSpc>
                <a:spcPct val="107000"/>
              </a:lnSpc>
              <a:spcAft>
                <a:spcPts val="800"/>
              </a:spcAft>
            </a:pPr>
            <a:r>
              <a:rPr lang="en-GB" sz="2500" dirty="0">
                <a:solidFill>
                  <a:srgbClr val="000000"/>
                </a:solidFill>
                <a:latin typeface="Arial" panose="020B0604020202020204" pitchFamily="34" charset="0"/>
                <a:cs typeface="Arial" panose="020B0604020202020204" pitchFamily="34" charset="0"/>
              </a:rPr>
              <a:t>The work placement was an extremely valuable experience which aided in developing a range of skills, including patience, adaptability, flexibility and effective communication skills, and also gaining insight into working with a range of children. This allowed me to use skills and theory that I have learnt within my education in action module, such as positive reinforcement and see how the staff utilised these skills, which encouraged me to use them. This placement has helped strengthen my knowledge within an education setting while providing insights into what working with children is like. Although it has been challenging, the overall work placement was a positive and satisfying experience, providing me with a sense of fulfilment when seeing the children learn new skills.</a:t>
            </a:r>
          </a:p>
        </p:txBody>
      </p:sp>
    </p:spTree>
    <p:extLst>
      <p:ext uri="{BB962C8B-B14F-4D97-AF65-F5344CB8AC3E}">
        <p14:creationId xmlns:p14="http://schemas.microsoft.com/office/powerpoint/2010/main" val="15758059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04A99DB-2C5B-0E91-8104-48E3FBBB6BE6}"/>
              </a:ext>
            </a:extLst>
          </p:cNvPr>
          <p:cNvSpPr>
            <a:spLocks noGrp="1"/>
          </p:cNvSpPr>
          <p:nvPr>
            <p:ph type="title"/>
          </p:nvPr>
        </p:nvSpPr>
        <p:spPr>
          <a:xfrm>
            <a:off x="4007875" y="358736"/>
            <a:ext cx="3868434" cy="1080655"/>
          </a:xfrm>
          <a:solidFill>
            <a:schemeClr val="accent2">
              <a:lumMod val="75000"/>
            </a:schemeClr>
          </a:solidFill>
        </p:spPr>
        <p:txBody>
          <a:bodyPr>
            <a:normAutofit/>
          </a:bodyPr>
          <a:lstStyle/>
          <a:p>
            <a:pPr algn="ctr"/>
            <a:r>
              <a:rPr lang="en-GB" sz="2800" dirty="0">
                <a:latin typeface="Arial" panose="020B0604020202020204" pitchFamily="34" charset="0"/>
                <a:cs typeface="Arial" panose="020B0604020202020204" pitchFamily="34" charset="0"/>
              </a:rPr>
              <a:t>Reflective log continued.</a:t>
            </a:r>
          </a:p>
        </p:txBody>
      </p:sp>
      <p:sp>
        <p:nvSpPr>
          <p:cNvPr id="10" name="TextBox 9">
            <a:extLst>
              <a:ext uri="{FF2B5EF4-FFF2-40B4-BE49-F238E27FC236}">
                <a16:creationId xmlns:a16="http://schemas.microsoft.com/office/drawing/2014/main" id="{161E0207-DC1D-7345-CA51-2A63ADB05583}"/>
              </a:ext>
            </a:extLst>
          </p:cNvPr>
          <p:cNvSpPr txBox="1"/>
          <p:nvPr/>
        </p:nvSpPr>
        <p:spPr>
          <a:xfrm>
            <a:off x="1240199" y="1932710"/>
            <a:ext cx="9040090" cy="12081512"/>
          </a:xfrm>
          <a:prstGeom prst="rect">
            <a:avLst/>
          </a:prstGeom>
          <a:solidFill>
            <a:schemeClr val="accent5">
              <a:lumMod val="40000"/>
              <a:lumOff val="60000"/>
            </a:schemeClr>
          </a:solidFill>
        </p:spPr>
        <p:txBody>
          <a:bodyPr wrap="square" rtlCol="0">
            <a:spAutoFit/>
          </a:bodyPr>
          <a:lstStyle/>
          <a:p>
            <a:pPr>
              <a:lnSpc>
                <a:spcPct val="107000"/>
              </a:lnSpc>
              <a:spcAft>
                <a:spcPts val="800"/>
              </a:spcAft>
            </a:pPr>
            <a:r>
              <a:rPr lang="en-GB" sz="2800" b="1" dirty="0">
                <a:solidFill>
                  <a:srgbClr val="000000"/>
                </a:solidFill>
                <a:latin typeface="Arial" panose="020B0604020202020204" pitchFamily="34" charset="0"/>
                <a:cs typeface="Arial" panose="020B0604020202020204" pitchFamily="34" charset="0"/>
              </a:rPr>
              <a:t>Action Plan</a:t>
            </a:r>
          </a:p>
          <a:p>
            <a:pPr>
              <a:lnSpc>
                <a:spcPct val="107000"/>
              </a:lnSpc>
              <a:spcAft>
                <a:spcPts val="800"/>
              </a:spcAft>
            </a:pPr>
            <a:r>
              <a:rPr lang="en-GB" sz="2800" dirty="0">
                <a:solidFill>
                  <a:srgbClr val="000000"/>
                </a:solidFill>
                <a:latin typeface="Arial" panose="020B0604020202020204" pitchFamily="34" charset="0"/>
                <a:cs typeface="Arial" panose="020B0604020202020204" pitchFamily="34" charset="0"/>
              </a:rPr>
              <a:t>Moving forward, I plan to continue developing effective communication, teamwork and patience skills by asking for feedback from peers, future work placements and friends and family. Reflecting on my experiences during my work placement to remember how effective these skills are. Also, I plan to do more work placements in different settings to further my knowledge and skills. Additionally, I will learn to adapt my skills and knowledge by exploring other methods to suit children's diverse needs and interests to promote their engagement and learning by researching different methods and seeing how they work in real-life settings.</a:t>
            </a:r>
          </a:p>
          <a:p>
            <a:pPr>
              <a:lnSpc>
                <a:spcPct val="107000"/>
              </a:lnSpc>
              <a:spcAft>
                <a:spcPts val="800"/>
              </a:spcAft>
            </a:pPr>
            <a:r>
              <a:rPr lang="en-GB" sz="2800" dirty="0">
                <a:solidFill>
                  <a:srgbClr val="000000"/>
                </a:solidFill>
                <a:latin typeface="Arial" panose="020B0604020202020204" pitchFamily="34" charset="0"/>
                <a:cs typeface="Arial" panose="020B0604020202020204" pitchFamily="34" charset="0"/>
              </a:rPr>
              <a:t>To conclude, the work placement was a positive experience that allowed me to develop new skills and improve on skills I already had whilst gaining valuable insight into working with children with different developmental levels whilst learning the importance of adapting situations to suit the children's needs. I appreciated the opportunity Ty-</a:t>
            </a:r>
            <a:r>
              <a:rPr lang="en-GB" sz="2800" dirty="0" err="1">
                <a:solidFill>
                  <a:srgbClr val="000000"/>
                </a:solidFill>
                <a:latin typeface="Arial" panose="020B0604020202020204" pitchFamily="34" charset="0"/>
                <a:cs typeface="Arial" panose="020B0604020202020204" pitchFamily="34" charset="0"/>
              </a:rPr>
              <a:t>Enfys</a:t>
            </a:r>
            <a:r>
              <a:rPr lang="en-GB" sz="2800" dirty="0">
                <a:solidFill>
                  <a:srgbClr val="000000"/>
                </a:solidFill>
                <a:latin typeface="Arial" panose="020B0604020202020204" pitchFamily="34" charset="0"/>
                <a:cs typeface="Arial" panose="020B0604020202020204" pitchFamily="34" charset="0"/>
              </a:rPr>
              <a:t> provided me and look forward to further opportunities to continue to learn and develop my skills.</a:t>
            </a:r>
          </a:p>
          <a:p>
            <a:pPr indent="-457200" algn="l"/>
            <a:r>
              <a:rPr lang="en-GB" sz="2500" b="0" i="0" dirty="0">
                <a:solidFill>
                  <a:srgbClr val="333333"/>
                </a:solidFill>
                <a:effectLst/>
                <a:latin typeface="Arial" panose="020B0604020202020204" pitchFamily="34" charset="0"/>
                <a:cs typeface="Arial" panose="020B0604020202020204" pitchFamily="34" charset="0"/>
              </a:rPr>
              <a:t>Reference: </a:t>
            </a:r>
          </a:p>
          <a:p>
            <a:pPr indent="-457200" algn="l"/>
            <a:r>
              <a:rPr lang="en-GB" sz="2500" b="0" i="0" dirty="0">
                <a:solidFill>
                  <a:srgbClr val="333333"/>
                </a:solidFill>
                <a:effectLst/>
                <a:latin typeface="Arial" panose="020B0604020202020204" pitchFamily="34" charset="0"/>
                <a:cs typeface="Arial" panose="020B0604020202020204" pitchFamily="34" charset="0"/>
              </a:rPr>
              <a:t>Gibbs, G. (1988). </a:t>
            </a:r>
            <a:r>
              <a:rPr lang="en-GB" sz="2500" b="0" i="1" dirty="0">
                <a:solidFill>
                  <a:srgbClr val="333333"/>
                </a:solidFill>
                <a:effectLst/>
                <a:latin typeface="Arial" panose="020B0604020202020204" pitchFamily="34" charset="0"/>
                <a:cs typeface="Arial" panose="020B0604020202020204" pitchFamily="34" charset="0"/>
              </a:rPr>
              <a:t>Learning by Doing: A guide to teaching and      </a:t>
            </a:r>
            <a:r>
              <a:rPr lang="en-GB" sz="2500" b="0" i="1" dirty="0">
                <a:solidFill>
                  <a:schemeClr val="accent5">
                    <a:lumMod val="40000"/>
                    <a:lumOff val="60000"/>
                  </a:schemeClr>
                </a:solidFill>
                <a:effectLst/>
                <a:latin typeface="Arial" panose="020B0604020202020204" pitchFamily="34" charset="0"/>
                <a:cs typeface="Arial" panose="020B0604020202020204" pitchFamily="34" charset="0"/>
              </a:rPr>
              <a:t>……….</a:t>
            </a:r>
            <a:r>
              <a:rPr lang="en-GB" sz="2500" b="0" i="1" dirty="0">
                <a:solidFill>
                  <a:srgbClr val="333333"/>
                </a:solidFill>
                <a:effectLst/>
                <a:latin typeface="Arial" panose="020B0604020202020204" pitchFamily="34" charset="0"/>
                <a:cs typeface="Arial" panose="020B0604020202020204" pitchFamily="34" charset="0"/>
              </a:rPr>
              <a:t>learning methods.</a:t>
            </a:r>
            <a:r>
              <a:rPr lang="en-GB" sz="2500" b="0" i="0" dirty="0">
                <a:solidFill>
                  <a:srgbClr val="333333"/>
                </a:solidFill>
                <a:effectLst/>
                <a:latin typeface="Arial" panose="020B0604020202020204" pitchFamily="34" charset="0"/>
                <a:cs typeface="Arial" panose="020B0604020202020204" pitchFamily="34" charset="0"/>
              </a:rPr>
              <a:t> Further Education Unit. Oxford </a:t>
            </a:r>
            <a:r>
              <a:rPr lang="en-GB" sz="2500" b="0" i="0" dirty="0">
                <a:solidFill>
                  <a:schemeClr val="accent5">
                    <a:lumMod val="40000"/>
                    <a:lumOff val="60000"/>
                  </a:schemeClr>
                </a:solidFill>
                <a:effectLst/>
                <a:latin typeface="Arial" panose="020B0604020202020204" pitchFamily="34" charset="0"/>
                <a:cs typeface="Arial" panose="020B0604020202020204" pitchFamily="34" charset="0"/>
              </a:rPr>
              <a:t>……….</a:t>
            </a:r>
            <a:r>
              <a:rPr lang="en-GB" sz="2500" b="0" i="0" dirty="0">
                <a:solidFill>
                  <a:srgbClr val="333333"/>
                </a:solidFill>
                <a:effectLst/>
                <a:latin typeface="Arial" panose="020B0604020202020204" pitchFamily="34" charset="0"/>
                <a:cs typeface="Arial" panose="020B0604020202020204" pitchFamily="34" charset="0"/>
              </a:rPr>
              <a:t>Polytechnic: Oxford</a:t>
            </a:r>
            <a:r>
              <a:rPr lang="en-GB" sz="2400" b="0" i="0" dirty="0">
                <a:solidFill>
                  <a:srgbClr val="333333"/>
                </a:solidFill>
                <a:effectLst/>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385268630"/>
      </p:ext>
    </p:extLst>
  </p:cSld>
  <p:clrMapOvr>
    <a:masterClrMapping/>
  </p:clrMapOvr>
</p:sld>
</file>

<file path=ppt/theme/theme1.xml><?xml version="1.0" encoding="utf-8"?>
<a:theme xmlns:a="http://schemas.openxmlformats.org/drawingml/2006/main" name="Office Theme">
  <a:themeElements>
    <a:clrScheme name="Custom 22">
      <a:dk1>
        <a:srgbClr val="9D0F00"/>
      </a:dk1>
      <a:lt1>
        <a:sysClr val="window" lastClr="FFFFFF"/>
      </a:lt1>
      <a:dk2>
        <a:srgbClr val="D30F00"/>
      </a:dk2>
      <a:lt2>
        <a:srgbClr val="C07400"/>
      </a:lt2>
      <a:accent1>
        <a:srgbClr val="005CC9"/>
      </a:accent1>
      <a:accent2>
        <a:srgbClr val="008EDC"/>
      </a:accent2>
      <a:accent3>
        <a:srgbClr val="3DA800"/>
      </a:accent3>
      <a:accent4>
        <a:srgbClr val="4D4D4D"/>
      </a:accent4>
      <a:accent5>
        <a:srgbClr val="FFAA00"/>
      </a:accent5>
      <a:accent6>
        <a:srgbClr val="1F7100"/>
      </a:accent6>
      <a:hlink>
        <a:srgbClr val="D30F00"/>
      </a:hlink>
      <a:folHlink>
        <a:srgbClr val="D30F00"/>
      </a:folHlink>
    </a:clrScheme>
    <a:fontScheme name="Custom 22">
      <a:majorFont>
        <a:latin typeface="Comic Sans MS"/>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0">
              <a:schemeClr val="tx1"/>
            </a:gs>
            <a:gs pos="100000">
              <a:schemeClr val="tx2"/>
            </a:gs>
          </a:gsLst>
          <a:lin ang="360000" scaled="0"/>
        </a:gra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60958886_TF66931380_Win32" id="{7F345408-2526-47F2-8982-8FBCF2972EA2}" vid="{E50BA638-16EF-4F41-AE64-30ADAD8CAB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12" ma:contentTypeDescription="Create a new document." ma:contentTypeScope="" ma:versionID="92d1d6e15e6296bae03109d96deef546">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c93519487cfea30da81e35f289018fd2"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LengthInSeconds" minOccurs="0"/>
                <xsd:element ref="ns4:SharedWithUsers" minOccurs="0"/>
                <xsd:element ref="ns4:SharedWithDetails" minOccurs="0"/>
                <xsd:element ref="ns4:SharingHintHash"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8" nillable="true" ma:displayName="MediaServiceSearchProperties" ma:hidden="true" ma:internalName="MediaServiceSearchProperties" ma:readOnly="true">
      <xsd:simpleType>
        <xsd:restriction base="dms:Note"/>
      </xsd:simpleType>
    </xsd:element>
    <xsd:element name="_activity" ma:index="19"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be49ff73-cec0-4379-9da8-63ff3cc411bb" xsi:nil="true"/>
  </documentManagement>
</p:properties>
</file>

<file path=customXml/itemProps1.xml><?xml version="1.0" encoding="utf-8"?>
<ds:datastoreItem xmlns:ds="http://schemas.openxmlformats.org/officeDocument/2006/customXml" ds:itemID="{E84DCA77-603D-4C86-B359-FF043C162EDE}">
  <ds:schemaRefs>
    <ds:schemaRef ds:uri="http://schemas.microsoft.com/sharepoint/v3/contenttype/forms"/>
  </ds:schemaRefs>
</ds:datastoreItem>
</file>

<file path=customXml/itemProps2.xml><?xml version="1.0" encoding="utf-8"?>
<ds:datastoreItem xmlns:ds="http://schemas.openxmlformats.org/officeDocument/2006/customXml" ds:itemID="{7D504803-C6FF-4DBA-AFBF-A7F155EFCCD4}">
  <ds:schemaRefs>
    <ds:schemaRef ds:uri="90b58af8-24e5-4252-ab67-b2f2985aee88"/>
    <ds:schemaRef ds:uri="be49ff73-cec0-4379-9da8-63ff3cc411b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0E94D1EE-A3DD-4881-836E-4723BF2219B4}">
  <ds:schemaRefs>
    <ds:schemaRef ds:uri="http://purl.org/dc/elements/1.1/"/>
    <ds:schemaRef ds:uri="http://schemas.openxmlformats.org/package/2006/metadata/core-properties"/>
    <ds:schemaRef ds:uri="90b58af8-24e5-4252-ab67-b2f2985aee88"/>
    <ds:schemaRef ds:uri="http://purl.org/dc/dcmitype/"/>
    <ds:schemaRef ds:uri="http://www.w3.org/XML/1998/namespace"/>
    <ds:schemaRef ds:uri="http://schemas.microsoft.com/office/2006/documentManagement/types"/>
    <ds:schemaRef ds:uri="http://schemas.microsoft.com/office/2006/metadata/properties"/>
    <ds:schemaRef ds:uri="http://schemas.microsoft.com/office/infopath/2007/PartnerControls"/>
    <ds:schemaRef ds:uri="be49ff73-cec0-4379-9da8-63ff3cc411bb"/>
    <ds:schemaRef ds:uri="http://purl.org/dc/terms/"/>
  </ds:schemaRefs>
</ds:datastoreItem>
</file>

<file path=docProps/app.xml><?xml version="1.0" encoding="utf-8"?>
<Properties xmlns="http://schemas.openxmlformats.org/officeDocument/2006/extended-properties" xmlns:vt="http://schemas.openxmlformats.org/officeDocument/2006/docPropsVTypes">
  <Template>Elementary school presentation</Template>
  <TotalTime>6</TotalTime>
  <Words>1945</Words>
  <Application>Microsoft Office PowerPoint</Application>
  <PresentationFormat>Custom</PresentationFormat>
  <Paragraphs>91</Paragraphs>
  <Slides>19</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Comic Sans MS</vt:lpstr>
      <vt:lpstr>Franklin Gothic Book</vt:lpstr>
      <vt:lpstr>Office Theme</vt:lpstr>
      <vt:lpstr>PLACEMENT PORTFOLIO</vt:lpstr>
      <vt:lpstr>CONTENTS</vt:lpstr>
      <vt:lpstr>OVERVIEW</vt:lpstr>
      <vt:lpstr>Placement Information  Sheet</vt:lpstr>
      <vt:lpstr>Email correspondence with Family Centre Manager</vt:lpstr>
      <vt:lpstr>PowerPoint Presentation</vt:lpstr>
      <vt:lpstr>E-mail Correspondence  with Lecturer</vt:lpstr>
      <vt:lpstr>E-mail correspondence Lecturer with Manager</vt:lpstr>
      <vt:lpstr>DBS CERTIFICATE NUMBER</vt:lpstr>
      <vt:lpstr>ATTENDANCE FORM</vt:lpstr>
      <vt:lpstr>1. Baby &amp; Toddler Real-World Play</vt:lpstr>
      <vt:lpstr>Another baby and toddler group was a hands on experience. The aim of this task was to encourage having fun and to get the children engaging in the activity, promoting their development in various ways including motor skills, hand-eye coordination, and sensory processing. This activity involved using different edibles to decorate some digestive biscuits. My role was to supervise the children and help/encourage them to engage in the activity.</vt:lpstr>
      <vt:lpstr>3. Make &amp; Motivate Group</vt:lpstr>
      <vt:lpstr>Another aspect of baby and toddler group is creativity encouragement. The aim of the above activity was to create a yummy chocolate wreath treat with cereal, melted chocolate and various toppings and encourage their creativity and use of various skills whilst having fun. My role was to supervise the group and make sure the children were having fun and making sure they were safe at all times.</vt:lpstr>
      <vt:lpstr>5. Baking Fun</vt:lpstr>
      <vt:lpstr>Reflective Log</vt:lpstr>
      <vt:lpstr>Reflective log continued.</vt:lpstr>
      <vt:lpstr>Reflective log continued.</vt:lpstr>
      <vt:lpstr>Reflective log continued.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PLACEMENT PORTFOLIO</dc:title>
  <dc:creator>Claudia Varallo (2100048)</dc:creator>
  <cp:lastModifiedBy>Claudia</cp:lastModifiedBy>
  <cp:revision>1</cp:revision>
  <dcterms:created xsi:type="dcterms:W3CDTF">2023-04-04T11:36:22Z</dcterms:created>
  <dcterms:modified xsi:type="dcterms:W3CDTF">2023-04-25T08:26:43Z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