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0E35A8-A1D4-4203-9C5A-16AA9DD43F06}" v="3" dt="2020-04-20T21:58:44.1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per MacCall" userId="53f8570f3412f52c" providerId="LiveId" clId="{A70E35A8-A1D4-4203-9C5A-16AA9DD43F06}"/>
    <pc:docChg chg="custSel addSld delSld modSld">
      <pc:chgData name="Jasper MacCall" userId="53f8570f3412f52c" providerId="LiveId" clId="{A70E35A8-A1D4-4203-9C5A-16AA9DD43F06}" dt="2020-04-20T21:59:10.978" v="43" actId="47"/>
      <pc:docMkLst>
        <pc:docMk/>
      </pc:docMkLst>
      <pc:sldChg chg="modSp">
        <pc:chgData name="Jasper MacCall" userId="53f8570f3412f52c" providerId="LiveId" clId="{A70E35A8-A1D4-4203-9C5A-16AA9DD43F06}" dt="2020-04-20T10:32:37.870" v="26" actId="20577"/>
        <pc:sldMkLst>
          <pc:docMk/>
          <pc:sldMk cId="160095987" sldId="256"/>
        </pc:sldMkLst>
        <pc:spChg chg="mod">
          <ac:chgData name="Jasper MacCall" userId="53f8570f3412f52c" providerId="LiveId" clId="{A70E35A8-A1D4-4203-9C5A-16AA9DD43F06}" dt="2020-04-20T10:32:37.870" v="26" actId="20577"/>
          <ac:spMkLst>
            <pc:docMk/>
            <pc:sldMk cId="160095987" sldId="256"/>
            <ac:spMk id="3" creationId="{2E47DD26-04F7-4534-BE37-24B0DE384C77}"/>
          </ac:spMkLst>
        </pc:spChg>
      </pc:sldChg>
      <pc:sldChg chg="add del">
        <pc:chgData name="Jasper MacCall" userId="53f8570f3412f52c" providerId="LiveId" clId="{A70E35A8-A1D4-4203-9C5A-16AA9DD43F06}" dt="2020-04-20T21:59:10.978" v="43" actId="47"/>
        <pc:sldMkLst>
          <pc:docMk/>
          <pc:sldMk cId="2537795104" sldId="262"/>
        </pc:sldMkLst>
      </pc:sldChg>
      <pc:sldChg chg="modSp add">
        <pc:chgData name="Jasper MacCall" userId="53f8570f3412f52c" providerId="LiveId" clId="{A70E35A8-A1D4-4203-9C5A-16AA9DD43F06}" dt="2020-04-20T21:58:44.230" v="42" actId="27636"/>
        <pc:sldMkLst>
          <pc:docMk/>
          <pc:sldMk cId="3436175608" sldId="263"/>
        </pc:sldMkLst>
        <pc:spChg chg="mod">
          <ac:chgData name="Jasper MacCall" userId="53f8570f3412f52c" providerId="LiveId" clId="{A70E35A8-A1D4-4203-9C5A-16AA9DD43F06}" dt="2020-04-20T17:25:12.214" v="40" actId="5793"/>
          <ac:spMkLst>
            <pc:docMk/>
            <pc:sldMk cId="3436175608" sldId="263"/>
            <ac:spMk id="2" creationId="{37EA276B-9686-41CB-AF9C-EBBAD1C09B2A}"/>
          </ac:spMkLst>
        </pc:spChg>
        <pc:spChg chg="mod">
          <ac:chgData name="Jasper MacCall" userId="53f8570f3412f52c" providerId="LiveId" clId="{A70E35A8-A1D4-4203-9C5A-16AA9DD43F06}" dt="2020-04-20T21:58:44.230" v="42" actId="27636"/>
          <ac:spMkLst>
            <pc:docMk/>
            <pc:sldMk cId="3436175608" sldId="263"/>
            <ac:spMk id="3" creationId="{90B63437-B704-4498-BAC5-69207922BD49}"/>
          </ac:spMkLst>
        </pc:spChg>
      </pc:sldChg>
    </pc:docChg>
  </pc:docChgLst>
  <pc:docChgLst>
    <pc:chgData name="Jasper MacCall" userId="53f8570f3412f52c" providerId="LiveId" clId="{BEDECCA1-1A8C-4983-ADE7-A66A4563539D}"/>
    <pc:docChg chg="custSel addSld modSld sldOrd">
      <pc:chgData name="Jasper MacCall" userId="53f8570f3412f52c" providerId="LiveId" clId="{BEDECCA1-1A8C-4983-ADE7-A66A4563539D}" dt="2020-02-24T16:27:22.447" v="261"/>
      <pc:docMkLst>
        <pc:docMk/>
      </pc:docMkLst>
      <pc:sldChg chg="addSp delSp modSp">
        <pc:chgData name="Jasper MacCall" userId="53f8570f3412f52c" providerId="LiveId" clId="{BEDECCA1-1A8C-4983-ADE7-A66A4563539D}" dt="2020-02-24T15:28:12.338" v="8" actId="1076"/>
        <pc:sldMkLst>
          <pc:docMk/>
          <pc:sldMk cId="2608124167" sldId="257"/>
        </pc:sldMkLst>
        <pc:spChg chg="del">
          <ac:chgData name="Jasper MacCall" userId="53f8570f3412f52c" providerId="LiveId" clId="{BEDECCA1-1A8C-4983-ADE7-A66A4563539D}" dt="2020-02-24T15:26:48.721" v="0"/>
          <ac:spMkLst>
            <pc:docMk/>
            <pc:sldMk cId="2608124167" sldId="257"/>
            <ac:spMk id="3" creationId="{3A1B0592-5C0B-4534-9A89-FC0150876130}"/>
          </ac:spMkLst>
        </pc:spChg>
        <pc:picChg chg="add mod">
          <ac:chgData name="Jasper MacCall" userId="53f8570f3412f52c" providerId="LiveId" clId="{BEDECCA1-1A8C-4983-ADE7-A66A4563539D}" dt="2020-02-24T15:28:12.338" v="8" actId="1076"/>
          <ac:picMkLst>
            <pc:docMk/>
            <pc:sldMk cId="2608124167" sldId="257"/>
            <ac:picMk id="4" creationId="{930AED61-612F-4742-B12D-B9CF724B4B45}"/>
          </ac:picMkLst>
        </pc:picChg>
      </pc:sldChg>
      <pc:sldChg chg="modSp">
        <pc:chgData name="Jasper MacCall" userId="53f8570f3412f52c" providerId="LiveId" clId="{BEDECCA1-1A8C-4983-ADE7-A66A4563539D}" dt="2020-02-24T15:27:55.423" v="4" actId="27636"/>
        <pc:sldMkLst>
          <pc:docMk/>
          <pc:sldMk cId="279247090" sldId="258"/>
        </pc:sldMkLst>
        <pc:spChg chg="mod">
          <ac:chgData name="Jasper MacCall" userId="53f8570f3412f52c" providerId="LiveId" clId="{BEDECCA1-1A8C-4983-ADE7-A66A4563539D}" dt="2020-02-24T15:27:55.423" v="4" actId="27636"/>
          <ac:spMkLst>
            <pc:docMk/>
            <pc:sldMk cId="279247090" sldId="258"/>
            <ac:spMk id="2" creationId="{24027601-A888-4E07-8643-FEFF11013CA8}"/>
          </ac:spMkLst>
        </pc:spChg>
      </pc:sldChg>
      <pc:sldChg chg="ord">
        <pc:chgData name="Jasper MacCall" userId="53f8570f3412f52c" providerId="LiveId" clId="{BEDECCA1-1A8C-4983-ADE7-A66A4563539D}" dt="2020-02-24T15:43:43.323" v="10"/>
        <pc:sldMkLst>
          <pc:docMk/>
          <pc:sldMk cId="2080295869" sldId="259"/>
        </pc:sldMkLst>
      </pc:sldChg>
      <pc:sldChg chg="addSp delSp modSp add modAnim">
        <pc:chgData name="Jasper MacCall" userId="53f8570f3412f52c" providerId="LiveId" clId="{BEDECCA1-1A8C-4983-ADE7-A66A4563539D}" dt="2020-02-24T16:20:25.392" v="21" actId="5793"/>
        <pc:sldMkLst>
          <pc:docMk/>
          <pc:sldMk cId="1822470938" sldId="260"/>
        </pc:sldMkLst>
        <pc:spChg chg="mod">
          <ac:chgData name="Jasper MacCall" userId="53f8570f3412f52c" providerId="LiveId" clId="{BEDECCA1-1A8C-4983-ADE7-A66A4563539D}" dt="2020-02-24T16:20:25.392" v="21" actId="5793"/>
          <ac:spMkLst>
            <pc:docMk/>
            <pc:sldMk cId="1822470938" sldId="260"/>
            <ac:spMk id="2" creationId="{F1349FAA-B235-4C3C-A85E-74CDB4795D9F}"/>
          </ac:spMkLst>
        </pc:spChg>
        <pc:spChg chg="del">
          <ac:chgData name="Jasper MacCall" userId="53f8570f3412f52c" providerId="LiveId" clId="{BEDECCA1-1A8C-4983-ADE7-A66A4563539D}" dt="2020-02-24T15:59:08.760" v="12"/>
          <ac:spMkLst>
            <pc:docMk/>
            <pc:sldMk cId="1822470938" sldId="260"/>
            <ac:spMk id="3" creationId="{4010C92A-D76F-49E0-92AD-9C9F74363953}"/>
          </ac:spMkLst>
        </pc:spChg>
        <pc:picChg chg="add mod">
          <ac:chgData name="Jasper MacCall" userId="53f8570f3412f52c" providerId="LiveId" clId="{BEDECCA1-1A8C-4983-ADE7-A66A4563539D}" dt="2020-02-24T15:59:08.760" v="12"/>
          <ac:picMkLst>
            <pc:docMk/>
            <pc:sldMk cId="1822470938" sldId="260"/>
            <ac:picMk id="4" creationId="{9842C950-E81F-459D-9D48-8E75F8EBD6FC}"/>
          </ac:picMkLst>
        </pc:picChg>
      </pc:sldChg>
      <pc:sldChg chg="modSp add ord">
        <pc:chgData name="Jasper MacCall" userId="53f8570f3412f52c" providerId="LiveId" clId="{BEDECCA1-1A8C-4983-ADE7-A66A4563539D}" dt="2020-02-24T16:27:22.447" v="261"/>
        <pc:sldMkLst>
          <pc:docMk/>
          <pc:sldMk cId="3502522187" sldId="261"/>
        </pc:sldMkLst>
        <pc:spChg chg="mod">
          <ac:chgData name="Jasper MacCall" userId="53f8570f3412f52c" providerId="LiveId" clId="{BEDECCA1-1A8C-4983-ADE7-A66A4563539D}" dt="2020-02-24T16:21:04.993" v="34" actId="5793"/>
          <ac:spMkLst>
            <pc:docMk/>
            <pc:sldMk cId="3502522187" sldId="261"/>
            <ac:spMk id="2" creationId="{13C15318-05E7-4D9D-BC33-E0F3FD3958F8}"/>
          </ac:spMkLst>
        </pc:spChg>
        <pc:spChg chg="mod">
          <ac:chgData name="Jasper MacCall" userId="53f8570f3412f52c" providerId="LiveId" clId="{BEDECCA1-1A8C-4983-ADE7-A66A4563539D}" dt="2020-02-24T16:26:53.653" v="259" actId="20577"/>
          <ac:spMkLst>
            <pc:docMk/>
            <pc:sldMk cId="3502522187" sldId="261"/>
            <ac:spMk id="3" creationId="{C05CCF74-A5EE-44BF-BAC8-22902C98546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361B05B9-BCB5-41FA-8AF9-0676179A56B4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F06A882-5A39-4373-B049-6C7F4CDC3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223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B05B9-BCB5-41FA-8AF9-0676179A56B4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6A882-5A39-4373-B049-6C7F4CDC3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559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361B05B9-BCB5-41FA-8AF9-0676179A56B4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F06A882-5A39-4373-B049-6C7F4CDC3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019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361B05B9-BCB5-41FA-8AF9-0676179A56B4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F06A882-5A39-4373-B049-6C7F4CDC3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81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361B05B9-BCB5-41FA-8AF9-0676179A56B4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F06A882-5A39-4373-B049-6C7F4CDC3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516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B05B9-BCB5-41FA-8AF9-0676179A56B4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6A882-5A39-4373-B049-6C7F4CDC3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552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361B05B9-BCB5-41FA-8AF9-0676179A56B4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F06A882-5A39-4373-B049-6C7F4CDC3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637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B05B9-BCB5-41FA-8AF9-0676179A56B4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6A882-5A39-4373-B049-6C7F4CDC3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511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361B05B9-BCB5-41FA-8AF9-0676179A56B4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2F06A882-5A39-4373-B049-6C7F4CDC3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853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B05B9-BCB5-41FA-8AF9-0676179A56B4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6A882-5A39-4373-B049-6C7F4CDC3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008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361B05B9-BCB5-41FA-8AF9-0676179A56B4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F06A882-5A39-4373-B049-6C7F4CDC3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959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B05B9-BCB5-41FA-8AF9-0676179A56B4}" type="datetimeFigureOut">
              <a:rPr lang="en-GB" smtClean="0"/>
              <a:t>20/04/2020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06A882-5A39-4373-B049-6C7F4CDC3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684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TE_RCoKFls?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3F73A-7105-4EC2-AB6D-0E733C985C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HS2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47DD26-04F7-4534-BE37-24B0DE384C7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Jasper MacCall </a:t>
            </a:r>
          </a:p>
        </p:txBody>
      </p:sp>
    </p:spTree>
    <p:extLst>
      <p:ext uri="{BB962C8B-B14F-4D97-AF65-F5344CB8AC3E}">
        <p14:creationId xmlns:p14="http://schemas.microsoft.com/office/powerpoint/2010/main" val="160095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3DC0E-9E94-44CB-B603-816956599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route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30AED61-612F-4742-B12D-B9CF724B4B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96598" y="425614"/>
            <a:ext cx="6006771" cy="6006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124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27601-A888-4E07-8643-FEFF11013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HS2 Independent Construction Commissioner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271BF-B661-4A1D-8B8E-466D2467C8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commissioner provides a fair and unbiased view on complaints,. </a:t>
            </a:r>
          </a:p>
          <a:p>
            <a:r>
              <a:rPr lang="en-GB" dirty="0"/>
              <a:t>The commissioner reports on construction and makes recommendations on how complaints can on minimised.</a:t>
            </a:r>
          </a:p>
        </p:txBody>
      </p:sp>
    </p:spTree>
    <p:extLst>
      <p:ext uri="{BB962C8B-B14F-4D97-AF65-F5344CB8AC3E}">
        <p14:creationId xmlns:p14="http://schemas.microsoft.com/office/powerpoint/2010/main" val="279247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1F25F-241E-4549-9182-1A500BF48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 impact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5AEBA-1C44-4118-8421-8908FDAD5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HS2 could improve the economy by £15 billion.</a:t>
            </a:r>
          </a:p>
          <a:p>
            <a:r>
              <a:rPr lang="en-GB" dirty="0"/>
              <a:t>HS2 allows more people and freight to be carried on the railway. </a:t>
            </a:r>
          </a:p>
          <a:p>
            <a:r>
              <a:rPr lang="en-GB" dirty="0"/>
              <a:t>HS2 will support 30,000 jobs at peak construction.</a:t>
            </a:r>
          </a:p>
        </p:txBody>
      </p:sp>
    </p:spTree>
    <p:extLst>
      <p:ext uri="{BB962C8B-B14F-4D97-AF65-F5344CB8AC3E}">
        <p14:creationId xmlns:p14="http://schemas.microsoft.com/office/powerpoint/2010/main" val="2080295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49FAA-B235-4C3C-A85E-74CDB4795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Freight </a:t>
            </a:r>
          </a:p>
        </p:txBody>
      </p:sp>
      <p:pic>
        <p:nvPicPr>
          <p:cNvPr id="4" name="Online Media 3" title="What does HS2 really mean for freight?">
            <a:hlinkClick r:id="" action="ppaction://media"/>
            <a:extLst>
              <a:ext uri="{FF2B5EF4-FFF2-40B4-BE49-F238E27FC236}">
                <a16:creationId xmlns:a16="http://schemas.microsoft.com/office/drawing/2014/main" id="{9842C950-E81F-459D-9D48-8E75F8EBD6F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118100" y="1660525"/>
            <a:ext cx="6281738" cy="353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470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15318-05E7-4D9D-BC33-E0F3FD395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CCF74-A5EE-44BF-BAC8-22902C9854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Connecting London with the “north”</a:t>
            </a:r>
          </a:p>
          <a:p>
            <a:r>
              <a:rPr lang="en-GB" dirty="0"/>
              <a:t>Improving the railways capacity and increasing freight movement </a:t>
            </a:r>
          </a:p>
        </p:txBody>
      </p:sp>
    </p:spTree>
    <p:extLst>
      <p:ext uri="{BB962C8B-B14F-4D97-AF65-F5344CB8AC3E}">
        <p14:creationId xmlns:p14="http://schemas.microsoft.com/office/powerpoint/2010/main" val="35025221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A276B-9686-41CB-AF9C-EBBAD1C09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Reffrences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63437-B704-4498-BAC5-69207922B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Construction commissioners report,  quarter three 2019,Gov.uk </a:t>
            </a:r>
          </a:p>
          <a:p>
            <a:r>
              <a:rPr lang="en-GB" dirty="0"/>
              <a:t>https://assets.publishing.service.gov.uk/government/uploads/system/uploads/attachment_data/file/854575/Independent_Construction_Commissioner_-_Report_11__Q3_2019_.pdf accessed 25/3/20</a:t>
            </a:r>
          </a:p>
          <a:p>
            <a:r>
              <a:rPr lang="en-GB" dirty="0"/>
              <a:t>High Speed Two Phase 2a (West Midlands - Crewe) Equality Impact Assessment Report Consultation Summary Response Report,2018</a:t>
            </a:r>
          </a:p>
          <a:p>
            <a:r>
              <a:rPr lang="en-GB" dirty="0"/>
              <a:t>https://assets.publishing.service.gov.uk/government/uploads/system/uploads/attachment_data/file/705072/EQIA_CSR_Final_WEB__002_.pdf accessed 8/4/20</a:t>
            </a:r>
          </a:p>
          <a:p>
            <a:r>
              <a:rPr lang="en-GB" dirty="0"/>
              <a:t>HS2 to support 15,000 jobs by 2020 (2018) HS2 corporate, Gov.uk</a:t>
            </a:r>
          </a:p>
          <a:p>
            <a:r>
              <a:rPr lang="en-GB" dirty="0"/>
              <a:t>https://www.gov.uk/government/news/hs2-to-support-15000-jobs-by-2020 accessed 7/4/20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175608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17481</TotalTime>
  <Words>235</Words>
  <Application>Microsoft Office PowerPoint</Application>
  <PresentationFormat>Widescreen</PresentationFormat>
  <Paragraphs>21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Calibri Light</vt:lpstr>
      <vt:lpstr>Rockwell</vt:lpstr>
      <vt:lpstr>Wingdings</vt:lpstr>
      <vt:lpstr>Atlas</vt:lpstr>
      <vt:lpstr>HS2</vt:lpstr>
      <vt:lpstr>The route</vt:lpstr>
      <vt:lpstr>HS2 Independent Construction Commissioner </vt:lpstr>
      <vt:lpstr>Economic impact </vt:lpstr>
      <vt:lpstr>Freight </vt:lpstr>
      <vt:lpstr>Conclusion </vt:lpstr>
      <vt:lpstr>Reffrences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HS2</dc:title>
  <dc:creator>Jasper MacCall</dc:creator>
  <cp:lastModifiedBy>Jasper MacCall</cp:lastModifiedBy>
  <cp:revision>9</cp:revision>
  <dcterms:created xsi:type="dcterms:W3CDTF">2020-02-12T17:41:00Z</dcterms:created>
  <dcterms:modified xsi:type="dcterms:W3CDTF">2020-04-20T21:59:18Z</dcterms:modified>
</cp:coreProperties>
</file>