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E714FE-BBAF-EADA-0CB4-3526CF3C1569}" v="165" dt="2024-10-01T11:49:49.5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lly Mainwaring (2416930)" userId="S::2416930@student.uwtsd.ac.uk::1de65d17-0bb5-4e9c-bbe1-b54a72e665c8" providerId="AD" clId="Web-{65E714FE-BBAF-EADA-0CB4-3526CF3C1569}"/>
    <pc:docChg chg="addSld delSld modSld sldOrd">
      <pc:chgData name="Lilly Mainwaring (2416930)" userId="S::2416930@student.uwtsd.ac.uk::1de65d17-0bb5-4e9c-bbe1-b54a72e665c8" providerId="AD" clId="Web-{65E714FE-BBAF-EADA-0CB4-3526CF3C1569}" dt="2024-10-01T11:49:49.541" v="158" actId="20577"/>
      <pc:docMkLst>
        <pc:docMk/>
      </pc:docMkLst>
      <pc:sldChg chg="del">
        <pc:chgData name="Lilly Mainwaring (2416930)" userId="S::2416930@student.uwtsd.ac.uk::1de65d17-0bb5-4e9c-bbe1-b54a72e665c8" providerId="AD" clId="Web-{65E714FE-BBAF-EADA-0CB4-3526CF3C1569}" dt="2024-10-01T11:17:16.068" v="1"/>
        <pc:sldMkLst>
          <pc:docMk/>
          <pc:sldMk cId="109857222" sldId="256"/>
        </pc:sldMkLst>
      </pc:sldChg>
      <pc:sldChg chg="addSp modSp new">
        <pc:chgData name="Lilly Mainwaring (2416930)" userId="S::2416930@student.uwtsd.ac.uk::1de65d17-0bb5-4e9c-bbe1-b54a72e665c8" providerId="AD" clId="Web-{65E714FE-BBAF-EADA-0CB4-3526CF3C1569}" dt="2024-10-01T11:49:49.541" v="158" actId="20577"/>
        <pc:sldMkLst>
          <pc:docMk/>
          <pc:sldMk cId="2295284277" sldId="257"/>
        </pc:sldMkLst>
        <pc:spChg chg="mod">
          <ac:chgData name="Lilly Mainwaring (2416930)" userId="S::2416930@student.uwtsd.ac.uk::1de65d17-0bb5-4e9c-bbe1-b54a72e665c8" providerId="AD" clId="Web-{65E714FE-BBAF-EADA-0CB4-3526CF3C1569}" dt="2024-10-01T11:49:49.541" v="158" actId="20577"/>
          <ac:spMkLst>
            <pc:docMk/>
            <pc:sldMk cId="2295284277" sldId="257"/>
            <ac:spMk id="2" creationId="{EC54A4BC-6397-A22F-B23E-62074D4C9F77}"/>
          </ac:spMkLst>
        </pc:spChg>
        <pc:spChg chg="mod">
          <ac:chgData name="Lilly Mainwaring (2416930)" userId="S::2416930@student.uwtsd.ac.uk::1de65d17-0bb5-4e9c-bbe1-b54a72e665c8" providerId="AD" clId="Web-{65E714FE-BBAF-EADA-0CB4-3526CF3C1569}" dt="2024-10-01T11:33:49.040" v="153" actId="20577"/>
          <ac:spMkLst>
            <pc:docMk/>
            <pc:sldMk cId="2295284277" sldId="257"/>
            <ac:spMk id="3" creationId="{D511B5BC-946B-AF05-A898-67812679F0BE}"/>
          </ac:spMkLst>
        </pc:spChg>
        <pc:picChg chg="add mod">
          <ac:chgData name="Lilly Mainwaring (2416930)" userId="S::2416930@student.uwtsd.ac.uk::1de65d17-0bb5-4e9c-bbe1-b54a72e665c8" providerId="AD" clId="Web-{65E714FE-BBAF-EADA-0CB4-3526CF3C1569}" dt="2024-10-01T11:22:33.860" v="75" actId="1076"/>
          <ac:picMkLst>
            <pc:docMk/>
            <pc:sldMk cId="2295284277" sldId="257"/>
            <ac:picMk id="4" creationId="{0F6FEFA8-778A-CB22-17D4-8D1DE2F1D561}"/>
          </ac:picMkLst>
        </pc:picChg>
      </pc:sldChg>
      <pc:sldChg chg="modSp new">
        <pc:chgData name="Lilly Mainwaring (2416930)" userId="S::2416930@student.uwtsd.ac.uk::1de65d17-0bb5-4e9c-bbe1-b54a72e665c8" providerId="AD" clId="Web-{65E714FE-BBAF-EADA-0CB4-3526CF3C1569}" dt="2024-10-01T11:32:15.005" v="135" actId="20577"/>
        <pc:sldMkLst>
          <pc:docMk/>
          <pc:sldMk cId="4232629967" sldId="258"/>
        </pc:sldMkLst>
        <pc:spChg chg="mod">
          <ac:chgData name="Lilly Mainwaring (2416930)" userId="S::2416930@student.uwtsd.ac.uk::1de65d17-0bb5-4e9c-bbe1-b54a72e665c8" providerId="AD" clId="Web-{65E714FE-BBAF-EADA-0CB4-3526CF3C1569}" dt="2024-10-01T11:24:01.879" v="98" actId="20577"/>
          <ac:spMkLst>
            <pc:docMk/>
            <pc:sldMk cId="4232629967" sldId="258"/>
            <ac:spMk id="2" creationId="{53C65745-E9B5-A562-CE63-B0BD0450F570}"/>
          </ac:spMkLst>
        </pc:spChg>
        <pc:spChg chg="mod">
          <ac:chgData name="Lilly Mainwaring (2416930)" userId="S::2416930@student.uwtsd.ac.uk::1de65d17-0bb5-4e9c-bbe1-b54a72e665c8" providerId="AD" clId="Web-{65E714FE-BBAF-EADA-0CB4-3526CF3C1569}" dt="2024-10-01T11:32:15.005" v="135" actId="20577"/>
          <ac:spMkLst>
            <pc:docMk/>
            <pc:sldMk cId="4232629967" sldId="258"/>
            <ac:spMk id="3" creationId="{686E74FC-8505-EDAB-EA84-294E7E9F710C}"/>
          </ac:spMkLst>
        </pc:spChg>
      </pc:sldChg>
      <pc:sldChg chg="new del ord">
        <pc:chgData name="Lilly Mainwaring (2416930)" userId="S::2416930@student.uwtsd.ac.uk::1de65d17-0bb5-4e9c-bbe1-b54a72e665c8" providerId="AD" clId="Web-{65E714FE-BBAF-EADA-0CB4-3526CF3C1569}" dt="2024-10-01T11:33:20.351" v="140"/>
        <pc:sldMkLst>
          <pc:docMk/>
          <pc:sldMk cId="1951506426" sldId="259"/>
        </pc:sldMkLst>
      </pc:sldChg>
      <pc:sldChg chg="modSp new ord">
        <pc:chgData name="Lilly Mainwaring (2416930)" userId="S::2416930@student.uwtsd.ac.uk::1de65d17-0bb5-4e9c-bbe1-b54a72e665c8" providerId="AD" clId="Web-{65E714FE-BBAF-EADA-0CB4-3526CF3C1569}" dt="2024-10-01T11:33:43.586" v="152" actId="1076"/>
        <pc:sldMkLst>
          <pc:docMk/>
          <pc:sldMk cId="32390990" sldId="260"/>
        </pc:sldMkLst>
        <pc:spChg chg="mod">
          <ac:chgData name="Lilly Mainwaring (2416930)" userId="S::2416930@student.uwtsd.ac.uk::1de65d17-0bb5-4e9c-bbe1-b54a72e665c8" providerId="AD" clId="Web-{65E714FE-BBAF-EADA-0CB4-3526CF3C1569}" dt="2024-10-01T11:33:28.492" v="144" actId="20577"/>
          <ac:spMkLst>
            <pc:docMk/>
            <pc:sldMk cId="32390990" sldId="260"/>
            <ac:spMk id="2" creationId="{DE184792-5910-4DE5-69A5-357D67418370}"/>
          </ac:spMkLst>
        </pc:spChg>
        <pc:spChg chg="mod">
          <ac:chgData name="Lilly Mainwaring (2416930)" userId="S::2416930@student.uwtsd.ac.uk::1de65d17-0bb5-4e9c-bbe1-b54a72e665c8" providerId="AD" clId="Web-{65E714FE-BBAF-EADA-0CB4-3526CF3C1569}" dt="2024-10-01T11:33:43.586" v="152" actId="1076"/>
          <ac:spMkLst>
            <pc:docMk/>
            <pc:sldMk cId="32390990" sldId="260"/>
            <ac:spMk id="3" creationId="{5CD4DC29-4561-BDEA-B96D-B6DA7D67199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84792-5910-4DE5-69A5-357D67418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Lilly Mainwaring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D4DC29-4561-BDEA-B96D-B6DA7D671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3789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2416930</a:t>
            </a:r>
          </a:p>
        </p:txBody>
      </p:sp>
    </p:spTree>
    <p:extLst>
      <p:ext uri="{BB962C8B-B14F-4D97-AF65-F5344CB8AC3E}">
        <p14:creationId xmlns:p14="http://schemas.microsoft.com/office/powerpoint/2010/main" val="323909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4A4BC-6397-A22F-B23E-62074D4C9F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Two facts on a Paralegal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1B5BC-946B-AF05-A898-67812679F0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 descr="fun facts about law">
            <a:extLst>
              <a:ext uri="{FF2B5EF4-FFF2-40B4-BE49-F238E27FC236}">
                <a16:creationId xmlns:a16="http://schemas.microsoft.com/office/drawing/2014/main" id="{0F6FEFA8-778A-CB22-17D4-8D1DE2F1D5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510" y="4225154"/>
            <a:ext cx="5164897" cy="2269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2842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65745-E9B5-A562-CE63-B0BD0450F5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E74FC-8505-EDAB-EA84-294E7E9F71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42326299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Lilly Mainwaring</vt:lpstr>
      <vt:lpstr>Two facts on a Paralegal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59</cp:revision>
  <dcterms:created xsi:type="dcterms:W3CDTF">2024-10-01T11:15:51Z</dcterms:created>
  <dcterms:modified xsi:type="dcterms:W3CDTF">2024-10-01T11:49:49Z</dcterms:modified>
</cp:coreProperties>
</file>