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841" r:id="rId1"/>
  </p:sldMasterIdLst>
  <p:sldIdLst>
    <p:sldId id="272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9" r:id="rId13"/>
    <p:sldId id="266" r:id="rId14"/>
    <p:sldId id="267" r:id="rId15"/>
    <p:sldId id="270" r:id="rId16"/>
    <p:sldId id="268" r:id="rId17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A9C72A9-18EC-D19F-0EA9-E7B5697D8A83}" v="60" dt="2026-08-07T20:25:17.062"/>
    <p1510:client id="{419427ED-595A-F73E-CBEC-8BB5C3FD864B}" v="268" dt="2026-08-09T17:37:12.792"/>
    <p1510:client id="{4801E445-58E4-9F1C-C34A-5E0BCED9D000}" v="78" dt="2026-08-09T19:49:56.146"/>
    <p1510:client id="{49741973-1B10-8CB3-CF5F-48FCD278D4AA}" v="25" dt="2026-08-09T08:17:29.415"/>
    <p1510:client id="{C65607B8-5F2F-5186-6560-7418B2F92E23}" v="58" dt="2026-08-08T11:50:37.266"/>
    <p1510:client id="{E6AA055C-41A8-40F6-4545-EBD4F6D963AF}" v="748" dt="2026-08-08T11:36:24.217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8EC20E35-A176-4012-BC5E-935CFFF8708E}" styleName="Medium Style 3">
    <a:wholeTbl>
      <a:tcTxStyle>
        <a:fontRef idx="minor"/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9D7B26C5-4107-4FEC-AEDC-1716B250A1EF}" styleName="Light Style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  <a:tblStyle styleId="{8799B23B-EC83-4686-B30A-512413B5E67A}" styleName="Light Style 3 - Accent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5/10/relationships/revisionInfo" Target="revisionInfo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erio Lopez (2517195)" userId="S::2517195@student.uwtsd.ac.uk::d8a747dc-abfb-4ab1-8ee9-5420963c2867" providerId="AD" clId="Web-{49741973-1B10-8CB3-CF5F-48FCD278D4AA}"/>
    <pc:docChg chg="modSld">
      <pc:chgData name="Nerio Lopez (2517195)" userId="S::2517195@student.uwtsd.ac.uk::d8a747dc-abfb-4ab1-8ee9-5420963c2867" providerId="AD" clId="Web-{49741973-1B10-8CB3-CF5F-48FCD278D4AA}" dt="2026-08-09T08:17:29.415" v="31" actId="20577"/>
      <pc:docMkLst>
        <pc:docMk/>
      </pc:docMkLst>
      <pc:sldChg chg="addSp modSp mod modClrScheme chgLayout">
        <pc:chgData name="Nerio Lopez (2517195)" userId="S::2517195@student.uwtsd.ac.uk::d8a747dc-abfb-4ab1-8ee9-5420963c2867" providerId="AD" clId="Web-{49741973-1B10-8CB3-CF5F-48FCD278D4AA}" dt="2026-08-09T08:17:29.415" v="31" actId="20577"/>
        <pc:sldMkLst>
          <pc:docMk/>
          <pc:sldMk cId="1089034015" sldId="259"/>
        </pc:sldMkLst>
        <pc:spChg chg="mod">
          <ac:chgData name="Nerio Lopez (2517195)" userId="S::2517195@student.uwtsd.ac.uk::d8a747dc-abfb-4ab1-8ee9-5420963c2867" providerId="AD" clId="Web-{49741973-1B10-8CB3-CF5F-48FCD278D4AA}" dt="2026-08-09T08:14:47.972" v="10"/>
          <ac:spMkLst>
            <pc:docMk/>
            <pc:sldMk cId="1089034015" sldId="259"/>
            <ac:spMk id="2" creationId="{5E3D668D-3FEB-1B70-2A8E-59E6CF4974B2}"/>
          </ac:spMkLst>
        </pc:spChg>
        <pc:spChg chg="mod">
          <ac:chgData name="Nerio Lopez (2517195)" userId="S::2517195@student.uwtsd.ac.uk::d8a747dc-abfb-4ab1-8ee9-5420963c2867" providerId="AD" clId="Web-{49741973-1B10-8CB3-CF5F-48FCD278D4AA}" dt="2026-08-09T08:17:29.415" v="31" actId="20577"/>
          <ac:spMkLst>
            <pc:docMk/>
            <pc:sldMk cId="1089034015" sldId="259"/>
            <ac:spMk id="3" creationId="{53A93E80-635F-B1CF-F5BC-080E2849066F}"/>
          </ac:spMkLst>
        </pc:spChg>
        <pc:spChg chg="add mod">
          <ac:chgData name="Nerio Lopez (2517195)" userId="S::2517195@student.uwtsd.ac.uk::d8a747dc-abfb-4ab1-8ee9-5420963c2867" providerId="AD" clId="Web-{49741973-1B10-8CB3-CF5F-48FCD278D4AA}" dt="2026-08-09T08:14:47.972" v="10"/>
          <ac:spMkLst>
            <pc:docMk/>
            <pc:sldMk cId="1089034015" sldId="259"/>
            <ac:spMk id="8" creationId="{466D285F-4EC0-E1B7-2949-86C4FC9040C5}"/>
          </ac:spMkLst>
        </pc:spChg>
        <pc:spChg chg="add mod">
          <ac:chgData name="Nerio Lopez (2517195)" userId="S::2517195@student.uwtsd.ac.uk::d8a747dc-abfb-4ab1-8ee9-5420963c2867" providerId="AD" clId="Web-{49741973-1B10-8CB3-CF5F-48FCD278D4AA}" dt="2026-08-09T08:14:47.972" v="10"/>
          <ac:spMkLst>
            <pc:docMk/>
            <pc:sldMk cId="1089034015" sldId="259"/>
            <ac:spMk id="10" creationId="{C98AD74E-9C5A-3C08-C5CF-4D77490B8DDD}"/>
          </ac:spMkLst>
        </pc:spChg>
        <pc:spChg chg="add mod">
          <ac:chgData name="Nerio Lopez (2517195)" userId="S::2517195@student.uwtsd.ac.uk::d8a747dc-abfb-4ab1-8ee9-5420963c2867" providerId="AD" clId="Web-{49741973-1B10-8CB3-CF5F-48FCD278D4AA}" dt="2026-08-09T08:14:47.972" v="10"/>
          <ac:spMkLst>
            <pc:docMk/>
            <pc:sldMk cId="1089034015" sldId="259"/>
            <ac:spMk id="12" creationId="{34AFBE32-D35F-F4DD-E1FA-623EE0FE6A4A}"/>
          </ac:spMkLst>
        </pc:spChg>
      </pc:sldChg>
      <pc:sldChg chg="addSp delSp modSp mod modClrScheme chgLayout">
        <pc:chgData name="Nerio Lopez (2517195)" userId="S::2517195@student.uwtsd.ac.uk::d8a747dc-abfb-4ab1-8ee9-5420963c2867" providerId="AD" clId="Web-{49741973-1B10-8CB3-CF5F-48FCD278D4AA}" dt="2026-08-09T08:14:10.673" v="9" actId="1076"/>
        <pc:sldMkLst>
          <pc:docMk/>
          <pc:sldMk cId="3968950446" sldId="261"/>
        </pc:sldMkLst>
        <pc:spChg chg="mod">
          <ac:chgData name="Nerio Lopez (2517195)" userId="S::2517195@student.uwtsd.ac.uk::d8a747dc-abfb-4ab1-8ee9-5420963c2867" providerId="AD" clId="Web-{49741973-1B10-8CB3-CF5F-48FCD278D4AA}" dt="2026-08-09T08:13:45.657" v="8"/>
          <ac:spMkLst>
            <pc:docMk/>
            <pc:sldMk cId="3968950446" sldId="261"/>
            <ac:spMk id="2" creationId="{603D1039-2528-E5E1-3C9E-DB831A5BC16D}"/>
          </ac:spMkLst>
        </pc:spChg>
        <pc:spChg chg="del mod ord">
          <ac:chgData name="Nerio Lopez (2517195)" userId="S::2517195@student.uwtsd.ac.uk::d8a747dc-abfb-4ab1-8ee9-5420963c2867" providerId="AD" clId="Web-{49741973-1B10-8CB3-CF5F-48FCD278D4AA}" dt="2026-08-09T08:13:22.484" v="5"/>
          <ac:spMkLst>
            <pc:docMk/>
            <pc:sldMk cId="3968950446" sldId="261"/>
            <ac:spMk id="3" creationId="{7F6CD36B-41BB-E5DE-254D-85297D1711E0}"/>
          </ac:spMkLst>
        </pc:spChg>
        <pc:spChg chg="add del mod">
          <ac:chgData name="Nerio Lopez (2517195)" userId="S::2517195@student.uwtsd.ac.uk::d8a747dc-abfb-4ab1-8ee9-5420963c2867" providerId="AD" clId="Web-{49741973-1B10-8CB3-CF5F-48FCD278D4AA}" dt="2026-08-09T08:12:58.312" v="2"/>
          <ac:spMkLst>
            <pc:docMk/>
            <pc:sldMk cId="3968950446" sldId="261"/>
            <ac:spMk id="9" creationId="{1E8A6DD6-31B9-B1E6-4A4E-848B9DA3DC66}"/>
          </ac:spMkLst>
        </pc:spChg>
        <pc:spChg chg="add del mod">
          <ac:chgData name="Nerio Lopez (2517195)" userId="S::2517195@student.uwtsd.ac.uk::d8a747dc-abfb-4ab1-8ee9-5420963c2867" providerId="AD" clId="Web-{49741973-1B10-8CB3-CF5F-48FCD278D4AA}" dt="2026-08-09T08:12:58.312" v="2"/>
          <ac:spMkLst>
            <pc:docMk/>
            <pc:sldMk cId="3968950446" sldId="261"/>
            <ac:spMk id="11" creationId="{37076AF3-3CB2-E47B-F8BD-A55E90FD67AA}"/>
          </ac:spMkLst>
        </pc:spChg>
        <pc:spChg chg="add del mod">
          <ac:chgData name="Nerio Lopez (2517195)" userId="S::2517195@student.uwtsd.ac.uk::d8a747dc-abfb-4ab1-8ee9-5420963c2867" providerId="AD" clId="Web-{49741973-1B10-8CB3-CF5F-48FCD278D4AA}" dt="2026-08-09T08:12:58.312" v="2"/>
          <ac:spMkLst>
            <pc:docMk/>
            <pc:sldMk cId="3968950446" sldId="261"/>
            <ac:spMk id="13" creationId="{B83B154F-DA3C-B1D3-4F65-A3B08F17298C}"/>
          </ac:spMkLst>
        </pc:spChg>
        <pc:spChg chg="add mod ord">
          <ac:chgData name="Nerio Lopez (2517195)" userId="S::2517195@student.uwtsd.ac.uk::d8a747dc-abfb-4ab1-8ee9-5420963c2867" providerId="AD" clId="Web-{49741973-1B10-8CB3-CF5F-48FCD278D4AA}" dt="2026-08-09T08:13:45.657" v="8"/>
          <ac:spMkLst>
            <pc:docMk/>
            <pc:sldMk cId="3968950446" sldId="261"/>
            <ac:spMk id="15" creationId="{889CE1CB-7C04-1720-E0C8-26BF4887E533}"/>
          </ac:spMkLst>
        </pc:spChg>
        <pc:spChg chg="add mod">
          <ac:chgData name="Nerio Lopez (2517195)" userId="S::2517195@student.uwtsd.ac.uk::d8a747dc-abfb-4ab1-8ee9-5420963c2867" providerId="AD" clId="Web-{49741973-1B10-8CB3-CF5F-48FCD278D4AA}" dt="2026-08-09T08:13:45.657" v="8"/>
          <ac:spMkLst>
            <pc:docMk/>
            <pc:sldMk cId="3968950446" sldId="261"/>
            <ac:spMk id="16" creationId="{7E6EC1B0-63A4-1FF1-EC59-D5F2C1E68370}"/>
          </ac:spMkLst>
        </pc:spChg>
        <pc:spChg chg="add mod">
          <ac:chgData name="Nerio Lopez (2517195)" userId="S::2517195@student.uwtsd.ac.uk::d8a747dc-abfb-4ab1-8ee9-5420963c2867" providerId="AD" clId="Web-{49741973-1B10-8CB3-CF5F-48FCD278D4AA}" dt="2026-08-09T08:13:45.657" v="8"/>
          <ac:spMkLst>
            <pc:docMk/>
            <pc:sldMk cId="3968950446" sldId="261"/>
            <ac:spMk id="17" creationId="{9A8D176E-ECE8-F132-5944-E662C6C6CA9D}"/>
          </ac:spMkLst>
        </pc:spChg>
        <pc:picChg chg="add mod ord">
          <ac:chgData name="Nerio Lopez (2517195)" userId="S::2517195@student.uwtsd.ac.uk::d8a747dc-abfb-4ab1-8ee9-5420963c2867" providerId="AD" clId="Web-{49741973-1B10-8CB3-CF5F-48FCD278D4AA}" dt="2026-08-09T08:14:10.673" v="9" actId="1076"/>
          <ac:picMkLst>
            <pc:docMk/>
            <pc:sldMk cId="3968950446" sldId="261"/>
            <ac:picMk id="4" creationId="{85B2F3BC-ABD5-2F01-CD16-A8EE5F968E10}"/>
          </ac:picMkLst>
        </pc:picChg>
      </pc:sldChg>
    </pc:docChg>
  </pc:docChgLst>
  <pc:docChgLst>
    <pc:chgData name="Nerio Lopez (2517195)" userId="S::2517195@student.uwtsd.ac.uk::d8a747dc-abfb-4ab1-8ee9-5420963c2867" providerId="AD" clId="Web-{3A5F454B-EAE6-26CF-08E1-49E21FE1D3B2}"/>
    <pc:docChg chg="modSld">
      <pc:chgData name="Nerio Lopez (2517195)" userId="S::2517195@student.uwtsd.ac.uk::d8a747dc-abfb-4ab1-8ee9-5420963c2867" providerId="AD" clId="Web-{3A5F454B-EAE6-26CF-08E1-49E21FE1D3B2}" dt="2026-08-04T19:45:32.010" v="104" actId="14100"/>
      <pc:docMkLst>
        <pc:docMk/>
      </pc:docMkLst>
      <pc:sldChg chg="addSp delSp modSp">
        <pc:chgData name="Nerio Lopez (2517195)" userId="S::2517195@student.uwtsd.ac.uk::d8a747dc-abfb-4ab1-8ee9-5420963c2867" providerId="AD" clId="Web-{3A5F454B-EAE6-26CF-08E1-49E21FE1D3B2}" dt="2026-08-04T19:31:18.148" v="17"/>
        <pc:sldMkLst>
          <pc:docMk/>
          <pc:sldMk cId="109857222" sldId="256"/>
        </pc:sldMkLst>
      </pc:sldChg>
      <pc:sldChg chg="addSp modSp">
        <pc:chgData name="Nerio Lopez (2517195)" userId="S::2517195@student.uwtsd.ac.uk::d8a747dc-abfb-4ab1-8ee9-5420963c2867" providerId="AD" clId="Web-{3A5F454B-EAE6-26CF-08E1-49E21FE1D3B2}" dt="2026-08-04T19:34:15.584" v="29" actId="14100"/>
        <pc:sldMkLst>
          <pc:docMk/>
          <pc:sldMk cId="1315343879" sldId="257"/>
        </pc:sldMkLst>
        <pc:spChg chg="mod">
          <ac:chgData name="Nerio Lopez (2517195)" userId="S::2517195@student.uwtsd.ac.uk::d8a747dc-abfb-4ab1-8ee9-5420963c2867" providerId="AD" clId="Web-{3A5F454B-EAE6-26CF-08E1-49E21FE1D3B2}" dt="2026-08-04T19:32:02.949" v="18" actId="20577"/>
          <ac:spMkLst>
            <pc:docMk/>
            <pc:sldMk cId="1315343879" sldId="257"/>
            <ac:spMk id="2" creationId="{E8731573-C854-989C-722F-EE9351A5EE5F}"/>
          </ac:spMkLst>
        </pc:spChg>
        <pc:spChg chg="mod">
          <ac:chgData name="Nerio Lopez (2517195)" userId="S::2517195@student.uwtsd.ac.uk::d8a747dc-abfb-4ab1-8ee9-5420963c2867" providerId="AD" clId="Web-{3A5F454B-EAE6-26CF-08E1-49E21FE1D3B2}" dt="2026-08-04T19:32:38.951" v="21" actId="1076"/>
          <ac:spMkLst>
            <pc:docMk/>
            <pc:sldMk cId="1315343879" sldId="257"/>
            <ac:spMk id="3" creationId="{9EF98819-5392-2557-AFE5-5211C20806D5}"/>
          </ac:spMkLst>
        </pc:spChg>
        <pc:spChg chg="add mod ord">
          <ac:chgData name="Nerio Lopez (2517195)" userId="S::2517195@student.uwtsd.ac.uk::d8a747dc-abfb-4ab1-8ee9-5420963c2867" providerId="AD" clId="Web-{3A5F454B-EAE6-26CF-08E1-49E21FE1D3B2}" dt="2026-08-04T19:34:15.584" v="29" actId="14100"/>
          <ac:spMkLst>
            <pc:docMk/>
            <pc:sldMk cId="1315343879" sldId="257"/>
            <ac:spMk id="4" creationId="{7387BE68-BCE4-B1A2-66B1-0DAA01D0D2C3}"/>
          </ac:spMkLst>
        </pc:spChg>
      </pc:sldChg>
      <pc:sldChg chg="modSp">
        <pc:chgData name="Nerio Lopez (2517195)" userId="S::2517195@student.uwtsd.ac.uk::d8a747dc-abfb-4ab1-8ee9-5420963c2867" providerId="AD" clId="Web-{3A5F454B-EAE6-26CF-08E1-49E21FE1D3B2}" dt="2026-08-04T19:35:29.667" v="38" actId="20577"/>
        <pc:sldMkLst>
          <pc:docMk/>
          <pc:sldMk cId="2034965916" sldId="258"/>
        </pc:sldMkLst>
        <pc:spChg chg="mod">
          <ac:chgData name="Nerio Lopez (2517195)" userId="S::2517195@student.uwtsd.ac.uk::d8a747dc-abfb-4ab1-8ee9-5420963c2867" providerId="AD" clId="Web-{3A5F454B-EAE6-26CF-08E1-49E21FE1D3B2}" dt="2026-08-04T19:35:29.667" v="38" actId="20577"/>
          <ac:spMkLst>
            <pc:docMk/>
            <pc:sldMk cId="2034965916" sldId="258"/>
            <ac:spMk id="2" creationId="{949943D9-4869-642C-9DF5-90E07EB7C841}"/>
          </ac:spMkLst>
        </pc:spChg>
      </pc:sldChg>
      <pc:sldChg chg="modSp">
        <pc:chgData name="Nerio Lopez (2517195)" userId="S::2517195@student.uwtsd.ac.uk::d8a747dc-abfb-4ab1-8ee9-5420963c2867" providerId="AD" clId="Web-{3A5F454B-EAE6-26CF-08E1-49E21FE1D3B2}" dt="2026-08-04T19:36:34.672" v="45" actId="14100"/>
        <pc:sldMkLst>
          <pc:docMk/>
          <pc:sldMk cId="1089034015" sldId="259"/>
        </pc:sldMkLst>
        <pc:spChg chg="mod">
          <ac:chgData name="Nerio Lopez (2517195)" userId="S::2517195@student.uwtsd.ac.uk::d8a747dc-abfb-4ab1-8ee9-5420963c2867" providerId="AD" clId="Web-{3A5F454B-EAE6-26CF-08E1-49E21FE1D3B2}" dt="2026-08-04T19:36:34.672" v="45" actId="14100"/>
          <ac:spMkLst>
            <pc:docMk/>
            <pc:sldMk cId="1089034015" sldId="259"/>
            <ac:spMk id="2" creationId="{5E3D668D-3FEB-1B70-2A8E-59E6CF4974B2}"/>
          </ac:spMkLst>
        </pc:spChg>
      </pc:sldChg>
      <pc:sldChg chg="modSp">
        <pc:chgData name="Nerio Lopez (2517195)" userId="S::2517195@student.uwtsd.ac.uk::d8a747dc-abfb-4ab1-8ee9-5420963c2867" providerId="AD" clId="Web-{3A5F454B-EAE6-26CF-08E1-49E21FE1D3B2}" dt="2026-08-04T19:37:40.615" v="54" actId="20577"/>
        <pc:sldMkLst>
          <pc:docMk/>
          <pc:sldMk cId="1027818696" sldId="260"/>
        </pc:sldMkLst>
        <pc:spChg chg="mod">
          <ac:chgData name="Nerio Lopez (2517195)" userId="S::2517195@student.uwtsd.ac.uk::d8a747dc-abfb-4ab1-8ee9-5420963c2867" providerId="AD" clId="Web-{3A5F454B-EAE6-26CF-08E1-49E21FE1D3B2}" dt="2026-08-04T19:37:40.615" v="54" actId="20577"/>
          <ac:spMkLst>
            <pc:docMk/>
            <pc:sldMk cId="1027818696" sldId="260"/>
            <ac:spMk id="2" creationId="{FD4AFEF6-68B5-5FB6-7A5C-8FD446BE0153}"/>
          </ac:spMkLst>
        </pc:spChg>
      </pc:sldChg>
      <pc:sldChg chg="modSp">
        <pc:chgData name="Nerio Lopez (2517195)" userId="S::2517195@student.uwtsd.ac.uk::d8a747dc-abfb-4ab1-8ee9-5420963c2867" providerId="AD" clId="Web-{3A5F454B-EAE6-26CF-08E1-49E21FE1D3B2}" dt="2026-08-04T19:38:45.198" v="61" actId="1076"/>
        <pc:sldMkLst>
          <pc:docMk/>
          <pc:sldMk cId="3968950446" sldId="261"/>
        </pc:sldMkLst>
        <pc:spChg chg="mod">
          <ac:chgData name="Nerio Lopez (2517195)" userId="S::2517195@student.uwtsd.ac.uk::d8a747dc-abfb-4ab1-8ee9-5420963c2867" providerId="AD" clId="Web-{3A5F454B-EAE6-26CF-08E1-49E21FE1D3B2}" dt="2026-08-04T19:38:28.118" v="60"/>
          <ac:spMkLst>
            <pc:docMk/>
            <pc:sldMk cId="3968950446" sldId="261"/>
            <ac:spMk id="2" creationId="{603D1039-2528-E5E1-3C9E-DB831A5BC16D}"/>
          </ac:spMkLst>
        </pc:spChg>
      </pc:sldChg>
      <pc:sldChg chg="modSp">
        <pc:chgData name="Nerio Lopez (2517195)" userId="S::2517195@student.uwtsd.ac.uk::d8a747dc-abfb-4ab1-8ee9-5420963c2867" providerId="AD" clId="Web-{3A5F454B-EAE6-26CF-08E1-49E21FE1D3B2}" dt="2026-08-04T19:45:32.010" v="104" actId="14100"/>
        <pc:sldMkLst>
          <pc:docMk/>
          <pc:sldMk cId="2211903068" sldId="262"/>
        </pc:sldMkLst>
        <pc:spChg chg="mod">
          <ac:chgData name="Nerio Lopez (2517195)" userId="S::2517195@student.uwtsd.ac.uk::d8a747dc-abfb-4ab1-8ee9-5420963c2867" providerId="AD" clId="Web-{3A5F454B-EAE6-26CF-08E1-49E21FE1D3B2}" dt="2026-08-04T19:45:32.010" v="104" actId="14100"/>
          <ac:spMkLst>
            <pc:docMk/>
            <pc:sldMk cId="2211903068" sldId="262"/>
            <ac:spMk id="2" creationId="{4D88F6E7-EA98-DC94-FF17-62C977C2FC24}"/>
          </ac:spMkLst>
        </pc:spChg>
      </pc:sldChg>
      <pc:sldChg chg="modSp">
        <pc:chgData name="Nerio Lopez (2517195)" userId="S::2517195@student.uwtsd.ac.uk::d8a747dc-abfb-4ab1-8ee9-5420963c2867" providerId="AD" clId="Web-{3A5F454B-EAE6-26CF-08E1-49E21FE1D3B2}" dt="2026-08-04T19:40:15.986" v="74" actId="1076"/>
        <pc:sldMkLst>
          <pc:docMk/>
          <pc:sldMk cId="1853744880" sldId="263"/>
        </pc:sldMkLst>
        <pc:spChg chg="mod">
          <ac:chgData name="Nerio Lopez (2517195)" userId="S::2517195@student.uwtsd.ac.uk::d8a747dc-abfb-4ab1-8ee9-5420963c2867" providerId="AD" clId="Web-{3A5F454B-EAE6-26CF-08E1-49E21FE1D3B2}" dt="2026-08-04T19:40:15.986" v="74" actId="1076"/>
          <ac:spMkLst>
            <pc:docMk/>
            <pc:sldMk cId="1853744880" sldId="263"/>
            <ac:spMk id="2" creationId="{43166685-8B06-481B-5E21-F52C8DB2208B}"/>
          </ac:spMkLst>
        </pc:spChg>
      </pc:sldChg>
      <pc:sldChg chg="modSp">
        <pc:chgData name="Nerio Lopez (2517195)" userId="S::2517195@student.uwtsd.ac.uk::d8a747dc-abfb-4ab1-8ee9-5420963c2867" providerId="AD" clId="Web-{3A5F454B-EAE6-26CF-08E1-49E21FE1D3B2}" dt="2026-08-04T19:40:52.520" v="81" actId="20577"/>
        <pc:sldMkLst>
          <pc:docMk/>
          <pc:sldMk cId="4281242698" sldId="264"/>
        </pc:sldMkLst>
        <pc:spChg chg="mod">
          <ac:chgData name="Nerio Lopez (2517195)" userId="S::2517195@student.uwtsd.ac.uk::d8a747dc-abfb-4ab1-8ee9-5420963c2867" providerId="AD" clId="Web-{3A5F454B-EAE6-26CF-08E1-49E21FE1D3B2}" dt="2026-08-04T19:40:52.520" v="81" actId="20577"/>
          <ac:spMkLst>
            <pc:docMk/>
            <pc:sldMk cId="4281242698" sldId="264"/>
            <ac:spMk id="2" creationId="{830D6D54-5782-3E5A-FAE3-1AC907902952}"/>
          </ac:spMkLst>
        </pc:spChg>
      </pc:sldChg>
      <pc:sldChg chg="modSp">
        <pc:chgData name="Nerio Lopez (2517195)" userId="S::2517195@student.uwtsd.ac.uk::d8a747dc-abfb-4ab1-8ee9-5420963c2867" providerId="AD" clId="Web-{3A5F454B-EAE6-26CF-08E1-49E21FE1D3B2}" dt="2026-08-04T19:41:38.851" v="85" actId="1076"/>
        <pc:sldMkLst>
          <pc:docMk/>
          <pc:sldMk cId="217173861" sldId="265"/>
        </pc:sldMkLst>
        <pc:spChg chg="mod">
          <ac:chgData name="Nerio Lopez (2517195)" userId="S::2517195@student.uwtsd.ac.uk::d8a747dc-abfb-4ab1-8ee9-5420963c2867" providerId="AD" clId="Web-{3A5F454B-EAE6-26CF-08E1-49E21FE1D3B2}" dt="2026-08-04T19:41:26.710" v="84" actId="14100"/>
          <ac:spMkLst>
            <pc:docMk/>
            <pc:sldMk cId="217173861" sldId="265"/>
            <ac:spMk id="2" creationId="{C41FE718-EF88-3230-DD79-A890679F10A7}"/>
          </ac:spMkLst>
        </pc:spChg>
      </pc:sldChg>
      <pc:sldChg chg="modSp">
        <pc:chgData name="Nerio Lopez (2517195)" userId="S::2517195@student.uwtsd.ac.uk::d8a747dc-abfb-4ab1-8ee9-5420963c2867" providerId="AD" clId="Web-{3A5F454B-EAE6-26CF-08E1-49E21FE1D3B2}" dt="2026-08-04T19:42:17.214" v="89" actId="14100"/>
        <pc:sldMkLst>
          <pc:docMk/>
          <pc:sldMk cId="1936594394" sldId="266"/>
        </pc:sldMkLst>
        <pc:spChg chg="mod">
          <ac:chgData name="Nerio Lopez (2517195)" userId="S::2517195@student.uwtsd.ac.uk::d8a747dc-abfb-4ab1-8ee9-5420963c2867" providerId="AD" clId="Web-{3A5F454B-EAE6-26CF-08E1-49E21FE1D3B2}" dt="2026-08-04T19:42:17.214" v="89" actId="14100"/>
          <ac:spMkLst>
            <pc:docMk/>
            <pc:sldMk cId="1936594394" sldId="266"/>
            <ac:spMk id="2" creationId="{28639C74-CA88-901E-06D5-F7E546672B3A}"/>
          </ac:spMkLst>
        </pc:spChg>
      </pc:sldChg>
      <pc:sldChg chg="modSp">
        <pc:chgData name="Nerio Lopez (2517195)" userId="S::2517195@student.uwtsd.ac.uk::d8a747dc-abfb-4ab1-8ee9-5420963c2867" providerId="AD" clId="Web-{3A5F454B-EAE6-26CF-08E1-49E21FE1D3B2}" dt="2026-08-04T19:43:06.030" v="95" actId="20577"/>
        <pc:sldMkLst>
          <pc:docMk/>
          <pc:sldMk cId="2675801683" sldId="267"/>
        </pc:sldMkLst>
        <pc:spChg chg="mod">
          <ac:chgData name="Nerio Lopez (2517195)" userId="S::2517195@student.uwtsd.ac.uk::d8a747dc-abfb-4ab1-8ee9-5420963c2867" providerId="AD" clId="Web-{3A5F454B-EAE6-26CF-08E1-49E21FE1D3B2}" dt="2026-08-04T19:43:06.030" v="95" actId="20577"/>
          <ac:spMkLst>
            <pc:docMk/>
            <pc:sldMk cId="2675801683" sldId="267"/>
            <ac:spMk id="2" creationId="{4B2F8E5D-DAA8-E2FA-CED7-0F65D56E094E}"/>
          </ac:spMkLst>
        </pc:spChg>
      </pc:sldChg>
      <pc:sldChg chg="delSp modSp">
        <pc:chgData name="Nerio Lopez (2517195)" userId="S::2517195@student.uwtsd.ac.uk::d8a747dc-abfb-4ab1-8ee9-5420963c2867" providerId="AD" clId="Web-{3A5F454B-EAE6-26CF-08E1-49E21FE1D3B2}" dt="2026-08-04T19:44:58.273" v="103" actId="14100"/>
        <pc:sldMkLst>
          <pc:docMk/>
          <pc:sldMk cId="2822787292" sldId="268"/>
        </pc:sldMkLst>
        <pc:spChg chg="mod">
          <ac:chgData name="Nerio Lopez (2517195)" userId="S::2517195@student.uwtsd.ac.uk::d8a747dc-abfb-4ab1-8ee9-5420963c2867" providerId="AD" clId="Web-{3A5F454B-EAE6-26CF-08E1-49E21FE1D3B2}" dt="2026-08-04T19:44:58.273" v="103" actId="14100"/>
          <ac:spMkLst>
            <pc:docMk/>
            <pc:sldMk cId="2822787292" sldId="268"/>
            <ac:spMk id="2" creationId="{336E29E3-8BCD-71C0-FD58-149E4E30C295}"/>
          </ac:spMkLst>
        </pc:spChg>
      </pc:sldChg>
    </pc:docChg>
  </pc:docChgLst>
  <pc:docChgLst>
    <pc:chgData name="Nerio Lopez (2517195)" userId="S::2517195@student.uwtsd.ac.uk::d8a747dc-abfb-4ab1-8ee9-5420963c2867" providerId="AD" clId="Web-{BAFD8D85-74DA-FDDB-09D7-2A91B32210A2}"/>
    <pc:docChg chg="mod modSld addMainMaster delMainMaster">
      <pc:chgData name="Nerio Lopez (2517195)" userId="S::2517195@student.uwtsd.ac.uk::d8a747dc-abfb-4ab1-8ee9-5420963c2867" providerId="AD" clId="Web-{BAFD8D85-74DA-FDDB-09D7-2A91B32210A2}" dt="2026-08-06T23:22:17.221" v="103"/>
      <pc:docMkLst>
        <pc:docMk/>
      </pc:docMkLst>
      <pc:sldChg chg="modSp mod modClrScheme chgLayout">
        <pc:chgData name="Nerio Lopez (2517195)" userId="S::2517195@student.uwtsd.ac.uk::d8a747dc-abfb-4ab1-8ee9-5420963c2867" providerId="AD" clId="Web-{BAFD8D85-74DA-FDDB-09D7-2A91B32210A2}" dt="2026-08-06T23:22:17.221" v="103"/>
        <pc:sldMkLst>
          <pc:docMk/>
          <pc:sldMk cId="109857222" sldId="256"/>
        </pc:sldMkLst>
        <pc:spChg chg="mod ord">
          <ac:chgData name="Nerio Lopez (2517195)" userId="S::2517195@student.uwtsd.ac.uk::d8a747dc-abfb-4ab1-8ee9-5420963c2867" providerId="AD" clId="Web-{BAFD8D85-74DA-FDDB-09D7-2A91B32210A2}" dt="2026-08-06T23:22:17.221" v="103"/>
          <ac:spMkLst>
            <pc:docMk/>
            <pc:sldMk cId="109857222" sldId="256"/>
            <ac:spMk id="2" creationId="{00000000-0000-0000-0000-000000000000}"/>
          </ac:spMkLst>
        </pc:spChg>
        <pc:graphicFrameChg chg="mod ord">
          <ac:chgData name="Nerio Lopez (2517195)" userId="S::2517195@student.uwtsd.ac.uk::d8a747dc-abfb-4ab1-8ee9-5420963c2867" providerId="AD" clId="Web-{BAFD8D85-74DA-FDDB-09D7-2A91B32210A2}" dt="2026-08-06T23:22:17.221" v="103"/>
          <ac:graphicFrameMkLst>
            <pc:docMk/>
            <pc:sldMk cId="109857222" sldId="256"/>
            <ac:graphicFrameMk id="12" creationId="{3FD0663A-64CE-AFD1-0FB6-50302DC95AD5}"/>
          </ac:graphicFrameMkLst>
        </pc:graphicFrameChg>
      </pc:sldChg>
      <pc:sldChg chg="modSp mod modClrScheme chgLayout">
        <pc:chgData name="Nerio Lopez (2517195)" userId="S::2517195@student.uwtsd.ac.uk::d8a747dc-abfb-4ab1-8ee9-5420963c2867" providerId="AD" clId="Web-{BAFD8D85-74DA-FDDB-09D7-2A91B32210A2}" dt="2026-08-06T23:22:17.221" v="103"/>
        <pc:sldMkLst>
          <pc:docMk/>
          <pc:sldMk cId="1315343879" sldId="257"/>
        </pc:sldMkLst>
        <pc:spChg chg="mod ord">
          <ac:chgData name="Nerio Lopez (2517195)" userId="S::2517195@student.uwtsd.ac.uk::d8a747dc-abfb-4ab1-8ee9-5420963c2867" providerId="AD" clId="Web-{BAFD8D85-74DA-FDDB-09D7-2A91B32210A2}" dt="2026-08-06T23:22:17.221" v="103"/>
          <ac:spMkLst>
            <pc:docMk/>
            <pc:sldMk cId="1315343879" sldId="257"/>
            <ac:spMk id="2" creationId="{E8731573-C854-989C-722F-EE9351A5EE5F}"/>
          </ac:spMkLst>
        </pc:spChg>
        <pc:spChg chg="mod ord">
          <ac:chgData name="Nerio Lopez (2517195)" userId="S::2517195@student.uwtsd.ac.uk::d8a747dc-abfb-4ab1-8ee9-5420963c2867" providerId="AD" clId="Web-{BAFD8D85-74DA-FDDB-09D7-2A91B32210A2}" dt="2026-08-06T23:22:17.221" v="103"/>
          <ac:spMkLst>
            <pc:docMk/>
            <pc:sldMk cId="1315343879" sldId="257"/>
            <ac:spMk id="3" creationId="{9EF98819-5392-2557-AFE5-5211C20806D5}"/>
          </ac:spMkLst>
        </pc:spChg>
      </pc:sldChg>
      <pc:sldChg chg="modSp mod modClrScheme chgLayout">
        <pc:chgData name="Nerio Lopez (2517195)" userId="S::2517195@student.uwtsd.ac.uk::d8a747dc-abfb-4ab1-8ee9-5420963c2867" providerId="AD" clId="Web-{BAFD8D85-74DA-FDDB-09D7-2A91B32210A2}" dt="2026-08-06T23:22:17.221" v="103"/>
        <pc:sldMkLst>
          <pc:docMk/>
          <pc:sldMk cId="2034965916" sldId="258"/>
        </pc:sldMkLst>
        <pc:spChg chg="mod ord">
          <ac:chgData name="Nerio Lopez (2517195)" userId="S::2517195@student.uwtsd.ac.uk::d8a747dc-abfb-4ab1-8ee9-5420963c2867" providerId="AD" clId="Web-{BAFD8D85-74DA-FDDB-09D7-2A91B32210A2}" dt="2026-08-06T23:22:17.221" v="103"/>
          <ac:spMkLst>
            <pc:docMk/>
            <pc:sldMk cId="2034965916" sldId="258"/>
            <ac:spMk id="2" creationId="{949943D9-4869-642C-9DF5-90E07EB7C841}"/>
          </ac:spMkLst>
        </pc:spChg>
        <pc:spChg chg="mod ord">
          <ac:chgData name="Nerio Lopez (2517195)" userId="S::2517195@student.uwtsd.ac.uk::d8a747dc-abfb-4ab1-8ee9-5420963c2867" providerId="AD" clId="Web-{BAFD8D85-74DA-FDDB-09D7-2A91B32210A2}" dt="2026-08-06T23:22:17.221" v="103"/>
          <ac:spMkLst>
            <pc:docMk/>
            <pc:sldMk cId="2034965916" sldId="258"/>
            <ac:spMk id="3" creationId="{AFF05E9C-475A-7005-2EFB-BBE5510B04F4}"/>
          </ac:spMkLst>
        </pc:spChg>
      </pc:sldChg>
      <pc:sldChg chg="modSp mod modClrScheme chgLayout">
        <pc:chgData name="Nerio Lopez (2517195)" userId="S::2517195@student.uwtsd.ac.uk::d8a747dc-abfb-4ab1-8ee9-5420963c2867" providerId="AD" clId="Web-{BAFD8D85-74DA-FDDB-09D7-2A91B32210A2}" dt="2026-08-06T23:22:17.221" v="103"/>
        <pc:sldMkLst>
          <pc:docMk/>
          <pc:sldMk cId="1089034015" sldId="259"/>
        </pc:sldMkLst>
        <pc:spChg chg="mod ord">
          <ac:chgData name="Nerio Lopez (2517195)" userId="S::2517195@student.uwtsd.ac.uk::d8a747dc-abfb-4ab1-8ee9-5420963c2867" providerId="AD" clId="Web-{BAFD8D85-74DA-FDDB-09D7-2A91B32210A2}" dt="2026-08-06T23:22:17.221" v="103"/>
          <ac:spMkLst>
            <pc:docMk/>
            <pc:sldMk cId="1089034015" sldId="259"/>
            <ac:spMk id="2" creationId="{5E3D668D-3FEB-1B70-2A8E-59E6CF4974B2}"/>
          </ac:spMkLst>
        </pc:spChg>
        <pc:spChg chg="mod ord">
          <ac:chgData name="Nerio Lopez (2517195)" userId="S::2517195@student.uwtsd.ac.uk::d8a747dc-abfb-4ab1-8ee9-5420963c2867" providerId="AD" clId="Web-{BAFD8D85-74DA-FDDB-09D7-2A91B32210A2}" dt="2026-08-06T23:22:17.221" v="103"/>
          <ac:spMkLst>
            <pc:docMk/>
            <pc:sldMk cId="1089034015" sldId="259"/>
            <ac:spMk id="3" creationId="{53A93E80-635F-B1CF-F5BC-080E2849066F}"/>
          </ac:spMkLst>
        </pc:spChg>
      </pc:sldChg>
      <pc:sldChg chg="modSp mod modClrScheme chgLayout">
        <pc:chgData name="Nerio Lopez (2517195)" userId="S::2517195@student.uwtsd.ac.uk::d8a747dc-abfb-4ab1-8ee9-5420963c2867" providerId="AD" clId="Web-{BAFD8D85-74DA-FDDB-09D7-2A91B32210A2}" dt="2026-08-06T23:22:17.221" v="103"/>
        <pc:sldMkLst>
          <pc:docMk/>
          <pc:sldMk cId="1027818696" sldId="260"/>
        </pc:sldMkLst>
        <pc:spChg chg="mod ord">
          <ac:chgData name="Nerio Lopez (2517195)" userId="S::2517195@student.uwtsd.ac.uk::d8a747dc-abfb-4ab1-8ee9-5420963c2867" providerId="AD" clId="Web-{BAFD8D85-74DA-FDDB-09D7-2A91B32210A2}" dt="2026-08-06T23:22:17.221" v="103"/>
          <ac:spMkLst>
            <pc:docMk/>
            <pc:sldMk cId="1027818696" sldId="260"/>
            <ac:spMk id="2" creationId="{FD4AFEF6-68B5-5FB6-7A5C-8FD446BE0153}"/>
          </ac:spMkLst>
        </pc:spChg>
        <pc:spChg chg="mod ord">
          <ac:chgData name="Nerio Lopez (2517195)" userId="S::2517195@student.uwtsd.ac.uk::d8a747dc-abfb-4ab1-8ee9-5420963c2867" providerId="AD" clId="Web-{BAFD8D85-74DA-FDDB-09D7-2A91B32210A2}" dt="2026-08-06T23:22:17.221" v="103"/>
          <ac:spMkLst>
            <pc:docMk/>
            <pc:sldMk cId="1027818696" sldId="260"/>
            <ac:spMk id="3" creationId="{6B52DBF5-1871-DC47-C035-4D18CB6199F5}"/>
          </ac:spMkLst>
        </pc:spChg>
      </pc:sldChg>
      <pc:sldChg chg="modSp mod modClrScheme chgLayout">
        <pc:chgData name="Nerio Lopez (2517195)" userId="S::2517195@student.uwtsd.ac.uk::d8a747dc-abfb-4ab1-8ee9-5420963c2867" providerId="AD" clId="Web-{BAFD8D85-74DA-FDDB-09D7-2A91B32210A2}" dt="2026-08-06T23:22:17.221" v="103"/>
        <pc:sldMkLst>
          <pc:docMk/>
          <pc:sldMk cId="3968950446" sldId="261"/>
        </pc:sldMkLst>
        <pc:spChg chg="mod ord">
          <ac:chgData name="Nerio Lopez (2517195)" userId="S::2517195@student.uwtsd.ac.uk::d8a747dc-abfb-4ab1-8ee9-5420963c2867" providerId="AD" clId="Web-{BAFD8D85-74DA-FDDB-09D7-2A91B32210A2}" dt="2026-08-06T23:22:17.221" v="103"/>
          <ac:spMkLst>
            <pc:docMk/>
            <pc:sldMk cId="3968950446" sldId="261"/>
            <ac:spMk id="2" creationId="{603D1039-2528-E5E1-3C9E-DB831A5BC16D}"/>
          </ac:spMkLst>
        </pc:spChg>
      </pc:sldChg>
      <pc:sldChg chg="modSp mod modClrScheme chgLayout">
        <pc:chgData name="Nerio Lopez (2517195)" userId="S::2517195@student.uwtsd.ac.uk::d8a747dc-abfb-4ab1-8ee9-5420963c2867" providerId="AD" clId="Web-{BAFD8D85-74DA-FDDB-09D7-2A91B32210A2}" dt="2026-08-06T23:22:17.221" v="103"/>
        <pc:sldMkLst>
          <pc:docMk/>
          <pc:sldMk cId="2211903068" sldId="262"/>
        </pc:sldMkLst>
        <pc:spChg chg="mod ord">
          <ac:chgData name="Nerio Lopez (2517195)" userId="S::2517195@student.uwtsd.ac.uk::d8a747dc-abfb-4ab1-8ee9-5420963c2867" providerId="AD" clId="Web-{BAFD8D85-74DA-FDDB-09D7-2A91B32210A2}" dt="2026-08-06T23:22:17.221" v="103"/>
          <ac:spMkLst>
            <pc:docMk/>
            <pc:sldMk cId="2211903068" sldId="262"/>
            <ac:spMk id="2" creationId="{4D88F6E7-EA98-DC94-FF17-62C977C2FC24}"/>
          </ac:spMkLst>
        </pc:spChg>
      </pc:sldChg>
      <pc:sldChg chg="addSp delSp modSp mod modClrScheme chgLayout">
        <pc:chgData name="Nerio Lopez (2517195)" userId="S::2517195@student.uwtsd.ac.uk::d8a747dc-abfb-4ab1-8ee9-5420963c2867" providerId="AD" clId="Web-{BAFD8D85-74DA-FDDB-09D7-2A91B32210A2}" dt="2026-08-06T23:22:17.221" v="103"/>
        <pc:sldMkLst>
          <pc:docMk/>
          <pc:sldMk cId="1853744880" sldId="263"/>
        </pc:sldMkLst>
        <pc:spChg chg="mod ord">
          <ac:chgData name="Nerio Lopez (2517195)" userId="S::2517195@student.uwtsd.ac.uk::d8a747dc-abfb-4ab1-8ee9-5420963c2867" providerId="AD" clId="Web-{BAFD8D85-74DA-FDDB-09D7-2A91B32210A2}" dt="2026-08-06T23:22:17.221" v="103"/>
          <ac:spMkLst>
            <pc:docMk/>
            <pc:sldMk cId="1853744880" sldId="263"/>
            <ac:spMk id="2" creationId="{43166685-8B06-481B-5E21-F52C8DB2208B}"/>
          </ac:spMkLst>
        </pc:spChg>
      </pc:sldChg>
      <pc:sldChg chg="modSp mod modClrScheme chgLayout">
        <pc:chgData name="Nerio Lopez (2517195)" userId="S::2517195@student.uwtsd.ac.uk::d8a747dc-abfb-4ab1-8ee9-5420963c2867" providerId="AD" clId="Web-{BAFD8D85-74DA-FDDB-09D7-2A91B32210A2}" dt="2026-08-06T23:22:17.221" v="103"/>
        <pc:sldMkLst>
          <pc:docMk/>
          <pc:sldMk cId="4281242698" sldId="264"/>
        </pc:sldMkLst>
        <pc:spChg chg="mod ord">
          <ac:chgData name="Nerio Lopez (2517195)" userId="S::2517195@student.uwtsd.ac.uk::d8a747dc-abfb-4ab1-8ee9-5420963c2867" providerId="AD" clId="Web-{BAFD8D85-74DA-FDDB-09D7-2A91B32210A2}" dt="2026-08-06T23:22:17.221" v="103"/>
          <ac:spMkLst>
            <pc:docMk/>
            <pc:sldMk cId="4281242698" sldId="264"/>
            <ac:spMk id="2" creationId="{830D6D54-5782-3E5A-FAE3-1AC907902952}"/>
          </ac:spMkLst>
        </pc:spChg>
        <pc:spChg chg="mod ord">
          <ac:chgData name="Nerio Lopez (2517195)" userId="S::2517195@student.uwtsd.ac.uk::d8a747dc-abfb-4ab1-8ee9-5420963c2867" providerId="AD" clId="Web-{BAFD8D85-74DA-FDDB-09D7-2A91B32210A2}" dt="2026-08-06T23:22:17.221" v="103"/>
          <ac:spMkLst>
            <pc:docMk/>
            <pc:sldMk cId="4281242698" sldId="264"/>
            <ac:spMk id="3" creationId="{44205F5C-963A-4109-126D-99C28F1FC8CC}"/>
          </ac:spMkLst>
        </pc:spChg>
      </pc:sldChg>
      <pc:sldChg chg="modSp mod modClrScheme chgLayout">
        <pc:chgData name="Nerio Lopez (2517195)" userId="S::2517195@student.uwtsd.ac.uk::d8a747dc-abfb-4ab1-8ee9-5420963c2867" providerId="AD" clId="Web-{BAFD8D85-74DA-FDDB-09D7-2A91B32210A2}" dt="2026-08-06T23:22:17.221" v="103"/>
        <pc:sldMkLst>
          <pc:docMk/>
          <pc:sldMk cId="217173861" sldId="265"/>
        </pc:sldMkLst>
        <pc:spChg chg="mod ord">
          <ac:chgData name="Nerio Lopez (2517195)" userId="S::2517195@student.uwtsd.ac.uk::d8a747dc-abfb-4ab1-8ee9-5420963c2867" providerId="AD" clId="Web-{BAFD8D85-74DA-FDDB-09D7-2A91B32210A2}" dt="2026-08-06T23:22:17.221" v="103"/>
          <ac:spMkLst>
            <pc:docMk/>
            <pc:sldMk cId="217173861" sldId="265"/>
            <ac:spMk id="2" creationId="{C41FE718-EF88-3230-DD79-A890679F10A7}"/>
          </ac:spMkLst>
        </pc:spChg>
      </pc:sldChg>
      <pc:sldChg chg="modSp mod modClrScheme chgLayout">
        <pc:chgData name="Nerio Lopez (2517195)" userId="S::2517195@student.uwtsd.ac.uk::d8a747dc-abfb-4ab1-8ee9-5420963c2867" providerId="AD" clId="Web-{BAFD8D85-74DA-FDDB-09D7-2A91B32210A2}" dt="2026-08-06T23:22:17.221" v="103"/>
        <pc:sldMkLst>
          <pc:docMk/>
          <pc:sldMk cId="1936594394" sldId="266"/>
        </pc:sldMkLst>
        <pc:spChg chg="mod ord">
          <ac:chgData name="Nerio Lopez (2517195)" userId="S::2517195@student.uwtsd.ac.uk::d8a747dc-abfb-4ab1-8ee9-5420963c2867" providerId="AD" clId="Web-{BAFD8D85-74DA-FDDB-09D7-2A91B32210A2}" dt="2026-08-06T23:22:17.221" v="103"/>
          <ac:spMkLst>
            <pc:docMk/>
            <pc:sldMk cId="1936594394" sldId="266"/>
            <ac:spMk id="2" creationId="{28639C74-CA88-901E-06D5-F7E546672B3A}"/>
          </ac:spMkLst>
        </pc:spChg>
      </pc:sldChg>
      <pc:sldChg chg="modSp mod modClrScheme chgLayout">
        <pc:chgData name="Nerio Lopez (2517195)" userId="S::2517195@student.uwtsd.ac.uk::d8a747dc-abfb-4ab1-8ee9-5420963c2867" providerId="AD" clId="Web-{BAFD8D85-74DA-FDDB-09D7-2A91B32210A2}" dt="2026-08-06T23:22:17.221" v="103"/>
        <pc:sldMkLst>
          <pc:docMk/>
          <pc:sldMk cId="2675801683" sldId="267"/>
        </pc:sldMkLst>
        <pc:spChg chg="mod ord">
          <ac:chgData name="Nerio Lopez (2517195)" userId="S::2517195@student.uwtsd.ac.uk::d8a747dc-abfb-4ab1-8ee9-5420963c2867" providerId="AD" clId="Web-{BAFD8D85-74DA-FDDB-09D7-2A91B32210A2}" dt="2026-08-06T23:22:17.221" v="103"/>
          <ac:spMkLst>
            <pc:docMk/>
            <pc:sldMk cId="2675801683" sldId="267"/>
            <ac:spMk id="2" creationId="{4B2F8E5D-DAA8-E2FA-CED7-0F65D56E094E}"/>
          </ac:spMkLst>
        </pc:spChg>
        <pc:picChg chg="mod ord">
          <ac:chgData name="Nerio Lopez (2517195)" userId="S::2517195@student.uwtsd.ac.uk::d8a747dc-abfb-4ab1-8ee9-5420963c2867" providerId="AD" clId="Web-{BAFD8D85-74DA-FDDB-09D7-2A91B32210A2}" dt="2026-08-06T23:22:17.221" v="103"/>
          <ac:picMkLst>
            <pc:docMk/>
            <pc:sldMk cId="2675801683" sldId="267"/>
            <ac:picMk id="17" creationId="{6C3F9F8C-02A3-B4E3-1050-60BB7BFB3738}"/>
          </ac:picMkLst>
        </pc:picChg>
      </pc:sldChg>
      <pc:sldChg chg="modSp mod modClrScheme chgLayout">
        <pc:chgData name="Nerio Lopez (2517195)" userId="S::2517195@student.uwtsd.ac.uk::d8a747dc-abfb-4ab1-8ee9-5420963c2867" providerId="AD" clId="Web-{BAFD8D85-74DA-FDDB-09D7-2A91B32210A2}" dt="2026-08-06T23:22:17.221" v="103"/>
        <pc:sldMkLst>
          <pc:docMk/>
          <pc:sldMk cId="2822787292" sldId="268"/>
        </pc:sldMkLst>
        <pc:spChg chg="mod ord">
          <ac:chgData name="Nerio Lopez (2517195)" userId="S::2517195@student.uwtsd.ac.uk::d8a747dc-abfb-4ab1-8ee9-5420963c2867" providerId="AD" clId="Web-{BAFD8D85-74DA-FDDB-09D7-2A91B32210A2}" dt="2026-08-06T23:22:17.221" v="103"/>
          <ac:spMkLst>
            <pc:docMk/>
            <pc:sldMk cId="2822787292" sldId="268"/>
            <ac:spMk id="2" creationId="{336E29E3-8BCD-71C0-FD58-149E4E30C295}"/>
          </ac:spMkLst>
        </pc:spChg>
      </pc:sldChg>
      <pc:sldChg chg="modSp mod modClrScheme chgLayout">
        <pc:chgData name="Nerio Lopez (2517195)" userId="S::2517195@student.uwtsd.ac.uk::d8a747dc-abfb-4ab1-8ee9-5420963c2867" providerId="AD" clId="Web-{BAFD8D85-74DA-FDDB-09D7-2A91B32210A2}" dt="2026-08-06T23:22:17.221" v="103"/>
        <pc:sldMkLst>
          <pc:docMk/>
          <pc:sldMk cId="580162007" sldId="269"/>
        </pc:sldMkLst>
        <pc:spChg chg="mod ord">
          <ac:chgData name="Nerio Lopez (2517195)" userId="S::2517195@student.uwtsd.ac.uk::d8a747dc-abfb-4ab1-8ee9-5420963c2867" providerId="AD" clId="Web-{BAFD8D85-74DA-FDDB-09D7-2A91B32210A2}" dt="2026-08-06T23:22:17.221" v="103"/>
          <ac:spMkLst>
            <pc:docMk/>
            <pc:sldMk cId="580162007" sldId="269"/>
            <ac:spMk id="2" creationId="{39F53F02-2B04-C286-7B26-120CDC8E527F}"/>
          </ac:spMkLst>
        </pc:spChg>
      </pc:sldChg>
    </pc:docChg>
  </pc:docChgLst>
  <pc:docChgLst>
    <pc:chgData name="Nerio Lopez (2517195)" userId="S::2517195@student.uwtsd.ac.uk::d8a747dc-abfb-4ab1-8ee9-5420963c2867" providerId="AD" clId="Web-{614BDBF1-5808-7B7D-3458-6A3DD77FF9EC}"/>
    <pc:docChg chg="mod addSld modSld addMainMaster delMainMaster">
      <pc:chgData name="Nerio Lopez (2517195)" userId="S::2517195@student.uwtsd.ac.uk::d8a747dc-abfb-4ab1-8ee9-5420963c2867" providerId="AD" clId="Web-{614BDBF1-5808-7B7D-3458-6A3DD77FF9EC}" dt="2026-08-05T22:06:21.487" v="275"/>
      <pc:docMkLst>
        <pc:docMk/>
      </pc:docMkLst>
      <pc:sldChg chg="addSp delSp modSp mod modClrScheme chgLayout">
        <pc:chgData name="Nerio Lopez (2517195)" userId="S::2517195@student.uwtsd.ac.uk::d8a747dc-abfb-4ab1-8ee9-5420963c2867" providerId="AD" clId="Web-{614BDBF1-5808-7B7D-3458-6A3DD77FF9EC}" dt="2026-08-05T22:06:21.487" v="275"/>
        <pc:sldMkLst>
          <pc:docMk/>
          <pc:sldMk cId="109857222" sldId="256"/>
        </pc:sldMkLst>
        <pc:spChg chg="mod ord">
          <ac:chgData name="Nerio Lopez (2517195)" userId="S::2517195@student.uwtsd.ac.uk::d8a747dc-abfb-4ab1-8ee9-5420963c2867" providerId="AD" clId="Web-{614BDBF1-5808-7B7D-3458-6A3DD77FF9EC}" dt="2026-08-05T22:06:21.487" v="275"/>
          <ac:spMkLst>
            <pc:docMk/>
            <pc:sldMk cId="109857222" sldId="256"/>
            <ac:spMk id="2" creationId="{00000000-0000-0000-0000-000000000000}"/>
          </ac:spMkLst>
        </pc:spChg>
        <pc:graphicFrameChg chg="add mod">
          <ac:chgData name="Nerio Lopez (2517195)" userId="S::2517195@student.uwtsd.ac.uk::d8a747dc-abfb-4ab1-8ee9-5420963c2867" providerId="AD" clId="Web-{614BDBF1-5808-7B7D-3458-6A3DD77FF9EC}" dt="2026-08-05T22:06:21.487" v="275"/>
          <ac:graphicFrameMkLst>
            <pc:docMk/>
            <pc:sldMk cId="109857222" sldId="256"/>
            <ac:graphicFrameMk id="12" creationId="{3FD0663A-64CE-AFD1-0FB6-50302DC95AD5}"/>
          </ac:graphicFrameMkLst>
        </pc:graphicFrameChg>
      </pc:sldChg>
      <pc:sldChg chg="modSp mod modClrScheme chgLayout">
        <pc:chgData name="Nerio Lopez (2517195)" userId="S::2517195@student.uwtsd.ac.uk::d8a747dc-abfb-4ab1-8ee9-5420963c2867" providerId="AD" clId="Web-{614BDBF1-5808-7B7D-3458-6A3DD77FF9EC}" dt="2026-08-05T21:48:24.161" v="184"/>
        <pc:sldMkLst>
          <pc:docMk/>
          <pc:sldMk cId="1315343879" sldId="257"/>
        </pc:sldMkLst>
        <pc:spChg chg="mod ord">
          <ac:chgData name="Nerio Lopez (2517195)" userId="S::2517195@student.uwtsd.ac.uk::d8a747dc-abfb-4ab1-8ee9-5420963c2867" providerId="AD" clId="Web-{614BDBF1-5808-7B7D-3458-6A3DD77FF9EC}" dt="2026-08-05T21:48:24.161" v="184"/>
          <ac:spMkLst>
            <pc:docMk/>
            <pc:sldMk cId="1315343879" sldId="257"/>
            <ac:spMk id="2" creationId="{E8731573-C854-989C-722F-EE9351A5EE5F}"/>
          </ac:spMkLst>
        </pc:spChg>
        <pc:spChg chg="mod ord">
          <ac:chgData name="Nerio Lopez (2517195)" userId="S::2517195@student.uwtsd.ac.uk::d8a747dc-abfb-4ab1-8ee9-5420963c2867" providerId="AD" clId="Web-{614BDBF1-5808-7B7D-3458-6A3DD77FF9EC}" dt="2026-08-05T21:48:24.161" v="184"/>
          <ac:spMkLst>
            <pc:docMk/>
            <pc:sldMk cId="1315343879" sldId="257"/>
            <ac:spMk id="3" creationId="{9EF98819-5392-2557-AFE5-5211C20806D5}"/>
          </ac:spMkLst>
        </pc:spChg>
      </pc:sldChg>
      <pc:sldChg chg="modSp mod modClrScheme chgLayout">
        <pc:chgData name="Nerio Lopez (2517195)" userId="S::2517195@student.uwtsd.ac.uk::d8a747dc-abfb-4ab1-8ee9-5420963c2867" providerId="AD" clId="Web-{614BDBF1-5808-7B7D-3458-6A3DD77FF9EC}" dt="2026-08-05T21:48:24.161" v="184"/>
        <pc:sldMkLst>
          <pc:docMk/>
          <pc:sldMk cId="2034965916" sldId="258"/>
        </pc:sldMkLst>
        <pc:spChg chg="mod ord">
          <ac:chgData name="Nerio Lopez (2517195)" userId="S::2517195@student.uwtsd.ac.uk::d8a747dc-abfb-4ab1-8ee9-5420963c2867" providerId="AD" clId="Web-{614BDBF1-5808-7B7D-3458-6A3DD77FF9EC}" dt="2026-08-05T21:48:24.161" v="184"/>
          <ac:spMkLst>
            <pc:docMk/>
            <pc:sldMk cId="2034965916" sldId="258"/>
            <ac:spMk id="2" creationId="{949943D9-4869-642C-9DF5-90E07EB7C841}"/>
          </ac:spMkLst>
        </pc:spChg>
        <pc:spChg chg="mod ord">
          <ac:chgData name="Nerio Lopez (2517195)" userId="S::2517195@student.uwtsd.ac.uk::d8a747dc-abfb-4ab1-8ee9-5420963c2867" providerId="AD" clId="Web-{614BDBF1-5808-7B7D-3458-6A3DD77FF9EC}" dt="2026-08-05T21:48:24.161" v="184"/>
          <ac:spMkLst>
            <pc:docMk/>
            <pc:sldMk cId="2034965916" sldId="258"/>
            <ac:spMk id="3" creationId="{AFF05E9C-475A-7005-2EFB-BBE5510B04F4}"/>
          </ac:spMkLst>
        </pc:spChg>
      </pc:sldChg>
      <pc:sldChg chg="modSp mod modClrScheme chgLayout">
        <pc:chgData name="Nerio Lopez (2517195)" userId="S::2517195@student.uwtsd.ac.uk::d8a747dc-abfb-4ab1-8ee9-5420963c2867" providerId="AD" clId="Web-{614BDBF1-5808-7B7D-3458-6A3DD77FF9EC}" dt="2026-08-05T21:48:24.161" v="184"/>
        <pc:sldMkLst>
          <pc:docMk/>
          <pc:sldMk cId="1089034015" sldId="259"/>
        </pc:sldMkLst>
        <pc:spChg chg="mod ord">
          <ac:chgData name="Nerio Lopez (2517195)" userId="S::2517195@student.uwtsd.ac.uk::d8a747dc-abfb-4ab1-8ee9-5420963c2867" providerId="AD" clId="Web-{614BDBF1-5808-7B7D-3458-6A3DD77FF9EC}" dt="2026-08-05T21:48:24.161" v="184"/>
          <ac:spMkLst>
            <pc:docMk/>
            <pc:sldMk cId="1089034015" sldId="259"/>
            <ac:spMk id="2" creationId="{5E3D668D-3FEB-1B70-2A8E-59E6CF4974B2}"/>
          </ac:spMkLst>
        </pc:spChg>
        <pc:spChg chg="mod ord">
          <ac:chgData name="Nerio Lopez (2517195)" userId="S::2517195@student.uwtsd.ac.uk::d8a747dc-abfb-4ab1-8ee9-5420963c2867" providerId="AD" clId="Web-{614BDBF1-5808-7B7D-3458-6A3DD77FF9EC}" dt="2026-08-05T21:48:24.161" v="184"/>
          <ac:spMkLst>
            <pc:docMk/>
            <pc:sldMk cId="1089034015" sldId="259"/>
            <ac:spMk id="3" creationId="{53A93E80-635F-B1CF-F5BC-080E2849066F}"/>
          </ac:spMkLst>
        </pc:spChg>
      </pc:sldChg>
      <pc:sldChg chg="modSp mod modClrScheme chgLayout">
        <pc:chgData name="Nerio Lopez (2517195)" userId="S::2517195@student.uwtsd.ac.uk::d8a747dc-abfb-4ab1-8ee9-5420963c2867" providerId="AD" clId="Web-{614BDBF1-5808-7B7D-3458-6A3DD77FF9EC}" dt="2026-08-05T21:48:24.161" v="184"/>
        <pc:sldMkLst>
          <pc:docMk/>
          <pc:sldMk cId="1027818696" sldId="260"/>
        </pc:sldMkLst>
        <pc:spChg chg="mod ord">
          <ac:chgData name="Nerio Lopez (2517195)" userId="S::2517195@student.uwtsd.ac.uk::d8a747dc-abfb-4ab1-8ee9-5420963c2867" providerId="AD" clId="Web-{614BDBF1-5808-7B7D-3458-6A3DD77FF9EC}" dt="2026-08-05T21:48:24.161" v="184"/>
          <ac:spMkLst>
            <pc:docMk/>
            <pc:sldMk cId="1027818696" sldId="260"/>
            <ac:spMk id="2" creationId="{FD4AFEF6-68B5-5FB6-7A5C-8FD446BE0153}"/>
          </ac:spMkLst>
        </pc:spChg>
        <pc:spChg chg="mod ord">
          <ac:chgData name="Nerio Lopez (2517195)" userId="S::2517195@student.uwtsd.ac.uk::d8a747dc-abfb-4ab1-8ee9-5420963c2867" providerId="AD" clId="Web-{614BDBF1-5808-7B7D-3458-6A3DD77FF9EC}" dt="2026-08-05T21:48:24.161" v="184"/>
          <ac:spMkLst>
            <pc:docMk/>
            <pc:sldMk cId="1027818696" sldId="260"/>
            <ac:spMk id="3" creationId="{6B52DBF5-1871-DC47-C035-4D18CB6199F5}"/>
          </ac:spMkLst>
        </pc:spChg>
      </pc:sldChg>
      <pc:sldChg chg="modSp mod modClrScheme chgLayout">
        <pc:chgData name="Nerio Lopez (2517195)" userId="S::2517195@student.uwtsd.ac.uk::d8a747dc-abfb-4ab1-8ee9-5420963c2867" providerId="AD" clId="Web-{614BDBF1-5808-7B7D-3458-6A3DD77FF9EC}" dt="2026-08-05T22:03:17.026" v="258"/>
        <pc:sldMkLst>
          <pc:docMk/>
          <pc:sldMk cId="3968950446" sldId="261"/>
        </pc:sldMkLst>
        <pc:spChg chg="mod ord">
          <ac:chgData name="Nerio Lopez (2517195)" userId="S::2517195@student.uwtsd.ac.uk::d8a747dc-abfb-4ab1-8ee9-5420963c2867" providerId="AD" clId="Web-{614BDBF1-5808-7B7D-3458-6A3DD77FF9EC}" dt="2026-08-05T22:03:17.026" v="258"/>
          <ac:spMkLst>
            <pc:docMk/>
            <pc:sldMk cId="3968950446" sldId="261"/>
            <ac:spMk id="2" creationId="{603D1039-2528-E5E1-3C9E-DB831A5BC16D}"/>
          </ac:spMkLst>
        </pc:spChg>
      </pc:sldChg>
      <pc:sldChg chg="addSp delSp modSp mod setBg modClrScheme delDesignElem chgLayout">
        <pc:chgData name="Nerio Lopez (2517195)" userId="S::2517195@student.uwtsd.ac.uk::d8a747dc-abfb-4ab1-8ee9-5420963c2867" providerId="AD" clId="Web-{614BDBF1-5808-7B7D-3458-6A3DD77FF9EC}" dt="2026-08-05T21:48:24.161" v="184"/>
        <pc:sldMkLst>
          <pc:docMk/>
          <pc:sldMk cId="2211903068" sldId="262"/>
        </pc:sldMkLst>
        <pc:spChg chg="mod ord">
          <ac:chgData name="Nerio Lopez (2517195)" userId="S::2517195@student.uwtsd.ac.uk::d8a747dc-abfb-4ab1-8ee9-5420963c2867" providerId="AD" clId="Web-{614BDBF1-5808-7B7D-3458-6A3DD77FF9EC}" dt="2026-08-05T21:48:24.161" v="184"/>
          <ac:spMkLst>
            <pc:docMk/>
            <pc:sldMk cId="2211903068" sldId="262"/>
            <ac:spMk id="2" creationId="{4D88F6E7-EA98-DC94-FF17-62C977C2FC24}"/>
          </ac:spMkLst>
        </pc:spChg>
        <pc:graphicFrameChg chg="add mod modGraphic">
          <ac:chgData name="Nerio Lopez (2517195)" userId="S::2517195@student.uwtsd.ac.uk::d8a747dc-abfb-4ab1-8ee9-5420963c2867" providerId="AD" clId="Web-{614BDBF1-5808-7B7D-3458-6A3DD77FF9EC}" dt="2026-08-05T21:30:52.179" v="76"/>
          <ac:graphicFrameMkLst>
            <pc:docMk/>
            <pc:sldMk cId="2211903068" sldId="262"/>
            <ac:graphicFrameMk id="5" creationId="{37CEA0DF-9C75-FFCC-E37E-7C45543C4DD8}"/>
          </ac:graphicFrameMkLst>
        </pc:graphicFrameChg>
      </pc:sldChg>
      <pc:sldChg chg="modSp mod modClrScheme chgLayout">
        <pc:chgData name="Nerio Lopez (2517195)" userId="S::2517195@student.uwtsd.ac.uk::d8a747dc-abfb-4ab1-8ee9-5420963c2867" providerId="AD" clId="Web-{614BDBF1-5808-7B7D-3458-6A3DD77FF9EC}" dt="2026-08-05T21:48:24.161" v="184"/>
        <pc:sldMkLst>
          <pc:docMk/>
          <pc:sldMk cId="1853744880" sldId="263"/>
        </pc:sldMkLst>
        <pc:spChg chg="mod ord">
          <ac:chgData name="Nerio Lopez (2517195)" userId="S::2517195@student.uwtsd.ac.uk::d8a747dc-abfb-4ab1-8ee9-5420963c2867" providerId="AD" clId="Web-{614BDBF1-5808-7B7D-3458-6A3DD77FF9EC}" dt="2026-08-05T21:48:24.161" v="184"/>
          <ac:spMkLst>
            <pc:docMk/>
            <pc:sldMk cId="1853744880" sldId="263"/>
            <ac:spMk id="2" creationId="{43166685-8B06-481B-5E21-F52C8DB2208B}"/>
          </ac:spMkLst>
        </pc:spChg>
      </pc:sldChg>
      <pc:sldChg chg="modSp mod modClrScheme chgLayout">
        <pc:chgData name="Nerio Lopez (2517195)" userId="S::2517195@student.uwtsd.ac.uk::d8a747dc-abfb-4ab1-8ee9-5420963c2867" providerId="AD" clId="Web-{614BDBF1-5808-7B7D-3458-6A3DD77FF9EC}" dt="2026-08-05T21:48:24.161" v="184"/>
        <pc:sldMkLst>
          <pc:docMk/>
          <pc:sldMk cId="4281242698" sldId="264"/>
        </pc:sldMkLst>
        <pc:spChg chg="mod ord">
          <ac:chgData name="Nerio Lopez (2517195)" userId="S::2517195@student.uwtsd.ac.uk::d8a747dc-abfb-4ab1-8ee9-5420963c2867" providerId="AD" clId="Web-{614BDBF1-5808-7B7D-3458-6A3DD77FF9EC}" dt="2026-08-05T21:48:24.161" v="184"/>
          <ac:spMkLst>
            <pc:docMk/>
            <pc:sldMk cId="4281242698" sldId="264"/>
            <ac:spMk id="2" creationId="{830D6D54-5782-3E5A-FAE3-1AC907902952}"/>
          </ac:spMkLst>
        </pc:spChg>
        <pc:spChg chg="mod ord">
          <ac:chgData name="Nerio Lopez (2517195)" userId="S::2517195@student.uwtsd.ac.uk::d8a747dc-abfb-4ab1-8ee9-5420963c2867" providerId="AD" clId="Web-{614BDBF1-5808-7B7D-3458-6A3DD77FF9EC}" dt="2026-08-05T21:48:24.161" v="184"/>
          <ac:spMkLst>
            <pc:docMk/>
            <pc:sldMk cId="4281242698" sldId="264"/>
            <ac:spMk id="3" creationId="{44205F5C-963A-4109-126D-99C28F1FC8CC}"/>
          </ac:spMkLst>
        </pc:spChg>
      </pc:sldChg>
      <pc:sldChg chg="addSp delSp modSp mod setBg modClrScheme delDesignElem chgLayout">
        <pc:chgData name="Nerio Lopez (2517195)" userId="S::2517195@student.uwtsd.ac.uk::d8a747dc-abfb-4ab1-8ee9-5420963c2867" providerId="AD" clId="Web-{614BDBF1-5808-7B7D-3458-6A3DD77FF9EC}" dt="2026-08-05T21:48:24.161" v="184"/>
        <pc:sldMkLst>
          <pc:docMk/>
          <pc:sldMk cId="217173861" sldId="265"/>
        </pc:sldMkLst>
        <pc:spChg chg="mod ord">
          <ac:chgData name="Nerio Lopez (2517195)" userId="S::2517195@student.uwtsd.ac.uk::d8a747dc-abfb-4ab1-8ee9-5420963c2867" providerId="AD" clId="Web-{614BDBF1-5808-7B7D-3458-6A3DD77FF9EC}" dt="2026-08-05T21:48:24.161" v="184"/>
          <ac:spMkLst>
            <pc:docMk/>
            <pc:sldMk cId="217173861" sldId="265"/>
            <ac:spMk id="2" creationId="{C41FE718-EF88-3230-DD79-A890679F10A7}"/>
          </ac:spMkLst>
        </pc:spChg>
        <pc:graphicFrameChg chg="add mod modGraphic">
          <ac:chgData name="Nerio Lopez (2517195)" userId="S::2517195@student.uwtsd.ac.uk::d8a747dc-abfb-4ab1-8ee9-5420963c2867" providerId="AD" clId="Web-{614BDBF1-5808-7B7D-3458-6A3DD77FF9EC}" dt="2026-08-05T21:46:40.766" v="180"/>
          <ac:graphicFrameMkLst>
            <pc:docMk/>
            <pc:sldMk cId="217173861" sldId="265"/>
            <ac:graphicFrameMk id="5" creationId="{462659B5-AABE-E163-4D55-0D25EAC08911}"/>
          </ac:graphicFrameMkLst>
        </pc:graphicFrameChg>
      </pc:sldChg>
      <pc:sldChg chg="addSp delSp modSp mod modClrScheme chgLayout">
        <pc:chgData name="Nerio Lopez (2517195)" userId="S::2517195@student.uwtsd.ac.uk::d8a747dc-abfb-4ab1-8ee9-5420963c2867" providerId="AD" clId="Web-{614BDBF1-5808-7B7D-3458-6A3DD77FF9EC}" dt="2026-08-05T21:56:39.197" v="219"/>
        <pc:sldMkLst>
          <pc:docMk/>
          <pc:sldMk cId="1936594394" sldId="266"/>
        </pc:sldMkLst>
        <pc:spChg chg="mod ord">
          <ac:chgData name="Nerio Lopez (2517195)" userId="S::2517195@student.uwtsd.ac.uk::d8a747dc-abfb-4ab1-8ee9-5420963c2867" providerId="AD" clId="Web-{614BDBF1-5808-7B7D-3458-6A3DD77FF9EC}" dt="2026-08-05T21:56:39.197" v="219"/>
          <ac:spMkLst>
            <pc:docMk/>
            <pc:sldMk cId="1936594394" sldId="266"/>
            <ac:spMk id="2" creationId="{28639C74-CA88-901E-06D5-F7E546672B3A}"/>
          </ac:spMkLst>
        </pc:spChg>
        <pc:graphicFrameChg chg="add mod modGraphic">
          <ac:chgData name="Nerio Lopez (2517195)" userId="S::2517195@student.uwtsd.ac.uk::d8a747dc-abfb-4ab1-8ee9-5420963c2867" providerId="AD" clId="Web-{614BDBF1-5808-7B7D-3458-6A3DD77FF9EC}" dt="2026-08-05T21:56:39.197" v="219"/>
          <ac:graphicFrameMkLst>
            <pc:docMk/>
            <pc:sldMk cId="1936594394" sldId="266"/>
            <ac:graphicFrameMk id="25" creationId="{82B11F23-0429-AF0E-9B97-E9E9C97E389C}"/>
          </ac:graphicFrameMkLst>
        </pc:graphicFrameChg>
      </pc:sldChg>
      <pc:sldChg chg="addSp delSp modSp mod modClrScheme chgLayout">
        <pc:chgData name="Nerio Lopez (2517195)" userId="S::2517195@student.uwtsd.ac.uk::d8a747dc-abfb-4ab1-8ee9-5420963c2867" providerId="AD" clId="Web-{614BDBF1-5808-7B7D-3458-6A3DD77FF9EC}" dt="2026-08-05T22:02:50.432" v="257"/>
        <pc:sldMkLst>
          <pc:docMk/>
          <pc:sldMk cId="2675801683" sldId="267"/>
        </pc:sldMkLst>
        <pc:spChg chg="mod ord">
          <ac:chgData name="Nerio Lopez (2517195)" userId="S::2517195@student.uwtsd.ac.uk::d8a747dc-abfb-4ab1-8ee9-5420963c2867" providerId="AD" clId="Web-{614BDBF1-5808-7B7D-3458-6A3DD77FF9EC}" dt="2026-08-05T22:02:50.432" v="257"/>
          <ac:spMkLst>
            <pc:docMk/>
            <pc:sldMk cId="2675801683" sldId="267"/>
            <ac:spMk id="2" creationId="{4B2F8E5D-DAA8-E2FA-CED7-0F65D56E094E}"/>
          </ac:spMkLst>
        </pc:spChg>
        <pc:picChg chg="add mod ord">
          <ac:chgData name="Nerio Lopez (2517195)" userId="S::2517195@student.uwtsd.ac.uk::d8a747dc-abfb-4ab1-8ee9-5420963c2867" providerId="AD" clId="Web-{614BDBF1-5808-7B7D-3458-6A3DD77FF9EC}" dt="2026-08-05T22:02:50.432" v="257"/>
          <ac:picMkLst>
            <pc:docMk/>
            <pc:sldMk cId="2675801683" sldId="267"/>
            <ac:picMk id="17" creationId="{6C3F9F8C-02A3-B4E3-1050-60BB7BFB3738}"/>
          </ac:picMkLst>
        </pc:picChg>
      </pc:sldChg>
      <pc:sldChg chg="modSp mod modClrScheme chgLayout">
        <pc:chgData name="Nerio Lopez (2517195)" userId="S::2517195@student.uwtsd.ac.uk::d8a747dc-abfb-4ab1-8ee9-5420963c2867" providerId="AD" clId="Web-{614BDBF1-5808-7B7D-3458-6A3DD77FF9EC}" dt="2026-08-05T21:48:24.161" v="184"/>
        <pc:sldMkLst>
          <pc:docMk/>
          <pc:sldMk cId="2822787292" sldId="268"/>
        </pc:sldMkLst>
        <pc:spChg chg="mod ord">
          <ac:chgData name="Nerio Lopez (2517195)" userId="S::2517195@student.uwtsd.ac.uk::d8a747dc-abfb-4ab1-8ee9-5420963c2867" providerId="AD" clId="Web-{614BDBF1-5808-7B7D-3458-6A3DD77FF9EC}" dt="2026-08-05T21:48:24.161" v="184"/>
          <ac:spMkLst>
            <pc:docMk/>
            <pc:sldMk cId="2822787292" sldId="268"/>
            <ac:spMk id="2" creationId="{336E29E3-8BCD-71C0-FD58-149E4E30C295}"/>
          </ac:spMkLst>
        </pc:spChg>
      </pc:sldChg>
      <pc:sldChg chg="addSp delSp modSp new mod modClrScheme chgLayout">
        <pc:chgData name="Nerio Lopez (2517195)" userId="S::2517195@student.uwtsd.ac.uk::d8a747dc-abfb-4ab1-8ee9-5420963c2867" providerId="AD" clId="Web-{614BDBF1-5808-7B7D-3458-6A3DD77FF9EC}" dt="2026-08-05T22:05:10.641" v="268"/>
        <pc:sldMkLst>
          <pc:docMk/>
          <pc:sldMk cId="580162007" sldId="269"/>
        </pc:sldMkLst>
        <pc:spChg chg="mod ord">
          <ac:chgData name="Nerio Lopez (2517195)" userId="S::2517195@student.uwtsd.ac.uk::d8a747dc-abfb-4ab1-8ee9-5420963c2867" providerId="AD" clId="Web-{614BDBF1-5808-7B7D-3458-6A3DD77FF9EC}" dt="2026-08-05T22:04:55.437" v="265"/>
          <ac:spMkLst>
            <pc:docMk/>
            <pc:sldMk cId="580162007" sldId="269"/>
            <ac:spMk id="2" creationId="{39F53F02-2B04-C286-7B26-120CDC8E527F}"/>
          </ac:spMkLst>
        </pc:spChg>
        <pc:graphicFrameChg chg="add mod modGraphic">
          <ac:chgData name="Nerio Lopez (2517195)" userId="S::2517195@student.uwtsd.ac.uk::d8a747dc-abfb-4ab1-8ee9-5420963c2867" providerId="AD" clId="Web-{614BDBF1-5808-7B7D-3458-6A3DD77FF9EC}" dt="2026-08-05T22:05:10.641" v="268"/>
          <ac:graphicFrameMkLst>
            <pc:docMk/>
            <pc:sldMk cId="580162007" sldId="269"/>
            <ac:graphicFrameMk id="18" creationId="{5CD72FD3-8EA7-B193-87BD-3C1B44A045FA}"/>
          </ac:graphicFrameMkLst>
        </pc:graphicFrameChg>
      </pc:sldChg>
    </pc:docChg>
  </pc:docChgLst>
  <pc:docChgLst>
    <pc:chgData name="Nerio Lopez (2517195)" userId="S::2517195@student.uwtsd.ac.uk::d8a747dc-abfb-4ab1-8ee9-5420963c2867" providerId="AD" clId="Web-{4801E445-58E4-9F1C-C34A-5E0BCED9D000}"/>
    <pc:docChg chg="mod delSld modSld addMainMaster delMainMaster">
      <pc:chgData name="Nerio Lopez (2517195)" userId="S::2517195@student.uwtsd.ac.uk::d8a747dc-abfb-4ab1-8ee9-5420963c2867" providerId="AD" clId="Web-{4801E445-58E4-9F1C-C34A-5E0BCED9D000}" dt="2026-08-09T19:49:56.146" v="108"/>
      <pc:docMkLst>
        <pc:docMk/>
      </pc:docMkLst>
      <pc:sldChg chg="addSp delSp modSp mod modClrScheme chgLayout">
        <pc:chgData name="Nerio Lopez (2517195)" userId="S::2517195@student.uwtsd.ac.uk::d8a747dc-abfb-4ab1-8ee9-5420963c2867" providerId="AD" clId="Web-{4801E445-58E4-9F1C-C34A-5E0BCED9D000}" dt="2026-08-09T19:49:56.146" v="108"/>
        <pc:sldMkLst>
          <pc:docMk/>
          <pc:sldMk cId="109857222" sldId="256"/>
        </pc:sldMkLst>
        <pc:spChg chg="mod ord">
          <ac:chgData name="Nerio Lopez (2517195)" userId="S::2517195@student.uwtsd.ac.uk::d8a747dc-abfb-4ab1-8ee9-5420963c2867" providerId="AD" clId="Web-{4801E445-58E4-9F1C-C34A-5E0BCED9D000}" dt="2026-08-09T19:49:56.146" v="108"/>
          <ac:spMkLst>
            <pc:docMk/>
            <pc:sldMk cId="109857222" sldId="256"/>
            <ac:spMk id="2" creationId="{00000000-0000-0000-0000-000000000000}"/>
          </ac:spMkLst>
        </pc:spChg>
        <pc:spChg chg="add del mod">
          <ac:chgData name="Nerio Lopez (2517195)" userId="S::2517195@student.uwtsd.ac.uk::d8a747dc-abfb-4ab1-8ee9-5420963c2867" providerId="AD" clId="Web-{4801E445-58E4-9F1C-C34A-5E0BCED9D000}" dt="2026-08-09T19:30:11.366" v="22"/>
          <ac:spMkLst>
            <pc:docMk/>
            <pc:sldMk cId="109857222" sldId="256"/>
            <ac:spMk id="242" creationId="{B79B8BEA-348E-B7CF-FB87-F2ED0795415D}"/>
          </ac:spMkLst>
        </pc:spChg>
        <pc:spChg chg="add del">
          <ac:chgData name="Nerio Lopez (2517195)" userId="S::2517195@student.uwtsd.ac.uk::d8a747dc-abfb-4ab1-8ee9-5420963c2867" providerId="AD" clId="Web-{4801E445-58E4-9F1C-C34A-5E0BCED9D000}" dt="2026-08-09T19:30:49.116" v="24"/>
          <ac:spMkLst>
            <pc:docMk/>
            <pc:sldMk cId="109857222" sldId="256"/>
            <ac:spMk id="243" creationId="{952FD2D8-203C-236D-F37E-EA14E96F39C5}"/>
          </ac:spMkLst>
        </pc:spChg>
        <pc:spChg chg="add del mod ord">
          <ac:chgData name="Nerio Lopez (2517195)" userId="S::2517195@student.uwtsd.ac.uk::d8a747dc-abfb-4ab1-8ee9-5420963c2867" providerId="AD" clId="Web-{4801E445-58E4-9F1C-C34A-5E0BCED9D000}" dt="2026-08-09T19:38:04.660" v="56"/>
          <ac:spMkLst>
            <pc:docMk/>
            <pc:sldMk cId="109857222" sldId="256"/>
            <ac:spMk id="315" creationId="{92A95B5B-7A57-87A6-2C14-ECCBC0BF2CCA}"/>
          </ac:spMkLst>
        </pc:spChg>
        <pc:spChg chg="add del mod">
          <ac:chgData name="Nerio Lopez (2517195)" userId="S::2517195@student.uwtsd.ac.uk::d8a747dc-abfb-4ab1-8ee9-5420963c2867" providerId="AD" clId="Web-{4801E445-58E4-9F1C-C34A-5E0BCED9D000}" dt="2026-08-09T19:39:40.131" v="57"/>
          <ac:spMkLst>
            <pc:docMk/>
            <pc:sldMk cId="109857222" sldId="256"/>
            <ac:spMk id="320" creationId="{BA594481-F3C9-4BC0-B1E4-44E98B4CA4A5}"/>
          </ac:spMkLst>
        </pc:spChg>
        <pc:graphicFrameChg chg="mod ord modGraphic">
          <ac:chgData name="Nerio Lopez (2517195)" userId="S::2517195@student.uwtsd.ac.uk::d8a747dc-abfb-4ab1-8ee9-5420963c2867" providerId="AD" clId="Web-{4801E445-58E4-9F1C-C34A-5E0BCED9D000}" dt="2026-08-09T19:49:56.146" v="108"/>
          <ac:graphicFrameMkLst>
            <pc:docMk/>
            <pc:sldMk cId="109857222" sldId="256"/>
            <ac:graphicFrameMk id="12" creationId="{3FD0663A-64CE-AFD1-0FB6-50302DC95AD5}"/>
          </ac:graphicFrameMkLst>
        </pc:graphicFrameChg>
        <pc:picChg chg="add del mod ord">
          <ac:chgData name="Nerio Lopez (2517195)" userId="S::2517195@student.uwtsd.ac.uk::d8a747dc-abfb-4ab1-8ee9-5420963c2867" providerId="AD" clId="Web-{4801E445-58E4-9F1C-C34A-5E0BCED9D000}" dt="2026-08-09T19:32:08.587" v="35"/>
          <ac:picMkLst>
            <pc:docMk/>
            <pc:sldMk cId="109857222" sldId="256"/>
            <ac:picMk id="244" creationId="{E46AF7F2-9D42-97B9-8BE8-E30BDDFFE72B}"/>
          </ac:picMkLst>
        </pc:picChg>
        <pc:picChg chg="add del mod">
          <ac:chgData name="Nerio Lopez (2517195)" userId="S::2517195@student.uwtsd.ac.uk::d8a747dc-abfb-4ab1-8ee9-5420963c2867" providerId="AD" clId="Web-{4801E445-58E4-9F1C-C34A-5E0BCED9D000}" dt="2026-08-09T19:35:46.858" v="51"/>
          <ac:picMkLst>
            <pc:docMk/>
            <pc:sldMk cId="109857222" sldId="256"/>
            <ac:picMk id="266" creationId="{6C53C4C2-0C42-1FEA-03FE-86FF81ABB23B}"/>
          </ac:picMkLst>
        </pc:picChg>
        <pc:picChg chg="add mod ord">
          <ac:chgData name="Nerio Lopez (2517195)" userId="S::2517195@student.uwtsd.ac.uk::d8a747dc-abfb-4ab1-8ee9-5420963c2867" providerId="AD" clId="Web-{4801E445-58E4-9F1C-C34A-5E0BCED9D000}" dt="2026-08-09T19:49:56.146" v="108"/>
          <ac:picMkLst>
            <pc:docMk/>
            <pc:sldMk cId="109857222" sldId="256"/>
            <ac:picMk id="333" creationId="{3B68A735-BF36-7075-3001-E4F3CB9C3632}"/>
          </ac:picMkLst>
        </pc:picChg>
      </pc:sldChg>
      <pc:sldChg chg="modSp mod modClrScheme chgLayout">
        <pc:chgData name="Nerio Lopez (2517195)" userId="S::2517195@student.uwtsd.ac.uk::d8a747dc-abfb-4ab1-8ee9-5420963c2867" providerId="AD" clId="Web-{4801E445-58E4-9F1C-C34A-5E0BCED9D000}" dt="2026-08-09T19:49:56.146" v="108"/>
        <pc:sldMkLst>
          <pc:docMk/>
          <pc:sldMk cId="1315343879" sldId="257"/>
        </pc:sldMkLst>
        <pc:spChg chg="mod ord">
          <ac:chgData name="Nerio Lopez (2517195)" userId="S::2517195@student.uwtsd.ac.uk::d8a747dc-abfb-4ab1-8ee9-5420963c2867" providerId="AD" clId="Web-{4801E445-58E4-9F1C-C34A-5E0BCED9D000}" dt="2026-08-09T19:49:56.146" v="108"/>
          <ac:spMkLst>
            <pc:docMk/>
            <pc:sldMk cId="1315343879" sldId="257"/>
            <ac:spMk id="2" creationId="{E8731573-C854-989C-722F-EE9351A5EE5F}"/>
          </ac:spMkLst>
        </pc:spChg>
        <pc:spChg chg="mod ord">
          <ac:chgData name="Nerio Lopez (2517195)" userId="S::2517195@student.uwtsd.ac.uk::d8a747dc-abfb-4ab1-8ee9-5420963c2867" providerId="AD" clId="Web-{4801E445-58E4-9F1C-C34A-5E0BCED9D000}" dt="2026-08-09T19:49:56.146" v="108"/>
          <ac:spMkLst>
            <pc:docMk/>
            <pc:sldMk cId="1315343879" sldId="257"/>
            <ac:spMk id="3" creationId="{9EF98819-5392-2557-AFE5-5211C20806D5}"/>
          </ac:spMkLst>
        </pc:spChg>
      </pc:sldChg>
      <pc:sldChg chg="modSp mod modClrScheme chgLayout">
        <pc:chgData name="Nerio Lopez (2517195)" userId="S::2517195@student.uwtsd.ac.uk::d8a747dc-abfb-4ab1-8ee9-5420963c2867" providerId="AD" clId="Web-{4801E445-58E4-9F1C-C34A-5E0BCED9D000}" dt="2026-08-09T19:49:56.146" v="108"/>
        <pc:sldMkLst>
          <pc:docMk/>
          <pc:sldMk cId="2034965916" sldId="258"/>
        </pc:sldMkLst>
        <pc:spChg chg="mod ord">
          <ac:chgData name="Nerio Lopez (2517195)" userId="S::2517195@student.uwtsd.ac.uk::d8a747dc-abfb-4ab1-8ee9-5420963c2867" providerId="AD" clId="Web-{4801E445-58E4-9F1C-C34A-5E0BCED9D000}" dt="2026-08-09T19:49:56.146" v="108"/>
          <ac:spMkLst>
            <pc:docMk/>
            <pc:sldMk cId="2034965916" sldId="258"/>
            <ac:spMk id="2" creationId="{949943D9-4869-642C-9DF5-90E07EB7C841}"/>
          </ac:spMkLst>
        </pc:spChg>
        <pc:spChg chg="mod ord">
          <ac:chgData name="Nerio Lopez (2517195)" userId="S::2517195@student.uwtsd.ac.uk::d8a747dc-abfb-4ab1-8ee9-5420963c2867" providerId="AD" clId="Web-{4801E445-58E4-9F1C-C34A-5E0BCED9D000}" dt="2026-08-09T19:49:56.146" v="108"/>
          <ac:spMkLst>
            <pc:docMk/>
            <pc:sldMk cId="2034965916" sldId="258"/>
            <ac:spMk id="3" creationId="{AFF05E9C-475A-7005-2EFB-BBE5510B04F4}"/>
          </ac:spMkLst>
        </pc:spChg>
      </pc:sldChg>
      <pc:sldChg chg="modSp mod modClrScheme chgLayout">
        <pc:chgData name="Nerio Lopez (2517195)" userId="S::2517195@student.uwtsd.ac.uk::d8a747dc-abfb-4ab1-8ee9-5420963c2867" providerId="AD" clId="Web-{4801E445-58E4-9F1C-C34A-5E0BCED9D000}" dt="2026-08-09T19:49:56.146" v="108"/>
        <pc:sldMkLst>
          <pc:docMk/>
          <pc:sldMk cId="1089034015" sldId="259"/>
        </pc:sldMkLst>
        <pc:spChg chg="mod ord">
          <ac:chgData name="Nerio Lopez (2517195)" userId="S::2517195@student.uwtsd.ac.uk::d8a747dc-abfb-4ab1-8ee9-5420963c2867" providerId="AD" clId="Web-{4801E445-58E4-9F1C-C34A-5E0BCED9D000}" dt="2026-08-09T19:49:56.146" v="108"/>
          <ac:spMkLst>
            <pc:docMk/>
            <pc:sldMk cId="1089034015" sldId="259"/>
            <ac:spMk id="2" creationId="{5E3D668D-3FEB-1B70-2A8E-59E6CF4974B2}"/>
          </ac:spMkLst>
        </pc:spChg>
        <pc:spChg chg="mod ord">
          <ac:chgData name="Nerio Lopez (2517195)" userId="S::2517195@student.uwtsd.ac.uk::d8a747dc-abfb-4ab1-8ee9-5420963c2867" providerId="AD" clId="Web-{4801E445-58E4-9F1C-C34A-5E0BCED9D000}" dt="2026-08-09T19:49:56.146" v="108"/>
          <ac:spMkLst>
            <pc:docMk/>
            <pc:sldMk cId="1089034015" sldId="259"/>
            <ac:spMk id="3" creationId="{53A93E80-635F-B1CF-F5BC-080E2849066F}"/>
          </ac:spMkLst>
        </pc:spChg>
        <pc:spChg chg="mod ord">
          <ac:chgData name="Nerio Lopez (2517195)" userId="S::2517195@student.uwtsd.ac.uk::d8a747dc-abfb-4ab1-8ee9-5420963c2867" providerId="AD" clId="Web-{4801E445-58E4-9F1C-C34A-5E0BCED9D000}" dt="2026-08-09T19:49:56.146" v="108"/>
          <ac:spMkLst>
            <pc:docMk/>
            <pc:sldMk cId="1089034015" sldId="259"/>
            <ac:spMk id="8" creationId="{466D285F-4EC0-E1B7-2949-86C4FC9040C5}"/>
          </ac:spMkLst>
        </pc:spChg>
        <pc:spChg chg="mod ord">
          <ac:chgData name="Nerio Lopez (2517195)" userId="S::2517195@student.uwtsd.ac.uk::d8a747dc-abfb-4ab1-8ee9-5420963c2867" providerId="AD" clId="Web-{4801E445-58E4-9F1C-C34A-5E0BCED9D000}" dt="2026-08-09T19:49:56.146" v="108"/>
          <ac:spMkLst>
            <pc:docMk/>
            <pc:sldMk cId="1089034015" sldId="259"/>
            <ac:spMk id="10" creationId="{C98AD74E-9C5A-3C08-C5CF-4D77490B8DDD}"/>
          </ac:spMkLst>
        </pc:spChg>
        <pc:spChg chg="mod ord">
          <ac:chgData name="Nerio Lopez (2517195)" userId="S::2517195@student.uwtsd.ac.uk::d8a747dc-abfb-4ab1-8ee9-5420963c2867" providerId="AD" clId="Web-{4801E445-58E4-9F1C-C34A-5E0BCED9D000}" dt="2026-08-09T19:49:56.146" v="108"/>
          <ac:spMkLst>
            <pc:docMk/>
            <pc:sldMk cId="1089034015" sldId="259"/>
            <ac:spMk id="12" creationId="{34AFBE32-D35F-F4DD-E1FA-623EE0FE6A4A}"/>
          </ac:spMkLst>
        </pc:spChg>
      </pc:sldChg>
      <pc:sldChg chg="modSp mod modClrScheme chgLayout">
        <pc:chgData name="Nerio Lopez (2517195)" userId="S::2517195@student.uwtsd.ac.uk::d8a747dc-abfb-4ab1-8ee9-5420963c2867" providerId="AD" clId="Web-{4801E445-58E4-9F1C-C34A-5E0BCED9D000}" dt="2026-08-09T19:49:56.146" v="108"/>
        <pc:sldMkLst>
          <pc:docMk/>
          <pc:sldMk cId="1027818696" sldId="260"/>
        </pc:sldMkLst>
        <pc:spChg chg="mod ord">
          <ac:chgData name="Nerio Lopez (2517195)" userId="S::2517195@student.uwtsd.ac.uk::d8a747dc-abfb-4ab1-8ee9-5420963c2867" providerId="AD" clId="Web-{4801E445-58E4-9F1C-C34A-5E0BCED9D000}" dt="2026-08-09T19:49:56.146" v="108"/>
          <ac:spMkLst>
            <pc:docMk/>
            <pc:sldMk cId="1027818696" sldId="260"/>
            <ac:spMk id="2" creationId="{FD4AFEF6-68B5-5FB6-7A5C-8FD446BE0153}"/>
          </ac:spMkLst>
        </pc:spChg>
        <pc:spChg chg="mod ord">
          <ac:chgData name="Nerio Lopez (2517195)" userId="S::2517195@student.uwtsd.ac.uk::d8a747dc-abfb-4ab1-8ee9-5420963c2867" providerId="AD" clId="Web-{4801E445-58E4-9F1C-C34A-5E0BCED9D000}" dt="2026-08-09T19:49:56.146" v="108"/>
          <ac:spMkLst>
            <pc:docMk/>
            <pc:sldMk cId="1027818696" sldId="260"/>
            <ac:spMk id="3" creationId="{6B52DBF5-1871-DC47-C035-4D18CB6199F5}"/>
          </ac:spMkLst>
        </pc:spChg>
      </pc:sldChg>
      <pc:sldChg chg="modSp mod modClrScheme chgLayout">
        <pc:chgData name="Nerio Lopez (2517195)" userId="S::2517195@student.uwtsd.ac.uk::d8a747dc-abfb-4ab1-8ee9-5420963c2867" providerId="AD" clId="Web-{4801E445-58E4-9F1C-C34A-5E0BCED9D000}" dt="2026-08-09T19:49:56.146" v="108"/>
        <pc:sldMkLst>
          <pc:docMk/>
          <pc:sldMk cId="3968950446" sldId="261"/>
        </pc:sldMkLst>
        <pc:spChg chg="mod ord">
          <ac:chgData name="Nerio Lopez (2517195)" userId="S::2517195@student.uwtsd.ac.uk::d8a747dc-abfb-4ab1-8ee9-5420963c2867" providerId="AD" clId="Web-{4801E445-58E4-9F1C-C34A-5E0BCED9D000}" dt="2026-08-09T19:49:56.146" v="108"/>
          <ac:spMkLst>
            <pc:docMk/>
            <pc:sldMk cId="3968950446" sldId="261"/>
            <ac:spMk id="2" creationId="{603D1039-2528-E5E1-3C9E-DB831A5BC16D}"/>
          </ac:spMkLst>
        </pc:spChg>
        <pc:spChg chg="mod ord">
          <ac:chgData name="Nerio Lopez (2517195)" userId="S::2517195@student.uwtsd.ac.uk::d8a747dc-abfb-4ab1-8ee9-5420963c2867" providerId="AD" clId="Web-{4801E445-58E4-9F1C-C34A-5E0BCED9D000}" dt="2026-08-09T19:49:56.146" v="108"/>
          <ac:spMkLst>
            <pc:docMk/>
            <pc:sldMk cId="3968950446" sldId="261"/>
            <ac:spMk id="15" creationId="{889CE1CB-7C04-1720-E0C8-26BF4887E533}"/>
          </ac:spMkLst>
        </pc:spChg>
        <pc:spChg chg="mod ord">
          <ac:chgData name="Nerio Lopez (2517195)" userId="S::2517195@student.uwtsd.ac.uk::d8a747dc-abfb-4ab1-8ee9-5420963c2867" providerId="AD" clId="Web-{4801E445-58E4-9F1C-C34A-5E0BCED9D000}" dt="2026-08-09T19:49:56.146" v="108"/>
          <ac:spMkLst>
            <pc:docMk/>
            <pc:sldMk cId="3968950446" sldId="261"/>
            <ac:spMk id="16" creationId="{7E6EC1B0-63A4-1FF1-EC59-D5F2C1E68370}"/>
          </ac:spMkLst>
        </pc:spChg>
        <pc:spChg chg="mod ord">
          <ac:chgData name="Nerio Lopez (2517195)" userId="S::2517195@student.uwtsd.ac.uk::d8a747dc-abfb-4ab1-8ee9-5420963c2867" providerId="AD" clId="Web-{4801E445-58E4-9F1C-C34A-5E0BCED9D000}" dt="2026-08-09T19:49:56.146" v="108"/>
          <ac:spMkLst>
            <pc:docMk/>
            <pc:sldMk cId="3968950446" sldId="261"/>
            <ac:spMk id="17" creationId="{9A8D176E-ECE8-F132-5944-E662C6C6CA9D}"/>
          </ac:spMkLst>
        </pc:spChg>
        <pc:picChg chg="mod">
          <ac:chgData name="Nerio Lopez (2517195)" userId="S::2517195@student.uwtsd.ac.uk::d8a747dc-abfb-4ab1-8ee9-5420963c2867" providerId="AD" clId="Web-{4801E445-58E4-9F1C-C34A-5E0BCED9D000}" dt="2026-08-09T19:47:33.299" v="98" actId="14100"/>
          <ac:picMkLst>
            <pc:docMk/>
            <pc:sldMk cId="3968950446" sldId="261"/>
            <ac:picMk id="4" creationId="{85B2F3BC-ABD5-2F01-CD16-A8EE5F968E10}"/>
          </ac:picMkLst>
        </pc:picChg>
      </pc:sldChg>
      <pc:sldChg chg="modSp mod modClrScheme chgLayout">
        <pc:chgData name="Nerio Lopez (2517195)" userId="S::2517195@student.uwtsd.ac.uk::d8a747dc-abfb-4ab1-8ee9-5420963c2867" providerId="AD" clId="Web-{4801E445-58E4-9F1C-C34A-5E0BCED9D000}" dt="2026-08-09T19:49:56.146" v="108"/>
        <pc:sldMkLst>
          <pc:docMk/>
          <pc:sldMk cId="2211903068" sldId="262"/>
        </pc:sldMkLst>
        <pc:spChg chg="mod ord">
          <ac:chgData name="Nerio Lopez (2517195)" userId="S::2517195@student.uwtsd.ac.uk::d8a747dc-abfb-4ab1-8ee9-5420963c2867" providerId="AD" clId="Web-{4801E445-58E4-9F1C-C34A-5E0BCED9D000}" dt="2026-08-09T19:49:56.146" v="108"/>
          <ac:spMkLst>
            <pc:docMk/>
            <pc:sldMk cId="2211903068" sldId="262"/>
            <ac:spMk id="2" creationId="{4D88F6E7-EA98-DC94-FF17-62C977C2FC24}"/>
          </ac:spMkLst>
        </pc:spChg>
      </pc:sldChg>
      <pc:sldChg chg="modSp mod modClrScheme chgLayout">
        <pc:chgData name="Nerio Lopez (2517195)" userId="S::2517195@student.uwtsd.ac.uk::d8a747dc-abfb-4ab1-8ee9-5420963c2867" providerId="AD" clId="Web-{4801E445-58E4-9F1C-C34A-5E0BCED9D000}" dt="2026-08-09T19:49:56.146" v="108"/>
        <pc:sldMkLst>
          <pc:docMk/>
          <pc:sldMk cId="1853744880" sldId="263"/>
        </pc:sldMkLst>
        <pc:spChg chg="mod ord">
          <ac:chgData name="Nerio Lopez (2517195)" userId="S::2517195@student.uwtsd.ac.uk::d8a747dc-abfb-4ab1-8ee9-5420963c2867" providerId="AD" clId="Web-{4801E445-58E4-9F1C-C34A-5E0BCED9D000}" dt="2026-08-09T19:49:56.146" v="108"/>
          <ac:spMkLst>
            <pc:docMk/>
            <pc:sldMk cId="1853744880" sldId="263"/>
            <ac:spMk id="2" creationId="{43166685-8B06-481B-5E21-F52C8DB2208B}"/>
          </ac:spMkLst>
        </pc:spChg>
        <pc:spChg chg="mod ord">
          <ac:chgData name="Nerio Lopez (2517195)" userId="S::2517195@student.uwtsd.ac.uk::d8a747dc-abfb-4ab1-8ee9-5420963c2867" providerId="AD" clId="Web-{4801E445-58E4-9F1C-C34A-5E0BCED9D000}" dt="2026-08-09T19:49:56.146" v="108"/>
          <ac:spMkLst>
            <pc:docMk/>
            <pc:sldMk cId="1853744880" sldId="263"/>
            <ac:spMk id="5" creationId="{002C449D-889C-A85A-271A-070B62A88338}"/>
          </ac:spMkLst>
        </pc:spChg>
      </pc:sldChg>
      <pc:sldChg chg="modSp mod modClrScheme chgLayout">
        <pc:chgData name="Nerio Lopez (2517195)" userId="S::2517195@student.uwtsd.ac.uk::d8a747dc-abfb-4ab1-8ee9-5420963c2867" providerId="AD" clId="Web-{4801E445-58E4-9F1C-C34A-5E0BCED9D000}" dt="2026-08-09T19:49:56.146" v="108"/>
        <pc:sldMkLst>
          <pc:docMk/>
          <pc:sldMk cId="4281242698" sldId="264"/>
        </pc:sldMkLst>
        <pc:spChg chg="mod ord">
          <ac:chgData name="Nerio Lopez (2517195)" userId="S::2517195@student.uwtsd.ac.uk::d8a747dc-abfb-4ab1-8ee9-5420963c2867" providerId="AD" clId="Web-{4801E445-58E4-9F1C-C34A-5E0BCED9D000}" dt="2026-08-09T19:49:56.146" v="108"/>
          <ac:spMkLst>
            <pc:docMk/>
            <pc:sldMk cId="4281242698" sldId="264"/>
            <ac:spMk id="2" creationId="{830D6D54-5782-3E5A-FAE3-1AC907902952}"/>
          </ac:spMkLst>
        </pc:spChg>
        <pc:spChg chg="mod ord">
          <ac:chgData name="Nerio Lopez (2517195)" userId="S::2517195@student.uwtsd.ac.uk::d8a747dc-abfb-4ab1-8ee9-5420963c2867" providerId="AD" clId="Web-{4801E445-58E4-9F1C-C34A-5E0BCED9D000}" dt="2026-08-09T19:49:56.146" v="108"/>
          <ac:spMkLst>
            <pc:docMk/>
            <pc:sldMk cId="4281242698" sldId="264"/>
            <ac:spMk id="3" creationId="{44205F5C-963A-4109-126D-99C28F1FC8CC}"/>
          </ac:spMkLst>
        </pc:spChg>
      </pc:sldChg>
      <pc:sldChg chg="modSp mod modClrScheme chgLayout">
        <pc:chgData name="Nerio Lopez (2517195)" userId="S::2517195@student.uwtsd.ac.uk::d8a747dc-abfb-4ab1-8ee9-5420963c2867" providerId="AD" clId="Web-{4801E445-58E4-9F1C-C34A-5E0BCED9D000}" dt="2026-08-09T19:49:56.146" v="108"/>
        <pc:sldMkLst>
          <pc:docMk/>
          <pc:sldMk cId="217173861" sldId="265"/>
        </pc:sldMkLst>
        <pc:spChg chg="mod ord">
          <ac:chgData name="Nerio Lopez (2517195)" userId="S::2517195@student.uwtsd.ac.uk::d8a747dc-abfb-4ab1-8ee9-5420963c2867" providerId="AD" clId="Web-{4801E445-58E4-9F1C-C34A-5E0BCED9D000}" dt="2026-08-09T19:49:56.146" v="108"/>
          <ac:spMkLst>
            <pc:docMk/>
            <pc:sldMk cId="217173861" sldId="265"/>
            <ac:spMk id="2" creationId="{C41FE718-EF88-3230-DD79-A890679F10A7}"/>
          </ac:spMkLst>
        </pc:spChg>
      </pc:sldChg>
      <pc:sldChg chg="modSp mod modClrScheme chgLayout">
        <pc:chgData name="Nerio Lopez (2517195)" userId="S::2517195@student.uwtsd.ac.uk::d8a747dc-abfb-4ab1-8ee9-5420963c2867" providerId="AD" clId="Web-{4801E445-58E4-9F1C-C34A-5E0BCED9D000}" dt="2026-08-09T19:49:56.146" v="108"/>
        <pc:sldMkLst>
          <pc:docMk/>
          <pc:sldMk cId="1936594394" sldId="266"/>
        </pc:sldMkLst>
        <pc:spChg chg="mod ord">
          <ac:chgData name="Nerio Lopez (2517195)" userId="S::2517195@student.uwtsd.ac.uk::d8a747dc-abfb-4ab1-8ee9-5420963c2867" providerId="AD" clId="Web-{4801E445-58E4-9F1C-C34A-5E0BCED9D000}" dt="2026-08-09T19:49:56.146" v="108"/>
          <ac:spMkLst>
            <pc:docMk/>
            <pc:sldMk cId="1936594394" sldId="266"/>
            <ac:spMk id="2" creationId="{28639C74-CA88-901E-06D5-F7E546672B3A}"/>
          </ac:spMkLst>
        </pc:spChg>
      </pc:sldChg>
      <pc:sldChg chg="modSp mod modClrScheme chgLayout">
        <pc:chgData name="Nerio Lopez (2517195)" userId="S::2517195@student.uwtsd.ac.uk::d8a747dc-abfb-4ab1-8ee9-5420963c2867" providerId="AD" clId="Web-{4801E445-58E4-9F1C-C34A-5E0BCED9D000}" dt="2026-08-09T19:49:56.146" v="108"/>
        <pc:sldMkLst>
          <pc:docMk/>
          <pc:sldMk cId="2675801683" sldId="267"/>
        </pc:sldMkLst>
        <pc:spChg chg="mod ord">
          <ac:chgData name="Nerio Lopez (2517195)" userId="S::2517195@student.uwtsd.ac.uk::d8a747dc-abfb-4ab1-8ee9-5420963c2867" providerId="AD" clId="Web-{4801E445-58E4-9F1C-C34A-5E0BCED9D000}" dt="2026-08-09T19:49:56.146" v="108"/>
          <ac:spMkLst>
            <pc:docMk/>
            <pc:sldMk cId="2675801683" sldId="267"/>
            <ac:spMk id="2" creationId="{4B2F8E5D-DAA8-E2FA-CED7-0F65D56E094E}"/>
          </ac:spMkLst>
        </pc:spChg>
        <pc:picChg chg="mod ord">
          <ac:chgData name="Nerio Lopez (2517195)" userId="S::2517195@student.uwtsd.ac.uk::d8a747dc-abfb-4ab1-8ee9-5420963c2867" providerId="AD" clId="Web-{4801E445-58E4-9F1C-C34A-5E0BCED9D000}" dt="2026-08-09T19:49:56.146" v="108"/>
          <ac:picMkLst>
            <pc:docMk/>
            <pc:sldMk cId="2675801683" sldId="267"/>
            <ac:picMk id="17" creationId="{6C3F9F8C-02A3-B4E3-1050-60BB7BFB3738}"/>
          </ac:picMkLst>
        </pc:picChg>
      </pc:sldChg>
      <pc:sldChg chg="modSp mod modClrScheme chgLayout">
        <pc:chgData name="Nerio Lopez (2517195)" userId="S::2517195@student.uwtsd.ac.uk::d8a747dc-abfb-4ab1-8ee9-5420963c2867" providerId="AD" clId="Web-{4801E445-58E4-9F1C-C34A-5E0BCED9D000}" dt="2026-08-09T19:49:56.146" v="108"/>
        <pc:sldMkLst>
          <pc:docMk/>
          <pc:sldMk cId="2822787292" sldId="268"/>
        </pc:sldMkLst>
        <pc:spChg chg="mod ord">
          <ac:chgData name="Nerio Lopez (2517195)" userId="S::2517195@student.uwtsd.ac.uk::d8a747dc-abfb-4ab1-8ee9-5420963c2867" providerId="AD" clId="Web-{4801E445-58E4-9F1C-C34A-5E0BCED9D000}" dt="2026-08-09T19:49:56.146" v="108"/>
          <ac:spMkLst>
            <pc:docMk/>
            <pc:sldMk cId="2822787292" sldId="268"/>
            <ac:spMk id="2" creationId="{336E29E3-8BCD-71C0-FD58-149E4E30C295}"/>
          </ac:spMkLst>
        </pc:spChg>
      </pc:sldChg>
      <pc:sldChg chg="modSp mod modClrScheme chgLayout">
        <pc:chgData name="Nerio Lopez (2517195)" userId="S::2517195@student.uwtsd.ac.uk::d8a747dc-abfb-4ab1-8ee9-5420963c2867" providerId="AD" clId="Web-{4801E445-58E4-9F1C-C34A-5E0BCED9D000}" dt="2026-08-09T19:49:56.146" v="108"/>
        <pc:sldMkLst>
          <pc:docMk/>
          <pc:sldMk cId="580162007" sldId="269"/>
        </pc:sldMkLst>
        <pc:spChg chg="mod ord">
          <ac:chgData name="Nerio Lopez (2517195)" userId="S::2517195@student.uwtsd.ac.uk::d8a747dc-abfb-4ab1-8ee9-5420963c2867" providerId="AD" clId="Web-{4801E445-58E4-9F1C-C34A-5E0BCED9D000}" dt="2026-08-09T19:49:56.146" v="108"/>
          <ac:spMkLst>
            <pc:docMk/>
            <pc:sldMk cId="580162007" sldId="269"/>
            <ac:spMk id="2" creationId="{39F53F02-2B04-C286-7B26-120CDC8E527F}"/>
          </ac:spMkLst>
        </pc:spChg>
      </pc:sldChg>
      <pc:sldChg chg="modSp mod modClrScheme chgLayout">
        <pc:chgData name="Nerio Lopez (2517195)" userId="S::2517195@student.uwtsd.ac.uk::d8a747dc-abfb-4ab1-8ee9-5420963c2867" providerId="AD" clId="Web-{4801E445-58E4-9F1C-C34A-5E0BCED9D000}" dt="2026-08-09T19:49:56.146" v="108"/>
        <pc:sldMkLst>
          <pc:docMk/>
          <pc:sldMk cId="1466725238" sldId="270"/>
        </pc:sldMkLst>
        <pc:spChg chg="mod ord">
          <ac:chgData name="Nerio Lopez (2517195)" userId="S::2517195@student.uwtsd.ac.uk::d8a747dc-abfb-4ab1-8ee9-5420963c2867" providerId="AD" clId="Web-{4801E445-58E4-9F1C-C34A-5E0BCED9D000}" dt="2026-08-09T19:49:56.146" v="108"/>
          <ac:spMkLst>
            <pc:docMk/>
            <pc:sldMk cId="1466725238" sldId="270"/>
            <ac:spMk id="2" creationId="{C1CC0145-94C4-46E0-6A01-A7CE612745BF}"/>
          </ac:spMkLst>
        </pc:spChg>
        <pc:spChg chg="mod ord">
          <ac:chgData name="Nerio Lopez (2517195)" userId="S::2517195@student.uwtsd.ac.uk::d8a747dc-abfb-4ab1-8ee9-5420963c2867" providerId="AD" clId="Web-{4801E445-58E4-9F1C-C34A-5E0BCED9D000}" dt="2026-08-09T19:49:56.146" v="108"/>
          <ac:spMkLst>
            <pc:docMk/>
            <pc:sldMk cId="1466725238" sldId="270"/>
            <ac:spMk id="3" creationId="{353E0009-4692-2D60-2B2A-82481DD1657B}"/>
          </ac:spMkLst>
        </pc:spChg>
        <pc:spChg chg="mod ord">
          <ac:chgData name="Nerio Lopez (2517195)" userId="S::2517195@student.uwtsd.ac.uk::d8a747dc-abfb-4ab1-8ee9-5420963c2867" providerId="AD" clId="Web-{4801E445-58E4-9F1C-C34A-5E0BCED9D000}" dt="2026-08-09T19:49:56.146" v="108"/>
          <ac:spMkLst>
            <pc:docMk/>
            <pc:sldMk cId="1466725238" sldId="270"/>
            <ac:spMk id="4" creationId="{B88CE310-AB9D-E282-1074-7472519C0941}"/>
          </ac:spMkLst>
        </pc:spChg>
        <pc:spChg chg="mod ord">
          <ac:chgData name="Nerio Lopez (2517195)" userId="S::2517195@student.uwtsd.ac.uk::d8a747dc-abfb-4ab1-8ee9-5420963c2867" providerId="AD" clId="Web-{4801E445-58E4-9F1C-C34A-5E0BCED9D000}" dt="2026-08-09T19:49:56.146" v="108"/>
          <ac:spMkLst>
            <pc:docMk/>
            <pc:sldMk cId="1466725238" sldId="270"/>
            <ac:spMk id="5" creationId="{D1C654AC-032E-E326-EAB2-0CB07B9D54D2}"/>
          </ac:spMkLst>
        </pc:spChg>
        <pc:spChg chg="mod ord">
          <ac:chgData name="Nerio Lopez (2517195)" userId="S::2517195@student.uwtsd.ac.uk::d8a747dc-abfb-4ab1-8ee9-5420963c2867" providerId="AD" clId="Web-{4801E445-58E4-9F1C-C34A-5E0BCED9D000}" dt="2026-08-09T19:49:56.146" v="108"/>
          <ac:spMkLst>
            <pc:docMk/>
            <pc:sldMk cId="1466725238" sldId="270"/>
            <ac:spMk id="6" creationId="{76073F96-910B-02D3-B627-0FB0E937B42A}"/>
          </ac:spMkLst>
        </pc:spChg>
      </pc:sldChg>
      <pc:sldChg chg="modSp mod modClrScheme chgLayout">
        <pc:chgData name="Nerio Lopez (2517195)" userId="S::2517195@student.uwtsd.ac.uk::d8a747dc-abfb-4ab1-8ee9-5420963c2867" providerId="AD" clId="Web-{4801E445-58E4-9F1C-C34A-5E0BCED9D000}" dt="2026-08-09T19:49:56.146" v="108"/>
        <pc:sldMkLst>
          <pc:docMk/>
          <pc:sldMk cId="2129293896" sldId="272"/>
        </pc:sldMkLst>
        <pc:spChg chg="mod ord">
          <ac:chgData name="Nerio Lopez (2517195)" userId="S::2517195@student.uwtsd.ac.uk::d8a747dc-abfb-4ab1-8ee9-5420963c2867" providerId="AD" clId="Web-{4801E445-58E4-9F1C-C34A-5E0BCED9D000}" dt="2026-08-09T19:49:56.146" v="108"/>
          <ac:spMkLst>
            <pc:docMk/>
            <pc:sldMk cId="2129293896" sldId="272"/>
            <ac:spMk id="2" creationId="{C7166124-3A00-CEF1-F81A-E8DABBAE1F34}"/>
          </ac:spMkLst>
        </pc:spChg>
        <pc:spChg chg="mod ord">
          <ac:chgData name="Nerio Lopez (2517195)" userId="S::2517195@student.uwtsd.ac.uk::d8a747dc-abfb-4ab1-8ee9-5420963c2867" providerId="AD" clId="Web-{4801E445-58E4-9F1C-C34A-5E0BCED9D000}" dt="2026-08-09T19:49:56.146" v="108"/>
          <ac:spMkLst>
            <pc:docMk/>
            <pc:sldMk cId="2129293896" sldId="272"/>
            <ac:spMk id="4" creationId="{62A8917C-D1AC-9976-4924-45393481FA22}"/>
          </ac:spMkLst>
        </pc:spChg>
        <pc:spChg chg="mod ord">
          <ac:chgData name="Nerio Lopez (2517195)" userId="S::2517195@student.uwtsd.ac.uk::d8a747dc-abfb-4ab1-8ee9-5420963c2867" providerId="AD" clId="Web-{4801E445-58E4-9F1C-C34A-5E0BCED9D000}" dt="2026-08-09T19:49:56.146" v="108"/>
          <ac:spMkLst>
            <pc:docMk/>
            <pc:sldMk cId="2129293896" sldId="272"/>
            <ac:spMk id="5" creationId="{6D688977-BC23-8CC3-638C-46B7E295DAA6}"/>
          </ac:spMkLst>
        </pc:spChg>
        <pc:spChg chg="mod ord">
          <ac:chgData name="Nerio Lopez (2517195)" userId="S::2517195@student.uwtsd.ac.uk::d8a747dc-abfb-4ab1-8ee9-5420963c2867" providerId="AD" clId="Web-{4801E445-58E4-9F1C-C34A-5E0BCED9D000}" dt="2026-08-09T19:49:56.146" v="108"/>
          <ac:spMkLst>
            <pc:docMk/>
            <pc:sldMk cId="2129293896" sldId="272"/>
            <ac:spMk id="6" creationId="{1CEA4487-C604-172A-BFA4-F00345CC9805}"/>
          </ac:spMkLst>
        </pc:spChg>
      </pc:sldChg>
      <pc:sldChg chg="del">
        <pc:chgData name="Nerio Lopez (2517195)" userId="S::2517195@student.uwtsd.ac.uk::d8a747dc-abfb-4ab1-8ee9-5420963c2867" providerId="AD" clId="Web-{4801E445-58E4-9F1C-C34A-5E0BCED9D000}" dt="2026-08-09T19:25:16.030" v="0"/>
        <pc:sldMkLst>
          <pc:docMk/>
          <pc:sldMk cId="2896056024" sldId="273"/>
        </pc:sldMkLst>
      </pc:sldChg>
      <pc:sldChg chg="del">
        <pc:chgData name="Nerio Lopez (2517195)" userId="S::2517195@student.uwtsd.ac.uk::d8a747dc-abfb-4ab1-8ee9-5420963c2867" providerId="AD" clId="Web-{4801E445-58E4-9F1C-C34A-5E0BCED9D000}" dt="2026-08-09T19:25:18.921" v="1"/>
        <pc:sldMkLst>
          <pc:docMk/>
          <pc:sldMk cId="1947036594" sldId="274"/>
        </pc:sldMkLst>
      </pc:sldChg>
      <pc:sldMasterChg chg="del delSldLayout">
        <pc:chgData name="Nerio Lopez (2517195)" userId="S::2517195@student.uwtsd.ac.uk::d8a747dc-abfb-4ab1-8ee9-5420963c2867" providerId="AD" clId="Web-{4801E445-58E4-9F1C-C34A-5E0BCED9D000}" dt="2026-08-09T19:29:19.724" v="4"/>
        <pc:sldMasterMkLst>
          <pc:docMk/>
          <pc:sldMasterMk cId="192479611" sldId="2147484231"/>
        </pc:sldMasterMkLst>
        <pc:sldLayoutChg chg="del">
          <pc:chgData name="Nerio Lopez (2517195)" userId="S::2517195@student.uwtsd.ac.uk::d8a747dc-abfb-4ab1-8ee9-5420963c2867" providerId="AD" clId="Web-{4801E445-58E4-9F1C-C34A-5E0BCED9D000}" dt="2026-08-09T19:29:19.724" v="4"/>
          <pc:sldLayoutMkLst>
            <pc:docMk/>
            <pc:sldMasterMk cId="192479611" sldId="2147484231"/>
            <pc:sldLayoutMk cId="1397847452" sldId="2147484232"/>
          </pc:sldLayoutMkLst>
        </pc:sldLayoutChg>
        <pc:sldLayoutChg chg="del">
          <pc:chgData name="Nerio Lopez (2517195)" userId="S::2517195@student.uwtsd.ac.uk::d8a747dc-abfb-4ab1-8ee9-5420963c2867" providerId="AD" clId="Web-{4801E445-58E4-9F1C-C34A-5E0BCED9D000}" dt="2026-08-09T19:29:19.724" v="4"/>
          <pc:sldLayoutMkLst>
            <pc:docMk/>
            <pc:sldMasterMk cId="192479611" sldId="2147484231"/>
            <pc:sldLayoutMk cId="3790769508" sldId="2147484233"/>
          </pc:sldLayoutMkLst>
        </pc:sldLayoutChg>
        <pc:sldLayoutChg chg="del">
          <pc:chgData name="Nerio Lopez (2517195)" userId="S::2517195@student.uwtsd.ac.uk::d8a747dc-abfb-4ab1-8ee9-5420963c2867" providerId="AD" clId="Web-{4801E445-58E4-9F1C-C34A-5E0BCED9D000}" dt="2026-08-09T19:29:19.724" v="4"/>
          <pc:sldLayoutMkLst>
            <pc:docMk/>
            <pc:sldMasterMk cId="192479611" sldId="2147484231"/>
            <pc:sldLayoutMk cId="1528557693" sldId="2147484234"/>
          </pc:sldLayoutMkLst>
        </pc:sldLayoutChg>
        <pc:sldLayoutChg chg="del">
          <pc:chgData name="Nerio Lopez (2517195)" userId="S::2517195@student.uwtsd.ac.uk::d8a747dc-abfb-4ab1-8ee9-5420963c2867" providerId="AD" clId="Web-{4801E445-58E4-9F1C-C34A-5E0BCED9D000}" dt="2026-08-09T19:29:19.724" v="4"/>
          <pc:sldLayoutMkLst>
            <pc:docMk/>
            <pc:sldMasterMk cId="192479611" sldId="2147484231"/>
            <pc:sldLayoutMk cId="1363923669" sldId="2147484235"/>
          </pc:sldLayoutMkLst>
        </pc:sldLayoutChg>
        <pc:sldLayoutChg chg="del">
          <pc:chgData name="Nerio Lopez (2517195)" userId="S::2517195@student.uwtsd.ac.uk::d8a747dc-abfb-4ab1-8ee9-5420963c2867" providerId="AD" clId="Web-{4801E445-58E4-9F1C-C34A-5E0BCED9D000}" dt="2026-08-09T19:29:19.724" v="4"/>
          <pc:sldLayoutMkLst>
            <pc:docMk/>
            <pc:sldMasterMk cId="192479611" sldId="2147484231"/>
            <pc:sldLayoutMk cId="1790190269" sldId="2147484236"/>
          </pc:sldLayoutMkLst>
        </pc:sldLayoutChg>
        <pc:sldLayoutChg chg="del">
          <pc:chgData name="Nerio Lopez (2517195)" userId="S::2517195@student.uwtsd.ac.uk::d8a747dc-abfb-4ab1-8ee9-5420963c2867" providerId="AD" clId="Web-{4801E445-58E4-9F1C-C34A-5E0BCED9D000}" dt="2026-08-09T19:29:19.724" v="4"/>
          <pc:sldLayoutMkLst>
            <pc:docMk/>
            <pc:sldMasterMk cId="192479611" sldId="2147484231"/>
            <pc:sldLayoutMk cId="1103076712" sldId="2147484237"/>
          </pc:sldLayoutMkLst>
        </pc:sldLayoutChg>
        <pc:sldLayoutChg chg="del">
          <pc:chgData name="Nerio Lopez (2517195)" userId="S::2517195@student.uwtsd.ac.uk::d8a747dc-abfb-4ab1-8ee9-5420963c2867" providerId="AD" clId="Web-{4801E445-58E4-9F1C-C34A-5E0BCED9D000}" dt="2026-08-09T19:29:19.724" v="4"/>
          <pc:sldLayoutMkLst>
            <pc:docMk/>
            <pc:sldMasterMk cId="192479611" sldId="2147484231"/>
            <pc:sldLayoutMk cId="95513282" sldId="2147484238"/>
          </pc:sldLayoutMkLst>
        </pc:sldLayoutChg>
        <pc:sldLayoutChg chg="del">
          <pc:chgData name="Nerio Lopez (2517195)" userId="S::2517195@student.uwtsd.ac.uk::d8a747dc-abfb-4ab1-8ee9-5420963c2867" providerId="AD" clId="Web-{4801E445-58E4-9F1C-C34A-5E0BCED9D000}" dt="2026-08-09T19:29:19.724" v="4"/>
          <pc:sldLayoutMkLst>
            <pc:docMk/>
            <pc:sldMasterMk cId="192479611" sldId="2147484231"/>
            <pc:sldLayoutMk cId="2437280267" sldId="2147484239"/>
          </pc:sldLayoutMkLst>
        </pc:sldLayoutChg>
        <pc:sldLayoutChg chg="del">
          <pc:chgData name="Nerio Lopez (2517195)" userId="S::2517195@student.uwtsd.ac.uk::d8a747dc-abfb-4ab1-8ee9-5420963c2867" providerId="AD" clId="Web-{4801E445-58E4-9F1C-C34A-5E0BCED9D000}" dt="2026-08-09T19:29:19.724" v="4"/>
          <pc:sldLayoutMkLst>
            <pc:docMk/>
            <pc:sldMasterMk cId="192479611" sldId="2147484231"/>
            <pc:sldLayoutMk cId="2641629867" sldId="2147484240"/>
          </pc:sldLayoutMkLst>
        </pc:sldLayoutChg>
        <pc:sldLayoutChg chg="del">
          <pc:chgData name="Nerio Lopez (2517195)" userId="S::2517195@student.uwtsd.ac.uk::d8a747dc-abfb-4ab1-8ee9-5420963c2867" providerId="AD" clId="Web-{4801E445-58E4-9F1C-C34A-5E0BCED9D000}" dt="2026-08-09T19:29:19.724" v="4"/>
          <pc:sldLayoutMkLst>
            <pc:docMk/>
            <pc:sldMasterMk cId="192479611" sldId="2147484231"/>
            <pc:sldLayoutMk cId="3533722643" sldId="2147484241"/>
          </pc:sldLayoutMkLst>
        </pc:sldLayoutChg>
        <pc:sldLayoutChg chg="del">
          <pc:chgData name="Nerio Lopez (2517195)" userId="S::2517195@student.uwtsd.ac.uk::d8a747dc-abfb-4ab1-8ee9-5420963c2867" providerId="AD" clId="Web-{4801E445-58E4-9F1C-C34A-5E0BCED9D000}" dt="2026-08-09T19:29:19.724" v="4"/>
          <pc:sldLayoutMkLst>
            <pc:docMk/>
            <pc:sldMasterMk cId="192479611" sldId="2147484231"/>
            <pc:sldLayoutMk cId="4041346487" sldId="2147484242"/>
          </pc:sldLayoutMkLst>
        </pc:sldLayoutChg>
        <pc:sldLayoutChg chg="del">
          <pc:chgData name="Nerio Lopez (2517195)" userId="S::2517195@student.uwtsd.ac.uk::d8a747dc-abfb-4ab1-8ee9-5420963c2867" providerId="AD" clId="Web-{4801E445-58E4-9F1C-C34A-5E0BCED9D000}" dt="2026-08-09T19:29:19.724" v="4"/>
          <pc:sldLayoutMkLst>
            <pc:docMk/>
            <pc:sldMasterMk cId="192479611" sldId="2147484231"/>
            <pc:sldLayoutMk cId="3657675345" sldId="2147484243"/>
          </pc:sldLayoutMkLst>
        </pc:sldLayoutChg>
        <pc:sldLayoutChg chg="del">
          <pc:chgData name="Nerio Lopez (2517195)" userId="S::2517195@student.uwtsd.ac.uk::d8a747dc-abfb-4ab1-8ee9-5420963c2867" providerId="AD" clId="Web-{4801E445-58E4-9F1C-C34A-5E0BCED9D000}" dt="2026-08-09T19:29:19.724" v="4"/>
          <pc:sldLayoutMkLst>
            <pc:docMk/>
            <pc:sldMasterMk cId="192479611" sldId="2147484231"/>
            <pc:sldLayoutMk cId="1616042457" sldId="2147484244"/>
          </pc:sldLayoutMkLst>
        </pc:sldLayoutChg>
        <pc:sldLayoutChg chg="del">
          <pc:chgData name="Nerio Lopez (2517195)" userId="S::2517195@student.uwtsd.ac.uk::d8a747dc-abfb-4ab1-8ee9-5420963c2867" providerId="AD" clId="Web-{4801E445-58E4-9F1C-C34A-5E0BCED9D000}" dt="2026-08-09T19:29:19.724" v="4"/>
          <pc:sldLayoutMkLst>
            <pc:docMk/>
            <pc:sldMasterMk cId="192479611" sldId="2147484231"/>
            <pc:sldLayoutMk cId="3870622097" sldId="2147484245"/>
          </pc:sldLayoutMkLst>
        </pc:sldLayoutChg>
        <pc:sldLayoutChg chg="del">
          <pc:chgData name="Nerio Lopez (2517195)" userId="S::2517195@student.uwtsd.ac.uk::d8a747dc-abfb-4ab1-8ee9-5420963c2867" providerId="AD" clId="Web-{4801E445-58E4-9F1C-C34A-5E0BCED9D000}" dt="2026-08-09T19:29:19.724" v="4"/>
          <pc:sldLayoutMkLst>
            <pc:docMk/>
            <pc:sldMasterMk cId="192479611" sldId="2147484231"/>
            <pc:sldLayoutMk cId="258288578" sldId="2147484246"/>
          </pc:sldLayoutMkLst>
        </pc:sldLayoutChg>
        <pc:sldLayoutChg chg="del">
          <pc:chgData name="Nerio Lopez (2517195)" userId="S::2517195@student.uwtsd.ac.uk::d8a747dc-abfb-4ab1-8ee9-5420963c2867" providerId="AD" clId="Web-{4801E445-58E4-9F1C-C34A-5E0BCED9D000}" dt="2026-08-09T19:29:19.724" v="4"/>
          <pc:sldLayoutMkLst>
            <pc:docMk/>
            <pc:sldMasterMk cId="192479611" sldId="2147484231"/>
            <pc:sldLayoutMk cId="181729344" sldId="2147484247"/>
          </pc:sldLayoutMkLst>
        </pc:sldLayoutChg>
        <pc:sldLayoutChg chg="del">
          <pc:chgData name="Nerio Lopez (2517195)" userId="S::2517195@student.uwtsd.ac.uk::d8a747dc-abfb-4ab1-8ee9-5420963c2867" providerId="AD" clId="Web-{4801E445-58E4-9F1C-C34A-5E0BCED9D000}" dt="2026-08-09T19:29:19.724" v="4"/>
          <pc:sldLayoutMkLst>
            <pc:docMk/>
            <pc:sldMasterMk cId="192479611" sldId="2147484231"/>
            <pc:sldLayoutMk cId="1709632280" sldId="2147484248"/>
          </pc:sldLayoutMkLst>
        </pc:sldLayoutChg>
        <pc:sldLayoutChg chg="del">
          <pc:chgData name="Nerio Lopez (2517195)" userId="S::2517195@student.uwtsd.ac.uk::d8a747dc-abfb-4ab1-8ee9-5420963c2867" providerId="AD" clId="Web-{4801E445-58E4-9F1C-C34A-5E0BCED9D000}" dt="2026-08-09T19:29:19.724" v="4"/>
          <pc:sldLayoutMkLst>
            <pc:docMk/>
            <pc:sldMasterMk cId="192479611" sldId="2147484231"/>
            <pc:sldLayoutMk cId="3999461019" sldId="2147484249"/>
          </pc:sldLayoutMkLst>
        </pc:sldLayoutChg>
        <pc:sldLayoutChg chg="del">
          <pc:chgData name="Nerio Lopez (2517195)" userId="S::2517195@student.uwtsd.ac.uk::d8a747dc-abfb-4ab1-8ee9-5420963c2867" providerId="AD" clId="Web-{4801E445-58E4-9F1C-C34A-5E0BCED9D000}" dt="2026-08-09T19:29:19.724" v="4"/>
          <pc:sldLayoutMkLst>
            <pc:docMk/>
            <pc:sldMasterMk cId="192479611" sldId="2147484231"/>
            <pc:sldLayoutMk cId="2445836354" sldId="2147484250"/>
          </pc:sldLayoutMkLst>
        </pc:sldLayoutChg>
        <pc:sldLayoutChg chg="del">
          <pc:chgData name="Nerio Lopez (2517195)" userId="S::2517195@student.uwtsd.ac.uk::d8a747dc-abfb-4ab1-8ee9-5420963c2867" providerId="AD" clId="Web-{4801E445-58E4-9F1C-C34A-5E0BCED9D000}" dt="2026-08-09T19:29:19.724" v="4"/>
          <pc:sldLayoutMkLst>
            <pc:docMk/>
            <pc:sldMasterMk cId="192479611" sldId="2147484231"/>
            <pc:sldLayoutMk cId="1449390711" sldId="2147484251"/>
          </pc:sldLayoutMkLst>
        </pc:sldLayoutChg>
        <pc:sldLayoutChg chg="del">
          <pc:chgData name="Nerio Lopez (2517195)" userId="S::2517195@student.uwtsd.ac.uk::d8a747dc-abfb-4ab1-8ee9-5420963c2867" providerId="AD" clId="Web-{4801E445-58E4-9F1C-C34A-5E0BCED9D000}" dt="2026-08-09T19:29:19.724" v="4"/>
          <pc:sldLayoutMkLst>
            <pc:docMk/>
            <pc:sldMasterMk cId="192479611" sldId="2147484231"/>
            <pc:sldLayoutMk cId="2050328364" sldId="2147484252"/>
          </pc:sldLayoutMkLst>
        </pc:sldLayoutChg>
        <pc:sldLayoutChg chg="del">
          <pc:chgData name="Nerio Lopez (2517195)" userId="S::2517195@student.uwtsd.ac.uk::d8a747dc-abfb-4ab1-8ee9-5420963c2867" providerId="AD" clId="Web-{4801E445-58E4-9F1C-C34A-5E0BCED9D000}" dt="2026-08-09T19:29:19.724" v="4"/>
          <pc:sldLayoutMkLst>
            <pc:docMk/>
            <pc:sldMasterMk cId="192479611" sldId="2147484231"/>
            <pc:sldLayoutMk cId="772451948" sldId="2147484253"/>
          </pc:sldLayoutMkLst>
        </pc:sldLayoutChg>
        <pc:sldLayoutChg chg="del">
          <pc:chgData name="Nerio Lopez (2517195)" userId="S::2517195@student.uwtsd.ac.uk::d8a747dc-abfb-4ab1-8ee9-5420963c2867" providerId="AD" clId="Web-{4801E445-58E4-9F1C-C34A-5E0BCED9D000}" dt="2026-08-09T19:29:19.724" v="4"/>
          <pc:sldLayoutMkLst>
            <pc:docMk/>
            <pc:sldMasterMk cId="192479611" sldId="2147484231"/>
            <pc:sldLayoutMk cId="830423228" sldId="2147484254"/>
          </pc:sldLayoutMkLst>
        </pc:sldLayoutChg>
        <pc:sldLayoutChg chg="del">
          <pc:chgData name="Nerio Lopez (2517195)" userId="S::2517195@student.uwtsd.ac.uk::d8a747dc-abfb-4ab1-8ee9-5420963c2867" providerId="AD" clId="Web-{4801E445-58E4-9F1C-C34A-5E0BCED9D000}" dt="2026-08-09T19:29:19.724" v="4"/>
          <pc:sldLayoutMkLst>
            <pc:docMk/>
            <pc:sldMasterMk cId="192479611" sldId="2147484231"/>
            <pc:sldLayoutMk cId="2092944081" sldId="2147484255"/>
          </pc:sldLayoutMkLst>
        </pc:sldLayoutChg>
        <pc:sldLayoutChg chg="del">
          <pc:chgData name="Nerio Lopez (2517195)" userId="S::2517195@student.uwtsd.ac.uk::d8a747dc-abfb-4ab1-8ee9-5420963c2867" providerId="AD" clId="Web-{4801E445-58E4-9F1C-C34A-5E0BCED9D000}" dt="2026-08-09T19:29:19.724" v="4"/>
          <pc:sldLayoutMkLst>
            <pc:docMk/>
            <pc:sldMasterMk cId="192479611" sldId="2147484231"/>
            <pc:sldLayoutMk cId="4065366158" sldId="2147484256"/>
          </pc:sldLayoutMkLst>
        </pc:sldLayoutChg>
        <pc:sldLayoutChg chg="del">
          <pc:chgData name="Nerio Lopez (2517195)" userId="S::2517195@student.uwtsd.ac.uk::d8a747dc-abfb-4ab1-8ee9-5420963c2867" providerId="AD" clId="Web-{4801E445-58E4-9F1C-C34A-5E0BCED9D000}" dt="2026-08-09T19:29:19.724" v="4"/>
          <pc:sldLayoutMkLst>
            <pc:docMk/>
            <pc:sldMasterMk cId="192479611" sldId="2147484231"/>
            <pc:sldLayoutMk cId="3576366354" sldId="2147484257"/>
          </pc:sldLayoutMkLst>
        </pc:sldLayoutChg>
        <pc:sldLayoutChg chg="del">
          <pc:chgData name="Nerio Lopez (2517195)" userId="S::2517195@student.uwtsd.ac.uk::d8a747dc-abfb-4ab1-8ee9-5420963c2867" providerId="AD" clId="Web-{4801E445-58E4-9F1C-C34A-5E0BCED9D000}" dt="2026-08-09T19:29:19.724" v="4"/>
          <pc:sldLayoutMkLst>
            <pc:docMk/>
            <pc:sldMasterMk cId="192479611" sldId="2147484231"/>
            <pc:sldLayoutMk cId="1762259283" sldId="2147484258"/>
          </pc:sldLayoutMkLst>
        </pc:sldLayoutChg>
        <pc:sldLayoutChg chg="del">
          <pc:chgData name="Nerio Lopez (2517195)" userId="S::2517195@student.uwtsd.ac.uk::d8a747dc-abfb-4ab1-8ee9-5420963c2867" providerId="AD" clId="Web-{4801E445-58E4-9F1C-C34A-5E0BCED9D000}" dt="2026-08-09T19:29:19.724" v="4"/>
          <pc:sldLayoutMkLst>
            <pc:docMk/>
            <pc:sldMasterMk cId="192479611" sldId="2147484231"/>
            <pc:sldLayoutMk cId="3290551349" sldId="2147484259"/>
          </pc:sldLayoutMkLst>
        </pc:sldLayoutChg>
        <pc:sldLayoutChg chg="del">
          <pc:chgData name="Nerio Lopez (2517195)" userId="S::2517195@student.uwtsd.ac.uk::d8a747dc-abfb-4ab1-8ee9-5420963c2867" providerId="AD" clId="Web-{4801E445-58E4-9F1C-C34A-5E0BCED9D000}" dt="2026-08-09T19:29:19.724" v="4"/>
          <pc:sldLayoutMkLst>
            <pc:docMk/>
            <pc:sldMasterMk cId="192479611" sldId="2147484231"/>
            <pc:sldLayoutMk cId="2570332734" sldId="2147484260"/>
          </pc:sldLayoutMkLst>
        </pc:sldLayoutChg>
        <pc:sldLayoutChg chg="del">
          <pc:chgData name="Nerio Lopez (2517195)" userId="S::2517195@student.uwtsd.ac.uk::d8a747dc-abfb-4ab1-8ee9-5420963c2867" providerId="AD" clId="Web-{4801E445-58E4-9F1C-C34A-5E0BCED9D000}" dt="2026-08-09T19:29:19.724" v="4"/>
          <pc:sldLayoutMkLst>
            <pc:docMk/>
            <pc:sldMasterMk cId="192479611" sldId="2147484231"/>
            <pc:sldLayoutMk cId="2270628491" sldId="2147484261"/>
          </pc:sldLayoutMkLst>
        </pc:sldLayoutChg>
        <pc:sldLayoutChg chg="del">
          <pc:chgData name="Nerio Lopez (2517195)" userId="S::2517195@student.uwtsd.ac.uk::d8a747dc-abfb-4ab1-8ee9-5420963c2867" providerId="AD" clId="Web-{4801E445-58E4-9F1C-C34A-5E0BCED9D000}" dt="2026-08-09T19:29:19.724" v="4"/>
          <pc:sldLayoutMkLst>
            <pc:docMk/>
            <pc:sldMasterMk cId="192479611" sldId="2147484231"/>
            <pc:sldLayoutMk cId="2387973479" sldId="2147484262"/>
          </pc:sldLayoutMkLst>
        </pc:sldLayoutChg>
      </pc:sldMasterChg>
      <pc:sldMasterChg chg="add del addSldLayout delSldLayout modSldLayout">
        <pc:chgData name="Nerio Lopez (2517195)" userId="S::2517195@student.uwtsd.ac.uk::d8a747dc-abfb-4ab1-8ee9-5420963c2867" providerId="AD" clId="Web-{4801E445-58E4-9F1C-C34A-5E0BCED9D000}" dt="2026-08-09T19:29:22.271" v="5"/>
        <pc:sldMasterMkLst>
          <pc:docMk/>
          <pc:sldMasterMk cId="4292249629" sldId="2147484263"/>
        </pc:sldMasterMkLst>
        <pc:sldLayoutChg chg="add del mod replId">
          <pc:chgData name="Nerio Lopez (2517195)" userId="S::2517195@student.uwtsd.ac.uk::d8a747dc-abfb-4ab1-8ee9-5420963c2867" providerId="AD" clId="Web-{4801E445-58E4-9F1C-C34A-5E0BCED9D000}" dt="2026-08-09T19:29:22.271" v="5"/>
          <pc:sldLayoutMkLst>
            <pc:docMk/>
            <pc:sldMasterMk cId="4292249629" sldId="2147484263"/>
            <pc:sldLayoutMk cId="1672573261" sldId="2147484264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29:22.271" v="5"/>
          <pc:sldLayoutMkLst>
            <pc:docMk/>
            <pc:sldMasterMk cId="4292249629" sldId="2147484263"/>
            <pc:sldLayoutMk cId="3435796716" sldId="2147484265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29:22.271" v="5"/>
          <pc:sldLayoutMkLst>
            <pc:docMk/>
            <pc:sldMasterMk cId="4292249629" sldId="2147484263"/>
            <pc:sldLayoutMk cId="2954485993" sldId="2147484266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29:22.271" v="5"/>
          <pc:sldLayoutMkLst>
            <pc:docMk/>
            <pc:sldMasterMk cId="4292249629" sldId="2147484263"/>
            <pc:sldLayoutMk cId="2405529503" sldId="2147484267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29:22.271" v="5"/>
          <pc:sldLayoutMkLst>
            <pc:docMk/>
            <pc:sldMasterMk cId="4292249629" sldId="2147484263"/>
            <pc:sldLayoutMk cId="916558449" sldId="2147484268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29:22.271" v="5"/>
          <pc:sldLayoutMkLst>
            <pc:docMk/>
            <pc:sldMasterMk cId="4292249629" sldId="2147484263"/>
            <pc:sldLayoutMk cId="2178755248" sldId="2147484269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29:22.271" v="5"/>
          <pc:sldLayoutMkLst>
            <pc:docMk/>
            <pc:sldMasterMk cId="4292249629" sldId="2147484263"/>
            <pc:sldLayoutMk cId="3719171679" sldId="2147484270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29:22.271" v="5"/>
          <pc:sldLayoutMkLst>
            <pc:docMk/>
            <pc:sldMasterMk cId="4292249629" sldId="2147484263"/>
            <pc:sldLayoutMk cId="3051027959" sldId="2147484271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29:22.271" v="5"/>
          <pc:sldLayoutMkLst>
            <pc:docMk/>
            <pc:sldMasterMk cId="4292249629" sldId="2147484263"/>
            <pc:sldLayoutMk cId="3646065569" sldId="2147484272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29:22.271" v="5"/>
          <pc:sldLayoutMkLst>
            <pc:docMk/>
            <pc:sldMasterMk cId="4292249629" sldId="2147484263"/>
            <pc:sldLayoutMk cId="1808659644" sldId="2147484273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29:22.271" v="5"/>
          <pc:sldLayoutMkLst>
            <pc:docMk/>
            <pc:sldMasterMk cId="4292249629" sldId="2147484263"/>
            <pc:sldLayoutMk cId="3121841371" sldId="2147484274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29:22.271" v="5"/>
          <pc:sldLayoutMkLst>
            <pc:docMk/>
            <pc:sldMasterMk cId="4292249629" sldId="2147484263"/>
            <pc:sldLayoutMk cId="3394520669" sldId="2147484275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29:22.271" v="5"/>
          <pc:sldLayoutMkLst>
            <pc:docMk/>
            <pc:sldMasterMk cId="4292249629" sldId="2147484263"/>
            <pc:sldLayoutMk cId="3507252170" sldId="2147484276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29:22.271" v="5"/>
          <pc:sldLayoutMkLst>
            <pc:docMk/>
            <pc:sldMasterMk cId="4292249629" sldId="2147484263"/>
            <pc:sldLayoutMk cId="1085833859" sldId="2147484277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29:22.271" v="5"/>
          <pc:sldLayoutMkLst>
            <pc:docMk/>
            <pc:sldMasterMk cId="4292249629" sldId="2147484263"/>
            <pc:sldLayoutMk cId="1965595391" sldId="2147484278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29:22.271" v="5"/>
          <pc:sldLayoutMkLst>
            <pc:docMk/>
            <pc:sldMasterMk cId="4292249629" sldId="2147484263"/>
            <pc:sldLayoutMk cId="2366374733" sldId="2147484279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29:22.271" v="5"/>
          <pc:sldLayoutMkLst>
            <pc:docMk/>
            <pc:sldMasterMk cId="4292249629" sldId="2147484263"/>
            <pc:sldLayoutMk cId="2000613008" sldId="2147484280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29:22.271" v="5"/>
          <pc:sldLayoutMkLst>
            <pc:docMk/>
            <pc:sldMasterMk cId="4292249629" sldId="2147484263"/>
            <pc:sldLayoutMk cId="2940898691" sldId="2147484281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29:22.271" v="5"/>
          <pc:sldLayoutMkLst>
            <pc:docMk/>
            <pc:sldMasterMk cId="4292249629" sldId="2147484263"/>
            <pc:sldLayoutMk cId="2250255048" sldId="2147484282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29:22.271" v="5"/>
          <pc:sldLayoutMkLst>
            <pc:docMk/>
            <pc:sldMasterMk cId="4292249629" sldId="2147484263"/>
            <pc:sldLayoutMk cId="3618076302" sldId="2147484283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29:22.271" v="5"/>
          <pc:sldLayoutMkLst>
            <pc:docMk/>
            <pc:sldMasterMk cId="4292249629" sldId="2147484263"/>
            <pc:sldLayoutMk cId="3974316553" sldId="2147484284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29:22.271" v="5"/>
          <pc:sldLayoutMkLst>
            <pc:docMk/>
            <pc:sldMasterMk cId="4292249629" sldId="2147484263"/>
            <pc:sldLayoutMk cId="2455650355" sldId="2147484285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29:22.271" v="5"/>
          <pc:sldLayoutMkLst>
            <pc:docMk/>
            <pc:sldMasterMk cId="4292249629" sldId="2147484263"/>
            <pc:sldLayoutMk cId="1280327612" sldId="2147484286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29:22.271" v="5"/>
          <pc:sldLayoutMkLst>
            <pc:docMk/>
            <pc:sldMasterMk cId="4292249629" sldId="2147484263"/>
            <pc:sldLayoutMk cId="863142323" sldId="2147484287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29:22.271" v="5"/>
          <pc:sldLayoutMkLst>
            <pc:docMk/>
            <pc:sldMasterMk cId="4292249629" sldId="2147484263"/>
            <pc:sldLayoutMk cId="594231629" sldId="2147484288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29:22.271" v="5"/>
          <pc:sldLayoutMkLst>
            <pc:docMk/>
            <pc:sldMasterMk cId="4292249629" sldId="2147484263"/>
            <pc:sldLayoutMk cId="1513758604" sldId="2147484289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29:22.271" v="5"/>
          <pc:sldLayoutMkLst>
            <pc:docMk/>
            <pc:sldMasterMk cId="4292249629" sldId="2147484263"/>
            <pc:sldLayoutMk cId="697665560" sldId="2147484290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29:22.271" v="5"/>
          <pc:sldLayoutMkLst>
            <pc:docMk/>
            <pc:sldMasterMk cId="4292249629" sldId="2147484263"/>
            <pc:sldLayoutMk cId="551481605" sldId="2147484291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29:22.271" v="5"/>
          <pc:sldLayoutMkLst>
            <pc:docMk/>
            <pc:sldMasterMk cId="4292249629" sldId="2147484263"/>
            <pc:sldLayoutMk cId="3244061162" sldId="2147484292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29:22.271" v="5"/>
          <pc:sldLayoutMkLst>
            <pc:docMk/>
            <pc:sldMasterMk cId="4292249629" sldId="2147484263"/>
            <pc:sldLayoutMk cId="135168966" sldId="2147484293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29:22.271" v="5"/>
          <pc:sldLayoutMkLst>
            <pc:docMk/>
            <pc:sldMasterMk cId="4292249629" sldId="2147484263"/>
            <pc:sldLayoutMk cId="2298740188" sldId="2147484294"/>
          </pc:sldLayoutMkLst>
        </pc:sldLayoutChg>
      </pc:sldMasterChg>
      <pc:sldMasterChg chg="add del addSldLayout delSldLayout modSldLayout">
        <pc:chgData name="Nerio Lopez (2517195)" userId="S::2517195@student.uwtsd.ac.uk::d8a747dc-abfb-4ab1-8ee9-5420963c2867" providerId="AD" clId="Web-{4801E445-58E4-9F1C-C34A-5E0BCED9D000}" dt="2026-08-09T19:42:57.542" v="74"/>
        <pc:sldMasterMkLst>
          <pc:docMk/>
          <pc:sldMasterMk cId="3960411210" sldId="2147484295"/>
        </pc:sldMasterMkLst>
        <pc:sldLayoutChg chg="add del mod replId">
          <pc:chgData name="Nerio Lopez (2517195)" userId="S::2517195@student.uwtsd.ac.uk::d8a747dc-abfb-4ab1-8ee9-5420963c2867" providerId="AD" clId="Web-{4801E445-58E4-9F1C-C34A-5E0BCED9D000}" dt="2026-08-09T19:42:57.542" v="74"/>
          <pc:sldLayoutMkLst>
            <pc:docMk/>
            <pc:sldMasterMk cId="3960411210" sldId="2147484295"/>
            <pc:sldLayoutMk cId="4177523677" sldId="2147484296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2:57.542" v="74"/>
          <pc:sldLayoutMkLst>
            <pc:docMk/>
            <pc:sldMasterMk cId="3960411210" sldId="2147484295"/>
            <pc:sldLayoutMk cId="139890739" sldId="2147484297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2:57.542" v="74"/>
          <pc:sldLayoutMkLst>
            <pc:docMk/>
            <pc:sldMasterMk cId="3960411210" sldId="2147484295"/>
            <pc:sldLayoutMk cId="2666637700" sldId="2147484298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2:57.542" v="74"/>
          <pc:sldLayoutMkLst>
            <pc:docMk/>
            <pc:sldMasterMk cId="3960411210" sldId="2147484295"/>
            <pc:sldLayoutMk cId="4207951037" sldId="2147484299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2:57.542" v="74"/>
          <pc:sldLayoutMkLst>
            <pc:docMk/>
            <pc:sldMasterMk cId="3960411210" sldId="2147484295"/>
            <pc:sldLayoutMk cId="2409519470" sldId="2147484300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2:57.542" v="74"/>
          <pc:sldLayoutMkLst>
            <pc:docMk/>
            <pc:sldMasterMk cId="3960411210" sldId="2147484295"/>
            <pc:sldLayoutMk cId="74423463" sldId="2147484301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2:57.542" v="74"/>
          <pc:sldLayoutMkLst>
            <pc:docMk/>
            <pc:sldMasterMk cId="3960411210" sldId="2147484295"/>
            <pc:sldLayoutMk cId="2263796395" sldId="2147484302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2:57.542" v="74"/>
          <pc:sldLayoutMkLst>
            <pc:docMk/>
            <pc:sldMasterMk cId="3960411210" sldId="2147484295"/>
            <pc:sldLayoutMk cId="3407030748" sldId="2147484303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2:57.542" v="74"/>
          <pc:sldLayoutMkLst>
            <pc:docMk/>
            <pc:sldMasterMk cId="3960411210" sldId="2147484295"/>
            <pc:sldLayoutMk cId="2564078462" sldId="2147484304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2:57.542" v="74"/>
          <pc:sldLayoutMkLst>
            <pc:docMk/>
            <pc:sldMasterMk cId="3960411210" sldId="2147484295"/>
            <pc:sldLayoutMk cId="3040151188" sldId="2147484305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2:57.542" v="74"/>
          <pc:sldLayoutMkLst>
            <pc:docMk/>
            <pc:sldMasterMk cId="3960411210" sldId="2147484295"/>
            <pc:sldLayoutMk cId="3908523950" sldId="2147484306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2:57.542" v="74"/>
          <pc:sldLayoutMkLst>
            <pc:docMk/>
            <pc:sldMasterMk cId="3960411210" sldId="2147484295"/>
            <pc:sldLayoutMk cId="756781085" sldId="2147484307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2:57.542" v="74"/>
          <pc:sldLayoutMkLst>
            <pc:docMk/>
            <pc:sldMasterMk cId="3960411210" sldId="2147484295"/>
            <pc:sldLayoutMk cId="2787229289" sldId="2147484308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2:57.542" v="74"/>
          <pc:sldLayoutMkLst>
            <pc:docMk/>
            <pc:sldMasterMk cId="3960411210" sldId="2147484295"/>
            <pc:sldLayoutMk cId="2113769881" sldId="2147484309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2:57.542" v="74"/>
          <pc:sldLayoutMkLst>
            <pc:docMk/>
            <pc:sldMasterMk cId="3960411210" sldId="2147484295"/>
            <pc:sldLayoutMk cId="3978512156" sldId="2147484310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2:57.542" v="74"/>
          <pc:sldLayoutMkLst>
            <pc:docMk/>
            <pc:sldMasterMk cId="3960411210" sldId="2147484295"/>
            <pc:sldLayoutMk cId="2716708120" sldId="2147484311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2:57.542" v="74"/>
          <pc:sldLayoutMkLst>
            <pc:docMk/>
            <pc:sldMasterMk cId="3960411210" sldId="2147484295"/>
            <pc:sldLayoutMk cId="3020149455" sldId="2147484312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2:57.542" v="74"/>
          <pc:sldLayoutMkLst>
            <pc:docMk/>
            <pc:sldMasterMk cId="3960411210" sldId="2147484295"/>
            <pc:sldLayoutMk cId="3134135470" sldId="2147484313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2:57.542" v="74"/>
          <pc:sldLayoutMkLst>
            <pc:docMk/>
            <pc:sldMasterMk cId="3960411210" sldId="2147484295"/>
            <pc:sldLayoutMk cId="2103882761" sldId="2147484314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2:57.542" v="74"/>
          <pc:sldLayoutMkLst>
            <pc:docMk/>
            <pc:sldMasterMk cId="3960411210" sldId="2147484295"/>
            <pc:sldLayoutMk cId="1168362456" sldId="2147484315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2:57.542" v="74"/>
          <pc:sldLayoutMkLst>
            <pc:docMk/>
            <pc:sldMasterMk cId="3960411210" sldId="2147484295"/>
            <pc:sldLayoutMk cId="2496297220" sldId="2147484316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2:57.542" v="74"/>
          <pc:sldLayoutMkLst>
            <pc:docMk/>
            <pc:sldMasterMk cId="3960411210" sldId="2147484295"/>
            <pc:sldLayoutMk cId="750520568" sldId="2147484317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2:57.542" v="74"/>
          <pc:sldLayoutMkLst>
            <pc:docMk/>
            <pc:sldMasterMk cId="3960411210" sldId="2147484295"/>
            <pc:sldLayoutMk cId="1747990525" sldId="2147484318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2:57.542" v="74"/>
          <pc:sldLayoutMkLst>
            <pc:docMk/>
            <pc:sldMasterMk cId="3960411210" sldId="2147484295"/>
            <pc:sldLayoutMk cId="1293605218" sldId="2147484319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2:57.542" v="74"/>
          <pc:sldLayoutMkLst>
            <pc:docMk/>
            <pc:sldMasterMk cId="3960411210" sldId="2147484295"/>
            <pc:sldLayoutMk cId="3785549072" sldId="2147484320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2:57.542" v="74"/>
          <pc:sldLayoutMkLst>
            <pc:docMk/>
            <pc:sldMasterMk cId="3960411210" sldId="2147484295"/>
            <pc:sldLayoutMk cId="458966026" sldId="2147484321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2:57.542" v="74"/>
          <pc:sldLayoutMkLst>
            <pc:docMk/>
            <pc:sldMasterMk cId="3960411210" sldId="2147484295"/>
            <pc:sldLayoutMk cId="3191955111" sldId="2147484322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2:57.542" v="74"/>
          <pc:sldLayoutMkLst>
            <pc:docMk/>
            <pc:sldMasterMk cId="3960411210" sldId="2147484295"/>
            <pc:sldLayoutMk cId="303782309" sldId="2147484323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2:57.542" v="74"/>
          <pc:sldLayoutMkLst>
            <pc:docMk/>
            <pc:sldMasterMk cId="3960411210" sldId="2147484295"/>
            <pc:sldLayoutMk cId="2954000014" sldId="2147484324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2:57.542" v="74"/>
          <pc:sldLayoutMkLst>
            <pc:docMk/>
            <pc:sldMasterMk cId="3960411210" sldId="2147484295"/>
            <pc:sldLayoutMk cId="3946461233" sldId="2147484325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2:57.542" v="74"/>
          <pc:sldLayoutMkLst>
            <pc:docMk/>
            <pc:sldMasterMk cId="3960411210" sldId="2147484295"/>
            <pc:sldLayoutMk cId="1676573674" sldId="2147484326"/>
          </pc:sldLayoutMkLst>
        </pc:sldLayoutChg>
      </pc:sldMasterChg>
      <pc:sldMasterChg chg="add del addSldLayout delSldLayout modSldLayout">
        <pc:chgData name="Nerio Lopez (2517195)" userId="S::2517195@student.uwtsd.ac.uk::d8a747dc-abfb-4ab1-8ee9-5420963c2867" providerId="AD" clId="Web-{4801E445-58E4-9F1C-C34A-5E0BCED9D000}" dt="2026-08-09T19:42:59.886" v="75"/>
        <pc:sldMasterMkLst>
          <pc:docMk/>
          <pc:sldMasterMk cId="4148682917" sldId="2147484327"/>
        </pc:sldMasterMkLst>
        <pc:sldLayoutChg chg="add del mod replId">
          <pc:chgData name="Nerio Lopez (2517195)" userId="S::2517195@student.uwtsd.ac.uk::d8a747dc-abfb-4ab1-8ee9-5420963c2867" providerId="AD" clId="Web-{4801E445-58E4-9F1C-C34A-5E0BCED9D000}" dt="2026-08-09T19:42:59.886" v="75"/>
          <pc:sldLayoutMkLst>
            <pc:docMk/>
            <pc:sldMasterMk cId="4148682917" sldId="2147484327"/>
            <pc:sldLayoutMk cId="1252497564" sldId="2147484328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2:59.886" v="75"/>
          <pc:sldLayoutMkLst>
            <pc:docMk/>
            <pc:sldMasterMk cId="4148682917" sldId="2147484327"/>
            <pc:sldLayoutMk cId="2158992355" sldId="2147484329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2:59.886" v="75"/>
          <pc:sldLayoutMkLst>
            <pc:docMk/>
            <pc:sldMasterMk cId="4148682917" sldId="2147484327"/>
            <pc:sldLayoutMk cId="1370853075" sldId="2147484330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2:59.886" v="75"/>
          <pc:sldLayoutMkLst>
            <pc:docMk/>
            <pc:sldMasterMk cId="4148682917" sldId="2147484327"/>
            <pc:sldLayoutMk cId="2231183284" sldId="2147484331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2:59.886" v="75"/>
          <pc:sldLayoutMkLst>
            <pc:docMk/>
            <pc:sldMasterMk cId="4148682917" sldId="2147484327"/>
            <pc:sldLayoutMk cId="3462548708" sldId="2147484332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2:59.886" v="75"/>
          <pc:sldLayoutMkLst>
            <pc:docMk/>
            <pc:sldMasterMk cId="4148682917" sldId="2147484327"/>
            <pc:sldLayoutMk cId="1413088706" sldId="2147484333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2:59.886" v="75"/>
          <pc:sldLayoutMkLst>
            <pc:docMk/>
            <pc:sldMasterMk cId="4148682917" sldId="2147484327"/>
            <pc:sldLayoutMk cId="301267102" sldId="2147484334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2:59.886" v="75"/>
          <pc:sldLayoutMkLst>
            <pc:docMk/>
            <pc:sldMasterMk cId="4148682917" sldId="2147484327"/>
            <pc:sldLayoutMk cId="1967294566" sldId="2147484335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2:59.886" v="75"/>
          <pc:sldLayoutMkLst>
            <pc:docMk/>
            <pc:sldMasterMk cId="4148682917" sldId="2147484327"/>
            <pc:sldLayoutMk cId="314278193" sldId="2147484336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2:59.886" v="75"/>
          <pc:sldLayoutMkLst>
            <pc:docMk/>
            <pc:sldMasterMk cId="4148682917" sldId="2147484327"/>
            <pc:sldLayoutMk cId="1870316602" sldId="2147484337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2:59.886" v="75"/>
          <pc:sldLayoutMkLst>
            <pc:docMk/>
            <pc:sldMasterMk cId="4148682917" sldId="2147484327"/>
            <pc:sldLayoutMk cId="1283980385" sldId="2147484338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2:59.886" v="75"/>
          <pc:sldLayoutMkLst>
            <pc:docMk/>
            <pc:sldMasterMk cId="4148682917" sldId="2147484327"/>
            <pc:sldLayoutMk cId="3853839149" sldId="2147484339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2:59.886" v="75"/>
          <pc:sldLayoutMkLst>
            <pc:docMk/>
            <pc:sldMasterMk cId="4148682917" sldId="2147484327"/>
            <pc:sldLayoutMk cId="898454937" sldId="2147484340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2:59.886" v="75"/>
          <pc:sldLayoutMkLst>
            <pc:docMk/>
            <pc:sldMasterMk cId="4148682917" sldId="2147484327"/>
            <pc:sldLayoutMk cId="1676063158" sldId="2147484341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2:59.886" v="75"/>
          <pc:sldLayoutMkLst>
            <pc:docMk/>
            <pc:sldMasterMk cId="4148682917" sldId="2147484327"/>
            <pc:sldLayoutMk cId="1840973650" sldId="2147484342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2:59.886" v="75"/>
          <pc:sldLayoutMkLst>
            <pc:docMk/>
            <pc:sldMasterMk cId="4148682917" sldId="2147484327"/>
            <pc:sldLayoutMk cId="405342256" sldId="2147484343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2:59.886" v="75"/>
          <pc:sldLayoutMkLst>
            <pc:docMk/>
            <pc:sldMasterMk cId="4148682917" sldId="2147484327"/>
            <pc:sldLayoutMk cId="1295506735" sldId="2147484344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2:59.886" v="75"/>
          <pc:sldLayoutMkLst>
            <pc:docMk/>
            <pc:sldMasterMk cId="4148682917" sldId="2147484327"/>
            <pc:sldLayoutMk cId="1542942868" sldId="2147484345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2:59.886" v="75"/>
          <pc:sldLayoutMkLst>
            <pc:docMk/>
            <pc:sldMasterMk cId="4148682917" sldId="2147484327"/>
            <pc:sldLayoutMk cId="2201702243" sldId="2147484346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2:59.886" v="75"/>
          <pc:sldLayoutMkLst>
            <pc:docMk/>
            <pc:sldMasterMk cId="4148682917" sldId="2147484327"/>
            <pc:sldLayoutMk cId="1862709434" sldId="2147484347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2:59.886" v="75"/>
          <pc:sldLayoutMkLst>
            <pc:docMk/>
            <pc:sldMasterMk cId="4148682917" sldId="2147484327"/>
            <pc:sldLayoutMk cId="3354742632" sldId="2147484348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2:59.886" v="75"/>
          <pc:sldLayoutMkLst>
            <pc:docMk/>
            <pc:sldMasterMk cId="4148682917" sldId="2147484327"/>
            <pc:sldLayoutMk cId="1468254745" sldId="2147484349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2:59.886" v="75"/>
          <pc:sldLayoutMkLst>
            <pc:docMk/>
            <pc:sldMasterMk cId="4148682917" sldId="2147484327"/>
            <pc:sldLayoutMk cId="2835934016" sldId="2147484350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2:59.886" v="75"/>
          <pc:sldLayoutMkLst>
            <pc:docMk/>
            <pc:sldMasterMk cId="4148682917" sldId="2147484327"/>
            <pc:sldLayoutMk cId="2727928798" sldId="2147484351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2:59.886" v="75"/>
          <pc:sldLayoutMkLst>
            <pc:docMk/>
            <pc:sldMasterMk cId="4148682917" sldId="2147484327"/>
            <pc:sldLayoutMk cId="525164036" sldId="2147484352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2:59.886" v="75"/>
          <pc:sldLayoutMkLst>
            <pc:docMk/>
            <pc:sldMasterMk cId="4148682917" sldId="2147484327"/>
            <pc:sldLayoutMk cId="1189721478" sldId="2147484353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2:59.886" v="75"/>
          <pc:sldLayoutMkLst>
            <pc:docMk/>
            <pc:sldMasterMk cId="4148682917" sldId="2147484327"/>
            <pc:sldLayoutMk cId="1305212851" sldId="2147484354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2:59.886" v="75"/>
          <pc:sldLayoutMkLst>
            <pc:docMk/>
            <pc:sldMasterMk cId="4148682917" sldId="2147484327"/>
            <pc:sldLayoutMk cId="17784994" sldId="2147484355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2:59.886" v="75"/>
          <pc:sldLayoutMkLst>
            <pc:docMk/>
            <pc:sldMasterMk cId="4148682917" sldId="2147484327"/>
            <pc:sldLayoutMk cId="3989428806" sldId="2147484356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2:59.886" v="75"/>
          <pc:sldLayoutMkLst>
            <pc:docMk/>
            <pc:sldMasterMk cId="4148682917" sldId="2147484327"/>
            <pc:sldLayoutMk cId="702323401" sldId="2147484357"/>
          </pc:sldLayoutMkLst>
        </pc:sldLayoutChg>
      </pc:sldMasterChg>
      <pc:sldMasterChg chg="add del addSldLayout delSldLayout modSldLayout">
        <pc:chgData name="Nerio Lopez (2517195)" userId="S::2517195@student.uwtsd.ac.uk::d8a747dc-abfb-4ab1-8ee9-5420963c2867" providerId="AD" clId="Web-{4801E445-58E4-9F1C-C34A-5E0BCED9D000}" dt="2026-08-09T19:43:02.996" v="76"/>
        <pc:sldMasterMkLst>
          <pc:docMk/>
          <pc:sldMasterMk cId="733073582" sldId="2147484358"/>
        </pc:sldMasterMkLst>
        <pc:sldLayoutChg chg="add del mod replId">
          <pc:chgData name="Nerio Lopez (2517195)" userId="S::2517195@student.uwtsd.ac.uk::d8a747dc-abfb-4ab1-8ee9-5420963c2867" providerId="AD" clId="Web-{4801E445-58E4-9F1C-C34A-5E0BCED9D000}" dt="2026-08-09T19:43:02.996" v="76"/>
          <pc:sldLayoutMkLst>
            <pc:docMk/>
            <pc:sldMasterMk cId="733073582" sldId="2147484358"/>
            <pc:sldLayoutMk cId="1299001907" sldId="2147484359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02.996" v="76"/>
          <pc:sldLayoutMkLst>
            <pc:docMk/>
            <pc:sldMasterMk cId="733073582" sldId="2147484358"/>
            <pc:sldLayoutMk cId="1202894235" sldId="2147484360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02.996" v="76"/>
          <pc:sldLayoutMkLst>
            <pc:docMk/>
            <pc:sldMasterMk cId="733073582" sldId="2147484358"/>
            <pc:sldLayoutMk cId="2332114010" sldId="2147484361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02.996" v="76"/>
          <pc:sldLayoutMkLst>
            <pc:docMk/>
            <pc:sldMasterMk cId="733073582" sldId="2147484358"/>
            <pc:sldLayoutMk cId="2803230473" sldId="2147484362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02.996" v="76"/>
          <pc:sldLayoutMkLst>
            <pc:docMk/>
            <pc:sldMasterMk cId="733073582" sldId="2147484358"/>
            <pc:sldLayoutMk cId="2741505880" sldId="2147484363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02.996" v="76"/>
          <pc:sldLayoutMkLst>
            <pc:docMk/>
            <pc:sldMasterMk cId="733073582" sldId="2147484358"/>
            <pc:sldLayoutMk cId="2826853426" sldId="2147484364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02.996" v="76"/>
          <pc:sldLayoutMkLst>
            <pc:docMk/>
            <pc:sldMasterMk cId="733073582" sldId="2147484358"/>
            <pc:sldLayoutMk cId="840786882" sldId="2147484365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02.996" v="76"/>
          <pc:sldLayoutMkLst>
            <pc:docMk/>
            <pc:sldMasterMk cId="733073582" sldId="2147484358"/>
            <pc:sldLayoutMk cId="4029452620" sldId="2147484366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02.996" v="76"/>
          <pc:sldLayoutMkLst>
            <pc:docMk/>
            <pc:sldMasterMk cId="733073582" sldId="2147484358"/>
            <pc:sldLayoutMk cId="2317258336" sldId="2147484367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02.996" v="76"/>
          <pc:sldLayoutMkLst>
            <pc:docMk/>
            <pc:sldMasterMk cId="733073582" sldId="2147484358"/>
            <pc:sldLayoutMk cId="1189341841" sldId="2147484368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02.996" v="76"/>
          <pc:sldLayoutMkLst>
            <pc:docMk/>
            <pc:sldMasterMk cId="733073582" sldId="2147484358"/>
            <pc:sldLayoutMk cId="695669725" sldId="2147484369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02.996" v="76"/>
          <pc:sldLayoutMkLst>
            <pc:docMk/>
            <pc:sldMasterMk cId="733073582" sldId="2147484358"/>
            <pc:sldLayoutMk cId="4263425175" sldId="2147484370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02.996" v="76"/>
          <pc:sldLayoutMkLst>
            <pc:docMk/>
            <pc:sldMasterMk cId="733073582" sldId="2147484358"/>
            <pc:sldLayoutMk cId="1593780582" sldId="2147484371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02.996" v="76"/>
          <pc:sldLayoutMkLst>
            <pc:docMk/>
            <pc:sldMasterMk cId="733073582" sldId="2147484358"/>
            <pc:sldLayoutMk cId="3899778370" sldId="2147484372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02.996" v="76"/>
          <pc:sldLayoutMkLst>
            <pc:docMk/>
            <pc:sldMasterMk cId="733073582" sldId="2147484358"/>
            <pc:sldLayoutMk cId="2309605588" sldId="2147484373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02.996" v="76"/>
          <pc:sldLayoutMkLst>
            <pc:docMk/>
            <pc:sldMasterMk cId="733073582" sldId="2147484358"/>
            <pc:sldLayoutMk cId="834095595" sldId="2147484374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02.996" v="76"/>
          <pc:sldLayoutMkLst>
            <pc:docMk/>
            <pc:sldMasterMk cId="733073582" sldId="2147484358"/>
            <pc:sldLayoutMk cId="2560853150" sldId="2147484375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02.996" v="76"/>
          <pc:sldLayoutMkLst>
            <pc:docMk/>
            <pc:sldMasterMk cId="733073582" sldId="2147484358"/>
            <pc:sldLayoutMk cId="2082119759" sldId="2147484376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02.996" v="76"/>
          <pc:sldLayoutMkLst>
            <pc:docMk/>
            <pc:sldMasterMk cId="733073582" sldId="2147484358"/>
            <pc:sldLayoutMk cId="3206857568" sldId="2147484377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02.996" v="76"/>
          <pc:sldLayoutMkLst>
            <pc:docMk/>
            <pc:sldMasterMk cId="733073582" sldId="2147484358"/>
            <pc:sldLayoutMk cId="82930217" sldId="2147484378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02.996" v="76"/>
          <pc:sldLayoutMkLst>
            <pc:docMk/>
            <pc:sldMasterMk cId="733073582" sldId="2147484358"/>
            <pc:sldLayoutMk cId="2614531653" sldId="2147484379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02.996" v="76"/>
          <pc:sldLayoutMkLst>
            <pc:docMk/>
            <pc:sldMasterMk cId="733073582" sldId="2147484358"/>
            <pc:sldLayoutMk cId="2966233398" sldId="2147484380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02.996" v="76"/>
          <pc:sldLayoutMkLst>
            <pc:docMk/>
            <pc:sldMasterMk cId="733073582" sldId="2147484358"/>
            <pc:sldLayoutMk cId="63228319" sldId="2147484381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02.996" v="76"/>
          <pc:sldLayoutMkLst>
            <pc:docMk/>
            <pc:sldMasterMk cId="733073582" sldId="2147484358"/>
            <pc:sldLayoutMk cId="3153159405" sldId="2147484382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02.996" v="76"/>
          <pc:sldLayoutMkLst>
            <pc:docMk/>
            <pc:sldMasterMk cId="733073582" sldId="2147484358"/>
            <pc:sldLayoutMk cId="3615759863" sldId="2147484383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02.996" v="76"/>
          <pc:sldLayoutMkLst>
            <pc:docMk/>
            <pc:sldMasterMk cId="733073582" sldId="2147484358"/>
            <pc:sldLayoutMk cId="4129644650" sldId="2147484384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02.996" v="76"/>
          <pc:sldLayoutMkLst>
            <pc:docMk/>
            <pc:sldMasterMk cId="733073582" sldId="2147484358"/>
            <pc:sldLayoutMk cId="4142326147" sldId="2147484385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02.996" v="76"/>
          <pc:sldLayoutMkLst>
            <pc:docMk/>
            <pc:sldMasterMk cId="733073582" sldId="2147484358"/>
            <pc:sldLayoutMk cId="4275979462" sldId="2147484386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02.996" v="76"/>
          <pc:sldLayoutMkLst>
            <pc:docMk/>
            <pc:sldMasterMk cId="733073582" sldId="2147484358"/>
            <pc:sldLayoutMk cId="2006064965" sldId="2147484387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02.996" v="76"/>
          <pc:sldLayoutMkLst>
            <pc:docMk/>
            <pc:sldMasterMk cId="733073582" sldId="2147484358"/>
            <pc:sldLayoutMk cId="3392141292" sldId="2147484388"/>
          </pc:sldLayoutMkLst>
        </pc:sldLayoutChg>
      </pc:sldMasterChg>
      <pc:sldMasterChg chg="add del addSldLayout delSldLayout modSldLayout">
        <pc:chgData name="Nerio Lopez (2517195)" userId="S::2517195@student.uwtsd.ac.uk::d8a747dc-abfb-4ab1-8ee9-5420963c2867" providerId="AD" clId="Web-{4801E445-58E4-9F1C-C34A-5E0BCED9D000}" dt="2026-08-09T19:43:07.340" v="77"/>
        <pc:sldMasterMkLst>
          <pc:docMk/>
          <pc:sldMasterMk cId="3303865448" sldId="2147484389"/>
        </pc:sldMasterMkLst>
        <pc:sldLayoutChg chg="add del mod replId">
          <pc:chgData name="Nerio Lopez (2517195)" userId="S::2517195@student.uwtsd.ac.uk::d8a747dc-abfb-4ab1-8ee9-5420963c2867" providerId="AD" clId="Web-{4801E445-58E4-9F1C-C34A-5E0BCED9D000}" dt="2026-08-09T19:43:07.340" v="77"/>
          <pc:sldLayoutMkLst>
            <pc:docMk/>
            <pc:sldMasterMk cId="3303865448" sldId="2147484389"/>
            <pc:sldLayoutMk cId="1215387679" sldId="2147484390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07.340" v="77"/>
          <pc:sldLayoutMkLst>
            <pc:docMk/>
            <pc:sldMasterMk cId="3303865448" sldId="2147484389"/>
            <pc:sldLayoutMk cId="2734128412" sldId="2147484391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07.340" v="77"/>
          <pc:sldLayoutMkLst>
            <pc:docMk/>
            <pc:sldMasterMk cId="3303865448" sldId="2147484389"/>
            <pc:sldLayoutMk cId="501509103" sldId="2147484392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07.340" v="77"/>
          <pc:sldLayoutMkLst>
            <pc:docMk/>
            <pc:sldMasterMk cId="3303865448" sldId="2147484389"/>
            <pc:sldLayoutMk cId="2511109013" sldId="2147484393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07.340" v="77"/>
          <pc:sldLayoutMkLst>
            <pc:docMk/>
            <pc:sldMasterMk cId="3303865448" sldId="2147484389"/>
            <pc:sldLayoutMk cId="1195499900" sldId="2147484394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07.340" v="77"/>
          <pc:sldLayoutMkLst>
            <pc:docMk/>
            <pc:sldMasterMk cId="3303865448" sldId="2147484389"/>
            <pc:sldLayoutMk cId="3119668994" sldId="2147484395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07.340" v="77"/>
          <pc:sldLayoutMkLst>
            <pc:docMk/>
            <pc:sldMasterMk cId="3303865448" sldId="2147484389"/>
            <pc:sldLayoutMk cId="1846752657" sldId="2147484396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07.340" v="77"/>
          <pc:sldLayoutMkLst>
            <pc:docMk/>
            <pc:sldMasterMk cId="3303865448" sldId="2147484389"/>
            <pc:sldLayoutMk cId="2846876420" sldId="2147484397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07.340" v="77"/>
          <pc:sldLayoutMkLst>
            <pc:docMk/>
            <pc:sldMasterMk cId="3303865448" sldId="2147484389"/>
            <pc:sldLayoutMk cId="2081695176" sldId="2147484398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07.340" v="77"/>
          <pc:sldLayoutMkLst>
            <pc:docMk/>
            <pc:sldMasterMk cId="3303865448" sldId="2147484389"/>
            <pc:sldLayoutMk cId="687940171" sldId="2147484399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07.340" v="77"/>
          <pc:sldLayoutMkLst>
            <pc:docMk/>
            <pc:sldMasterMk cId="3303865448" sldId="2147484389"/>
            <pc:sldLayoutMk cId="970748482" sldId="2147484400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07.340" v="77"/>
          <pc:sldLayoutMkLst>
            <pc:docMk/>
            <pc:sldMasterMk cId="3303865448" sldId="2147484389"/>
            <pc:sldLayoutMk cId="589715709" sldId="2147484401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07.340" v="77"/>
          <pc:sldLayoutMkLst>
            <pc:docMk/>
            <pc:sldMasterMk cId="3303865448" sldId="2147484389"/>
            <pc:sldLayoutMk cId="1815827113" sldId="2147484402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07.340" v="77"/>
          <pc:sldLayoutMkLst>
            <pc:docMk/>
            <pc:sldMasterMk cId="3303865448" sldId="2147484389"/>
            <pc:sldLayoutMk cId="364358221" sldId="2147484403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07.340" v="77"/>
          <pc:sldLayoutMkLst>
            <pc:docMk/>
            <pc:sldMasterMk cId="3303865448" sldId="2147484389"/>
            <pc:sldLayoutMk cId="3035518397" sldId="2147484404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07.340" v="77"/>
          <pc:sldLayoutMkLst>
            <pc:docMk/>
            <pc:sldMasterMk cId="3303865448" sldId="2147484389"/>
            <pc:sldLayoutMk cId="4233263584" sldId="2147484405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07.340" v="77"/>
          <pc:sldLayoutMkLst>
            <pc:docMk/>
            <pc:sldMasterMk cId="3303865448" sldId="2147484389"/>
            <pc:sldLayoutMk cId="3241257279" sldId="2147484406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07.340" v="77"/>
          <pc:sldLayoutMkLst>
            <pc:docMk/>
            <pc:sldMasterMk cId="3303865448" sldId="2147484389"/>
            <pc:sldLayoutMk cId="772736454" sldId="2147484407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07.340" v="77"/>
          <pc:sldLayoutMkLst>
            <pc:docMk/>
            <pc:sldMasterMk cId="3303865448" sldId="2147484389"/>
            <pc:sldLayoutMk cId="406791037" sldId="2147484408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07.340" v="77"/>
          <pc:sldLayoutMkLst>
            <pc:docMk/>
            <pc:sldMasterMk cId="3303865448" sldId="2147484389"/>
            <pc:sldLayoutMk cId="2815005911" sldId="2147484409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07.340" v="77"/>
          <pc:sldLayoutMkLst>
            <pc:docMk/>
            <pc:sldMasterMk cId="3303865448" sldId="2147484389"/>
            <pc:sldLayoutMk cId="3974088415" sldId="2147484410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07.340" v="77"/>
          <pc:sldLayoutMkLst>
            <pc:docMk/>
            <pc:sldMasterMk cId="3303865448" sldId="2147484389"/>
            <pc:sldLayoutMk cId="4052300612" sldId="2147484411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07.340" v="77"/>
          <pc:sldLayoutMkLst>
            <pc:docMk/>
            <pc:sldMasterMk cId="3303865448" sldId="2147484389"/>
            <pc:sldLayoutMk cId="4040091079" sldId="2147484412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07.340" v="77"/>
          <pc:sldLayoutMkLst>
            <pc:docMk/>
            <pc:sldMasterMk cId="3303865448" sldId="2147484389"/>
            <pc:sldLayoutMk cId="1879985007" sldId="2147484413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07.340" v="77"/>
          <pc:sldLayoutMkLst>
            <pc:docMk/>
            <pc:sldMasterMk cId="3303865448" sldId="2147484389"/>
            <pc:sldLayoutMk cId="2132846185" sldId="2147484414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07.340" v="77"/>
          <pc:sldLayoutMkLst>
            <pc:docMk/>
            <pc:sldMasterMk cId="3303865448" sldId="2147484389"/>
            <pc:sldLayoutMk cId="396586028" sldId="2147484415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07.340" v="77"/>
          <pc:sldLayoutMkLst>
            <pc:docMk/>
            <pc:sldMasterMk cId="3303865448" sldId="2147484389"/>
            <pc:sldLayoutMk cId="1579017977" sldId="2147484416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07.340" v="77"/>
          <pc:sldLayoutMkLst>
            <pc:docMk/>
            <pc:sldMasterMk cId="3303865448" sldId="2147484389"/>
            <pc:sldLayoutMk cId="841257360" sldId="2147484417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07.340" v="77"/>
          <pc:sldLayoutMkLst>
            <pc:docMk/>
            <pc:sldMasterMk cId="3303865448" sldId="2147484389"/>
            <pc:sldLayoutMk cId="1095078230" sldId="2147484418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07.340" v="77"/>
          <pc:sldLayoutMkLst>
            <pc:docMk/>
            <pc:sldMasterMk cId="3303865448" sldId="2147484389"/>
            <pc:sldLayoutMk cId="4279419381" sldId="2147484419"/>
          </pc:sldLayoutMkLst>
        </pc:sldLayoutChg>
      </pc:sldMasterChg>
      <pc:sldMasterChg chg="add del addSldLayout delSldLayout modSldLayout">
        <pc:chgData name="Nerio Lopez (2517195)" userId="S::2517195@student.uwtsd.ac.uk::d8a747dc-abfb-4ab1-8ee9-5420963c2867" providerId="AD" clId="Web-{4801E445-58E4-9F1C-C34A-5E0BCED9D000}" dt="2026-08-09T19:43:11.652" v="78"/>
        <pc:sldMasterMkLst>
          <pc:docMk/>
          <pc:sldMasterMk cId="3444757005" sldId="2147484420"/>
        </pc:sldMasterMkLst>
        <pc:sldLayoutChg chg="add del mod replId">
          <pc:chgData name="Nerio Lopez (2517195)" userId="S::2517195@student.uwtsd.ac.uk::d8a747dc-abfb-4ab1-8ee9-5420963c2867" providerId="AD" clId="Web-{4801E445-58E4-9F1C-C34A-5E0BCED9D000}" dt="2026-08-09T19:43:11.652" v="78"/>
          <pc:sldLayoutMkLst>
            <pc:docMk/>
            <pc:sldMasterMk cId="3444757005" sldId="2147484420"/>
            <pc:sldLayoutMk cId="2561223025" sldId="2147484421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11.652" v="78"/>
          <pc:sldLayoutMkLst>
            <pc:docMk/>
            <pc:sldMasterMk cId="3444757005" sldId="2147484420"/>
            <pc:sldLayoutMk cId="668718815" sldId="2147484422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11.652" v="78"/>
          <pc:sldLayoutMkLst>
            <pc:docMk/>
            <pc:sldMasterMk cId="3444757005" sldId="2147484420"/>
            <pc:sldLayoutMk cId="3266758329" sldId="2147484423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11.652" v="78"/>
          <pc:sldLayoutMkLst>
            <pc:docMk/>
            <pc:sldMasterMk cId="3444757005" sldId="2147484420"/>
            <pc:sldLayoutMk cId="442942591" sldId="2147484424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11.652" v="78"/>
          <pc:sldLayoutMkLst>
            <pc:docMk/>
            <pc:sldMasterMk cId="3444757005" sldId="2147484420"/>
            <pc:sldLayoutMk cId="1611020719" sldId="2147484425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11.652" v="78"/>
          <pc:sldLayoutMkLst>
            <pc:docMk/>
            <pc:sldMasterMk cId="3444757005" sldId="2147484420"/>
            <pc:sldLayoutMk cId="1832515039" sldId="2147484426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11.652" v="78"/>
          <pc:sldLayoutMkLst>
            <pc:docMk/>
            <pc:sldMasterMk cId="3444757005" sldId="2147484420"/>
            <pc:sldLayoutMk cId="3200647442" sldId="2147484427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11.652" v="78"/>
          <pc:sldLayoutMkLst>
            <pc:docMk/>
            <pc:sldMasterMk cId="3444757005" sldId="2147484420"/>
            <pc:sldLayoutMk cId="2823513644" sldId="2147484428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11.652" v="78"/>
          <pc:sldLayoutMkLst>
            <pc:docMk/>
            <pc:sldMasterMk cId="3444757005" sldId="2147484420"/>
            <pc:sldLayoutMk cId="3676479627" sldId="2147484429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11.652" v="78"/>
          <pc:sldLayoutMkLst>
            <pc:docMk/>
            <pc:sldMasterMk cId="3444757005" sldId="2147484420"/>
            <pc:sldLayoutMk cId="3283005066" sldId="2147484430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11.652" v="78"/>
          <pc:sldLayoutMkLst>
            <pc:docMk/>
            <pc:sldMasterMk cId="3444757005" sldId="2147484420"/>
            <pc:sldLayoutMk cId="3932202748" sldId="2147484431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11.652" v="78"/>
          <pc:sldLayoutMkLst>
            <pc:docMk/>
            <pc:sldMasterMk cId="3444757005" sldId="2147484420"/>
            <pc:sldLayoutMk cId="4255987276" sldId="2147484432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11.652" v="78"/>
          <pc:sldLayoutMkLst>
            <pc:docMk/>
            <pc:sldMasterMk cId="3444757005" sldId="2147484420"/>
            <pc:sldLayoutMk cId="1092621560" sldId="2147484433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11.652" v="78"/>
          <pc:sldLayoutMkLst>
            <pc:docMk/>
            <pc:sldMasterMk cId="3444757005" sldId="2147484420"/>
            <pc:sldLayoutMk cId="3682631057" sldId="2147484434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11.652" v="78"/>
          <pc:sldLayoutMkLst>
            <pc:docMk/>
            <pc:sldMasterMk cId="3444757005" sldId="2147484420"/>
            <pc:sldLayoutMk cId="2229559284" sldId="2147484435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11.652" v="78"/>
          <pc:sldLayoutMkLst>
            <pc:docMk/>
            <pc:sldMasterMk cId="3444757005" sldId="2147484420"/>
            <pc:sldLayoutMk cId="246011101" sldId="2147484436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11.652" v="78"/>
          <pc:sldLayoutMkLst>
            <pc:docMk/>
            <pc:sldMasterMk cId="3444757005" sldId="2147484420"/>
            <pc:sldLayoutMk cId="462009053" sldId="2147484437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11.652" v="78"/>
          <pc:sldLayoutMkLst>
            <pc:docMk/>
            <pc:sldMasterMk cId="3444757005" sldId="2147484420"/>
            <pc:sldLayoutMk cId="2751586087" sldId="2147484438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11.652" v="78"/>
          <pc:sldLayoutMkLst>
            <pc:docMk/>
            <pc:sldMasterMk cId="3444757005" sldId="2147484420"/>
            <pc:sldLayoutMk cId="3970680776" sldId="2147484439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11.652" v="78"/>
          <pc:sldLayoutMkLst>
            <pc:docMk/>
            <pc:sldMasterMk cId="3444757005" sldId="2147484420"/>
            <pc:sldLayoutMk cId="2680778503" sldId="2147484440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11.652" v="78"/>
          <pc:sldLayoutMkLst>
            <pc:docMk/>
            <pc:sldMasterMk cId="3444757005" sldId="2147484420"/>
            <pc:sldLayoutMk cId="2165859450" sldId="2147484441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11.652" v="78"/>
          <pc:sldLayoutMkLst>
            <pc:docMk/>
            <pc:sldMasterMk cId="3444757005" sldId="2147484420"/>
            <pc:sldLayoutMk cId="3794202155" sldId="2147484442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11.652" v="78"/>
          <pc:sldLayoutMkLst>
            <pc:docMk/>
            <pc:sldMasterMk cId="3444757005" sldId="2147484420"/>
            <pc:sldLayoutMk cId="586261773" sldId="2147484443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11.652" v="78"/>
          <pc:sldLayoutMkLst>
            <pc:docMk/>
            <pc:sldMasterMk cId="3444757005" sldId="2147484420"/>
            <pc:sldLayoutMk cId="630460830" sldId="2147484444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11.652" v="78"/>
          <pc:sldLayoutMkLst>
            <pc:docMk/>
            <pc:sldMasterMk cId="3444757005" sldId="2147484420"/>
            <pc:sldLayoutMk cId="1658245202" sldId="2147484445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11.652" v="78"/>
          <pc:sldLayoutMkLst>
            <pc:docMk/>
            <pc:sldMasterMk cId="3444757005" sldId="2147484420"/>
            <pc:sldLayoutMk cId="3907545997" sldId="2147484446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11.652" v="78"/>
          <pc:sldLayoutMkLst>
            <pc:docMk/>
            <pc:sldMasterMk cId="3444757005" sldId="2147484420"/>
            <pc:sldLayoutMk cId="1264699816" sldId="2147484447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11.652" v="78"/>
          <pc:sldLayoutMkLst>
            <pc:docMk/>
            <pc:sldMasterMk cId="3444757005" sldId="2147484420"/>
            <pc:sldLayoutMk cId="3737861963" sldId="2147484448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11.652" v="78"/>
          <pc:sldLayoutMkLst>
            <pc:docMk/>
            <pc:sldMasterMk cId="3444757005" sldId="2147484420"/>
            <pc:sldLayoutMk cId="1839581302" sldId="2147484449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11.652" v="78"/>
          <pc:sldLayoutMkLst>
            <pc:docMk/>
            <pc:sldMasterMk cId="3444757005" sldId="2147484420"/>
            <pc:sldLayoutMk cId="1706366240" sldId="2147484450"/>
          </pc:sldLayoutMkLst>
        </pc:sldLayoutChg>
      </pc:sldMasterChg>
      <pc:sldMasterChg chg="add del addSldLayout delSldLayout modSldLayout">
        <pc:chgData name="Nerio Lopez (2517195)" userId="S::2517195@student.uwtsd.ac.uk::d8a747dc-abfb-4ab1-8ee9-5420963c2867" providerId="AD" clId="Web-{4801E445-58E4-9F1C-C34A-5E0BCED9D000}" dt="2026-08-09T19:43:14.152" v="79"/>
        <pc:sldMasterMkLst>
          <pc:docMk/>
          <pc:sldMasterMk cId="3581630367" sldId="2147484451"/>
        </pc:sldMasterMkLst>
        <pc:sldLayoutChg chg="add del mod replId">
          <pc:chgData name="Nerio Lopez (2517195)" userId="S::2517195@student.uwtsd.ac.uk::d8a747dc-abfb-4ab1-8ee9-5420963c2867" providerId="AD" clId="Web-{4801E445-58E4-9F1C-C34A-5E0BCED9D000}" dt="2026-08-09T19:43:14.152" v="79"/>
          <pc:sldLayoutMkLst>
            <pc:docMk/>
            <pc:sldMasterMk cId="3581630367" sldId="2147484451"/>
            <pc:sldLayoutMk cId="2947918278" sldId="2147484452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14.152" v="79"/>
          <pc:sldLayoutMkLst>
            <pc:docMk/>
            <pc:sldMasterMk cId="3581630367" sldId="2147484451"/>
            <pc:sldLayoutMk cId="2392045890" sldId="2147484453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14.152" v="79"/>
          <pc:sldLayoutMkLst>
            <pc:docMk/>
            <pc:sldMasterMk cId="3581630367" sldId="2147484451"/>
            <pc:sldLayoutMk cId="530952351" sldId="2147484454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14.152" v="79"/>
          <pc:sldLayoutMkLst>
            <pc:docMk/>
            <pc:sldMasterMk cId="3581630367" sldId="2147484451"/>
            <pc:sldLayoutMk cId="599043058" sldId="2147484455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14.152" v="79"/>
          <pc:sldLayoutMkLst>
            <pc:docMk/>
            <pc:sldMasterMk cId="3581630367" sldId="2147484451"/>
            <pc:sldLayoutMk cId="1587100875" sldId="2147484456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14.152" v="79"/>
          <pc:sldLayoutMkLst>
            <pc:docMk/>
            <pc:sldMasterMk cId="3581630367" sldId="2147484451"/>
            <pc:sldLayoutMk cId="839722945" sldId="2147484457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14.152" v="79"/>
          <pc:sldLayoutMkLst>
            <pc:docMk/>
            <pc:sldMasterMk cId="3581630367" sldId="2147484451"/>
            <pc:sldLayoutMk cId="736165564" sldId="2147484458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14.152" v="79"/>
          <pc:sldLayoutMkLst>
            <pc:docMk/>
            <pc:sldMasterMk cId="3581630367" sldId="2147484451"/>
            <pc:sldLayoutMk cId="1624944969" sldId="2147484459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14.152" v="79"/>
          <pc:sldLayoutMkLst>
            <pc:docMk/>
            <pc:sldMasterMk cId="3581630367" sldId="2147484451"/>
            <pc:sldLayoutMk cId="797692443" sldId="2147484460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14.152" v="79"/>
          <pc:sldLayoutMkLst>
            <pc:docMk/>
            <pc:sldMasterMk cId="3581630367" sldId="2147484451"/>
            <pc:sldLayoutMk cId="780652395" sldId="2147484461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14.152" v="79"/>
          <pc:sldLayoutMkLst>
            <pc:docMk/>
            <pc:sldMasterMk cId="3581630367" sldId="2147484451"/>
            <pc:sldLayoutMk cId="2784303818" sldId="2147484462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14.152" v="79"/>
          <pc:sldLayoutMkLst>
            <pc:docMk/>
            <pc:sldMasterMk cId="3581630367" sldId="2147484451"/>
            <pc:sldLayoutMk cId="65915006" sldId="2147484463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14.152" v="79"/>
          <pc:sldLayoutMkLst>
            <pc:docMk/>
            <pc:sldMasterMk cId="3581630367" sldId="2147484451"/>
            <pc:sldLayoutMk cId="3722458152" sldId="2147484464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14.152" v="79"/>
          <pc:sldLayoutMkLst>
            <pc:docMk/>
            <pc:sldMasterMk cId="3581630367" sldId="2147484451"/>
            <pc:sldLayoutMk cId="1332198505" sldId="2147484465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14.152" v="79"/>
          <pc:sldLayoutMkLst>
            <pc:docMk/>
            <pc:sldMasterMk cId="3581630367" sldId="2147484451"/>
            <pc:sldLayoutMk cId="567888631" sldId="2147484466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14.152" v="79"/>
          <pc:sldLayoutMkLst>
            <pc:docMk/>
            <pc:sldMasterMk cId="3581630367" sldId="2147484451"/>
            <pc:sldLayoutMk cId="877073871" sldId="2147484467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14.152" v="79"/>
          <pc:sldLayoutMkLst>
            <pc:docMk/>
            <pc:sldMasterMk cId="3581630367" sldId="2147484451"/>
            <pc:sldLayoutMk cId="935883372" sldId="2147484468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14.152" v="79"/>
          <pc:sldLayoutMkLst>
            <pc:docMk/>
            <pc:sldMasterMk cId="3581630367" sldId="2147484451"/>
            <pc:sldLayoutMk cId="1802276438" sldId="2147484469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14.152" v="79"/>
          <pc:sldLayoutMkLst>
            <pc:docMk/>
            <pc:sldMasterMk cId="3581630367" sldId="2147484451"/>
            <pc:sldLayoutMk cId="1487132847" sldId="2147484470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14.152" v="79"/>
          <pc:sldLayoutMkLst>
            <pc:docMk/>
            <pc:sldMasterMk cId="3581630367" sldId="2147484451"/>
            <pc:sldLayoutMk cId="2468603165" sldId="2147484471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14.152" v="79"/>
          <pc:sldLayoutMkLst>
            <pc:docMk/>
            <pc:sldMasterMk cId="3581630367" sldId="2147484451"/>
            <pc:sldLayoutMk cId="2379769695" sldId="2147484472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14.152" v="79"/>
          <pc:sldLayoutMkLst>
            <pc:docMk/>
            <pc:sldMasterMk cId="3581630367" sldId="2147484451"/>
            <pc:sldLayoutMk cId="3173437696" sldId="2147484473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14.152" v="79"/>
          <pc:sldLayoutMkLst>
            <pc:docMk/>
            <pc:sldMasterMk cId="3581630367" sldId="2147484451"/>
            <pc:sldLayoutMk cId="3019519281" sldId="2147484474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14.152" v="79"/>
          <pc:sldLayoutMkLst>
            <pc:docMk/>
            <pc:sldMasterMk cId="3581630367" sldId="2147484451"/>
            <pc:sldLayoutMk cId="401486209" sldId="2147484475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14.152" v="79"/>
          <pc:sldLayoutMkLst>
            <pc:docMk/>
            <pc:sldMasterMk cId="3581630367" sldId="2147484451"/>
            <pc:sldLayoutMk cId="1274302660" sldId="2147484476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14.152" v="79"/>
          <pc:sldLayoutMkLst>
            <pc:docMk/>
            <pc:sldMasterMk cId="3581630367" sldId="2147484451"/>
            <pc:sldLayoutMk cId="2895356826" sldId="2147484477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14.152" v="79"/>
          <pc:sldLayoutMkLst>
            <pc:docMk/>
            <pc:sldMasterMk cId="3581630367" sldId="2147484451"/>
            <pc:sldLayoutMk cId="3876037969" sldId="2147484478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14.152" v="79"/>
          <pc:sldLayoutMkLst>
            <pc:docMk/>
            <pc:sldMasterMk cId="3581630367" sldId="2147484451"/>
            <pc:sldLayoutMk cId="2553434886" sldId="2147484479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14.152" v="79"/>
          <pc:sldLayoutMkLst>
            <pc:docMk/>
            <pc:sldMasterMk cId="3581630367" sldId="2147484451"/>
            <pc:sldLayoutMk cId="1687022386" sldId="2147484480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14.152" v="79"/>
          <pc:sldLayoutMkLst>
            <pc:docMk/>
            <pc:sldMasterMk cId="3581630367" sldId="2147484451"/>
            <pc:sldLayoutMk cId="77230361" sldId="2147484481"/>
          </pc:sldLayoutMkLst>
        </pc:sldLayoutChg>
      </pc:sldMasterChg>
      <pc:sldMasterChg chg="add del addSldLayout delSldLayout modSldLayout">
        <pc:chgData name="Nerio Lopez (2517195)" userId="S::2517195@student.uwtsd.ac.uk::d8a747dc-abfb-4ab1-8ee9-5420963c2867" providerId="AD" clId="Web-{4801E445-58E4-9F1C-C34A-5E0BCED9D000}" dt="2026-08-09T19:43:22.246" v="81"/>
        <pc:sldMasterMkLst>
          <pc:docMk/>
          <pc:sldMasterMk cId="490813570" sldId="2147484482"/>
        </pc:sldMasterMkLst>
        <pc:sldLayoutChg chg="add del mod replId">
          <pc:chgData name="Nerio Lopez (2517195)" userId="S::2517195@student.uwtsd.ac.uk::d8a747dc-abfb-4ab1-8ee9-5420963c2867" providerId="AD" clId="Web-{4801E445-58E4-9F1C-C34A-5E0BCED9D000}" dt="2026-08-09T19:43:22.246" v="81"/>
          <pc:sldLayoutMkLst>
            <pc:docMk/>
            <pc:sldMasterMk cId="490813570" sldId="2147484482"/>
            <pc:sldLayoutMk cId="3374234977" sldId="2147484483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22.246" v="81"/>
          <pc:sldLayoutMkLst>
            <pc:docMk/>
            <pc:sldMasterMk cId="490813570" sldId="2147484482"/>
            <pc:sldLayoutMk cId="3074268102" sldId="2147484484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22.246" v="81"/>
          <pc:sldLayoutMkLst>
            <pc:docMk/>
            <pc:sldMasterMk cId="490813570" sldId="2147484482"/>
            <pc:sldLayoutMk cId="1859499145" sldId="2147484485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22.246" v="81"/>
          <pc:sldLayoutMkLst>
            <pc:docMk/>
            <pc:sldMasterMk cId="490813570" sldId="2147484482"/>
            <pc:sldLayoutMk cId="1478796686" sldId="2147484486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22.246" v="81"/>
          <pc:sldLayoutMkLst>
            <pc:docMk/>
            <pc:sldMasterMk cId="490813570" sldId="2147484482"/>
            <pc:sldLayoutMk cId="1333892610" sldId="2147484487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22.246" v="81"/>
          <pc:sldLayoutMkLst>
            <pc:docMk/>
            <pc:sldMasterMk cId="490813570" sldId="2147484482"/>
            <pc:sldLayoutMk cId="3980115727" sldId="2147484488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22.246" v="81"/>
          <pc:sldLayoutMkLst>
            <pc:docMk/>
            <pc:sldMasterMk cId="490813570" sldId="2147484482"/>
            <pc:sldLayoutMk cId="1465118116" sldId="2147484489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22.246" v="81"/>
          <pc:sldLayoutMkLst>
            <pc:docMk/>
            <pc:sldMasterMk cId="490813570" sldId="2147484482"/>
            <pc:sldLayoutMk cId="145590698" sldId="2147484490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22.246" v="81"/>
          <pc:sldLayoutMkLst>
            <pc:docMk/>
            <pc:sldMasterMk cId="490813570" sldId="2147484482"/>
            <pc:sldLayoutMk cId="3003454925" sldId="2147484491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22.246" v="81"/>
          <pc:sldLayoutMkLst>
            <pc:docMk/>
            <pc:sldMasterMk cId="490813570" sldId="2147484482"/>
            <pc:sldLayoutMk cId="4184533575" sldId="2147484492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22.246" v="81"/>
          <pc:sldLayoutMkLst>
            <pc:docMk/>
            <pc:sldMasterMk cId="490813570" sldId="2147484482"/>
            <pc:sldLayoutMk cId="4053627979" sldId="2147484493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22.246" v="81"/>
          <pc:sldLayoutMkLst>
            <pc:docMk/>
            <pc:sldMasterMk cId="490813570" sldId="2147484482"/>
            <pc:sldLayoutMk cId="3625407363" sldId="2147484494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22.246" v="81"/>
          <pc:sldLayoutMkLst>
            <pc:docMk/>
            <pc:sldMasterMk cId="490813570" sldId="2147484482"/>
            <pc:sldLayoutMk cId="469355003" sldId="2147484495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22.246" v="81"/>
          <pc:sldLayoutMkLst>
            <pc:docMk/>
            <pc:sldMasterMk cId="490813570" sldId="2147484482"/>
            <pc:sldLayoutMk cId="4178951016" sldId="2147484496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22.246" v="81"/>
          <pc:sldLayoutMkLst>
            <pc:docMk/>
            <pc:sldMasterMk cId="490813570" sldId="2147484482"/>
            <pc:sldLayoutMk cId="3302830511" sldId="2147484497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22.246" v="81"/>
          <pc:sldLayoutMkLst>
            <pc:docMk/>
            <pc:sldMasterMk cId="490813570" sldId="2147484482"/>
            <pc:sldLayoutMk cId="1563722520" sldId="2147484498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22.246" v="81"/>
          <pc:sldLayoutMkLst>
            <pc:docMk/>
            <pc:sldMasterMk cId="490813570" sldId="2147484482"/>
            <pc:sldLayoutMk cId="2805966961" sldId="2147484499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22.246" v="81"/>
          <pc:sldLayoutMkLst>
            <pc:docMk/>
            <pc:sldMasterMk cId="490813570" sldId="2147484482"/>
            <pc:sldLayoutMk cId="3686937874" sldId="2147484500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22.246" v="81"/>
          <pc:sldLayoutMkLst>
            <pc:docMk/>
            <pc:sldMasterMk cId="490813570" sldId="2147484482"/>
            <pc:sldLayoutMk cId="961785607" sldId="2147484501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22.246" v="81"/>
          <pc:sldLayoutMkLst>
            <pc:docMk/>
            <pc:sldMasterMk cId="490813570" sldId="2147484482"/>
            <pc:sldLayoutMk cId="3182585123" sldId="2147484502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22.246" v="81"/>
          <pc:sldLayoutMkLst>
            <pc:docMk/>
            <pc:sldMasterMk cId="490813570" sldId="2147484482"/>
            <pc:sldLayoutMk cId="100167820" sldId="2147484503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22.246" v="81"/>
          <pc:sldLayoutMkLst>
            <pc:docMk/>
            <pc:sldMasterMk cId="490813570" sldId="2147484482"/>
            <pc:sldLayoutMk cId="2774038096" sldId="2147484504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22.246" v="81"/>
          <pc:sldLayoutMkLst>
            <pc:docMk/>
            <pc:sldMasterMk cId="490813570" sldId="2147484482"/>
            <pc:sldLayoutMk cId="1796174045" sldId="2147484505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22.246" v="81"/>
          <pc:sldLayoutMkLst>
            <pc:docMk/>
            <pc:sldMasterMk cId="490813570" sldId="2147484482"/>
            <pc:sldLayoutMk cId="4236282926" sldId="2147484506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22.246" v="81"/>
          <pc:sldLayoutMkLst>
            <pc:docMk/>
            <pc:sldMasterMk cId="490813570" sldId="2147484482"/>
            <pc:sldLayoutMk cId="2271210671" sldId="2147484507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22.246" v="81"/>
          <pc:sldLayoutMkLst>
            <pc:docMk/>
            <pc:sldMasterMk cId="490813570" sldId="2147484482"/>
            <pc:sldLayoutMk cId="1015458806" sldId="2147484508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22.246" v="81"/>
          <pc:sldLayoutMkLst>
            <pc:docMk/>
            <pc:sldMasterMk cId="490813570" sldId="2147484482"/>
            <pc:sldLayoutMk cId="3696482828" sldId="2147484509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22.246" v="81"/>
          <pc:sldLayoutMkLst>
            <pc:docMk/>
            <pc:sldMasterMk cId="490813570" sldId="2147484482"/>
            <pc:sldLayoutMk cId="4041983198" sldId="2147484510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22.246" v="81"/>
          <pc:sldLayoutMkLst>
            <pc:docMk/>
            <pc:sldMasterMk cId="490813570" sldId="2147484482"/>
            <pc:sldLayoutMk cId="3686226655" sldId="2147484511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22.246" v="81"/>
          <pc:sldLayoutMkLst>
            <pc:docMk/>
            <pc:sldMasterMk cId="490813570" sldId="2147484482"/>
            <pc:sldLayoutMk cId="3312820695" sldId="2147484512"/>
          </pc:sldLayoutMkLst>
        </pc:sldLayoutChg>
      </pc:sldMasterChg>
      <pc:sldMasterChg chg="add del addSldLayout delSldLayout modSldLayout">
        <pc:chgData name="Nerio Lopez (2517195)" userId="S::2517195@student.uwtsd.ac.uk::d8a747dc-abfb-4ab1-8ee9-5420963c2867" providerId="AD" clId="Web-{4801E445-58E4-9F1C-C34A-5E0BCED9D000}" dt="2026-08-09T19:43:28.653" v="82"/>
        <pc:sldMasterMkLst>
          <pc:docMk/>
          <pc:sldMasterMk cId="2216655349" sldId="2147484513"/>
        </pc:sldMasterMkLst>
        <pc:sldLayoutChg chg="add del mod replId">
          <pc:chgData name="Nerio Lopez (2517195)" userId="S::2517195@student.uwtsd.ac.uk::d8a747dc-abfb-4ab1-8ee9-5420963c2867" providerId="AD" clId="Web-{4801E445-58E4-9F1C-C34A-5E0BCED9D000}" dt="2026-08-09T19:43:28.653" v="82"/>
          <pc:sldLayoutMkLst>
            <pc:docMk/>
            <pc:sldMasterMk cId="2216655349" sldId="2147484513"/>
            <pc:sldLayoutMk cId="835162393" sldId="2147484514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28.653" v="82"/>
          <pc:sldLayoutMkLst>
            <pc:docMk/>
            <pc:sldMasterMk cId="2216655349" sldId="2147484513"/>
            <pc:sldLayoutMk cId="1918495341" sldId="2147484515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28.653" v="82"/>
          <pc:sldLayoutMkLst>
            <pc:docMk/>
            <pc:sldMasterMk cId="2216655349" sldId="2147484513"/>
            <pc:sldLayoutMk cId="1703911874" sldId="2147484516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28.653" v="82"/>
          <pc:sldLayoutMkLst>
            <pc:docMk/>
            <pc:sldMasterMk cId="2216655349" sldId="2147484513"/>
            <pc:sldLayoutMk cId="3536821182" sldId="2147484517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28.653" v="82"/>
          <pc:sldLayoutMkLst>
            <pc:docMk/>
            <pc:sldMasterMk cId="2216655349" sldId="2147484513"/>
            <pc:sldLayoutMk cId="244023531" sldId="2147484518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28.653" v="82"/>
          <pc:sldLayoutMkLst>
            <pc:docMk/>
            <pc:sldMasterMk cId="2216655349" sldId="2147484513"/>
            <pc:sldLayoutMk cId="1557515477" sldId="2147484519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28.653" v="82"/>
          <pc:sldLayoutMkLst>
            <pc:docMk/>
            <pc:sldMasterMk cId="2216655349" sldId="2147484513"/>
            <pc:sldLayoutMk cId="1939385656" sldId="2147484520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28.653" v="82"/>
          <pc:sldLayoutMkLst>
            <pc:docMk/>
            <pc:sldMasterMk cId="2216655349" sldId="2147484513"/>
            <pc:sldLayoutMk cId="4011929810" sldId="2147484521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28.653" v="82"/>
          <pc:sldLayoutMkLst>
            <pc:docMk/>
            <pc:sldMasterMk cId="2216655349" sldId="2147484513"/>
            <pc:sldLayoutMk cId="650681482" sldId="2147484522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28.653" v="82"/>
          <pc:sldLayoutMkLst>
            <pc:docMk/>
            <pc:sldMasterMk cId="2216655349" sldId="2147484513"/>
            <pc:sldLayoutMk cId="1740669254" sldId="2147484523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28.653" v="82"/>
          <pc:sldLayoutMkLst>
            <pc:docMk/>
            <pc:sldMasterMk cId="2216655349" sldId="2147484513"/>
            <pc:sldLayoutMk cId="4082197612" sldId="2147484524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28.653" v="82"/>
          <pc:sldLayoutMkLst>
            <pc:docMk/>
            <pc:sldMasterMk cId="2216655349" sldId="2147484513"/>
            <pc:sldLayoutMk cId="960845559" sldId="2147484525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28.653" v="82"/>
          <pc:sldLayoutMkLst>
            <pc:docMk/>
            <pc:sldMasterMk cId="2216655349" sldId="2147484513"/>
            <pc:sldLayoutMk cId="1982355251" sldId="2147484526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28.653" v="82"/>
          <pc:sldLayoutMkLst>
            <pc:docMk/>
            <pc:sldMasterMk cId="2216655349" sldId="2147484513"/>
            <pc:sldLayoutMk cId="3676131529" sldId="2147484527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28.653" v="82"/>
          <pc:sldLayoutMkLst>
            <pc:docMk/>
            <pc:sldMasterMk cId="2216655349" sldId="2147484513"/>
            <pc:sldLayoutMk cId="2968116420" sldId="2147484528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28.653" v="82"/>
          <pc:sldLayoutMkLst>
            <pc:docMk/>
            <pc:sldMasterMk cId="2216655349" sldId="2147484513"/>
            <pc:sldLayoutMk cId="2027573677" sldId="2147484529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28.653" v="82"/>
          <pc:sldLayoutMkLst>
            <pc:docMk/>
            <pc:sldMasterMk cId="2216655349" sldId="2147484513"/>
            <pc:sldLayoutMk cId="3653230697" sldId="2147484530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28.653" v="82"/>
          <pc:sldLayoutMkLst>
            <pc:docMk/>
            <pc:sldMasterMk cId="2216655349" sldId="2147484513"/>
            <pc:sldLayoutMk cId="3473240273" sldId="2147484531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28.653" v="82"/>
          <pc:sldLayoutMkLst>
            <pc:docMk/>
            <pc:sldMasterMk cId="2216655349" sldId="2147484513"/>
            <pc:sldLayoutMk cId="3460392732" sldId="2147484532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28.653" v="82"/>
          <pc:sldLayoutMkLst>
            <pc:docMk/>
            <pc:sldMasterMk cId="2216655349" sldId="2147484513"/>
            <pc:sldLayoutMk cId="1862664352" sldId="2147484533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28.653" v="82"/>
          <pc:sldLayoutMkLst>
            <pc:docMk/>
            <pc:sldMasterMk cId="2216655349" sldId="2147484513"/>
            <pc:sldLayoutMk cId="3729724471" sldId="2147484534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28.653" v="82"/>
          <pc:sldLayoutMkLst>
            <pc:docMk/>
            <pc:sldMasterMk cId="2216655349" sldId="2147484513"/>
            <pc:sldLayoutMk cId="432856015" sldId="2147484535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28.653" v="82"/>
          <pc:sldLayoutMkLst>
            <pc:docMk/>
            <pc:sldMasterMk cId="2216655349" sldId="2147484513"/>
            <pc:sldLayoutMk cId="4251775378" sldId="2147484536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28.653" v="82"/>
          <pc:sldLayoutMkLst>
            <pc:docMk/>
            <pc:sldMasterMk cId="2216655349" sldId="2147484513"/>
            <pc:sldLayoutMk cId="2361046008" sldId="2147484537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28.653" v="82"/>
          <pc:sldLayoutMkLst>
            <pc:docMk/>
            <pc:sldMasterMk cId="2216655349" sldId="2147484513"/>
            <pc:sldLayoutMk cId="3304665579" sldId="2147484538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28.653" v="82"/>
          <pc:sldLayoutMkLst>
            <pc:docMk/>
            <pc:sldMasterMk cId="2216655349" sldId="2147484513"/>
            <pc:sldLayoutMk cId="2648524527" sldId="2147484539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28.653" v="82"/>
          <pc:sldLayoutMkLst>
            <pc:docMk/>
            <pc:sldMasterMk cId="2216655349" sldId="2147484513"/>
            <pc:sldLayoutMk cId="3420870394" sldId="2147484540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28.653" v="82"/>
          <pc:sldLayoutMkLst>
            <pc:docMk/>
            <pc:sldMasterMk cId="2216655349" sldId="2147484513"/>
            <pc:sldLayoutMk cId="4099839021" sldId="2147484541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28.653" v="82"/>
          <pc:sldLayoutMkLst>
            <pc:docMk/>
            <pc:sldMasterMk cId="2216655349" sldId="2147484513"/>
            <pc:sldLayoutMk cId="4253231365" sldId="2147484542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28.653" v="82"/>
          <pc:sldLayoutMkLst>
            <pc:docMk/>
            <pc:sldMasterMk cId="2216655349" sldId="2147484513"/>
            <pc:sldLayoutMk cId="886379634" sldId="2147484543"/>
          </pc:sldLayoutMkLst>
        </pc:sldLayoutChg>
      </pc:sldMasterChg>
      <pc:sldMasterChg chg="add del addSldLayout delSldLayout modSldLayout">
        <pc:chgData name="Nerio Lopez (2517195)" userId="S::2517195@student.uwtsd.ac.uk::d8a747dc-abfb-4ab1-8ee9-5420963c2867" providerId="AD" clId="Web-{4801E445-58E4-9F1C-C34A-5E0BCED9D000}" dt="2026-08-09T19:43:32.262" v="83"/>
        <pc:sldMasterMkLst>
          <pc:docMk/>
          <pc:sldMasterMk cId="3994355749" sldId="2147484544"/>
        </pc:sldMasterMkLst>
        <pc:sldLayoutChg chg="add del mod replId">
          <pc:chgData name="Nerio Lopez (2517195)" userId="S::2517195@student.uwtsd.ac.uk::d8a747dc-abfb-4ab1-8ee9-5420963c2867" providerId="AD" clId="Web-{4801E445-58E4-9F1C-C34A-5E0BCED9D000}" dt="2026-08-09T19:43:32.262" v="83"/>
          <pc:sldLayoutMkLst>
            <pc:docMk/>
            <pc:sldMasterMk cId="3994355749" sldId="2147484544"/>
            <pc:sldLayoutMk cId="3112789098" sldId="2147484545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32.262" v="83"/>
          <pc:sldLayoutMkLst>
            <pc:docMk/>
            <pc:sldMasterMk cId="3994355749" sldId="2147484544"/>
            <pc:sldLayoutMk cId="2459033094" sldId="2147484546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32.262" v="83"/>
          <pc:sldLayoutMkLst>
            <pc:docMk/>
            <pc:sldMasterMk cId="3994355749" sldId="2147484544"/>
            <pc:sldLayoutMk cId="235606329" sldId="2147484547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32.262" v="83"/>
          <pc:sldLayoutMkLst>
            <pc:docMk/>
            <pc:sldMasterMk cId="3994355749" sldId="2147484544"/>
            <pc:sldLayoutMk cId="3359127479" sldId="2147484548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32.262" v="83"/>
          <pc:sldLayoutMkLst>
            <pc:docMk/>
            <pc:sldMasterMk cId="3994355749" sldId="2147484544"/>
            <pc:sldLayoutMk cId="1293320522" sldId="2147484549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32.262" v="83"/>
          <pc:sldLayoutMkLst>
            <pc:docMk/>
            <pc:sldMasterMk cId="3994355749" sldId="2147484544"/>
            <pc:sldLayoutMk cId="2948656612" sldId="2147484550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32.262" v="83"/>
          <pc:sldLayoutMkLst>
            <pc:docMk/>
            <pc:sldMasterMk cId="3994355749" sldId="2147484544"/>
            <pc:sldLayoutMk cId="526724199" sldId="2147484551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32.262" v="83"/>
          <pc:sldLayoutMkLst>
            <pc:docMk/>
            <pc:sldMasterMk cId="3994355749" sldId="2147484544"/>
            <pc:sldLayoutMk cId="2455850797" sldId="2147484552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32.262" v="83"/>
          <pc:sldLayoutMkLst>
            <pc:docMk/>
            <pc:sldMasterMk cId="3994355749" sldId="2147484544"/>
            <pc:sldLayoutMk cId="1911751996" sldId="2147484553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32.262" v="83"/>
          <pc:sldLayoutMkLst>
            <pc:docMk/>
            <pc:sldMasterMk cId="3994355749" sldId="2147484544"/>
            <pc:sldLayoutMk cId="994447684" sldId="2147484554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32.262" v="83"/>
          <pc:sldLayoutMkLst>
            <pc:docMk/>
            <pc:sldMasterMk cId="3994355749" sldId="2147484544"/>
            <pc:sldLayoutMk cId="1628679472" sldId="2147484555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32.262" v="83"/>
          <pc:sldLayoutMkLst>
            <pc:docMk/>
            <pc:sldMasterMk cId="3994355749" sldId="2147484544"/>
            <pc:sldLayoutMk cId="2263294733" sldId="2147484556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32.262" v="83"/>
          <pc:sldLayoutMkLst>
            <pc:docMk/>
            <pc:sldMasterMk cId="3994355749" sldId="2147484544"/>
            <pc:sldLayoutMk cId="3739964248" sldId="2147484557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32.262" v="83"/>
          <pc:sldLayoutMkLst>
            <pc:docMk/>
            <pc:sldMasterMk cId="3994355749" sldId="2147484544"/>
            <pc:sldLayoutMk cId="1064337029" sldId="2147484558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32.262" v="83"/>
          <pc:sldLayoutMkLst>
            <pc:docMk/>
            <pc:sldMasterMk cId="3994355749" sldId="2147484544"/>
            <pc:sldLayoutMk cId="3279209798" sldId="2147484559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32.262" v="83"/>
          <pc:sldLayoutMkLst>
            <pc:docMk/>
            <pc:sldMasterMk cId="3994355749" sldId="2147484544"/>
            <pc:sldLayoutMk cId="2477321495" sldId="2147484560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32.262" v="83"/>
          <pc:sldLayoutMkLst>
            <pc:docMk/>
            <pc:sldMasterMk cId="3994355749" sldId="2147484544"/>
            <pc:sldLayoutMk cId="329227814" sldId="2147484561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32.262" v="83"/>
          <pc:sldLayoutMkLst>
            <pc:docMk/>
            <pc:sldMasterMk cId="3994355749" sldId="2147484544"/>
            <pc:sldLayoutMk cId="3122169586" sldId="2147484562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32.262" v="83"/>
          <pc:sldLayoutMkLst>
            <pc:docMk/>
            <pc:sldMasterMk cId="3994355749" sldId="2147484544"/>
            <pc:sldLayoutMk cId="4104276288" sldId="2147484563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32.262" v="83"/>
          <pc:sldLayoutMkLst>
            <pc:docMk/>
            <pc:sldMasterMk cId="3994355749" sldId="2147484544"/>
            <pc:sldLayoutMk cId="2250974072" sldId="2147484564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32.262" v="83"/>
          <pc:sldLayoutMkLst>
            <pc:docMk/>
            <pc:sldMasterMk cId="3994355749" sldId="2147484544"/>
            <pc:sldLayoutMk cId="3308321960" sldId="2147484565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32.262" v="83"/>
          <pc:sldLayoutMkLst>
            <pc:docMk/>
            <pc:sldMasterMk cId="3994355749" sldId="2147484544"/>
            <pc:sldLayoutMk cId="332627920" sldId="2147484566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32.262" v="83"/>
          <pc:sldLayoutMkLst>
            <pc:docMk/>
            <pc:sldMasterMk cId="3994355749" sldId="2147484544"/>
            <pc:sldLayoutMk cId="2940834641" sldId="2147484567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32.262" v="83"/>
          <pc:sldLayoutMkLst>
            <pc:docMk/>
            <pc:sldMasterMk cId="3994355749" sldId="2147484544"/>
            <pc:sldLayoutMk cId="1829370931" sldId="2147484568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32.262" v="83"/>
          <pc:sldLayoutMkLst>
            <pc:docMk/>
            <pc:sldMasterMk cId="3994355749" sldId="2147484544"/>
            <pc:sldLayoutMk cId="2415462048" sldId="2147484569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32.262" v="83"/>
          <pc:sldLayoutMkLst>
            <pc:docMk/>
            <pc:sldMasterMk cId="3994355749" sldId="2147484544"/>
            <pc:sldLayoutMk cId="2049747879" sldId="2147484570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32.262" v="83"/>
          <pc:sldLayoutMkLst>
            <pc:docMk/>
            <pc:sldMasterMk cId="3994355749" sldId="2147484544"/>
            <pc:sldLayoutMk cId="1270767899" sldId="2147484571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32.262" v="83"/>
          <pc:sldLayoutMkLst>
            <pc:docMk/>
            <pc:sldMasterMk cId="3994355749" sldId="2147484544"/>
            <pc:sldLayoutMk cId="3153841095" sldId="2147484572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32.262" v="83"/>
          <pc:sldLayoutMkLst>
            <pc:docMk/>
            <pc:sldMasterMk cId="3994355749" sldId="2147484544"/>
            <pc:sldLayoutMk cId="1971301226" sldId="2147484573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3:32.262" v="83"/>
          <pc:sldLayoutMkLst>
            <pc:docMk/>
            <pc:sldMasterMk cId="3994355749" sldId="2147484544"/>
            <pc:sldLayoutMk cId="4107755532" sldId="2147484574"/>
          </pc:sldLayoutMkLst>
        </pc:sldLayoutChg>
      </pc:sldMasterChg>
      <pc:sldMasterChg chg="add del addSldLayout delSldLayout modSldLayout">
        <pc:chgData name="Nerio Lopez (2517195)" userId="S::2517195@student.uwtsd.ac.uk::d8a747dc-abfb-4ab1-8ee9-5420963c2867" providerId="AD" clId="Web-{4801E445-58E4-9F1C-C34A-5E0BCED9D000}" dt="2026-08-09T19:44:02.747" v="85"/>
        <pc:sldMasterMkLst>
          <pc:docMk/>
          <pc:sldMasterMk cId="2786628494" sldId="2147484575"/>
        </pc:sldMasterMkLst>
        <pc:sldLayoutChg chg="add del mod replId">
          <pc:chgData name="Nerio Lopez (2517195)" userId="S::2517195@student.uwtsd.ac.uk::d8a747dc-abfb-4ab1-8ee9-5420963c2867" providerId="AD" clId="Web-{4801E445-58E4-9F1C-C34A-5E0BCED9D000}" dt="2026-08-09T19:44:02.747" v="85"/>
          <pc:sldLayoutMkLst>
            <pc:docMk/>
            <pc:sldMasterMk cId="2786628494" sldId="2147484575"/>
            <pc:sldLayoutMk cId="91659633" sldId="2147484576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4:02.747" v="85"/>
          <pc:sldLayoutMkLst>
            <pc:docMk/>
            <pc:sldMasterMk cId="2786628494" sldId="2147484575"/>
            <pc:sldLayoutMk cId="1159856156" sldId="2147484577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4:02.747" v="85"/>
          <pc:sldLayoutMkLst>
            <pc:docMk/>
            <pc:sldMasterMk cId="2786628494" sldId="2147484575"/>
            <pc:sldLayoutMk cId="2609582744" sldId="2147484578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4:02.747" v="85"/>
          <pc:sldLayoutMkLst>
            <pc:docMk/>
            <pc:sldMasterMk cId="2786628494" sldId="2147484575"/>
            <pc:sldLayoutMk cId="726494792" sldId="2147484579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4:02.747" v="85"/>
          <pc:sldLayoutMkLst>
            <pc:docMk/>
            <pc:sldMasterMk cId="2786628494" sldId="2147484575"/>
            <pc:sldLayoutMk cId="3446163326" sldId="2147484580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4:02.747" v="85"/>
          <pc:sldLayoutMkLst>
            <pc:docMk/>
            <pc:sldMasterMk cId="2786628494" sldId="2147484575"/>
            <pc:sldLayoutMk cId="3223483528" sldId="2147484581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4:02.747" v="85"/>
          <pc:sldLayoutMkLst>
            <pc:docMk/>
            <pc:sldMasterMk cId="2786628494" sldId="2147484575"/>
            <pc:sldLayoutMk cId="4243519798" sldId="2147484582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4:02.747" v="85"/>
          <pc:sldLayoutMkLst>
            <pc:docMk/>
            <pc:sldMasterMk cId="2786628494" sldId="2147484575"/>
            <pc:sldLayoutMk cId="828045111" sldId="2147484583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4:02.747" v="85"/>
          <pc:sldLayoutMkLst>
            <pc:docMk/>
            <pc:sldMasterMk cId="2786628494" sldId="2147484575"/>
            <pc:sldLayoutMk cId="1368250204" sldId="2147484584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4:02.747" v="85"/>
          <pc:sldLayoutMkLst>
            <pc:docMk/>
            <pc:sldMasterMk cId="2786628494" sldId="2147484575"/>
            <pc:sldLayoutMk cId="3362110831" sldId="2147484585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4:02.747" v="85"/>
          <pc:sldLayoutMkLst>
            <pc:docMk/>
            <pc:sldMasterMk cId="2786628494" sldId="2147484575"/>
            <pc:sldLayoutMk cId="1098834069" sldId="2147484586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4:02.747" v="85"/>
          <pc:sldLayoutMkLst>
            <pc:docMk/>
            <pc:sldMasterMk cId="2786628494" sldId="2147484575"/>
            <pc:sldLayoutMk cId="3885778342" sldId="2147484587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4:02.747" v="85"/>
          <pc:sldLayoutMkLst>
            <pc:docMk/>
            <pc:sldMasterMk cId="2786628494" sldId="2147484575"/>
            <pc:sldLayoutMk cId="352117149" sldId="2147484588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4:02.747" v="85"/>
          <pc:sldLayoutMkLst>
            <pc:docMk/>
            <pc:sldMasterMk cId="2786628494" sldId="2147484575"/>
            <pc:sldLayoutMk cId="20009266" sldId="2147484589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4:02.747" v="85"/>
          <pc:sldLayoutMkLst>
            <pc:docMk/>
            <pc:sldMasterMk cId="2786628494" sldId="2147484575"/>
            <pc:sldLayoutMk cId="3693422054" sldId="2147484590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4:02.747" v="85"/>
          <pc:sldLayoutMkLst>
            <pc:docMk/>
            <pc:sldMasterMk cId="2786628494" sldId="2147484575"/>
            <pc:sldLayoutMk cId="3746474561" sldId="2147484591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4:02.747" v="85"/>
          <pc:sldLayoutMkLst>
            <pc:docMk/>
            <pc:sldMasterMk cId="2786628494" sldId="2147484575"/>
            <pc:sldLayoutMk cId="4119680557" sldId="2147484592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4:02.747" v="85"/>
          <pc:sldLayoutMkLst>
            <pc:docMk/>
            <pc:sldMasterMk cId="2786628494" sldId="2147484575"/>
            <pc:sldLayoutMk cId="1548232032" sldId="2147484593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4:02.747" v="85"/>
          <pc:sldLayoutMkLst>
            <pc:docMk/>
            <pc:sldMasterMk cId="2786628494" sldId="2147484575"/>
            <pc:sldLayoutMk cId="4196376645" sldId="2147484594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4:02.747" v="85"/>
          <pc:sldLayoutMkLst>
            <pc:docMk/>
            <pc:sldMasterMk cId="2786628494" sldId="2147484575"/>
            <pc:sldLayoutMk cId="1702587748" sldId="2147484595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4:02.747" v="85"/>
          <pc:sldLayoutMkLst>
            <pc:docMk/>
            <pc:sldMasterMk cId="2786628494" sldId="2147484575"/>
            <pc:sldLayoutMk cId="3485983103" sldId="2147484596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4:02.747" v="85"/>
          <pc:sldLayoutMkLst>
            <pc:docMk/>
            <pc:sldMasterMk cId="2786628494" sldId="2147484575"/>
            <pc:sldLayoutMk cId="3615049246" sldId="2147484597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4:02.747" v="85"/>
          <pc:sldLayoutMkLst>
            <pc:docMk/>
            <pc:sldMasterMk cId="2786628494" sldId="2147484575"/>
            <pc:sldLayoutMk cId="1895505058" sldId="2147484598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4:02.747" v="85"/>
          <pc:sldLayoutMkLst>
            <pc:docMk/>
            <pc:sldMasterMk cId="2786628494" sldId="2147484575"/>
            <pc:sldLayoutMk cId="3233216401" sldId="2147484599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4:02.747" v="85"/>
          <pc:sldLayoutMkLst>
            <pc:docMk/>
            <pc:sldMasterMk cId="2786628494" sldId="2147484575"/>
            <pc:sldLayoutMk cId="3186612853" sldId="2147484600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4:02.747" v="85"/>
          <pc:sldLayoutMkLst>
            <pc:docMk/>
            <pc:sldMasterMk cId="2786628494" sldId="2147484575"/>
            <pc:sldLayoutMk cId="2570787937" sldId="2147484601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4:02.747" v="85"/>
          <pc:sldLayoutMkLst>
            <pc:docMk/>
            <pc:sldMasterMk cId="2786628494" sldId="2147484575"/>
            <pc:sldLayoutMk cId="645573375" sldId="2147484602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4:02.747" v="85"/>
          <pc:sldLayoutMkLst>
            <pc:docMk/>
            <pc:sldMasterMk cId="2786628494" sldId="2147484575"/>
            <pc:sldLayoutMk cId="852512085" sldId="2147484603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4:02.747" v="85"/>
          <pc:sldLayoutMkLst>
            <pc:docMk/>
            <pc:sldMasterMk cId="2786628494" sldId="2147484575"/>
            <pc:sldLayoutMk cId="4090822474" sldId="2147484604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4:02.747" v="85"/>
          <pc:sldLayoutMkLst>
            <pc:docMk/>
            <pc:sldMasterMk cId="2786628494" sldId="2147484575"/>
            <pc:sldLayoutMk cId="3004053626" sldId="2147484605"/>
          </pc:sldLayoutMkLst>
        </pc:sldLayoutChg>
      </pc:sldMasterChg>
      <pc:sldMasterChg chg="add del addSldLayout delSldLayout modSldLayout">
        <pc:chgData name="Nerio Lopez (2517195)" userId="S::2517195@student.uwtsd.ac.uk::d8a747dc-abfb-4ab1-8ee9-5420963c2867" providerId="AD" clId="Web-{4801E445-58E4-9F1C-C34A-5E0BCED9D000}" dt="2026-08-09T19:44:07.091" v="86"/>
        <pc:sldMasterMkLst>
          <pc:docMk/>
          <pc:sldMasterMk cId="2300494765" sldId="2147484606"/>
        </pc:sldMasterMkLst>
        <pc:sldLayoutChg chg="add del mod replId">
          <pc:chgData name="Nerio Lopez (2517195)" userId="S::2517195@student.uwtsd.ac.uk::d8a747dc-abfb-4ab1-8ee9-5420963c2867" providerId="AD" clId="Web-{4801E445-58E4-9F1C-C34A-5E0BCED9D000}" dt="2026-08-09T19:44:07.091" v="86"/>
          <pc:sldLayoutMkLst>
            <pc:docMk/>
            <pc:sldMasterMk cId="2300494765" sldId="2147484606"/>
            <pc:sldLayoutMk cId="2942941551" sldId="2147484607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4:07.091" v="86"/>
          <pc:sldLayoutMkLst>
            <pc:docMk/>
            <pc:sldMasterMk cId="2300494765" sldId="2147484606"/>
            <pc:sldLayoutMk cId="858438911" sldId="2147484608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4:07.091" v="86"/>
          <pc:sldLayoutMkLst>
            <pc:docMk/>
            <pc:sldMasterMk cId="2300494765" sldId="2147484606"/>
            <pc:sldLayoutMk cId="433526924" sldId="2147484609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4:07.091" v="86"/>
          <pc:sldLayoutMkLst>
            <pc:docMk/>
            <pc:sldMasterMk cId="2300494765" sldId="2147484606"/>
            <pc:sldLayoutMk cId="2820860969" sldId="2147484610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4:07.091" v="86"/>
          <pc:sldLayoutMkLst>
            <pc:docMk/>
            <pc:sldMasterMk cId="2300494765" sldId="2147484606"/>
            <pc:sldLayoutMk cId="2197978524" sldId="2147484611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4:07.091" v="86"/>
          <pc:sldLayoutMkLst>
            <pc:docMk/>
            <pc:sldMasterMk cId="2300494765" sldId="2147484606"/>
            <pc:sldLayoutMk cId="1811592528" sldId="2147484612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4:07.091" v="86"/>
          <pc:sldLayoutMkLst>
            <pc:docMk/>
            <pc:sldMasterMk cId="2300494765" sldId="2147484606"/>
            <pc:sldLayoutMk cId="3381077237" sldId="2147484613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4:07.091" v="86"/>
          <pc:sldLayoutMkLst>
            <pc:docMk/>
            <pc:sldMasterMk cId="2300494765" sldId="2147484606"/>
            <pc:sldLayoutMk cId="1781010302" sldId="2147484614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4:07.091" v="86"/>
          <pc:sldLayoutMkLst>
            <pc:docMk/>
            <pc:sldMasterMk cId="2300494765" sldId="2147484606"/>
            <pc:sldLayoutMk cId="2200029406" sldId="2147484615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4:07.091" v="86"/>
          <pc:sldLayoutMkLst>
            <pc:docMk/>
            <pc:sldMasterMk cId="2300494765" sldId="2147484606"/>
            <pc:sldLayoutMk cId="2435552015" sldId="2147484616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4:07.091" v="86"/>
          <pc:sldLayoutMkLst>
            <pc:docMk/>
            <pc:sldMasterMk cId="2300494765" sldId="2147484606"/>
            <pc:sldLayoutMk cId="435711864" sldId="2147484617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4:07.091" v="86"/>
          <pc:sldLayoutMkLst>
            <pc:docMk/>
            <pc:sldMasterMk cId="2300494765" sldId="2147484606"/>
            <pc:sldLayoutMk cId="1193685558" sldId="2147484618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4:07.091" v="86"/>
          <pc:sldLayoutMkLst>
            <pc:docMk/>
            <pc:sldMasterMk cId="2300494765" sldId="2147484606"/>
            <pc:sldLayoutMk cId="3151198956" sldId="2147484619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4:07.091" v="86"/>
          <pc:sldLayoutMkLst>
            <pc:docMk/>
            <pc:sldMasterMk cId="2300494765" sldId="2147484606"/>
            <pc:sldLayoutMk cId="2165448331" sldId="2147484620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4:07.091" v="86"/>
          <pc:sldLayoutMkLst>
            <pc:docMk/>
            <pc:sldMasterMk cId="2300494765" sldId="2147484606"/>
            <pc:sldLayoutMk cId="2866067975" sldId="2147484621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4:07.091" v="86"/>
          <pc:sldLayoutMkLst>
            <pc:docMk/>
            <pc:sldMasterMk cId="2300494765" sldId="2147484606"/>
            <pc:sldLayoutMk cId="2172438520" sldId="2147484622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4:07.091" v="86"/>
          <pc:sldLayoutMkLst>
            <pc:docMk/>
            <pc:sldMasterMk cId="2300494765" sldId="2147484606"/>
            <pc:sldLayoutMk cId="3135900172" sldId="2147484623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4:07.091" v="86"/>
          <pc:sldLayoutMkLst>
            <pc:docMk/>
            <pc:sldMasterMk cId="2300494765" sldId="2147484606"/>
            <pc:sldLayoutMk cId="2710321351" sldId="2147484624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4:07.091" v="86"/>
          <pc:sldLayoutMkLst>
            <pc:docMk/>
            <pc:sldMasterMk cId="2300494765" sldId="2147484606"/>
            <pc:sldLayoutMk cId="1636730854" sldId="2147484625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4:07.091" v="86"/>
          <pc:sldLayoutMkLst>
            <pc:docMk/>
            <pc:sldMasterMk cId="2300494765" sldId="2147484606"/>
            <pc:sldLayoutMk cId="3771187030" sldId="2147484626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4:07.091" v="86"/>
          <pc:sldLayoutMkLst>
            <pc:docMk/>
            <pc:sldMasterMk cId="2300494765" sldId="2147484606"/>
            <pc:sldLayoutMk cId="3186784659" sldId="2147484627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4:07.091" v="86"/>
          <pc:sldLayoutMkLst>
            <pc:docMk/>
            <pc:sldMasterMk cId="2300494765" sldId="2147484606"/>
            <pc:sldLayoutMk cId="871559241" sldId="2147484628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4:07.091" v="86"/>
          <pc:sldLayoutMkLst>
            <pc:docMk/>
            <pc:sldMasterMk cId="2300494765" sldId="2147484606"/>
            <pc:sldLayoutMk cId="118903859" sldId="2147484629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4:07.091" v="86"/>
          <pc:sldLayoutMkLst>
            <pc:docMk/>
            <pc:sldMasterMk cId="2300494765" sldId="2147484606"/>
            <pc:sldLayoutMk cId="4125504482" sldId="2147484630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4:07.091" v="86"/>
          <pc:sldLayoutMkLst>
            <pc:docMk/>
            <pc:sldMasterMk cId="2300494765" sldId="2147484606"/>
            <pc:sldLayoutMk cId="94866294" sldId="2147484631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4:07.091" v="86"/>
          <pc:sldLayoutMkLst>
            <pc:docMk/>
            <pc:sldMasterMk cId="2300494765" sldId="2147484606"/>
            <pc:sldLayoutMk cId="2948209951" sldId="2147484632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4:07.091" v="86"/>
          <pc:sldLayoutMkLst>
            <pc:docMk/>
            <pc:sldMasterMk cId="2300494765" sldId="2147484606"/>
            <pc:sldLayoutMk cId="2722917535" sldId="2147484633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4:07.091" v="86"/>
          <pc:sldLayoutMkLst>
            <pc:docMk/>
            <pc:sldMasterMk cId="2300494765" sldId="2147484606"/>
            <pc:sldLayoutMk cId="1712220664" sldId="2147484634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4:07.091" v="86"/>
          <pc:sldLayoutMkLst>
            <pc:docMk/>
            <pc:sldMasterMk cId="2300494765" sldId="2147484606"/>
            <pc:sldLayoutMk cId="1124604421" sldId="2147484635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4:07.091" v="86"/>
          <pc:sldLayoutMkLst>
            <pc:docMk/>
            <pc:sldMasterMk cId="2300494765" sldId="2147484606"/>
            <pc:sldLayoutMk cId="1684880984" sldId="2147484636"/>
          </pc:sldLayoutMkLst>
        </pc:sldLayoutChg>
      </pc:sldMasterChg>
      <pc:sldMasterChg chg="add del addSldLayout delSldLayout modSldLayout">
        <pc:chgData name="Nerio Lopez (2517195)" userId="S::2517195@student.uwtsd.ac.uk::d8a747dc-abfb-4ab1-8ee9-5420963c2867" providerId="AD" clId="Web-{4801E445-58E4-9F1C-C34A-5E0BCED9D000}" dt="2026-08-09T19:45:54.031" v="93"/>
        <pc:sldMasterMkLst>
          <pc:docMk/>
          <pc:sldMasterMk cId="917790050" sldId="2147484637"/>
        </pc:sldMasterMkLst>
        <pc:sldLayoutChg chg="add del mod replId">
          <pc:chgData name="Nerio Lopez (2517195)" userId="S::2517195@student.uwtsd.ac.uk::d8a747dc-abfb-4ab1-8ee9-5420963c2867" providerId="AD" clId="Web-{4801E445-58E4-9F1C-C34A-5E0BCED9D000}" dt="2026-08-09T19:45:54.031" v="93"/>
          <pc:sldLayoutMkLst>
            <pc:docMk/>
            <pc:sldMasterMk cId="917790050" sldId="2147484637"/>
            <pc:sldLayoutMk cId="388871358" sldId="2147484638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5:54.031" v="93"/>
          <pc:sldLayoutMkLst>
            <pc:docMk/>
            <pc:sldMasterMk cId="917790050" sldId="2147484637"/>
            <pc:sldLayoutMk cId="2529840557" sldId="2147484639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5:54.031" v="93"/>
          <pc:sldLayoutMkLst>
            <pc:docMk/>
            <pc:sldMasterMk cId="917790050" sldId="2147484637"/>
            <pc:sldLayoutMk cId="2113772115" sldId="2147484640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5:54.031" v="93"/>
          <pc:sldLayoutMkLst>
            <pc:docMk/>
            <pc:sldMasterMk cId="917790050" sldId="2147484637"/>
            <pc:sldLayoutMk cId="1515905291" sldId="2147484641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5:54.031" v="93"/>
          <pc:sldLayoutMkLst>
            <pc:docMk/>
            <pc:sldMasterMk cId="917790050" sldId="2147484637"/>
            <pc:sldLayoutMk cId="1416065242" sldId="2147484642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5:54.031" v="93"/>
          <pc:sldLayoutMkLst>
            <pc:docMk/>
            <pc:sldMasterMk cId="917790050" sldId="2147484637"/>
            <pc:sldLayoutMk cId="3353014897" sldId="2147484643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5:54.031" v="93"/>
          <pc:sldLayoutMkLst>
            <pc:docMk/>
            <pc:sldMasterMk cId="917790050" sldId="2147484637"/>
            <pc:sldLayoutMk cId="2896785078" sldId="2147484644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5:54.031" v="93"/>
          <pc:sldLayoutMkLst>
            <pc:docMk/>
            <pc:sldMasterMk cId="917790050" sldId="2147484637"/>
            <pc:sldLayoutMk cId="4265118712" sldId="2147484645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5:54.031" v="93"/>
          <pc:sldLayoutMkLst>
            <pc:docMk/>
            <pc:sldMasterMk cId="917790050" sldId="2147484637"/>
            <pc:sldLayoutMk cId="3315370088" sldId="2147484646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5:54.031" v="93"/>
          <pc:sldLayoutMkLst>
            <pc:docMk/>
            <pc:sldMasterMk cId="917790050" sldId="2147484637"/>
            <pc:sldLayoutMk cId="768586400" sldId="2147484647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5:54.031" v="93"/>
          <pc:sldLayoutMkLst>
            <pc:docMk/>
            <pc:sldMasterMk cId="917790050" sldId="2147484637"/>
            <pc:sldLayoutMk cId="1504659290" sldId="2147484648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5:54.031" v="93"/>
          <pc:sldLayoutMkLst>
            <pc:docMk/>
            <pc:sldMasterMk cId="917790050" sldId="2147484637"/>
            <pc:sldLayoutMk cId="711666332" sldId="2147484649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5:54.031" v="93"/>
          <pc:sldLayoutMkLst>
            <pc:docMk/>
            <pc:sldMasterMk cId="917790050" sldId="2147484637"/>
            <pc:sldLayoutMk cId="2432325781" sldId="2147484650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5:54.031" v="93"/>
          <pc:sldLayoutMkLst>
            <pc:docMk/>
            <pc:sldMasterMk cId="917790050" sldId="2147484637"/>
            <pc:sldLayoutMk cId="177161669" sldId="2147484651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5:54.031" v="93"/>
          <pc:sldLayoutMkLst>
            <pc:docMk/>
            <pc:sldMasterMk cId="917790050" sldId="2147484637"/>
            <pc:sldLayoutMk cId="3337512856" sldId="2147484652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5:54.031" v="93"/>
          <pc:sldLayoutMkLst>
            <pc:docMk/>
            <pc:sldMasterMk cId="917790050" sldId="2147484637"/>
            <pc:sldLayoutMk cId="2813511446" sldId="2147484653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5:54.031" v="93"/>
          <pc:sldLayoutMkLst>
            <pc:docMk/>
            <pc:sldMasterMk cId="917790050" sldId="2147484637"/>
            <pc:sldLayoutMk cId="3832940520" sldId="2147484654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5:54.031" v="93"/>
          <pc:sldLayoutMkLst>
            <pc:docMk/>
            <pc:sldMasterMk cId="917790050" sldId="2147484637"/>
            <pc:sldLayoutMk cId="3884240529" sldId="2147484655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5:54.031" v="93"/>
          <pc:sldLayoutMkLst>
            <pc:docMk/>
            <pc:sldMasterMk cId="917790050" sldId="2147484637"/>
            <pc:sldLayoutMk cId="1958799893" sldId="2147484656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5:54.031" v="93"/>
          <pc:sldLayoutMkLst>
            <pc:docMk/>
            <pc:sldMasterMk cId="917790050" sldId="2147484637"/>
            <pc:sldLayoutMk cId="3794622906" sldId="2147484657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5:54.031" v="93"/>
          <pc:sldLayoutMkLst>
            <pc:docMk/>
            <pc:sldMasterMk cId="917790050" sldId="2147484637"/>
            <pc:sldLayoutMk cId="1325590114" sldId="2147484658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5:54.031" v="93"/>
          <pc:sldLayoutMkLst>
            <pc:docMk/>
            <pc:sldMasterMk cId="917790050" sldId="2147484637"/>
            <pc:sldLayoutMk cId="1697114655" sldId="2147484659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5:54.031" v="93"/>
          <pc:sldLayoutMkLst>
            <pc:docMk/>
            <pc:sldMasterMk cId="917790050" sldId="2147484637"/>
            <pc:sldLayoutMk cId="3184665412" sldId="2147484660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5:54.031" v="93"/>
          <pc:sldLayoutMkLst>
            <pc:docMk/>
            <pc:sldMasterMk cId="917790050" sldId="2147484637"/>
            <pc:sldLayoutMk cId="542877377" sldId="2147484661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5:54.031" v="93"/>
          <pc:sldLayoutMkLst>
            <pc:docMk/>
            <pc:sldMasterMk cId="917790050" sldId="2147484637"/>
            <pc:sldLayoutMk cId="2282370204" sldId="2147484662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5:54.031" v="93"/>
          <pc:sldLayoutMkLst>
            <pc:docMk/>
            <pc:sldMasterMk cId="917790050" sldId="2147484637"/>
            <pc:sldLayoutMk cId="2438019952" sldId="2147484663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5:54.031" v="93"/>
          <pc:sldLayoutMkLst>
            <pc:docMk/>
            <pc:sldMasterMk cId="917790050" sldId="2147484637"/>
            <pc:sldLayoutMk cId="3133273655" sldId="2147484664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5:54.031" v="93"/>
          <pc:sldLayoutMkLst>
            <pc:docMk/>
            <pc:sldMasterMk cId="917790050" sldId="2147484637"/>
            <pc:sldLayoutMk cId="811990985" sldId="2147484665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5:54.031" v="93"/>
          <pc:sldLayoutMkLst>
            <pc:docMk/>
            <pc:sldMasterMk cId="917790050" sldId="2147484637"/>
            <pc:sldLayoutMk cId="2664111332" sldId="2147484666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5:54.031" v="93"/>
          <pc:sldLayoutMkLst>
            <pc:docMk/>
            <pc:sldMasterMk cId="917790050" sldId="2147484637"/>
            <pc:sldLayoutMk cId="1446181248" sldId="2147484667"/>
          </pc:sldLayoutMkLst>
        </pc:sldLayoutChg>
      </pc:sldMasterChg>
      <pc:sldMasterChg chg="add del addSldLayout delSldLayout modSldLayout">
        <pc:chgData name="Nerio Lopez (2517195)" userId="S::2517195@student.uwtsd.ac.uk::d8a747dc-abfb-4ab1-8ee9-5420963c2867" providerId="AD" clId="Web-{4801E445-58E4-9F1C-C34A-5E0BCED9D000}" dt="2026-08-09T19:45:57.469" v="94"/>
        <pc:sldMasterMkLst>
          <pc:docMk/>
          <pc:sldMasterMk cId="242041399" sldId="2147484668"/>
        </pc:sldMasterMkLst>
        <pc:sldLayoutChg chg="add del mod replId">
          <pc:chgData name="Nerio Lopez (2517195)" userId="S::2517195@student.uwtsd.ac.uk::d8a747dc-abfb-4ab1-8ee9-5420963c2867" providerId="AD" clId="Web-{4801E445-58E4-9F1C-C34A-5E0BCED9D000}" dt="2026-08-09T19:45:57.469" v="94"/>
          <pc:sldLayoutMkLst>
            <pc:docMk/>
            <pc:sldMasterMk cId="242041399" sldId="2147484668"/>
            <pc:sldLayoutMk cId="750200761" sldId="2147484669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5:57.469" v="94"/>
          <pc:sldLayoutMkLst>
            <pc:docMk/>
            <pc:sldMasterMk cId="242041399" sldId="2147484668"/>
            <pc:sldLayoutMk cId="2415957884" sldId="2147484670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5:57.469" v="94"/>
          <pc:sldLayoutMkLst>
            <pc:docMk/>
            <pc:sldMasterMk cId="242041399" sldId="2147484668"/>
            <pc:sldLayoutMk cId="4259255249" sldId="2147484671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5:57.469" v="94"/>
          <pc:sldLayoutMkLst>
            <pc:docMk/>
            <pc:sldMasterMk cId="242041399" sldId="2147484668"/>
            <pc:sldLayoutMk cId="62332618" sldId="2147484672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5:57.469" v="94"/>
          <pc:sldLayoutMkLst>
            <pc:docMk/>
            <pc:sldMasterMk cId="242041399" sldId="2147484668"/>
            <pc:sldLayoutMk cId="986005549" sldId="2147484673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5:57.469" v="94"/>
          <pc:sldLayoutMkLst>
            <pc:docMk/>
            <pc:sldMasterMk cId="242041399" sldId="2147484668"/>
            <pc:sldLayoutMk cId="1407270171" sldId="2147484674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5:57.469" v="94"/>
          <pc:sldLayoutMkLst>
            <pc:docMk/>
            <pc:sldMasterMk cId="242041399" sldId="2147484668"/>
            <pc:sldLayoutMk cId="59909822" sldId="2147484675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5:57.469" v="94"/>
          <pc:sldLayoutMkLst>
            <pc:docMk/>
            <pc:sldMasterMk cId="242041399" sldId="2147484668"/>
            <pc:sldLayoutMk cId="2480525606" sldId="2147484676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5:57.469" v="94"/>
          <pc:sldLayoutMkLst>
            <pc:docMk/>
            <pc:sldMasterMk cId="242041399" sldId="2147484668"/>
            <pc:sldLayoutMk cId="535874036" sldId="2147484677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5:57.469" v="94"/>
          <pc:sldLayoutMkLst>
            <pc:docMk/>
            <pc:sldMasterMk cId="242041399" sldId="2147484668"/>
            <pc:sldLayoutMk cId="2297215135" sldId="2147484678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5:57.469" v="94"/>
          <pc:sldLayoutMkLst>
            <pc:docMk/>
            <pc:sldMasterMk cId="242041399" sldId="2147484668"/>
            <pc:sldLayoutMk cId="239064747" sldId="2147484679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5:57.469" v="94"/>
          <pc:sldLayoutMkLst>
            <pc:docMk/>
            <pc:sldMasterMk cId="242041399" sldId="2147484668"/>
            <pc:sldLayoutMk cId="3494419441" sldId="2147484680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5:57.469" v="94"/>
          <pc:sldLayoutMkLst>
            <pc:docMk/>
            <pc:sldMasterMk cId="242041399" sldId="2147484668"/>
            <pc:sldLayoutMk cId="184287759" sldId="2147484681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5:57.469" v="94"/>
          <pc:sldLayoutMkLst>
            <pc:docMk/>
            <pc:sldMasterMk cId="242041399" sldId="2147484668"/>
            <pc:sldLayoutMk cId="197922812" sldId="2147484682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5:57.469" v="94"/>
          <pc:sldLayoutMkLst>
            <pc:docMk/>
            <pc:sldMasterMk cId="242041399" sldId="2147484668"/>
            <pc:sldLayoutMk cId="3704247738" sldId="2147484683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5:57.469" v="94"/>
          <pc:sldLayoutMkLst>
            <pc:docMk/>
            <pc:sldMasterMk cId="242041399" sldId="2147484668"/>
            <pc:sldLayoutMk cId="2396060581" sldId="2147484684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5:57.469" v="94"/>
          <pc:sldLayoutMkLst>
            <pc:docMk/>
            <pc:sldMasterMk cId="242041399" sldId="2147484668"/>
            <pc:sldLayoutMk cId="1293724690" sldId="2147484685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5:57.469" v="94"/>
          <pc:sldLayoutMkLst>
            <pc:docMk/>
            <pc:sldMasterMk cId="242041399" sldId="2147484668"/>
            <pc:sldLayoutMk cId="1111495067" sldId="2147484686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5:57.469" v="94"/>
          <pc:sldLayoutMkLst>
            <pc:docMk/>
            <pc:sldMasterMk cId="242041399" sldId="2147484668"/>
            <pc:sldLayoutMk cId="1012516116" sldId="2147484687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5:57.469" v="94"/>
          <pc:sldLayoutMkLst>
            <pc:docMk/>
            <pc:sldMasterMk cId="242041399" sldId="2147484668"/>
            <pc:sldLayoutMk cId="385973505" sldId="2147484688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5:57.469" v="94"/>
          <pc:sldLayoutMkLst>
            <pc:docMk/>
            <pc:sldMasterMk cId="242041399" sldId="2147484668"/>
            <pc:sldLayoutMk cId="135634628" sldId="2147484689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5:57.469" v="94"/>
          <pc:sldLayoutMkLst>
            <pc:docMk/>
            <pc:sldMasterMk cId="242041399" sldId="2147484668"/>
            <pc:sldLayoutMk cId="2946068248" sldId="2147484690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5:57.469" v="94"/>
          <pc:sldLayoutMkLst>
            <pc:docMk/>
            <pc:sldMasterMk cId="242041399" sldId="2147484668"/>
            <pc:sldLayoutMk cId="1500974194" sldId="2147484691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5:57.469" v="94"/>
          <pc:sldLayoutMkLst>
            <pc:docMk/>
            <pc:sldMasterMk cId="242041399" sldId="2147484668"/>
            <pc:sldLayoutMk cId="4243166195" sldId="2147484692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5:57.469" v="94"/>
          <pc:sldLayoutMkLst>
            <pc:docMk/>
            <pc:sldMasterMk cId="242041399" sldId="2147484668"/>
            <pc:sldLayoutMk cId="3805916266" sldId="2147484693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5:57.469" v="94"/>
          <pc:sldLayoutMkLst>
            <pc:docMk/>
            <pc:sldMasterMk cId="242041399" sldId="2147484668"/>
            <pc:sldLayoutMk cId="1069695820" sldId="2147484694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5:57.469" v="94"/>
          <pc:sldLayoutMkLst>
            <pc:docMk/>
            <pc:sldMasterMk cId="242041399" sldId="2147484668"/>
            <pc:sldLayoutMk cId="2014947939" sldId="2147484695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5:57.469" v="94"/>
          <pc:sldLayoutMkLst>
            <pc:docMk/>
            <pc:sldMasterMk cId="242041399" sldId="2147484668"/>
            <pc:sldLayoutMk cId="1148934086" sldId="2147484696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5:57.469" v="94"/>
          <pc:sldLayoutMkLst>
            <pc:docMk/>
            <pc:sldMasterMk cId="242041399" sldId="2147484668"/>
            <pc:sldLayoutMk cId="3787451662" sldId="2147484697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5:57.469" v="94"/>
          <pc:sldLayoutMkLst>
            <pc:docMk/>
            <pc:sldMasterMk cId="242041399" sldId="2147484668"/>
            <pc:sldLayoutMk cId="3057363287" sldId="2147484698"/>
          </pc:sldLayoutMkLst>
        </pc:sldLayoutChg>
      </pc:sldMasterChg>
      <pc:sldMasterChg chg="add del addSldLayout delSldLayout modSldLayout">
        <pc:chgData name="Nerio Lopez (2517195)" userId="S::2517195@student.uwtsd.ac.uk::d8a747dc-abfb-4ab1-8ee9-5420963c2867" providerId="AD" clId="Web-{4801E445-58E4-9F1C-C34A-5E0BCED9D000}" dt="2026-08-09T19:46:01.297" v="95"/>
        <pc:sldMasterMkLst>
          <pc:docMk/>
          <pc:sldMasterMk cId="1375015422" sldId="2147484699"/>
        </pc:sldMasterMkLst>
        <pc:sldLayoutChg chg="add del mod replId">
          <pc:chgData name="Nerio Lopez (2517195)" userId="S::2517195@student.uwtsd.ac.uk::d8a747dc-abfb-4ab1-8ee9-5420963c2867" providerId="AD" clId="Web-{4801E445-58E4-9F1C-C34A-5E0BCED9D000}" dt="2026-08-09T19:46:01.297" v="95"/>
          <pc:sldLayoutMkLst>
            <pc:docMk/>
            <pc:sldMasterMk cId="1375015422" sldId="2147484699"/>
            <pc:sldLayoutMk cId="2880798645" sldId="2147484700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6:01.297" v="95"/>
          <pc:sldLayoutMkLst>
            <pc:docMk/>
            <pc:sldMasterMk cId="1375015422" sldId="2147484699"/>
            <pc:sldLayoutMk cId="2982059174" sldId="2147484701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6:01.297" v="95"/>
          <pc:sldLayoutMkLst>
            <pc:docMk/>
            <pc:sldMasterMk cId="1375015422" sldId="2147484699"/>
            <pc:sldLayoutMk cId="3576310193" sldId="2147484702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6:01.297" v="95"/>
          <pc:sldLayoutMkLst>
            <pc:docMk/>
            <pc:sldMasterMk cId="1375015422" sldId="2147484699"/>
            <pc:sldLayoutMk cId="3256970608" sldId="2147484703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6:01.297" v="95"/>
          <pc:sldLayoutMkLst>
            <pc:docMk/>
            <pc:sldMasterMk cId="1375015422" sldId="2147484699"/>
            <pc:sldLayoutMk cId="3391708992" sldId="2147484704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6:01.297" v="95"/>
          <pc:sldLayoutMkLst>
            <pc:docMk/>
            <pc:sldMasterMk cId="1375015422" sldId="2147484699"/>
            <pc:sldLayoutMk cId="3645441493" sldId="2147484705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6:01.297" v="95"/>
          <pc:sldLayoutMkLst>
            <pc:docMk/>
            <pc:sldMasterMk cId="1375015422" sldId="2147484699"/>
            <pc:sldLayoutMk cId="2256728781" sldId="2147484706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6:01.297" v="95"/>
          <pc:sldLayoutMkLst>
            <pc:docMk/>
            <pc:sldMasterMk cId="1375015422" sldId="2147484699"/>
            <pc:sldLayoutMk cId="4114489928" sldId="2147484707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6:01.297" v="95"/>
          <pc:sldLayoutMkLst>
            <pc:docMk/>
            <pc:sldMasterMk cId="1375015422" sldId="2147484699"/>
            <pc:sldLayoutMk cId="3440892473" sldId="2147484708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6:01.297" v="95"/>
          <pc:sldLayoutMkLst>
            <pc:docMk/>
            <pc:sldMasterMk cId="1375015422" sldId="2147484699"/>
            <pc:sldLayoutMk cId="4177520798" sldId="2147484709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6:01.297" v="95"/>
          <pc:sldLayoutMkLst>
            <pc:docMk/>
            <pc:sldMasterMk cId="1375015422" sldId="2147484699"/>
            <pc:sldLayoutMk cId="1117252952" sldId="2147484710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6:01.297" v="95"/>
          <pc:sldLayoutMkLst>
            <pc:docMk/>
            <pc:sldMasterMk cId="1375015422" sldId="2147484699"/>
            <pc:sldLayoutMk cId="487227862" sldId="2147484711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6:01.297" v="95"/>
          <pc:sldLayoutMkLst>
            <pc:docMk/>
            <pc:sldMasterMk cId="1375015422" sldId="2147484699"/>
            <pc:sldLayoutMk cId="792909514" sldId="2147484712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6:01.297" v="95"/>
          <pc:sldLayoutMkLst>
            <pc:docMk/>
            <pc:sldMasterMk cId="1375015422" sldId="2147484699"/>
            <pc:sldLayoutMk cId="3235876707" sldId="2147484713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6:01.297" v="95"/>
          <pc:sldLayoutMkLst>
            <pc:docMk/>
            <pc:sldMasterMk cId="1375015422" sldId="2147484699"/>
            <pc:sldLayoutMk cId="812793459" sldId="2147484714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6:01.297" v="95"/>
          <pc:sldLayoutMkLst>
            <pc:docMk/>
            <pc:sldMasterMk cId="1375015422" sldId="2147484699"/>
            <pc:sldLayoutMk cId="75842962" sldId="2147484715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6:01.297" v="95"/>
          <pc:sldLayoutMkLst>
            <pc:docMk/>
            <pc:sldMasterMk cId="1375015422" sldId="2147484699"/>
            <pc:sldLayoutMk cId="3798677581" sldId="2147484716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6:01.297" v="95"/>
          <pc:sldLayoutMkLst>
            <pc:docMk/>
            <pc:sldMasterMk cId="1375015422" sldId="2147484699"/>
            <pc:sldLayoutMk cId="3227724478" sldId="2147484717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6:01.297" v="95"/>
          <pc:sldLayoutMkLst>
            <pc:docMk/>
            <pc:sldMasterMk cId="1375015422" sldId="2147484699"/>
            <pc:sldLayoutMk cId="920187602" sldId="2147484718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6:01.297" v="95"/>
          <pc:sldLayoutMkLst>
            <pc:docMk/>
            <pc:sldMasterMk cId="1375015422" sldId="2147484699"/>
            <pc:sldLayoutMk cId="2922972808" sldId="2147484719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6:01.297" v="95"/>
          <pc:sldLayoutMkLst>
            <pc:docMk/>
            <pc:sldMasterMk cId="1375015422" sldId="2147484699"/>
            <pc:sldLayoutMk cId="841395987" sldId="2147484720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6:01.297" v="95"/>
          <pc:sldLayoutMkLst>
            <pc:docMk/>
            <pc:sldMasterMk cId="1375015422" sldId="2147484699"/>
            <pc:sldLayoutMk cId="3865460531" sldId="2147484721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6:01.297" v="95"/>
          <pc:sldLayoutMkLst>
            <pc:docMk/>
            <pc:sldMasterMk cId="1375015422" sldId="2147484699"/>
            <pc:sldLayoutMk cId="1533590767" sldId="2147484722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6:01.297" v="95"/>
          <pc:sldLayoutMkLst>
            <pc:docMk/>
            <pc:sldMasterMk cId="1375015422" sldId="2147484699"/>
            <pc:sldLayoutMk cId="3494000663" sldId="2147484723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6:01.297" v="95"/>
          <pc:sldLayoutMkLst>
            <pc:docMk/>
            <pc:sldMasterMk cId="1375015422" sldId="2147484699"/>
            <pc:sldLayoutMk cId="3250266406" sldId="2147484724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6:01.297" v="95"/>
          <pc:sldLayoutMkLst>
            <pc:docMk/>
            <pc:sldMasterMk cId="1375015422" sldId="2147484699"/>
            <pc:sldLayoutMk cId="1906159477" sldId="2147484725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6:01.297" v="95"/>
          <pc:sldLayoutMkLst>
            <pc:docMk/>
            <pc:sldMasterMk cId="1375015422" sldId="2147484699"/>
            <pc:sldLayoutMk cId="1170889355" sldId="2147484726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6:01.297" v="95"/>
          <pc:sldLayoutMkLst>
            <pc:docMk/>
            <pc:sldMasterMk cId="1375015422" sldId="2147484699"/>
            <pc:sldLayoutMk cId="1857275469" sldId="2147484727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6:01.297" v="95"/>
          <pc:sldLayoutMkLst>
            <pc:docMk/>
            <pc:sldMasterMk cId="1375015422" sldId="2147484699"/>
            <pc:sldLayoutMk cId="1269972352" sldId="2147484728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6:01.297" v="95"/>
          <pc:sldLayoutMkLst>
            <pc:docMk/>
            <pc:sldMasterMk cId="1375015422" sldId="2147484699"/>
            <pc:sldLayoutMk cId="1816765001" sldId="2147484729"/>
          </pc:sldLayoutMkLst>
        </pc:sldLayoutChg>
      </pc:sldMasterChg>
      <pc:sldMasterChg chg="add del addSldLayout delSldLayout modSldLayout">
        <pc:chgData name="Nerio Lopez (2517195)" userId="S::2517195@student.uwtsd.ac.uk::d8a747dc-abfb-4ab1-8ee9-5420963c2867" providerId="AD" clId="Web-{4801E445-58E4-9F1C-C34A-5E0BCED9D000}" dt="2026-08-09T19:49:22.802" v="105"/>
        <pc:sldMasterMkLst>
          <pc:docMk/>
          <pc:sldMasterMk cId="1138364379" sldId="2147484730"/>
        </pc:sldMasterMkLst>
        <pc:sldLayoutChg chg="add del mod replId">
          <pc:chgData name="Nerio Lopez (2517195)" userId="S::2517195@student.uwtsd.ac.uk::d8a747dc-abfb-4ab1-8ee9-5420963c2867" providerId="AD" clId="Web-{4801E445-58E4-9F1C-C34A-5E0BCED9D000}" dt="2026-08-09T19:49:22.802" v="105"/>
          <pc:sldLayoutMkLst>
            <pc:docMk/>
            <pc:sldMasterMk cId="1138364379" sldId="2147484730"/>
            <pc:sldLayoutMk cId="3292892107" sldId="2147484731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22.802" v="105"/>
          <pc:sldLayoutMkLst>
            <pc:docMk/>
            <pc:sldMasterMk cId="1138364379" sldId="2147484730"/>
            <pc:sldLayoutMk cId="163084103" sldId="2147484732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22.802" v="105"/>
          <pc:sldLayoutMkLst>
            <pc:docMk/>
            <pc:sldMasterMk cId="1138364379" sldId="2147484730"/>
            <pc:sldLayoutMk cId="1915139117" sldId="2147484733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22.802" v="105"/>
          <pc:sldLayoutMkLst>
            <pc:docMk/>
            <pc:sldMasterMk cId="1138364379" sldId="2147484730"/>
            <pc:sldLayoutMk cId="870542177" sldId="2147484734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22.802" v="105"/>
          <pc:sldLayoutMkLst>
            <pc:docMk/>
            <pc:sldMasterMk cId="1138364379" sldId="2147484730"/>
            <pc:sldLayoutMk cId="56165857" sldId="2147484735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22.802" v="105"/>
          <pc:sldLayoutMkLst>
            <pc:docMk/>
            <pc:sldMasterMk cId="1138364379" sldId="2147484730"/>
            <pc:sldLayoutMk cId="1416814902" sldId="2147484736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22.802" v="105"/>
          <pc:sldLayoutMkLst>
            <pc:docMk/>
            <pc:sldMasterMk cId="1138364379" sldId="2147484730"/>
            <pc:sldLayoutMk cId="1616599648" sldId="2147484737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22.802" v="105"/>
          <pc:sldLayoutMkLst>
            <pc:docMk/>
            <pc:sldMasterMk cId="1138364379" sldId="2147484730"/>
            <pc:sldLayoutMk cId="193796666" sldId="2147484738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22.802" v="105"/>
          <pc:sldLayoutMkLst>
            <pc:docMk/>
            <pc:sldMasterMk cId="1138364379" sldId="2147484730"/>
            <pc:sldLayoutMk cId="199751207" sldId="2147484739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22.802" v="105"/>
          <pc:sldLayoutMkLst>
            <pc:docMk/>
            <pc:sldMasterMk cId="1138364379" sldId="2147484730"/>
            <pc:sldLayoutMk cId="2986276795" sldId="2147484740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22.802" v="105"/>
          <pc:sldLayoutMkLst>
            <pc:docMk/>
            <pc:sldMasterMk cId="1138364379" sldId="2147484730"/>
            <pc:sldLayoutMk cId="427866227" sldId="2147484741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22.802" v="105"/>
          <pc:sldLayoutMkLst>
            <pc:docMk/>
            <pc:sldMasterMk cId="1138364379" sldId="2147484730"/>
            <pc:sldLayoutMk cId="2708676331" sldId="2147484742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22.802" v="105"/>
          <pc:sldLayoutMkLst>
            <pc:docMk/>
            <pc:sldMasterMk cId="1138364379" sldId="2147484730"/>
            <pc:sldLayoutMk cId="2075922243" sldId="2147484743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22.802" v="105"/>
          <pc:sldLayoutMkLst>
            <pc:docMk/>
            <pc:sldMasterMk cId="1138364379" sldId="2147484730"/>
            <pc:sldLayoutMk cId="3049715070" sldId="2147484744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22.802" v="105"/>
          <pc:sldLayoutMkLst>
            <pc:docMk/>
            <pc:sldMasterMk cId="1138364379" sldId="2147484730"/>
            <pc:sldLayoutMk cId="2516744522" sldId="2147484745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22.802" v="105"/>
          <pc:sldLayoutMkLst>
            <pc:docMk/>
            <pc:sldMasterMk cId="1138364379" sldId="2147484730"/>
            <pc:sldLayoutMk cId="3005782408" sldId="2147484746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22.802" v="105"/>
          <pc:sldLayoutMkLst>
            <pc:docMk/>
            <pc:sldMasterMk cId="1138364379" sldId="2147484730"/>
            <pc:sldLayoutMk cId="2911599493" sldId="2147484747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22.802" v="105"/>
          <pc:sldLayoutMkLst>
            <pc:docMk/>
            <pc:sldMasterMk cId="1138364379" sldId="2147484730"/>
            <pc:sldLayoutMk cId="1839141979" sldId="2147484748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22.802" v="105"/>
          <pc:sldLayoutMkLst>
            <pc:docMk/>
            <pc:sldMasterMk cId="1138364379" sldId="2147484730"/>
            <pc:sldLayoutMk cId="3605091214" sldId="2147484749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22.802" v="105"/>
          <pc:sldLayoutMkLst>
            <pc:docMk/>
            <pc:sldMasterMk cId="1138364379" sldId="2147484730"/>
            <pc:sldLayoutMk cId="978952892" sldId="2147484750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22.802" v="105"/>
          <pc:sldLayoutMkLst>
            <pc:docMk/>
            <pc:sldMasterMk cId="1138364379" sldId="2147484730"/>
            <pc:sldLayoutMk cId="2472396976" sldId="2147484751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22.802" v="105"/>
          <pc:sldLayoutMkLst>
            <pc:docMk/>
            <pc:sldMasterMk cId="1138364379" sldId="2147484730"/>
            <pc:sldLayoutMk cId="2804217539" sldId="2147484752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22.802" v="105"/>
          <pc:sldLayoutMkLst>
            <pc:docMk/>
            <pc:sldMasterMk cId="1138364379" sldId="2147484730"/>
            <pc:sldLayoutMk cId="378375048" sldId="2147484753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22.802" v="105"/>
          <pc:sldLayoutMkLst>
            <pc:docMk/>
            <pc:sldMasterMk cId="1138364379" sldId="2147484730"/>
            <pc:sldLayoutMk cId="870689621" sldId="2147484754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22.802" v="105"/>
          <pc:sldLayoutMkLst>
            <pc:docMk/>
            <pc:sldMasterMk cId="1138364379" sldId="2147484730"/>
            <pc:sldLayoutMk cId="2999032313" sldId="2147484755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22.802" v="105"/>
          <pc:sldLayoutMkLst>
            <pc:docMk/>
            <pc:sldMasterMk cId="1138364379" sldId="2147484730"/>
            <pc:sldLayoutMk cId="444497145" sldId="2147484756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22.802" v="105"/>
          <pc:sldLayoutMkLst>
            <pc:docMk/>
            <pc:sldMasterMk cId="1138364379" sldId="2147484730"/>
            <pc:sldLayoutMk cId="3604911416" sldId="2147484757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22.802" v="105"/>
          <pc:sldLayoutMkLst>
            <pc:docMk/>
            <pc:sldMasterMk cId="1138364379" sldId="2147484730"/>
            <pc:sldLayoutMk cId="3965677332" sldId="2147484758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22.802" v="105"/>
          <pc:sldLayoutMkLst>
            <pc:docMk/>
            <pc:sldMasterMk cId="1138364379" sldId="2147484730"/>
            <pc:sldLayoutMk cId="2905875741" sldId="2147484759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22.802" v="105"/>
          <pc:sldLayoutMkLst>
            <pc:docMk/>
            <pc:sldMasterMk cId="1138364379" sldId="2147484730"/>
            <pc:sldLayoutMk cId="3049973009" sldId="2147484760"/>
          </pc:sldLayoutMkLst>
        </pc:sldLayoutChg>
      </pc:sldMasterChg>
      <pc:sldMasterChg chg="add del addSldLayout delSldLayout modSldLayout">
        <pc:chgData name="Nerio Lopez (2517195)" userId="S::2517195@student.uwtsd.ac.uk::d8a747dc-abfb-4ab1-8ee9-5420963c2867" providerId="AD" clId="Web-{4801E445-58E4-9F1C-C34A-5E0BCED9D000}" dt="2026-08-09T19:49:35.240" v="106"/>
        <pc:sldMasterMkLst>
          <pc:docMk/>
          <pc:sldMasterMk cId="92473539" sldId="2147484761"/>
        </pc:sldMasterMkLst>
        <pc:sldLayoutChg chg="add del mod replId">
          <pc:chgData name="Nerio Lopez (2517195)" userId="S::2517195@student.uwtsd.ac.uk::d8a747dc-abfb-4ab1-8ee9-5420963c2867" providerId="AD" clId="Web-{4801E445-58E4-9F1C-C34A-5E0BCED9D000}" dt="2026-08-09T19:49:35.240" v="106"/>
          <pc:sldLayoutMkLst>
            <pc:docMk/>
            <pc:sldMasterMk cId="92473539" sldId="2147484761"/>
            <pc:sldLayoutMk cId="2409478132" sldId="2147484762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35.240" v="106"/>
          <pc:sldLayoutMkLst>
            <pc:docMk/>
            <pc:sldMasterMk cId="92473539" sldId="2147484761"/>
            <pc:sldLayoutMk cId="3993067698" sldId="2147484763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35.240" v="106"/>
          <pc:sldLayoutMkLst>
            <pc:docMk/>
            <pc:sldMasterMk cId="92473539" sldId="2147484761"/>
            <pc:sldLayoutMk cId="4104298906" sldId="2147484764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35.240" v="106"/>
          <pc:sldLayoutMkLst>
            <pc:docMk/>
            <pc:sldMasterMk cId="92473539" sldId="2147484761"/>
            <pc:sldLayoutMk cId="3276001653" sldId="2147484765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35.240" v="106"/>
          <pc:sldLayoutMkLst>
            <pc:docMk/>
            <pc:sldMasterMk cId="92473539" sldId="2147484761"/>
            <pc:sldLayoutMk cId="3625391857" sldId="2147484766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35.240" v="106"/>
          <pc:sldLayoutMkLst>
            <pc:docMk/>
            <pc:sldMasterMk cId="92473539" sldId="2147484761"/>
            <pc:sldLayoutMk cId="3942069269" sldId="2147484767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35.240" v="106"/>
          <pc:sldLayoutMkLst>
            <pc:docMk/>
            <pc:sldMasterMk cId="92473539" sldId="2147484761"/>
            <pc:sldLayoutMk cId="2926995262" sldId="2147484768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35.240" v="106"/>
          <pc:sldLayoutMkLst>
            <pc:docMk/>
            <pc:sldMasterMk cId="92473539" sldId="2147484761"/>
            <pc:sldLayoutMk cId="1015611710" sldId="2147484769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35.240" v="106"/>
          <pc:sldLayoutMkLst>
            <pc:docMk/>
            <pc:sldMasterMk cId="92473539" sldId="2147484761"/>
            <pc:sldLayoutMk cId="751413056" sldId="2147484770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35.240" v="106"/>
          <pc:sldLayoutMkLst>
            <pc:docMk/>
            <pc:sldMasterMk cId="92473539" sldId="2147484761"/>
            <pc:sldLayoutMk cId="1461813162" sldId="2147484771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35.240" v="106"/>
          <pc:sldLayoutMkLst>
            <pc:docMk/>
            <pc:sldMasterMk cId="92473539" sldId="2147484761"/>
            <pc:sldLayoutMk cId="2251572401" sldId="2147484772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35.240" v="106"/>
          <pc:sldLayoutMkLst>
            <pc:docMk/>
            <pc:sldMasterMk cId="92473539" sldId="2147484761"/>
            <pc:sldLayoutMk cId="2095174168" sldId="2147484773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35.240" v="106"/>
          <pc:sldLayoutMkLst>
            <pc:docMk/>
            <pc:sldMasterMk cId="92473539" sldId="2147484761"/>
            <pc:sldLayoutMk cId="1953250806" sldId="2147484774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35.240" v="106"/>
          <pc:sldLayoutMkLst>
            <pc:docMk/>
            <pc:sldMasterMk cId="92473539" sldId="2147484761"/>
            <pc:sldLayoutMk cId="1690968300" sldId="2147484775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35.240" v="106"/>
          <pc:sldLayoutMkLst>
            <pc:docMk/>
            <pc:sldMasterMk cId="92473539" sldId="2147484761"/>
            <pc:sldLayoutMk cId="2482817667" sldId="2147484776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35.240" v="106"/>
          <pc:sldLayoutMkLst>
            <pc:docMk/>
            <pc:sldMasterMk cId="92473539" sldId="2147484761"/>
            <pc:sldLayoutMk cId="4190369214" sldId="2147484777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35.240" v="106"/>
          <pc:sldLayoutMkLst>
            <pc:docMk/>
            <pc:sldMasterMk cId="92473539" sldId="2147484761"/>
            <pc:sldLayoutMk cId="1570918003" sldId="2147484778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35.240" v="106"/>
          <pc:sldLayoutMkLst>
            <pc:docMk/>
            <pc:sldMasterMk cId="92473539" sldId="2147484761"/>
            <pc:sldLayoutMk cId="358784674" sldId="2147484779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35.240" v="106"/>
          <pc:sldLayoutMkLst>
            <pc:docMk/>
            <pc:sldMasterMk cId="92473539" sldId="2147484761"/>
            <pc:sldLayoutMk cId="2414849457" sldId="2147484780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35.240" v="106"/>
          <pc:sldLayoutMkLst>
            <pc:docMk/>
            <pc:sldMasterMk cId="92473539" sldId="2147484761"/>
            <pc:sldLayoutMk cId="2949122326" sldId="2147484781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35.240" v="106"/>
          <pc:sldLayoutMkLst>
            <pc:docMk/>
            <pc:sldMasterMk cId="92473539" sldId="2147484761"/>
            <pc:sldLayoutMk cId="3626464267" sldId="2147484782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35.240" v="106"/>
          <pc:sldLayoutMkLst>
            <pc:docMk/>
            <pc:sldMasterMk cId="92473539" sldId="2147484761"/>
            <pc:sldLayoutMk cId="2025405936" sldId="2147484783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35.240" v="106"/>
          <pc:sldLayoutMkLst>
            <pc:docMk/>
            <pc:sldMasterMk cId="92473539" sldId="2147484761"/>
            <pc:sldLayoutMk cId="1845830948" sldId="2147484784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35.240" v="106"/>
          <pc:sldLayoutMkLst>
            <pc:docMk/>
            <pc:sldMasterMk cId="92473539" sldId="2147484761"/>
            <pc:sldLayoutMk cId="2833663241" sldId="2147484785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35.240" v="106"/>
          <pc:sldLayoutMkLst>
            <pc:docMk/>
            <pc:sldMasterMk cId="92473539" sldId="2147484761"/>
            <pc:sldLayoutMk cId="1748314112" sldId="2147484786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35.240" v="106"/>
          <pc:sldLayoutMkLst>
            <pc:docMk/>
            <pc:sldMasterMk cId="92473539" sldId="2147484761"/>
            <pc:sldLayoutMk cId="2137286907" sldId="2147484787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35.240" v="106"/>
          <pc:sldLayoutMkLst>
            <pc:docMk/>
            <pc:sldMasterMk cId="92473539" sldId="2147484761"/>
            <pc:sldLayoutMk cId="2085883678" sldId="2147484788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35.240" v="106"/>
          <pc:sldLayoutMkLst>
            <pc:docMk/>
            <pc:sldMasterMk cId="92473539" sldId="2147484761"/>
            <pc:sldLayoutMk cId="968598824" sldId="2147484789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35.240" v="106"/>
          <pc:sldLayoutMkLst>
            <pc:docMk/>
            <pc:sldMasterMk cId="92473539" sldId="2147484761"/>
            <pc:sldLayoutMk cId="2036958193" sldId="2147484790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35.240" v="106"/>
          <pc:sldLayoutMkLst>
            <pc:docMk/>
            <pc:sldMasterMk cId="92473539" sldId="2147484761"/>
            <pc:sldLayoutMk cId="615194008" sldId="2147484791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35.240" v="106"/>
          <pc:sldLayoutMkLst>
            <pc:docMk/>
            <pc:sldMasterMk cId="92473539" sldId="2147484761"/>
            <pc:sldLayoutMk cId="122831612" sldId="2147484792"/>
          </pc:sldLayoutMkLst>
        </pc:sldLayoutChg>
      </pc:sldMasterChg>
      <pc:sldMasterChg chg="add del addSldLayout delSldLayout modSldLayout">
        <pc:chgData name="Nerio Lopez (2517195)" userId="S::2517195@student.uwtsd.ac.uk::d8a747dc-abfb-4ab1-8ee9-5420963c2867" providerId="AD" clId="Web-{4801E445-58E4-9F1C-C34A-5E0BCED9D000}" dt="2026-08-09T19:49:47.380" v="107"/>
        <pc:sldMasterMkLst>
          <pc:docMk/>
          <pc:sldMasterMk cId="4091632695" sldId="2147484793"/>
        </pc:sldMasterMkLst>
        <pc:sldLayoutChg chg="add del mod replId">
          <pc:chgData name="Nerio Lopez (2517195)" userId="S::2517195@student.uwtsd.ac.uk::d8a747dc-abfb-4ab1-8ee9-5420963c2867" providerId="AD" clId="Web-{4801E445-58E4-9F1C-C34A-5E0BCED9D000}" dt="2026-08-09T19:49:47.380" v="107"/>
          <pc:sldLayoutMkLst>
            <pc:docMk/>
            <pc:sldMasterMk cId="4091632695" sldId="2147484793"/>
            <pc:sldLayoutMk cId="2914141808" sldId="2147484794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47.380" v="107"/>
          <pc:sldLayoutMkLst>
            <pc:docMk/>
            <pc:sldMasterMk cId="4091632695" sldId="2147484793"/>
            <pc:sldLayoutMk cId="1927526485" sldId="2147484795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47.380" v="107"/>
          <pc:sldLayoutMkLst>
            <pc:docMk/>
            <pc:sldMasterMk cId="4091632695" sldId="2147484793"/>
            <pc:sldLayoutMk cId="3219754256" sldId="2147484796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47.380" v="107"/>
          <pc:sldLayoutMkLst>
            <pc:docMk/>
            <pc:sldMasterMk cId="4091632695" sldId="2147484793"/>
            <pc:sldLayoutMk cId="3369194191" sldId="2147484797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47.380" v="107"/>
          <pc:sldLayoutMkLst>
            <pc:docMk/>
            <pc:sldMasterMk cId="4091632695" sldId="2147484793"/>
            <pc:sldLayoutMk cId="1238739580" sldId="2147484798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47.380" v="107"/>
          <pc:sldLayoutMkLst>
            <pc:docMk/>
            <pc:sldMasterMk cId="4091632695" sldId="2147484793"/>
            <pc:sldLayoutMk cId="253406848" sldId="2147484799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47.380" v="107"/>
          <pc:sldLayoutMkLst>
            <pc:docMk/>
            <pc:sldMasterMk cId="4091632695" sldId="2147484793"/>
            <pc:sldLayoutMk cId="232467005" sldId="2147484800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47.380" v="107"/>
          <pc:sldLayoutMkLst>
            <pc:docMk/>
            <pc:sldMasterMk cId="4091632695" sldId="2147484793"/>
            <pc:sldLayoutMk cId="1596803319" sldId="2147484801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47.380" v="107"/>
          <pc:sldLayoutMkLst>
            <pc:docMk/>
            <pc:sldMasterMk cId="4091632695" sldId="2147484793"/>
            <pc:sldLayoutMk cId="2786026615" sldId="2147484802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47.380" v="107"/>
          <pc:sldLayoutMkLst>
            <pc:docMk/>
            <pc:sldMasterMk cId="4091632695" sldId="2147484793"/>
            <pc:sldLayoutMk cId="216734001" sldId="2147484803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47.380" v="107"/>
          <pc:sldLayoutMkLst>
            <pc:docMk/>
            <pc:sldMasterMk cId="4091632695" sldId="2147484793"/>
            <pc:sldLayoutMk cId="2937690689" sldId="2147484804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47.380" v="107"/>
          <pc:sldLayoutMkLst>
            <pc:docMk/>
            <pc:sldMasterMk cId="4091632695" sldId="2147484793"/>
            <pc:sldLayoutMk cId="88199886" sldId="2147484805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47.380" v="107"/>
          <pc:sldLayoutMkLst>
            <pc:docMk/>
            <pc:sldMasterMk cId="4091632695" sldId="2147484793"/>
            <pc:sldLayoutMk cId="1666294806" sldId="2147484806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47.380" v="107"/>
          <pc:sldLayoutMkLst>
            <pc:docMk/>
            <pc:sldMasterMk cId="4091632695" sldId="2147484793"/>
            <pc:sldLayoutMk cId="3643707550" sldId="2147484807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47.380" v="107"/>
          <pc:sldLayoutMkLst>
            <pc:docMk/>
            <pc:sldMasterMk cId="4091632695" sldId="2147484793"/>
            <pc:sldLayoutMk cId="3857105312" sldId="2147484808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47.380" v="107"/>
          <pc:sldLayoutMkLst>
            <pc:docMk/>
            <pc:sldMasterMk cId="4091632695" sldId="2147484793"/>
            <pc:sldLayoutMk cId="1727322922" sldId="2147484809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47.380" v="107"/>
          <pc:sldLayoutMkLst>
            <pc:docMk/>
            <pc:sldMasterMk cId="4091632695" sldId="2147484793"/>
            <pc:sldLayoutMk cId="491477401" sldId="2147484810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47.380" v="107"/>
          <pc:sldLayoutMkLst>
            <pc:docMk/>
            <pc:sldMasterMk cId="4091632695" sldId="2147484793"/>
            <pc:sldLayoutMk cId="3707532034" sldId="2147484811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47.380" v="107"/>
          <pc:sldLayoutMkLst>
            <pc:docMk/>
            <pc:sldMasterMk cId="4091632695" sldId="2147484793"/>
            <pc:sldLayoutMk cId="996009629" sldId="2147484812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47.380" v="107"/>
          <pc:sldLayoutMkLst>
            <pc:docMk/>
            <pc:sldMasterMk cId="4091632695" sldId="2147484793"/>
            <pc:sldLayoutMk cId="2207987901" sldId="2147484813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47.380" v="107"/>
          <pc:sldLayoutMkLst>
            <pc:docMk/>
            <pc:sldMasterMk cId="4091632695" sldId="2147484793"/>
            <pc:sldLayoutMk cId="1013986409" sldId="2147484814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47.380" v="107"/>
          <pc:sldLayoutMkLst>
            <pc:docMk/>
            <pc:sldMasterMk cId="4091632695" sldId="2147484793"/>
            <pc:sldLayoutMk cId="594096276" sldId="2147484815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47.380" v="107"/>
          <pc:sldLayoutMkLst>
            <pc:docMk/>
            <pc:sldMasterMk cId="4091632695" sldId="2147484793"/>
            <pc:sldLayoutMk cId="126173689" sldId="2147484816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47.380" v="107"/>
          <pc:sldLayoutMkLst>
            <pc:docMk/>
            <pc:sldMasterMk cId="4091632695" sldId="2147484793"/>
            <pc:sldLayoutMk cId="1928063709" sldId="2147484817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47.380" v="107"/>
          <pc:sldLayoutMkLst>
            <pc:docMk/>
            <pc:sldMasterMk cId="4091632695" sldId="2147484793"/>
            <pc:sldLayoutMk cId="4281212636" sldId="2147484818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47.380" v="107"/>
          <pc:sldLayoutMkLst>
            <pc:docMk/>
            <pc:sldMasterMk cId="4091632695" sldId="2147484793"/>
            <pc:sldLayoutMk cId="1399240639" sldId="2147484819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47.380" v="107"/>
          <pc:sldLayoutMkLst>
            <pc:docMk/>
            <pc:sldMasterMk cId="4091632695" sldId="2147484793"/>
            <pc:sldLayoutMk cId="3795355059" sldId="2147484820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47.380" v="107"/>
          <pc:sldLayoutMkLst>
            <pc:docMk/>
            <pc:sldMasterMk cId="4091632695" sldId="2147484793"/>
            <pc:sldLayoutMk cId="3068165972" sldId="2147484821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47.380" v="107"/>
          <pc:sldLayoutMkLst>
            <pc:docMk/>
            <pc:sldMasterMk cId="4091632695" sldId="2147484793"/>
            <pc:sldLayoutMk cId="2202716875" sldId="2147484822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47.380" v="107"/>
          <pc:sldLayoutMkLst>
            <pc:docMk/>
            <pc:sldMasterMk cId="4091632695" sldId="2147484793"/>
            <pc:sldLayoutMk cId="1695946304" sldId="2147484823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47.380" v="107"/>
          <pc:sldLayoutMkLst>
            <pc:docMk/>
            <pc:sldMasterMk cId="4091632695" sldId="2147484793"/>
            <pc:sldLayoutMk cId="3428429366" sldId="2147484824"/>
          </pc:sldLayoutMkLst>
        </pc:sldLayoutChg>
      </pc:sldMasterChg>
      <pc:sldMasterChg chg="add del addSldLayout delSldLayout modSldLayout">
        <pc:chgData name="Nerio Lopez (2517195)" userId="S::2517195@student.uwtsd.ac.uk::d8a747dc-abfb-4ab1-8ee9-5420963c2867" providerId="AD" clId="Web-{4801E445-58E4-9F1C-C34A-5E0BCED9D000}" dt="2026-08-09T19:49:56.146" v="108"/>
        <pc:sldMasterMkLst>
          <pc:docMk/>
          <pc:sldMasterMk cId="1190429162" sldId="2147484825"/>
        </pc:sldMasterMkLst>
        <pc:sldLayoutChg chg="add del mod replId">
          <pc:chgData name="Nerio Lopez (2517195)" userId="S::2517195@student.uwtsd.ac.uk::d8a747dc-abfb-4ab1-8ee9-5420963c2867" providerId="AD" clId="Web-{4801E445-58E4-9F1C-C34A-5E0BCED9D000}" dt="2026-08-09T19:49:56.146" v="108"/>
          <pc:sldLayoutMkLst>
            <pc:docMk/>
            <pc:sldMasterMk cId="1190429162" sldId="2147484825"/>
            <pc:sldLayoutMk cId="3392243034" sldId="2147484826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56.146" v="108"/>
          <pc:sldLayoutMkLst>
            <pc:docMk/>
            <pc:sldMasterMk cId="1190429162" sldId="2147484825"/>
            <pc:sldLayoutMk cId="528070260" sldId="2147484827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56.146" v="108"/>
          <pc:sldLayoutMkLst>
            <pc:docMk/>
            <pc:sldMasterMk cId="1190429162" sldId="2147484825"/>
            <pc:sldLayoutMk cId="67594383" sldId="2147484828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56.146" v="108"/>
          <pc:sldLayoutMkLst>
            <pc:docMk/>
            <pc:sldMasterMk cId="1190429162" sldId="2147484825"/>
            <pc:sldLayoutMk cId="2162814296" sldId="2147484829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56.146" v="108"/>
          <pc:sldLayoutMkLst>
            <pc:docMk/>
            <pc:sldMasterMk cId="1190429162" sldId="2147484825"/>
            <pc:sldLayoutMk cId="2707105306" sldId="2147484830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56.146" v="108"/>
          <pc:sldLayoutMkLst>
            <pc:docMk/>
            <pc:sldMasterMk cId="1190429162" sldId="2147484825"/>
            <pc:sldLayoutMk cId="3495640184" sldId="2147484831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56.146" v="108"/>
          <pc:sldLayoutMkLst>
            <pc:docMk/>
            <pc:sldMasterMk cId="1190429162" sldId="2147484825"/>
            <pc:sldLayoutMk cId="1963538135" sldId="2147484832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56.146" v="108"/>
          <pc:sldLayoutMkLst>
            <pc:docMk/>
            <pc:sldMasterMk cId="1190429162" sldId="2147484825"/>
            <pc:sldLayoutMk cId="676676386" sldId="2147484833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56.146" v="108"/>
          <pc:sldLayoutMkLst>
            <pc:docMk/>
            <pc:sldMasterMk cId="1190429162" sldId="2147484825"/>
            <pc:sldLayoutMk cId="113937489" sldId="2147484834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56.146" v="108"/>
          <pc:sldLayoutMkLst>
            <pc:docMk/>
            <pc:sldMasterMk cId="1190429162" sldId="2147484825"/>
            <pc:sldLayoutMk cId="1816997281" sldId="2147484835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56.146" v="108"/>
          <pc:sldLayoutMkLst>
            <pc:docMk/>
            <pc:sldMasterMk cId="1190429162" sldId="2147484825"/>
            <pc:sldLayoutMk cId="3435044318" sldId="2147484836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56.146" v="108"/>
          <pc:sldLayoutMkLst>
            <pc:docMk/>
            <pc:sldMasterMk cId="1190429162" sldId="2147484825"/>
            <pc:sldLayoutMk cId="885762837" sldId="2147484837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56.146" v="108"/>
          <pc:sldLayoutMkLst>
            <pc:docMk/>
            <pc:sldMasterMk cId="1190429162" sldId="2147484825"/>
            <pc:sldLayoutMk cId="2721914140" sldId="2147484838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56.146" v="108"/>
          <pc:sldLayoutMkLst>
            <pc:docMk/>
            <pc:sldMasterMk cId="1190429162" sldId="2147484825"/>
            <pc:sldLayoutMk cId="1099374991" sldId="2147484839"/>
          </pc:sldLayoutMkLst>
        </pc:sldLayoutChg>
        <pc:sldLayoutChg chg="add del mod replId">
          <pc:chgData name="Nerio Lopez (2517195)" userId="S::2517195@student.uwtsd.ac.uk::d8a747dc-abfb-4ab1-8ee9-5420963c2867" providerId="AD" clId="Web-{4801E445-58E4-9F1C-C34A-5E0BCED9D000}" dt="2026-08-09T19:49:56.146" v="108"/>
          <pc:sldLayoutMkLst>
            <pc:docMk/>
            <pc:sldMasterMk cId="1190429162" sldId="2147484825"/>
            <pc:sldLayoutMk cId="2864069957" sldId="2147484840"/>
          </pc:sldLayoutMkLst>
        </pc:sldLayoutChg>
      </pc:sldMasterChg>
      <pc:sldMasterChg chg="add addSldLayout modSldLayout">
        <pc:chgData name="Nerio Lopez (2517195)" userId="S::2517195@student.uwtsd.ac.uk::d8a747dc-abfb-4ab1-8ee9-5420963c2867" providerId="AD" clId="Web-{4801E445-58E4-9F1C-C34A-5E0BCED9D000}" dt="2026-08-09T19:49:56.146" v="108"/>
        <pc:sldMasterMkLst>
          <pc:docMk/>
          <pc:sldMasterMk cId="1978351136" sldId="2147484841"/>
        </pc:sldMasterMkLst>
        <pc:sldLayoutChg chg="add mod replId">
          <pc:chgData name="Nerio Lopez (2517195)" userId="S::2517195@student.uwtsd.ac.uk::d8a747dc-abfb-4ab1-8ee9-5420963c2867" providerId="AD" clId="Web-{4801E445-58E4-9F1C-C34A-5E0BCED9D000}" dt="2026-08-09T19:49:56.146" v="108"/>
          <pc:sldLayoutMkLst>
            <pc:docMk/>
            <pc:sldMasterMk cId="1978351136" sldId="2147484841"/>
            <pc:sldLayoutMk cId="459323674" sldId="2147484842"/>
          </pc:sldLayoutMkLst>
        </pc:sldLayoutChg>
        <pc:sldLayoutChg chg="add mod replId">
          <pc:chgData name="Nerio Lopez (2517195)" userId="S::2517195@student.uwtsd.ac.uk::d8a747dc-abfb-4ab1-8ee9-5420963c2867" providerId="AD" clId="Web-{4801E445-58E4-9F1C-C34A-5E0BCED9D000}" dt="2026-08-09T19:49:56.146" v="108"/>
          <pc:sldLayoutMkLst>
            <pc:docMk/>
            <pc:sldMasterMk cId="1978351136" sldId="2147484841"/>
            <pc:sldLayoutMk cId="90817371" sldId="2147484843"/>
          </pc:sldLayoutMkLst>
        </pc:sldLayoutChg>
        <pc:sldLayoutChg chg="add mod replId">
          <pc:chgData name="Nerio Lopez (2517195)" userId="S::2517195@student.uwtsd.ac.uk::d8a747dc-abfb-4ab1-8ee9-5420963c2867" providerId="AD" clId="Web-{4801E445-58E4-9F1C-C34A-5E0BCED9D000}" dt="2026-08-09T19:49:56.146" v="108"/>
          <pc:sldLayoutMkLst>
            <pc:docMk/>
            <pc:sldMasterMk cId="1978351136" sldId="2147484841"/>
            <pc:sldLayoutMk cId="668416449" sldId="2147484844"/>
          </pc:sldLayoutMkLst>
        </pc:sldLayoutChg>
        <pc:sldLayoutChg chg="add mod replId">
          <pc:chgData name="Nerio Lopez (2517195)" userId="S::2517195@student.uwtsd.ac.uk::d8a747dc-abfb-4ab1-8ee9-5420963c2867" providerId="AD" clId="Web-{4801E445-58E4-9F1C-C34A-5E0BCED9D000}" dt="2026-08-09T19:49:56.146" v="108"/>
          <pc:sldLayoutMkLst>
            <pc:docMk/>
            <pc:sldMasterMk cId="1978351136" sldId="2147484841"/>
            <pc:sldLayoutMk cId="666713277" sldId="2147484845"/>
          </pc:sldLayoutMkLst>
        </pc:sldLayoutChg>
        <pc:sldLayoutChg chg="add mod replId">
          <pc:chgData name="Nerio Lopez (2517195)" userId="S::2517195@student.uwtsd.ac.uk::d8a747dc-abfb-4ab1-8ee9-5420963c2867" providerId="AD" clId="Web-{4801E445-58E4-9F1C-C34A-5E0BCED9D000}" dt="2026-08-09T19:49:56.146" v="108"/>
          <pc:sldLayoutMkLst>
            <pc:docMk/>
            <pc:sldMasterMk cId="1978351136" sldId="2147484841"/>
            <pc:sldLayoutMk cId="2046149061" sldId="2147484846"/>
          </pc:sldLayoutMkLst>
        </pc:sldLayoutChg>
        <pc:sldLayoutChg chg="add mod replId">
          <pc:chgData name="Nerio Lopez (2517195)" userId="S::2517195@student.uwtsd.ac.uk::d8a747dc-abfb-4ab1-8ee9-5420963c2867" providerId="AD" clId="Web-{4801E445-58E4-9F1C-C34A-5E0BCED9D000}" dt="2026-08-09T19:49:56.146" v="108"/>
          <pc:sldLayoutMkLst>
            <pc:docMk/>
            <pc:sldMasterMk cId="1978351136" sldId="2147484841"/>
            <pc:sldLayoutMk cId="3665807557" sldId="2147484847"/>
          </pc:sldLayoutMkLst>
        </pc:sldLayoutChg>
        <pc:sldLayoutChg chg="add mod replId">
          <pc:chgData name="Nerio Lopez (2517195)" userId="S::2517195@student.uwtsd.ac.uk::d8a747dc-abfb-4ab1-8ee9-5420963c2867" providerId="AD" clId="Web-{4801E445-58E4-9F1C-C34A-5E0BCED9D000}" dt="2026-08-09T19:49:56.146" v="108"/>
          <pc:sldLayoutMkLst>
            <pc:docMk/>
            <pc:sldMasterMk cId="1978351136" sldId="2147484841"/>
            <pc:sldLayoutMk cId="3036475572" sldId="2147484848"/>
          </pc:sldLayoutMkLst>
        </pc:sldLayoutChg>
        <pc:sldLayoutChg chg="add mod replId">
          <pc:chgData name="Nerio Lopez (2517195)" userId="S::2517195@student.uwtsd.ac.uk::d8a747dc-abfb-4ab1-8ee9-5420963c2867" providerId="AD" clId="Web-{4801E445-58E4-9F1C-C34A-5E0BCED9D000}" dt="2026-08-09T19:49:56.146" v="108"/>
          <pc:sldLayoutMkLst>
            <pc:docMk/>
            <pc:sldMasterMk cId="1978351136" sldId="2147484841"/>
            <pc:sldLayoutMk cId="2873102923" sldId="2147484849"/>
          </pc:sldLayoutMkLst>
        </pc:sldLayoutChg>
        <pc:sldLayoutChg chg="add mod replId">
          <pc:chgData name="Nerio Lopez (2517195)" userId="S::2517195@student.uwtsd.ac.uk::d8a747dc-abfb-4ab1-8ee9-5420963c2867" providerId="AD" clId="Web-{4801E445-58E4-9F1C-C34A-5E0BCED9D000}" dt="2026-08-09T19:49:56.146" v="108"/>
          <pc:sldLayoutMkLst>
            <pc:docMk/>
            <pc:sldMasterMk cId="1978351136" sldId="2147484841"/>
            <pc:sldLayoutMk cId="3683076600" sldId="2147484850"/>
          </pc:sldLayoutMkLst>
        </pc:sldLayoutChg>
        <pc:sldLayoutChg chg="add mod replId">
          <pc:chgData name="Nerio Lopez (2517195)" userId="S::2517195@student.uwtsd.ac.uk::d8a747dc-abfb-4ab1-8ee9-5420963c2867" providerId="AD" clId="Web-{4801E445-58E4-9F1C-C34A-5E0BCED9D000}" dt="2026-08-09T19:49:56.146" v="108"/>
          <pc:sldLayoutMkLst>
            <pc:docMk/>
            <pc:sldMasterMk cId="1978351136" sldId="2147484841"/>
            <pc:sldLayoutMk cId="1148296542" sldId="2147484851"/>
          </pc:sldLayoutMkLst>
        </pc:sldLayoutChg>
        <pc:sldLayoutChg chg="add mod replId">
          <pc:chgData name="Nerio Lopez (2517195)" userId="S::2517195@student.uwtsd.ac.uk::d8a747dc-abfb-4ab1-8ee9-5420963c2867" providerId="AD" clId="Web-{4801E445-58E4-9F1C-C34A-5E0BCED9D000}" dt="2026-08-09T19:49:56.146" v="108"/>
          <pc:sldLayoutMkLst>
            <pc:docMk/>
            <pc:sldMasterMk cId="1978351136" sldId="2147484841"/>
            <pc:sldLayoutMk cId="3003841917" sldId="2147484852"/>
          </pc:sldLayoutMkLst>
        </pc:sldLayoutChg>
        <pc:sldLayoutChg chg="add mod replId">
          <pc:chgData name="Nerio Lopez (2517195)" userId="S::2517195@student.uwtsd.ac.uk::d8a747dc-abfb-4ab1-8ee9-5420963c2867" providerId="AD" clId="Web-{4801E445-58E4-9F1C-C34A-5E0BCED9D000}" dt="2026-08-09T19:49:56.146" v="108"/>
          <pc:sldLayoutMkLst>
            <pc:docMk/>
            <pc:sldMasterMk cId="1978351136" sldId="2147484841"/>
            <pc:sldLayoutMk cId="1365698958" sldId="2147484853"/>
          </pc:sldLayoutMkLst>
        </pc:sldLayoutChg>
        <pc:sldLayoutChg chg="add mod replId">
          <pc:chgData name="Nerio Lopez (2517195)" userId="S::2517195@student.uwtsd.ac.uk::d8a747dc-abfb-4ab1-8ee9-5420963c2867" providerId="AD" clId="Web-{4801E445-58E4-9F1C-C34A-5E0BCED9D000}" dt="2026-08-09T19:49:56.146" v="108"/>
          <pc:sldLayoutMkLst>
            <pc:docMk/>
            <pc:sldMasterMk cId="1978351136" sldId="2147484841"/>
            <pc:sldLayoutMk cId="3463575405" sldId="2147484854"/>
          </pc:sldLayoutMkLst>
        </pc:sldLayoutChg>
        <pc:sldLayoutChg chg="add mod replId">
          <pc:chgData name="Nerio Lopez (2517195)" userId="S::2517195@student.uwtsd.ac.uk::d8a747dc-abfb-4ab1-8ee9-5420963c2867" providerId="AD" clId="Web-{4801E445-58E4-9F1C-C34A-5E0BCED9D000}" dt="2026-08-09T19:49:56.146" v="108"/>
          <pc:sldLayoutMkLst>
            <pc:docMk/>
            <pc:sldMasterMk cId="1978351136" sldId="2147484841"/>
            <pc:sldLayoutMk cId="2036759935" sldId="2147484855"/>
          </pc:sldLayoutMkLst>
        </pc:sldLayoutChg>
        <pc:sldLayoutChg chg="add mod replId">
          <pc:chgData name="Nerio Lopez (2517195)" userId="S::2517195@student.uwtsd.ac.uk::d8a747dc-abfb-4ab1-8ee9-5420963c2867" providerId="AD" clId="Web-{4801E445-58E4-9F1C-C34A-5E0BCED9D000}" dt="2026-08-09T19:49:56.146" v="108"/>
          <pc:sldLayoutMkLst>
            <pc:docMk/>
            <pc:sldMasterMk cId="1978351136" sldId="2147484841"/>
            <pc:sldLayoutMk cId="2682403873" sldId="2147484856"/>
          </pc:sldLayoutMkLst>
        </pc:sldLayoutChg>
        <pc:sldLayoutChg chg="add mod replId">
          <pc:chgData name="Nerio Lopez (2517195)" userId="S::2517195@student.uwtsd.ac.uk::d8a747dc-abfb-4ab1-8ee9-5420963c2867" providerId="AD" clId="Web-{4801E445-58E4-9F1C-C34A-5E0BCED9D000}" dt="2026-08-09T19:49:56.146" v="108"/>
          <pc:sldLayoutMkLst>
            <pc:docMk/>
            <pc:sldMasterMk cId="1978351136" sldId="2147484841"/>
            <pc:sldLayoutMk cId="3703165841" sldId="2147484857"/>
          </pc:sldLayoutMkLst>
        </pc:sldLayoutChg>
        <pc:sldLayoutChg chg="add mod replId">
          <pc:chgData name="Nerio Lopez (2517195)" userId="S::2517195@student.uwtsd.ac.uk::d8a747dc-abfb-4ab1-8ee9-5420963c2867" providerId="AD" clId="Web-{4801E445-58E4-9F1C-C34A-5E0BCED9D000}" dt="2026-08-09T19:49:56.146" v="108"/>
          <pc:sldLayoutMkLst>
            <pc:docMk/>
            <pc:sldMasterMk cId="1978351136" sldId="2147484841"/>
            <pc:sldLayoutMk cId="2376103443" sldId="2147484858"/>
          </pc:sldLayoutMkLst>
        </pc:sldLayoutChg>
        <pc:sldLayoutChg chg="add mod replId">
          <pc:chgData name="Nerio Lopez (2517195)" userId="S::2517195@student.uwtsd.ac.uk::d8a747dc-abfb-4ab1-8ee9-5420963c2867" providerId="AD" clId="Web-{4801E445-58E4-9F1C-C34A-5E0BCED9D000}" dt="2026-08-09T19:49:56.146" v="108"/>
          <pc:sldLayoutMkLst>
            <pc:docMk/>
            <pc:sldMasterMk cId="1978351136" sldId="2147484841"/>
            <pc:sldLayoutMk cId="1611269932" sldId="2147484859"/>
          </pc:sldLayoutMkLst>
        </pc:sldLayoutChg>
        <pc:sldLayoutChg chg="add mod replId">
          <pc:chgData name="Nerio Lopez (2517195)" userId="S::2517195@student.uwtsd.ac.uk::d8a747dc-abfb-4ab1-8ee9-5420963c2867" providerId="AD" clId="Web-{4801E445-58E4-9F1C-C34A-5E0BCED9D000}" dt="2026-08-09T19:49:56.146" v="108"/>
          <pc:sldLayoutMkLst>
            <pc:docMk/>
            <pc:sldMasterMk cId="1978351136" sldId="2147484841"/>
            <pc:sldLayoutMk cId="2338602225" sldId="2147484860"/>
          </pc:sldLayoutMkLst>
        </pc:sldLayoutChg>
        <pc:sldLayoutChg chg="add mod replId">
          <pc:chgData name="Nerio Lopez (2517195)" userId="S::2517195@student.uwtsd.ac.uk::d8a747dc-abfb-4ab1-8ee9-5420963c2867" providerId="AD" clId="Web-{4801E445-58E4-9F1C-C34A-5E0BCED9D000}" dt="2026-08-09T19:49:56.146" v="108"/>
          <pc:sldLayoutMkLst>
            <pc:docMk/>
            <pc:sldMasterMk cId="1978351136" sldId="2147484841"/>
            <pc:sldLayoutMk cId="469536437" sldId="2147484861"/>
          </pc:sldLayoutMkLst>
        </pc:sldLayoutChg>
        <pc:sldLayoutChg chg="add mod replId">
          <pc:chgData name="Nerio Lopez (2517195)" userId="S::2517195@student.uwtsd.ac.uk::d8a747dc-abfb-4ab1-8ee9-5420963c2867" providerId="AD" clId="Web-{4801E445-58E4-9F1C-C34A-5E0BCED9D000}" dt="2026-08-09T19:49:56.146" v="108"/>
          <pc:sldLayoutMkLst>
            <pc:docMk/>
            <pc:sldMasterMk cId="1978351136" sldId="2147484841"/>
            <pc:sldLayoutMk cId="480502467" sldId="2147484862"/>
          </pc:sldLayoutMkLst>
        </pc:sldLayoutChg>
        <pc:sldLayoutChg chg="add mod replId">
          <pc:chgData name="Nerio Lopez (2517195)" userId="S::2517195@student.uwtsd.ac.uk::d8a747dc-abfb-4ab1-8ee9-5420963c2867" providerId="AD" clId="Web-{4801E445-58E4-9F1C-C34A-5E0BCED9D000}" dt="2026-08-09T19:49:56.146" v="108"/>
          <pc:sldLayoutMkLst>
            <pc:docMk/>
            <pc:sldMasterMk cId="1978351136" sldId="2147484841"/>
            <pc:sldLayoutMk cId="2188667734" sldId="2147484863"/>
          </pc:sldLayoutMkLst>
        </pc:sldLayoutChg>
        <pc:sldLayoutChg chg="add mod replId">
          <pc:chgData name="Nerio Lopez (2517195)" userId="S::2517195@student.uwtsd.ac.uk::d8a747dc-abfb-4ab1-8ee9-5420963c2867" providerId="AD" clId="Web-{4801E445-58E4-9F1C-C34A-5E0BCED9D000}" dt="2026-08-09T19:49:56.146" v="108"/>
          <pc:sldLayoutMkLst>
            <pc:docMk/>
            <pc:sldMasterMk cId="1978351136" sldId="2147484841"/>
            <pc:sldLayoutMk cId="492718580" sldId="2147484864"/>
          </pc:sldLayoutMkLst>
        </pc:sldLayoutChg>
        <pc:sldLayoutChg chg="add mod replId">
          <pc:chgData name="Nerio Lopez (2517195)" userId="S::2517195@student.uwtsd.ac.uk::d8a747dc-abfb-4ab1-8ee9-5420963c2867" providerId="AD" clId="Web-{4801E445-58E4-9F1C-C34A-5E0BCED9D000}" dt="2026-08-09T19:49:56.146" v="108"/>
          <pc:sldLayoutMkLst>
            <pc:docMk/>
            <pc:sldMasterMk cId="1978351136" sldId="2147484841"/>
            <pc:sldLayoutMk cId="3814194267" sldId="2147484865"/>
          </pc:sldLayoutMkLst>
        </pc:sldLayoutChg>
        <pc:sldLayoutChg chg="add mod replId">
          <pc:chgData name="Nerio Lopez (2517195)" userId="S::2517195@student.uwtsd.ac.uk::d8a747dc-abfb-4ab1-8ee9-5420963c2867" providerId="AD" clId="Web-{4801E445-58E4-9F1C-C34A-5E0BCED9D000}" dt="2026-08-09T19:49:56.146" v="108"/>
          <pc:sldLayoutMkLst>
            <pc:docMk/>
            <pc:sldMasterMk cId="1978351136" sldId="2147484841"/>
            <pc:sldLayoutMk cId="594317810" sldId="2147484866"/>
          </pc:sldLayoutMkLst>
        </pc:sldLayoutChg>
        <pc:sldLayoutChg chg="add mod replId">
          <pc:chgData name="Nerio Lopez (2517195)" userId="S::2517195@student.uwtsd.ac.uk::d8a747dc-abfb-4ab1-8ee9-5420963c2867" providerId="AD" clId="Web-{4801E445-58E4-9F1C-C34A-5E0BCED9D000}" dt="2026-08-09T19:49:56.146" v="108"/>
          <pc:sldLayoutMkLst>
            <pc:docMk/>
            <pc:sldMasterMk cId="1978351136" sldId="2147484841"/>
            <pc:sldLayoutMk cId="2641533776" sldId="2147484867"/>
          </pc:sldLayoutMkLst>
        </pc:sldLayoutChg>
        <pc:sldLayoutChg chg="add mod replId">
          <pc:chgData name="Nerio Lopez (2517195)" userId="S::2517195@student.uwtsd.ac.uk::d8a747dc-abfb-4ab1-8ee9-5420963c2867" providerId="AD" clId="Web-{4801E445-58E4-9F1C-C34A-5E0BCED9D000}" dt="2026-08-09T19:49:56.146" v="108"/>
          <pc:sldLayoutMkLst>
            <pc:docMk/>
            <pc:sldMasterMk cId="1978351136" sldId="2147484841"/>
            <pc:sldLayoutMk cId="4194693641" sldId="2147484868"/>
          </pc:sldLayoutMkLst>
        </pc:sldLayoutChg>
        <pc:sldLayoutChg chg="add mod replId">
          <pc:chgData name="Nerio Lopez (2517195)" userId="S::2517195@student.uwtsd.ac.uk::d8a747dc-abfb-4ab1-8ee9-5420963c2867" providerId="AD" clId="Web-{4801E445-58E4-9F1C-C34A-5E0BCED9D000}" dt="2026-08-09T19:49:56.146" v="108"/>
          <pc:sldLayoutMkLst>
            <pc:docMk/>
            <pc:sldMasterMk cId="1978351136" sldId="2147484841"/>
            <pc:sldLayoutMk cId="2229028825" sldId="2147484869"/>
          </pc:sldLayoutMkLst>
        </pc:sldLayoutChg>
        <pc:sldLayoutChg chg="add mod replId">
          <pc:chgData name="Nerio Lopez (2517195)" userId="S::2517195@student.uwtsd.ac.uk::d8a747dc-abfb-4ab1-8ee9-5420963c2867" providerId="AD" clId="Web-{4801E445-58E4-9F1C-C34A-5E0BCED9D000}" dt="2026-08-09T19:49:56.146" v="108"/>
          <pc:sldLayoutMkLst>
            <pc:docMk/>
            <pc:sldMasterMk cId="1978351136" sldId="2147484841"/>
            <pc:sldLayoutMk cId="8910979" sldId="2147484870"/>
          </pc:sldLayoutMkLst>
        </pc:sldLayoutChg>
        <pc:sldLayoutChg chg="add mod replId">
          <pc:chgData name="Nerio Lopez (2517195)" userId="S::2517195@student.uwtsd.ac.uk::d8a747dc-abfb-4ab1-8ee9-5420963c2867" providerId="AD" clId="Web-{4801E445-58E4-9F1C-C34A-5E0BCED9D000}" dt="2026-08-09T19:49:56.146" v="108"/>
          <pc:sldLayoutMkLst>
            <pc:docMk/>
            <pc:sldMasterMk cId="1978351136" sldId="2147484841"/>
            <pc:sldLayoutMk cId="2776407301" sldId="2147484871"/>
          </pc:sldLayoutMkLst>
        </pc:sldLayoutChg>
        <pc:sldLayoutChg chg="add mod replId">
          <pc:chgData name="Nerio Lopez (2517195)" userId="S::2517195@student.uwtsd.ac.uk::d8a747dc-abfb-4ab1-8ee9-5420963c2867" providerId="AD" clId="Web-{4801E445-58E4-9F1C-C34A-5E0BCED9D000}" dt="2026-08-09T19:49:56.146" v="108"/>
          <pc:sldLayoutMkLst>
            <pc:docMk/>
            <pc:sldMasterMk cId="1978351136" sldId="2147484841"/>
            <pc:sldLayoutMk cId="402036243" sldId="2147484872"/>
          </pc:sldLayoutMkLst>
        </pc:sldLayoutChg>
      </pc:sldMasterChg>
    </pc:docChg>
  </pc:docChgLst>
  <pc:docChgLst>
    <pc:chgData name="Nerio Lopez (2517195)" userId="S::2517195@student.uwtsd.ac.uk::d8a747dc-abfb-4ab1-8ee9-5420963c2867" providerId="AD" clId="Web-{C65607B8-5F2F-5186-6560-7418B2F92E23}"/>
    <pc:docChg chg="modSld">
      <pc:chgData name="Nerio Lopez (2517195)" userId="S::2517195@student.uwtsd.ac.uk::d8a747dc-abfb-4ab1-8ee9-5420963c2867" providerId="AD" clId="Web-{C65607B8-5F2F-5186-6560-7418B2F92E23}" dt="2026-08-08T11:50:37.266" v="34" actId="20577"/>
      <pc:docMkLst>
        <pc:docMk/>
      </pc:docMkLst>
      <pc:sldChg chg="modSp">
        <pc:chgData name="Nerio Lopez (2517195)" userId="S::2517195@student.uwtsd.ac.uk::d8a747dc-abfb-4ab1-8ee9-5420963c2867" providerId="AD" clId="Web-{C65607B8-5F2F-5186-6560-7418B2F92E23}" dt="2026-08-08T11:50:37.266" v="34" actId="20577"/>
        <pc:sldMkLst>
          <pc:docMk/>
          <pc:sldMk cId="4281242698" sldId="264"/>
        </pc:sldMkLst>
        <pc:spChg chg="mod">
          <ac:chgData name="Nerio Lopez (2517195)" userId="S::2517195@student.uwtsd.ac.uk::d8a747dc-abfb-4ab1-8ee9-5420963c2867" providerId="AD" clId="Web-{C65607B8-5F2F-5186-6560-7418B2F92E23}" dt="2026-08-08T11:50:37.266" v="34" actId="20577"/>
          <ac:spMkLst>
            <pc:docMk/>
            <pc:sldMk cId="4281242698" sldId="264"/>
            <ac:spMk id="3" creationId="{44205F5C-963A-4109-126D-99C28F1FC8CC}"/>
          </ac:spMkLst>
        </pc:spChg>
      </pc:sldChg>
      <pc:sldChg chg="addSp modSp">
        <pc:chgData name="Nerio Lopez (2517195)" userId="S::2517195@student.uwtsd.ac.uk::d8a747dc-abfb-4ab1-8ee9-5420963c2867" providerId="AD" clId="Web-{C65607B8-5F2F-5186-6560-7418B2F92E23}" dt="2026-08-08T11:49:19.420" v="29" actId="20577"/>
        <pc:sldMkLst>
          <pc:docMk/>
          <pc:sldMk cId="2675801683" sldId="267"/>
        </pc:sldMkLst>
        <pc:spChg chg="add mod">
          <ac:chgData name="Nerio Lopez (2517195)" userId="S::2517195@student.uwtsd.ac.uk::d8a747dc-abfb-4ab1-8ee9-5420963c2867" providerId="AD" clId="Web-{C65607B8-5F2F-5186-6560-7418B2F92E23}" dt="2026-08-08T11:49:19.420" v="29" actId="20577"/>
          <ac:spMkLst>
            <pc:docMk/>
            <pc:sldMk cId="2675801683" sldId="267"/>
            <ac:spMk id="3" creationId="{B7674A6F-B9A4-0116-B733-E306A31D4BA6}"/>
          </ac:spMkLst>
        </pc:spChg>
        <pc:picChg chg="mod">
          <ac:chgData name="Nerio Lopez (2517195)" userId="S::2517195@student.uwtsd.ac.uk::d8a747dc-abfb-4ab1-8ee9-5420963c2867" providerId="AD" clId="Web-{C65607B8-5F2F-5186-6560-7418B2F92E23}" dt="2026-08-08T11:43:31.517" v="28" actId="1076"/>
          <ac:picMkLst>
            <pc:docMk/>
            <pc:sldMk cId="2675801683" sldId="267"/>
            <ac:picMk id="17" creationId="{6C3F9F8C-02A3-B4E3-1050-60BB7BFB3738}"/>
          </ac:picMkLst>
        </pc:picChg>
      </pc:sldChg>
    </pc:docChg>
  </pc:docChgLst>
  <pc:docChgLst>
    <pc:chgData name="Nerio Lopez (2517195)" userId="S::2517195@student.uwtsd.ac.uk::d8a747dc-abfb-4ab1-8ee9-5420963c2867" providerId="AD" clId="Web-{E6AA055C-41A8-40F6-4545-EBD4F6D963AF}"/>
    <pc:docChg chg="addSld delSld modSld sldOrd">
      <pc:chgData name="Nerio Lopez (2517195)" userId="S::2517195@student.uwtsd.ac.uk::d8a747dc-abfb-4ab1-8ee9-5420963c2867" providerId="AD" clId="Web-{E6AA055C-41A8-40F6-4545-EBD4F6D963AF}" dt="2026-08-08T11:36:24.217" v="707" actId="20577"/>
      <pc:docMkLst>
        <pc:docMk/>
      </pc:docMkLst>
      <pc:sldChg chg="addSp delSp modSp">
        <pc:chgData name="Nerio Lopez (2517195)" userId="S::2517195@student.uwtsd.ac.uk::d8a747dc-abfb-4ab1-8ee9-5420963c2867" providerId="AD" clId="Web-{E6AA055C-41A8-40F6-4545-EBD4F6D963AF}" dt="2026-08-08T09:55:35.110" v="376" actId="20577"/>
        <pc:sldMkLst>
          <pc:docMk/>
          <pc:sldMk cId="109857222" sldId="256"/>
        </pc:sldMkLst>
        <pc:spChg chg="mod">
          <ac:chgData name="Nerio Lopez (2517195)" userId="S::2517195@student.uwtsd.ac.uk::d8a747dc-abfb-4ab1-8ee9-5420963c2867" providerId="AD" clId="Web-{E6AA055C-41A8-40F6-4545-EBD4F6D963AF}" dt="2026-08-08T09:55:35.110" v="376" actId="20577"/>
          <ac:spMkLst>
            <pc:docMk/>
            <pc:sldMk cId="109857222" sldId="256"/>
            <ac:spMk id="2" creationId="{00000000-0000-0000-0000-000000000000}"/>
          </ac:spMkLst>
        </pc:spChg>
        <pc:spChg chg="add del mod">
          <ac:chgData name="Nerio Lopez (2517195)" userId="S::2517195@student.uwtsd.ac.uk::d8a747dc-abfb-4ab1-8ee9-5420963c2867" providerId="AD" clId="Web-{E6AA055C-41A8-40F6-4545-EBD4F6D963AF}" dt="2026-08-08T09:53:17.762" v="367"/>
          <ac:spMkLst>
            <pc:docMk/>
            <pc:sldMk cId="109857222" sldId="256"/>
            <ac:spMk id="32" creationId="{A4445C93-FFBF-521E-8B22-E7DBB99630DB}"/>
          </ac:spMkLst>
        </pc:spChg>
        <pc:graphicFrameChg chg="mod modGraphic">
          <ac:chgData name="Nerio Lopez (2517195)" userId="S::2517195@student.uwtsd.ac.uk::d8a747dc-abfb-4ab1-8ee9-5420963c2867" providerId="AD" clId="Web-{E6AA055C-41A8-40F6-4545-EBD4F6D963AF}" dt="2026-08-08T09:36:41.871" v="344" actId="1076"/>
          <ac:graphicFrameMkLst>
            <pc:docMk/>
            <pc:sldMk cId="109857222" sldId="256"/>
            <ac:graphicFrameMk id="12" creationId="{3FD0663A-64CE-AFD1-0FB6-50302DC95AD5}"/>
          </ac:graphicFrameMkLst>
        </pc:graphicFrameChg>
      </pc:sldChg>
      <pc:sldChg chg="modSp">
        <pc:chgData name="Nerio Lopez (2517195)" userId="S::2517195@student.uwtsd.ac.uk::d8a747dc-abfb-4ab1-8ee9-5420963c2867" providerId="AD" clId="Web-{E6AA055C-41A8-40F6-4545-EBD4F6D963AF}" dt="2026-08-08T11:06:40.434" v="548" actId="14100"/>
        <pc:sldMkLst>
          <pc:docMk/>
          <pc:sldMk cId="1315343879" sldId="257"/>
        </pc:sldMkLst>
        <pc:spChg chg="mod">
          <ac:chgData name="Nerio Lopez (2517195)" userId="S::2517195@student.uwtsd.ac.uk::d8a747dc-abfb-4ab1-8ee9-5420963c2867" providerId="AD" clId="Web-{E6AA055C-41A8-40F6-4545-EBD4F6D963AF}" dt="2026-08-08T11:01:51.095" v="538" actId="1076"/>
          <ac:spMkLst>
            <pc:docMk/>
            <pc:sldMk cId="1315343879" sldId="257"/>
            <ac:spMk id="3" creationId="{9EF98819-5392-2557-AFE5-5211C20806D5}"/>
          </ac:spMkLst>
        </pc:spChg>
        <pc:spChg chg="mod">
          <ac:chgData name="Nerio Lopez (2517195)" userId="S::2517195@student.uwtsd.ac.uk::d8a747dc-abfb-4ab1-8ee9-5420963c2867" providerId="AD" clId="Web-{E6AA055C-41A8-40F6-4545-EBD4F6D963AF}" dt="2026-08-08T11:06:40.434" v="548" actId="14100"/>
          <ac:spMkLst>
            <pc:docMk/>
            <pc:sldMk cId="1315343879" sldId="257"/>
            <ac:spMk id="4" creationId="{7387BE68-BCE4-B1A2-66B1-0DAA01D0D2C3}"/>
          </ac:spMkLst>
        </pc:spChg>
      </pc:sldChg>
      <pc:sldChg chg="modSp">
        <pc:chgData name="Nerio Lopez (2517195)" userId="S::2517195@student.uwtsd.ac.uk::d8a747dc-abfb-4ab1-8ee9-5420963c2867" providerId="AD" clId="Web-{E6AA055C-41A8-40F6-4545-EBD4F6D963AF}" dt="2026-08-08T11:07:48.015" v="550" actId="20577"/>
        <pc:sldMkLst>
          <pc:docMk/>
          <pc:sldMk cId="2034965916" sldId="258"/>
        </pc:sldMkLst>
        <pc:spChg chg="mod">
          <ac:chgData name="Nerio Lopez (2517195)" userId="S::2517195@student.uwtsd.ac.uk::d8a747dc-abfb-4ab1-8ee9-5420963c2867" providerId="AD" clId="Web-{E6AA055C-41A8-40F6-4545-EBD4F6D963AF}" dt="2026-08-08T11:07:48.015" v="550" actId="20577"/>
          <ac:spMkLst>
            <pc:docMk/>
            <pc:sldMk cId="2034965916" sldId="258"/>
            <ac:spMk id="3" creationId="{AFF05E9C-475A-7005-2EFB-BBE5510B04F4}"/>
          </ac:spMkLst>
        </pc:spChg>
      </pc:sldChg>
      <pc:sldChg chg="modSp">
        <pc:chgData name="Nerio Lopez (2517195)" userId="S::2517195@student.uwtsd.ac.uk::d8a747dc-abfb-4ab1-8ee9-5420963c2867" providerId="AD" clId="Web-{E6AA055C-41A8-40F6-4545-EBD4F6D963AF}" dt="2026-08-08T11:08:48.283" v="558" actId="20577"/>
        <pc:sldMkLst>
          <pc:docMk/>
          <pc:sldMk cId="1089034015" sldId="259"/>
        </pc:sldMkLst>
        <pc:spChg chg="mod">
          <ac:chgData name="Nerio Lopez (2517195)" userId="S::2517195@student.uwtsd.ac.uk::d8a747dc-abfb-4ab1-8ee9-5420963c2867" providerId="AD" clId="Web-{E6AA055C-41A8-40F6-4545-EBD4F6D963AF}" dt="2026-08-08T11:08:33.236" v="555" actId="20577"/>
          <ac:spMkLst>
            <pc:docMk/>
            <pc:sldMk cId="1089034015" sldId="259"/>
            <ac:spMk id="2" creationId="{5E3D668D-3FEB-1B70-2A8E-59E6CF4974B2}"/>
          </ac:spMkLst>
        </pc:spChg>
        <pc:spChg chg="mod">
          <ac:chgData name="Nerio Lopez (2517195)" userId="S::2517195@student.uwtsd.ac.uk::d8a747dc-abfb-4ab1-8ee9-5420963c2867" providerId="AD" clId="Web-{E6AA055C-41A8-40F6-4545-EBD4F6D963AF}" dt="2026-08-08T11:08:48.283" v="558" actId="20577"/>
          <ac:spMkLst>
            <pc:docMk/>
            <pc:sldMk cId="1089034015" sldId="259"/>
            <ac:spMk id="3" creationId="{53A93E80-635F-B1CF-F5BC-080E2849066F}"/>
          </ac:spMkLst>
        </pc:spChg>
      </pc:sldChg>
      <pc:sldChg chg="modSp">
        <pc:chgData name="Nerio Lopez (2517195)" userId="S::2517195@student.uwtsd.ac.uk::d8a747dc-abfb-4ab1-8ee9-5420963c2867" providerId="AD" clId="Web-{E6AA055C-41A8-40F6-4545-EBD4F6D963AF}" dt="2026-08-08T10:44:33.219" v="482" actId="20577"/>
        <pc:sldMkLst>
          <pc:docMk/>
          <pc:sldMk cId="1027818696" sldId="260"/>
        </pc:sldMkLst>
        <pc:spChg chg="mod">
          <ac:chgData name="Nerio Lopez (2517195)" userId="S::2517195@student.uwtsd.ac.uk::d8a747dc-abfb-4ab1-8ee9-5420963c2867" providerId="AD" clId="Web-{E6AA055C-41A8-40F6-4545-EBD4F6D963AF}" dt="2026-08-08T10:44:33.219" v="482" actId="20577"/>
          <ac:spMkLst>
            <pc:docMk/>
            <pc:sldMk cId="1027818696" sldId="260"/>
            <ac:spMk id="3" creationId="{6B52DBF5-1871-DC47-C035-4D18CB6199F5}"/>
          </ac:spMkLst>
        </pc:spChg>
      </pc:sldChg>
      <pc:sldChg chg="modSp">
        <pc:chgData name="Nerio Lopez (2517195)" userId="S::2517195@student.uwtsd.ac.uk::d8a747dc-abfb-4ab1-8ee9-5420963c2867" providerId="AD" clId="Web-{E6AA055C-41A8-40F6-4545-EBD4F6D963AF}" dt="2026-08-08T10:44:50.907" v="483" actId="20577"/>
        <pc:sldMkLst>
          <pc:docMk/>
          <pc:sldMk cId="3968950446" sldId="261"/>
        </pc:sldMkLst>
        <pc:spChg chg="mod">
          <ac:chgData name="Nerio Lopez (2517195)" userId="S::2517195@student.uwtsd.ac.uk::d8a747dc-abfb-4ab1-8ee9-5420963c2867" providerId="AD" clId="Web-{E6AA055C-41A8-40F6-4545-EBD4F6D963AF}" dt="2026-08-08T10:44:50.907" v="483" actId="20577"/>
          <ac:spMkLst>
            <pc:docMk/>
            <pc:sldMk cId="3968950446" sldId="261"/>
            <ac:spMk id="3" creationId="{7F6CD36B-41BB-E5DE-254D-85297D1711E0}"/>
          </ac:spMkLst>
        </pc:spChg>
      </pc:sldChg>
      <pc:sldChg chg="modSp">
        <pc:chgData name="Nerio Lopez (2517195)" userId="S::2517195@student.uwtsd.ac.uk::d8a747dc-abfb-4ab1-8ee9-5420963c2867" providerId="AD" clId="Web-{E6AA055C-41A8-40F6-4545-EBD4F6D963AF}" dt="2026-08-08T10:52:07.599" v="534" actId="1076"/>
        <pc:sldMkLst>
          <pc:docMk/>
          <pc:sldMk cId="2211903068" sldId="262"/>
        </pc:sldMkLst>
        <pc:spChg chg="mod">
          <ac:chgData name="Nerio Lopez (2517195)" userId="S::2517195@student.uwtsd.ac.uk::d8a747dc-abfb-4ab1-8ee9-5420963c2867" providerId="AD" clId="Web-{E6AA055C-41A8-40F6-4545-EBD4F6D963AF}" dt="2026-08-08T10:52:07.599" v="534" actId="1076"/>
          <ac:spMkLst>
            <pc:docMk/>
            <pc:sldMk cId="2211903068" sldId="262"/>
            <ac:spMk id="2" creationId="{4D88F6E7-EA98-DC94-FF17-62C977C2FC24}"/>
          </ac:spMkLst>
        </pc:spChg>
        <pc:graphicFrameChg chg="mod modGraphic">
          <ac:chgData name="Nerio Lopez (2517195)" userId="S::2517195@student.uwtsd.ac.uk::d8a747dc-abfb-4ab1-8ee9-5420963c2867" providerId="AD" clId="Web-{E6AA055C-41A8-40F6-4545-EBD4F6D963AF}" dt="2026-08-08T10:45:38.269" v="516" actId="1076"/>
          <ac:graphicFrameMkLst>
            <pc:docMk/>
            <pc:sldMk cId="2211903068" sldId="262"/>
            <ac:graphicFrameMk id="5" creationId="{37CEA0DF-9C75-FFCC-E37E-7C45543C4DD8}"/>
          </ac:graphicFrameMkLst>
        </pc:graphicFrameChg>
      </pc:sldChg>
      <pc:sldChg chg="addSp delSp modSp">
        <pc:chgData name="Nerio Lopez (2517195)" userId="S::2517195@student.uwtsd.ac.uk::d8a747dc-abfb-4ab1-8ee9-5420963c2867" providerId="AD" clId="Web-{E6AA055C-41A8-40F6-4545-EBD4F6D963AF}" dt="2026-08-08T10:50:23.829" v="533" actId="20577"/>
        <pc:sldMkLst>
          <pc:docMk/>
          <pc:sldMk cId="1853744880" sldId="263"/>
        </pc:sldMkLst>
        <pc:spChg chg="add">
          <ac:chgData name="Nerio Lopez (2517195)" userId="S::2517195@student.uwtsd.ac.uk::d8a747dc-abfb-4ab1-8ee9-5420963c2867" providerId="AD" clId="Web-{E6AA055C-41A8-40F6-4545-EBD4F6D963AF}" dt="2026-08-07T20:32:17.648" v="3"/>
          <ac:spMkLst>
            <pc:docMk/>
            <pc:sldMk cId="1853744880" sldId="263"/>
            <ac:spMk id="4" creationId="{D75C0FEE-1F47-B1B6-B643-B1161B71F8FD}"/>
          </ac:spMkLst>
        </pc:spChg>
        <pc:spChg chg="mod">
          <ac:chgData name="Nerio Lopez (2517195)" userId="S::2517195@student.uwtsd.ac.uk::d8a747dc-abfb-4ab1-8ee9-5420963c2867" providerId="AD" clId="Web-{E6AA055C-41A8-40F6-4545-EBD4F6D963AF}" dt="2026-08-08T10:46:56.944" v="524" actId="14100"/>
          <ac:spMkLst>
            <pc:docMk/>
            <pc:sldMk cId="1853744880" sldId="263"/>
            <ac:spMk id="5" creationId="{002C449D-889C-A85A-271A-070B62A88338}"/>
          </ac:spMkLst>
        </pc:spChg>
        <pc:spChg chg="mod">
          <ac:chgData name="Nerio Lopez (2517195)" userId="S::2517195@student.uwtsd.ac.uk::d8a747dc-abfb-4ab1-8ee9-5420963c2867" providerId="AD" clId="Web-{E6AA055C-41A8-40F6-4545-EBD4F6D963AF}" dt="2026-08-08T10:47:41.836" v="528" actId="20577"/>
          <ac:spMkLst>
            <pc:docMk/>
            <pc:sldMk cId="1853744880" sldId="263"/>
            <ac:spMk id="6" creationId="{6C5BCAAA-3DA8-7D59-A6EC-6C60037DB84B}"/>
          </ac:spMkLst>
        </pc:spChg>
        <pc:spChg chg="add mod">
          <ac:chgData name="Nerio Lopez (2517195)" userId="S::2517195@student.uwtsd.ac.uk::d8a747dc-abfb-4ab1-8ee9-5420963c2867" providerId="AD" clId="Web-{E6AA055C-41A8-40F6-4545-EBD4F6D963AF}" dt="2026-08-08T10:50:23.829" v="533" actId="20577"/>
          <ac:spMkLst>
            <pc:docMk/>
            <pc:sldMk cId="1853744880" sldId="263"/>
            <ac:spMk id="9" creationId="{5973AA01-937C-82DC-922A-5CF4A174ACEB}"/>
          </ac:spMkLst>
        </pc:spChg>
        <pc:spChg chg="add mod">
          <ac:chgData name="Nerio Lopez (2517195)" userId="S::2517195@student.uwtsd.ac.uk::d8a747dc-abfb-4ab1-8ee9-5420963c2867" providerId="AD" clId="Web-{E6AA055C-41A8-40F6-4545-EBD4F6D963AF}" dt="2026-08-08T09:34:15.867" v="336" actId="20577"/>
          <ac:spMkLst>
            <pc:docMk/>
            <pc:sldMk cId="1853744880" sldId="263"/>
            <ac:spMk id="10" creationId="{C120395C-A17E-A429-8D6F-C77F0FD0894E}"/>
          </ac:spMkLst>
        </pc:spChg>
      </pc:sldChg>
      <pc:sldChg chg="modSp">
        <pc:chgData name="Nerio Lopez (2517195)" userId="S::2517195@student.uwtsd.ac.uk::d8a747dc-abfb-4ab1-8ee9-5420963c2867" providerId="AD" clId="Web-{E6AA055C-41A8-40F6-4545-EBD4F6D963AF}" dt="2026-08-08T11:14:57.704" v="561" actId="20577"/>
        <pc:sldMkLst>
          <pc:docMk/>
          <pc:sldMk cId="4281242698" sldId="264"/>
        </pc:sldMkLst>
        <pc:spChg chg="mod">
          <ac:chgData name="Nerio Lopez (2517195)" userId="S::2517195@student.uwtsd.ac.uk::d8a747dc-abfb-4ab1-8ee9-5420963c2867" providerId="AD" clId="Web-{E6AA055C-41A8-40F6-4545-EBD4F6D963AF}" dt="2026-08-08T11:14:57.704" v="561" actId="20577"/>
          <ac:spMkLst>
            <pc:docMk/>
            <pc:sldMk cId="4281242698" sldId="264"/>
            <ac:spMk id="3" creationId="{44205F5C-963A-4109-126D-99C28F1FC8CC}"/>
          </ac:spMkLst>
        </pc:spChg>
      </pc:sldChg>
      <pc:sldChg chg="modSp">
        <pc:chgData name="Nerio Lopez (2517195)" userId="S::2517195@student.uwtsd.ac.uk::d8a747dc-abfb-4ab1-8ee9-5420963c2867" providerId="AD" clId="Web-{E6AA055C-41A8-40F6-4545-EBD4F6D963AF}" dt="2026-08-08T11:17:42.632" v="562" actId="1076"/>
        <pc:sldMkLst>
          <pc:docMk/>
          <pc:sldMk cId="217173861" sldId="265"/>
        </pc:sldMkLst>
        <pc:spChg chg="mod">
          <ac:chgData name="Nerio Lopez (2517195)" userId="S::2517195@student.uwtsd.ac.uk::d8a747dc-abfb-4ab1-8ee9-5420963c2867" providerId="AD" clId="Web-{E6AA055C-41A8-40F6-4545-EBD4F6D963AF}" dt="2026-08-08T11:03:45.428" v="545" actId="20577"/>
          <ac:spMkLst>
            <pc:docMk/>
            <pc:sldMk cId="217173861" sldId="265"/>
            <ac:spMk id="2" creationId="{C41FE718-EF88-3230-DD79-A890679F10A7}"/>
          </ac:spMkLst>
        </pc:spChg>
        <pc:graphicFrameChg chg="mod modGraphic">
          <ac:chgData name="Nerio Lopez (2517195)" userId="S::2517195@student.uwtsd.ac.uk::d8a747dc-abfb-4ab1-8ee9-5420963c2867" providerId="AD" clId="Web-{E6AA055C-41A8-40F6-4545-EBD4F6D963AF}" dt="2026-08-08T11:17:42.632" v="562" actId="1076"/>
          <ac:graphicFrameMkLst>
            <pc:docMk/>
            <pc:sldMk cId="217173861" sldId="265"/>
            <ac:graphicFrameMk id="5" creationId="{462659B5-AABE-E163-4D55-0D25EAC08911}"/>
          </ac:graphicFrameMkLst>
        </pc:graphicFrameChg>
      </pc:sldChg>
      <pc:sldChg chg="modSp">
        <pc:chgData name="Nerio Lopez (2517195)" userId="S::2517195@student.uwtsd.ac.uk::d8a747dc-abfb-4ab1-8ee9-5420963c2867" providerId="AD" clId="Web-{E6AA055C-41A8-40F6-4545-EBD4F6D963AF}" dt="2026-08-08T10:40:06.865" v="428"/>
        <pc:sldMkLst>
          <pc:docMk/>
          <pc:sldMk cId="1936594394" sldId="266"/>
        </pc:sldMkLst>
        <pc:graphicFrameChg chg="mod modGraphic">
          <ac:chgData name="Nerio Lopez (2517195)" userId="S::2517195@student.uwtsd.ac.uk::d8a747dc-abfb-4ab1-8ee9-5420963c2867" providerId="AD" clId="Web-{E6AA055C-41A8-40F6-4545-EBD4F6D963AF}" dt="2026-08-08T10:40:06.865" v="428"/>
          <ac:graphicFrameMkLst>
            <pc:docMk/>
            <pc:sldMk cId="1936594394" sldId="266"/>
            <ac:graphicFrameMk id="25" creationId="{82B11F23-0429-AF0E-9B97-E9E9C97E389C}"/>
          </ac:graphicFrameMkLst>
        </pc:graphicFrameChg>
      </pc:sldChg>
      <pc:sldChg chg="modSp">
        <pc:chgData name="Nerio Lopez (2517195)" userId="S::2517195@student.uwtsd.ac.uk::d8a747dc-abfb-4ab1-8ee9-5420963c2867" providerId="AD" clId="Web-{E6AA055C-41A8-40F6-4545-EBD4F6D963AF}" dt="2026-08-08T11:02:17.408" v="539" actId="1076"/>
        <pc:sldMkLst>
          <pc:docMk/>
          <pc:sldMk cId="2675801683" sldId="267"/>
        </pc:sldMkLst>
        <pc:spChg chg="mod">
          <ac:chgData name="Nerio Lopez (2517195)" userId="S::2517195@student.uwtsd.ac.uk::d8a747dc-abfb-4ab1-8ee9-5420963c2867" providerId="AD" clId="Web-{E6AA055C-41A8-40F6-4545-EBD4F6D963AF}" dt="2026-08-08T08:28:41.570" v="235" actId="20577"/>
          <ac:spMkLst>
            <pc:docMk/>
            <pc:sldMk cId="2675801683" sldId="267"/>
            <ac:spMk id="2" creationId="{4B2F8E5D-DAA8-E2FA-CED7-0F65D56E094E}"/>
          </ac:spMkLst>
        </pc:spChg>
        <pc:picChg chg="mod">
          <ac:chgData name="Nerio Lopez (2517195)" userId="S::2517195@student.uwtsd.ac.uk::d8a747dc-abfb-4ab1-8ee9-5420963c2867" providerId="AD" clId="Web-{E6AA055C-41A8-40F6-4545-EBD4F6D963AF}" dt="2026-08-08T11:02:17.408" v="539" actId="1076"/>
          <ac:picMkLst>
            <pc:docMk/>
            <pc:sldMk cId="2675801683" sldId="267"/>
            <ac:picMk id="17" creationId="{6C3F9F8C-02A3-B4E3-1050-60BB7BFB3738}"/>
          </ac:picMkLst>
        </pc:picChg>
      </pc:sldChg>
      <pc:sldChg chg="modSp">
        <pc:chgData name="Nerio Lopez (2517195)" userId="S::2517195@student.uwtsd.ac.uk::d8a747dc-abfb-4ab1-8ee9-5420963c2867" providerId="AD" clId="Web-{E6AA055C-41A8-40F6-4545-EBD4F6D963AF}" dt="2026-08-08T11:35:05.417" v="706" actId="20577"/>
        <pc:sldMkLst>
          <pc:docMk/>
          <pc:sldMk cId="580162007" sldId="269"/>
        </pc:sldMkLst>
        <pc:spChg chg="mod">
          <ac:chgData name="Nerio Lopez (2517195)" userId="S::2517195@student.uwtsd.ac.uk::d8a747dc-abfb-4ab1-8ee9-5420963c2867" providerId="AD" clId="Web-{E6AA055C-41A8-40F6-4545-EBD4F6D963AF}" dt="2026-08-08T11:35:05.417" v="706" actId="20577"/>
          <ac:spMkLst>
            <pc:docMk/>
            <pc:sldMk cId="580162007" sldId="269"/>
            <ac:spMk id="2" creationId="{39F53F02-2B04-C286-7B26-120CDC8E527F}"/>
          </ac:spMkLst>
        </pc:spChg>
        <pc:graphicFrameChg chg="mod modGraphic">
          <ac:chgData name="Nerio Lopez (2517195)" userId="S::2517195@student.uwtsd.ac.uk::d8a747dc-abfb-4ab1-8ee9-5420963c2867" providerId="AD" clId="Web-{E6AA055C-41A8-40F6-4545-EBD4F6D963AF}" dt="2026-08-08T11:18:42.166" v="576"/>
          <ac:graphicFrameMkLst>
            <pc:docMk/>
            <pc:sldMk cId="580162007" sldId="269"/>
            <ac:graphicFrameMk id="18" creationId="{5CD72FD3-8EA7-B193-87BD-3C1B44A045FA}"/>
          </ac:graphicFrameMkLst>
        </pc:graphicFrameChg>
      </pc:sldChg>
      <pc:sldChg chg="modSp new ord">
        <pc:chgData name="Nerio Lopez (2517195)" userId="S::2517195@student.uwtsd.ac.uk::d8a747dc-abfb-4ab1-8ee9-5420963c2867" providerId="AD" clId="Web-{E6AA055C-41A8-40F6-4545-EBD4F6D963AF}" dt="2026-08-08T11:02:38.737" v="541" actId="1076"/>
        <pc:sldMkLst>
          <pc:docMk/>
          <pc:sldMk cId="1466725238" sldId="270"/>
        </pc:sldMkLst>
        <pc:spChg chg="mod">
          <ac:chgData name="Nerio Lopez (2517195)" userId="S::2517195@student.uwtsd.ac.uk::d8a747dc-abfb-4ab1-8ee9-5420963c2867" providerId="AD" clId="Web-{E6AA055C-41A8-40F6-4545-EBD4F6D963AF}" dt="2026-08-08T08:40:09.825" v="304"/>
          <ac:spMkLst>
            <pc:docMk/>
            <pc:sldMk cId="1466725238" sldId="270"/>
            <ac:spMk id="2" creationId="{C1CC0145-94C4-46E0-6A01-A7CE612745BF}"/>
          </ac:spMkLst>
        </pc:spChg>
        <pc:spChg chg="mod">
          <ac:chgData name="Nerio Lopez (2517195)" userId="S::2517195@student.uwtsd.ac.uk::d8a747dc-abfb-4ab1-8ee9-5420963c2867" providerId="AD" clId="Web-{E6AA055C-41A8-40F6-4545-EBD4F6D963AF}" dt="2026-08-08T11:02:38.737" v="541" actId="1076"/>
          <ac:spMkLst>
            <pc:docMk/>
            <pc:sldMk cId="1466725238" sldId="270"/>
            <ac:spMk id="3" creationId="{353E0009-4692-2D60-2B2A-82481DD1657B}"/>
          </ac:spMkLst>
        </pc:spChg>
      </pc:sldChg>
      <pc:sldChg chg="delSp modSp new ord">
        <pc:chgData name="Nerio Lopez (2517195)" userId="S::2517195@student.uwtsd.ac.uk::d8a747dc-abfb-4ab1-8ee9-5420963c2867" providerId="AD" clId="Web-{E6AA055C-41A8-40F6-4545-EBD4F6D963AF}" dt="2026-08-08T11:36:24.217" v="707" actId="20577"/>
        <pc:sldMkLst>
          <pc:docMk/>
          <pc:sldMk cId="1314105803" sldId="271"/>
        </pc:sldMkLst>
        <pc:spChg chg="mod">
          <ac:chgData name="Nerio Lopez (2517195)" userId="S::2517195@student.uwtsd.ac.uk::d8a747dc-abfb-4ab1-8ee9-5420963c2867" providerId="AD" clId="Web-{E6AA055C-41A8-40F6-4545-EBD4F6D963AF}" dt="2026-08-08T11:36:24.217" v="707" actId="20577"/>
          <ac:spMkLst>
            <pc:docMk/>
            <pc:sldMk cId="1314105803" sldId="271"/>
            <ac:spMk id="2" creationId="{45F1A770-EBCC-435B-C0B8-45F16CA5B67A}"/>
          </ac:spMkLst>
        </pc:spChg>
        <pc:spChg chg="del">
          <ac:chgData name="Nerio Lopez (2517195)" userId="S::2517195@student.uwtsd.ac.uk::d8a747dc-abfb-4ab1-8ee9-5420963c2867" providerId="AD" clId="Web-{E6AA055C-41A8-40F6-4545-EBD4F6D963AF}" dt="2026-08-08T11:23:42.959" v="608"/>
          <ac:spMkLst>
            <pc:docMk/>
            <pc:sldMk cId="1314105803" sldId="271"/>
            <ac:spMk id="3" creationId="{80EA70E5-C1E2-8646-6092-DC6EE4278B35}"/>
          </ac:spMkLst>
        </pc:spChg>
      </pc:sldChg>
      <pc:sldChg chg="modSp new del">
        <pc:chgData name="Nerio Lopez (2517195)" userId="S::2517195@student.uwtsd.ac.uk::d8a747dc-abfb-4ab1-8ee9-5420963c2867" providerId="AD" clId="Web-{E6AA055C-41A8-40F6-4545-EBD4F6D963AF}" dt="2026-08-08T09:51:49.962" v="361"/>
        <pc:sldMkLst>
          <pc:docMk/>
          <pc:sldMk cId="2289275693" sldId="271"/>
        </pc:sldMkLst>
        <pc:spChg chg="mod">
          <ac:chgData name="Nerio Lopez (2517195)" userId="S::2517195@student.uwtsd.ac.uk::d8a747dc-abfb-4ab1-8ee9-5420963c2867" providerId="AD" clId="Web-{E6AA055C-41A8-40F6-4545-EBD4F6D963AF}" dt="2026-08-08T09:51:32.024" v="360" actId="20577"/>
          <ac:spMkLst>
            <pc:docMk/>
            <pc:sldMk cId="2289275693" sldId="271"/>
            <ac:spMk id="2" creationId="{09CD4423-96AA-BD11-2998-DD610CEE29DF}"/>
          </ac:spMkLst>
        </pc:spChg>
      </pc:sldChg>
    </pc:docChg>
  </pc:docChgLst>
  <pc:docChgLst>
    <pc:chgData name="Nerio Lopez (2517195)" userId="S::2517195@student.uwtsd.ac.uk::d8a747dc-abfb-4ab1-8ee9-5420963c2867" providerId="AD" clId="Web-{A8DC9CEB-56A2-81B3-DEC0-1BA7E250A0C4}"/>
    <pc:docChg chg="modSld">
      <pc:chgData name="Nerio Lopez (2517195)" userId="S::2517195@student.uwtsd.ac.uk::d8a747dc-abfb-4ab1-8ee9-5420963c2867" providerId="AD" clId="Web-{A8DC9CEB-56A2-81B3-DEC0-1BA7E250A0C4}" dt="2026-08-04T21:48:46.374" v="29" actId="14100"/>
      <pc:docMkLst>
        <pc:docMk/>
      </pc:docMkLst>
      <pc:sldChg chg="modSp">
        <pc:chgData name="Nerio Lopez (2517195)" userId="S::2517195@student.uwtsd.ac.uk::d8a747dc-abfb-4ab1-8ee9-5420963c2867" providerId="AD" clId="Web-{A8DC9CEB-56A2-81B3-DEC0-1BA7E250A0C4}" dt="2026-08-04T21:48:46.374" v="29" actId="14100"/>
        <pc:sldMkLst>
          <pc:docMk/>
          <pc:sldMk cId="1089034015" sldId="259"/>
        </pc:sldMkLst>
        <pc:spChg chg="mod">
          <ac:chgData name="Nerio Lopez (2517195)" userId="S::2517195@student.uwtsd.ac.uk::d8a747dc-abfb-4ab1-8ee9-5420963c2867" providerId="AD" clId="Web-{A8DC9CEB-56A2-81B3-DEC0-1BA7E250A0C4}" dt="2026-08-04T21:48:46.374" v="29" actId="14100"/>
          <ac:spMkLst>
            <pc:docMk/>
            <pc:sldMk cId="1089034015" sldId="259"/>
            <ac:spMk id="3" creationId="{53A93E80-635F-B1CF-F5BC-080E2849066F}"/>
          </ac:spMkLst>
        </pc:spChg>
      </pc:sldChg>
      <pc:sldChg chg="modSp">
        <pc:chgData name="Nerio Lopez (2517195)" userId="S::2517195@student.uwtsd.ac.uk::d8a747dc-abfb-4ab1-8ee9-5420963c2867" providerId="AD" clId="Web-{A8DC9CEB-56A2-81B3-DEC0-1BA7E250A0C4}" dt="2026-08-04T21:42:17.814" v="20" actId="20577"/>
        <pc:sldMkLst>
          <pc:docMk/>
          <pc:sldMk cId="1027818696" sldId="260"/>
        </pc:sldMkLst>
        <pc:spChg chg="mod">
          <ac:chgData name="Nerio Lopez (2517195)" userId="S::2517195@student.uwtsd.ac.uk::d8a747dc-abfb-4ab1-8ee9-5420963c2867" providerId="AD" clId="Web-{A8DC9CEB-56A2-81B3-DEC0-1BA7E250A0C4}" dt="2026-08-04T21:42:17.814" v="20" actId="20577"/>
          <ac:spMkLst>
            <pc:docMk/>
            <pc:sldMk cId="1027818696" sldId="260"/>
            <ac:spMk id="3" creationId="{6B52DBF5-1871-DC47-C035-4D18CB6199F5}"/>
          </ac:spMkLst>
        </pc:spChg>
      </pc:sldChg>
      <pc:sldChg chg="addSp delSp modSp mod setBg">
        <pc:chgData name="Nerio Lopez (2517195)" userId="S::2517195@student.uwtsd.ac.uk::d8a747dc-abfb-4ab1-8ee9-5420963c2867" providerId="AD" clId="Web-{A8DC9CEB-56A2-81B3-DEC0-1BA7E250A0C4}" dt="2026-08-04T21:42:41.628" v="21"/>
        <pc:sldMkLst>
          <pc:docMk/>
          <pc:sldMk cId="2211903068" sldId="262"/>
        </pc:sldMkLst>
        <pc:spChg chg="mod">
          <ac:chgData name="Nerio Lopez (2517195)" userId="S::2517195@student.uwtsd.ac.uk::d8a747dc-abfb-4ab1-8ee9-5420963c2867" providerId="AD" clId="Web-{A8DC9CEB-56A2-81B3-DEC0-1BA7E250A0C4}" dt="2026-08-04T21:40:53.683" v="12"/>
          <ac:spMkLst>
            <pc:docMk/>
            <pc:sldMk cId="2211903068" sldId="262"/>
            <ac:spMk id="2" creationId="{4D88F6E7-EA98-DC94-FF17-62C977C2FC24}"/>
          </ac:spMkLst>
        </pc:spChg>
      </pc:sldChg>
    </pc:docChg>
  </pc:docChgLst>
  <pc:docChgLst>
    <pc:chgData name="Nerio Lopez (2517195)" userId="S::2517195@student.uwtsd.ac.uk::d8a747dc-abfb-4ab1-8ee9-5420963c2867" providerId="AD" clId="Web-{CEA8F0D3-66C2-EFA4-F9AA-385C7E4E724C}"/>
    <pc:docChg chg="modSld">
      <pc:chgData name="Nerio Lopez (2517195)" userId="S::2517195@student.uwtsd.ac.uk::d8a747dc-abfb-4ab1-8ee9-5420963c2867" providerId="AD" clId="Web-{CEA8F0D3-66C2-EFA4-F9AA-385C7E4E724C}" dt="2026-08-05T21:22:05.609" v="1" actId="20577"/>
      <pc:docMkLst>
        <pc:docMk/>
      </pc:docMkLst>
      <pc:sldChg chg="modSp">
        <pc:chgData name="Nerio Lopez (2517195)" userId="S::2517195@student.uwtsd.ac.uk::d8a747dc-abfb-4ab1-8ee9-5420963c2867" providerId="AD" clId="Web-{CEA8F0D3-66C2-EFA4-F9AA-385C7E4E724C}" dt="2026-08-05T21:22:05.609" v="1" actId="20577"/>
        <pc:sldMkLst>
          <pc:docMk/>
          <pc:sldMk cId="1089034015" sldId="259"/>
        </pc:sldMkLst>
        <pc:spChg chg="mod">
          <ac:chgData name="Nerio Lopez (2517195)" userId="S::2517195@student.uwtsd.ac.uk::d8a747dc-abfb-4ab1-8ee9-5420963c2867" providerId="AD" clId="Web-{CEA8F0D3-66C2-EFA4-F9AA-385C7E4E724C}" dt="2026-08-05T21:22:05.609" v="1" actId="20577"/>
          <ac:spMkLst>
            <pc:docMk/>
            <pc:sldMk cId="1089034015" sldId="259"/>
            <ac:spMk id="3" creationId="{53A93E80-635F-B1CF-F5BC-080E2849066F}"/>
          </ac:spMkLst>
        </pc:spChg>
      </pc:sldChg>
    </pc:docChg>
  </pc:docChgLst>
  <pc:docChgLst>
    <pc:chgData name="Nerio Lopez (2517195)" userId="S::2517195@student.uwtsd.ac.uk::d8a747dc-abfb-4ab1-8ee9-5420963c2867" providerId="AD" clId="Web-{1D16C2DC-0D1D-34C3-97A5-1EBB32371274}"/>
    <pc:docChg chg="addSld modSld">
      <pc:chgData name="Nerio Lopez (2517195)" userId="S::2517195@student.uwtsd.ac.uk::d8a747dc-abfb-4ab1-8ee9-5420963c2867" providerId="AD" clId="Web-{1D16C2DC-0D1D-34C3-97A5-1EBB32371274}" dt="2026-08-01T21:24:03.536" v="902" actId="20577"/>
      <pc:docMkLst>
        <pc:docMk/>
      </pc:docMkLst>
      <pc:sldChg chg="modSp">
        <pc:chgData name="Nerio Lopez (2517195)" userId="S::2517195@student.uwtsd.ac.uk::d8a747dc-abfb-4ab1-8ee9-5420963c2867" providerId="AD" clId="Web-{1D16C2DC-0D1D-34C3-97A5-1EBB32371274}" dt="2026-08-01T20:49:51.173" v="32" actId="20577"/>
        <pc:sldMkLst>
          <pc:docMk/>
          <pc:sldMk cId="109857222" sldId="256"/>
        </pc:sldMkLst>
        <pc:spChg chg="mod">
          <ac:chgData name="Nerio Lopez (2517195)" userId="S::2517195@student.uwtsd.ac.uk::d8a747dc-abfb-4ab1-8ee9-5420963c2867" providerId="AD" clId="Web-{1D16C2DC-0D1D-34C3-97A5-1EBB32371274}" dt="2026-08-01T20:48:36.295" v="15" actId="20577"/>
          <ac:spMkLst>
            <pc:docMk/>
            <pc:sldMk cId="109857222" sldId="256"/>
            <ac:spMk id="2" creationId="{00000000-0000-0000-0000-000000000000}"/>
          </ac:spMkLst>
        </pc:spChg>
      </pc:sldChg>
      <pc:sldChg chg="modSp new">
        <pc:chgData name="Nerio Lopez (2517195)" userId="S::2517195@student.uwtsd.ac.uk::d8a747dc-abfb-4ab1-8ee9-5420963c2867" providerId="AD" clId="Web-{1D16C2DC-0D1D-34C3-97A5-1EBB32371274}" dt="2026-08-01T20:53:08.195" v="132" actId="20577"/>
        <pc:sldMkLst>
          <pc:docMk/>
          <pc:sldMk cId="1315343879" sldId="257"/>
        </pc:sldMkLst>
        <pc:spChg chg="mod">
          <ac:chgData name="Nerio Lopez (2517195)" userId="S::2517195@student.uwtsd.ac.uk::d8a747dc-abfb-4ab1-8ee9-5420963c2867" providerId="AD" clId="Web-{1D16C2DC-0D1D-34C3-97A5-1EBB32371274}" dt="2026-08-01T20:50:54.644" v="43" actId="20577"/>
          <ac:spMkLst>
            <pc:docMk/>
            <pc:sldMk cId="1315343879" sldId="257"/>
            <ac:spMk id="2" creationId="{E8731573-C854-989C-722F-EE9351A5EE5F}"/>
          </ac:spMkLst>
        </pc:spChg>
        <pc:spChg chg="mod">
          <ac:chgData name="Nerio Lopez (2517195)" userId="S::2517195@student.uwtsd.ac.uk::d8a747dc-abfb-4ab1-8ee9-5420963c2867" providerId="AD" clId="Web-{1D16C2DC-0D1D-34C3-97A5-1EBB32371274}" dt="2026-08-01T20:53:08.195" v="132" actId="20577"/>
          <ac:spMkLst>
            <pc:docMk/>
            <pc:sldMk cId="1315343879" sldId="257"/>
            <ac:spMk id="3" creationId="{9EF98819-5392-2557-AFE5-5211C20806D5}"/>
          </ac:spMkLst>
        </pc:spChg>
      </pc:sldChg>
      <pc:sldChg chg="modSp new">
        <pc:chgData name="Nerio Lopez (2517195)" userId="S::2517195@student.uwtsd.ac.uk::d8a747dc-abfb-4ab1-8ee9-5420963c2867" providerId="AD" clId="Web-{1D16C2DC-0D1D-34C3-97A5-1EBB32371274}" dt="2026-08-01T20:55:44.717" v="194" actId="20577"/>
        <pc:sldMkLst>
          <pc:docMk/>
          <pc:sldMk cId="2034965916" sldId="258"/>
        </pc:sldMkLst>
        <pc:spChg chg="mod">
          <ac:chgData name="Nerio Lopez (2517195)" userId="S::2517195@student.uwtsd.ac.uk::d8a747dc-abfb-4ab1-8ee9-5420963c2867" providerId="AD" clId="Web-{1D16C2DC-0D1D-34C3-97A5-1EBB32371274}" dt="2026-08-01T20:53:34.571" v="140" actId="20577"/>
          <ac:spMkLst>
            <pc:docMk/>
            <pc:sldMk cId="2034965916" sldId="258"/>
            <ac:spMk id="2" creationId="{949943D9-4869-642C-9DF5-90E07EB7C841}"/>
          </ac:spMkLst>
        </pc:spChg>
        <pc:spChg chg="mod">
          <ac:chgData name="Nerio Lopez (2517195)" userId="S::2517195@student.uwtsd.ac.uk::d8a747dc-abfb-4ab1-8ee9-5420963c2867" providerId="AD" clId="Web-{1D16C2DC-0D1D-34C3-97A5-1EBB32371274}" dt="2026-08-01T20:55:44.717" v="194" actId="20577"/>
          <ac:spMkLst>
            <pc:docMk/>
            <pc:sldMk cId="2034965916" sldId="258"/>
            <ac:spMk id="3" creationId="{AFF05E9C-475A-7005-2EFB-BBE5510B04F4}"/>
          </ac:spMkLst>
        </pc:spChg>
      </pc:sldChg>
      <pc:sldChg chg="modSp new">
        <pc:chgData name="Nerio Lopez (2517195)" userId="S::2517195@student.uwtsd.ac.uk::d8a747dc-abfb-4ab1-8ee9-5420963c2867" providerId="AD" clId="Web-{1D16C2DC-0D1D-34C3-97A5-1EBB32371274}" dt="2026-08-01T20:57:25.580" v="231" actId="20577"/>
        <pc:sldMkLst>
          <pc:docMk/>
          <pc:sldMk cId="1089034015" sldId="259"/>
        </pc:sldMkLst>
        <pc:spChg chg="mod">
          <ac:chgData name="Nerio Lopez (2517195)" userId="S::2517195@student.uwtsd.ac.uk::d8a747dc-abfb-4ab1-8ee9-5420963c2867" providerId="AD" clId="Web-{1D16C2DC-0D1D-34C3-97A5-1EBB32371274}" dt="2026-08-01T20:56:04.639" v="204" actId="20577"/>
          <ac:spMkLst>
            <pc:docMk/>
            <pc:sldMk cId="1089034015" sldId="259"/>
            <ac:spMk id="2" creationId="{5E3D668D-3FEB-1B70-2A8E-59E6CF4974B2}"/>
          </ac:spMkLst>
        </pc:spChg>
        <pc:spChg chg="mod">
          <ac:chgData name="Nerio Lopez (2517195)" userId="S::2517195@student.uwtsd.ac.uk::d8a747dc-abfb-4ab1-8ee9-5420963c2867" providerId="AD" clId="Web-{1D16C2DC-0D1D-34C3-97A5-1EBB32371274}" dt="2026-08-01T20:57:25.580" v="231" actId="20577"/>
          <ac:spMkLst>
            <pc:docMk/>
            <pc:sldMk cId="1089034015" sldId="259"/>
            <ac:spMk id="3" creationId="{53A93E80-635F-B1CF-F5BC-080E2849066F}"/>
          </ac:spMkLst>
        </pc:spChg>
      </pc:sldChg>
      <pc:sldChg chg="modSp new">
        <pc:chgData name="Nerio Lopez (2517195)" userId="S::2517195@student.uwtsd.ac.uk::d8a747dc-abfb-4ab1-8ee9-5420963c2867" providerId="AD" clId="Web-{1D16C2DC-0D1D-34C3-97A5-1EBB32371274}" dt="2026-08-01T20:59:34.319" v="274" actId="20577"/>
        <pc:sldMkLst>
          <pc:docMk/>
          <pc:sldMk cId="1027818696" sldId="260"/>
        </pc:sldMkLst>
        <pc:spChg chg="mod">
          <ac:chgData name="Nerio Lopez (2517195)" userId="S::2517195@student.uwtsd.ac.uk::d8a747dc-abfb-4ab1-8ee9-5420963c2867" providerId="AD" clId="Web-{1D16C2DC-0D1D-34C3-97A5-1EBB32371274}" dt="2026-08-01T20:58:06.097" v="243" actId="20577"/>
          <ac:spMkLst>
            <pc:docMk/>
            <pc:sldMk cId="1027818696" sldId="260"/>
            <ac:spMk id="2" creationId="{FD4AFEF6-68B5-5FB6-7A5C-8FD446BE0153}"/>
          </ac:spMkLst>
        </pc:spChg>
        <pc:spChg chg="mod">
          <ac:chgData name="Nerio Lopez (2517195)" userId="S::2517195@student.uwtsd.ac.uk::d8a747dc-abfb-4ab1-8ee9-5420963c2867" providerId="AD" clId="Web-{1D16C2DC-0D1D-34C3-97A5-1EBB32371274}" dt="2026-08-01T20:59:34.319" v="274" actId="20577"/>
          <ac:spMkLst>
            <pc:docMk/>
            <pc:sldMk cId="1027818696" sldId="260"/>
            <ac:spMk id="3" creationId="{6B52DBF5-1871-DC47-C035-4D18CB6199F5}"/>
          </ac:spMkLst>
        </pc:spChg>
      </pc:sldChg>
      <pc:sldChg chg="modSp new">
        <pc:chgData name="Nerio Lopez (2517195)" userId="S::2517195@student.uwtsd.ac.uk::d8a747dc-abfb-4ab1-8ee9-5420963c2867" providerId="AD" clId="Web-{1D16C2DC-0D1D-34C3-97A5-1EBB32371274}" dt="2026-08-01T21:00:33.262" v="296" actId="20577"/>
        <pc:sldMkLst>
          <pc:docMk/>
          <pc:sldMk cId="3968950446" sldId="261"/>
        </pc:sldMkLst>
        <pc:spChg chg="mod">
          <ac:chgData name="Nerio Lopez (2517195)" userId="S::2517195@student.uwtsd.ac.uk::d8a747dc-abfb-4ab1-8ee9-5420963c2867" providerId="AD" clId="Web-{1D16C2DC-0D1D-34C3-97A5-1EBB32371274}" dt="2026-08-01T21:00:06.526" v="283" actId="20577"/>
          <ac:spMkLst>
            <pc:docMk/>
            <pc:sldMk cId="3968950446" sldId="261"/>
            <ac:spMk id="2" creationId="{603D1039-2528-E5E1-3C9E-DB831A5BC16D}"/>
          </ac:spMkLst>
        </pc:spChg>
      </pc:sldChg>
      <pc:sldChg chg="modSp new">
        <pc:chgData name="Nerio Lopez (2517195)" userId="S::2517195@student.uwtsd.ac.uk::d8a747dc-abfb-4ab1-8ee9-5420963c2867" providerId="AD" clId="Web-{1D16C2DC-0D1D-34C3-97A5-1EBB32371274}" dt="2026-08-01T21:00:54.262" v="305" actId="20577"/>
        <pc:sldMkLst>
          <pc:docMk/>
          <pc:sldMk cId="2211903068" sldId="262"/>
        </pc:sldMkLst>
        <pc:spChg chg="mod">
          <ac:chgData name="Nerio Lopez (2517195)" userId="S::2517195@student.uwtsd.ac.uk::d8a747dc-abfb-4ab1-8ee9-5420963c2867" providerId="AD" clId="Web-{1D16C2DC-0D1D-34C3-97A5-1EBB32371274}" dt="2026-08-01T21:00:54.262" v="305" actId="20577"/>
          <ac:spMkLst>
            <pc:docMk/>
            <pc:sldMk cId="2211903068" sldId="262"/>
            <ac:spMk id="2" creationId="{4D88F6E7-EA98-DC94-FF17-62C977C2FC24}"/>
          </ac:spMkLst>
        </pc:spChg>
      </pc:sldChg>
      <pc:sldChg chg="modSp new">
        <pc:chgData name="Nerio Lopez (2517195)" userId="S::2517195@student.uwtsd.ac.uk::d8a747dc-abfb-4ab1-8ee9-5420963c2867" providerId="AD" clId="Web-{1D16C2DC-0D1D-34C3-97A5-1EBB32371274}" dt="2026-08-01T21:03:36.414" v="367" actId="20577"/>
        <pc:sldMkLst>
          <pc:docMk/>
          <pc:sldMk cId="1853744880" sldId="263"/>
        </pc:sldMkLst>
        <pc:spChg chg="mod">
          <ac:chgData name="Nerio Lopez (2517195)" userId="S::2517195@student.uwtsd.ac.uk::d8a747dc-abfb-4ab1-8ee9-5420963c2867" providerId="AD" clId="Web-{1D16C2DC-0D1D-34C3-97A5-1EBB32371274}" dt="2026-08-01T21:01:31.685" v="314" actId="20577"/>
          <ac:spMkLst>
            <pc:docMk/>
            <pc:sldMk cId="1853744880" sldId="263"/>
            <ac:spMk id="2" creationId="{43166685-8B06-481B-5E21-F52C8DB2208B}"/>
          </ac:spMkLst>
        </pc:spChg>
      </pc:sldChg>
      <pc:sldChg chg="modSp new">
        <pc:chgData name="Nerio Lopez (2517195)" userId="S::2517195@student.uwtsd.ac.uk::d8a747dc-abfb-4ab1-8ee9-5420963c2867" providerId="AD" clId="Web-{1D16C2DC-0D1D-34C3-97A5-1EBB32371274}" dt="2026-08-01T21:21:59.453" v="856" actId="20577"/>
        <pc:sldMkLst>
          <pc:docMk/>
          <pc:sldMk cId="4281242698" sldId="264"/>
        </pc:sldMkLst>
        <pc:spChg chg="mod">
          <ac:chgData name="Nerio Lopez (2517195)" userId="S::2517195@student.uwtsd.ac.uk::d8a747dc-abfb-4ab1-8ee9-5420963c2867" providerId="AD" clId="Web-{1D16C2DC-0D1D-34C3-97A5-1EBB32371274}" dt="2026-08-01T21:04:07.150" v="393" actId="20577"/>
          <ac:spMkLst>
            <pc:docMk/>
            <pc:sldMk cId="4281242698" sldId="264"/>
            <ac:spMk id="2" creationId="{830D6D54-5782-3E5A-FAE3-1AC907902952}"/>
          </ac:spMkLst>
        </pc:spChg>
        <pc:spChg chg="mod">
          <ac:chgData name="Nerio Lopez (2517195)" userId="S::2517195@student.uwtsd.ac.uk::d8a747dc-abfb-4ab1-8ee9-5420963c2867" providerId="AD" clId="Web-{1D16C2DC-0D1D-34C3-97A5-1EBB32371274}" dt="2026-08-01T21:21:59.453" v="856" actId="20577"/>
          <ac:spMkLst>
            <pc:docMk/>
            <pc:sldMk cId="4281242698" sldId="264"/>
            <ac:spMk id="3" creationId="{44205F5C-963A-4109-126D-99C28F1FC8CC}"/>
          </ac:spMkLst>
        </pc:spChg>
      </pc:sldChg>
      <pc:sldChg chg="modSp new">
        <pc:chgData name="Nerio Lopez (2517195)" userId="S::2517195@student.uwtsd.ac.uk::d8a747dc-abfb-4ab1-8ee9-5420963c2867" providerId="AD" clId="Web-{1D16C2DC-0D1D-34C3-97A5-1EBB32371274}" dt="2026-08-01T21:06:04.638" v="486" actId="20577"/>
        <pc:sldMkLst>
          <pc:docMk/>
          <pc:sldMk cId="217173861" sldId="265"/>
        </pc:sldMkLst>
        <pc:spChg chg="mod">
          <ac:chgData name="Nerio Lopez (2517195)" userId="S::2517195@student.uwtsd.ac.uk::d8a747dc-abfb-4ab1-8ee9-5420963c2867" providerId="AD" clId="Web-{1D16C2DC-0D1D-34C3-97A5-1EBB32371274}" dt="2026-08-01T21:05:26.184" v="445" actId="20577"/>
          <ac:spMkLst>
            <pc:docMk/>
            <pc:sldMk cId="217173861" sldId="265"/>
            <ac:spMk id="2" creationId="{C41FE718-EF88-3230-DD79-A890679F10A7}"/>
          </ac:spMkLst>
        </pc:spChg>
      </pc:sldChg>
      <pc:sldChg chg="addSp delSp modSp new">
        <pc:chgData name="Nerio Lopez (2517195)" userId="S::2517195@student.uwtsd.ac.uk::d8a747dc-abfb-4ab1-8ee9-5420963c2867" providerId="AD" clId="Web-{1D16C2DC-0D1D-34C3-97A5-1EBB32371274}" dt="2026-08-01T21:24:03.536" v="902" actId="20577"/>
        <pc:sldMkLst>
          <pc:docMk/>
          <pc:sldMk cId="1936594394" sldId="266"/>
        </pc:sldMkLst>
        <pc:spChg chg="mod">
          <ac:chgData name="Nerio Lopez (2517195)" userId="S::2517195@student.uwtsd.ac.uk::d8a747dc-abfb-4ab1-8ee9-5420963c2867" providerId="AD" clId="Web-{1D16C2DC-0D1D-34C3-97A5-1EBB32371274}" dt="2026-08-01T21:06:49.968" v="498" actId="20577"/>
          <ac:spMkLst>
            <pc:docMk/>
            <pc:sldMk cId="1936594394" sldId="266"/>
            <ac:spMk id="2" creationId="{28639C74-CA88-901E-06D5-F7E546672B3A}"/>
          </ac:spMkLst>
        </pc:spChg>
      </pc:sldChg>
      <pc:sldChg chg="modSp new">
        <pc:chgData name="Nerio Lopez (2517195)" userId="S::2517195@student.uwtsd.ac.uk::d8a747dc-abfb-4ab1-8ee9-5420963c2867" providerId="AD" clId="Web-{1D16C2DC-0D1D-34C3-97A5-1EBB32371274}" dt="2026-08-01T21:23:18.831" v="898" actId="20577"/>
        <pc:sldMkLst>
          <pc:docMk/>
          <pc:sldMk cId="2675801683" sldId="267"/>
        </pc:sldMkLst>
        <pc:spChg chg="mod">
          <ac:chgData name="Nerio Lopez (2517195)" userId="S::2517195@student.uwtsd.ac.uk::d8a747dc-abfb-4ab1-8ee9-5420963c2867" providerId="AD" clId="Web-{1D16C2DC-0D1D-34C3-97A5-1EBB32371274}" dt="2026-08-01T21:12:16.042" v="711" actId="20577"/>
          <ac:spMkLst>
            <pc:docMk/>
            <pc:sldMk cId="2675801683" sldId="267"/>
            <ac:spMk id="2" creationId="{4B2F8E5D-DAA8-E2FA-CED7-0F65D56E094E}"/>
          </ac:spMkLst>
        </pc:spChg>
      </pc:sldChg>
      <pc:sldChg chg="modSp new">
        <pc:chgData name="Nerio Lopez (2517195)" userId="S::2517195@student.uwtsd.ac.uk::d8a747dc-abfb-4ab1-8ee9-5420963c2867" providerId="AD" clId="Web-{1D16C2DC-0D1D-34C3-97A5-1EBB32371274}" dt="2026-08-01T21:14:19.578" v="800" actId="20577"/>
        <pc:sldMkLst>
          <pc:docMk/>
          <pc:sldMk cId="2822787292" sldId="268"/>
        </pc:sldMkLst>
        <pc:spChg chg="mod">
          <ac:chgData name="Nerio Lopez (2517195)" userId="S::2517195@student.uwtsd.ac.uk::d8a747dc-abfb-4ab1-8ee9-5420963c2867" providerId="AD" clId="Web-{1D16C2DC-0D1D-34C3-97A5-1EBB32371274}" dt="2026-08-01T21:14:19.578" v="800" actId="20577"/>
          <ac:spMkLst>
            <pc:docMk/>
            <pc:sldMk cId="2822787292" sldId="268"/>
            <ac:spMk id="2" creationId="{336E29E3-8BCD-71C0-FD58-149E4E30C295}"/>
          </ac:spMkLst>
        </pc:spChg>
      </pc:sldChg>
    </pc:docChg>
  </pc:docChgLst>
  <pc:docChgLst>
    <pc:chgData name="Nerio Lopez (2517195)" userId="S::2517195@student.uwtsd.ac.uk::d8a747dc-abfb-4ab1-8ee9-5420963c2867" providerId="AD" clId="Web-{419427ED-595A-F73E-CBEC-8BB5C3FD864B}"/>
    <pc:docChg chg="mod addSld delSld modSld sldOrd addMainMaster delMainMaster">
      <pc:chgData name="Nerio Lopez (2517195)" userId="S::2517195@student.uwtsd.ac.uk::d8a747dc-abfb-4ab1-8ee9-5420963c2867" providerId="AD" clId="Web-{419427ED-595A-F73E-CBEC-8BB5C3FD864B}" dt="2026-08-09T17:37:12.792" v="268" actId="20577"/>
      <pc:docMkLst>
        <pc:docMk/>
      </pc:docMkLst>
      <pc:sldChg chg="modSp mod modClrScheme chgLayout">
        <pc:chgData name="Nerio Lopez (2517195)" userId="S::2517195@student.uwtsd.ac.uk::d8a747dc-abfb-4ab1-8ee9-5420963c2867" providerId="AD" clId="Web-{419427ED-595A-F73E-CBEC-8BB5C3FD864B}" dt="2026-08-09T17:35:59.133" v="264"/>
        <pc:sldMkLst>
          <pc:docMk/>
          <pc:sldMk cId="109857222" sldId="256"/>
        </pc:sldMkLst>
        <pc:spChg chg="mod ord">
          <ac:chgData name="Nerio Lopez (2517195)" userId="S::2517195@student.uwtsd.ac.uk::d8a747dc-abfb-4ab1-8ee9-5420963c2867" providerId="AD" clId="Web-{419427ED-595A-F73E-CBEC-8BB5C3FD864B}" dt="2026-08-09T17:35:59.133" v="264"/>
          <ac:spMkLst>
            <pc:docMk/>
            <pc:sldMk cId="109857222" sldId="256"/>
            <ac:spMk id="2" creationId="{00000000-0000-0000-0000-000000000000}"/>
          </ac:spMkLst>
        </pc:spChg>
        <pc:graphicFrameChg chg="mod ord">
          <ac:chgData name="Nerio Lopez (2517195)" userId="S::2517195@student.uwtsd.ac.uk::d8a747dc-abfb-4ab1-8ee9-5420963c2867" providerId="AD" clId="Web-{419427ED-595A-F73E-CBEC-8BB5C3FD864B}" dt="2026-08-09T17:35:59.133" v="264"/>
          <ac:graphicFrameMkLst>
            <pc:docMk/>
            <pc:sldMk cId="109857222" sldId="256"/>
            <ac:graphicFrameMk id="12" creationId="{3FD0663A-64CE-AFD1-0FB6-50302DC95AD5}"/>
          </ac:graphicFrameMkLst>
        </pc:graphicFrameChg>
      </pc:sldChg>
      <pc:sldChg chg="modSp mod modClrScheme chgLayout">
        <pc:chgData name="Nerio Lopez (2517195)" userId="S::2517195@student.uwtsd.ac.uk::d8a747dc-abfb-4ab1-8ee9-5420963c2867" providerId="AD" clId="Web-{419427ED-595A-F73E-CBEC-8BB5C3FD864B}" dt="2026-08-09T17:35:59.133" v="264"/>
        <pc:sldMkLst>
          <pc:docMk/>
          <pc:sldMk cId="1315343879" sldId="257"/>
        </pc:sldMkLst>
        <pc:spChg chg="mod ord">
          <ac:chgData name="Nerio Lopez (2517195)" userId="S::2517195@student.uwtsd.ac.uk::d8a747dc-abfb-4ab1-8ee9-5420963c2867" providerId="AD" clId="Web-{419427ED-595A-F73E-CBEC-8BB5C3FD864B}" dt="2026-08-09T17:35:59.133" v="264"/>
          <ac:spMkLst>
            <pc:docMk/>
            <pc:sldMk cId="1315343879" sldId="257"/>
            <ac:spMk id="2" creationId="{E8731573-C854-989C-722F-EE9351A5EE5F}"/>
          </ac:spMkLst>
        </pc:spChg>
        <pc:spChg chg="mod ord">
          <ac:chgData name="Nerio Lopez (2517195)" userId="S::2517195@student.uwtsd.ac.uk::d8a747dc-abfb-4ab1-8ee9-5420963c2867" providerId="AD" clId="Web-{419427ED-595A-F73E-CBEC-8BB5C3FD864B}" dt="2026-08-09T17:35:59.133" v="264"/>
          <ac:spMkLst>
            <pc:docMk/>
            <pc:sldMk cId="1315343879" sldId="257"/>
            <ac:spMk id="3" creationId="{9EF98819-5392-2557-AFE5-5211C20806D5}"/>
          </ac:spMkLst>
        </pc:spChg>
      </pc:sldChg>
      <pc:sldChg chg="modSp mod modClrScheme chgLayout">
        <pc:chgData name="Nerio Lopez (2517195)" userId="S::2517195@student.uwtsd.ac.uk::d8a747dc-abfb-4ab1-8ee9-5420963c2867" providerId="AD" clId="Web-{419427ED-595A-F73E-CBEC-8BB5C3FD864B}" dt="2026-08-09T17:35:59.133" v="264"/>
        <pc:sldMkLst>
          <pc:docMk/>
          <pc:sldMk cId="2034965916" sldId="258"/>
        </pc:sldMkLst>
        <pc:spChg chg="mod ord">
          <ac:chgData name="Nerio Lopez (2517195)" userId="S::2517195@student.uwtsd.ac.uk::d8a747dc-abfb-4ab1-8ee9-5420963c2867" providerId="AD" clId="Web-{419427ED-595A-F73E-CBEC-8BB5C3FD864B}" dt="2026-08-09T17:35:59.133" v="264"/>
          <ac:spMkLst>
            <pc:docMk/>
            <pc:sldMk cId="2034965916" sldId="258"/>
            <ac:spMk id="2" creationId="{949943D9-4869-642C-9DF5-90E07EB7C841}"/>
          </ac:spMkLst>
        </pc:spChg>
        <pc:spChg chg="mod ord">
          <ac:chgData name="Nerio Lopez (2517195)" userId="S::2517195@student.uwtsd.ac.uk::d8a747dc-abfb-4ab1-8ee9-5420963c2867" providerId="AD" clId="Web-{419427ED-595A-F73E-CBEC-8BB5C3FD864B}" dt="2026-08-09T17:35:59.133" v="264"/>
          <ac:spMkLst>
            <pc:docMk/>
            <pc:sldMk cId="2034965916" sldId="258"/>
            <ac:spMk id="3" creationId="{AFF05E9C-475A-7005-2EFB-BBE5510B04F4}"/>
          </ac:spMkLst>
        </pc:spChg>
      </pc:sldChg>
      <pc:sldChg chg="modSp mod modClrScheme chgLayout">
        <pc:chgData name="Nerio Lopez (2517195)" userId="S::2517195@student.uwtsd.ac.uk::d8a747dc-abfb-4ab1-8ee9-5420963c2867" providerId="AD" clId="Web-{419427ED-595A-F73E-CBEC-8BB5C3FD864B}" dt="2026-08-09T17:35:59.133" v="264"/>
        <pc:sldMkLst>
          <pc:docMk/>
          <pc:sldMk cId="1027818696" sldId="260"/>
        </pc:sldMkLst>
        <pc:spChg chg="mod ord">
          <ac:chgData name="Nerio Lopez (2517195)" userId="S::2517195@student.uwtsd.ac.uk::d8a747dc-abfb-4ab1-8ee9-5420963c2867" providerId="AD" clId="Web-{419427ED-595A-F73E-CBEC-8BB5C3FD864B}" dt="2026-08-09T17:35:59.133" v="264"/>
          <ac:spMkLst>
            <pc:docMk/>
            <pc:sldMk cId="1027818696" sldId="260"/>
            <ac:spMk id="2" creationId="{FD4AFEF6-68B5-5FB6-7A5C-8FD446BE0153}"/>
          </ac:spMkLst>
        </pc:spChg>
        <pc:spChg chg="mod ord">
          <ac:chgData name="Nerio Lopez (2517195)" userId="S::2517195@student.uwtsd.ac.uk::d8a747dc-abfb-4ab1-8ee9-5420963c2867" providerId="AD" clId="Web-{419427ED-595A-F73E-CBEC-8BB5C3FD864B}" dt="2026-08-09T17:35:59.133" v="264"/>
          <ac:spMkLst>
            <pc:docMk/>
            <pc:sldMk cId="1027818696" sldId="260"/>
            <ac:spMk id="3" creationId="{6B52DBF5-1871-DC47-C035-4D18CB6199F5}"/>
          </ac:spMkLst>
        </pc:spChg>
      </pc:sldChg>
      <pc:sldChg chg="modSp mod modClrScheme chgLayout">
        <pc:chgData name="Nerio Lopez (2517195)" userId="S::2517195@student.uwtsd.ac.uk::d8a747dc-abfb-4ab1-8ee9-5420963c2867" providerId="AD" clId="Web-{419427ED-595A-F73E-CBEC-8BB5C3FD864B}" dt="2026-08-09T17:35:59.133" v="264"/>
        <pc:sldMkLst>
          <pc:docMk/>
          <pc:sldMk cId="3968950446" sldId="261"/>
        </pc:sldMkLst>
        <pc:spChg chg="mod ord">
          <ac:chgData name="Nerio Lopez (2517195)" userId="S::2517195@student.uwtsd.ac.uk::d8a747dc-abfb-4ab1-8ee9-5420963c2867" providerId="AD" clId="Web-{419427ED-595A-F73E-CBEC-8BB5C3FD864B}" dt="2026-08-09T17:35:59.133" v="264"/>
          <ac:spMkLst>
            <pc:docMk/>
            <pc:sldMk cId="3968950446" sldId="261"/>
            <ac:spMk id="2" creationId="{603D1039-2528-E5E1-3C9E-DB831A5BC16D}"/>
          </ac:spMkLst>
        </pc:spChg>
        <pc:spChg chg="mod ord">
          <ac:chgData name="Nerio Lopez (2517195)" userId="S::2517195@student.uwtsd.ac.uk::d8a747dc-abfb-4ab1-8ee9-5420963c2867" providerId="AD" clId="Web-{419427ED-595A-F73E-CBEC-8BB5C3FD864B}" dt="2026-08-09T17:35:59.133" v="264"/>
          <ac:spMkLst>
            <pc:docMk/>
            <pc:sldMk cId="3968950446" sldId="261"/>
            <ac:spMk id="15" creationId="{889CE1CB-7C04-1720-E0C8-26BF4887E533}"/>
          </ac:spMkLst>
        </pc:spChg>
        <pc:spChg chg="mod ord">
          <ac:chgData name="Nerio Lopez (2517195)" userId="S::2517195@student.uwtsd.ac.uk::d8a747dc-abfb-4ab1-8ee9-5420963c2867" providerId="AD" clId="Web-{419427ED-595A-F73E-CBEC-8BB5C3FD864B}" dt="2026-08-09T17:35:59.133" v="264"/>
          <ac:spMkLst>
            <pc:docMk/>
            <pc:sldMk cId="3968950446" sldId="261"/>
            <ac:spMk id="16" creationId="{7E6EC1B0-63A4-1FF1-EC59-D5F2C1E68370}"/>
          </ac:spMkLst>
        </pc:spChg>
        <pc:spChg chg="mod ord">
          <ac:chgData name="Nerio Lopez (2517195)" userId="S::2517195@student.uwtsd.ac.uk::d8a747dc-abfb-4ab1-8ee9-5420963c2867" providerId="AD" clId="Web-{419427ED-595A-F73E-CBEC-8BB5C3FD864B}" dt="2026-08-09T17:35:59.133" v="264"/>
          <ac:spMkLst>
            <pc:docMk/>
            <pc:sldMk cId="3968950446" sldId="261"/>
            <ac:spMk id="17" creationId="{9A8D176E-ECE8-F132-5944-E662C6C6CA9D}"/>
          </ac:spMkLst>
        </pc:spChg>
      </pc:sldChg>
      <pc:sldChg chg="modSp mod modClrScheme chgLayout">
        <pc:chgData name="Nerio Lopez (2517195)" userId="S::2517195@student.uwtsd.ac.uk::d8a747dc-abfb-4ab1-8ee9-5420963c2867" providerId="AD" clId="Web-{419427ED-595A-F73E-CBEC-8BB5C3FD864B}" dt="2026-08-09T17:35:59.133" v="264"/>
        <pc:sldMkLst>
          <pc:docMk/>
          <pc:sldMk cId="2211903068" sldId="262"/>
        </pc:sldMkLst>
        <pc:spChg chg="mod ord">
          <ac:chgData name="Nerio Lopez (2517195)" userId="S::2517195@student.uwtsd.ac.uk::d8a747dc-abfb-4ab1-8ee9-5420963c2867" providerId="AD" clId="Web-{419427ED-595A-F73E-CBEC-8BB5C3FD864B}" dt="2026-08-09T17:35:59.133" v="264"/>
          <ac:spMkLst>
            <pc:docMk/>
            <pc:sldMk cId="2211903068" sldId="262"/>
            <ac:spMk id="2" creationId="{4D88F6E7-EA98-DC94-FF17-62C977C2FC24}"/>
          </ac:spMkLst>
        </pc:spChg>
      </pc:sldChg>
      <pc:sldChg chg="modSp mod modClrScheme chgLayout">
        <pc:chgData name="Nerio Lopez (2517195)" userId="S::2517195@student.uwtsd.ac.uk::d8a747dc-abfb-4ab1-8ee9-5420963c2867" providerId="AD" clId="Web-{419427ED-595A-F73E-CBEC-8BB5C3FD864B}" dt="2026-08-09T17:35:59.133" v="264"/>
        <pc:sldMkLst>
          <pc:docMk/>
          <pc:sldMk cId="1853744880" sldId="263"/>
        </pc:sldMkLst>
        <pc:spChg chg="mod ord">
          <ac:chgData name="Nerio Lopez (2517195)" userId="S::2517195@student.uwtsd.ac.uk::d8a747dc-abfb-4ab1-8ee9-5420963c2867" providerId="AD" clId="Web-{419427ED-595A-F73E-CBEC-8BB5C3FD864B}" dt="2026-08-09T17:35:59.133" v="264"/>
          <ac:spMkLst>
            <pc:docMk/>
            <pc:sldMk cId="1853744880" sldId="263"/>
            <ac:spMk id="2" creationId="{43166685-8B06-481B-5E21-F52C8DB2208B}"/>
          </ac:spMkLst>
        </pc:spChg>
        <pc:spChg chg="mod ord">
          <ac:chgData name="Nerio Lopez (2517195)" userId="S::2517195@student.uwtsd.ac.uk::d8a747dc-abfb-4ab1-8ee9-5420963c2867" providerId="AD" clId="Web-{419427ED-595A-F73E-CBEC-8BB5C3FD864B}" dt="2026-08-09T17:35:59.133" v="264"/>
          <ac:spMkLst>
            <pc:docMk/>
            <pc:sldMk cId="1853744880" sldId="263"/>
            <ac:spMk id="5" creationId="{002C449D-889C-A85A-271A-070B62A88338}"/>
          </ac:spMkLst>
        </pc:spChg>
      </pc:sldChg>
      <pc:sldChg chg="modSp mod modClrScheme chgLayout">
        <pc:chgData name="Nerio Lopez (2517195)" userId="S::2517195@student.uwtsd.ac.uk::d8a747dc-abfb-4ab1-8ee9-5420963c2867" providerId="AD" clId="Web-{419427ED-595A-F73E-CBEC-8BB5C3FD864B}" dt="2026-08-09T17:35:59.133" v="264"/>
        <pc:sldMkLst>
          <pc:docMk/>
          <pc:sldMk cId="4281242698" sldId="264"/>
        </pc:sldMkLst>
        <pc:spChg chg="mod ord">
          <ac:chgData name="Nerio Lopez (2517195)" userId="S::2517195@student.uwtsd.ac.uk::d8a747dc-abfb-4ab1-8ee9-5420963c2867" providerId="AD" clId="Web-{419427ED-595A-F73E-CBEC-8BB5C3FD864B}" dt="2026-08-09T17:35:59.133" v="264"/>
          <ac:spMkLst>
            <pc:docMk/>
            <pc:sldMk cId="4281242698" sldId="264"/>
            <ac:spMk id="2" creationId="{830D6D54-5782-3E5A-FAE3-1AC907902952}"/>
          </ac:spMkLst>
        </pc:spChg>
        <pc:spChg chg="mod ord">
          <ac:chgData name="Nerio Lopez (2517195)" userId="S::2517195@student.uwtsd.ac.uk::d8a747dc-abfb-4ab1-8ee9-5420963c2867" providerId="AD" clId="Web-{419427ED-595A-F73E-CBEC-8BB5C3FD864B}" dt="2026-08-09T17:35:59.133" v="264"/>
          <ac:spMkLst>
            <pc:docMk/>
            <pc:sldMk cId="4281242698" sldId="264"/>
            <ac:spMk id="3" creationId="{44205F5C-963A-4109-126D-99C28F1FC8CC}"/>
          </ac:spMkLst>
        </pc:spChg>
      </pc:sldChg>
      <pc:sldChg chg="modSp mod modClrScheme chgLayout">
        <pc:chgData name="Nerio Lopez (2517195)" userId="S::2517195@student.uwtsd.ac.uk::d8a747dc-abfb-4ab1-8ee9-5420963c2867" providerId="AD" clId="Web-{419427ED-595A-F73E-CBEC-8BB5C3FD864B}" dt="2026-08-09T17:35:59.133" v="264"/>
        <pc:sldMkLst>
          <pc:docMk/>
          <pc:sldMk cId="217173861" sldId="265"/>
        </pc:sldMkLst>
        <pc:spChg chg="mod ord">
          <ac:chgData name="Nerio Lopez (2517195)" userId="S::2517195@student.uwtsd.ac.uk::d8a747dc-abfb-4ab1-8ee9-5420963c2867" providerId="AD" clId="Web-{419427ED-595A-F73E-CBEC-8BB5C3FD864B}" dt="2026-08-09T17:35:59.133" v="264"/>
          <ac:spMkLst>
            <pc:docMk/>
            <pc:sldMk cId="217173861" sldId="265"/>
            <ac:spMk id="2" creationId="{C41FE718-EF88-3230-DD79-A890679F10A7}"/>
          </ac:spMkLst>
        </pc:spChg>
      </pc:sldChg>
      <pc:sldChg chg="modSp mod modClrScheme chgLayout">
        <pc:chgData name="Nerio Lopez (2517195)" userId="S::2517195@student.uwtsd.ac.uk::d8a747dc-abfb-4ab1-8ee9-5420963c2867" providerId="AD" clId="Web-{419427ED-595A-F73E-CBEC-8BB5C3FD864B}" dt="2026-08-09T17:35:59.133" v="264"/>
        <pc:sldMkLst>
          <pc:docMk/>
          <pc:sldMk cId="1936594394" sldId="266"/>
        </pc:sldMkLst>
        <pc:spChg chg="mod ord">
          <ac:chgData name="Nerio Lopez (2517195)" userId="S::2517195@student.uwtsd.ac.uk::d8a747dc-abfb-4ab1-8ee9-5420963c2867" providerId="AD" clId="Web-{419427ED-595A-F73E-CBEC-8BB5C3FD864B}" dt="2026-08-09T17:35:59.133" v="264"/>
          <ac:spMkLst>
            <pc:docMk/>
            <pc:sldMk cId="1936594394" sldId="266"/>
            <ac:spMk id="2" creationId="{28639C74-CA88-901E-06D5-F7E546672B3A}"/>
          </ac:spMkLst>
        </pc:spChg>
        <pc:graphicFrameChg chg="mod">
          <ac:chgData name="Nerio Lopez (2517195)" userId="S::2517195@student.uwtsd.ac.uk::d8a747dc-abfb-4ab1-8ee9-5420963c2867" providerId="AD" clId="Web-{419427ED-595A-F73E-CBEC-8BB5C3FD864B}" dt="2026-08-09T17:30:59.871" v="227" actId="1076"/>
          <ac:graphicFrameMkLst>
            <pc:docMk/>
            <pc:sldMk cId="1936594394" sldId="266"/>
            <ac:graphicFrameMk id="25" creationId="{82B11F23-0429-AF0E-9B97-E9E9C97E389C}"/>
          </ac:graphicFrameMkLst>
        </pc:graphicFrameChg>
      </pc:sldChg>
      <pc:sldChg chg="modSp mod modClrScheme chgLayout">
        <pc:chgData name="Nerio Lopez (2517195)" userId="S::2517195@student.uwtsd.ac.uk::d8a747dc-abfb-4ab1-8ee9-5420963c2867" providerId="AD" clId="Web-{419427ED-595A-F73E-CBEC-8BB5C3FD864B}" dt="2026-08-09T17:35:59.133" v="264"/>
        <pc:sldMkLst>
          <pc:docMk/>
          <pc:sldMk cId="2675801683" sldId="267"/>
        </pc:sldMkLst>
        <pc:spChg chg="mod ord">
          <ac:chgData name="Nerio Lopez (2517195)" userId="S::2517195@student.uwtsd.ac.uk::d8a747dc-abfb-4ab1-8ee9-5420963c2867" providerId="AD" clId="Web-{419427ED-595A-F73E-CBEC-8BB5C3FD864B}" dt="2026-08-09T17:35:59.133" v="264"/>
          <ac:spMkLst>
            <pc:docMk/>
            <pc:sldMk cId="2675801683" sldId="267"/>
            <ac:spMk id="2" creationId="{4B2F8E5D-DAA8-E2FA-CED7-0F65D56E094E}"/>
          </ac:spMkLst>
        </pc:spChg>
        <pc:spChg chg="mod">
          <ac:chgData name="Nerio Lopez (2517195)" userId="S::2517195@student.uwtsd.ac.uk::d8a747dc-abfb-4ab1-8ee9-5420963c2867" providerId="AD" clId="Web-{419427ED-595A-F73E-CBEC-8BB5C3FD864B}" dt="2026-08-09T17:33:44.424" v="254" actId="20577"/>
          <ac:spMkLst>
            <pc:docMk/>
            <pc:sldMk cId="2675801683" sldId="267"/>
            <ac:spMk id="3" creationId="{B7674A6F-B9A4-0116-B733-E306A31D4BA6}"/>
          </ac:spMkLst>
        </pc:spChg>
        <pc:picChg chg="mod ord">
          <ac:chgData name="Nerio Lopez (2517195)" userId="S::2517195@student.uwtsd.ac.uk::d8a747dc-abfb-4ab1-8ee9-5420963c2867" providerId="AD" clId="Web-{419427ED-595A-F73E-CBEC-8BB5C3FD864B}" dt="2026-08-09T17:35:59.133" v="264"/>
          <ac:picMkLst>
            <pc:docMk/>
            <pc:sldMk cId="2675801683" sldId="267"/>
            <ac:picMk id="17" creationId="{6C3F9F8C-02A3-B4E3-1050-60BB7BFB3738}"/>
          </ac:picMkLst>
        </pc:picChg>
      </pc:sldChg>
      <pc:sldChg chg="modSp mod modClrScheme chgLayout">
        <pc:chgData name="Nerio Lopez (2517195)" userId="S::2517195@student.uwtsd.ac.uk::d8a747dc-abfb-4ab1-8ee9-5420963c2867" providerId="AD" clId="Web-{419427ED-595A-F73E-CBEC-8BB5C3FD864B}" dt="2026-08-09T17:35:59.133" v="264"/>
        <pc:sldMkLst>
          <pc:docMk/>
          <pc:sldMk cId="2822787292" sldId="268"/>
        </pc:sldMkLst>
        <pc:spChg chg="mod ord">
          <ac:chgData name="Nerio Lopez (2517195)" userId="S::2517195@student.uwtsd.ac.uk::d8a747dc-abfb-4ab1-8ee9-5420963c2867" providerId="AD" clId="Web-{419427ED-595A-F73E-CBEC-8BB5C3FD864B}" dt="2026-08-09T17:35:59.133" v="264"/>
          <ac:spMkLst>
            <pc:docMk/>
            <pc:sldMk cId="2822787292" sldId="268"/>
            <ac:spMk id="2" creationId="{336E29E3-8BCD-71C0-FD58-149E4E30C295}"/>
          </ac:spMkLst>
        </pc:spChg>
      </pc:sldChg>
      <pc:sldChg chg="modSp mod modClrScheme chgLayout">
        <pc:chgData name="Nerio Lopez (2517195)" userId="S::2517195@student.uwtsd.ac.uk::d8a747dc-abfb-4ab1-8ee9-5420963c2867" providerId="AD" clId="Web-{419427ED-595A-F73E-CBEC-8BB5C3FD864B}" dt="2026-08-09T17:35:59.133" v="264"/>
        <pc:sldMkLst>
          <pc:docMk/>
          <pc:sldMk cId="580162007" sldId="269"/>
        </pc:sldMkLst>
        <pc:spChg chg="mod ord">
          <ac:chgData name="Nerio Lopez (2517195)" userId="S::2517195@student.uwtsd.ac.uk::d8a747dc-abfb-4ab1-8ee9-5420963c2867" providerId="AD" clId="Web-{419427ED-595A-F73E-CBEC-8BB5C3FD864B}" dt="2026-08-09T17:35:59.133" v="264"/>
          <ac:spMkLst>
            <pc:docMk/>
            <pc:sldMk cId="580162007" sldId="269"/>
            <ac:spMk id="2" creationId="{39F53F02-2B04-C286-7B26-120CDC8E527F}"/>
          </ac:spMkLst>
        </pc:spChg>
      </pc:sldChg>
      <pc:sldChg chg="modSp mod modClrScheme chgLayout">
        <pc:chgData name="Nerio Lopez (2517195)" userId="S::2517195@student.uwtsd.ac.uk::d8a747dc-abfb-4ab1-8ee9-5420963c2867" providerId="AD" clId="Web-{419427ED-595A-F73E-CBEC-8BB5C3FD864B}" dt="2026-08-09T17:35:59.133" v="264"/>
        <pc:sldMkLst>
          <pc:docMk/>
          <pc:sldMk cId="1466725238" sldId="270"/>
        </pc:sldMkLst>
        <pc:spChg chg="mod ord">
          <ac:chgData name="Nerio Lopez (2517195)" userId="S::2517195@student.uwtsd.ac.uk::d8a747dc-abfb-4ab1-8ee9-5420963c2867" providerId="AD" clId="Web-{419427ED-595A-F73E-CBEC-8BB5C3FD864B}" dt="2026-08-09T17:35:59.133" v="264"/>
          <ac:spMkLst>
            <pc:docMk/>
            <pc:sldMk cId="1466725238" sldId="270"/>
            <ac:spMk id="2" creationId="{C1CC0145-94C4-46E0-6A01-A7CE612745BF}"/>
          </ac:spMkLst>
        </pc:spChg>
        <pc:spChg chg="mod ord">
          <ac:chgData name="Nerio Lopez (2517195)" userId="S::2517195@student.uwtsd.ac.uk::d8a747dc-abfb-4ab1-8ee9-5420963c2867" providerId="AD" clId="Web-{419427ED-595A-F73E-CBEC-8BB5C3FD864B}" dt="2026-08-09T17:35:59.133" v="264"/>
          <ac:spMkLst>
            <pc:docMk/>
            <pc:sldMk cId="1466725238" sldId="270"/>
            <ac:spMk id="3" creationId="{353E0009-4692-2D60-2B2A-82481DD1657B}"/>
          </ac:spMkLst>
        </pc:spChg>
        <pc:spChg chg="mod ord">
          <ac:chgData name="Nerio Lopez (2517195)" userId="S::2517195@student.uwtsd.ac.uk::d8a747dc-abfb-4ab1-8ee9-5420963c2867" providerId="AD" clId="Web-{419427ED-595A-F73E-CBEC-8BB5C3FD864B}" dt="2026-08-09T17:35:59.133" v="264"/>
          <ac:spMkLst>
            <pc:docMk/>
            <pc:sldMk cId="1466725238" sldId="270"/>
            <ac:spMk id="4" creationId="{B88CE310-AB9D-E282-1074-7472519C0941}"/>
          </ac:spMkLst>
        </pc:spChg>
        <pc:spChg chg="mod ord">
          <ac:chgData name="Nerio Lopez (2517195)" userId="S::2517195@student.uwtsd.ac.uk::d8a747dc-abfb-4ab1-8ee9-5420963c2867" providerId="AD" clId="Web-{419427ED-595A-F73E-CBEC-8BB5C3FD864B}" dt="2026-08-09T17:35:59.133" v="264"/>
          <ac:spMkLst>
            <pc:docMk/>
            <pc:sldMk cId="1466725238" sldId="270"/>
            <ac:spMk id="5" creationId="{D1C654AC-032E-E326-EAB2-0CB07B9D54D2}"/>
          </ac:spMkLst>
        </pc:spChg>
        <pc:spChg chg="mod ord">
          <ac:chgData name="Nerio Lopez (2517195)" userId="S::2517195@student.uwtsd.ac.uk::d8a747dc-abfb-4ab1-8ee9-5420963c2867" providerId="AD" clId="Web-{419427ED-595A-F73E-CBEC-8BB5C3FD864B}" dt="2026-08-09T17:35:59.133" v="264"/>
          <ac:spMkLst>
            <pc:docMk/>
            <pc:sldMk cId="1466725238" sldId="270"/>
            <ac:spMk id="6" creationId="{76073F96-910B-02D3-B627-0FB0E937B42A}"/>
          </ac:spMkLst>
        </pc:spChg>
      </pc:sldChg>
      <pc:sldChg chg="add del">
        <pc:chgData name="Nerio Lopez (2517195)" userId="S::2517195@student.uwtsd.ac.uk::d8a747dc-abfb-4ab1-8ee9-5420963c2867" providerId="AD" clId="Web-{419427ED-595A-F73E-CBEC-8BB5C3FD864B}" dt="2026-08-09T16:12:06.660" v="137"/>
        <pc:sldMkLst>
          <pc:docMk/>
          <pc:sldMk cId="1314105803" sldId="271"/>
        </pc:sldMkLst>
      </pc:sldChg>
      <pc:sldChg chg="new del">
        <pc:chgData name="Nerio Lopez (2517195)" userId="S::2517195@student.uwtsd.ac.uk::d8a747dc-abfb-4ab1-8ee9-5420963c2867" providerId="AD" clId="Web-{419427ED-595A-F73E-CBEC-8BB5C3FD864B}" dt="2026-08-09T15:59:55.481" v="1"/>
        <pc:sldMkLst>
          <pc:docMk/>
          <pc:sldMk cId="1457649906" sldId="272"/>
        </pc:sldMkLst>
      </pc:sldChg>
      <pc:sldChg chg="addSp delSp modSp new mod ord modClrScheme chgLayout">
        <pc:chgData name="Nerio Lopez (2517195)" userId="S::2517195@student.uwtsd.ac.uk::d8a747dc-abfb-4ab1-8ee9-5420963c2867" providerId="AD" clId="Web-{419427ED-595A-F73E-CBEC-8BB5C3FD864B}" dt="2026-08-09T17:35:59.133" v="264"/>
        <pc:sldMkLst>
          <pc:docMk/>
          <pc:sldMk cId="2129293896" sldId="272"/>
        </pc:sldMkLst>
        <pc:spChg chg="add del mod ord">
          <ac:chgData name="Nerio Lopez (2517195)" userId="S::2517195@student.uwtsd.ac.uk::d8a747dc-abfb-4ab1-8ee9-5420963c2867" providerId="AD" clId="Web-{419427ED-595A-F73E-CBEC-8BB5C3FD864B}" dt="2026-08-09T17:35:59.133" v="264"/>
          <ac:spMkLst>
            <pc:docMk/>
            <pc:sldMk cId="2129293896" sldId="272"/>
            <ac:spMk id="2" creationId="{C7166124-3A00-CEF1-F81A-E8DABBAE1F34}"/>
          </ac:spMkLst>
        </pc:spChg>
        <pc:spChg chg="del">
          <ac:chgData name="Nerio Lopez (2517195)" userId="S::2517195@student.uwtsd.ac.uk::d8a747dc-abfb-4ab1-8ee9-5420963c2867" providerId="AD" clId="Web-{419427ED-595A-F73E-CBEC-8BB5C3FD864B}" dt="2026-08-09T16:01:34.406" v="48"/>
          <ac:spMkLst>
            <pc:docMk/>
            <pc:sldMk cId="2129293896" sldId="272"/>
            <ac:spMk id="3" creationId="{6F564D86-B7B2-DEE6-12E0-5DF10AD946DD}"/>
          </ac:spMkLst>
        </pc:spChg>
        <pc:spChg chg="mod ord">
          <ac:chgData name="Nerio Lopez (2517195)" userId="S::2517195@student.uwtsd.ac.uk::d8a747dc-abfb-4ab1-8ee9-5420963c2867" providerId="AD" clId="Web-{419427ED-595A-F73E-CBEC-8BB5C3FD864B}" dt="2026-08-09T17:35:59.133" v="264"/>
          <ac:spMkLst>
            <pc:docMk/>
            <pc:sldMk cId="2129293896" sldId="272"/>
            <ac:spMk id="4" creationId="{62A8917C-D1AC-9976-4924-45393481FA22}"/>
          </ac:spMkLst>
        </pc:spChg>
        <pc:spChg chg="mod ord">
          <ac:chgData name="Nerio Lopez (2517195)" userId="S::2517195@student.uwtsd.ac.uk::d8a747dc-abfb-4ab1-8ee9-5420963c2867" providerId="AD" clId="Web-{419427ED-595A-F73E-CBEC-8BB5C3FD864B}" dt="2026-08-09T17:35:59.133" v="264"/>
          <ac:spMkLst>
            <pc:docMk/>
            <pc:sldMk cId="2129293896" sldId="272"/>
            <ac:spMk id="5" creationId="{6D688977-BC23-8CC3-638C-46B7E295DAA6}"/>
          </ac:spMkLst>
        </pc:spChg>
        <pc:spChg chg="mod ord">
          <ac:chgData name="Nerio Lopez (2517195)" userId="S::2517195@student.uwtsd.ac.uk::d8a747dc-abfb-4ab1-8ee9-5420963c2867" providerId="AD" clId="Web-{419427ED-595A-F73E-CBEC-8BB5C3FD864B}" dt="2026-08-09T17:35:59.133" v="264"/>
          <ac:spMkLst>
            <pc:docMk/>
            <pc:sldMk cId="2129293896" sldId="272"/>
            <ac:spMk id="6" creationId="{1CEA4487-C604-172A-BFA4-F00345CC9805}"/>
          </ac:spMkLst>
        </pc:spChg>
        <pc:spChg chg="add del mod">
          <ac:chgData name="Nerio Lopez (2517195)" userId="S::2517195@student.uwtsd.ac.uk::d8a747dc-abfb-4ab1-8ee9-5420963c2867" providerId="AD" clId="Web-{419427ED-595A-F73E-CBEC-8BB5C3FD864B}" dt="2026-08-09T16:02:23.642" v="56"/>
          <ac:spMkLst>
            <pc:docMk/>
            <pc:sldMk cId="2129293896" sldId="272"/>
            <ac:spMk id="8" creationId="{7D7441BC-BFB8-6F7E-629F-E4DCC1CB034C}"/>
          </ac:spMkLst>
        </pc:spChg>
        <pc:spChg chg="add del mod">
          <ac:chgData name="Nerio Lopez (2517195)" userId="S::2517195@student.uwtsd.ac.uk::d8a747dc-abfb-4ab1-8ee9-5420963c2867" providerId="AD" clId="Web-{419427ED-595A-F73E-CBEC-8BB5C3FD864B}" dt="2026-08-09T16:12:51.927" v="141"/>
          <ac:spMkLst>
            <pc:docMk/>
            <pc:sldMk cId="2129293896" sldId="272"/>
            <ac:spMk id="10" creationId="{E6AD062D-9A00-89F7-C0DD-E1D2B2501424}"/>
          </ac:spMkLst>
        </pc:spChg>
      </pc:sldChg>
      <pc:sldChg chg="addSp delSp modSp new add del mod modClrScheme chgLayout">
        <pc:chgData name="Nerio Lopez (2517195)" userId="S::2517195@student.uwtsd.ac.uk::d8a747dc-abfb-4ab1-8ee9-5420963c2867" providerId="AD" clId="Web-{419427ED-595A-F73E-CBEC-8BB5C3FD864B}" dt="2026-08-09T17:35:59.133" v="264"/>
        <pc:sldMkLst>
          <pc:docMk/>
          <pc:sldMk cId="2896056024" sldId="273"/>
        </pc:sldMkLst>
        <pc:spChg chg="mod ord">
          <ac:chgData name="Nerio Lopez (2517195)" userId="S::2517195@student.uwtsd.ac.uk::d8a747dc-abfb-4ab1-8ee9-5420963c2867" providerId="AD" clId="Web-{419427ED-595A-F73E-CBEC-8BB5C3FD864B}" dt="2026-08-09T17:35:59.133" v="264"/>
          <ac:spMkLst>
            <pc:docMk/>
            <pc:sldMk cId="2896056024" sldId="273"/>
            <ac:spMk id="2" creationId="{C58215A5-6176-5CC0-6A01-D113376B3814}"/>
          </ac:spMkLst>
        </pc:spChg>
        <pc:spChg chg="del">
          <ac:chgData name="Nerio Lopez (2517195)" userId="S::2517195@student.uwtsd.ac.uk::d8a747dc-abfb-4ab1-8ee9-5420963c2867" providerId="AD" clId="Web-{419427ED-595A-F73E-CBEC-8BB5C3FD864B}" dt="2026-08-09T17:23:27.573" v="199"/>
          <ac:spMkLst>
            <pc:docMk/>
            <pc:sldMk cId="2896056024" sldId="273"/>
            <ac:spMk id="3" creationId="{0AA3CD4A-980A-D162-2437-68C506DAD24E}"/>
          </ac:spMkLst>
        </pc:spChg>
        <pc:spChg chg="add mod ord">
          <ac:chgData name="Nerio Lopez (2517195)" userId="S::2517195@student.uwtsd.ac.uk::d8a747dc-abfb-4ab1-8ee9-5420963c2867" providerId="AD" clId="Web-{419427ED-595A-F73E-CBEC-8BB5C3FD864B}" dt="2026-08-09T17:35:59.133" v="264"/>
          <ac:spMkLst>
            <pc:docMk/>
            <pc:sldMk cId="2896056024" sldId="273"/>
            <ac:spMk id="12" creationId="{8C017359-2199-114A-985A-EB067DA0084C}"/>
          </ac:spMkLst>
        </pc:spChg>
        <pc:graphicFrameChg chg="add del mod ord modGraphic">
          <ac:chgData name="Nerio Lopez (2517195)" userId="S::2517195@student.uwtsd.ac.uk::d8a747dc-abfb-4ab1-8ee9-5420963c2867" providerId="AD" clId="Web-{419427ED-595A-F73E-CBEC-8BB5C3FD864B}" dt="2026-08-09T17:23:36.292" v="200"/>
          <ac:graphicFrameMkLst>
            <pc:docMk/>
            <pc:sldMk cId="2896056024" sldId="273"/>
            <ac:graphicFrameMk id="4" creationId="{1673A966-6269-3766-7FD7-D41EB85ED89A}"/>
          </ac:graphicFrameMkLst>
        </pc:graphicFrameChg>
      </pc:sldChg>
      <pc:sldChg chg="new del">
        <pc:chgData name="Nerio Lopez (2517195)" userId="S::2517195@student.uwtsd.ac.uk::d8a747dc-abfb-4ab1-8ee9-5420963c2867" providerId="AD" clId="Web-{419427ED-595A-F73E-CBEC-8BB5C3FD864B}" dt="2026-08-09T17:22:44.400" v="185"/>
        <pc:sldMkLst>
          <pc:docMk/>
          <pc:sldMk cId="3506043897" sldId="273"/>
        </pc:sldMkLst>
      </pc:sldChg>
      <pc:sldChg chg="add del">
        <pc:chgData name="Nerio Lopez (2517195)" userId="S::2517195@student.uwtsd.ac.uk::d8a747dc-abfb-4ab1-8ee9-5420963c2867" providerId="AD" clId="Web-{419427ED-595A-F73E-CBEC-8BB5C3FD864B}" dt="2026-08-09T16:11:32.205" v="134"/>
        <pc:sldMkLst>
          <pc:docMk/>
          <pc:sldMk cId="3608441169" sldId="273"/>
        </pc:sldMkLst>
      </pc:sldChg>
      <pc:sldChg chg="modSp add mod modClrScheme chgLayout">
        <pc:chgData name="Nerio Lopez (2517195)" userId="S::2517195@student.uwtsd.ac.uk::d8a747dc-abfb-4ab1-8ee9-5420963c2867" providerId="AD" clId="Web-{419427ED-595A-F73E-CBEC-8BB5C3FD864B}" dt="2026-08-09T17:37:12.792" v="268" actId="20577"/>
        <pc:sldMkLst>
          <pc:docMk/>
          <pc:sldMk cId="1947036594" sldId="274"/>
        </pc:sldMkLst>
        <pc:spChg chg="mod ord">
          <ac:chgData name="Nerio Lopez (2517195)" userId="S::2517195@student.uwtsd.ac.uk::d8a747dc-abfb-4ab1-8ee9-5420963c2867" providerId="AD" clId="Web-{419427ED-595A-F73E-CBEC-8BB5C3FD864B}" dt="2026-08-09T17:36:19.524" v="266" actId="20577"/>
          <ac:spMkLst>
            <pc:docMk/>
            <pc:sldMk cId="1947036594" sldId="274"/>
            <ac:spMk id="2" creationId="{C58215A5-6176-5CC0-6A01-D113376B3814}"/>
          </ac:spMkLst>
        </pc:spChg>
        <pc:spChg chg="mod ord">
          <ac:chgData name="Nerio Lopez (2517195)" userId="S::2517195@student.uwtsd.ac.uk::d8a747dc-abfb-4ab1-8ee9-5420963c2867" providerId="AD" clId="Web-{419427ED-595A-F73E-CBEC-8BB5C3FD864B}" dt="2026-08-09T17:37:12.792" v="268" actId="20577"/>
          <ac:spMkLst>
            <pc:docMk/>
            <pc:sldMk cId="1947036594" sldId="274"/>
            <ac:spMk id="12" creationId="{8C017359-2199-114A-985A-EB067DA0084C}"/>
          </ac:spMkLst>
        </pc:spChg>
      </pc:sldChg>
      <pc:sldMasterChg chg="del delSldLayout">
        <pc:chgData name="Nerio Lopez (2517195)" userId="S::2517195@student.uwtsd.ac.uk::d8a747dc-abfb-4ab1-8ee9-5420963c2867" providerId="AD" clId="Web-{419427ED-595A-F73E-CBEC-8BB5C3FD864B}" dt="2026-08-09T16:20:39.987" v="151"/>
        <pc:sldMasterMkLst>
          <pc:docMk/>
          <pc:sldMasterMk cId="1983182486" sldId="2147483702"/>
        </pc:sldMasterMkLst>
        <pc:sldLayoutChg chg="del">
          <pc:chgData name="Nerio Lopez (2517195)" userId="S::2517195@student.uwtsd.ac.uk::d8a747dc-abfb-4ab1-8ee9-5420963c2867" providerId="AD" clId="Web-{419427ED-595A-F73E-CBEC-8BB5C3FD864B}" dt="2026-08-09T16:20:39.987" v="151"/>
          <pc:sldLayoutMkLst>
            <pc:docMk/>
            <pc:sldMasterMk cId="1983182486" sldId="2147483702"/>
            <pc:sldLayoutMk cId="2953441860" sldId="2147483703"/>
          </pc:sldLayoutMkLst>
        </pc:sldLayoutChg>
        <pc:sldLayoutChg chg="del">
          <pc:chgData name="Nerio Lopez (2517195)" userId="S::2517195@student.uwtsd.ac.uk::d8a747dc-abfb-4ab1-8ee9-5420963c2867" providerId="AD" clId="Web-{419427ED-595A-F73E-CBEC-8BB5C3FD864B}" dt="2026-08-09T16:20:39.987" v="151"/>
          <pc:sldLayoutMkLst>
            <pc:docMk/>
            <pc:sldMasterMk cId="1983182486" sldId="2147483702"/>
            <pc:sldLayoutMk cId="2635681777" sldId="2147483704"/>
          </pc:sldLayoutMkLst>
        </pc:sldLayoutChg>
        <pc:sldLayoutChg chg="del">
          <pc:chgData name="Nerio Lopez (2517195)" userId="S::2517195@student.uwtsd.ac.uk::d8a747dc-abfb-4ab1-8ee9-5420963c2867" providerId="AD" clId="Web-{419427ED-595A-F73E-CBEC-8BB5C3FD864B}" dt="2026-08-09T16:20:39.987" v="151"/>
          <pc:sldLayoutMkLst>
            <pc:docMk/>
            <pc:sldMasterMk cId="1983182486" sldId="2147483702"/>
            <pc:sldLayoutMk cId="3867448511" sldId="2147483705"/>
          </pc:sldLayoutMkLst>
        </pc:sldLayoutChg>
        <pc:sldLayoutChg chg="del">
          <pc:chgData name="Nerio Lopez (2517195)" userId="S::2517195@student.uwtsd.ac.uk::d8a747dc-abfb-4ab1-8ee9-5420963c2867" providerId="AD" clId="Web-{419427ED-595A-F73E-CBEC-8BB5C3FD864B}" dt="2026-08-09T16:20:39.987" v="151"/>
          <pc:sldLayoutMkLst>
            <pc:docMk/>
            <pc:sldMasterMk cId="1983182486" sldId="2147483702"/>
            <pc:sldLayoutMk cId="761020502" sldId="2147483706"/>
          </pc:sldLayoutMkLst>
        </pc:sldLayoutChg>
        <pc:sldLayoutChg chg="del">
          <pc:chgData name="Nerio Lopez (2517195)" userId="S::2517195@student.uwtsd.ac.uk::d8a747dc-abfb-4ab1-8ee9-5420963c2867" providerId="AD" clId="Web-{419427ED-595A-F73E-CBEC-8BB5C3FD864B}" dt="2026-08-09T16:20:39.987" v="151"/>
          <pc:sldLayoutMkLst>
            <pc:docMk/>
            <pc:sldMasterMk cId="1983182486" sldId="2147483702"/>
            <pc:sldLayoutMk cId="4276059109" sldId="2147483707"/>
          </pc:sldLayoutMkLst>
        </pc:sldLayoutChg>
        <pc:sldLayoutChg chg="del">
          <pc:chgData name="Nerio Lopez (2517195)" userId="S::2517195@student.uwtsd.ac.uk::d8a747dc-abfb-4ab1-8ee9-5420963c2867" providerId="AD" clId="Web-{419427ED-595A-F73E-CBEC-8BB5C3FD864B}" dt="2026-08-09T16:20:39.987" v="151"/>
          <pc:sldLayoutMkLst>
            <pc:docMk/>
            <pc:sldMasterMk cId="1983182486" sldId="2147483702"/>
            <pc:sldLayoutMk cId="2016000042" sldId="2147483708"/>
          </pc:sldLayoutMkLst>
        </pc:sldLayoutChg>
        <pc:sldLayoutChg chg="del">
          <pc:chgData name="Nerio Lopez (2517195)" userId="S::2517195@student.uwtsd.ac.uk::d8a747dc-abfb-4ab1-8ee9-5420963c2867" providerId="AD" clId="Web-{419427ED-595A-F73E-CBEC-8BB5C3FD864B}" dt="2026-08-09T16:20:39.987" v="151"/>
          <pc:sldLayoutMkLst>
            <pc:docMk/>
            <pc:sldMasterMk cId="1983182486" sldId="2147483702"/>
            <pc:sldLayoutMk cId="2900604" sldId="2147483709"/>
          </pc:sldLayoutMkLst>
        </pc:sldLayoutChg>
        <pc:sldLayoutChg chg="del">
          <pc:chgData name="Nerio Lopez (2517195)" userId="S::2517195@student.uwtsd.ac.uk::d8a747dc-abfb-4ab1-8ee9-5420963c2867" providerId="AD" clId="Web-{419427ED-595A-F73E-CBEC-8BB5C3FD864B}" dt="2026-08-09T16:20:39.987" v="151"/>
          <pc:sldLayoutMkLst>
            <pc:docMk/>
            <pc:sldMasterMk cId="1983182486" sldId="2147483702"/>
            <pc:sldLayoutMk cId="2596405785" sldId="2147483710"/>
          </pc:sldLayoutMkLst>
        </pc:sldLayoutChg>
        <pc:sldLayoutChg chg="del">
          <pc:chgData name="Nerio Lopez (2517195)" userId="S::2517195@student.uwtsd.ac.uk::d8a747dc-abfb-4ab1-8ee9-5420963c2867" providerId="AD" clId="Web-{419427ED-595A-F73E-CBEC-8BB5C3FD864B}" dt="2026-08-09T16:20:39.987" v="151"/>
          <pc:sldLayoutMkLst>
            <pc:docMk/>
            <pc:sldMasterMk cId="1983182486" sldId="2147483702"/>
            <pc:sldLayoutMk cId="685614047" sldId="2147483711"/>
          </pc:sldLayoutMkLst>
        </pc:sldLayoutChg>
        <pc:sldLayoutChg chg="del">
          <pc:chgData name="Nerio Lopez (2517195)" userId="S::2517195@student.uwtsd.ac.uk::d8a747dc-abfb-4ab1-8ee9-5420963c2867" providerId="AD" clId="Web-{419427ED-595A-F73E-CBEC-8BB5C3FD864B}" dt="2026-08-09T16:20:39.987" v="151"/>
          <pc:sldLayoutMkLst>
            <pc:docMk/>
            <pc:sldMasterMk cId="1983182486" sldId="2147483702"/>
            <pc:sldLayoutMk cId="2783709982" sldId="2147483712"/>
          </pc:sldLayoutMkLst>
        </pc:sldLayoutChg>
        <pc:sldLayoutChg chg="del">
          <pc:chgData name="Nerio Lopez (2517195)" userId="S::2517195@student.uwtsd.ac.uk::d8a747dc-abfb-4ab1-8ee9-5420963c2867" providerId="AD" clId="Web-{419427ED-595A-F73E-CBEC-8BB5C3FD864B}" dt="2026-08-09T16:20:39.987" v="151"/>
          <pc:sldLayoutMkLst>
            <pc:docMk/>
            <pc:sldMasterMk cId="1983182486" sldId="2147483702"/>
            <pc:sldLayoutMk cId="3241537810" sldId="2147483713"/>
          </pc:sldLayoutMkLst>
        </pc:sldLayoutChg>
        <pc:sldLayoutChg chg="del">
          <pc:chgData name="Nerio Lopez (2517195)" userId="S::2517195@student.uwtsd.ac.uk::d8a747dc-abfb-4ab1-8ee9-5420963c2867" providerId="AD" clId="Web-{419427ED-595A-F73E-CBEC-8BB5C3FD864B}" dt="2026-08-09T16:20:39.987" v="151"/>
          <pc:sldLayoutMkLst>
            <pc:docMk/>
            <pc:sldMasterMk cId="1983182486" sldId="2147483702"/>
            <pc:sldLayoutMk cId="3709845012" sldId="2147483714"/>
          </pc:sldLayoutMkLst>
        </pc:sldLayoutChg>
        <pc:sldLayoutChg chg="del">
          <pc:chgData name="Nerio Lopez (2517195)" userId="S::2517195@student.uwtsd.ac.uk::d8a747dc-abfb-4ab1-8ee9-5420963c2867" providerId="AD" clId="Web-{419427ED-595A-F73E-CBEC-8BB5C3FD864B}" dt="2026-08-09T16:20:39.987" v="151"/>
          <pc:sldLayoutMkLst>
            <pc:docMk/>
            <pc:sldMasterMk cId="1983182486" sldId="2147483702"/>
            <pc:sldLayoutMk cId="1963873755" sldId="2147483715"/>
          </pc:sldLayoutMkLst>
        </pc:sldLayoutChg>
        <pc:sldLayoutChg chg="del">
          <pc:chgData name="Nerio Lopez (2517195)" userId="S::2517195@student.uwtsd.ac.uk::d8a747dc-abfb-4ab1-8ee9-5420963c2867" providerId="AD" clId="Web-{419427ED-595A-F73E-CBEC-8BB5C3FD864B}" dt="2026-08-09T16:20:39.987" v="151"/>
          <pc:sldLayoutMkLst>
            <pc:docMk/>
            <pc:sldMasterMk cId="1983182486" sldId="2147483702"/>
            <pc:sldLayoutMk cId="571230296" sldId="2147483716"/>
          </pc:sldLayoutMkLst>
        </pc:sldLayoutChg>
        <pc:sldLayoutChg chg="del">
          <pc:chgData name="Nerio Lopez (2517195)" userId="S::2517195@student.uwtsd.ac.uk::d8a747dc-abfb-4ab1-8ee9-5420963c2867" providerId="AD" clId="Web-{419427ED-595A-F73E-CBEC-8BB5C3FD864B}" dt="2026-08-09T16:20:39.987" v="151"/>
          <pc:sldLayoutMkLst>
            <pc:docMk/>
            <pc:sldMasterMk cId="1983182486" sldId="2147483702"/>
            <pc:sldLayoutMk cId="2097724179" sldId="2147483717"/>
          </pc:sldLayoutMkLst>
        </pc:sldLayoutChg>
      </pc:sldMasterChg>
      <pc:sldMasterChg chg="add del addSldLayout delSldLayout modSldLayout">
        <pc:chgData name="Nerio Lopez (2517195)" userId="S::2517195@student.uwtsd.ac.uk::d8a747dc-abfb-4ab1-8ee9-5420963c2867" providerId="AD" clId="Web-{419427ED-595A-F73E-CBEC-8BB5C3FD864B}" dt="2026-08-09T17:10:01.147" v="161"/>
        <pc:sldMasterMkLst>
          <pc:docMk/>
          <pc:sldMasterMk cId="2908885615" sldId="2147483718"/>
        </pc:sldMasterMkLst>
        <pc:sldLayoutChg chg="add del mod replId">
          <pc:chgData name="Nerio Lopez (2517195)" userId="S::2517195@student.uwtsd.ac.uk::d8a747dc-abfb-4ab1-8ee9-5420963c2867" providerId="AD" clId="Web-{419427ED-595A-F73E-CBEC-8BB5C3FD864B}" dt="2026-08-09T17:10:01.147" v="161"/>
          <pc:sldLayoutMkLst>
            <pc:docMk/>
            <pc:sldMasterMk cId="2908885615" sldId="2147483718"/>
            <pc:sldLayoutMk cId="2739561476" sldId="2147483719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0:01.147" v="161"/>
          <pc:sldLayoutMkLst>
            <pc:docMk/>
            <pc:sldMasterMk cId="2908885615" sldId="2147483718"/>
            <pc:sldLayoutMk cId="3889965707" sldId="2147483720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0:01.147" v="161"/>
          <pc:sldLayoutMkLst>
            <pc:docMk/>
            <pc:sldMasterMk cId="2908885615" sldId="2147483718"/>
            <pc:sldLayoutMk cId="123217563" sldId="2147483721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0:01.147" v="161"/>
          <pc:sldLayoutMkLst>
            <pc:docMk/>
            <pc:sldMasterMk cId="2908885615" sldId="2147483718"/>
            <pc:sldLayoutMk cId="870212902" sldId="2147483722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0:01.147" v="161"/>
          <pc:sldLayoutMkLst>
            <pc:docMk/>
            <pc:sldMasterMk cId="2908885615" sldId="2147483718"/>
            <pc:sldLayoutMk cId="2919730335" sldId="2147483723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0:01.147" v="161"/>
          <pc:sldLayoutMkLst>
            <pc:docMk/>
            <pc:sldMasterMk cId="2908885615" sldId="2147483718"/>
            <pc:sldLayoutMk cId="904217422" sldId="2147483724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0:01.147" v="161"/>
          <pc:sldLayoutMkLst>
            <pc:docMk/>
            <pc:sldMasterMk cId="2908885615" sldId="2147483718"/>
            <pc:sldLayoutMk cId="4117985488" sldId="2147483725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0:01.147" v="161"/>
          <pc:sldLayoutMkLst>
            <pc:docMk/>
            <pc:sldMasterMk cId="2908885615" sldId="2147483718"/>
            <pc:sldLayoutMk cId="2205211019" sldId="2147483726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0:01.147" v="161"/>
          <pc:sldLayoutMkLst>
            <pc:docMk/>
            <pc:sldMasterMk cId="2908885615" sldId="2147483718"/>
            <pc:sldLayoutMk cId="823704686" sldId="2147483727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0:01.147" v="161"/>
          <pc:sldLayoutMkLst>
            <pc:docMk/>
            <pc:sldMasterMk cId="2908885615" sldId="2147483718"/>
            <pc:sldLayoutMk cId="1189916709" sldId="2147483728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0:01.147" v="161"/>
          <pc:sldLayoutMkLst>
            <pc:docMk/>
            <pc:sldMasterMk cId="2908885615" sldId="2147483718"/>
            <pc:sldLayoutMk cId="117505502" sldId="2147483729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0:01.147" v="161"/>
          <pc:sldLayoutMkLst>
            <pc:docMk/>
            <pc:sldMasterMk cId="2908885615" sldId="2147483718"/>
            <pc:sldLayoutMk cId="2848755077" sldId="2147483730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0:01.147" v="161"/>
          <pc:sldLayoutMkLst>
            <pc:docMk/>
            <pc:sldMasterMk cId="2908885615" sldId="2147483718"/>
            <pc:sldLayoutMk cId="2435105358" sldId="2147483731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0:01.147" v="161"/>
          <pc:sldLayoutMkLst>
            <pc:docMk/>
            <pc:sldMasterMk cId="2908885615" sldId="2147483718"/>
            <pc:sldLayoutMk cId="1460613799" sldId="2147483732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0:01.147" v="161"/>
          <pc:sldLayoutMkLst>
            <pc:docMk/>
            <pc:sldMasterMk cId="2908885615" sldId="2147483718"/>
            <pc:sldLayoutMk cId="3894480202" sldId="2147483733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0:01.147" v="161"/>
          <pc:sldLayoutMkLst>
            <pc:docMk/>
            <pc:sldMasterMk cId="2908885615" sldId="2147483718"/>
            <pc:sldLayoutMk cId="3701502784" sldId="2147483734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0:01.147" v="161"/>
          <pc:sldLayoutMkLst>
            <pc:docMk/>
            <pc:sldMasterMk cId="2908885615" sldId="2147483718"/>
            <pc:sldLayoutMk cId="2812456571" sldId="2147483735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0:01.147" v="161"/>
          <pc:sldLayoutMkLst>
            <pc:docMk/>
            <pc:sldMasterMk cId="2908885615" sldId="2147483718"/>
            <pc:sldLayoutMk cId="3183569766" sldId="2147483736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0:01.147" v="161"/>
          <pc:sldLayoutMkLst>
            <pc:docMk/>
            <pc:sldMasterMk cId="2908885615" sldId="2147483718"/>
            <pc:sldLayoutMk cId="760409486" sldId="2147483737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0:01.147" v="161"/>
          <pc:sldLayoutMkLst>
            <pc:docMk/>
            <pc:sldMasterMk cId="2908885615" sldId="2147483718"/>
            <pc:sldLayoutMk cId="4183286686" sldId="2147483738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0:01.147" v="161"/>
          <pc:sldLayoutMkLst>
            <pc:docMk/>
            <pc:sldMasterMk cId="2908885615" sldId="2147483718"/>
            <pc:sldLayoutMk cId="1594762601" sldId="2147483739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0:01.147" v="161"/>
          <pc:sldLayoutMkLst>
            <pc:docMk/>
            <pc:sldMasterMk cId="2908885615" sldId="2147483718"/>
            <pc:sldLayoutMk cId="2509560079" sldId="2147483740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0:01.147" v="161"/>
          <pc:sldLayoutMkLst>
            <pc:docMk/>
            <pc:sldMasterMk cId="2908885615" sldId="2147483718"/>
            <pc:sldLayoutMk cId="2962671311" sldId="2147483741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0:01.147" v="161"/>
          <pc:sldLayoutMkLst>
            <pc:docMk/>
            <pc:sldMasterMk cId="2908885615" sldId="2147483718"/>
            <pc:sldLayoutMk cId="1800712478" sldId="2147483742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0:01.147" v="161"/>
          <pc:sldLayoutMkLst>
            <pc:docMk/>
            <pc:sldMasterMk cId="2908885615" sldId="2147483718"/>
            <pc:sldLayoutMk cId="1959880402" sldId="2147483743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0:01.147" v="161"/>
          <pc:sldLayoutMkLst>
            <pc:docMk/>
            <pc:sldMasterMk cId="2908885615" sldId="2147483718"/>
            <pc:sldLayoutMk cId="589453123" sldId="2147483744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0:01.147" v="161"/>
          <pc:sldLayoutMkLst>
            <pc:docMk/>
            <pc:sldMasterMk cId="2908885615" sldId="2147483718"/>
            <pc:sldLayoutMk cId="2135342174" sldId="2147483745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0:01.147" v="161"/>
          <pc:sldLayoutMkLst>
            <pc:docMk/>
            <pc:sldMasterMk cId="2908885615" sldId="2147483718"/>
            <pc:sldLayoutMk cId="1447602949" sldId="2147483746"/>
          </pc:sldLayoutMkLst>
        </pc:sldLayoutChg>
      </pc:sldMasterChg>
      <pc:sldMasterChg chg="add del addSldLayout delSldLayout modSldLayout">
        <pc:chgData name="Nerio Lopez (2517195)" userId="S::2517195@student.uwtsd.ac.uk::d8a747dc-abfb-4ab1-8ee9-5420963c2867" providerId="AD" clId="Web-{419427ED-595A-F73E-CBEC-8BB5C3FD864B}" dt="2026-08-09T17:18:44.375" v="172"/>
        <pc:sldMasterMkLst>
          <pc:docMk/>
          <pc:sldMasterMk cId="2082550908" sldId="2147483747"/>
        </pc:sldMasterMkLst>
        <pc:sldLayoutChg chg="add del mod replId">
          <pc:chgData name="Nerio Lopez (2517195)" userId="S::2517195@student.uwtsd.ac.uk::d8a747dc-abfb-4ab1-8ee9-5420963c2867" providerId="AD" clId="Web-{419427ED-595A-F73E-CBEC-8BB5C3FD864B}" dt="2026-08-09T17:18:44.375" v="172"/>
          <pc:sldLayoutMkLst>
            <pc:docMk/>
            <pc:sldMasterMk cId="2082550908" sldId="2147483747"/>
            <pc:sldLayoutMk cId="2068779922" sldId="2147483748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8:44.375" v="172"/>
          <pc:sldLayoutMkLst>
            <pc:docMk/>
            <pc:sldMasterMk cId="2082550908" sldId="2147483747"/>
            <pc:sldLayoutMk cId="4176604810" sldId="2147483749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8:44.375" v="172"/>
          <pc:sldLayoutMkLst>
            <pc:docMk/>
            <pc:sldMasterMk cId="2082550908" sldId="2147483747"/>
            <pc:sldLayoutMk cId="1067198503" sldId="2147483750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8:44.375" v="172"/>
          <pc:sldLayoutMkLst>
            <pc:docMk/>
            <pc:sldMasterMk cId="2082550908" sldId="2147483747"/>
            <pc:sldLayoutMk cId="3777911707" sldId="2147483751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8:44.375" v="172"/>
          <pc:sldLayoutMkLst>
            <pc:docMk/>
            <pc:sldMasterMk cId="2082550908" sldId="2147483747"/>
            <pc:sldLayoutMk cId="4138488766" sldId="2147483752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8:44.375" v="172"/>
          <pc:sldLayoutMkLst>
            <pc:docMk/>
            <pc:sldMasterMk cId="2082550908" sldId="2147483747"/>
            <pc:sldLayoutMk cId="1670749896" sldId="2147483753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8:44.375" v="172"/>
          <pc:sldLayoutMkLst>
            <pc:docMk/>
            <pc:sldMasterMk cId="2082550908" sldId="2147483747"/>
            <pc:sldLayoutMk cId="1981084166" sldId="2147483754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8:44.375" v="172"/>
          <pc:sldLayoutMkLst>
            <pc:docMk/>
            <pc:sldMasterMk cId="2082550908" sldId="2147483747"/>
            <pc:sldLayoutMk cId="292478318" sldId="2147483755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8:44.375" v="172"/>
          <pc:sldLayoutMkLst>
            <pc:docMk/>
            <pc:sldMasterMk cId="2082550908" sldId="2147483747"/>
            <pc:sldLayoutMk cId="2446356845" sldId="2147483756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8:44.375" v="172"/>
          <pc:sldLayoutMkLst>
            <pc:docMk/>
            <pc:sldMasterMk cId="2082550908" sldId="2147483747"/>
            <pc:sldLayoutMk cId="3124718235" sldId="2147483757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8:44.375" v="172"/>
          <pc:sldLayoutMkLst>
            <pc:docMk/>
            <pc:sldMasterMk cId="2082550908" sldId="2147483747"/>
            <pc:sldLayoutMk cId="2001795803" sldId="2147483758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8:44.375" v="172"/>
          <pc:sldLayoutMkLst>
            <pc:docMk/>
            <pc:sldMasterMk cId="2082550908" sldId="2147483747"/>
            <pc:sldLayoutMk cId="455952803" sldId="2147483759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8:44.375" v="172"/>
          <pc:sldLayoutMkLst>
            <pc:docMk/>
            <pc:sldMasterMk cId="2082550908" sldId="2147483747"/>
            <pc:sldLayoutMk cId="737641096" sldId="2147483760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8:44.375" v="172"/>
          <pc:sldLayoutMkLst>
            <pc:docMk/>
            <pc:sldMasterMk cId="2082550908" sldId="2147483747"/>
            <pc:sldLayoutMk cId="4165165651" sldId="2147483761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8:44.375" v="172"/>
          <pc:sldLayoutMkLst>
            <pc:docMk/>
            <pc:sldMasterMk cId="2082550908" sldId="2147483747"/>
            <pc:sldLayoutMk cId="3098559586" sldId="2147483762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8:44.375" v="172"/>
          <pc:sldLayoutMkLst>
            <pc:docMk/>
            <pc:sldMasterMk cId="2082550908" sldId="2147483747"/>
            <pc:sldLayoutMk cId="267540613" sldId="2147483763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8:44.375" v="172"/>
          <pc:sldLayoutMkLst>
            <pc:docMk/>
            <pc:sldMasterMk cId="2082550908" sldId="2147483747"/>
            <pc:sldLayoutMk cId="2536102288" sldId="2147483764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8:44.375" v="172"/>
          <pc:sldLayoutMkLst>
            <pc:docMk/>
            <pc:sldMasterMk cId="2082550908" sldId="2147483747"/>
            <pc:sldLayoutMk cId="3232887106" sldId="2147483765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8:44.375" v="172"/>
          <pc:sldLayoutMkLst>
            <pc:docMk/>
            <pc:sldMasterMk cId="2082550908" sldId="2147483747"/>
            <pc:sldLayoutMk cId="2675593908" sldId="2147483766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8:44.375" v="172"/>
          <pc:sldLayoutMkLst>
            <pc:docMk/>
            <pc:sldMasterMk cId="2082550908" sldId="2147483747"/>
            <pc:sldLayoutMk cId="2554147882" sldId="2147483767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8:44.375" v="172"/>
          <pc:sldLayoutMkLst>
            <pc:docMk/>
            <pc:sldMasterMk cId="2082550908" sldId="2147483747"/>
            <pc:sldLayoutMk cId="1143007266" sldId="2147483768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8:44.375" v="172"/>
          <pc:sldLayoutMkLst>
            <pc:docMk/>
            <pc:sldMasterMk cId="2082550908" sldId="2147483747"/>
            <pc:sldLayoutMk cId="4290723231" sldId="2147483769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8:44.375" v="172"/>
          <pc:sldLayoutMkLst>
            <pc:docMk/>
            <pc:sldMasterMk cId="2082550908" sldId="2147483747"/>
            <pc:sldLayoutMk cId="4199482250" sldId="2147483770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8:44.375" v="172"/>
          <pc:sldLayoutMkLst>
            <pc:docMk/>
            <pc:sldMasterMk cId="2082550908" sldId="2147483747"/>
            <pc:sldLayoutMk cId="3495971132" sldId="2147483771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8:44.375" v="172"/>
          <pc:sldLayoutMkLst>
            <pc:docMk/>
            <pc:sldMasterMk cId="2082550908" sldId="2147483747"/>
            <pc:sldLayoutMk cId="1429133685" sldId="2147483772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8:44.375" v="172"/>
          <pc:sldLayoutMkLst>
            <pc:docMk/>
            <pc:sldMasterMk cId="2082550908" sldId="2147483747"/>
            <pc:sldLayoutMk cId="2957209721" sldId="2147483773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8:44.375" v="172"/>
          <pc:sldLayoutMkLst>
            <pc:docMk/>
            <pc:sldMasterMk cId="2082550908" sldId="2147483747"/>
            <pc:sldLayoutMk cId="1308646766" sldId="2147483774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8:44.375" v="172"/>
          <pc:sldLayoutMkLst>
            <pc:docMk/>
            <pc:sldMasterMk cId="2082550908" sldId="2147483747"/>
            <pc:sldLayoutMk cId="3218395535" sldId="2147483775"/>
          </pc:sldLayoutMkLst>
        </pc:sldLayoutChg>
      </pc:sldMasterChg>
      <pc:sldMasterChg chg="add del addSldLayout delSldLayout modSldLayout">
        <pc:chgData name="Nerio Lopez (2517195)" userId="S::2517195@student.uwtsd.ac.uk::d8a747dc-abfb-4ab1-8ee9-5420963c2867" providerId="AD" clId="Web-{419427ED-595A-F73E-CBEC-8BB5C3FD864B}" dt="2026-08-09T17:18:49.282" v="174"/>
        <pc:sldMasterMkLst>
          <pc:docMk/>
          <pc:sldMasterMk cId="4233109731" sldId="2147483776"/>
        </pc:sldMasterMkLst>
        <pc:sldLayoutChg chg="add del mod replId">
          <pc:chgData name="Nerio Lopez (2517195)" userId="S::2517195@student.uwtsd.ac.uk::d8a747dc-abfb-4ab1-8ee9-5420963c2867" providerId="AD" clId="Web-{419427ED-595A-F73E-CBEC-8BB5C3FD864B}" dt="2026-08-09T17:18:49.282" v="174"/>
          <pc:sldLayoutMkLst>
            <pc:docMk/>
            <pc:sldMasterMk cId="4233109731" sldId="2147483776"/>
            <pc:sldLayoutMk cId="3436634780" sldId="2147483777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8:49.282" v="174"/>
          <pc:sldLayoutMkLst>
            <pc:docMk/>
            <pc:sldMasterMk cId="4233109731" sldId="2147483776"/>
            <pc:sldLayoutMk cId="3781461586" sldId="2147483778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8:49.282" v="174"/>
          <pc:sldLayoutMkLst>
            <pc:docMk/>
            <pc:sldMasterMk cId="4233109731" sldId="2147483776"/>
            <pc:sldLayoutMk cId="239617106" sldId="2147483779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8:49.282" v="174"/>
          <pc:sldLayoutMkLst>
            <pc:docMk/>
            <pc:sldMasterMk cId="4233109731" sldId="2147483776"/>
            <pc:sldLayoutMk cId="1757879572" sldId="2147483780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8:49.282" v="174"/>
          <pc:sldLayoutMkLst>
            <pc:docMk/>
            <pc:sldMasterMk cId="4233109731" sldId="2147483776"/>
            <pc:sldLayoutMk cId="2954558145" sldId="2147483781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8:49.282" v="174"/>
          <pc:sldLayoutMkLst>
            <pc:docMk/>
            <pc:sldMasterMk cId="4233109731" sldId="2147483776"/>
            <pc:sldLayoutMk cId="3294129468" sldId="2147483782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8:49.282" v="174"/>
          <pc:sldLayoutMkLst>
            <pc:docMk/>
            <pc:sldMasterMk cId="4233109731" sldId="2147483776"/>
            <pc:sldLayoutMk cId="1402752439" sldId="2147483783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8:49.282" v="174"/>
          <pc:sldLayoutMkLst>
            <pc:docMk/>
            <pc:sldMasterMk cId="4233109731" sldId="2147483776"/>
            <pc:sldLayoutMk cId="14759384" sldId="2147483784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8:49.282" v="174"/>
          <pc:sldLayoutMkLst>
            <pc:docMk/>
            <pc:sldMasterMk cId="4233109731" sldId="2147483776"/>
            <pc:sldLayoutMk cId="898631042" sldId="2147483785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8:49.282" v="174"/>
          <pc:sldLayoutMkLst>
            <pc:docMk/>
            <pc:sldMasterMk cId="4233109731" sldId="2147483776"/>
            <pc:sldLayoutMk cId="2042379791" sldId="2147483786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8:49.282" v="174"/>
          <pc:sldLayoutMkLst>
            <pc:docMk/>
            <pc:sldMasterMk cId="4233109731" sldId="2147483776"/>
            <pc:sldLayoutMk cId="3507535685" sldId="2147483787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8:49.282" v="174"/>
          <pc:sldLayoutMkLst>
            <pc:docMk/>
            <pc:sldMasterMk cId="4233109731" sldId="2147483776"/>
            <pc:sldLayoutMk cId="913861950" sldId="2147483788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8:49.282" v="174"/>
          <pc:sldLayoutMkLst>
            <pc:docMk/>
            <pc:sldMasterMk cId="4233109731" sldId="2147483776"/>
            <pc:sldLayoutMk cId="1466932268" sldId="2147483789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8:49.282" v="174"/>
          <pc:sldLayoutMkLst>
            <pc:docMk/>
            <pc:sldMasterMk cId="4233109731" sldId="2147483776"/>
            <pc:sldLayoutMk cId="3696492036" sldId="2147483790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8:49.282" v="174"/>
          <pc:sldLayoutMkLst>
            <pc:docMk/>
            <pc:sldMasterMk cId="4233109731" sldId="2147483776"/>
            <pc:sldLayoutMk cId="677869889" sldId="2147483791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8:49.282" v="174"/>
          <pc:sldLayoutMkLst>
            <pc:docMk/>
            <pc:sldMasterMk cId="4233109731" sldId="2147483776"/>
            <pc:sldLayoutMk cId="4024694477" sldId="2147483792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8:49.282" v="174"/>
          <pc:sldLayoutMkLst>
            <pc:docMk/>
            <pc:sldMasterMk cId="4233109731" sldId="2147483776"/>
            <pc:sldLayoutMk cId="510496543" sldId="2147483793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8:49.282" v="174"/>
          <pc:sldLayoutMkLst>
            <pc:docMk/>
            <pc:sldMasterMk cId="4233109731" sldId="2147483776"/>
            <pc:sldLayoutMk cId="519114315" sldId="2147483794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8:49.282" v="174"/>
          <pc:sldLayoutMkLst>
            <pc:docMk/>
            <pc:sldMasterMk cId="4233109731" sldId="2147483776"/>
            <pc:sldLayoutMk cId="2442637726" sldId="2147483795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8:49.282" v="174"/>
          <pc:sldLayoutMkLst>
            <pc:docMk/>
            <pc:sldMasterMk cId="4233109731" sldId="2147483776"/>
            <pc:sldLayoutMk cId="1124290577" sldId="2147483796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8:49.282" v="174"/>
          <pc:sldLayoutMkLst>
            <pc:docMk/>
            <pc:sldMasterMk cId="4233109731" sldId="2147483776"/>
            <pc:sldLayoutMk cId="35232564" sldId="2147483797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8:49.282" v="174"/>
          <pc:sldLayoutMkLst>
            <pc:docMk/>
            <pc:sldMasterMk cId="4233109731" sldId="2147483776"/>
            <pc:sldLayoutMk cId="355332733" sldId="2147483798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8:49.282" v="174"/>
          <pc:sldLayoutMkLst>
            <pc:docMk/>
            <pc:sldMasterMk cId="4233109731" sldId="2147483776"/>
            <pc:sldLayoutMk cId="522670596" sldId="2147483799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8:49.282" v="174"/>
          <pc:sldLayoutMkLst>
            <pc:docMk/>
            <pc:sldMasterMk cId="4233109731" sldId="2147483776"/>
            <pc:sldLayoutMk cId="3442491528" sldId="2147483800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8:49.282" v="174"/>
          <pc:sldLayoutMkLst>
            <pc:docMk/>
            <pc:sldMasterMk cId="4233109731" sldId="2147483776"/>
            <pc:sldLayoutMk cId="1002766993" sldId="2147483801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8:49.282" v="174"/>
          <pc:sldLayoutMkLst>
            <pc:docMk/>
            <pc:sldMasterMk cId="4233109731" sldId="2147483776"/>
            <pc:sldLayoutMk cId="984559411" sldId="2147483802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8:49.282" v="174"/>
          <pc:sldLayoutMkLst>
            <pc:docMk/>
            <pc:sldMasterMk cId="4233109731" sldId="2147483776"/>
            <pc:sldLayoutMk cId="3034486653" sldId="2147483803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8:49.282" v="174"/>
          <pc:sldLayoutMkLst>
            <pc:docMk/>
            <pc:sldMasterMk cId="4233109731" sldId="2147483776"/>
            <pc:sldLayoutMk cId="3692176776" sldId="2147483804"/>
          </pc:sldLayoutMkLst>
        </pc:sldLayoutChg>
      </pc:sldMasterChg>
      <pc:sldMasterChg chg="add del addSldLayout delSldLayout modSldLayout">
        <pc:chgData name="Nerio Lopez (2517195)" userId="S::2517195@student.uwtsd.ac.uk::d8a747dc-abfb-4ab1-8ee9-5420963c2867" providerId="AD" clId="Web-{419427ED-595A-F73E-CBEC-8BB5C3FD864B}" dt="2026-08-09T17:19:04.376" v="175"/>
        <pc:sldMasterMkLst>
          <pc:docMk/>
          <pc:sldMasterMk cId="393623565" sldId="2147483805"/>
        </pc:sldMasterMkLst>
        <pc:sldLayoutChg chg="add del mod replId">
          <pc:chgData name="Nerio Lopez (2517195)" userId="S::2517195@student.uwtsd.ac.uk::d8a747dc-abfb-4ab1-8ee9-5420963c2867" providerId="AD" clId="Web-{419427ED-595A-F73E-CBEC-8BB5C3FD864B}" dt="2026-08-09T17:19:04.376" v="175"/>
          <pc:sldLayoutMkLst>
            <pc:docMk/>
            <pc:sldMasterMk cId="393623565" sldId="2147483805"/>
            <pc:sldLayoutMk cId="1079726935" sldId="2147483806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04.376" v="175"/>
          <pc:sldLayoutMkLst>
            <pc:docMk/>
            <pc:sldMasterMk cId="393623565" sldId="2147483805"/>
            <pc:sldLayoutMk cId="710530769" sldId="2147483807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04.376" v="175"/>
          <pc:sldLayoutMkLst>
            <pc:docMk/>
            <pc:sldMasterMk cId="393623565" sldId="2147483805"/>
            <pc:sldLayoutMk cId="2010658475" sldId="2147483808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04.376" v="175"/>
          <pc:sldLayoutMkLst>
            <pc:docMk/>
            <pc:sldMasterMk cId="393623565" sldId="2147483805"/>
            <pc:sldLayoutMk cId="1786086165" sldId="2147483809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04.376" v="175"/>
          <pc:sldLayoutMkLst>
            <pc:docMk/>
            <pc:sldMasterMk cId="393623565" sldId="2147483805"/>
            <pc:sldLayoutMk cId="1193658235" sldId="2147483810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04.376" v="175"/>
          <pc:sldLayoutMkLst>
            <pc:docMk/>
            <pc:sldMasterMk cId="393623565" sldId="2147483805"/>
            <pc:sldLayoutMk cId="1296588053" sldId="2147483811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04.376" v="175"/>
          <pc:sldLayoutMkLst>
            <pc:docMk/>
            <pc:sldMasterMk cId="393623565" sldId="2147483805"/>
            <pc:sldLayoutMk cId="4024496232" sldId="2147483812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04.376" v="175"/>
          <pc:sldLayoutMkLst>
            <pc:docMk/>
            <pc:sldMasterMk cId="393623565" sldId="2147483805"/>
            <pc:sldLayoutMk cId="2913762465" sldId="2147483813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04.376" v="175"/>
          <pc:sldLayoutMkLst>
            <pc:docMk/>
            <pc:sldMasterMk cId="393623565" sldId="2147483805"/>
            <pc:sldLayoutMk cId="3095022559" sldId="2147483814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04.376" v="175"/>
          <pc:sldLayoutMkLst>
            <pc:docMk/>
            <pc:sldMasterMk cId="393623565" sldId="2147483805"/>
            <pc:sldLayoutMk cId="289678875" sldId="2147483815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04.376" v="175"/>
          <pc:sldLayoutMkLst>
            <pc:docMk/>
            <pc:sldMasterMk cId="393623565" sldId="2147483805"/>
            <pc:sldLayoutMk cId="3517607451" sldId="2147483816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04.376" v="175"/>
          <pc:sldLayoutMkLst>
            <pc:docMk/>
            <pc:sldMasterMk cId="393623565" sldId="2147483805"/>
            <pc:sldLayoutMk cId="2950605765" sldId="2147483817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04.376" v="175"/>
          <pc:sldLayoutMkLst>
            <pc:docMk/>
            <pc:sldMasterMk cId="393623565" sldId="2147483805"/>
            <pc:sldLayoutMk cId="1945550966" sldId="2147483818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04.376" v="175"/>
          <pc:sldLayoutMkLst>
            <pc:docMk/>
            <pc:sldMasterMk cId="393623565" sldId="2147483805"/>
            <pc:sldLayoutMk cId="1023125527" sldId="2147483819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04.376" v="175"/>
          <pc:sldLayoutMkLst>
            <pc:docMk/>
            <pc:sldMasterMk cId="393623565" sldId="2147483805"/>
            <pc:sldLayoutMk cId="242149200" sldId="2147483820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04.376" v="175"/>
          <pc:sldLayoutMkLst>
            <pc:docMk/>
            <pc:sldMasterMk cId="393623565" sldId="2147483805"/>
            <pc:sldLayoutMk cId="3249993548" sldId="2147483821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04.376" v="175"/>
          <pc:sldLayoutMkLst>
            <pc:docMk/>
            <pc:sldMasterMk cId="393623565" sldId="2147483805"/>
            <pc:sldLayoutMk cId="3435269950" sldId="2147483822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04.376" v="175"/>
          <pc:sldLayoutMkLst>
            <pc:docMk/>
            <pc:sldMasterMk cId="393623565" sldId="2147483805"/>
            <pc:sldLayoutMk cId="296899327" sldId="2147483823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04.376" v="175"/>
          <pc:sldLayoutMkLst>
            <pc:docMk/>
            <pc:sldMasterMk cId="393623565" sldId="2147483805"/>
            <pc:sldLayoutMk cId="3022460770" sldId="2147483824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04.376" v="175"/>
          <pc:sldLayoutMkLst>
            <pc:docMk/>
            <pc:sldMasterMk cId="393623565" sldId="2147483805"/>
            <pc:sldLayoutMk cId="1793564333" sldId="2147483825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04.376" v="175"/>
          <pc:sldLayoutMkLst>
            <pc:docMk/>
            <pc:sldMasterMk cId="393623565" sldId="2147483805"/>
            <pc:sldLayoutMk cId="518857175" sldId="2147483826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04.376" v="175"/>
          <pc:sldLayoutMkLst>
            <pc:docMk/>
            <pc:sldMasterMk cId="393623565" sldId="2147483805"/>
            <pc:sldLayoutMk cId="1472675355" sldId="2147483827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04.376" v="175"/>
          <pc:sldLayoutMkLst>
            <pc:docMk/>
            <pc:sldMasterMk cId="393623565" sldId="2147483805"/>
            <pc:sldLayoutMk cId="1519027537" sldId="2147483828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04.376" v="175"/>
          <pc:sldLayoutMkLst>
            <pc:docMk/>
            <pc:sldMasterMk cId="393623565" sldId="2147483805"/>
            <pc:sldLayoutMk cId="1269068769" sldId="2147483829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04.376" v="175"/>
          <pc:sldLayoutMkLst>
            <pc:docMk/>
            <pc:sldMasterMk cId="393623565" sldId="2147483805"/>
            <pc:sldLayoutMk cId="3142602394" sldId="2147483830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04.376" v="175"/>
          <pc:sldLayoutMkLst>
            <pc:docMk/>
            <pc:sldMasterMk cId="393623565" sldId="2147483805"/>
            <pc:sldLayoutMk cId="2431904371" sldId="2147483831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04.376" v="175"/>
          <pc:sldLayoutMkLst>
            <pc:docMk/>
            <pc:sldMasterMk cId="393623565" sldId="2147483805"/>
            <pc:sldLayoutMk cId="3491278607" sldId="2147483832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04.376" v="175"/>
          <pc:sldLayoutMkLst>
            <pc:docMk/>
            <pc:sldMasterMk cId="393623565" sldId="2147483805"/>
            <pc:sldLayoutMk cId="2262396503" sldId="2147483833"/>
          </pc:sldLayoutMkLst>
        </pc:sldLayoutChg>
      </pc:sldMasterChg>
      <pc:sldMasterChg chg="add del addSldLayout delSldLayout modSldLayout">
        <pc:chgData name="Nerio Lopez (2517195)" userId="S::2517195@student.uwtsd.ac.uk::d8a747dc-abfb-4ab1-8ee9-5420963c2867" providerId="AD" clId="Web-{419427ED-595A-F73E-CBEC-8BB5C3FD864B}" dt="2026-08-09T17:19:11.767" v="176"/>
        <pc:sldMasterMkLst>
          <pc:docMk/>
          <pc:sldMasterMk cId="2876917960" sldId="2147483834"/>
        </pc:sldMasterMkLst>
        <pc:sldLayoutChg chg="add del mod replId">
          <pc:chgData name="Nerio Lopez (2517195)" userId="S::2517195@student.uwtsd.ac.uk::d8a747dc-abfb-4ab1-8ee9-5420963c2867" providerId="AD" clId="Web-{419427ED-595A-F73E-CBEC-8BB5C3FD864B}" dt="2026-08-09T17:19:11.767" v="176"/>
          <pc:sldLayoutMkLst>
            <pc:docMk/>
            <pc:sldMasterMk cId="2876917960" sldId="2147483834"/>
            <pc:sldLayoutMk cId="2332541799" sldId="2147483835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11.767" v="176"/>
          <pc:sldLayoutMkLst>
            <pc:docMk/>
            <pc:sldMasterMk cId="2876917960" sldId="2147483834"/>
            <pc:sldLayoutMk cId="1866176591" sldId="2147483836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11.767" v="176"/>
          <pc:sldLayoutMkLst>
            <pc:docMk/>
            <pc:sldMasterMk cId="2876917960" sldId="2147483834"/>
            <pc:sldLayoutMk cId="2555844808" sldId="2147483837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11.767" v="176"/>
          <pc:sldLayoutMkLst>
            <pc:docMk/>
            <pc:sldMasterMk cId="2876917960" sldId="2147483834"/>
            <pc:sldLayoutMk cId="2945119732" sldId="2147483838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11.767" v="176"/>
          <pc:sldLayoutMkLst>
            <pc:docMk/>
            <pc:sldMasterMk cId="2876917960" sldId="2147483834"/>
            <pc:sldLayoutMk cId="3242251460" sldId="2147483839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11.767" v="176"/>
          <pc:sldLayoutMkLst>
            <pc:docMk/>
            <pc:sldMasterMk cId="2876917960" sldId="2147483834"/>
            <pc:sldLayoutMk cId="763803274" sldId="2147483840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11.767" v="176"/>
          <pc:sldLayoutMkLst>
            <pc:docMk/>
            <pc:sldMasterMk cId="2876917960" sldId="2147483834"/>
            <pc:sldLayoutMk cId="2463671371" sldId="2147483841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11.767" v="176"/>
          <pc:sldLayoutMkLst>
            <pc:docMk/>
            <pc:sldMasterMk cId="2876917960" sldId="2147483834"/>
            <pc:sldLayoutMk cId="2250507929" sldId="2147483842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11.767" v="176"/>
          <pc:sldLayoutMkLst>
            <pc:docMk/>
            <pc:sldMasterMk cId="2876917960" sldId="2147483834"/>
            <pc:sldLayoutMk cId="450521515" sldId="2147483843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11.767" v="176"/>
          <pc:sldLayoutMkLst>
            <pc:docMk/>
            <pc:sldMasterMk cId="2876917960" sldId="2147483834"/>
            <pc:sldLayoutMk cId="4148034838" sldId="2147483844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11.767" v="176"/>
          <pc:sldLayoutMkLst>
            <pc:docMk/>
            <pc:sldMasterMk cId="2876917960" sldId="2147483834"/>
            <pc:sldLayoutMk cId="4257267521" sldId="2147483845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11.767" v="176"/>
          <pc:sldLayoutMkLst>
            <pc:docMk/>
            <pc:sldMasterMk cId="2876917960" sldId="2147483834"/>
            <pc:sldLayoutMk cId="995972628" sldId="2147483846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11.767" v="176"/>
          <pc:sldLayoutMkLst>
            <pc:docMk/>
            <pc:sldMasterMk cId="2876917960" sldId="2147483834"/>
            <pc:sldLayoutMk cId="2435006255" sldId="2147483847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11.767" v="176"/>
          <pc:sldLayoutMkLst>
            <pc:docMk/>
            <pc:sldMasterMk cId="2876917960" sldId="2147483834"/>
            <pc:sldLayoutMk cId="3891805808" sldId="2147483848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11.767" v="176"/>
          <pc:sldLayoutMkLst>
            <pc:docMk/>
            <pc:sldMasterMk cId="2876917960" sldId="2147483834"/>
            <pc:sldLayoutMk cId="1081070566" sldId="2147483849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11.767" v="176"/>
          <pc:sldLayoutMkLst>
            <pc:docMk/>
            <pc:sldMasterMk cId="2876917960" sldId="2147483834"/>
            <pc:sldLayoutMk cId="651187378" sldId="2147483850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11.767" v="176"/>
          <pc:sldLayoutMkLst>
            <pc:docMk/>
            <pc:sldMasterMk cId="2876917960" sldId="2147483834"/>
            <pc:sldLayoutMk cId="2937244302" sldId="2147483851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11.767" v="176"/>
          <pc:sldLayoutMkLst>
            <pc:docMk/>
            <pc:sldMasterMk cId="2876917960" sldId="2147483834"/>
            <pc:sldLayoutMk cId="2875987528" sldId="2147483852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11.767" v="176"/>
          <pc:sldLayoutMkLst>
            <pc:docMk/>
            <pc:sldMasterMk cId="2876917960" sldId="2147483834"/>
            <pc:sldLayoutMk cId="2911658358" sldId="2147483853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11.767" v="176"/>
          <pc:sldLayoutMkLst>
            <pc:docMk/>
            <pc:sldMasterMk cId="2876917960" sldId="2147483834"/>
            <pc:sldLayoutMk cId="3893329244" sldId="2147483854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11.767" v="176"/>
          <pc:sldLayoutMkLst>
            <pc:docMk/>
            <pc:sldMasterMk cId="2876917960" sldId="2147483834"/>
            <pc:sldLayoutMk cId="4104851749" sldId="2147483855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11.767" v="176"/>
          <pc:sldLayoutMkLst>
            <pc:docMk/>
            <pc:sldMasterMk cId="2876917960" sldId="2147483834"/>
            <pc:sldLayoutMk cId="2541704713" sldId="2147483856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11.767" v="176"/>
          <pc:sldLayoutMkLst>
            <pc:docMk/>
            <pc:sldMasterMk cId="2876917960" sldId="2147483834"/>
            <pc:sldLayoutMk cId="3645138953" sldId="2147483857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11.767" v="176"/>
          <pc:sldLayoutMkLst>
            <pc:docMk/>
            <pc:sldMasterMk cId="2876917960" sldId="2147483834"/>
            <pc:sldLayoutMk cId="3030730031" sldId="2147483858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11.767" v="176"/>
          <pc:sldLayoutMkLst>
            <pc:docMk/>
            <pc:sldMasterMk cId="2876917960" sldId="2147483834"/>
            <pc:sldLayoutMk cId="2027766850" sldId="2147483859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11.767" v="176"/>
          <pc:sldLayoutMkLst>
            <pc:docMk/>
            <pc:sldMasterMk cId="2876917960" sldId="2147483834"/>
            <pc:sldLayoutMk cId="4112469379" sldId="2147483860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11.767" v="176"/>
          <pc:sldLayoutMkLst>
            <pc:docMk/>
            <pc:sldMasterMk cId="2876917960" sldId="2147483834"/>
            <pc:sldLayoutMk cId="843561888" sldId="2147483861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11.767" v="176"/>
          <pc:sldLayoutMkLst>
            <pc:docMk/>
            <pc:sldMasterMk cId="2876917960" sldId="2147483834"/>
            <pc:sldLayoutMk cId="2459995637" sldId="2147483862"/>
          </pc:sldLayoutMkLst>
        </pc:sldLayoutChg>
      </pc:sldMasterChg>
      <pc:sldMasterChg chg="add del addSldLayout delSldLayout modSldLayout">
        <pc:chgData name="Nerio Lopez (2517195)" userId="S::2517195@student.uwtsd.ac.uk::d8a747dc-abfb-4ab1-8ee9-5420963c2867" providerId="AD" clId="Web-{419427ED-595A-F73E-CBEC-8BB5C3FD864B}" dt="2026-08-09T17:19:17.439" v="177"/>
        <pc:sldMasterMkLst>
          <pc:docMk/>
          <pc:sldMasterMk cId="2786035318" sldId="2147483863"/>
        </pc:sldMasterMkLst>
        <pc:sldLayoutChg chg="add del mod replId">
          <pc:chgData name="Nerio Lopez (2517195)" userId="S::2517195@student.uwtsd.ac.uk::d8a747dc-abfb-4ab1-8ee9-5420963c2867" providerId="AD" clId="Web-{419427ED-595A-F73E-CBEC-8BB5C3FD864B}" dt="2026-08-09T17:19:17.439" v="177"/>
          <pc:sldLayoutMkLst>
            <pc:docMk/>
            <pc:sldMasterMk cId="2786035318" sldId="2147483863"/>
            <pc:sldLayoutMk cId="1882696343" sldId="2147483864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17.439" v="177"/>
          <pc:sldLayoutMkLst>
            <pc:docMk/>
            <pc:sldMasterMk cId="2786035318" sldId="2147483863"/>
            <pc:sldLayoutMk cId="3841048049" sldId="2147483865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17.439" v="177"/>
          <pc:sldLayoutMkLst>
            <pc:docMk/>
            <pc:sldMasterMk cId="2786035318" sldId="2147483863"/>
            <pc:sldLayoutMk cId="2391059959" sldId="2147483866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17.439" v="177"/>
          <pc:sldLayoutMkLst>
            <pc:docMk/>
            <pc:sldMasterMk cId="2786035318" sldId="2147483863"/>
            <pc:sldLayoutMk cId="4061532026" sldId="2147483867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17.439" v="177"/>
          <pc:sldLayoutMkLst>
            <pc:docMk/>
            <pc:sldMasterMk cId="2786035318" sldId="2147483863"/>
            <pc:sldLayoutMk cId="2837122914" sldId="2147483868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17.439" v="177"/>
          <pc:sldLayoutMkLst>
            <pc:docMk/>
            <pc:sldMasterMk cId="2786035318" sldId="2147483863"/>
            <pc:sldLayoutMk cId="2596874447" sldId="2147483869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17.439" v="177"/>
          <pc:sldLayoutMkLst>
            <pc:docMk/>
            <pc:sldMasterMk cId="2786035318" sldId="2147483863"/>
            <pc:sldLayoutMk cId="2951932304" sldId="2147483870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17.439" v="177"/>
          <pc:sldLayoutMkLst>
            <pc:docMk/>
            <pc:sldMasterMk cId="2786035318" sldId="2147483863"/>
            <pc:sldLayoutMk cId="1117222792" sldId="2147483871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17.439" v="177"/>
          <pc:sldLayoutMkLst>
            <pc:docMk/>
            <pc:sldMasterMk cId="2786035318" sldId="2147483863"/>
            <pc:sldLayoutMk cId="2340078334" sldId="2147483872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17.439" v="177"/>
          <pc:sldLayoutMkLst>
            <pc:docMk/>
            <pc:sldMasterMk cId="2786035318" sldId="2147483863"/>
            <pc:sldLayoutMk cId="3332520812" sldId="2147483873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17.439" v="177"/>
          <pc:sldLayoutMkLst>
            <pc:docMk/>
            <pc:sldMasterMk cId="2786035318" sldId="2147483863"/>
            <pc:sldLayoutMk cId="3715791021" sldId="2147483874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17.439" v="177"/>
          <pc:sldLayoutMkLst>
            <pc:docMk/>
            <pc:sldMasterMk cId="2786035318" sldId="2147483863"/>
            <pc:sldLayoutMk cId="3777537489" sldId="2147483875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17.439" v="177"/>
          <pc:sldLayoutMkLst>
            <pc:docMk/>
            <pc:sldMasterMk cId="2786035318" sldId="2147483863"/>
            <pc:sldLayoutMk cId="624689576" sldId="2147483876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17.439" v="177"/>
          <pc:sldLayoutMkLst>
            <pc:docMk/>
            <pc:sldMasterMk cId="2786035318" sldId="2147483863"/>
            <pc:sldLayoutMk cId="3352660728" sldId="2147483877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17.439" v="177"/>
          <pc:sldLayoutMkLst>
            <pc:docMk/>
            <pc:sldMasterMk cId="2786035318" sldId="2147483863"/>
            <pc:sldLayoutMk cId="3771216975" sldId="2147483878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17.439" v="177"/>
          <pc:sldLayoutMkLst>
            <pc:docMk/>
            <pc:sldMasterMk cId="2786035318" sldId="2147483863"/>
            <pc:sldLayoutMk cId="2042510004" sldId="2147483879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17.439" v="177"/>
          <pc:sldLayoutMkLst>
            <pc:docMk/>
            <pc:sldMasterMk cId="2786035318" sldId="2147483863"/>
            <pc:sldLayoutMk cId="3959409020" sldId="2147483880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17.439" v="177"/>
          <pc:sldLayoutMkLst>
            <pc:docMk/>
            <pc:sldMasterMk cId="2786035318" sldId="2147483863"/>
            <pc:sldLayoutMk cId="829511999" sldId="2147483881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17.439" v="177"/>
          <pc:sldLayoutMkLst>
            <pc:docMk/>
            <pc:sldMasterMk cId="2786035318" sldId="2147483863"/>
            <pc:sldLayoutMk cId="2777476089" sldId="2147483882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17.439" v="177"/>
          <pc:sldLayoutMkLst>
            <pc:docMk/>
            <pc:sldMasterMk cId="2786035318" sldId="2147483863"/>
            <pc:sldLayoutMk cId="4068347532" sldId="2147483883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17.439" v="177"/>
          <pc:sldLayoutMkLst>
            <pc:docMk/>
            <pc:sldMasterMk cId="2786035318" sldId="2147483863"/>
            <pc:sldLayoutMk cId="4254186603" sldId="2147483884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17.439" v="177"/>
          <pc:sldLayoutMkLst>
            <pc:docMk/>
            <pc:sldMasterMk cId="2786035318" sldId="2147483863"/>
            <pc:sldLayoutMk cId="1079562162" sldId="2147483885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17.439" v="177"/>
          <pc:sldLayoutMkLst>
            <pc:docMk/>
            <pc:sldMasterMk cId="2786035318" sldId="2147483863"/>
            <pc:sldLayoutMk cId="497510738" sldId="2147483886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17.439" v="177"/>
          <pc:sldLayoutMkLst>
            <pc:docMk/>
            <pc:sldMasterMk cId="2786035318" sldId="2147483863"/>
            <pc:sldLayoutMk cId="2063121648" sldId="2147483887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17.439" v="177"/>
          <pc:sldLayoutMkLst>
            <pc:docMk/>
            <pc:sldMasterMk cId="2786035318" sldId="2147483863"/>
            <pc:sldLayoutMk cId="2813178628" sldId="2147483888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17.439" v="177"/>
          <pc:sldLayoutMkLst>
            <pc:docMk/>
            <pc:sldMasterMk cId="2786035318" sldId="2147483863"/>
            <pc:sldLayoutMk cId="2584230682" sldId="2147483889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17.439" v="177"/>
          <pc:sldLayoutMkLst>
            <pc:docMk/>
            <pc:sldMasterMk cId="2786035318" sldId="2147483863"/>
            <pc:sldLayoutMk cId="3397448929" sldId="2147483890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17.439" v="177"/>
          <pc:sldLayoutMkLst>
            <pc:docMk/>
            <pc:sldMasterMk cId="2786035318" sldId="2147483863"/>
            <pc:sldLayoutMk cId="3871139352" sldId="2147483891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17.439" v="177"/>
          <pc:sldLayoutMkLst>
            <pc:docMk/>
            <pc:sldMasterMk cId="2786035318" sldId="2147483863"/>
            <pc:sldLayoutMk cId="2826991344" sldId="2147483892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17.439" v="177"/>
          <pc:sldLayoutMkLst>
            <pc:docMk/>
            <pc:sldMasterMk cId="2786035318" sldId="2147483863"/>
            <pc:sldLayoutMk cId="1585424427" sldId="2147483893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17.439" v="177"/>
          <pc:sldLayoutMkLst>
            <pc:docMk/>
            <pc:sldMasterMk cId="2786035318" sldId="2147483863"/>
            <pc:sldLayoutMk cId="3975285144" sldId="2147483894"/>
          </pc:sldLayoutMkLst>
        </pc:sldLayoutChg>
      </pc:sldMasterChg>
      <pc:sldMasterChg chg="add del addSldLayout delSldLayout modSldLayout">
        <pc:chgData name="Nerio Lopez (2517195)" userId="S::2517195@student.uwtsd.ac.uk::d8a747dc-abfb-4ab1-8ee9-5420963c2867" providerId="AD" clId="Web-{419427ED-595A-F73E-CBEC-8BB5C3FD864B}" dt="2026-08-09T17:19:19.798" v="178"/>
        <pc:sldMasterMkLst>
          <pc:docMk/>
          <pc:sldMasterMk cId="3347113919" sldId="2147483895"/>
        </pc:sldMasterMkLst>
        <pc:sldLayoutChg chg="add del mod replId">
          <pc:chgData name="Nerio Lopez (2517195)" userId="S::2517195@student.uwtsd.ac.uk::d8a747dc-abfb-4ab1-8ee9-5420963c2867" providerId="AD" clId="Web-{419427ED-595A-F73E-CBEC-8BB5C3FD864B}" dt="2026-08-09T17:19:19.798" v="178"/>
          <pc:sldLayoutMkLst>
            <pc:docMk/>
            <pc:sldMasterMk cId="3347113919" sldId="2147483895"/>
            <pc:sldLayoutMk cId="126159397" sldId="2147483896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19.798" v="178"/>
          <pc:sldLayoutMkLst>
            <pc:docMk/>
            <pc:sldMasterMk cId="3347113919" sldId="2147483895"/>
            <pc:sldLayoutMk cId="2811580609" sldId="2147483897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19.798" v="178"/>
          <pc:sldLayoutMkLst>
            <pc:docMk/>
            <pc:sldMasterMk cId="3347113919" sldId="2147483895"/>
            <pc:sldLayoutMk cId="1148730587" sldId="2147483898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19.798" v="178"/>
          <pc:sldLayoutMkLst>
            <pc:docMk/>
            <pc:sldMasterMk cId="3347113919" sldId="2147483895"/>
            <pc:sldLayoutMk cId="47677953" sldId="2147483899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19.798" v="178"/>
          <pc:sldLayoutMkLst>
            <pc:docMk/>
            <pc:sldMasterMk cId="3347113919" sldId="2147483895"/>
            <pc:sldLayoutMk cId="3167086323" sldId="2147483900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19.798" v="178"/>
          <pc:sldLayoutMkLst>
            <pc:docMk/>
            <pc:sldMasterMk cId="3347113919" sldId="2147483895"/>
            <pc:sldLayoutMk cId="2828170590" sldId="2147483901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19.798" v="178"/>
          <pc:sldLayoutMkLst>
            <pc:docMk/>
            <pc:sldMasterMk cId="3347113919" sldId="2147483895"/>
            <pc:sldLayoutMk cId="2036040815" sldId="2147483902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19.798" v="178"/>
          <pc:sldLayoutMkLst>
            <pc:docMk/>
            <pc:sldMasterMk cId="3347113919" sldId="2147483895"/>
            <pc:sldLayoutMk cId="1030319713" sldId="2147483903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19.798" v="178"/>
          <pc:sldLayoutMkLst>
            <pc:docMk/>
            <pc:sldMasterMk cId="3347113919" sldId="2147483895"/>
            <pc:sldLayoutMk cId="4064517653" sldId="2147483904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19.798" v="178"/>
          <pc:sldLayoutMkLst>
            <pc:docMk/>
            <pc:sldMasterMk cId="3347113919" sldId="2147483895"/>
            <pc:sldLayoutMk cId="1955020396" sldId="2147483905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19.798" v="178"/>
          <pc:sldLayoutMkLst>
            <pc:docMk/>
            <pc:sldMasterMk cId="3347113919" sldId="2147483895"/>
            <pc:sldLayoutMk cId="2193427458" sldId="2147483906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19.798" v="178"/>
          <pc:sldLayoutMkLst>
            <pc:docMk/>
            <pc:sldMasterMk cId="3347113919" sldId="2147483895"/>
            <pc:sldLayoutMk cId="2980021093" sldId="2147483907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19.798" v="178"/>
          <pc:sldLayoutMkLst>
            <pc:docMk/>
            <pc:sldMasterMk cId="3347113919" sldId="2147483895"/>
            <pc:sldLayoutMk cId="1448343818" sldId="2147483908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19.798" v="178"/>
          <pc:sldLayoutMkLst>
            <pc:docMk/>
            <pc:sldMasterMk cId="3347113919" sldId="2147483895"/>
            <pc:sldLayoutMk cId="3454141012" sldId="2147483909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19.798" v="178"/>
          <pc:sldLayoutMkLst>
            <pc:docMk/>
            <pc:sldMasterMk cId="3347113919" sldId="2147483895"/>
            <pc:sldLayoutMk cId="734595470" sldId="2147483910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19.798" v="178"/>
          <pc:sldLayoutMkLst>
            <pc:docMk/>
            <pc:sldMasterMk cId="3347113919" sldId="2147483895"/>
            <pc:sldLayoutMk cId="1432190618" sldId="2147483911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19.798" v="178"/>
          <pc:sldLayoutMkLst>
            <pc:docMk/>
            <pc:sldMasterMk cId="3347113919" sldId="2147483895"/>
            <pc:sldLayoutMk cId="578292543" sldId="2147483912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19.798" v="178"/>
          <pc:sldLayoutMkLst>
            <pc:docMk/>
            <pc:sldMasterMk cId="3347113919" sldId="2147483895"/>
            <pc:sldLayoutMk cId="2964777279" sldId="2147483913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19.798" v="178"/>
          <pc:sldLayoutMkLst>
            <pc:docMk/>
            <pc:sldMasterMk cId="3347113919" sldId="2147483895"/>
            <pc:sldLayoutMk cId="804405613" sldId="2147483914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19.798" v="178"/>
          <pc:sldLayoutMkLst>
            <pc:docMk/>
            <pc:sldMasterMk cId="3347113919" sldId="2147483895"/>
            <pc:sldLayoutMk cId="1246067418" sldId="2147483915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19.798" v="178"/>
          <pc:sldLayoutMkLst>
            <pc:docMk/>
            <pc:sldMasterMk cId="3347113919" sldId="2147483895"/>
            <pc:sldLayoutMk cId="3076657447" sldId="2147483916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19.798" v="178"/>
          <pc:sldLayoutMkLst>
            <pc:docMk/>
            <pc:sldMasterMk cId="3347113919" sldId="2147483895"/>
            <pc:sldLayoutMk cId="667154623" sldId="2147483917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19.798" v="178"/>
          <pc:sldLayoutMkLst>
            <pc:docMk/>
            <pc:sldMasterMk cId="3347113919" sldId="2147483895"/>
            <pc:sldLayoutMk cId="332987723" sldId="2147483918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19.798" v="178"/>
          <pc:sldLayoutMkLst>
            <pc:docMk/>
            <pc:sldMasterMk cId="3347113919" sldId="2147483895"/>
            <pc:sldLayoutMk cId="2881611118" sldId="2147483919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19.798" v="178"/>
          <pc:sldLayoutMkLst>
            <pc:docMk/>
            <pc:sldMasterMk cId="3347113919" sldId="2147483895"/>
            <pc:sldLayoutMk cId="379606851" sldId="2147483920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19.798" v="178"/>
          <pc:sldLayoutMkLst>
            <pc:docMk/>
            <pc:sldMasterMk cId="3347113919" sldId="2147483895"/>
            <pc:sldLayoutMk cId="1603033283" sldId="2147483921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19.798" v="178"/>
          <pc:sldLayoutMkLst>
            <pc:docMk/>
            <pc:sldMasterMk cId="3347113919" sldId="2147483895"/>
            <pc:sldLayoutMk cId="186645430" sldId="2147483922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19.798" v="178"/>
          <pc:sldLayoutMkLst>
            <pc:docMk/>
            <pc:sldMasterMk cId="3347113919" sldId="2147483895"/>
            <pc:sldLayoutMk cId="2080809155" sldId="2147483923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19.798" v="178"/>
          <pc:sldLayoutMkLst>
            <pc:docMk/>
            <pc:sldMasterMk cId="3347113919" sldId="2147483895"/>
            <pc:sldLayoutMk cId="251548930" sldId="2147483924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19.798" v="178"/>
          <pc:sldLayoutMkLst>
            <pc:docMk/>
            <pc:sldMasterMk cId="3347113919" sldId="2147483895"/>
            <pc:sldLayoutMk cId="3818450831" sldId="2147483925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19.798" v="178"/>
          <pc:sldLayoutMkLst>
            <pc:docMk/>
            <pc:sldMasterMk cId="3347113919" sldId="2147483895"/>
            <pc:sldLayoutMk cId="1927235668" sldId="2147483926"/>
          </pc:sldLayoutMkLst>
        </pc:sldLayoutChg>
      </pc:sldMasterChg>
      <pc:sldMasterChg chg="add del addSldLayout delSldLayout modSldLayout">
        <pc:chgData name="Nerio Lopez (2517195)" userId="S::2517195@student.uwtsd.ac.uk::d8a747dc-abfb-4ab1-8ee9-5420963c2867" providerId="AD" clId="Web-{419427ED-595A-F73E-CBEC-8BB5C3FD864B}" dt="2026-08-09T17:19:57.581" v="180"/>
        <pc:sldMasterMkLst>
          <pc:docMk/>
          <pc:sldMasterMk cId="1430289946" sldId="2147483927"/>
        </pc:sldMasterMkLst>
        <pc:sldLayoutChg chg="add del mod replId">
          <pc:chgData name="Nerio Lopez (2517195)" userId="S::2517195@student.uwtsd.ac.uk::d8a747dc-abfb-4ab1-8ee9-5420963c2867" providerId="AD" clId="Web-{419427ED-595A-F73E-CBEC-8BB5C3FD864B}" dt="2026-08-09T17:19:57.581" v="180"/>
          <pc:sldLayoutMkLst>
            <pc:docMk/>
            <pc:sldMasterMk cId="1430289946" sldId="2147483927"/>
            <pc:sldLayoutMk cId="731778497" sldId="2147483928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57.581" v="180"/>
          <pc:sldLayoutMkLst>
            <pc:docMk/>
            <pc:sldMasterMk cId="1430289946" sldId="2147483927"/>
            <pc:sldLayoutMk cId="1728289425" sldId="2147483929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57.581" v="180"/>
          <pc:sldLayoutMkLst>
            <pc:docMk/>
            <pc:sldMasterMk cId="1430289946" sldId="2147483927"/>
            <pc:sldLayoutMk cId="3877603106" sldId="2147483930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57.581" v="180"/>
          <pc:sldLayoutMkLst>
            <pc:docMk/>
            <pc:sldMasterMk cId="1430289946" sldId="2147483927"/>
            <pc:sldLayoutMk cId="104109396" sldId="2147483931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57.581" v="180"/>
          <pc:sldLayoutMkLst>
            <pc:docMk/>
            <pc:sldMasterMk cId="1430289946" sldId="2147483927"/>
            <pc:sldLayoutMk cId="1822234662" sldId="2147483932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57.581" v="180"/>
          <pc:sldLayoutMkLst>
            <pc:docMk/>
            <pc:sldMasterMk cId="1430289946" sldId="2147483927"/>
            <pc:sldLayoutMk cId="3121541908" sldId="2147483933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57.581" v="180"/>
          <pc:sldLayoutMkLst>
            <pc:docMk/>
            <pc:sldMasterMk cId="1430289946" sldId="2147483927"/>
            <pc:sldLayoutMk cId="2027741076" sldId="2147483934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57.581" v="180"/>
          <pc:sldLayoutMkLst>
            <pc:docMk/>
            <pc:sldMasterMk cId="1430289946" sldId="2147483927"/>
            <pc:sldLayoutMk cId="185024702" sldId="2147483935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57.581" v="180"/>
          <pc:sldLayoutMkLst>
            <pc:docMk/>
            <pc:sldMasterMk cId="1430289946" sldId="2147483927"/>
            <pc:sldLayoutMk cId="2842456350" sldId="2147483936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57.581" v="180"/>
          <pc:sldLayoutMkLst>
            <pc:docMk/>
            <pc:sldMasterMk cId="1430289946" sldId="2147483927"/>
            <pc:sldLayoutMk cId="510401512" sldId="2147483937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57.581" v="180"/>
          <pc:sldLayoutMkLst>
            <pc:docMk/>
            <pc:sldMasterMk cId="1430289946" sldId="2147483927"/>
            <pc:sldLayoutMk cId="3544533784" sldId="2147483938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57.581" v="180"/>
          <pc:sldLayoutMkLst>
            <pc:docMk/>
            <pc:sldMasterMk cId="1430289946" sldId="2147483927"/>
            <pc:sldLayoutMk cId="1019585924" sldId="2147483939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57.581" v="180"/>
          <pc:sldLayoutMkLst>
            <pc:docMk/>
            <pc:sldMasterMk cId="1430289946" sldId="2147483927"/>
            <pc:sldLayoutMk cId="4016891065" sldId="2147483940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57.581" v="180"/>
          <pc:sldLayoutMkLst>
            <pc:docMk/>
            <pc:sldMasterMk cId="1430289946" sldId="2147483927"/>
            <pc:sldLayoutMk cId="1497771651" sldId="2147483941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57.581" v="180"/>
          <pc:sldLayoutMkLst>
            <pc:docMk/>
            <pc:sldMasterMk cId="1430289946" sldId="2147483927"/>
            <pc:sldLayoutMk cId="435721035" sldId="2147483942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57.581" v="180"/>
          <pc:sldLayoutMkLst>
            <pc:docMk/>
            <pc:sldMasterMk cId="1430289946" sldId="2147483927"/>
            <pc:sldLayoutMk cId="4221817869" sldId="2147483943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57.581" v="180"/>
          <pc:sldLayoutMkLst>
            <pc:docMk/>
            <pc:sldMasterMk cId="1430289946" sldId="2147483927"/>
            <pc:sldLayoutMk cId="3929476500" sldId="2147483944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57.581" v="180"/>
          <pc:sldLayoutMkLst>
            <pc:docMk/>
            <pc:sldMasterMk cId="1430289946" sldId="2147483927"/>
            <pc:sldLayoutMk cId="967145300" sldId="2147483945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57.581" v="180"/>
          <pc:sldLayoutMkLst>
            <pc:docMk/>
            <pc:sldMasterMk cId="1430289946" sldId="2147483927"/>
            <pc:sldLayoutMk cId="789816275" sldId="2147483946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57.581" v="180"/>
          <pc:sldLayoutMkLst>
            <pc:docMk/>
            <pc:sldMasterMk cId="1430289946" sldId="2147483927"/>
            <pc:sldLayoutMk cId="2296880768" sldId="2147483947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57.581" v="180"/>
          <pc:sldLayoutMkLst>
            <pc:docMk/>
            <pc:sldMasterMk cId="1430289946" sldId="2147483927"/>
            <pc:sldLayoutMk cId="1216561757" sldId="2147483948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57.581" v="180"/>
          <pc:sldLayoutMkLst>
            <pc:docMk/>
            <pc:sldMasterMk cId="1430289946" sldId="2147483927"/>
            <pc:sldLayoutMk cId="3545945736" sldId="2147483949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57.581" v="180"/>
          <pc:sldLayoutMkLst>
            <pc:docMk/>
            <pc:sldMasterMk cId="1430289946" sldId="2147483927"/>
            <pc:sldLayoutMk cId="2461974538" sldId="2147483950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57.581" v="180"/>
          <pc:sldLayoutMkLst>
            <pc:docMk/>
            <pc:sldMasterMk cId="1430289946" sldId="2147483927"/>
            <pc:sldLayoutMk cId="2109281898" sldId="2147483951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57.581" v="180"/>
          <pc:sldLayoutMkLst>
            <pc:docMk/>
            <pc:sldMasterMk cId="1430289946" sldId="2147483927"/>
            <pc:sldLayoutMk cId="579068366" sldId="2147483952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57.581" v="180"/>
          <pc:sldLayoutMkLst>
            <pc:docMk/>
            <pc:sldMasterMk cId="1430289946" sldId="2147483927"/>
            <pc:sldLayoutMk cId="903325997" sldId="2147483953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57.581" v="180"/>
          <pc:sldLayoutMkLst>
            <pc:docMk/>
            <pc:sldMasterMk cId="1430289946" sldId="2147483927"/>
            <pc:sldLayoutMk cId="4033170904" sldId="2147483954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57.581" v="180"/>
          <pc:sldLayoutMkLst>
            <pc:docMk/>
            <pc:sldMasterMk cId="1430289946" sldId="2147483927"/>
            <pc:sldLayoutMk cId="3576202677" sldId="2147483955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57.581" v="180"/>
          <pc:sldLayoutMkLst>
            <pc:docMk/>
            <pc:sldMasterMk cId="1430289946" sldId="2147483927"/>
            <pc:sldLayoutMk cId="3090824899" sldId="2147483956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57.581" v="180"/>
          <pc:sldLayoutMkLst>
            <pc:docMk/>
            <pc:sldMasterMk cId="1430289946" sldId="2147483927"/>
            <pc:sldLayoutMk cId="2087626305" sldId="2147483957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19:57.581" v="180"/>
          <pc:sldLayoutMkLst>
            <pc:docMk/>
            <pc:sldMasterMk cId="1430289946" sldId="2147483927"/>
            <pc:sldLayoutMk cId="2544716033" sldId="2147483958"/>
          </pc:sldLayoutMkLst>
        </pc:sldLayoutChg>
      </pc:sldMasterChg>
      <pc:sldMasterChg chg="add del addSldLayout delSldLayout modSldLayout">
        <pc:chgData name="Nerio Lopez (2517195)" userId="S::2517195@student.uwtsd.ac.uk::d8a747dc-abfb-4ab1-8ee9-5420963c2867" providerId="AD" clId="Web-{419427ED-595A-F73E-CBEC-8BB5C3FD864B}" dt="2026-08-09T17:21:56.226" v="181"/>
        <pc:sldMasterMkLst>
          <pc:docMk/>
          <pc:sldMasterMk cId="3034027969" sldId="2147483959"/>
        </pc:sldMasterMkLst>
        <pc:sldLayoutChg chg="add del mod replId">
          <pc:chgData name="Nerio Lopez (2517195)" userId="S::2517195@student.uwtsd.ac.uk::d8a747dc-abfb-4ab1-8ee9-5420963c2867" providerId="AD" clId="Web-{419427ED-595A-F73E-CBEC-8BB5C3FD864B}" dt="2026-08-09T17:21:56.226" v="181"/>
          <pc:sldLayoutMkLst>
            <pc:docMk/>
            <pc:sldMasterMk cId="3034027969" sldId="2147483959"/>
            <pc:sldLayoutMk cId="4274089100" sldId="2147483960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1:56.226" v="181"/>
          <pc:sldLayoutMkLst>
            <pc:docMk/>
            <pc:sldMasterMk cId="3034027969" sldId="2147483959"/>
            <pc:sldLayoutMk cId="39320737" sldId="2147483961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1:56.226" v="181"/>
          <pc:sldLayoutMkLst>
            <pc:docMk/>
            <pc:sldMasterMk cId="3034027969" sldId="2147483959"/>
            <pc:sldLayoutMk cId="3281090662" sldId="2147483962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1:56.226" v="181"/>
          <pc:sldLayoutMkLst>
            <pc:docMk/>
            <pc:sldMasterMk cId="3034027969" sldId="2147483959"/>
            <pc:sldLayoutMk cId="3287085059" sldId="2147483963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1:56.226" v="181"/>
          <pc:sldLayoutMkLst>
            <pc:docMk/>
            <pc:sldMasterMk cId="3034027969" sldId="2147483959"/>
            <pc:sldLayoutMk cId="3331642171" sldId="2147483964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1:56.226" v="181"/>
          <pc:sldLayoutMkLst>
            <pc:docMk/>
            <pc:sldMasterMk cId="3034027969" sldId="2147483959"/>
            <pc:sldLayoutMk cId="3174481466" sldId="2147483965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1:56.226" v="181"/>
          <pc:sldLayoutMkLst>
            <pc:docMk/>
            <pc:sldMasterMk cId="3034027969" sldId="2147483959"/>
            <pc:sldLayoutMk cId="1838898049" sldId="2147483966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1:56.226" v="181"/>
          <pc:sldLayoutMkLst>
            <pc:docMk/>
            <pc:sldMasterMk cId="3034027969" sldId="2147483959"/>
            <pc:sldLayoutMk cId="444586083" sldId="2147483967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1:56.226" v="181"/>
          <pc:sldLayoutMkLst>
            <pc:docMk/>
            <pc:sldMasterMk cId="3034027969" sldId="2147483959"/>
            <pc:sldLayoutMk cId="1549606856" sldId="2147483968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1:56.226" v="181"/>
          <pc:sldLayoutMkLst>
            <pc:docMk/>
            <pc:sldMasterMk cId="3034027969" sldId="2147483959"/>
            <pc:sldLayoutMk cId="761387700" sldId="2147483969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1:56.226" v="181"/>
          <pc:sldLayoutMkLst>
            <pc:docMk/>
            <pc:sldMasterMk cId="3034027969" sldId="2147483959"/>
            <pc:sldLayoutMk cId="1742120071" sldId="2147483970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1:56.226" v="181"/>
          <pc:sldLayoutMkLst>
            <pc:docMk/>
            <pc:sldMasterMk cId="3034027969" sldId="2147483959"/>
            <pc:sldLayoutMk cId="1902654354" sldId="2147483971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1:56.226" v="181"/>
          <pc:sldLayoutMkLst>
            <pc:docMk/>
            <pc:sldMasterMk cId="3034027969" sldId="2147483959"/>
            <pc:sldLayoutMk cId="3509708522" sldId="2147483972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1:56.226" v="181"/>
          <pc:sldLayoutMkLst>
            <pc:docMk/>
            <pc:sldMasterMk cId="3034027969" sldId="2147483959"/>
            <pc:sldLayoutMk cId="3799115146" sldId="2147483973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1:56.226" v="181"/>
          <pc:sldLayoutMkLst>
            <pc:docMk/>
            <pc:sldMasterMk cId="3034027969" sldId="2147483959"/>
            <pc:sldLayoutMk cId="209634433" sldId="2147483974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1:56.226" v="181"/>
          <pc:sldLayoutMkLst>
            <pc:docMk/>
            <pc:sldMasterMk cId="3034027969" sldId="2147483959"/>
            <pc:sldLayoutMk cId="3854991238" sldId="2147483975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1:56.226" v="181"/>
          <pc:sldLayoutMkLst>
            <pc:docMk/>
            <pc:sldMasterMk cId="3034027969" sldId="2147483959"/>
            <pc:sldLayoutMk cId="907756340" sldId="2147483976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1:56.226" v="181"/>
          <pc:sldLayoutMkLst>
            <pc:docMk/>
            <pc:sldMasterMk cId="3034027969" sldId="2147483959"/>
            <pc:sldLayoutMk cId="1489698278" sldId="2147483977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1:56.226" v="181"/>
          <pc:sldLayoutMkLst>
            <pc:docMk/>
            <pc:sldMasterMk cId="3034027969" sldId="2147483959"/>
            <pc:sldLayoutMk cId="1344397966" sldId="2147483978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1:56.226" v="181"/>
          <pc:sldLayoutMkLst>
            <pc:docMk/>
            <pc:sldMasterMk cId="3034027969" sldId="2147483959"/>
            <pc:sldLayoutMk cId="4131892651" sldId="2147483979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1:56.226" v="181"/>
          <pc:sldLayoutMkLst>
            <pc:docMk/>
            <pc:sldMasterMk cId="3034027969" sldId="2147483959"/>
            <pc:sldLayoutMk cId="1966699005" sldId="2147483980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1:56.226" v="181"/>
          <pc:sldLayoutMkLst>
            <pc:docMk/>
            <pc:sldMasterMk cId="3034027969" sldId="2147483959"/>
            <pc:sldLayoutMk cId="2263840590" sldId="2147483981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1:56.226" v="181"/>
          <pc:sldLayoutMkLst>
            <pc:docMk/>
            <pc:sldMasterMk cId="3034027969" sldId="2147483959"/>
            <pc:sldLayoutMk cId="2361952434" sldId="2147483982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1:56.226" v="181"/>
          <pc:sldLayoutMkLst>
            <pc:docMk/>
            <pc:sldMasterMk cId="3034027969" sldId="2147483959"/>
            <pc:sldLayoutMk cId="4035534732" sldId="2147483983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1:56.226" v="181"/>
          <pc:sldLayoutMkLst>
            <pc:docMk/>
            <pc:sldMasterMk cId="3034027969" sldId="2147483959"/>
            <pc:sldLayoutMk cId="1196950941" sldId="2147483984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1:56.226" v="181"/>
          <pc:sldLayoutMkLst>
            <pc:docMk/>
            <pc:sldMasterMk cId="3034027969" sldId="2147483959"/>
            <pc:sldLayoutMk cId="4020857024" sldId="2147483985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1:56.226" v="181"/>
          <pc:sldLayoutMkLst>
            <pc:docMk/>
            <pc:sldMasterMk cId="3034027969" sldId="2147483959"/>
            <pc:sldLayoutMk cId="1029896213" sldId="2147483986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1:56.226" v="181"/>
          <pc:sldLayoutMkLst>
            <pc:docMk/>
            <pc:sldMasterMk cId="3034027969" sldId="2147483959"/>
            <pc:sldLayoutMk cId="1404556964" sldId="2147483987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1:56.226" v="181"/>
          <pc:sldLayoutMkLst>
            <pc:docMk/>
            <pc:sldMasterMk cId="3034027969" sldId="2147483959"/>
            <pc:sldLayoutMk cId="1115292426" sldId="2147483988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1:56.226" v="181"/>
          <pc:sldLayoutMkLst>
            <pc:docMk/>
            <pc:sldMasterMk cId="3034027969" sldId="2147483959"/>
            <pc:sldLayoutMk cId="1360786635" sldId="2147483989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1:56.226" v="181"/>
          <pc:sldLayoutMkLst>
            <pc:docMk/>
            <pc:sldMasterMk cId="3034027969" sldId="2147483959"/>
            <pc:sldLayoutMk cId="890722621" sldId="2147483990"/>
          </pc:sldLayoutMkLst>
        </pc:sldLayoutChg>
      </pc:sldMasterChg>
      <pc:sldMasterChg chg="add del addSldLayout delSldLayout modSldLayout">
        <pc:chgData name="Nerio Lopez (2517195)" userId="S::2517195@student.uwtsd.ac.uk::d8a747dc-abfb-4ab1-8ee9-5420963c2867" providerId="AD" clId="Web-{419427ED-595A-F73E-CBEC-8BB5C3FD864B}" dt="2026-08-09T17:22:03.867" v="182"/>
        <pc:sldMasterMkLst>
          <pc:docMk/>
          <pc:sldMasterMk cId="612187130" sldId="2147483991"/>
        </pc:sldMasterMkLst>
        <pc:sldLayoutChg chg="add del mod replId">
          <pc:chgData name="Nerio Lopez (2517195)" userId="S::2517195@student.uwtsd.ac.uk::d8a747dc-abfb-4ab1-8ee9-5420963c2867" providerId="AD" clId="Web-{419427ED-595A-F73E-CBEC-8BB5C3FD864B}" dt="2026-08-09T17:22:03.867" v="182"/>
          <pc:sldLayoutMkLst>
            <pc:docMk/>
            <pc:sldMasterMk cId="612187130" sldId="2147483991"/>
            <pc:sldLayoutMk cId="2598156761" sldId="2147483992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2:03.867" v="182"/>
          <pc:sldLayoutMkLst>
            <pc:docMk/>
            <pc:sldMasterMk cId="612187130" sldId="2147483991"/>
            <pc:sldLayoutMk cId="1269692379" sldId="2147483993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2:03.867" v="182"/>
          <pc:sldLayoutMkLst>
            <pc:docMk/>
            <pc:sldMasterMk cId="612187130" sldId="2147483991"/>
            <pc:sldLayoutMk cId="2148227315" sldId="2147483994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2:03.867" v="182"/>
          <pc:sldLayoutMkLst>
            <pc:docMk/>
            <pc:sldMasterMk cId="612187130" sldId="2147483991"/>
            <pc:sldLayoutMk cId="2580128714" sldId="2147483995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2:03.867" v="182"/>
          <pc:sldLayoutMkLst>
            <pc:docMk/>
            <pc:sldMasterMk cId="612187130" sldId="2147483991"/>
            <pc:sldLayoutMk cId="3979150761" sldId="2147483996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2:03.867" v="182"/>
          <pc:sldLayoutMkLst>
            <pc:docMk/>
            <pc:sldMasterMk cId="612187130" sldId="2147483991"/>
            <pc:sldLayoutMk cId="4113339873" sldId="2147483997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2:03.867" v="182"/>
          <pc:sldLayoutMkLst>
            <pc:docMk/>
            <pc:sldMasterMk cId="612187130" sldId="2147483991"/>
            <pc:sldLayoutMk cId="390633894" sldId="2147483998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2:03.867" v="182"/>
          <pc:sldLayoutMkLst>
            <pc:docMk/>
            <pc:sldMasterMk cId="612187130" sldId="2147483991"/>
            <pc:sldLayoutMk cId="1221211594" sldId="2147483999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2:03.867" v="182"/>
          <pc:sldLayoutMkLst>
            <pc:docMk/>
            <pc:sldMasterMk cId="612187130" sldId="2147483991"/>
            <pc:sldLayoutMk cId="529536583" sldId="2147484000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2:03.867" v="182"/>
          <pc:sldLayoutMkLst>
            <pc:docMk/>
            <pc:sldMasterMk cId="612187130" sldId="2147483991"/>
            <pc:sldLayoutMk cId="550755669" sldId="2147484001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2:03.867" v="182"/>
          <pc:sldLayoutMkLst>
            <pc:docMk/>
            <pc:sldMasterMk cId="612187130" sldId="2147483991"/>
            <pc:sldLayoutMk cId="3804347915" sldId="2147484002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2:03.867" v="182"/>
          <pc:sldLayoutMkLst>
            <pc:docMk/>
            <pc:sldMasterMk cId="612187130" sldId="2147483991"/>
            <pc:sldLayoutMk cId="140301935" sldId="2147484003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2:03.867" v="182"/>
          <pc:sldLayoutMkLst>
            <pc:docMk/>
            <pc:sldMasterMk cId="612187130" sldId="2147483991"/>
            <pc:sldLayoutMk cId="4211480642" sldId="2147484004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2:03.867" v="182"/>
          <pc:sldLayoutMkLst>
            <pc:docMk/>
            <pc:sldMasterMk cId="612187130" sldId="2147483991"/>
            <pc:sldLayoutMk cId="807268392" sldId="2147484005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2:03.867" v="182"/>
          <pc:sldLayoutMkLst>
            <pc:docMk/>
            <pc:sldMasterMk cId="612187130" sldId="2147483991"/>
            <pc:sldLayoutMk cId="143985525" sldId="2147484006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2:03.867" v="182"/>
          <pc:sldLayoutMkLst>
            <pc:docMk/>
            <pc:sldMasterMk cId="612187130" sldId="2147483991"/>
            <pc:sldLayoutMk cId="3705981928" sldId="2147484007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2:03.867" v="182"/>
          <pc:sldLayoutMkLst>
            <pc:docMk/>
            <pc:sldMasterMk cId="612187130" sldId="2147483991"/>
            <pc:sldLayoutMk cId="1647879958" sldId="2147484008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2:03.867" v="182"/>
          <pc:sldLayoutMkLst>
            <pc:docMk/>
            <pc:sldMasterMk cId="612187130" sldId="2147483991"/>
            <pc:sldLayoutMk cId="1718824656" sldId="2147484009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2:03.867" v="182"/>
          <pc:sldLayoutMkLst>
            <pc:docMk/>
            <pc:sldMasterMk cId="612187130" sldId="2147483991"/>
            <pc:sldLayoutMk cId="1570784420" sldId="2147484010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2:03.867" v="182"/>
          <pc:sldLayoutMkLst>
            <pc:docMk/>
            <pc:sldMasterMk cId="612187130" sldId="2147483991"/>
            <pc:sldLayoutMk cId="4693867" sldId="2147484011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2:03.867" v="182"/>
          <pc:sldLayoutMkLst>
            <pc:docMk/>
            <pc:sldMasterMk cId="612187130" sldId="2147483991"/>
            <pc:sldLayoutMk cId="1328754732" sldId="2147484012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2:03.867" v="182"/>
          <pc:sldLayoutMkLst>
            <pc:docMk/>
            <pc:sldMasterMk cId="612187130" sldId="2147483991"/>
            <pc:sldLayoutMk cId="2829116302" sldId="2147484013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2:03.867" v="182"/>
          <pc:sldLayoutMkLst>
            <pc:docMk/>
            <pc:sldMasterMk cId="612187130" sldId="2147483991"/>
            <pc:sldLayoutMk cId="818177905" sldId="2147484014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2:03.867" v="182"/>
          <pc:sldLayoutMkLst>
            <pc:docMk/>
            <pc:sldMasterMk cId="612187130" sldId="2147483991"/>
            <pc:sldLayoutMk cId="1388600892" sldId="2147484015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2:03.867" v="182"/>
          <pc:sldLayoutMkLst>
            <pc:docMk/>
            <pc:sldMasterMk cId="612187130" sldId="2147483991"/>
            <pc:sldLayoutMk cId="2621444139" sldId="2147484016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2:03.867" v="182"/>
          <pc:sldLayoutMkLst>
            <pc:docMk/>
            <pc:sldMasterMk cId="612187130" sldId="2147483991"/>
            <pc:sldLayoutMk cId="650979505" sldId="2147484017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2:03.867" v="182"/>
          <pc:sldLayoutMkLst>
            <pc:docMk/>
            <pc:sldMasterMk cId="612187130" sldId="2147483991"/>
            <pc:sldLayoutMk cId="1284895484" sldId="2147484018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2:03.867" v="182"/>
          <pc:sldLayoutMkLst>
            <pc:docMk/>
            <pc:sldMasterMk cId="612187130" sldId="2147483991"/>
            <pc:sldLayoutMk cId="4003623982" sldId="2147484019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2:03.867" v="182"/>
          <pc:sldLayoutMkLst>
            <pc:docMk/>
            <pc:sldMasterMk cId="612187130" sldId="2147483991"/>
            <pc:sldLayoutMk cId="4117118852" sldId="2147484020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2:03.867" v="182"/>
          <pc:sldLayoutMkLst>
            <pc:docMk/>
            <pc:sldMasterMk cId="612187130" sldId="2147483991"/>
            <pc:sldLayoutMk cId="3068676094" sldId="2147484021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2:03.867" v="182"/>
          <pc:sldLayoutMkLst>
            <pc:docMk/>
            <pc:sldMasterMk cId="612187130" sldId="2147483991"/>
            <pc:sldLayoutMk cId="3289385915" sldId="2147484022"/>
          </pc:sldLayoutMkLst>
        </pc:sldLayoutChg>
      </pc:sldMasterChg>
      <pc:sldMasterChg chg="add del addSldLayout delSldLayout modSldLayout">
        <pc:chgData name="Nerio Lopez (2517195)" userId="S::2517195@student.uwtsd.ac.uk::d8a747dc-abfb-4ab1-8ee9-5420963c2867" providerId="AD" clId="Web-{419427ED-595A-F73E-CBEC-8BB5C3FD864B}" dt="2026-08-09T17:22:06.539" v="183"/>
        <pc:sldMasterMkLst>
          <pc:docMk/>
          <pc:sldMasterMk cId="2237633206" sldId="2147484023"/>
        </pc:sldMasterMkLst>
        <pc:sldLayoutChg chg="add del mod replId">
          <pc:chgData name="Nerio Lopez (2517195)" userId="S::2517195@student.uwtsd.ac.uk::d8a747dc-abfb-4ab1-8ee9-5420963c2867" providerId="AD" clId="Web-{419427ED-595A-F73E-CBEC-8BB5C3FD864B}" dt="2026-08-09T17:22:06.539" v="183"/>
          <pc:sldLayoutMkLst>
            <pc:docMk/>
            <pc:sldMasterMk cId="2237633206" sldId="2147484023"/>
            <pc:sldLayoutMk cId="1903747134" sldId="2147484024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2:06.539" v="183"/>
          <pc:sldLayoutMkLst>
            <pc:docMk/>
            <pc:sldMasterMk cId="2237633206" sldId="2147484023"/>
            <pc:sldLayoutMk cId="551203213" sldId="2147484025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2:06.539" v="183"/>
          <pc:sldLayoutMkLst>
            <pc:docMk/>
            <pc:sldMasterMk cId="2237633206" sldId="2147484023"/>
            <pc:sldLayoutMk cId="3170667095" sldId="2147484026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2:06.539" v="183"/>
          <pc:sldLayoutMkLst>
            <pc:docMk/>
            <pc:sldMasterMk cId="2237633206" sldId="2147484023"/>
            <pc:sldLayoutMk cId="495151080" sldId="2147484027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2:06.539" v="183"/>
          <pc:sldLayoutMkLst>
            <pc:docMk/>
            <pc:sldMasterMk cId="2237633206" sldId="2147484023"/>
            <pc:sldLayoutMk cId="83792061" sldId="2147484028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2:06.539" v="183"/>
          <pc:sldLayoutMkLst>
            <pc:docMk/>
            <pc:sldMasterMk cId="2237633206" sldId="2147484023"/>
            <pc:sldLayoutMk cId="3820344879" sldId="2147484029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2:06.539" v="183"/>
          <pc:sldLayoutMkLst>
            <pc:docMk/>
            <pc:sldMasterMk cId="2237633206" sldId="2147484023"/>
            <pc:sldLayoutMk cId="574263412" sldId="2147484030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2:06.539" v="183"/>
          <pc:sldLayoutMkLst>
            <pc:docMk/>
            <pc:sldMasterMk cId="2237633206" sldId="2147484023"/>
            <pc:sldLayoutMk cId="188836398" sldId="2147484031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2:06.539" v="183"/>
          <pc:sldLayoutMkLst>
            <pc:docMk/>
            <pc:sldMasterMk cId="2237633206" sldId="2147484023"/>
            <pc:sldLayoutMk cId="3681657964" sldId="2147484032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2:06.539" v="183"/>
          <pc:sldLayoutMkLst>
            <pc:docMk/>
            <pc:sldMasterMk cId="2237633206" sldId="2147484023"/>
            <pc:sldLayoutMk cId="1980205137" sldId="2147484033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2:06.539" v="183"/>
          <pc:sldLayoutMkLst>
            <pc:docMk/>
            <pc:sldMasterMk cId="2237633206" sldId="2147484023"/>
            <pc:sldLayoutMk cId="3258783314" sldId="2147484034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2:06.539" v="183"/>
          <pc:sldLayoutMkLst>
            <pc:docMk/>
            <pc:sldMasterMk cId="2237633206" sldId="2147484023"/>
            <pc:sldLayoutMk cId="298725894" sldId="2147484035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2:06.539" v="183"/>
          <pc:sldLayoutMkLst>
            <pc:docMk/>
            <pc:sldMasterMk cId="2237633206" sldId="2147484023"/>
            <pc:sldLayoutMk cId="4265057224" sldId="2147484036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2:06.539" v="183"/>
          <pc:sldLayoutMkLst>
            <pc:docMk/>
            <pc:sldMasterMk cId="2237633206" sldId="2147484023"/>
            <pc:sldLayoutMk cId="677941246" sldId="2147484037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2:06.539" v="183"/>
          <pc:sldLayoutMkLst>
            <pc:docMk/>
            <pc:sldMasterMk cId="2237633206" sldId="2147484023"/>
            <pc:sldLayoutMk cId="2413949299" sldId="2147484038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2:06.539" v="183"/>
          <pc:sldLayoutMkLst>
            <pc:docMk/>
            <pc:sldMasterMk cId="2237633206" sldId="2147484023"/>
            <pc:sldLayoutMk cId="1588533151" sldId="2147484039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2:06.539" v="183"/>
          <pc:sldLayoutMkLst>
            <pc:docMk/>
            <pc:sldMasterMk cId="2237633206" sldId="2147484023"/>
            <pc:sldLayoutMk cId="1796257446" sldId="2147484040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2:06.539" v="183"/>
          <pc:sldLayoutMkLst>
            <pc:docMk/>
            <pc:sldMasterMk cId="2237633206" sldId="2147484023"/>
            <pc:sldLayoutMk cId="2209471985" sldId="2147484041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2:06.539" v="183"/>
          <pc:sldLayoutMkLst>
            <pc:docMk/>
            <pc:sldMasterMk cId="2237633206" sldId="2147484023"/>
            <pc:sldLayoutMk cId="3687457778" sldId="2147484042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2:06.539" v="183"/>
          <pc:sldLayoutMkLst>
            <pc:docMk/>
            <pc:sldMasterMk cId="2237633206" sldId="2147484023"/>
            <pc:sldLayoutMk cId="1553345660" sldId="2147484043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2:06.539" v="183"/>
          <pc:sldLayoutMkLst>
            <pc:docMk/>
            <pc:sldMasterMk cId="2237633206" sldId="2147484023"/>
            <pc:sldLayoutMk cId="2166926227" sldId="2147484044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2:06.539" v="183"/>
          <pc:sldLayoutMkLst>
            <pc:docMk/>
            <pc:sldMasterMk cId="2237633206" sldId="2147484023"/>
            <pc:sldLayoutMk cId="594117213" sldId="2147484045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2:06.539" v="183"/>
          <pc:sldLayoutMkLst>
            <pc:docMk/>
            <pc:sldMasterMk cId="2237633206" sldId="2147484023"/>
            <pc:sldLayoutMk cId="1341730947" sldId="2147484046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2:06.539" v="183"/>
          <pc:sldLayoutMkLst>
            <pc:docMk/>
            <pc:sldMasterMk cId="2237633206" sldId="2147484023"/>
            <pc:sldLayoutMk cId="954485027" sldId="2147484047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2:06.539" v="183"/>
          <pc:sldLayoutMkLst>
            <pc:docMk/>
            <pc:sldMasterMk cId="2237633206" sldId="2147484023"/>
            <pc:sldLayoutMk cId="1636129022" sldId="2147484048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2:06.539" v="183"/>
          <pc:sldLayoutMkLst>
            <pc:docMk/>
            <pc:sldMasterMk cId="2237633206" sldId="2147484023"/>
            <pc:sldLayoutMk cId="995438940" sldId="2147484049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2:06.539" v="183"/>
          <pc:sldLayoutMkLst>
            <pc:docMk/>
            <pc:sldMasterMk cId="2237633206" sldId="2147484023"/>
            <pc:sldLayoutMk cId="291657265" sldId="2147484050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2:06.539" v="183"/>
          <pc:sldLayoutMkLst>
            <pc:docMk/>
            <pc:sldMasterMk cId="2237633206" sldId="2147484023"/>
            <pc:sldLayoutMk cId="653564816" sldId="2147484051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2:06.539" v="183"/>
          <pc:sldLayoutMkLst>
            <pc:docMk/>
            <pc:sldMasterMk cId="2237633206" sldId="2147484023"/>
            <pc:sldLayoutMk cId="2959214664" sldId="2147484052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2:06.539" v="183"/>
          <pc:sldLayoutMkLst>
            <pc:docMk/>
            <pc:sldMasterMk cId="2237633206" sldId="2147484023"/>
            <pc:sldLayoutMk cId="4195889643" sldId="2147484053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2:06.539" v="183"/>
          <pc:sldLayoutMkLst>
            <pc:docMk/>
            <pc:sldMasterMk cId="2237633206" sldId="2147484023"/>
            <pc:sldLayoutMk cId="4131685755" sldId="2147484054"/>
          </pc:sldLayoutMkLst>
        </pc:sldLayoutChg>
      </pc:sldMasterChg>
      <pc:sldMasterChg chg="add del addSldLayout delSldLayout modSldLayout">
        <pc:chgData name="Nerio Lopez (2517195)" userId="S::2517195@student.uwtsd.ac.uk::d8a747dc-abfb-4ab1-8ee9-5420963c2867" providerId="AD" clId="Web-{419427ED-595A-F73E-CBEC-8BB5C3FD864B}" dt="2026-08-09T17:25:03.639" v="217"/>
        <pc:sldMasterMkLst>
          <pc:docMk/>
          <pc:sldMasterMk cId="508833869" sldId="2147484055"/>
        </pc:sldMasterMkLst>
        <pc:sldLayoutChg chg="add del mod replId">
          <pc:chgData name="Nerio Lopez (2517195)" userId="S::2517195@student.uwtsd.ac.uk::d8a747dc-abfb-4ab1-8ee9-5420963c2867" providerId="AD" clId="Web-{419427ED-595A-F73E-CBEC-8BB5C3FD864B}" dt="2026-08-09T17:25:03.639" v="217"/>
          <pc:sldLayoutMkLst>
            <pc:docMk/>
            <pc:sldMasterMk cId="508833869" sldId="2147484055"/>
            <pc:sldLayoutMk cId="4238709255" sldId="2147484056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5:03.639" v="217"/>
          <pc:sldLayoutMkLst>
            <pc:docMk/>
            <pc:sldMasterMk cId="508833869" sldId="2147484055"/>
            <pc:sldLayoutMk cId="1900642620" sldId="2147484057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5:03.639" v="217"/>
          <pc:sldLayoutMkLst>
            <pc:docMk/>
            <pc:sldMasterMk cId="508833869" sldId="2147484055"/>
            <pc:sldLayoutMk cId="2930148735" sldId="2147484058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5:03.639" v="217"/>
          <pc:sldLayoutMkLst>
            <pc:docMk/>
            <pc:sldMasterMk cId="508833869" sldId="2147484055"/>
            <pc:sldLayoutMk cId="1432687297" sldId="2147484059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5:03.639" v="217"/>
          <pc:sldLayoutMkLst>
            <pc:docMk/>
            <pc:sldMasterMk cId="508833869" sldId="2147484055"/>
            <pc:sldLayoutMk cId="3117949439" sldId="2147484060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5:03.639" v="217"/>
          <pc:sldLayoutMkLst>
            <pc:docMk/>
            <pc:sldMasterMk cId="508833869" sldId="2147484055"/>
            <pc:sldLayoutMk cId="177771040" sldId="2147484061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5:03.639" v="217"/>
          <pc:sldLayoutMkLst>
            <pc:docMk/>
            <pc:sldMasterMk cId="508833869" sldId="2147484055"/>
            <pc:sldLayoutMk cId="2134821817" sldId="2147484062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5:03.639" v="217"/>
          <pc:sldLayoutMkLst>
            <pc:docMk/>
            <pc:sldMasterMk cId="508833869" sldId="2147484055"/>
            <pc:sldLayoutMk cId="1591651386" sldId="2147484063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5:03.639" v="217"/>
          <pc:sldLayoutMkLst>
            <pc:docMk/>
            <pc:sldMasterMk cId="508833869" sldId="2147484055"/>
            <pc:sldLayoutMk cId="1504854940" sldId="2147484064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5:03.639" v="217"/>
          <pc:sldLayoutMkLst>
            <pc:docMk/>
            <pc:sldMasterMk cId="508833869" sldId="2147484055"/>
            <pc:sldLayoutMk cId="3780863927" sldId="2147484065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5:03.639" v="217"/>
          <pc:sldLayoutMkLst>
            <pc:docMk/>
            <pc:sldMasterMk cId="508833869" sldId="2147484055"/>
            <pc:sldLayoutMk cId="920078583" sldId="2147484066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5:03.639" v="217"/>
          <pc:sldLayoutMkLst>
            <pc:docMk/>
            <pc:sldMasterMk cId="508833869" sldId="2147484055"/>
            <pc:sldLayoutMk cId="18417735" sldId="2147484067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5:03.639" v="217"/>
          <pc:sldLayoutMkLst>
            <pc:docMk/>
            <pc:sldMasterMk cId="508833869" sldId="2147484055"/>
            <pc:sldLayoutMk cId="4115382175" sldId="2147484068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5:03.639" v="217"/>
          <pc:sldLayoutMkLst>
            <pc:docMk/>
            <pc:sldMasterMk cId="508833869" sldId="2147484055"/>
            <pc:sldLayoutMk cId="2856015748" sldId="2147484069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5:03.639" v="217"/>
          <pc:sldLayoutMkLst>
            <pc:docMk/>
            <pc:sldMasterMk cId="508833869" sldId="2147484055"/>
            <pc:sldLayoutMk cId="3801912982" sldId="2147484070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5:03.639" v="217"/>
          <pc:sldLayoutMkLst>
            <pc:docMk/>
            <pc:sldMasterMk cId="508833869" sldId="2147484055"/>
            <pc:sldLayoutMk cId="4132223433" sldId="2147484071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5:03.639" v="217"/>
          <pc:sldLayoutMkLst>
            <pc:docMk/>
            <pc:sldMasterMk cId="508833869" sldId="2147484055"/>
            <pc:sldLayoutMk cId="1186325132" sldId="2147484072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5:03.639" v="217"/>
          <pc:sldLayoutMkLst>
            <pc:docMk/>
            <pc:sldMasterMk cId="508833869" sldId="2147484055"/>
            <pc:sldLayoutMk cId="402489574" sldId="2147484073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5:03.639" v="217"/>
          <pc:sldLayoutMkLst>
            <pc:docMk/>
            <pc:sldMasterMk cId="508833869" sldId="2147484055"/>
            <pc:sldLayoutMk cId="579323313" sldId="2147484074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5:03.639" v="217"/>
          <pc:sldLayoutMkLst>
            <pc:docMk/>
            <pc:sldMasterMk cId="508833869" sldId="2147484055"/>
            <pc:sldLayoutMk cId="950901092" sldId="2147484075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5:03.639" v="217"/>
          <pc:sldLayoutMkLst>
            <pc:docMk/>
            <pc:sldMasterMk cId="508833869" sldId="2147484055"/>
            <pc:sldLayoutMk cId="2024501961" sldId="2147484076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5:03.639" v="217"/>
          <pc:sldLayoutMkLst>
            <pc:docMk/>
            <pc:sldMasterMk cId="508833869" sldId="2147484055"/>
            <pc:sldLayoutMk cId="3588863355" sldId="2147484077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5:03.639" v="217"/>
          <pc:sldLayoutMkLst>
            <pc:docMk/>
            <pc:sldMasterMk cId="508833869" sldId="2147484055"/>
            <pc:sldLayoutMk cId="2709369008" sldId="2147484078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5:03.639" v="217"/>
          <pc:sldLayoutMkLst>
            <pc:docMk/>
            <pc:sldMasterMk cId="508833869" sldId="2147484055"/>
            <pc:sldLayoutMk cId="3543498304" sldId="2147484079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5:03.639" v="217"/>
          <pc:sldLayoutMkLst>
            <pc:docMk/>
            <pc:sldMasterMk cId="508833869" sldId="2147484055"/>
            <pc:sldLayoutMk cId="2295946475" sldId="2147484080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5:03.639" v="217"/>
          <pc:sldLayoutMkLst>
            <pc:docMk/>
            <pc:sldMasterMk cId="508833869" sldId="2147484055"/>
            <pc:sldLayoutMk cId="3537396344" sldId="2147484081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5:03.639" v="217"/>
          <pc:sldLayoutMkLst>
            <pc:docMk/>
            <pc:sldMasterMk cId="508833869" sldId="2147484055"/>
            <pc:sldLayoutMk cId="3714746542" sldId="2147484082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5:03.639" v="217"/>
          <pc:sldLayoutMkLst>
            <pc:docMk/>
            <pc:sldMasterMk cId="508833869" sldId="2147484055"/>
            <pc:sldLayoutMk cId="1786834896" sldId="2147484083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5:03.639" v="217"/>
          <pc:sldLayoutMkLst>
            <pc:docMk/>
            <pc:sldMasterMk cId="508833869" sldId="2147484055"/>
            <pc:sldLayoutMk cId="109543183" sldId="2147484084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5:03.639" v="217"/>
          <pc:sldLayoutMkLst>
            <pc:docMk/>
            <pc:sldMasterMk cId="508833869" sldId="2147484055"/>
            <pc:sldLayoutMk cId="844735877" sldId="2147484085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5:03.639" v="217"/>
          <pc:sldLayoutMkLst>
            <pc:docMk/>
            <pc:sldMasterMk cId="508833869" sldId="2147484055"/>
            <pc:sldLayoutMk cId="2175496835" sldId="2147484086"/>
          </pc:sldLayoutMkLst>
        </pc:sldLayoutChg>
      </pc:sldMasterChg>
      <pc:sldMasterChg chg="add del addSldLayout delSldLayout modSldLayout">
        <pc:chgData name="Nerio Lopez (2517195)" userId="S::2517195@student.uwtsd.ac.uk::d8a747dc-abfb-4ab1-8ee9-5420963c2867" providerId="AD" clId="Web-{419427ED-595A-F73E-CBEC-8BB5C3FD864B}" dt="2026-08-09T17:25:17.171" v="218"/>
        <pc:sldMasterMkLst>
          <pc:docMk/>
          <pc:sldMasterMk cId="3842684333" sldId="2147484087"/>
        </pc:sldMasterMkLst>
        <pc:sldLayoutChg chg="add del mod replId">
          <pc:chgData name="Nerio Lopez (2517195)" userId="S::2517195@student.uwtsd.ac.uk::d8a747dc-abfb-4ab1-8ee9-5420963c2867" providerId="AD" clId="Web-{419427ED-595A-F73E-CBEC-8BB5C3FD864B}" dt="2026-08-09T17:25:17.171" v="218"/>
          <pc:sldLayoutMkLst>
            <pc:docMk/>
            <pc:sldMasterMk cId="3842684333" sldId="2147484087"/>
            <pc:sldLayoutMk cId="2601943680" sldId="2147484088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5:17.171" v="218"/>
          <pc:sldLayoutMkLst>
            <pc:docMk/>
            <pc:sldMasterMk cId="3842684333" sldId="2147484087"/>
            <pc:sldLayoutMk cId="2850121301" sldId="2147484089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5:17.171" v="218"/>
          <pc:sldLayoutMkLst>
            <pc:docMk/>
            <pc:sldMasterMk cId="3842684333" sldId="2147484087"/>
            <pc:sldLayoutMk cId="1512347101" sldId="2147484090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5:17.171" v="218"/>
          <pc:sldLayoutMkLst>
            <pc:docMk/>
            <pc:sldMasterMk cId="3842684333" sldId="2147484087"/>
            <pc:sldLayoutMk cId="1077328937" sldId="2147484091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5:17.171" v="218"/>
          <pc:sldLayoutMkLst>
            <pc:docMk/>
            <pc:sldMasterMk cId="3842684333" sldId="2147484087"/>
            <pc:sldLayoutMk cId="2810861787" sldId="2147484092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5:17.171" v="218"/>
          <pc:sldLayoutMkLst>
            <pc:docMk/>
            <pc:sldMasterMk cId="3842684333" sldId="2147484087"/>
            <pc:sldLayoutMk cId="1736149843" sldId="2147484093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5:17.171" v="218"/>
          <pc:sldLayoutMkLst>
            <pc:docMk/>
            <pc:sldMasterMk cId="3842684333" sldId="2147484087"/>
            <pc:sldLayoutMk cId="735155656" sldId="2147484094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5:17.171" v="218"/>
          <pc:sldLayoutMkLst>
            <pc:docMk/>
            <pc:sldMasterMk cId="3842684333" sldId="2147484087"/>
            <pc:sldLayoutMk cId="1717526913" sldId="2147484095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5:17.171" v="218"/>
          <pc:sldLayoutMkLst>
            <pc:docMk/>
            <pc:sldMasterMk cId="3842684333" sldId="2147484087"/>
            <pc:sldLayoutMk cId="3724859107" sldId="2147484096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5:17.171" v="218"/>
          <pc:sldLayoutMkLst>
            <pc:docMk/>
            <pc:sldMasterMk cId="3842684333" sldId="2147484087"/>
            <pc:sldLayoutMk cId="4117287194" sldId="2147484097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5:17.171" v="218"/>
          <pc:sldLayoutMkLst>
            <pc:docMk/>
            <pc:sldMasterMk cId="3842684333" sldId="2147484087"/>
            <pc:sldLayoutMk cId="2082961101" sldId="2147484098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5:17.171" v="218"/>
          <pc:sldLayoutMkLst>
            <pc:docMk/>
            <pc:sldMasterMk cId="3842684333" sldId="2147484087"/>
            <pc:sldLayoutMk cId="3150093970" sldId="2147484099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5:17.171" v="218"/>
          <pc:sldLayoutMkLst>
            <pc:docMk/>
            <pc:sldMasterMk cId="3842684333" sldId="2147484087"/>
            <pc:sldLayoutMk cId="3398147138" sldId="2147484100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5:17.171" v="218"/>
          <pc:sldLayoutMkLst>
            <pc:docMk/>
            <pc:sldMasterMk cId="3842684333" sldId="2147484087"/>
            <pc:sldLayoutMk cId="4050177540" sldId="2147484101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5:17.171" v="218"/>
          <pc:sldLayoutMkLst>
            <pc:docMk/>
            <pc:sldMasterMk cId="3842684333" sldId="2147484087"/>
            <pc:sldLayoutMk cId="2714077611" sldId="2147484102"/>
          </pc:sldLayoutMkLst>
        </pc:sldLayoutChg>
      </pc:sldMasterChg>
      <pc:sldMasterChg chg="add del addSldLayout delSldLayout modSldLayout">
        <pc:chgData name="Nerio Lopez (2517195)" userId="S::2517195@student.uwtsd.ac.uk::d8a747dc-abfb-4ab1-8ee9-5420963c2867" providerId="AD" clId="Web-{419427ED-595A-F73E-CBEC-8BB5C3FD864B}" dt="2026-08-09T17:25:26.952" v="219"/>
        <pc:sldMasterMkLst>
          <pc:docMk/>
          <pc:sldMasterMk cId="1174135687" sldId="2147484103"/>
        </pc:sldMasterMkLst>
        <pc:sldLayoutChg chg="add del mod replId">
          <pc:chgData name="Nerio Lopez (2517195)" userId="S::2517195@student.uwtsd.ac.uk::d8a747dc-abfb-4ab1-8ee9-5420963c2867" providerId="AD" clId="Web-{419427ED-595A-F73E-CBEC-8BB5C3FD864B}" dt="2026-08-09T17:25:26.952" v="219"/>
          <pc:sldLayoutMkLst>
            <pc:docMk/>
            <pc:sldMasterMk cId="1174135687" sldId="2147484103"/>
            <pc:sldLayoutMk cId="946072282" sldId="2147484104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5:26.952" v="219"/>
          <pc:sldLayoutMkLst>
            <pc:docMk/>
            <pc:sldMasterMk cId="1174135687" sldId="2147484103"/>
            <pc:sldLayoutMk cId="2031831605" sldId="2147484105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5:26.952" v="219"/>
          <pc:sldLayoutMkLst>
            <pc:docMk/>
            <pc:sldMasterMk cId="1174135687" sldId="2147484103"/>
            <pc:sldLayoutMk cId="1139659244" sldId="2147484106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5:26.952" v="219"/>
          <pc:sldLayoutMkLst>
            <pc:docMk/>
            <pc:sldMasterMk cId="1174135687" sldId="2147484103"/>
            <pc:sldLayoutMk cId="2717944021" sldId="2147484107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5:26.952" v="219"/>
          <pc:sldLayoutMkLst>
            <pc:docMk/>
            <pc:sldMasterMk cId="1174135687" sldId="2147484103"/>
            <pc:sldLayoutMk cId="2043727630" sldId="2147484108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5:26.952" v="219"/>
          <pc:sldLayoutMkLst>
            <pc:docMk/>
            <pc:sldMasterMk cId="1174135687" sldId="2147484103"/>
            <pc:sldLayoutMk cId="2492792621" sldId="2147484109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5:26.952" v="219"/>
          <pc:sldLayoutMkLst>
            <pc:docMk/>
            <pc:sldMasterMk cId="1174135687" sldId="2147484103"/>
            <pc:sldLayoutMk cId="2611216711" sldId="2147484110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5:26.952" v="219"/>
          <pc:sldLayoutMkLst>
            <pc:docMk/>
            <pc:sldMasterMk cId="1174135687" sldId="2147484103"/>
            <pc:sldLayoutMk cId="646020327" sldId="2147484111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5:26.952" v="219"/>
          <pc:sldLayoutMkLst>
            <pc:docMk/>
            <pc:sldMasterMk cId="1174135687" sldId="2147484103"/>
            <pc:sldLayoutMk cId="3979330467" sldId="2147484112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5:26.952" v="219"/>
          <pc:sldLayoutMkLst>
            <pc:docMk/>
            <pc:sldMasterMk cId="1174135687" sldId="2147484103"/>
            <pc:sldLayoutMk cId="3254209311" sldId="2147484113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5:26.952" v="219"/>
          <pc:sldLayoutMkLst>
            <pc:docMk/>
            <pc:sldMasterMk cId="1174135687" sldId="2147484103"/>
            <pc:sldLayoutMk cId="4036854967" sldId="2147484114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5:26.952" v="219"/>
          <pc:sldLayoutMkLst>
            <pc:docMk/>
            <pc:sldMasterMk cId="1174135687" sldId="2147484103"/>
            <pc:sldLayoutMk cId="2613207530" sldId="2147484115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5:26.952" v="219"/>
          <pc:sldLayoutMkLst>
            <pc:docMk/>
            <pc:sldMasterMk cId="1174135687" sldId="2147484103"/>
            <pc:sldLayoutMk cId="122368756" sldId="2147484116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5:26.952" v="219"/>
          <pc:sldLayoutMkLst>
            <pc:docMk/>
            <pc:sldMasterMk cId="1174135687" sldId="2147484103"/>
            <pc:sldLayoutMk cId="3414411585" sldId="2147484117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5:26.952" v="219"/>
          <pc:sldLayoutMkLst>
            <pc:docMk/>
            <pc:sldMasterMk cId="1174135687" sldId="2147484103"/>
            <pc:sldLayoutMk cId="452337011" sldId="2147484118"/>
          </pc:sldLayoutMkLst>
        </pc:sldLayoutChg>
      </pc:sldMasterChg>
      <pc:sldMasterChg chg="add del addSldLayout delSldLayout modSldLayout">
        <pc:chgData name="Nerio Lopez (2517195)" userId="S::2517195@student.uwtsd.ac.uk::d8a747dc-abfb-4ab1-8ee9-5420963c2867" providerId="AD" clId="Web-{419427ED-595A-F73E-CBEC-8BB5C3FD864B}" dt="2026-08-09T17:25:37.265" v="220"/>
        <pc:sldMasterMkLst>
          <pc:docMk/>
          <pc:sldMasterMk cId="1114756671" sldId="2147484119"/>
        </pc:sldMasterMkLst>
        <pc:sldLayoutChg chg="add del mod replId">
          <pc:chgData name="Nerio Lopez (2517195)" userId="S::2517195@student.uwtsd.ac.uk::d8a747dc-abfb-4ab1-8ee9-5420963c2867" providerId="AD" clId="Web-{419427ED-595A-F73E-CBEC-8BB5C3FD864B}" dt="2026-08-09T17:25:37.265" v="220"/>
          <pc:sldLayoutMkLst>
            <pc:docMk/>
            <pc:sldMasterMk cId="1114756671" sldId="2147484119"/>
            <pc:sldLayoutMk cId="945882144" sldId="2147484120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5:37.265" v="220"/>
          <pc:sldLayoutMkLst>
            <pc:docMk/>
            <pc:sldMasterMk cId="1114756671" sldId="2147484119"/>
            <pc:sldLayoutMk cId="87126365" sldId="2147484121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5:37.265" v="220"/>
          <pc:sldLayoutMkLst>
            <pc:docMk/>
            <pc:sldMasterMk cId="1114756671" sldId="2147484119"/>
            <pc:sldLayoutMk cId="4067629916" sldId="2147484122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5:37.265" v="220"/>
          <pc:sldLayoutMkLst>
            <pc:docMk/>
            <pc:sldMasterMk cId="1114756671" sldId="2147484119"/>
            <pc:sldLayoutMk cId="413205001" sldId="2147484123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5:37.265" v="220"/>
          <pc:sldLayoutMkLst>
            <pc:docMk/>
            <pc:sldMasterMk cId="1114756671" sldId="2147484119"/>
            <pc:sldLayoutMk cId="1259821324" sldId="2147484124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5:37.265" v="220"/>
          <pc:sldLayoutMkLst>
            <pc:docMk/>
            <pc:sldMasterMk cId="1114756671" sldId="2147484119"/>
            <pc:sldLayoutMk cId="4241410825" sldId="2147484125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5:37.265" v="220"/>
          <pc:sldLayoutMkLst>
            <pc:docMk/>
            <pc:sldMasterMk cId="1114756671" sldId="2147484119"/>
            <pc:sldLayoutMk cId="1870601326" sldId="2147484126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5:37.265" v="220"/>
          <pc:sldLayoutMkLst>
            <pc:docMk/>
            <pc:sldMasterMk cId="1114756671" sldId="2147484119"/>
            <pc:sldLayoutMk cId="3364158287" sldId="2147484127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5:37.265" v="220"/>
          <pc:sldLayoutMkLst>
            <pc:docMk/>
            <pc:sldMasterMk cId="1114756671" sldId="2147484119"/>
            <pc:sldLayoutMk cId="3182337932" sldId="2147484128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5:37.265" v="220"/>
          <pc:sldLayoutMkLst>
            <pc:docMk/>
            <pc:sldMasterMk cId="1114756671" sldId="2147484119"/>
            <pc:sldLayoutMk cId="728183739" sldId="2147484129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5:37.265" v="220"/>
          <pc:sldLayoutMkLst>
            <pc:docMk/>
            <pc:sldMasterMk cId="1114756671" sldId="2147484119"/>
            <pc:sldLayoutMk cId="2821492216" sldId="2147484130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5:37.265" v="220"/>
          <pc:sldLayoutMkLst>
            <pc:docMk/>
            <pc:sldMasterMk cId="1114756671" sldId="2147484119"/>
            <pc:sldLayoutMk cId="3863692005" sldId="2147484131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5:37.265" v="220"/>
          <pc:sldLayoutMkLst>
            <pc:docMk/>
            <pc:sldMasterMk cId="1114756671" sldId="2147484119"/>
            <pc:sldLayoutMk cId="590275420" sldId="2147484132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5:37.265" v="220"/>
          <pc:sldLayoutMkLst>
            <pc:docMk/>
            <pc:sldMasterMk cId="1114756671" sldId="2147484119"/>
            <pc:sldLayoutMk cId="1526804127" sldId="2147484133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5:37.265" v="220"/>
          <pc:sldLayoutMkLst>
            <pc:docMk/>
            <pc:sldMasterMk cId="1114756671" sldId="2147484119"/>
            <pc:sldLayoutMk cId="3992740544" sldId="2147484134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5:37.265" v="220"/>
          <pc:sldLayoutMkLst>
            <pc:docMk/>
            <pc:sldMasterMk cId="1114756671" sldId="2147484119"/>
            <pc:sldLayoutMk cId="2118223885" sldId="2147484135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5:37.265" v="220"/>
          <pc:sldLayoutMkLst>
            <pc:docMk/>
            <pc:sldMasterMk cId="1114756671" sldId="2147484119"/>
            <pc:sldLayoutMk cId="1001429385" sldId="2147484136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5:37.265" v="220"/>
          <pc:sldLayoutMkLst>
            <pc:docMk/>
            <pc:sldMasterMk cId="1114756671" sldId="2147484119"/>
            <pc:sldLayoutMk cId="4148791545" sldId="2147484137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5:37.265" v="220"/>
          <pc:sldLayoutMkLst>
            <pc:docMk/>
            <pc:sldMasterMk cId="1114756671" sldId="2147484119"/>
            <pc:sldLayoutMk cId="1266643290" sldId="2147484138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5:37.265" v="220"/>
          <pc:sldLayoutMkLst>
            <pc:docMk/>
            <pc:sldMasterMk cId="1114756671" sldId="2147484119"/>
            <pc:sldLayoutMk cId="835280695" sldId="2147484139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5:37.265" v="220"/>
          <pc:sldLayoutMkLst>
            <pc:docMk/>
            <pc:sldMasterMk cId="1114756671" sldId="2147484119"/>
            <pc:sldLayoutMk cId="1994594661" sldId="2147484140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5:37.265" v="220"/>
          <pc:sldLayoutMkLst>
            <pc:docMk/>
            <pc:sldMasterMk cId="1114756671" sldId="2147484119"/>
            <pc:sldLayoutMk cId="2002502870" sldId="2147484141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5:37.265" v="220"/>
          <pc:sldLayoutMkLst>
            <pc:docMk/>
            <pc:sldMasterMk cId="1114756671" sldId="2147484119"/>
            <pc:sldLayoutMk cId="1152131077" sldId="2147484142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5:37.265" v="220"/>
          <pc:sldLayoutMkLst>
            <pc:docMk/>
            <pc:sldMasterMk cId="1114756671" sldId="2147484119"/>
            <pc:sldLayoutMk cId="596001845" sldId="2147484143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5:37.265" v="220"/>
          <pc:sldLayoutMkLst>
            <pc:docMk/>
            <pc:sldMasterMk cId="1114756671" sldId="2147484119"/>
            <pc:sldLayoutMk cId="3497562616" sldId="2147484144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5:37.265" v="220"/>
          <pc:sldLayoutMkLst>
            <pc:docMk/>
            <pc:sldMasterMk cId="1114756671" sldId="2147484119"/>
            <pc:sldLayoutMk cId="2360762589" sldId="2147484145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5:37.265" v="220"/>
          <pc:sldLayoutMkLst>
            <pc:docMk/>
            <pc:sldMasterMk cId="1114756671" sldId="2147484119"/>
            <pc:sldLayoutMk cId="2992709061" sldId="2147484146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5:37.265" v="220"/>
          <pc:sldLayoutMkLst>
            <pc:docMk/>
            <pc:sldMasterMk cId="1114756671" sldId="2147484119"/>
            <pc:sldLayoutMk cId="1334045882" sldId="2147484147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5:37.265" v="220"/>
          <pc:sldLayoutMkLst>
            <pc:docMk/>
            <pc:sldMasterMk cId="1114756671" sldId="2147484119"/>
            <pc:sldLayoutMk cId="4057930316" sldId="2147484148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5:37.265" v="220"/>
          <pc:sldLayoutMkLst>
            <pc:docMk/>
            <pc:sldMasterMk cId="1114756671" sldId="2147484119"/>
            <pc:sldLayoutMk cId="4076343338" sldId="2147484149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5:37.265" v="220"/>
          <pc:sldLayoutMkLst>
            <pc:docMk/>
            <pc:sldMasterMk cId="1114756671" sldId="2147484119"/>
            <pc:sldLayoutMk cId="3423566876" sldId="2147484150"/>
          </pc:sldLayoutMkLst>
        </pc:sldLayoutChg>
      </pc:sldMasterChg>
      <pc:sldMasterChg chg="add del addSldLayout delSldLayout modSldLayout">
        <pc:chgData name="Nerio Lopez (2517195)" userId="S::2517195@student.uwtsd.ac.uk::d8a747dc-abfb-4ab1-8ee9-5420963c2867" providerId="AD" clId="Web-{419427ED-595A-F73E-CBEC-8BB5C3FD864B}" dt="2026-08-09T17:26:57.206" v="224"/>
        <pc:sldMasterMkLst>
          <pc:docMk/>
          <pc:sldMasterMk cId="2597387729" sldId="2147484151"/>
        </pc:sldMasterMkLst>
        <pc:sldLayoutChg chg="add del mod replId">
          <pc:chgData name="Nerio Lopez (2517195)" userId="S::2517195@student.uwtsd.ac.uk::d8a747dc-abfb-4ab1-8ee9-5420963c2867" providerId="AD" clId="Web-{419427ED-595A-F73E-CBEC-8BB5C3FD864B}" dt="2026-08-09T17:26:57.206" v="224"/>
          <pc:sldLayoutMkLst>
            <pc:docMk/>
            <pc:sldMasterMk cId="2597387729" sldId="2147484151"/>
            <pc:sldLayoutMk cId="1483777091" sldId="2147484152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6:57.206" v="224"/>
          <pc:sldLayoutMkLst>
            <pc:docMk/>
            <pc:sldMasterMk cId="2597387729" sldId="2147484151"/>
            <pc:sldLayoutMk cId="867095979" sldId="2147484153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6:57.206" v="224"/>
          <pc:sldLayoutMkLst>
            <pc:docMk/>
            <pc:sldMasterMk cId="2597387729" sldId="2147484151"/>
            <pc:sldLayoutMk cId="1504357173" sldId="2147484154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6:57.206" v="224"/>
          <pc:sldLayoutMkLst>
            <pc:docMk/>
            <pc:sldMasterMk cId="2597387729" sldId="2147484151"/>
            <pc:sldLayoutMk cId="301594576" sldId="2147484155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6:57.206" v="224"/>
          <pc:sldLayoutMkLst>
            <pc:docMk/>
            <pc:sldMasterMk cId="2597387729" sldId="2147484151"/>
            <pc:sldLayoutMk cId="1611966750" sldId="2147484156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6:57.206" v="224"/>
          <pc:sldLayoutMkLst>
            <pc:docMk/>
            <pc:sldMasterMk cId="2597387729" sldId="2147484151"/>
            <pc:sldLayoutMk cId="4281370452" sldId="2147484157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6:57.206" v="224"/>
          <pc:sldLayoutMkLst>
            <pc:docMk/>
            <pc:sldMasterMk cId="2597387729" sldId="2147484151"/>
            <pc:sldLayoutMk cId="2186531389" sldId="2147484158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6:57.206" v="224"/>
          <pc:sldLayoutMkLst>
            <pc:docMk/>
            <pc:sldMasterMk cId="2597387729" sldId="2147484151"/>
            <pc:sldLayoutMk cId="4085563389" sldId="2147484159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6:57.206" v="224"/>
          <pc:sldLayoutMkLst>
            <pc:docMk/>
            <pc:sldMasterMk cId="2597387729" sldId="2147484151"/>
            <pc:sldLayoutMk cId="716151454" sldId="2147484160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6:57.206" v="224"/>
          <pc:sldLayoutMkLst>
            <pc:docMk/>
            <pc:sldMasterMk cId="2597387729" sldId="2147484151"/>
            <pc:sldLayoutMk cId="2183814437" sldId="2147484161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6:57.206" v="224"/>
          <pc:sldLayoutMkLst>
            <pc:docMk/>
            <pc:sldMasterMk cId="2597387729" sldId="2147484151"/>
            <pc:sldLayoutMk cId="2446828670" sldId="2147484162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6:57.206" v="224"/>
          <pc:sldLayoutMkLst>
            <pc:docMk/>
            <pc:sldMasterMk cId="2597387729" sldId="2147484151"/>
            <pc:sldLayoutMk cId="3833468606" sldId="2147484163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6:57.206" v="224"/>
          <pc:sldLayoutMkLst>
            <pc:docMk/>
            <pc:sldMasterMk cId="2597387729" sldId="2147484151"/>
            <pc:sldLayoutMk cId="1296318951" sldId="2147484164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6:57.206" v="224"/>
          <pc:sldLayoutMkLst>
            <pc:docMk/>
            <pc:sldMasterMk cId="2597387729" sldId="2147484151"/>
            <pc:sldLayoutMk cId="1570809427" sldId="2147484165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26:57.206" v="224"/>
          <pc:sldLayoutMkLst>
            <pc:docMk/>
            <pc:sldMasterMk cId="2597387729" sldId="2147484151"/>
            <pc:sldLayoutMk cId="1757877461" sldId="2147484166"/>
          </pc:sldLayoutMkLst>
        </pc:sldLayoutChg>
      </pc:sldMasterChg>
      <pc:sldMasterChg chg="add del addSldLayout delSldLayout modSldLayout">
        <pc:chgData name="Nerio Lopez (2517195)" userId="S::2517195@student.uwtsd.ac.uk::d8a747dc-abfb-4ab1-8ee9-5420963c2867" providerId="AD" clId="Web-{419427ED-595A-F73E-CBEC-8BB5C3FD864B}" dt="2026-08-09T17:35:56.054" v="263"/>
        <pc:sldMasterMkLst>
          <pc:docMk/>
          <pc:sldMasterMk cId="1628692130" sldId="2147484167"/>
        </pc:sldMasterMkLst>
        <pc:sldLayoutChg chg="add del mod replId">
          <pc:chgData name="Nerio Lopez (2517195)" userId="S::2517195@student.uwtsd.ac.uk::d8a747dc-abfb-4ab1-8ee9-5420963c2867" providerId="AD" clId="Web-{419427ED-595A-F73E-CBEC-8BB5C3FD864B}" dt="2026-08-09T17:35:56.054" v="263"/>
          <pc:sldLayoutMkLst>
            <pc:docMk/>
            <pc:sldMasterMk cId="1628692130" sldId="2147484167"/>
            <pc:sldLayoutMk cId="1019880794" sldId="2147484168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35:56.054" v="263"/>
          <pc:sldLayoutMkLst>
            <pc:docMk/>
            <pc:sldMasterMk cId="1628692130" sldId="2147484167"/>
            <pc:sldLayoutMk cId="461623164" sldId="2147484169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35:56.054" v="263"/>
          <pc:sldLayoutMkLst>
            <pc:docMk/>
            <pc:sldMasterMk cId="1628692130" sldId="2147484167"/>
            <pc:sldLayoutMk cId="1542835778" sldId="2147484170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35:56.054" v="263"/>
          <pc:sldLayoutMkLst>
            <pc:docMk/>
            <pc:sldMasterMk cId="1628692130" sldId="2147484167"/>
            <pc:sldLayoutMk cId="401637449" sldId="2147484171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35:56.054" v="263"/>
          <pc:sldLayoutMkLst>
            <pc:docMk/>
            <pc:sldMasterMk cId="1628692130" sldId="2147484167"/>
            <pc:sldLayoutMk cId="2510569599" sldId="2147484172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35:56.054" v="263"/>
          <pc:sldLayoutMkLst>
            <pc:docMk/>
            <pc:sldMasterMk cId="1628692130" sldId="2147484167"/>
            <pc:sldLayoutMk cId="957470433" sldId="2147484173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35:56.054" v="263"/>
          <pc:sldLayoutMkLst>
            <pc:docMk/>
            <pc:sldMasterMk cId="1628692130" sldId="2147484167"/>
            <pc:sldLayoutMk cId="2325812112" sldId="2147484174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35:56.054" v="263"/>
          <pc:sldLayoutMkLst>
            <pc:docMk/>
            <pc:sldMasterMk cId="1628692130" sldId="2147484167"/>
            <pc:sldLayoutMk cId="434701249" sldId="2147484175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35:56.054" v="263"/>
          <pc:sldLayoutMkLst>
            <pc:docMk/>
            <pc:sldMasterMk cId="1628692130" sldId="2147484167"/>
            <pc:sldLayoutMk cId="2502666693" sldId="2147484176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35:56.054" v="263"/>
          <pc:sldLayoutMkLst>
            <pc:docMk/>
            <pc:sldMasterMk cId="1628692130" sldId="2147484167"/>
            <pc:sldLayoutMk cId="1974523619" sldId="2147484177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35:56.054" v="263"/>
          <pc:sldLayoutMkLst>
            <pc:docMk/>
            <pc:sldMasterMk cId="1628692130" sldId="2147484167"/>
            <pc:sldLayoutMk cId="2524250657" sldId="2147484178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35:56.054" v="263"/>
          <pc:sldLayoutMkLst>
            <pc:docMk/>
            <pc:sldMasterMk cId="1628692130" sldId="2147484167"/>
            <pc:sldLayoutMk cId="2114133448" sldId="2147484179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35:56.054" v="263"/>
          <pc:sldLayoutMkLst>
            <pc:docMk/>
            <pc:sldMasterMk cId="1628692130" sldId="2147484167"/>
            <pc:sldLayoutMk cId="1106059868" sldId="2147484180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35:56.054" v="263"/>
          <pc:sldLayoutMkLst>
            <pc:docMk/>
            <pc:sldMasterMk cId="1628692130" sldId="2147484167"/>
            <pc:sldLayoutMk cId="600007293" sldId="2147484181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35:56.054" v="263"/>
          <pc:sldLayoutMkLst>
            <pc:docMk/>
            <pc:sldMasterMk cId="1628692130" sldId="2147484167"/>
            <pc:sldLayoutMk cId="514923331" sldId="2147484182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35:56.054" v="263"/>
          <pc:sldLayoutMkLst>
            <pc:docMk/>
            <pc:sldMasterMk cId="1628692130" sldId="2147484167"/>
            <pc:sldLayoutMk cId="3728528692" sldId="2147484183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35:56.054" v="263"/>
          <pc:sldLayoutMkLst>
            <pc:docMk/>
            <pc:sldMasterMk cId="1628692130" sldId="2147484167"/>
            <pc:sldLayoutMk cId="2748775590" sldId="2147484184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35:56.054" v="263"/>
          <pc:sldLayoutMkLst>
            <pc:docMk/>
            <pc:sldMasterMk cId="1628692130" sldId="2147484167"/>
            <pc:sldLayoutMk cId="2052154948" sldId="2147484185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35:56.054" v="263"/>
          <pc:sldLayoutMkLst>
            <pc:docMk/>
            <pc:sldMasterMk cId="1628692130" sldId="2147484167"/>
            <pc:sldLayoutMk cId="1174681481" sldId="2147484186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35:56.054" v="263"/>
          <pc:sldLayoutMkLst>
            <pc:docMk/>
            <pc:sldMasterMk cId="1628692130" sldId="2147484167"/>
            <pc:sldLayoutMk cId="2942810384" sldId="2147484187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35:56.054" v="263"/>
          <pc:sldLayoutMkLst>
            <pc:docMk/>
            <pc:sldMasterMk cId="1628692130" sldId="2147484167"/>
            <pc:sldLayoutMk cId="1149709209" sldId="2147484188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35:56.054" v="263"/>
          <pc:sldLayoutMkLst>
            <pc:docMk/>
            <pc:sldMasterMk cId="1628692130" sldId="2147484167"/>
            <pc:sldLayoutMk cId="2875123090" sldId="2147484189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35:56.054" v="263"/>
          <pc:sldLayoutMkLst>
            <pc:docMk/>
            <pc:sldMasterMk cId="1628692130" sldId="2147484167"/>
            <pc:sldLayoutMk cId="2472820712" sldId="2147484190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35:56.054" v="263"/>
          <pc:sldLayoutMkLst>
            <pc:docMk/>
            <pc:sldMasterMk cId="1628692130" sldId="2147484167"/>
            <pc:sldLayoutMk cId="1058908620" sldId="2147484191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35:56.054" v="263"/>
          <pc:sldLayoutMkLst>
            <pc:docMk/>
            <pc:sldMasterMk cId="1628692130" sldId="2147484167"/>
            <pc:sldLayoutMk cId="66899018" sldId="2147484192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35:56.054" v="263"/>
          <pc:sldLayoutMkLst>
            <pc:docMk/>
            <pc:sldMasterMk cId="1628692130" sldId="2147484167"/>
            <pc:sldLayoutMk cId="139728065" sldId="2147484193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35:56.054" v="263"/>
          <pc:sldLayoutMkLst>
            <pc:docMk/>
            <pc:sldMasterMk cId="1628692130" sldId="2147484167"/>
            <pc:sldLayoutMk cId="3682517583" sldId="2147484194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35:56.054" v="263"/>
          <pc:sldLayoutMkLst>
            <pc:docMk/>
            <pc:sldMasterMk cId="1628692130" sldId="2147484167"/>
            <pc:sldLayoutMk cId="4191928805" sldId="2147484195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35:56.054" v="263"/>
          <pc:sldLayoutMkLst>
            <pc:docMk/>
            <pc:sldMasterMk cId="1628692130" sldId="2147484167"/>
            <pc:sldLayoutMk cId="3292910489" sldId="2147484196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35:56.054" v="263"/>
          <pc:sldLayoutMkLst>
            <pc:docMk/>
            <pc:sldMasterMk cId="1628692130" sldId="2147484167"/>
            <pc:sldLayoutMk cId="3971280723" sldId="2147484197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35:56.054" v="263"/>
          <pc:sldLayoutMkLst>
            <pc:docMk/>
            <pc:sldMasterMk cId="1628692130" sldId="2147484167"/>
            <pc:sldLayoutMk cId="2498668165" sldId="2147484198"/>
          </pc:sldLayoutMkLst>
        </pc:sldLayoutChg>
      </pc:sldMasterChg>
      <pc:sldMasterChg chg="add del addSldLayout delSldLayout modSldLayout">
        <pc:chgData name="Nerio Lopez (2517195)" userId="S::2517195@student.uwtsd.ac.uk::d8a747dc-abfb-4ab1-8ee9-5420963c2867" providerId="AD" clId="Web-{419427ED-595A-F73E-CBEC-8BB5C3FD864B}" dt="2026-08-09T17:35:59.133" v="264"/>
        <pc:sldMasterMkLst>
          <pc:docMk/>
          <pc:sldMasterMk cId="1458421376" sldId="2147484199"/>
        </pc:sldMasterMkLst>
        <pc:sldLayoutChg chg="add del mod replId">
          <pc:chgData name="Nerio Lopez (2517195)" userId="S::2517195@student.uwtsd.ac.uk::d8a747dc-abfb-4ab1-8ee9-5420963c2867" providerId="AD" clId="Web-{419427ED-595A-F73E-CBEC-8BB5C3FD864B}" dt="2026-08-09T17:35:59.133" v="264"/>
          <pc:sldLayoutMkLst>
            <pc:docMk/>
            <pc:sldMasterMk cId="1458421376" sldId="2147484199"/>
            <pc:sldLayoutMk cId="1512182973" sldId="2147484200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35:59.133" v="264"/>
          <pc:sldLayoutMkLst>
            <pc:docMk/>
            <pc:sldMasterMk cId="1458421376" sldId="2147484199"/>
            <pc:sldLayoutMk cId="746269492" sldId="2147484201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35:59.133" v="264"/>
          <pc:sldLayoutMkLst>
            <pc:docMk/>
            <pc:sldMasterMk cId="1458421376" sldId="2147484199"/>
            <pc:sldLayoutMk cId="3170815161" sldId="2147484202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35:59.133" v="264"/>
          <pc:sldLayoutMkLst>
            <pc:docMk/>
            <pc:sldMasterMk cId="1458421376" sldId="2147484199"/>
            <pc:sldLayoutMk cId="1382368612" sldId="2147484203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35:59.133" v="264"/>
          <pc:sldLayoutMkLst>
            <pc:docMk/>
            <pc:sldMasterMk cId="1458421376" sldId="2147484199"/>
            <pc:sldLayoutMk cId="3985779603" sldId="2147484204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35:59.133" v="264"/>
          <pc:sldLayoutMkLst>
            <pc:docMk/>
            <pc:sldMasterMk cId="1458421376" sldId="2147484199"/>
            <pc:sldLayoutMk cId="2331714098" sldId="2147484205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35:59.133" v="264"/>
          <pc:sldLayoutMkLst>
            <pc:docMk/>
            <pc:sldMasterMk cId="1458421376" sldId="2147484199"/>
            <pc:sldLayoutMk cId="1085236764" sldId="2147484206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35:59.133" v="264"/>
          <pc:sldLayoutMkLst>
            <pc:docMk/>
            <pc:sldMasterMk cId="1458421376" sldId="2147484199"/>
            <pc:sldLayoutMk cId="228443200" sldId="2147484207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35:59.133" v="264"/>
          <pc:sldLayoutMkLst>
            <pc:docMk/>
            <pc:sldMasterMk cId="1458421376" sldId="2147484199"/>
            <pc:sldLayoutMk cId="1147618375" sldId="2147484208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35:59.133" v="264"/>
          <pc:sldLayoutMkLst>
            <pc:docMk/>
            <pc:sldMasterMk cId="1458421376" sldId="2147484199"/>
            <pc:sldLayoutMk cId="841854170" sldId="2147484209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35:59.133" v="264"/>
          <pc:sldLayoutMkLst>
            <pc:docMk/>
            <pc:sldMasterMk cId="1458421376" sldId="2147484199"/>
            <pc:sldLayoutMk cId="530159712" sldId="2147484210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35:59.133" v="264"/>
          <pc:sldLayoutMkLst>
            <pc:docMk/>
            <pc:sldMasterMk cId="1458421376" sldId="2147484199"/>
            <pc:sldLayoutMk cId="3746082962" sldId="2147484211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35:59.133" v="264"/>
          <pc:sldLayoutMkLst>
            <pc:docMk/>
            <pc:sldMasterMk cId="1458421376" sldId="2147484199"/>
            <pc:sldLayoutMk cId="2524514028" sldId="2147484212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35:59.133" v="264"/>
          <pc:sldLayoutMkLst>
            <pc:docMk/>
            <pc:sldMasterMk cId="1458421376" sldId="2147484199"/>
            <pc:sldLayoutMk cId="3409486404" sldId="2147484213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35:59.133" v="264"/>
          <pc:sldLayoutMkLst>
            <pc:docMk/>
            <pc:sldMasterMk cId="1458421376" sldId="2147484199"/>
            <pc:sldLayoutMk cId="3751795808" sldId="2147484214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35:59.133" v="264"/>
          <pc:sldLayoutMkLst>
            <pc:docMk/>
            <pc:sldMasterMk cId="1458421376" sldId="2147484199"/>
            <pc:sldLayoutMk cId="585000052" sldId="2147484215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35:59.133" v="264"/>
          <pc:sldLayoutMkLst>
            <pc:docMk/>
            <pc:sldMasterMk cId="1458421376" sldId="2147484199"/>
            <pc:sldLayoutMk cId="2989920409" sldId="2147484216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35:59.133" v="264"/>
          <pc:sldLayoutMkLst>
            <pc:docMk/>
            <pc:sldMasterMk cId="1458421376" sldId="2147484199"/>
            <pc:sldLayoutMk cId="3397155967" sldId="2147484217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35:59.133" v="264"/>
          <pc:sldLayoutMkLst>
            <pc:docMk/>
            <pc:sldMasterMk cId="1458421376" sldId="2147484199"/>
            <pc:sldLayoutMk cId="424785666" sldId="2147484218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35:59.133" v="264"/>
          <pc:sldLayoutMkLst>
            <pc:docMk/>
            <pc:sldMasterMk cId="1458421376" sldId="2147484199"/>
            <pc:sldLayoutMk cId="746446210" sldId="2147484219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35:59.133" v="264"/>
          <pc:sldLayoutMkLst>
            <pc:docMk/>
            <pc:sldMasterMk cId="1458421376" sldId="2147484199"/>
            <pc:sldLayoutMk cId="3539352623" sldId="2147484220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35:59.133" v="264"/>
          <pc:sldLayoutMkLst>
            <pc:docMk/>
            <pc:sldMasterMk cId="1458421376" sldId="2147484199"/>
            <pc:sldLayoutMk cId="2575421273" sldId="2147484221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35:59.133" v="264"/>
          <pc:sldLayoutMkLst>
            <pc:docMk/>
            <pc:sldMasterMk cId="1458421376" sldId="2147484199"/>
            <pc:sldLayoutMk cId="868533424" sldId="2147484222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35:59.133" v="264"/>
          <pc:sldLayoutMkLst>
            <pc:docMk/>
            <pc:sldMasterMk cId="1458421376" sldId="2147484199"/>
            <pc:sldLayoutMk cId="2281539412" sldId="2147484223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35:59.133" v="264"/>
          <pc:sldLayoutMkLst>
            <pc:docMk/>
            <pc:sldMasterMk cId="1458421376" sldId="2147484199"/>
            <pc:sldLayoutMk cId="684021236" sldId="2147484224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35:59.133" v="264"/>
          <pc:sldLayoutMkLst>
            <pc:docMk/>
            <pc:sldMasterMk cId="1458421376" sldId="2147484199"/>
            <pc:sldLayoutMk cId="3589818780" sldId="2147484225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35:59.133" v="264"/>
          <pc:sldLayoutMkLst>
            <pc:docMk/>
            <pc:sldMasterMk cId="1458421376" sldId="2147484199"/>
            <pc:sldLayoutMk cId="1446116197" sldId="2147484226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35:59.133" v="264"/>
          <pc:sldLayoutMkLst>
            <pc:docMk/>
            <pc:sldMasterMk cId="1458421376" sldId="2147484199"/>
            <pc:sldLayoutMk cId="1621033957" sldId="2147484227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35:59.133" v="264"/>
          <pc:sldLayoutMkLst>
            <pc:docMk/>
            <pc:sldMasterMk cId="1458421376" sldId="2147484199"/>
            <pc:sldLayoutMk cId="1035842859" sldId="2147484228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35:59.133" v="264"/>
          <pc:sldLayoutMkLst>
            <pc:docMk/>
            <pc:sldMasterMk cId="1458421376" sldId="2147484199"/>
            <pc:sldLayoutMk cId="3705835609" sldId="2147484229"/>
          </pc:sldLayoutMkLst>
        </pc:sldLayoutChg>
        <pc:sldLayoutChg chg="add del mod replId">
          <pc:chgData name="Nerio Lopez (2517195)" userId="S::2517195@student.uwtsd.ac.uk::d8a747dc-abfb-4ab1-8ee9-5420963c2867" providerId="AD" clId="Web-{419427ED-595A-F73E-CBEC-8BB5C3FD864B}" dt="2026-08-09T17:35:59.133" v="264"/>
          <pc:sldLayoutMkLst>
            <pc:docMk/>
            <pc:sldMasterMk cId="1458421376" sldId="2147484199"/>
            <pc:sldLayoutMk cId="1831449167" sldId="2147484230"/>
          </pc:sldLayoutMkLst>
        </pc:sldLayoutChg>
      </pc:sldMasterChg>
      <pc:sldMasterChg chg="add addSldLayout modSldLayout">
        <pc:chgData name="Nerio Lopez (2517195)" userId="S::2517195@student.uwtsd.ac.uk::d8a747dc-abfb-4ab1-8ee9-5420963c2867" providerId="AD" clId="Web-{419427ED-595A-F73E-CBEC-8BB5C3FD864B}" dt="2026-08-09T17:35:59.133" v="264"/>
        <pc:sldMasterMkLst>
          <pc:docMk/>
          <pc:sldMasterMk cId="192479611" sldId="2147484231"/>
        </pc:sldMasterMkLst>
        <pc:sldLayoutChg chg="add mod replId">
          <pc:chgData name="Nerio Lopez (2517195)" userId="S::2517195@student.uwtsd.ac.uk::d8a747dc-abfb-4ab1-8ee9-5420963c2867" providerId="AD" clId="Web-{419427ED-595A-F73E-CBEC-8BB5C3FD864B}" dt="2026-08-09T17:35:59.133" v="264"/>
          <pc:sldLayoutMkLst>
            <pc:docMk/>
            <pc:sldMasterMk cId="192479611" sldId="2147484231"/>
            <pc:sldLayoutMk cId="1397847452" sldId="2147484232"/>
          </pc:sldLayoutMkLst>
        </pc:sldLayoutChg>
        <pc:sldLayoutChg chg="add mod replId">
          <pc:chgData name="Nerio Lopez (2517195)" userId="S::2517195@student.uwtsd.ac.uk::d8a747dc-abfb-4ab1-8ee9-5420963c2867" providerId="AD" clId="Web-{419427ED-595A-F73E-CBEC-8BB5C3FD864B}" dt="2026-08-09T17:35:59.133" v="264"/>
          <pc:sldLayoutMkLst>
            <pc:docMk/>
            <pc:sldMasterMk cId="192479611" sldId="2147484231"/>
            <pc:sldLayoutMk cId="3790769508" sldId="2147484233"/>
          </pc:sldLayoutMkLst>
        </pc:sldLayoutChg>
        <pc:sldLayoutChg chg="add mod replId">
          <pc:chgData name="Nerio Lopez (2517195)" userId="S::2517195@student.uwtsd.ac.uk::d8a747dc-abfb-4ab1-8ee9-5420963c2867" providerId="AD" clId="Web-{419427ED-595A-F73E-CBEC-8BB5C3FD864B}" dt="2026-08-09T17:35:59.133" v="264"/>
          <pc:sldLayoutMkLst>
            <pc:docMk/>
            <pc:sldMasterMk cId="192479611" sldId="2147484231"/>
            <pc:sldLayoutMk cId="1528557693" sldId="2147484234"/>
          </pc:sldLayoutMkLst>
        </pc:sldLayoutChg>
        <pc:sldLayoutChg chg="add mod replId">
          <pc:chgData name="Nerio Lopez (2517195)" userId="S::2517195@student.uwtsd.ac.uk::d8a747dc-abfb-4ab1-8ee9-5420963c2867" providerId="AD" clId="Web-{419427ED-595A-F73E-CBEC-8BB5C3FD864B}" dt="2026-08-09T17:35:59.133" v="264"/>
          <pc:sldLayoutMkLst>
            <pc:docMk/>
            <pc:sldMasterMk cId="192479611" sldId="2147484231"/>
            <pc:sldLayoutMk cId="1363923669" sldId="2147484235"/>
          </pc:sldLayoutMkLst>
        </pc:sldLayoutChg>
        <pc:sldLayoutChg chg="add mod replId">
          <pc:chgData name="Nerio Lopez (2517195)" userId="S::2517195@student.uwtsd.ac.uk::d8a747dc-abfb-4ab1-8ee9-5420963c2867" providerId="AD" clId="Web-{419427ED-595A-F73E-CBEC-8BB5C3FD864B}" dt="2026-08-09T17:35:59.133" v="264"/>
          <pc:sldLayoutMkLst>
            <pc:docMk/>
            <pc:sldMasterMk cId="192479611" sldId="2147484231"/>
            <pc:sldLayoutMk cId="1790190269" sldId="2147484236"/>
          </pc:sldLayoutMkLst>
        </pc:sldLayoutChg>
        <pc:sldLayoutChg chg="add mod replId">
          <pc:chgData name="Nerio Lopez (2517195)" userId="S::2517195@student.uwtsd.ac.uk::d8a747dc-abfb-4ab1-8ee9-5420963c2867" providerId="AD" clId="Web-{419427ED-595A-F73E-CBEC-8BB5C3FD864B}" dt="2026-08-09T17:35:59.133" v="264"/>
          <pc:sldLayoutMkLst>
            <pc:docMk/>
            <pc:sldMasterMk cId="192479611" sldId="2147484231"/>
            <pc:sldLayoutMk cId="1103076712" sldId="2147484237"/>
          </pc:sldLayoutMkLst>
        </pc:sldLayoutChg>
        <pc:sldLayoutChg chg="add mod replId">
          <pc:chgData name="Nerio Lopez (2517195)" userId="S::2517195@student.uwtsd.ac.uk::d8a747dc-abfb-4ab1-8ee9-5420963c2867" providerId="AD" clId="Web-{419427ED-595A-F73E-CBEC-8BB5C3FD864B}" dt="2026-08-09T17:35:59.133" v="264"/>
          <pc:sldLayoutMkLst>
            <pc:docMk/>
            <pc:sldMasterMk cId="192479611" sldId="2147484231"/>
            <pc:sldLayoutMk cId="95513282" sldId="2147484238"/>
          </pc:sldLayoutMkLst>
        </pc:sldLayoutChg>
        <pc:sldLayoutChg chg="add mod replId">
          <pc:chgData name="Nerio Lopez (2517195)" userId="S::2517195@student.uwtsd.ac.uk::d8a747dc-abfb-4ab1-8ee9-5420963c2867" providerId="AD" clId="Web-{419427ED-595A-F73E-CBEC-8BB5C3FD864B}" dt="2026-08-09T17:35:59.133" v="264"/>
          <pc:sldLayoutMkLst>
            <pc:docMk/>
            <pc:sldMasterMk cId="192479611" sldId="2147484231"/>
            <pc:sldLayoutMk cId="2437280267" sldId="2147484239"/>
          </pc:sldLayoutMkLst>
        </pc:sldLayoutChg>
        <pc:sldLayoutChg chg="add mod replId">
          <pc:chgData name="Nerio Lopez (2517195)" userId="S::2517195@student.uwtsd.ac.uk::d8a747dc-abfb-4ab1-8ee9-5420963c2867" providerId="AD" clId="Web-{419427ED-595A-F73E-CBEC-8BB5C3FD864B}" dt="2026-08-09T17:35:59.133" v="264"/>
          <pc:sldLayoutMkLst>
            <pc:docMk/>
            <pc:sldMasterMk cId="192479611" sldId="2147484231"/>
            <pc:sldLayoutMk cId="2641629867" sldId="2147484240"/>
          </pc:sldLayoutMkLst>
        </pc:sldLayoutChg>
        <pc:sldLayoutChg chg="add mod replId">
          <pc:chgData name="Nerio Lopez (2517195)" userId="S::2517195@student.uwtsd.ac.uk::d8a747dc-abfb-4ab1-8ee9-5420963c2867" providerId="AD" clId="Web-{419427ED-595A-F73E-CBEC-8BB5C3FD864B}" dt="2026-08-09T17:35:59.133" v="264"/>
          <pc:sldLayoutMkLst>
            <pc:docMk/>
            <pc:sldMasterMk cId="192479611" sldId="2147484231"/>
            <pc:sldLayoutMk cId="3533722643" sldId="2147484241"/>
          </pc:sldLayoutMkLst>
        </pc:sldLayoutChg>
        <pc:sldLayoutChg chg="add mod replId">
          <pc:chgData name="Nerio Lopez (2517195)" userId="S::2517195@student.uwtsd.ac.uk::d8a747dc-abfb-4ab1-8ee9-5420963c2867" providerId="AD" clId="Web-{419427ED-595A-F73E-CBEC-8BB5C3FD864B}" dt="2026-08-09T17:35:59.133" v="264"/>
          <pc:sldLayoutMkLst>
            <pc:docMk/>
            <pc:sldMasterMk cId="192479611" sldId="2147484231"/>
            <pc:sldLayoutMk cId="4041346487" sldId="2147484242"/>
          </pc:sldLayoutMkLst>
        </pc:sldLayoutChg>
        <pc:sldLayoutChg chg="add mod replId">
          <pc:chgData name="Nerio Lopez (2517195)" userId="S::2517195@student.uwtsd.ac.uk::d8a747dc-abfb-4ab1-8ee9-5420963c2867" providerId="AD" clId="Web-{419427ED-595A-F73E-CBEC-8BB5C3FD864B}" dt="2026-08-09T17:35:59.133" v="264"/>
          <pc:sldLayoutMkLst>
            <pc:docMk/>
            <pc:sldMasterMk cId="192479611" sldId="2147484231"/>
            <pc:sldLayoutMk cId="3657675345" sldId="2147484243"/>
          </pc:sldLayoutMkLst>
        </pc:sldLayoutChg>
        <pc:sldLayoutChg chg="add mod replId">
          <pc:chgData name="Nerio Lopez (2517195)" userId="S::2517195@student.uwtsd.ac.uk::d8a747dc-abfb-4ab1-8ee9-5420963c2867" providerId="AD" clId="Web-{419427ED-595A-F73E-CBEC-8BB5C3FD864B}" dt="2026-08-09T17:35:59.133" v="264"/>
          <pc:sldLayoutMkLst>
            <pc:docMk/>
            <pc:sldMasterMk cId="192479611" sldId="2147484231"/>
            <pc:sldLayoutMk cId="1616042457" sldId="2147484244"/>
          </pc:sldLayoutMkLst>
        </pc:sldLayoutChg>
        <pc:sldLayoutChg chg="add mod replId">
          <pc:chgData name="Nerio Lopez (2517195)" userId="S::2517195@student.uwtsd.ac.uk::d8a747dc-abfb-4ab1-8ee9-5420963c2867" providerId="AD" clId="Web-{419427ED-595A-F73E-CBEC-8BB5C3FD864B}" dt="2026-08-09T17:35:59.133" v="264"/>
          <pc:sldLayoutMkLst>
            <pc:docMk/>
            <pc:sldMasterMk cId="192479611" sldId="2147484231"/>
            <pc:sldLayoutMk cId="3870622097" sldId="2147484245"/>
          </pc:sldLayoutMkLst>
        </pc:sldLayoutChg>
        <pc:sldLayoutChg chg="add mod replId">
          <pc:chgData name="Nerio Lopez (2517195)" userId="S::2517195@student.uwtsd.ac.uk::d8a747dc-abfb-4ab1-8ee9-5420963c2867" providerId="AD" clId="Web-{419427ED-595A-F73E-CBEC-8BB5C3FD864B}" dt="2026-08-09T17:35:59.133" v="264"/>
          <pc:sldLayoutMkLst>
            <pc:docMk/>
            <pc:sldMasterMk cId="192479611" sldId="2147484231"/>
            <pc:sldLayoutMk cId="258288578" sldId="2147484246"/>
          </pc:sldLayoutMkLst>
        </pc:sldLayoutChg>
        <pc:sldLayoutChg chg="add mod replId">
          <pc:chgData name="Nerio Lopez (2517195)" userId="S::2517195@student.uwtsd.ac.uk::d8a747dc-abfb-4ab1-8ee9-5420963c2867" providerId="AD" clId="Web-{419427ED-595A-F73E-CBEC-8BB5C3FD864B}" dt="2026-08-09T17:35:59.133" v="264"/>
          <pc:sldLayoutMkLst>
            <pc:docMk/>
            <pc:sldMasterMk cId="192479611" sldId="2147484231"/>
            <pc:sldLayoutMk cId="181729344" sldId="2147484247"/>
          </pc:sldLayoutMkLst>
        </pc:sldLayoutChg>
        <pc:sldLayoutChg chg="add mod replId">
          <pc:chgData name="Nerio Lopez (2517195)" userId="S::2517195@student.uwtsd.ac.uk::d8a747dc-abfb-4ab1-8ee9-5420963c2867" providerId="AD" clId="Web-{419427ED-595A-F73E-CBEC-8BB5C3FD864B}" dt="2026-08-09T17:35:59.133" v="264"/>
          <pc:sldLayoutMkLst>
            <pc:docMk/>
            <pc:sldMasterMk cId="192479611" sldId="2147484231"/>
            <pc:sldLayoutMk cId="1709632280" sldId="2147484248"/>
          </pc:sldLayoutMkLst>
        </pc:sldLayoutChg>
        <pc:sldLayoutChg chg="add mod replId">
          <pc:chgData name="Nerio Lopez (2517195)" userId="S::2517195@student.uwtsd.ac.uk::d8a747dc-abfb-4ab1-8ee9-5420963c2867" providerId="AD" clId="Web-{419427ED-595A-F73E-CBEC-8BB5C3FD864B}" dt="2026-08-09T17:35:59.133" v="264"/>
          <pc:sldLayoutMkLst>
            <pc:docMk/>
            <pc:sldMasterMk cId="192479611" sldId="2147484231"/>
            <pc:sldLayoutMk cId="3999461019" sldId="2147484249"/>
          </pc:sldLayoutMkLst>
        </pc:sldLayoutChg>
        <pc:sldLayoutChg chg="add mod replId">
          <pc:chgData name="Nerio Lopez (2517195)" userId="S::2517195@student.uwtsd.ac.uk::d8a747dc-abfb-4ab1-8ee9-5420963c2867" providerId="AD" clId="Web-{419427ED-595A-F73E-CBEC-8BB5C3FD864B}" dt="2026-08-09T17:35:59.133" v="264"/>
          <pc:sldLayoutMkLst>
            <pc:docMk/>
            <pc:sldMasterMk cId="192479611" sldId="2147484231"/>
            <pc:sldLayoutMk cId="2445836354" sldId="2147484250"/>
          </pc:sldLayoutMkLst>
        </pc:sldLayoutChg>
        <pc:sldLayoutChg chg="add mod replId">
          <pc:chgData name="Nerio Lopez (2517195)" userId="S::2517195@student.uwtsd.ac.uk::d8a747dc-abfb-4ab1-8ee9-5420963c2867" providerId="AD" clId="Web-{419427ED-595A-F73E-CBEC-8BB5C3FD864B}" dt="2026-08-09T17:35:59.133" v="264"/>
          <pc:sldLayoutMkLst>
            <pc:docMk/>
            <pc:sldMasterMk cId="192479611" sldId="2147484231"/>
            <pc:sldLayoutMk cId="1449390711" sldId="2147484251"/>
          </pc:sldLayoutMkLst>
        </pc:sldLayoutChg>
        <pc:sldLayoutChg chg="add mod replId">
          <pc:chgData name="Nerio Lopez (2517195)" userId="S::2517195@student.uwtsd.ac.uk::d8a747dc-abfb-4ab1-8ee9-5420963c2867" providerId="AD" clId="Web-{419427ED-595A-F73E-CBEC-8BB5C3FD864B}" dt="2026-08-09T17:35:59.133" v="264"/>
          <pc:sldLayoutMkLst>
            <pc:docMk/>
            <pc:sldMasterMk cId="192479611" sldId="2147484231"/>
            <pc:sldLayoutMk cId="2050328364" sldId="2147484252"/>
          </pc:sldLayoutMkLst>
        </pc:sldLayoutChg>
        <pc:sldLayoutChg chg="add mod replId">
          <pc:chgData name="Nerio Lopez (2517195)" userId="S::2517195@student.uwtsd.ac.uk::d8a747dc-abfb-4ab1-8ee9-5420963c2867" providerId="AD" clId="Web-{419427ED-595A-F73E-CBEC-8BB5C3FD864B}" dt="2026-08-09T17:35:59.133" v="264"/>
          <pc:sldLayoutMkLst>
            <pc:docMk/>
            <pc:sldMasterMk cId="192479611" sldId="2147484231"/>
            <pc:sldLayoutMk cId="772451948" sldId="2147484253"/>
          </pc:sldLayoutMkLst>
        </pc:sldLayoutChg>
        <pc:sldLayoutChg chg="add mod replId">
          <pc:chgData name="Nerio Lopez (2517195)" userId="S::2517195@student.uwtsd.ac.uk::d8a747dc-abfb-4ab1-8ee9-5420963c2867" providerId="AD" clId="Web-{419427ED-595A-F73E-CBEC-8BB5C3FD864B}" dt="2026-08-09T17:35:59.133" v="264"/>
          <pc:sldLayoutMkLst>
            <pc:docMk/>
            <pc:sldMasterMk cId="192479611" sldId="2147484231"/>
            <pc:sldLayoutMk cId="830423228" sldId="2147484254"/>
          </pc:sldLayoutMkLst>
        </pc:sldLayoutChg>
        <pc:sldLayoutChg chg="add mod replId">
          <pc:chgData name="Nerio Lopez (2517195)" userId="S::2517195@student.uwtsd.ac.uk::d8a747dc-abfb-4ab1-8ee9-5420963c2867" providerId="AD" clId="Web-{419427ED-595A-F73E-CBEC-8BB5C3FD864B}" dt="2026-08-09T17:35:59.133" v="264"/>
          <pc:sldLayoutMkLst>
            <pc:docMk/>
            <pc:sldMasterMk cId="192479611" sldId="2147484231"/>
            <pc:sldLayoutMk cId="2092944081" sldId="2147484255"/>
          </pc:sldLayoutMkLst>
        </pc:sldLayoutChg>
        <pc:sldLayoutChg chg="add mod replId">
          <pc:chgData name="Nerio Lopez (2517195)" userId="S::2517195@student.uwtsd.ac.uk::d8a747dc-abfb-4ab1-8ee9-5420963c2867" providerId="AD" clId="Web-{419427ED-595A-F73E-CBEC-8BB5C3FD864B}" dt="2026-08-09T17:35:59.133" v="264"/>
          <pc:sldLayoutMkLst>
            <pc:docMk/>
            <pc:sldMasterMk cId="192479611" sldId="2147484231"/>
            <pc:sldLayoutMk cId="4065366158" sldId="2147484256"/>
          </pc:sldLayoutMkLst>
        </pc:sldLayoutChg>
        <pc:sldLayoutChg chg="add mod replId">
          <pc:chgData name="Nerio Lopez (2517195)" userId="S::2517195@student.uwtsd.ac.uk::d8a747dc-abfb-4ab1-8ee9-5420963c2867" providerId="AD" clId="Web-{419427ED-595A-F73E-CBEC-8BB5C3FD864B}" dt="2026-08-09T17:35:59.133" v="264"/>
          <pc:sldLayoutMkLst>
            <pc:docMk/>
            <pc:sldMasterMk cId="192479611" sldId="2147484231"/>
            <pc:sldLayoutMk cId="3576366354" sldId="2147484257"/>
          </pc:sldLayoutMkLst>
        </pc:sldLayoutChg>
        <pc:sldLayoutChg chg="add mod replId">
          <pc:chgData name="Nerio Lopez (2517195)" userId="S::2517195@student.uwtsd.ac.uk::d8a747dc-abfb-4ab1-8ee9-5420963c2867" providerId="AD" clId="Web-{419427ED-595A-F73E-CBEC-8BB5C3FD864B}" dt="2026-08-09T17:35:59.133" v="264"/>
          <pc:sldLayoutMkLst>
            <pc:docMk/>
            <pc:sldMasterMk cId="192479611" sldId="2147484231"/>
            <pc:sldLayoutMk cId="1762259283" sldId="2147484258"/>
          </pc:sldLayoutMkLst>
        </pc:sldLayoutChg>
        <pc:sldLayoutChg chg="add mod replId">
          <pc:chgData name="Nerio Lopez (2517195)" userId="S::2517195@student.uwtsd.ac.uk::d8a747dc-abfb-4ab1-8ee9-5420963c2867" providerId="AD" clId="Web-{419427ED-595A-F73E-CBEC-8BB5C3FD864B}" dt="2026-08-09T17:35:59.133" v="264"/>
          <pc:sldLayoutMkLst>
            <pc:docMk/>
            <pc:sldMasterMk cId="192479611" sldId="2147484231"/>
            <pc:sldLayoutMk cId="3290551349" sldId="2147484259"/>
          </pc:sldLayoutMkLst>
        </pc:sldLayoutChg>
        <pc:sldLayoutChg chg="add mod replId">
          <pc:chgData name="Nerio Lopez (2517195)" userId="S::2517195@student.uwtsd.ac.uk::d8a747dc-abfb-4ab1-8ee9-5420963c2867" providerId="AD" clId="Web-{419427ED-595A-F73E-CBEC-8BB5C3FD864B}" dt="2026-08-09T17:35:59.133" v="264"/>
          <pc:sldLayoutMkLst>
            <pc:docMk/>
            <pc:sldMasterMk cId="192479611" sldId="2147484231"/>
            <pc:sldLayoutMk cId="2570332734" sldId="2147484260"/>
          </pc:sldLayoutMkLst>
        </pc:sldLayoutChg>
        <pc:sldLayoutChg chg="add mod replId">
          <pc:chgData name="Nerio Lopez (2517195)" userId="S::2517195@student.uwtsd.ac.uk::d8a747dc-abfb-4ab1-8ee9-5420963c2867" providerId="AD" clId="Web-{419427ED-595A-F73E-CBEC-8BB5C3FD864B}" dt="2026-08-09T17:35:59.133" v="264"/>
          <pc:sldLayoutMkLst>
            <pc:docMk/>
            <pc:sldMasterMk cId="192479611" sldId="2147484231"/>
            <pc:sldLayoutMk cId="2270628491" sldId="2147484261"/>
          </pc:sldLayoutMkLst>
        </pc:sldLayoutChg>
        <pc:sldLayoutChg chg="add mod replId">
          <pc:chgData name="Nerio Lopez (2517195)" userId="S::2517195@student.uwtsd.ac.uk::d8a747dc-abfb-4ab1-8ee9-5420963c2867" providerId="AD" clId="Web-{419427ED-595A-F73E-CBEC-8BB5C3FD864B}" dt="2026-08-09T17:35:59.133" v="264"/>
          <pc:sldLayoutMkLst>
            <pc:docMk/>
            <pc:sldMasterMk cId="192479611" sldId="2147484231"/>
            <pc:sldLayoutMk cId="2387973479" sldId="2147484262"/>
          </pc:sldLayoutMkLst>
        </pc:sldLayoutChg>
      </pc:sldMasterChg>
    </pc:docChg>
  </pc:docChgLst>
  <pc:docChgLst>
    <pc:chgData name="Nerio Lopez (2517195)" userId="S::2517195@student.uwtsd.ac.uk::d8a747dc-abfb-4ab1-8ee9-5420963c2867" providerId="AD" clId="Web-{BA7E29FB-77F6-6DE1-8A21-8B43BF03BB72}"/>
    <pc:docChg chg="modSld">
      <pc:chgData name="Nerio Lopez (2517195)" userId="S::2517195@student.uwtsd.ac.uk::d8a747dc-abfb-4ab1-8ee9-5420963c2867" providerId="AD" clId="Web-{BA7E29FB-77F6-6DE1-8A21-8B43BF03BB72}" dt="2026-08-01T21:31:11.431" v="24" actId="20577"/>
      <pc:docMkLst>
        <pc:docMk/>
      </pc:docMkLst>
      <pc:sldChg chg="modSp">
        <pc:chgData name="Nerio Lopez (2517195)" userId="S::2517195@student.uwtsd.ac.uk::d8a747dc-abfb-4ab1-8ee9-5420963c2867" providerId="AD" clId="Web-{BA7E29FB-77F6-6DE1-8A21-8B43BF03BB72}" dt="2026-08-01T21:30:02.361" v="16" actId="20577"/>
        <pc:sldMkLst>
          <pc:docMk/>
          <pc:sldMk cId="2211903068" sldId="262"/>
        </pc:sldMkLst>
      </pc:sldChg>
      <pc:sldChg chg="modSp">
        <pc:chgData name="Nerio Lopez (2517195)" userId="S::2517195@student.uwtsd.ac.uk::d8a747dc-abfb-4ab1-8ee9-5420963c2867" providerId="AD" clId="Web-{BA7E29FB-77F6-6DE1-8A21-8B43BF03BB72}" dt="2026-08-01T21:31:11.431" v="24" actId="20577"/>
        <pc:sldMkLst>
          <pc:docMk/>
          <pc:sldMk cId="1853744880" sldId="263"/>
        </pc:sldMkLst>
      </pc:sldChg>
    </pc:docChg>
  </pc:docChgLst>
  <pc:docChgLst>
    <pc:chgData name="Nerio Lopez (2517195)" userId="S::2517195@student.uwtsd.ac.uk::d8a747dc-abfb-4ab1-8ee9-5420963c2867" providerId="AD" clId="Web-{3A9C72A9-18EC-D19F-0EA9-E7B5697D8A83}"/>
    <pc:docChg chg="modSld">
      <pc:chgData name="Nerio Lopez (2517195)" userId="S::2517195@student.uwtsd.ac.uk::d8a747dc-abfb-4ab1-8ee9-5420963c2867" providerId="AD" clId="Web-{3A9C72A9-18EC-D19F-0EA9-E7B5697D8A83}" dt="2026-08-07T20:25:17.062" v="60"/>
      <pc:docMkLst>
        <pc:docMk/>
      </pc:docMkLst>
      <pc:sldChg chg="modSp">
        <pc:chgData name="Nerio Lopez (2517195)" userId="S::2517195@student.uwtsd.ac.uk::d8a747dc-abfb-4ab1-8ee9-5420963c2867" providerId="AD" clId="Web-{3A9C72A9-18EC-D19F-0EA9-E7B5697D8A83}" dt="2026-08-07T20:05:51.750" v="14" actId="20577"/>
        <pc:sldMkLst>
          <pc:docMk/>
          <pc:sldMk cId="1315343879" sldId="257"/>
        </pc:sldMkLst>
        <pc:spChg chg="mod">
          <ac:chgData name="Nerio Lopez (2517195)" userId="S::2517195@student.uwtsd.ac.uk::d8a747dc-abfb-4ab1-8ee9-5420963c2867" providerId="AD" clId="Web-{3A9C72A9-18EC-D19F-0EA9-E7B5697D8A83}" dt="2026-08-07T20:05:51.750" v="14" actId="20577"/>
          <ac:spMkLst>
            <pc:docMk/>
            <pc:sldMk cId="1315343879" sldId="257"/>
            <ac:spMk id="3" creationId="{9EF98819-5392-2557-AFE5-5211C20806D5}"/>
          </ac:spMkLst>
        </pc:spChg>
        <pc:spChg chg="mod">
          <ac:chgData name="Nerio Lopez (2517195)" userId="S::2517195@student.uwtsd.ac.uk::d8a747dc-abfb-4ab1-8ee9-5420963c2867" providerId="AD" clId="Web-{3A9C72A9-18EC-D19F-0EA9-E7B5697D8A83}" dt="2026-08-07T20:03:38.729" v="8"/>
          <ac:spMkLst>
            <pc:docMk/>
            <pc:sldMk cId="1315343879" sldId="257"/>
            <ac:spMk id="4" creationId="{7387BE68-BCE4-B1A2-66B1-0DAA01D0D2C3}"/>
          </ac:spMkLst>
        </pc:spChg>
      </pc:sldChg>
      <pc:sldChg chg="modSp">
        <pc:chgData name="Nerio Lopez (2517195)" userId="S::2517195@student.uwtsd.ac.uk::d8a747dc-abfb-4ab1-8ee9-5420963c2867" providerId="AD" clId="Web-{3A9C72A9-18EC-D19F-0EA9-E7B5697D8A83}" dt="2026-08-07T20:06:08.548" v="15" actId="20577"/>
        <pc:sldMkLst>
          <pc:docMk/>
          <pc:sldMk cId="2034965916" sldId="258"/>
        </pc:sldMkLst>
        <pc:spChg chg="mod">
          <ac:chgData name="Nerio Lopez (2517195)" userId="S::2517195@student.uwtsd.ac.uk::d8a747dc-abfb-4ab1-8ee9-5420963c2867" providerId="AD" clId="Web-{3A9C72A9-18EC-D19F-0EA9-E7B5697D8A83}" dt="2026-08-07T20:03:52.277" v="9"/>
          <ac:spMkLst>
            <pc:docMk/>
            <pc:sldMk cId="2034965916" sldId="258"/>
            <ac:spMk id="2" creationId="{949943D9-4869-642C-9DF5-90E07EB7C841}"/>
          </ac:spMkLst>
        </pc:spChg>
        <pc:spChg chg="mod">
          <ac:chgData name="Nerio Lopez (2517195)" userId="S::2517195@student.uwtsd.ac.uk::d8a747dc-abfb-4ab1-8ee9-5420963c2867" providerId="AD" clId="Web-{3A9C72A9-18EC-D19F-0EA9-E7B5697D8A83}" dt="2026-08-07T20:06:08.548" v="15" actId="20577"/>
          <ac:spMkLst>
            <pc:docMk/>
            <pc:sldMk cId="2034965916" sldId="258"/>
            <ac:spMk id="3" creationId="{AFF05E9C-475A-7005-2EFB-BBE5510B04F4}"/>
          </ac:spMkLst>
        </pc:spChg>
      </pc:sldChg>
      <pc:sldChg chg="modSp">
        <pc:chgData name="Nerio Lopez (2517195)" userId="S::2517195@student.uwtsd.ac.uk::d8a747dc-abfb-4ab1-8ee9-5420963c2867" providerId="AD" clId="Web-{3A9C72A9-18EC-D19F-0EA9-E7B5697D8A83}" dt="2026-08-07T20:06:37.408" v="17" actId="20577"/>
        <pc:sldMkLst>
          <pc:docMk/>
          <pc:sldMk cId="1027818696" sldId="260"/>
        </pc:sldMkLst>
        <pc:spChg chg="mod">
          <ac:chgData name="Nerio Lopez (2517195)" userId="S::2517195@student.uwtsd.ac.uk::d8a747dc-abfb-4ab1-8ee9-5420963c2867" providerId="AD" clId="Web-{3A9C72A9-18EC-D19F-0EA9-E7B5697D8A83}" dt="2026-08-07T20:03:12.057" v="6"/>
          <ac:spMkLst>
            <pc:docMk/>
            <pc:sldMk cId="1027818696" sldId="260"/>
            <ac:spMk id="2" creationId="{FD4AFEF6-68B5-5FB6-7A5C-8FD446BE0153}"/>
          </ac:spMkLst>
        </pc:spChg>
        <pc:spChg chg="mod">
          <ac:chgData name="Nerio Lopez (2517195)" userId="S::2517195@student.uwtsd.ac.uk::d8a747dc-abfb-4ab1-8ee9-5420963c2867" providerId="AD" clId="Web-{3A9C72A9-18EC-D19F-0EA9-E7B5697D8A83}" dt="2026-08-07T20:06:37.408" v="17" actId="20577"/>
          <ac:spMkLst>
            <pc:docMk/>
            <pc:sldMk cId="1027818696" sldId="260"/>
            <ac:spMk id="3" creationId="{6B52DBF5-1871-DC47-C035-4D18CB6199F5}"/>
          </ac:spMkLst>
        </pc:spChg>
      </pc:sldChg>
      <pc:sldChg chg="modSp">
        <pc:chgData name="Nerio Lopez (2517195)" userId="S::2517195@student.uwtsd.ac.uk::d8a747dc-abfb-4ab1-8ee9-5420963c2867" providerId="AD" clId="Web-{3A9C72A9-18EC-D19F-0EA9-E7B5697D8A83}" dt="2026-08-07T20:03:03.619" v="5"/>
        <pc:sldMkLst>
          <pc:docMk/>
          <pc:sldMk cId="3968950446" sldId="261"/>
        </pc:sldMkLst>
        <pc:spChg chg="mod">
          <ac:chgData name="Nerio Lopez (2517195)" userId="S::2517195@student.uwtsd.ac.uk::d8a747dc-abfb-4ab1-8ee9-5420963c2867" providerId="AD" clId="Web-{3A9C72A9-18EC-D19F-0EA9-E7B5697D8A83}" dt="2026-08-07T20:03:03.619" v="5"/>
          <ac:spMkLst>
            <pc:docMk/>
            <pc:sldMk cId="3968950446" sldId="261"/>
            <ac:spMk id="2" creationId="{603D1039-2528-E5E1-3C9E-DB831A5BC16D}"/>
          </ac:spMkLst>
        </pc:spChg>
      </pc:sldChg>
      <pc:sldChg chg="addSp delSp modSp">
        <pc:chgData name="Nerio Lopez (2517195)" userId="S::2517195@student.uwtsd.ac.uk::d8a747dc-abfb-4ab1-8ee9-5420963c2867" providerId="AD" clId="Web-{3A9C72A9-18EC-D19F-0EA9-E7B5697D8A83}" dt="2026-08-07T20:25:17.062" v="60"/>
        <pc:sldMkLst>
          <pc:docMk/>
          <pc:sldMk cId="1853744880" sldId="263"/>
        </pc:sldMkLst>
        <pc:spChg chg="mod">
          <ac:chgData name="Nerio Lopez (2517195)" userId="S::2517195@student.uwtsd.ac.uk::d8a747dc-abfb-4ab1-8ee9-5420963c2867" providerId="AD" clId="Web-{3A9C72A9-18EC-D19F-0EA9-E7B5697D8A83}" dt="2026-08-07T20:01:27.302" v="3"/>
          <ac:spMkLst>
            <pc:docMk/>
            <pc:sldMk cId="1853744880" sldId="263"/>
            <ac:spMk id="2" creationId="{43166685-8B06-481B-5E21-F52C8DB2208B}"/>
          </ac:spMkLst>
        </pc:spChg>
        <pc:spChg chg="add mod">
          <ac:chgData name="Nerio Lopez (2517195)" userId="S::2517195@student.uwtsd.ac.uk::d8a747dc-abfb-4ab1-8ee9-5420963c2867" providerId="AD" clId="Web-{3A9C72A9-18EC-D19F-0EA9-E7B5697D8A83}" dt="2026-08-07T20:24:05.043" v="53" actId="1076"/>
          <ac:spMkLst>
            <pc:docMk/>
            <pc:sldMk cId="1853744880" sldId="263"/>
            <ac:spMk id="5" creationId="{002C449D-889C-A85A-271A-070B62A88338}"/>
          </ac:spMkLst>
        </pc:spChg>
        <pc:spChg chg="add mod">
          <ac:chgData name="Nerio Lopez (2517195)" userId="S::2517195@student.uwtsd.ac.uk::d8a747dc-abfb-4ab1-8ee9-5420963c2867" providerId="AD" clId="Web-{3A9C72A9-18EC-D19F-0EA9-E7B5697D8A83}" dt="2026-08-07T20:24:51.029" v="59" actId="1076"/>
          <ac:spMkLst>
            <pc:docMk/>
            <pc:sldMk cId="1853744880" sldId="263"/>
            <ac:spMk id="6" creationId="{6C5BCAAA-3DA8-7D59-A6EC-6C60037DB84B}"/>
          </ac:spMkLst>
        </pc:spChg>
      </pc:sldChg>
      <pc:sldChg chg="modSp">
        <pc:chgData name="Nerio Lopez (2517195)" userId="S::2517195@student.uwtsd.ac.uk::d8a747dc-abfb-4ab1-8ee9-5420963c2867" providerId="AD" clId="Web-{3A9C72A9-18EC-D19F-0EA9-E7B5697D8A83}" dt="2026-08-07T20:00:58.926" v="2"/>
        <pc:sldMkLst>
          <pc:docMk/>
          <pc:sldMk cId="4281242698" sldId="264"/>
        </pc:sldMkLst>
        <pc:spChg chg="mod">
          <ac:chgData name="Nerio Lopez (2517195)" userId="S::2517195@student.uwtsd.ac.uk::d8a747dc-abfb-4ab1-8ee9-5420963c2867" providerId="AD" clId="Web-{3A9C72A9-18EC-D19F-0EA9-E7B5697D8A83}" dt="2026-08-07T20:00:58.926" v="2"/>
          <ac:spMkLst>
            <pc:docMk/>
            <pc:sldMk cId="4281242698" sldId="264"/>
            <ac:spMk id="2" creationId="{830D6D54-5782-3E5A-FAE3-1AC907902952}"/>
          </ac:spMkLst>
        </pc:spChg>
      </pc:sldChg>
      <pc:sldChg chg="modSp">
        <pc:chgData name="Nerio Lopez (2517195)" userId="S::2517195@student.uwtsd.ac.uk::d8a747dc-abfb-4ab1-8ee9-5420963c2867" providerId="AD" clId="Web-{3A9C72A9-18EC-D19F-0EA9-E7B5697D8A83}" dt="2026-08-07T20:00:06.018" v="0"/>
        <pc:sldMkLst>
          <pc:docMk/>
          <pc:sldMk cId="217173861" sldId="265"/>
        </pc:sldMkLst>
        <pc:spChg chg="mod">
          <ac:chgData name="Nerio Lopez (2517195)" userId="S::2517195@student.uwtsd.ac.uk::d8a747dc-abfb-4ab1-8ee9-5420963c2867" providerId="AD" clId="Web-{3A9C72A9-18EC-D19F-0EA9-E7B5697D8A83}" dt="2026-08-07T20:00:06.018" v="0"/>
          <ac:spMkLst>
            <pc:docMk/>
            <pc:sldMk cId="217173861" sldId="265"/>
            <ac:spMk id="2" creationId="{C41FE718-EF88-3230-DD79-A890679F10A7}"/>
          </ac:spMkLst>
        </pc:spChg>
      </pc:sldChg>
      <pc:sldChg chg="modSp">
        <pc:chgData name="Nerio Lopez (2517195)" userId="S::2517195@student.uwtsd.ac.uk::d8a747dc-abfb-4ab1-8ee9-5420963c2867" providerId="AD" clId="Web-{3A9C72A9-18EC-D19F-0EA9-E7B5697D8A83}" dt="2026-08-07T20:00:18.081" v="1"/>
        <pc:sldMkLst>
          <pc:docMk/>
          <pc:sldMk cId="1936594394" sldId="266"/>
        </pc:sldMkLst>
        <pc:spChg chg="mod">
          <ac:chgData name="Nerio Lopez (2517195)" userId="S::2517195@student.uwtsd.ac.uk::d8a747dc-abfb-4ab1-8ee9-5420963c2867" providerId="AD" clId="Web-{3A9C72A9-18EC-D19F-0EA9-E7B5697D8A83}" dt="2026-08-07T20:00:18.081" v="1"/>
          <ac:spMkLst>
            <pc:docMk/>
            <pc:sldMk cId="1936594394" sldId="266"/>
            <ac:spMk id="2" creationId="{28639C74-CA88-901E-06D5-F7E546672B3A}"/>
          </ac:spMkLst>
        </pc:spChg>
      </pc:sldChg>
      <pc:sldChg chg="modSp">
        <pc:chgData name="Nerio Lopez (2517195)" userId="S::2517195@student.uwtsd.ac.uk::d8a747dc-abfb-4ab1-8ee9-5420963c2867" providerId="AD" clId="Web-{3A9C72A9-18EC-D19F-0EA9-E7B5697D8A83}" dt="2026-08-07T20:04:25.684" v="13" actId="14100"/>
        <pc:sldMkLst>
          <pc:docMk/>
          <pc:sldMk cId="2675801683" sldId="267"/>
        </pc:sldMkLst>
        <pc:spChg chg="mod">
          <ac:chgData name="Nerio Lopez (2517195)" userId="S::2517195@student.uwtsd.ac.uk::d8a747dc-abfb-4ab1-8ee9-5420963c2867" providerId="AD" clId="Web-{3A9C72A9-18EC-D19F-0EA9-E7B5697D8A83}" dt="2026-08-07T20:04:25.684" v="13" actId="14100"/>
          <ac:spMkLst>
            <pc:docMk/>
            <pc:sldMk cId="2675801683" sldId="267"/>
            <ac:spMk id="2" creationId="{4B2F8E5D-DAA8-E2FA-CED7-0F65D56E094E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1AB8E70C-A965-425A-BD40-D5797478B6A5}" type="doc">
      <dgm:prSet loTypeId="urn:microsoft.com/office/officeart/2005/8/layout/hierarchy3" loCatId="hierarchy" qsTypeId="urn:microsoft.com/office/officeart/2005/8/quickstyle/simple4" qsCatId="simple" csTypeId="urn:microsoft.com/office/officeart/2005/8/colors/accent3_2" csCatId="accent3" phldr="1"/>
      <dgm:spPr/>
      <dgm:t>
        <a:bodyPr/>
        <a:lstStyle/>
        <a:p>
          <a:endParaRPr lang="en-US"/>
        </a:p>
      </dgm:t>
    </dgm:pt>
    <dgm:pt modelId="{2FE9AEBB-D5C1-4235-A7AF-3D024F99A39A}">
      <dgm:prSet/>
      <dgm:spPr/>
      <dgm:t>
        <a:bodyPr/>
        <a:lstStyle/>
        <a:p>
          <a:pPr>
            <a:defRPr cap="all"/>
          </a:pPr>
          <a:r>
            <a:rPr lang="en-GB" baseline="0"/>
            <a:t>Business plan</a:t>
          </a:r>
          <a:endParaRPr lang="en-US"/>
        </a:p>
      </dgm:t>
    </dgm:pt>
    <dgm:pt modelId="{CEAFEA1D-9227-4F39-B26A-95ECC75B4B07}" type="parTrans" cxnId="{41CE8DDF-80D3-4933-95C2-BCD95883142D}">
      <dgm:prSet/>
      <dgm:spPr/>
      <dgm:t>
        <a:bodyPr/>
        <a:lstStyle/>
        <a:p>
          <a:endParaRPr lang="en-US"/>
        </a:p>
      </dgm:t>
    </dgm:pt>
    <dgm:pt modelId="{BA42EF87-A076-4D94-A049-18582F3630B7}" type="sibTrans" cxnId="{41CE8DDF-80D3-4933-95C2-BCD95883142D}">
      <dgm:prSet/>
      <dgm:spPr/>
      <dgm:t>
        <a:bodyPr/>
        <a:lstStyle/>
        <a:p>
          <a:endParaRPr lang="en-US"/>
        </a:p>
      </dgm:t>
    </dgm:pt>
    <dgm:pt modelId="{BC955E43-EA75-4834-A1ED-361434D9C74F}">
      <dgm:prSet/>
      <dgm:spPr/>
      <dgm:t>
        <a:bodyPr/>
        <a:lstStyle/>
        <a:p>
          <a:pPr>
            <a:defRPr cap="all"/>
          </a:pPr>
          <a:r>
            <a:rPr lang="en-GB" baseline="0"/>
            <a:t>Presented by Nerio Lopez</a:t>
          </a:r>
          <a:endParaRPr lang="en-US"/>
        </a:p>
      </dgm:t>
    </dgm:pt>
    <dgm:pt modelId="{A403992C-2E69-4DD5-8798-E8FDA269DD4F}" type="parTrans" cxnId="{FA77BC37-D754-4DE4-A045-6DCD3B3FED91}">
      <dgm:prSet/>
      <dgm:spPr/>
      <dgm:t>
        <a:bodyPr/>
        <a:lstStyle/>
        <a:p>
          <a:endParaRPr lang="en-US"/>
        </a:p>
      </dgm:t>
    </dgm:pt>
    <dgm:pt modelId="{F1C055A9-AAEF-48E1-9C8B-8851B3B30AE5}" type="sibTrans" cxnId="{FA77BC37-D754-4DE4-A045-6DCD3B3FED91}">
      <dgm:prSet/>
      <dgm:spPr/>
      <dgm:t>
        <a:bodyPr/>
        <a:lstStyle/>
        <a:p>
          <a:endParaRPr lang="en-US"/>
        </a:p>
      </dgm:t>
    </dgm:pt>
    <dgm:pt modelId="{3EB1D4B4-1E8B-46B4-B7D9-54F21D8F3978}" type="pres">
      <dgm:prSet presAssocID="{1AB8E70C-A965-425A-BD40-D5797478B6A5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64B4075E-B371-4378-94C5-E2F559C4D3B1}" type="pres">
      <dgm:prSet presAssocID="{2FE9AEBB-D5C1-4235-A7AF-3D024F99A39A}" presName="root" presStyleCnt="0"/>
      <dgm:spPr/>
    </dgm:pt>
    <dgm:pt modelId="{D89F7E66-01CA-441D-ADFE-4DD044A46A2D}" type="pres">
      <dgm:prSet presAssocID="{2FE9AEBB-D5C1-4235-A7AF-3D024F99A39A}" presName="rootComposite" presStyleCnt="0"/>
      <dgm:spPr/>
    </dgm:pt>
    <dgm:pt modelId="{1402AB01-CB3E-4AA1-84E5-4CF73D8AD606}" type="pres">
      <dgm:prSet presAssocID="{2FE9AEBB-D5C1-4235-A7AF-3D024F99A39A}" presName="rootText" presStyleLbl="node1" presStyleIdx="0" presStyleCnt="2"/>
      <dgm:spPr/>
    </dgm:pt>
    <dgm:pt modelId="{971BF764-DB13-47D9-B964-F75CA9D31DCC}" type="pres">
      <dgm:prSet presAssocID="{2FE9AEBB-D5C1-4235-A7AF-3D024F99A39A}" presName="rootConnector" presStyleLbl="node1" presStyleIdx="0" presStyleCnt="2"/>
      <dgm:spPr/>
    </dgm:pt>
    <dgm:pt modelId="{73A52C85-9B2C-40A3-8F0E-2390298A45B9}" type="pres">
      <dgm:prSet presAssocID="{2FE9AEBB-D5C1-4235-A7AF-3D024F99A39A}" presName="childShape" presStyleCnt="0"/>
      <dgm:spPr/>
    </dgm:pt>
    <dgm:pt modelId="{BFF33CD5-C79C-4497-8C3B-31CBFFB7F03B}" type="pres">
      <dgm:prSet presAssocID="{BC955E43-EA75-4834-A1ED-361434D9C74F}" presName="root" presStyleCnt="0"/>
      <dgm:spPr/>
    </dgm:pt>
    <dgm:pt modelId="{AA04AF9C-F033-42FE-B6CE-A4C969EB8EE8}" type="pres">
      <dgm:prSet presAssocID="{BC955E43-EA75-4834-A1ED-361434D9C74F}" presName="rootComposite" presStyleCnt="0"/>
      <dgm:spPr/>
    </dgm:pt>
    <dgm:pt modelId="{804E7B18-7F44-4E61-BA78-5A75E1DCAADB}" type="pres">
      <dgm:prSet presAssocID="{BC955E43-EA75-4834-A1ED-361434D9C74F}" presName="rootText" presStyleLbl="node1" presStyleIdx="1" presStyleCnt="2"/>
      <dgm:spPr/>
    </dgm:pt>
    <dgm:pt modelId="{13E2F36C-537A-4FF1-A675-AC2956A38E3F}" type="pres">
      <dgm:prSet presAssocID="{BC955E43-EA75-4834-A1ED-361434D9C74F}" presName="rootConnector" presStyleLbl="node1" presStyleIdx="1" presStyleCnt="2"/>
      <dgm:spPr/>
    </dgm:pt>
    <dgm:pt modelId="{508872E9-CF4E-44FF-BC10-53ABBB0CCD18}" type="pres">
      <dgm:prSet presAssocID="{BC955E43-EA75-4834-A1ED-361434D9C74F}" presName="childShape" presStyleCnt="0"/>
      <dgm:spPr/>
    </dgm:pt>
  </dgm:ptLst>
  <dgm:cxnLst>
    <dgm:cxn modelId="{773DF30C-B716-4F3E-9583-B4338E13AD16}" type="presOf" srcId="{BC955E43-EA75-4834-A1ED-361434D9C74F}" destId="{804E7B18-7F44-4E61-BA78-5A75E1DCAADB}" srcOrd="0" destOrd="0" presId="urn:microsoft.com/office/officeart/2005/8/layout/hierarchy3"/>
    <dgm:cxn modelId="{FA77BC37-D754-4DE4-A045-6DCD3B3FED91}" srcId="{1AB8E70C-A965-425A-BD40-D5797478B6A5}" destId="{BC955E43-EA75-4834-A1ED-361434D9C74F}" srcOrd="1" destOrd="0" parTransId="{A403992C-2E69-4DD5-8798-E8FDA269DD4F}" sibTransId="{F1C055A9-AAEF-48E1-9C8B-8851B3B30AE5}"/>
    <dgm:cxn modelId="{F21B60A2-A98F-4673-818A-AD43BA241C7B}" type="presOf" srcId="{2FE9AEBB-D5C1-4235-A7AF-3D024F99A39A}" destId="{1402AB01-CB3E-4AA1-84E5-4CF73D8AD606}" srcOrd="0" destOrd="0" presId="urn:microsoft.com/office/officeart/2005/8/layout/hierarchy3"/>
    <dgm:cxn modelId="{9C1104A9-0DBB-4C34-9234-540D96F43698}" type="presOf" srcId="{BC955E43-EA75-4834-A1ED-361434D9C74F}" destId="{13E2F36C-537A-4FF1-A675-AC2956A38E3F}" srcOrd="1" destOrd="0" presId="urn:microsoft.com/office/officeart/2005/8/layout/hierarchy3"/>
    <dgm:cxn modelId="{DF0B92BD-63D1-4157-B151-588028AEDADA}" type="presOf" srcId="{1AB8E70C-A965-425A-BD40-D5797478B6A5}" destId="{3EB1D4B4-1E8B-46B4-B7D9-54F21D8F3978}" srcOrd="0" destOrd="0" presId="urn:microsoft.com/office/officeart/2005/8/layout/hierarchy3"/>
    <dgm:cxn modelId="{C39F62D6-86FD-412B-B5F9-04B218700F56}" type="presOf" srcId="{2FE9AEBB-D5C1-4235-A7AF-3D024F99A39A}" destId="{971BF764-DB13-47D9-B964-F75CA9D31DCC}" srcOrd="1" destOrd="0" presId="urn:microsoft.com/office/officeart/2005/8/layout/hierarchy3"/>
    <dgm:cxn modelId="{41CE8DDF-80D3-4933-95C2-BCD95883142D}" srcId="{1AB8E70C-A965-425A-BD40-D5797478B6A5}" destId="{2FE9AEBB-D5C1-4235-A7AF-3D024F99A39A}" srcOrd="0" destOrd="0" parTransId="{CEAFEA1D-9227-4F39-B26A-95ECC75B4B07}" sibTransId="{BA42EF87-A076-4D94-A049-18582F3630B7}"/>
    <dgm:cxn modelId="{E5448E80-5540-48B7-83E8-E0FB04015BB4}" type="presParOf" srcId="{3EB1D4B4-1E8B-46B4-B7D9-54F21D8F3978}" destId="{64B4075E-B371-4378-94C5-E2F559C4D3B1}" srcOrd="0" destOrd="0" presId="urn:microsoft.com/office/officeart/2005/8/layout/hierarchy3"/>
    <dgm:cxn modelId="{4964E6E3-E7F5-4D90-BB58-720CC617E690}" type="presParOf" srcId="{64B4075E-B371-4378-94C5-E2F559C4D3B1}" destId="{D89F7E66-01CA-441D-ADFE-4DD044A46A2D}" srcOrd="0" destOrd="0" presId="urn:microsoft.com/office/officeart/2005/8/layout/hierarchy3"/>
    <dgm:cxn modelId="{1BBF29CC-C542-498A-8CB4-517907B8787C}" type="presParOf" srcId="{D89F7E66-01CA-441D-ADFE-4DD044A46A2D}" destId="{1402AB01-CB3E-4AA1-84E5-4CF73D8AD606}" srcOrd="0" destOrd="0" presId="urn:microsoft.com/office/officeart/2005/8/layout/hierarchy3"/>
    <dgm:cxn modelId="{AA471812-F5F1-4390-B693-24813A909A29}" type="presParOf" srcId="{D89F7E66-01CA-441D-ADFE-4DD044A46A2D}" destId="{971BF764-DB13-47D9-B964-F75CA9D31DCC}" srcOrd="1" destOrd="0" presId="urn:microsoft.com/office/officeart/2005/8/layout/hierarchy3"/>
    <dgm:cxn modelId="{5C76C187-BD36-40EB-A5AC-807E260A5B51}" type="presParOf" srcId="{64B4075E-B371-4378-94C5-E2F559C4D3B1}" destId="{73A52C85-9B2C-40A3-8F0E-2390298A45B9}" srcOrd="1" destOrd="0" presId="urn:microsoft.com/office/officeart/2005/8/layout/hierarchy3"/>
    <dgm:cxn modelId="{8425AB00-12AF-4704-AAAE-CAE399C12CCA}" type="presParOf" srcId="{3EB1D4B4-1E8B-46B4-B7D9-54F21D8F3978}" destId="{BFF33CD5-C79C-4497-8C3B-31CBFFB7F03B}" srcOrd="1" destOrd="0" presId="urn:microsoft.com/office/officeart/2005/8/layout/hierarchy3"/>
    <dgm:cxn modelId="{99FF4164-8A0F-4914-9C54-0B68F7F4515C}" type="presParOf" srcId="{BFF33CD5-C79C-4497-8C3B-31CBFFB7F03B}" destId="{AA04AF9C-F033-42FE-B6CE-A4C969EB8EE8}" srcOrd="0" destOrd="0" presId="urn:microsoft.com/office/officeart/2005/8/layout/hierarchy3"/>
    <dgm:cxn modelId="{795E9E8A-6795-446B-8516-8B70157090EA}" type="presParOf" srcId="{AA04AF9C-F033-42FE-B6CE-A4C969EB8EE8}" destId="{804E7B18-7F44-4E61-BA78-5A75E1DCAADB}" srcOrd="0" destOrd="0" presId="urn:microsoft.com/office/officeart/2005/8/layout/hierarchy3"/>
    <dgm:cxn modelId="{6D0C8670-E059-4A59-A224-60E298B1DE01}" type="presParOf" srcId="{AA04AF9C-F033-42FE-B6CE-A4C969EB8EE8}" destId="{13E2F36C-537A-4FF1-A675-AC2956A38E3F}" srcOrd="1" destOrd="0" presId="urn:microsoft.com/office/officeart/2005/8/layout/hierarchy3"/>
    <dgm:cxn modelId="{6EFBCB56-33B6-4705-B670-2EE2991F53CC}" type="presParOf" srcId="{BFF33CD5-C79C-4497-8C3B-31CBFFB7F03B}" destId="{508872E9-CF4E-44FF-BC10-53ABBB0CCD18}" srcOrd="1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402AB01-CB3E-4AA1-84E5-4CF73D8AD606}">
      <dsp:nvSpPr>
        <dsp:cNvPr id="0" name=""/>
        <dsp:cNvSpPr/>
      </dsp:nvSpPr>
      <dsp:spPr>
        <a:xfrm>
          <a:off x="3122547" y="453"/>
          <a:ext cx="2643300" cy="132165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1435" tIns="34290" rIns="51435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700" kern="1200" baseline="0"/>
            <a:t>Business plan</a:t>
          </a:r>
          <a:endParaRPr lang="en-US" sz="2700" kern="1200"/>
        </a:p>
      </dsp:txBody>
      <dsp:txXfrm>
        <a:off x="3161257" y="39163"/>
        <a:ext cx="2565880" cy="1244230"/>
      </dsp:txXfrm>
    </dsp:sp>
    <dsp:sp modelId="{804E7B18-7F44-4E61-BA78-5A75E1DCAADB}">
      <dsp:nvSpPr>
        <dsp:cNvPr id="0" name=""/>
        <dsp:cNvSpPr/>
      </dsp:nvSpPr>
      <dsp:spPr>
        <a:xfrm>
          <a:off x="6426673" y="453"/>
          <a:ext cx="2643300" cy="1321650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51435" tIns="34290" rIns="51435" bIns="34290" numCol="1" spcCol="1270" anchor="ctr" anchorCtr="0">
          <a:noAutofit/>
        </a:bodyPr>
        <a:lstStyle/>
        <a:p>
          <a:pPr marL="0" lvl="0" indent="0" algn="ct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GB" sz="2700" kern="1200" baseline="0"/>
            <a:t>Presented by Nerio Lopez</a:t>
          </a:r>
          <a:endParaRPr lang="en-US" sz="2700" kern="1200"/>
        </a:p>
      </dsp:txBody>
      <dsp:txXfrm>
        <a:off x="6465383" y="39163"/>
        <a:ext cx="2565880" cy="124423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sv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Master" Target="../slideMasters/slideMaster1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svg"/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g"/><Relationship Id="rId1" Type="http://schemas.openxmlformats.org/officeDocument/2006/relationships/slideMaster" Target="../slideMasters/slideMaster1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4939257"/>
            <a:ext cx="5898630" cy="480373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6" name="Picture Placeholder 10">
            <a:extLst>
              <a:ext uri="{FF2B5EF4-FFF2-40B4-BE49-F238E27FC236}">
                <a16:creationId xmlns:a16="http://schemas.microsoft.com/office/drawing/2014/main" id="{C58F7861-05FC-CC70-0C94-F3BAE39E54EB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-1"/>
            <a:ext cx="12192000" cy="478403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EC7B0B-C375-9D64-1424-3B07B71AF1FE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6205927" y="4939715"/>
            <a:ext cx="4420031" cy="479458"/>
          </a:xfrm>
        </p:spPr>
        <p:txBody>
          <a:bodyPr anchor="t"/>
          <a:lstStyle>
            <a:lvl1pPr>
              <a:defRPr sz="1400"/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A9117021-C08A-0E4F-5F64-FC1A870E4815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762792" y="4939257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 dirty="0"/>
          </a:p>
        </p:txBody>
      </p:sp>
      <p:pic>
        <p:nvPicPr>
          <p:cNvPr id="12" name="Graphic 11">
            <a:extLst>
              <a:ext uri="{FF2B5EF4-FFF2-40B4-BE49-F238E27FC236}">
                <a16:creationId xmlns:a16="http://schemas.microsoft.com/office/drawing/2014/main" id="{9001D668-DD9C-F5B4-B191-51BDD0B30825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1103035" y="5873424"/>
            <a:ext cx="1005840" cy="100584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009A08CF-24F0-EC7D-277D-CB831E7E79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9847" y="5718869"/>
            <a:ext cx="5916168" cy="1143000"/>
          </a:xfrm>
        </p:spPr>
        <p:txBody>
          <a:bodyPr anchor="b">
            <a:normAutofit/>
          </a:bodyPr>
          <a:lstStyle>
            <a:lvl1pPr>
              <a:lnSpc>
                <a:spcPct val="60000"/>
              </a:lnSpc>
              <a:defRPr sz="5200"/>
            </a:lvl1pPr>
          </a:lstStyle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45932367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B406F310-2B8D-3C32-560C-686817E6B4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6249" y="1012175"/>
            <a:ext cx="11113008" cy="84979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64FD1A6D-2D8E-1FD1-C1AC-CB5E9D5A15C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42375" y="110364"/>
            <a:ext cx="5276852" cy="365125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FADE430-EE65-B675-F031-7651DE9D69A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7305BC9-1670-00D4-5A66-F52444DA9C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23959" y="104649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9496" y="2115542"/>
            <a:ext cx="11013670" cy="4451514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9081737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0" y="5457214"/>
            <a:ext cx="4206240" cy="1380744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6096000" y="0"/>
            <a:ext cx="609600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E9134185-2980-312E-60AF-F360D16FB9E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288" y="81290"/>
            <a:ext cx="4654296" cy="3739896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66841644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" y="6174463"/>
            <a:ext cx="5891134" cy="654839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  <p:pic>
        <p:nvPicPr>
          <p:cNvPr id="7" name="Graphic 6">
            <a:extLst>
              <a:ext uri="{FF2B5EF4-FFF2-40B4-BE49-F238E27FC236}">
                <a16:creationId xmlns:a16="http://schemas.microsoft.com/office/drawing/2014/main" id="{D29E0058-93A2-5291-6ACA-A0430862664F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103035" y="5873424"/>
            <a:ext cx="1005840" cy="1005840"/>
          </a:xfrm>
          <a:prstGeom prst="rect">
            <a:avLst/>
          </a:prstGeom>
        </p:spPr>
      </p:pic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A3F14EE-EFB3-D2DC-CEAA-621D6662715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33E0DC-DE5C-286F-36BD-6985F4A6C3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1207AF81-9CDB-689F-CE00-62257104ECA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6" name="Title 5">
            <a:extLst>
              <a:ext uri="{FF2B5EF4-FFF2-40B4-BE49-F238E27FC236}">
                <a16:creationId xmlns:a16="http://schemas.microsoft.com/office/drawing/2014/main" id="{570B1373-40A5-190F-BE9F-8FC310F7B0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288" y="2159632"/>
            <a:ext cx="9683496" cy="3776472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66671327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Graphic 6">
            <a:extLst>
              <a:ext uri="{FF2B5EF4-FFF2-40B4-BE49-F238E27FC236}">
                <a16:creationId xmlns:a16="http://schemas.microsoft.com/office/drawing/2014/main" id="{54E7A70C-B49B-5779-BA11-88AE4939E04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377355" y="83125"/>
            <a:ext cx="731520" cy="731520"/>
          </a:xfrm>
          <a:prstGeom prst="rect">
            <a:avLst/>
          </a:prstGeom>
        </p:spPr>
      </p:pic>
      <p:sp>
        <p:nvSpPr>
          <p:cNvPr id="3" name="Title 2">
            <a:extLst>
              <a:ext uri="{FF2B5EF4-FFF2-40B4-BE49-F238E27FC236}">
                <a16:creationId xmlns:a16="http://schemas.microsoft.com/office/drawing/2014/main" id="{68197F50-0DC4-261A-813C-264E7361D7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288" y="2184032"/>
            <a:ext cx="8074152" cy="4718304"/>
          </a:xfrm>
        </p:spPr>
        <p:txBody>
          <a:bodyPr anchor="b"/>
          <a:lstStyle/>
          <a:p>
            <a:r>
              <a:rPr lang="en-US" dirty="0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046149061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extLst>
    <p:ext uri="{DCECCB84-F9BA-43D5-87BE-67443E8EF086}">
      <p15:sldGuideLst xmlns:p15="http://schemas.microsoft.com/office/powerpoint/2012/main">
        <p15:guide id="5" orient="horz" pos="2160">
          <p15:clr>
            <a:srgbClr val="FBAE40"/>
          </p15:clr>
        </p15:guide>
        <p15:guide id="6" pos="3840">
          <p15:clr>
            <a:srgbClr val="FBAE40"/>
          </p15:clr>
        </p15:guide>
      </p15:sldGuideLst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288" y="82296"/>
            <a:ext cx="8139659" cy="1554480"/>
          </a:xfrm>
        </p:spPr>
        <p:txBody>
          <a:bodyPr anchor="t">
            <a:normAutofit/>
          </a:bodyPr>
          <a:lstStyle>
            <a:lvl1pPr>
              <a:defRPr sz="5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-1" y="1896472"/>
            <a:ext cx="8139660" cy="3557904"/>
          </a:xfrm>
        </p:spPr>
        <p:txBody>
          <a:bodyPr>
            <a:normAutofit/>
          </a:bodyPr>
          <a:lstStyle>
            <a:lvl1pPr marL="342900" indent="-342900">
              <a:buFont typeface="+mj-lt"/>
              <a:buAutoNum type="arabicPeriod"/>
              <a:defRPr sz="1400"/>
            </a:lvl1pPr>
            <a:lvl2pPr marL="571500" indent="-342900">
              <a:buFont typeface="+mj-lt"/>
              <a:buAutoNum type="arabicPeriod"/>
              <a:defRPr sz="1400"/>
            </a:lvl2pPr>
            <a:lvl3pPr marL="800100" indent="-342900">
              <a:buFont typeface="+mj-lt"/>
              <a:buAutoNum type="arabicPeriod"/>
              <a:defRPr sz="1400"/>
            </a:lvl3pPr>
            <a:lvl4pPr marL="1028700" indent="-342900">
              <a:buFont typeface="+mj-lt"/>
              <a:buAutoNum type="arabicPeriod"/>
              <a:defRPr sz="1400"/>
            </a:lvl4pPr>
            <a:lvl5pPr marL="1257300" indent="-342900">
              <a:buFont typeface="+mj-lt"/>
              <a:buAutoNum type="arabicPeriod"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Oval 7">
            <a:extLst>
              <a:ext uri="{FF2B5EF4-FFF2-40B4-BE49-F238E27FC236}">
                <a16:creationId xmlns:a16="http://schemas.microsoft.com/office/drawing/2014/main" id="{175C8E38-E957-9E3C-9A05-717C0F009AB9}"/>
              </a:ext>
            </a:extLst>
          </p:cNvPr>
          <p:cNvSpPr/>
          <p:nvPr/>
        </p:nvSpPr>
        <p:spPr>
          <a:xfrm>
            <a:off x="8552512" y="3218512"/>
            <a:ext cx="3557904" cy="3557904"/>
          </a:xfrm>
          <a:prstGeom prst="ellipse">
            <a:avLst/>
          </a:prstGeom>
          <a:noFill/>
          <a:ln w="15875"/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01E193C2-09EC-BB41-5A34-007D34EB8B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2793" y="100701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58075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66396" y="621792"/>
            <a:ext cx="5386715" cy="1816898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9AC20259-235D-F9C3-3788-C1457976F5AC}"/>
              </a:ext>
            </a:extLst>
          </p:cNvPr>
          <p:cNvSpPr>
            <a:spLocks noGrp="1" noChangeAspect="1"/>
          </p:cNvSpPr>
          <p:nvPr>
            <p:ph type="pic" sz="quarter" idx="14" hasCustomPrompt="1"/>
          </p:nvPr>
        </p:nvSpPr>
        <p:spPr>
          <a:xfrm>
            <a:off x="0" y="0"/>
            <a:ext cx="5906642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B12CFE6-D05E-5478-B3A4-81DC4DCD74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190488" y="110364"/>
            <a:ext cx="5349239" cy="365125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26B86D3-24E1-029E-BA22-9F17F9517D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2793" y="110364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90488" y="2740228"/>
            <a:ext cx="5906642" cy="4096512"/>
          </a:xfrm>
        </p:spPr>
        <p:txBody>
          <a:bodyPr anchor="b">
            <a:normAutofit/>
          </a:bodyPr>
          <a:lstStyle>
            <a:lvl1pPr marL="342900" indent="-342900">
              <a:buFont typeface="+mj-lt"/>
              <a:buAutoNum type="arabicPeriod"/>
              <a:defRPr sz="1400"/>
            </a:lvl1pPr>
            <a:lvl2pPr marL="571500" indent="-342900">
              <a:buFont typeface="+mj-lt"/>
              <a:buAutoNum type="arabicPeriod"/>
              <a:defRPr sz="1400"/>
            </a:lvl2pPr>
            <a:lvl3pPr marL="800100" indent="-342900">
              <a:buFont typeface="+mj-lt"/>
              <a:buAutoNum type="arabicPeriod"/>
              <a:defRPr sz="1400"/>
            </a:lvl3pPr>
            <a:lvl4pPr marL="1028700" indent="-342900">
              <a:buFont typeface="+mj-lt"/>
              <a:buAutoNum type="arabicPeriod"/>
              <a:defRPr sz="1400"/>
            </a:lvl4pPr>
            <a:lvl5pPr marL="1257300" indent="-342900">
              <a:buFont typeface="+mj-lt"/>
              <a:buAutoNum type="arabicPeriod"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03647557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1">
            <a:extLst>
              <a:ext uri="{FF2B5EF4-FFF2-40B4-BE49-F238E27FC236}">
                <a16:creationId xmlns:a16="http://schemas.microsoft.com/office/drawing/2014/main" id="{C0178B15-836F-D50E-D616-40C9373248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645" y="987552"/>
            <a:ext cx="5366480" cy="4044508"/>
          </a:xfrm>
        </p:spPr>
        <p:txBody>
          <a:bodyPr>
            <a:normAutofit/>
          </a:bodyPr>
          <a:lstStyle>
            <a:lvl1pPr>
              <a:defRPr sz="5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Footer Placeholder 4">
            <a:extLst>
              <a:ext uri="{FF2B5EF4-FFF2-40B4-BE49-F238E27FC236}">
                <a16:creationId xmlns:a16="http://schemas.microsoft.com/office/drawing/2014/main" id="{83A196D4-110B-6911-7AF5-9149D3FFF8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2150" y="100701"/>
            <a:ext cx="5366480" cy="365125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A8D9253F-93F3-9EB9-BFA6-49C9461DE0DB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90488" y="100701"/>
            <a:ext cx="294044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B94C6C96-D651-5D6B-830B-07E5A35424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05731" y="100701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190488" y="969264"/>
            <a:ext cx="5336753" cy="4818062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87310292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9496" y="988979"/>
            <a:ext cx="3462878" cy="2942419"/>
          </a:xfrm>
        </p:spPr>
        <p:txBody>
          <a:bodyPr>
            <a:normAutofit/>
          </a:bodyPr>
          <a:lstStyle>
            <a:lvl1pPr>
              <a:defRPr sz="5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7A9910B-18FC-4A92-025A-A88AC7CD6B1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2150" y="100701"/>
            <a:ext cx="3470224" cy="365125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0752728-D41A-655E-871F-F76147E0E99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17167" y="100701"/>
            <a:ext cx="294044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9" name="Slide Number Placeholder 5">
            <a:extLst>
              <a:ext uri="{FF2B5EF4-FFF2-40B4-BE49-F238E27FC236}">
                <a16:creationId xmlns:a16="http://schemas.microsoft.com/office/drawing/2014/main" id="{EE07CC96-728B-298D-B2D6-54C4E9F0E9C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105731" y="100701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317167" y="967689"/>
            <a:ext cx="7217771" cy="523716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6830766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>
            <a:extLst>
              <a:ext uri="{FF2B5EF4-FFF2-40B4-BE49-F238E27FC236}">
                <a16:creationId xmlns:a16="http://schemas.microsoft.com/office/drawing/2014/main" id="{B7D0064E-1F0E-2DDF-C6B5-9CE196C4B5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45804" y="612140"/>
            <a:ext cx="6499655" cy="1519612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1"/>
            <a:ext cx="4804012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 lang="en-US" dirty="0"/>
            </a:lvl1pPr>
          </a:lstStyle>
          <a:p>
            <a:endParaRPr/>
          </a:p>
        </p:txBody>
      </p:sp>
      <p:sp>
        <p:nvSpPr>
          <p:cNvPr id="7" name="Content Placeholder 7">
            <a:extLst>
              <a:ext uri="{FF2B5EF4-FFF2-40B4-BE49-F238E27FC236}">
                <a16:creationId xmlns:a16="http://schemas.microsoft.com/office/drawing/2014/main" id="{D478DAE4-13AB-5772-07E6-B3264F1E3141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04122" y="2457406"/>
            <a:ext cx="6441338" cy="3778977"/>
          </a:xfrm>
        </p:spPr>
        <p:txBody>
          <a:bodyPr anchor="t"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C65BFCB1-FAA8-D03A-3B62-DCB2CF1CA11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104122" y="6452990"/>
            <a:ext cx="1968375" cy="365125"/>
          </a:xfrm>
        </p:spPr>
        <p:txBody>
          <a:bodyPr anchor="b"/>
          <a:lstStyle/>
          <a:p>
            <a:r>
              <a:rPr lang="en-US" dirty="0"/>
              <a:t>
              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A608994-46CD-AAE0-DCC4-A59D26254D8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16252" y="6452989"/>
            <a:ext cx="429207" cy="365125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14829654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3CDF6858-35EF-4C90-B3F5-339B7EF1F6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281793" y="621792"/>
            <a:ext cx="7252710" cy="1138769"/>
          </a:xfrm>
        </p:spPr>
        <p:txBody>
          <a:bodyPr anchor="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0" y="1"/>
            <a:ext cx="402336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6" name="Content Placeholder 7">
            <a:extLst>
              <a:ext uri="{FF2B5EF4-FFF2-40B4-BE49-F238E27FC236}">
                <a16:creationId xmlns:a16="http://schemas.microsoft.com/office/drawing/2014/main" id="{72FCF01F-6AD4-FD29-865E-65BD55CF89D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309088" y="2115404"/>
            <a:ext cx="7225415" cy="4212926"/>
          </a:xfrm>
        </p:spPr>
        <p:txBody>
          <a:bodyPr anchor="t" anchorCtr="0"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0" name="Footer Placeholder 8">
            <a:extLst>
              <a:ext uri="{FF2B5EF4-FFF2-40B4-BE49-F238E27FC236}">
                <a16:creationId xmlns:a16="http://schemas.microsoft.com/office/drawing/2014/main" id="{4F9B8FC8-8820-A655-2A18-E8F8FC2C72D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4281793" y="6492875"/>
            <a:ext cx="1968375" cy="365125"/>
          </a:xfrm>
        </p:spPr>
        <p:txBody>
          <a:bodyPr anchor="b"/>
          <a:lstStyle/>
          <a:p>
            <a:r>
              <a:rPr lang="en-US" dirty="0"/>
              <a:t>
              </a:t>
            </a:r>
          </a:p>
        </p:txBody>
      </p:sp>
      <p:sp>
        <p:nvSpPr>
          <p:cNvPr id="13" name="Date Placeholder 2">
            <a:extLst>
              <a:ext uri="{FF2B5EF4-FFF2-40B4-BE49-F238E27FC236}">
                <a16:creationId xmlns:a16="http://schemas.microsoft.com/office/drawing/2014/main" id="{A8C032E2-BBA3-EA74-8FE1-5AFC46A21AE1}"/>
              </a:ext>
            </a:extLst>
          </p:cNvPr>
          <p:cNvSpPr>
            <a:spLocks noGrp="1"/>
          </p:cNvSpPr>
          <p:nvPr>
            <p:ph type="dt" sz="half" idx="18"/>
          </p:nvPr>
        </p:nvSpPr>
        <p:spPr>
          <a:xfrm>
            <a:off x="9023903" y="6492875"/>
            <a:ext cx="1596200" cy="365125"/>
          </a:xfrm>
        </p:spPr>
        <p:txBody>
          <a:bodyPr anchor="b"/>
          <a:lstStyle/>
          <a:p>
            <a:endParaRPr lang="en-US" dirty="0"/>
          </a:p>
        </p:txBody>
      </p:sp>
      <p:sp>
        <p:nvSpPr>
          <p:cNvPr id="12" name="Slide Number Placeholder 9">
            <a:extLst>
              <a:ext uri="{FF2B5EF4-FFF2-40B4-BE49-F238E27FC236}">
                <a16:creationId xmlns:a16="http://schemas.microsoft.com/office/drawing/2014/main" id="{D28087CA-07B9-D0D2-3AA7-C34B5C9645B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05296" y="6492875"/>
            <a:ext cx="429207" cy="365125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384191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5">
            <a:extLst>
              <a:ext uri="{FF2B5EF4-FFF2-40B4-BE49-F238E27FC236}">
                <a16:creationId xmlns:a16="http://schemas.microsoft.com/office/drawing/2014/main" id="{7A932ED1-5750-0D24-8D58-961B6F20FA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2307" y="621792"/>
            <a:ext cx="7252710" cy="1138769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9" name="Content Placeholder 7">
            <a:extLst>
              <a:ext uri="{FF2B5EF4-FFF2-40B4-BE49-F238E27FC236}">
                <a16:creationId xmlns:a16="http://schemas.microsoft.com/office/drawing/2014/main" id="{01598DB3-17DB-7EDD-0F42-9866A753C2DD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569602" y="2115404"/>
            <a:ext cx="7225415" cy="4212926"/>
          </a:xfrm>
        </p:spPr>
        <p:txBody>
          <a:bodyPr anchor="t" anchorCtr="0"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3" name="Picture Placeholder 10">
            <a:extLst>
              <a:ext uri="{FF2B5EF4-FFF2-40B4-BE49-F238E27FC236}">
                <a16:creationId xmlns:a16="http://schemas.microsoft.com/office/drawing/2014/main" id="{6C5AB1A9-786B-C92B-C6EA-63CE0AACFB1E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8168640" y="1"/>
            <a:ext cx="402336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Footer Placeholder 2">
            <a:extLst>
              <a:ext uri="{FF2B5EF4-FFF2-40B4-BE49-F238E27FC236}">
                <a16:creationId xmlns:a16="http://schemas.microsoft.com/office/drawing/2014/main" id="{C6115057-015C-DC83-074A-D22D9E0B6CD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42307" y="6492875"/>
            <a:ext cx="1968375" cy="365125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8" name="Date Placeholder 1">
            <a:extLst>
              <a:ext uri="{FF2B5EF4-FFF2-40B4-BE49-F238E27FC236}">
                <a16:creationId xmlns:a16="http://schemas.microsoft.com/office/drawing/2014/main" id="{42028964-5597-F5F0-6AEA-C79255C9BCE9}"/>
              </a:ext>
            </a:extLst>
          </p:cNvPr>
          <p:cNvSpPr>
            <a:spLocks noGrp="1"/>
          </p:cNvSpPr>
          <p:nvPr>
            <p:ph type="dt" sz="half" idx="18"/>
          </p:nvPr>
        </p:nvSpPr>
        <p:spPr>
          <a:xfrm>
            <a:off x="5284417" y="6492875"/>
            <a:ext cx="15962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3">
            <a:extLst>
              <a:ext uri="{FF2B5EF4-FFF2-40B4-BE49-F238E27FC236}">
                <a16:creationId xmlns:a16="http://schemas.microsoft.com/office/drawing/2014/main" id="{B6324527-5F82-8213-FFB9-A5E6BEB2314F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7365810" y="6492875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36569895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B15000-16D8-B5F1-E35B-BAE97B4E6E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615" y="621793"/>
            <a:ext cx="5326684" cy="1507454"/>
          </a:xfrm>
        </p:spPr>
        <p:txBody>
          <a:bodyPr anchor="t" anchorCtr="0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7">
            <a:extLst>
              <a:ext uri="{FF2B5EF4-FFF2-40B4-BE49-F238E27FC236}">
                <a16:creationId xmlns:a16="http://schemas.microsoft.com/office/drawing/2014/main" id="{B022A1E6-0A6D-9476-5034-0BDE3EE38B91}"/>
              </a:ext>
            </a:extLst>
          </p:cNvPr>
          <p:cNvSpPr>
            <a:spLocks noGrp="1"/>
          </p:cNvSpPr>
          <p:nvPr>
            <p:ph sz="quarter" idx="19"/>
          </p:nvPr>
        </p:nvSpPr>
        <p:spPr>
          <a:xfrm>
            <a:off x="518616" y="2513110"/>
            <a:ext cx="5326683" cy="3568006"/>
          </a:xfrm>
        </p:spPr>
        <p:txBody>
          <a:bodyPr anchor="t" anchorCtr="0"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Picture Placeholder 7">
            <a:extLst>
              <a:ext uri="{FF2B5EF4-FFF2-40B4-BE49-F238E27FC236}">
                <a16:creationId xmlns:a16="http://schemas.microsoft.com/office/drawing/2014/main" id="{6B8D4096-4B0D-5226-C004-475A83BE8BFE}"/>
              </a:ext>
            </a:extLst>
          </p:cNvPr>
          <p:cNvSpPr>
            <a:spLocks noGrp="1" noChangeAspect="1"/>
          </p:cNvSpPr>
          <p:nvPr>
            <p:ph type="pic" sz="quarter" idx="18" hasCustomPrompt="1"/>
          </p:nvPr>
        </p:nvSpPr>
        <p:spPr>
          <a:xfrm>
            <a:off x="6308842" y="0"/>
            <a:ext cx="5883158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9" name="Footer Placeholder 8">
            <a:extLst>
              <a:ext uri="{FF2B5EF4-FFF2-40B4-BE49-F238E27FC236}">
                <a16:creationId xmlns:a16="http://schemas.microsoft.com/office/drawing/2014/main" id="{8917C8CF-AEBF-835D-4503-06A0208049F0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18615" y="6450237"/>
            <a:ext cx="1968375" cy="365125"/>
          </a:xfrm>
        </p:spPr>
        <p:txBody>
          <a:bodyPr anchor="b"/>
          <a:lstStyle/>
          <a:p>
            <a:r>
              <a:rPr lang="en-US" dirty="0"/>
              <a:t>
              </a:t>
            </a:r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13662962-C2D0-E99D-BD6A-C97F4798F26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5453953" y="6464979"/>
            <a:ext cx="429207" cy="365125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6357540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98B87BE0-867D-AF74-02DD-6F5420BC6D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965" y="621792"/>
            <a:ext cx="4446871" cy="1867629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9" name="Content Placeholder 7">
            <a:extLst>
              <a:ext uri="{FF2B5EF4-FFF2-40B4-BE49-F238E27FC236}">
                <a16:creationId xmlns:a16="http://schemas.microsoft.com/office/drawing/2014/main" id="{7B86FDEC-359F-20D5-12F6-5CBA3DC009E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43940" y="2890729"/>
            <a:ext cx="4449227" cy="3138438"/>
          </a:xfrm>
        </p:spPr>
        <p:txBody>
          <a:bodyPr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2" name="Picture Placeholder 10">
            <a:extLst>
              <a:ext uri="{FF2B5EF4-FFF2-40B4-BE49-F238E27FC236}">
                <a16:creationId xmlns:a16="http://schemas.microsoft.com/office/drawing/2014/main" id="{FBEF9CB2-E8D7-8869-9B11-C58F1606DFE0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5363570" y="0"/>
            <a:ext cx="6828430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10" name="Footer Placeholder 8">
            <a:extLst>
              <a:ext uri="{FF2B5EF4-FFF2-40B4-BE49-F238E27FC236}">
                <a16:creationId xmlns:a16="http://schemas.microsoft.com/office/drawing/2014/main" id="{4784CE43-81E9-3B12-CB65-9B5FC6ECE9E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15618" y="6430476"/>
            <a:ext cx="1968375" cy="379867"/>
          </a:xfrm>
        </p:spPr>
        <p:txBody>
          <a:bodyPr anchor="b"/>
          <a:lstStyle/>
          <a:p>
            <a:r>
              <a:rPr lang="en-US" dirty="0"/>
              <a:t>
              </a:t>
            </a:r>
          </a:p>
        </p:txBody>
      </p:sp>
      <p:sp>
        <p:nvSpPr>
          <p:cNvPr id="11" name="Slide Number Placeholder 9">
            <a:extLst>
              <a:ext uri="{FF2B5EF4-FFF2-40B4-BE49-F238E27FC236}">
                <a16:creationId xmlns:a16="http://schemas.microsoft.com/office/drawing/2014/main" id="{779F1775-5104-9F86-4A61-07F914947CC9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4563960" y="6430476"/>
            <a:ext cx="429207" cy="379867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3675993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49733" y="621792"/>
            <a:ext cx="3884546" cy="2280501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10">
            <a:extLst>
              <a:ext uri="{FF2B5EF4-FFF2-40B4-BE49-F238E27FC236}">
                <a16:creationId xmlns:a16="http://schemas.microsoft.com/office/drawing/2014/main" id="{74736F65-8A7D-D535-AAD0-31480F8AD318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-1" y="0"/>
            <a:ext cx="7260609" cy="6858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747AED59-1A26-9C13-8482-7857E7DEFE52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687521" y="3211512"/>
            <a:ext cx="3884547" cy="2743200"/>
          </a:xfrm>
        </p:spPr>
        <p:txBody>
          <a:bodyPr anchor="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Footer Placeholder 8">
            <a:extLst>
              <a:ext uri="{FF2B5EF4-FFF2-40B4-BE49-F238E27FC236}">
                <a16:creationId xmlns:a16="http://schemas.microsoft.com/office/drawing/2014/main" id="{C64245F1-97E2-FD23-26A5-03067F464698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7649733" y="6456384"/>
            <a:ext cx="1968375" cy="379867"/>
          </a:xfrm>
        </p:spPr>
        <p:txBody>
          <a:bodyPr anchor="b"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Slide Number Placeholder 9">
            <a:extLst>
              <a:ext uri="{FF2B5EF4-FFF2-40B4-BE49-F238E27FC236}">
                <a16:creationId xmlns:a16="http://schemas.microsoft.com/office/drawing/2014/main" id="{15E75D5B-F407-F4DD-192B-D56CF168CDA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34152" y="6456385"/>
            <a:ext cx="429207" cy="379867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8240387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DB686070-85E7-EB57-8965-F95F2692CC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064" y="3608276"/>
            <a:ext cx="4428700" cy="2620587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-1" y="0"/>
            <a:ext cx="12192000" cy="3429000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2" name="Content Placeholder 7">
            <a:extLst>
              <a:ext uri="{FF2B5EF4-FFF2-40B4-BE49-F238E27FC236}">
                <a16:creationId xmlns:a16="http://schemas.microsoft.com/office/drawing/2014/main" id="{4546533B-13A8-961D-BD05-8DE715F6340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268036" y="3579702"/>
            <a:ext cx="6298442" cy="2620587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Footer Placeholder 8">
            <a:extLst>
              <a:ext uri="{FF2B5EF4-FFF2-40B4-BE49-F238E27FC236}">
                <a16:creationId xmlns:a16="http://schemas.microsoft.com/office/drawing/2014/main" id="{9349FD65-108E-79AD-A9C8-91429963386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262666" y="6442872"/>
            <a:ext cx="1968375" cy="379867"/>
          </a:xfrm>
        </p:spPr>
        <p:txBody>
          <a:bodyPr anchor="b"/>
          <a:lstStyle/>
          <a:p>
            <a:r>
              <a:rPr lang="en-US" dirty="0"/>
              <a:t>
              </a:t>
            </a:r>
          </a:p>
        </p:txBody>
      </p:sp>
      <p:sp>
        <p:nvSpPr>
          <p:cNvPr id="12" name="Date Placeholder 2">
            <a:extLst>
              <a:ext uri="{FF2B5EF4-FFF2-40B4-BE49-F238E27FC236}">
                <a16:creationId xmlns:a16="http://schemas.microsoft.com/office/drawing/2014/main" id="{547B7542-C2BA-4322-9FF4-E2713B917492}"/>
              </a:ext>
            </a:extLst>
          </p:cNvPr>
          <p:cNvSpPr>
            <a:spLocks noGrp="1"/>
          </p:cNvSpPr>
          <p:nvPr>
            <p:ph type="dt" sz="half" idx="18"/>
          </p:nvPr>
        </p:nvSpPr>
        <p:spPr>
          <a:xfrm>
            <a:off x="7697040" y="6442872"/>
            <a:ext cx="2295997" cy="379867"/>
          </a:xfrm>
        </p:spPr>
        <p:txBody>
          <a:bodyPr anchor="b"/>
          <a:lstStyle/>
          <a:p>
            <a:endParaRPr lang="en-US" dirty="0"/>
          </a:p>
        </p:txBody>
      </p:sp>
      <p:sp>
        <p:nvSpPr>
          <p:cNvPr id="7" name="Slide Number Placeholder 9">
            <a:extLst>
              <a:ext uri="{FF2B5EF4-FFF2-40B4-BE49-F238E27FC236}">
                <a16:creationId xmlns:a16="http://schemas.microsoft.com/office/drawing/2014/main" id="{EB058DA4-9F6F-CC80-D1C5-728E096806C3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137271" y="6442873"/>
            <a:ext cx="429207" cy="379867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03165841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EB0F469B-7972-C862-3265-20EC44D749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064" y="631710"/>
            <a:ext cx="11032239" cy="1115203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3" name="Picture Placeholder 10">
            <a:extLst>
              <a:ext uri="{FF2B5EF4-FFF2-40B4-BE49-F238E27FC236}">
                <a16:creationId xmlns:a16="http://schemas.microsoft.com/office/drawing/2014/main" id="{1A9091ED-65DB-CA4C-BC68-EC773138EFA0}"/>
              </a:ext>
            </a:extLst>
          </p:cNvPr>
          <p:cNvSpPr>
            <a:spLocks noGrp="1" noChangeAspect="1"/>
          </p:cNvSpPr>
          <p:nvPr>
            <p:ph type="pic" sz="quarter" idx="18" hasCustomPrompt="1"/>
          </p:nvPr>
        </p:nvSpPr>
        <p:spPr>
          <a:xfrm>
            <a:off x="109181" y="2115403"/>
            <a:ext cx="5786651" cy="4671431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>
              <a:defRPr/>
            </a:lvl1pPr>
          </a:lstStyle>
          <a:p>
            <a:endParaRPr/>
          </a:p>
        </p:txBody>
      </p:sp>
      <p:sp>
        <p:nvSpPr>
          <p:cNvPr id="10" name="Content Placeholder 7">
            <a:extLst>
              <a:ext uri="{FF2B5EF4-FFF2-40B4-BE49-F238E27FC236}">
                <a16:creationId xmlns:a16="http://schemas.microsoft.com/office/drawing/2014/main" id="{A3F07A79-5344-FA17-3625-1266EFAA87FD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190488" y="2115403"/>
            <a:ext cx="5353815" cy="4110888"/>
          </a:xfrm>
        </p:spPr>
        <p:txBody>
          <a:bodyPr anchor="t">
            <a:noAutofit/>
          </a:bodyPr>
          <a:lstStyle>
            <a:lvl1pPr marL="0" indent="0">
              <a:buFont typeface="Arial" panose="020B0604020202020204" pitchFamily="34" charset="0"/>
              <a:buNone/>
              <a:defRPr sz="1400"/>
            </a:lvl1pPr>
            <a:lvl2pPr marL="228600" indent="0">
              <a:buFont typeface="Arial" panose="020B0604020202020204" pitchFamily="34" charset="0"/>
              <a:buNone/>
              <a:defRPr sz="1400"/>
            </a:lvl2pPr>
            <a:lvl3pPr marL="457200" indent="0">
              <a:buFont typeface="Arial" panose="020B0604020202020204" pitchFamily="34" charset="0"/>
              <a:buNone/>
              <a:defRPr sz="1400"/>
            </a:lvl3pPr>
            <a:lvl4pPr marL="685800" indent="0">
              <a:buFont typeface="Arial" panose="020B0604020202020204" pitchFamily="34" charset="0"/>
              <a:buNone/>
              <a:defRPr sz="1400"/>
            </a:lvl4pPr>
            <a:lvl5pPr marL="914400" indent="0">
              <a:buFont typeface="Arial" panose="020B0604020202020204" pitchFamily="34" charset="0"/>
              <a:buNone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AC0D704B-E4D2-B261-890F-35C54C94C6EE}"/>
              </a:ext>
            </a:extLst>
          </p:cNvPr>
          <p:cNvSpPr>
            <a:spLocks noGrp="1"/>
          </p:cNvSpPr>
          <p:nvPr>
            <p:ph type="ftr" sz="quarter" idx="20"/>
          </p:nvPr>
        </p:nvSpPr>
        <p:spPr>
          <a:xfrm>
            <a:off x="6177425" y="6428984"/>
            <a:ext cx="4467829" cy="365125"/>
          </a:xfrm>
        </p:spPr>
        <p:txBody>
          <a:bodyPr anchor="b"/>
          <a:lstStyle/>
          <a:p>
            <a:r>
              <a:rPr lang="en-US" dirty="0"/>
              <a:t>
              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C5932FFD-B632-F7EE-B653-9A621348C003}"/>
              </a:ext>
            </a:extLst>
          </p:cNvPr>
          <p:cNvSpPr>
            <a:spLocks noGrp="1"/>
          </p:cNvSpPr>
          <p:nvPr>
            <p:ph type="sldNum" sz="quarter" idx="21"/>
          </p:nvPr>
        </p:nvSpPr>
        <p:spPr>
          <a:xfrm>
            <a:off x="10926847" y="6421709"/>
            <a:ext cx="617457" cy="365125"/>
          </a:xfrm>
        </p:spPr>
        <p:txBody>
          <a:bodyPr anchor="b"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76103443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1348" y="644000"/>
            <a:ext cx="2594550" cy="1877132"/>
          </a:xfrm>
        </p:spPr>
        <p:txBody>
          <a:bodyPr anchor="t" anchorCtr="0">
            <a:noAutofit/>
          </a:bodyPr>
          <a:lstStyle>
            <a:lvl1pPr>
              <a:defRPr sz="5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606740" y="2899954"/>
            <a:ext cx="3610418" cy="3314046"/>
          </a:xfrm>
          <a:blipFill>
            <a:blip r:embed="rId2">
              <a:alphaModFix amt="70000"/>
            </a:blip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402183" y="644000"/>
            <a:ext cx="7183078" cy="5570000"/>
          </a:xfrm>
        </p:spPr>
        <p:txBody>
          <a:bodyPr anchor="b" anchorCtr="0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3" name="Footer Placeholder 6">
            <a:extLst>
              <a:ext uri="{FF2B5EF4-FFF2-40B4-BE49-F238E27FC236}">
                <a16:creationId xmlns:a16="http://schemas.microsoft.com/office/drawing/2014/main" id="{E471EB04-B63C-4629-0688-E2CC8C576A5A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45926" y="6438284"/>
            <a:ext cx="5276852" cy="365125"/>
          </a:xfrm>
        </p:spPr>
        <p:txBody>
          <a:bodyPr anchor="b"/>
          <a:lstStyle/>
          <a:p>
            <a:r>
              <a:rPr lang="en-US" dirty="0"/>
              <a:t>
              </a:t>
            </a:r>
          </a:p>
        </p:txBody>
      </p:sp>
      <p:sp>
        <p:nvSpPr>
          <p:cNvPr id="12" name="Date Placeholder 5">
            <a:extLst>
              <a:ext uri="{FF2B5EF4-FFF2-40B4-BE49-F238E27FC236}">
                <a16:creationId xmlns:a16="http://schemas.microsoft.com/office/drawing/2014/main" id="{A4924D77-E18C-D84A-F550-9B0188FEBF87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6190488" y="6432496"/>
            <a:ext cx="2544079" cy="365125"/>
          </a:xfrm>
        </p:spPr>
        <p:txBody>
          <a:bodyPr anchor="b"/>
          <a:lstStyle/>
          <a:p>
            <a:endParaRPr lang="en-US" dirty="0"/>
          </a:p>
        </p:txBody>
      </p:sp>
      <p:sp>
        <p:nvSpPr>
          <p:cNvPr id="14" name="Slide Number Placeholder 8">
            <a:extLst>
              <a:ext uri="{FF2B5EF4-FFF2-40B4-BE49-F238E27FC236}">
                <a16:creationId xmlns:a16="http://schemas.microsoft.com/office/drawing/2014/main" id="{38B4B455-40D3-EF76-D860-2A6FFBF69836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99128" y="6438284"/>
            <a:ext cx="429207" cy="365125"/>
          </a:xfrm>
        </p:spPr>
        <p:txBody>
          <a:bodyPr anchor="b"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1126993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5504688"/>
            <a:ext cx="5902657" cy="1353312"/>
          </a:xfrm>
        </p:spPr>
        <p:txBody>
          <a:bodyPr anchor="b">
            <a:normAutofit/>
          </a:bodyPr>
          <a:lstStyle>
            <a:lvl1pPr>
              <a:lnSpc>
                <a:spcPct val="120000"/>
              </a:lnSpc>
              <a:defRPr sz="2000" b="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-54591" y="-156950"/>
            <a:ext cx="5957248" cy="4510586"/>
          </a:xfrm>
        </p:spPr>
        <p:txBody>
          <a:bodyPr anchor="t">
            <a:norm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15000" b="0" i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  <p:pic>
        <p:nvPicPr>
          <p:cNvPr id="6" name="Graphic 5">
            <a:extLst>
              <a:ext uri="{FF2B5EF4-FFF2-40B4-BE49-F238E27FC236}">
                <a16:creationId xmlns:a16="http://schemas.microsoft.com/office/drawing/2014/main" id="{BB98C21E-A9AF-D3FB-3F6A-06088553C6F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110101" y="5852160"/>
            <a:ext cx="1005840" cy="1005840"/>
          </a:xfrm>
          <a:prstGeom prst="rect">
            <a:avLst/>
          </a:prstGeom>
        </p:spPr>
      </p:pic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A0528A9-0729-B0FB-328C-3C96994AAB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2793" y="100701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33860222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1005840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pic>
        <p:nvPicPr>
          <p:cNvPr id="3" name="Graphic 2">
            <a:extLst>
              <a:ext uri="{FF2B5EF4-FFF2-40B4-BE49-F238E27FC236}">
                <a16:creationId xmlns:a16="http://schemas.microsoft.com/office/drawing/2014/main" id="{832976E3-E745-9DF8-C3E3-53A778D9502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096453" y="5852160"/>
            <a:ext cx="1005840" cy="1005840"/>
          </a:xfrm>
          <a:prstGeom prst="rect">
            <a:avLst/>
          </a:prstGeom>
        </p:spPr>
      </p:pic>
      <p:sp>
        <p:nvSpPr>
          <p:cNvPr id="12" name="Footer Placeholder 11">
            <a:extLst>
              <a:ext uri="{FF2B5EF4-FFF2-40B4-BE49-F238E27FC236}">
                <a16:creationId xmlns:a16="http://schemas.microsoft.com/office/drawing/2014/main" id="{6F777942-A24A-16CB-2115-A16E397BBB01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11" name="Date Placeholder 10">
            <a:extLst>
              <a:ext uri="{FF2B5EF4-FFF2-40B4-BE49-F238E27FC236}">
                <a16:creationId xmlns:a16="http://schemas.microsoft.com/office/drawing/2014/main" id="{91D0C3F1-69CA-2A45-33F7-9AF4B8FFEDBC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3" name="Slide Number Placeholder 12">
            <a:extLst>
              <a:ext uri="{FF2B5EF4-FFF2-40B4-BE49-F238E27FC236}">
                <a16:creationId xmlns:a16="http://schemas.microsoft.com/office/drawing/2014/main" id="{8DB65802-3866-05DF-F96B-15A117F7C76C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-17470" y="1016759"/>
            <a:ext cx="10082693" cy="5841242"/>
          </a:xfrm>
        </p:spPr>
        <p:txBody>
          <a:bodyPr anchor="b" anchorCtr="0">
            <a:noAutofit/>
          </a:bodyPr>
          <a:lstStyle>
            <a:lvl1pPr marL="0" indent="0">
              <a:lnSpc>
                <a:spcPct val="80000"/>
              </a:lnSpc>
              <a:buNone/>
              <a:defRPr sz="5600" b="0" spc="-200" baseline="0"/>
            </a:lvl1pPr>
            <a:lvl2pPr marL="228600" indent="0">
              <a:lnSpc>
                <a:spcPct val="80000"/>
              </a:lnSpc>
              <a:buNone/>
              <a:defRPr sz="5600" b="0" spc="-200" baseline="0"/>
            </a:lvl2pPr>
            <a:lvl3pPr marL="457200" indent="0">
              <a:lnSpc>
                <a:spcPct val="80000"/>
              </a:lnSpc>
              <a:buNone/>
              <a:defRPr sz="5600" b="0" spc="-200" baseline="0"/>
            </a:lvl3pPr>
            <a:lvl4pPr marL="685800" indent="0">
              <a:lnSpc>
                <a:spcPct val="80000"/>
              </a:lnSpc>
              <a:buNone/>
              <a:defRPr sz="5600" b="0" spc="-200" baseline="0"/>
            </a:lvl4pPr>
            <a:lvl5pPr marL="914400" indent="0">
              <a:lnSpc>
                <a:spcPct val="80000"/>
              </a:lnSpc>
              <a:buNone/>
              <a:defRPr sz="5600" b="0" spc="-200" baseline="0"/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6953643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Graphic 2">
            <a:extLst>
              <a:ext uri="{FF2B5EF4-FFF2-40B4-BE49-F238E27FC236}">
                <a16:creationId xmlns:a16="http://schemas.microsoft.com/office/drawing/2014/main" id="{5DC095FD-8C32-C2DB-3F1D-105AFD1518B8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11083347" y="5852160"/>
            <a:ext cx="1005840" cy="100584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CA0FBB42-F049-CCA6-45E1-D60DC58A76F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-1" y="5899926"/>
            <a:ext cx="5902657" cy="958073"/>
          </a:xfrm>
        </p:spPr>
        <p:txBody>
          <a:bodyPr anchor="b">
            <a:normAutofit/>
          </a:bodyPr>
          <a:lstStyle>
            <a:lvl1pPr>
              <a:lnSpc>
                <a:spcPct val="80000"/>
              </a:lnSpc>
              <a:defRPr sz="2000" spc="0" baseline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5" name="Content Placeholder 6">
            <a:extLst>
              <a:ext uri="{FF2B5EF4-FFF2-40B4-BE49-F238E27FC236}">
                <a16:creationId xmlns:a16="http://schemas.microsoft.com/office/drawing/2014/main" id="{2B5E50A9-B175-CA38-A22A-468AE7533B5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-18288" y="95534"/>
            <a:ext cx="8961120" cy="4476466"/>
          </a:xfrm>
        </p:spPr>
        <p:txBody>
          <a:bodyPr anchor="t">
            <a:normAutofit/>
          </a:bodyPr>
          <a:lstStyle>
            <a:lvl1pPr marL="164592" indent="-164592">
              <a:lnSpc>
                <a:spcPct val="80000"/>
              </a:lnSpc>
              <a:spcBef>
                <a:spcPts val="0"/>
              </a:spcBef>
              <a:buNone/>
              <a:defRPr sz="5600" spc="-200" baseline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  <p:sp>
        <p:nvSpPr>
          <p:cNvPr id="8" name="Slide Number Placeholder 9">
            <a:extLst>
              <a:ext uri="{FF2B5EF4-FFF2-40B4-BE49-F238E27FC236}">
                <a16:creationId xmlns:a16="http://schemas.microsoft.com/office/drawing/2014/main" id="{84D7E47A-F89A-8F43-C300-185AD1461C07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>
          <a:xfrm>
            <a:off x="11762793" y="110364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0" name="Footer Placeholder 3">
            <a:extLst>
              <a:ext uri="{FF2B5EF4-FFF2-40B4-BE49-F238E27FC236}">
                <a16:creationId xmlns:a16="http://schemas.microsoft.com/office/drawing/2014/main" id="{1CA01B7F-0CDC-9F0A-6B3B-A87674D14D6B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>
          <a:xfrm>
            <a:off x="6193030" y="6392564"/>
            <a:ext cx="3104866" cy="365125"/>
          </a:xfrm>
        </p:spPr>
        <p:txBody>
          <a:bodyPr anchor="b"/>
          <a:lstStyle/>
          <a:p>
            <a:r>
              <a:rPr lang="en-US" dirty="0"/>
              <a:t>
              </a:t>
            </a:r>
          </a:p>
        </p:txBody>
      </p:sp>
    </p:spTree>
    <p:extLst>
      <p:ext uri="{BB962C8B-B14F-4D97-AF65-F5344CB8AC3E}">
        <p14:creationId xmlns:p14="http://schemas.microsoft.com/office/powerpoint/2010/main" val="48050246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2A74F0-5415-CAD7-98B3-4A75913F44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064" y="987552"/>
            <a:ext cx="3465576" cy="294436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151E178-0505-15CE-6ACB-7BE1FB1E52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0353" y="110364"/>
            <a:ext cx="3474720" cy="365125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9B82246E-2BFA-5BAA-F22D-A2618C05A0B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315968" y="104576"/>
            <a:ext cx="4836883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D4BA02B-433E-FB95-6E96-11393CDBD0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8" name="Content Placeholder 3">
            <a:extLst>
              <a:ext uri="{FF2B5EF4-FFF2-40B4-BE49-F238E27FC236}">
                <a16:creationId xmlns:a16="http://schemas.microsoft.com/office/drawing/2014/main" id="{F74B4B98-ABA0-9FD3-485A-984EDEEB4469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4315966" y="987552"/>
            <a:ext cx="7446825" cy="256032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9" name="Content Placeholder 9">
            <a:extLst>
              <a:ext uri="{FF2B5EF4-FFF2-40B4-BE49-F238E27FC236}">
                <a16:creationId xmlns:a16="http://schemas.microsoft.com/office/drawing/2014/main" id="{3822067E-4B47-03C7-3636-0C6F8324E1E9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4315967" y="3931920"/>
            <a:ext cx="7446824" cy="256032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18866773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EF29C1-2D4D-0529-EAD3-926838F41BF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2064" y="630936"/>
            <a:ext cx="11018520" cy="108835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A6A1D5A-FFC5-5F10-90D2-A3FBCC3129E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0352" y="110364"/>
            <a:ext cx="5276852" cy="365125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E1BD63D-FC9C-D946-5560-869AEDE315E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190488" y="104576"/>
            <a:ext cx="4836883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22EF08D-93E2-AF7A-F559-DDB0B35B87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148CB9E0-8B46-6608-0C37-7C5ABA9B47A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0352" y="2286000"/>
            <a:ext cx="5184648" cy="534033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0" name="Content Placeholder 5">
            <a:extLst>
              <a:ext uri="{FF2B5EF4-FFF2-40B4-BE49-F238E27FC236}">
                <a16:creationId xmlns:a16="http://schemas.microsoft.com/office/drawing/2014/main" id="{C2C05A59-CCEE-1225-7022-B1DA682C7041}"/>
              </a:ext>
            </a:extLst>
          </p:cNvPr>
          <p:cNvSpPr>
            <a:spLocks noGrp="1"/>
          </p:cNvSpPr>
          <p:nvPr>
            <p:ph sz="quarter" idx="17"/>
          </p:nvPr>
        </p:nvSpPr>
        <p:spPr>
          <a:xfrm>
            <a:off x="530351" y="2980943"/>
            <a:ext cx="5183188" cy="3586111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8" name="Text Placeholder 4">
            <a:extLst>
              <a:ext uri="{FF2B5EF4-FFF2-40B4-BE49-F238E27FC236}">
                <a16:creationId xmlns:a16="http://schemas.microsoft.com/office/drawing/2014/main" id="{86471C19-5F51-6595-B72A-4BFC1E553DC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90488" y="2286000"/>
            <a:ext cx="5183188" cy="534033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Content Placeholder 11">
            <a:extLst>
              <a:ext uri="{FF2B5EF4-FFF2-40B4-BE49-F238E27FC236}">
                <a16:creationId xmlns:a16="http://schemas.microsoft.com/office/drawing/2014/main" id="{0AB20C10-A144-EF5E-8276-7E736CE87590}"/>
              </a:ext>
            </a:extLst>
          </p:cNvPr>
          <p:cNvSpPr>
            <a:spLocks noGrp="1"/>
          </p:cNvSpPr>
          <p:nvPr>
            <p:ph sz="quarter" idx="18"/>
          </p:nvPr>
        </p:nvSpPr>
        <p:spPr>
          <a:xfrm>
            <a:off x="6190488" y="2980944"/>
            <a:ext cx="5183188" cy="3586110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492718580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>
            <a:extLst>
              <a:ext uri="{FF2B5EF4-FFF2-40B4-BE49-F238E27FC236}">
                <a16:creationId xmlns:a16="http://schemas.microsoft.com/office/drawing/2014/main" id="{6D1F904E-1F4C-373E-2E2B-D7478F70F1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2920" y="644663"/>
            <a:ext cx="11045952" cy="1088358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0352" y="109728"/>
            <a:ext cx="5276852" cy="365125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231928" y="110364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4194267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1AD1B27E-1142-7BB8-1DE8-D31FA8AA8F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0" y="100701"/>
            <a:ext cx="5898630" cy="365125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D900E2BC-FCC7-E994-4648-A42CDE51861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17920" y="100701"/>
            <a:ext cx="5332001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9E211A59-CFA8-A0B1-4A4C-E446F90726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2793" y="100701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594317810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5926" y="655093"/>
            <a:ext cx="10982409" cy="1528549"/>
          </a:xfrm>
        </p:spPr>
        <p:txBody>
          <a:bodyPr anchor="t">
            <a:noAutofit/>
          </a:bodyPr>
          <a:lstStyle>
            <a:lvl1pPr>
              <a:defRPr sz="5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45926" y="2497540"/>
            <a:ext cx="10982409" cy="3384645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5">
            <a:extLst>
              <a:ext uri="{FF2B5EF4-FFF2-40B4-BE49-F238E27FC236}">
                <a16:creationId xmlns:a16="http://schemas.microsoft.com/office/drawing/2014/main" id="{BD7A9B30-35AB-D437-5276-473CFE5169D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>
          <a:xfrm>
            <a:off x="545926" y="6438284"/>
            <a:ext cx="5276852" cy="365125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Date Placeholder 4">
            <a:extLst>
              <a:ext uri="{FF2B5EF4-FFF2-40B4-BE49-F238E27FC236}">
                <a16:creationId xmlns:a16="http://schemas.microsoft.com/office/drawing/2014/main" id="{0D033E8C-C8B6-A9F1-6B99-0610AEC435CB}"/>
              </a:ext>
            </a:extLst>
          </p:cNvPr>
          <p:cNvSpPr>
            <a:spLocks noGrp="1"/>
          </p:cNvSpPr>
          <p:nvPr>
            <p:ph type="dt" sz="half" idx="15"/>
          </p:nvPr>
        </p:nvSpPr>
        <p:spPr>
          <a:xfrm>
            <a:off x="6190488" y="6432496"/>
            <a:ext cx="254407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6">
            <a:extLst>
              <a:ext uri="{FF2B5EF4-FFF2-40B4-BE49-F238E27FC236}">
                <a16:creationId xmlns:a16="http://schemas.microsoft.com/office/drawing/2014/main" id="{09C00759-43C5-D4A5-6597-C9F31C4DA2AA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>
          <a:xfrm>
            <a:off x="11099128" y="6438284"/>
            <a:ext cx="429207" cy="365125"/>
          </a:xfrm>
        </p:spPr>
        <p:txBody>
          <a:bodyPr/>
          <a:lstStyle/>
          <a:p>
            <a:fld id="{CC057153-B650-4DEB-B370-79DDCFDCE934}" type="slidenum">
              <a:rPr lang="en-US" dirty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153377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8615" y="2883090"/>
            <a:ext cx="7741851" cy="1842020"/>
          </a:xfrm>
        </p:spPr>
        <p:txBody>
          <a:bodyPr anchor="b">
            <a:noAutofit/>
          </a:bodyPr>
          <a:lstStyle>
            <a:lvl1pPr>
              <a:defRPr sz="5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9" name="Footer Placeholder 4">
            <a:extLst>
              <a:ext uri="{FF2B5EF4-FFF2-40B4-BE49-F238E27FC236}">
                <a16:creationId xmlns:a16="http://schemas.microsoft.com/office/drawing/2014/main" id="{C9D34928-44CA-ACCE-36AD-37689020A37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536906" y="100701"/>
            <a:ext cx="5361724" cy="365125"/>
          </a:xfrm>
        </p:spPr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8" name="Date Placeholder 3">
            <a:extLst>
              <a:ext uri="{FF2B5EF4-FFF2-40B4-BE49-F238E27FC236}">
                <a16:creationId xmlns:a16="http://schemas.microsoft.com/office/drawing/2014/main" id="{B6F43E62-A9B0-571B-E3BD-354206A884C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217921" y="100701"/>
            <a:ext cx="252603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36905" y="4922111"/>
            <a:ext cx="7741850" cy="1279615"/>
          </a:xfrm>
        </p:spPr>
        <p:txBody>
          <a:bodyPr anchor="t">
            <a:noAutofit/>
          </a:bodyPr>
          <a:lstStyle>
            <a:lvl1pPr marL="0" indent="0">
              <a:buNone/>
              <a:defRPr sz="1400"/>
            </a:lvl1pPr>
            <a:lvl2pPr marL="228600" indent="0">
              <a:buNone/>
              <a:defRPr sz="1400"/>
            </a:lvl2pPr>
            <a:lvl3pPr marL="457200" indent="0">
              <a:buNone/>
              <a:defRPr sz="1400"/>
            </a:lvl3pPr>
            <a:lvl4pPr marL="685800" indent="0">
              <a:buNone/>
              <a:defRPr sz="1400"/>
            </a:lvl4pPr>
            <a:lvl5pPr marL="914400" indent="0">
              <a:buNone/>
              <a:defRPr sz="14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762793" y="6392174"/>
            <a:ext cx="429207" cy="365125"/>
          </a:xfrm>
        </p:spPr>
        <p:txBody>
          <a:bodyPr anchor="b"/>
          <a:lstStyle/>
          <a:p>
            <a:fld id="{CC057153-B650-4DEB-B370-79DDCFDCE934}" type="slidenum">
              <a:rPr lang="en-US" dirty="0"/>
              <a:t>‹#›</a:t>
            </a:fld>
            <a:endParaRPr lang="en-US" dirty="0"/>
          </a:p>
        </p:txBody>
      </p:sp>
      <p:sp>
        <p:nvSpPr>
          <p:cNvPr id="3" name="Oval 2">
            <a:extLst>
              <a:ext uri="{FF2B5EF4-FFF2-40B4-BE49-F238E27FC236}">
                <a16:creationId xmlns:a16="http://schemas.microsoft.com/office/drawing/2014/main" id="{D3CF16D9-01F3-6CE6-7291-C344E099BBD0}"/>
              </a:ext>
            </a:extLst>
          </p:cNvPr>
          <p:cNvSpPr/>
          <p:nvPr/>
        </p:nvSpPr>
        <p:spPr>
          <a:xfrm>
            <a:off x="8454179" y="100701"/>
            <a:ext cx="3557904" cy="3557904"/>
          </a:xfrm>
          <a:prstGeom prst="ellipse">
            <a:avLst/>
          </a:prstGeom>
          <a:noFill/>
          <a:ln w="15875">
            <a:solidFill>
              <a:schemeClr val="tx1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419469364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E155F0-A6D4-C39B-394F-0B16E9C9CE8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D1860F-B260-57CE-E12B-2C94860319E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F745C9F-D94D-E5D3-B73A-20621FA536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7E3940-CA92-4FEE-A698-62CF7BC5AC36}" type="datetimeFigureOut">
              <a:rPr lang="en-US" dirty="0"/>
              <a:t>8/9/2026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FAB243-BB42-966A-4708-15C9B11D688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5C3A3BD-2CC5-03D3-4CD6-E31A55BA2D2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E4DE196-8A13-4FF7-A07E-102851959EAB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2902882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706802"/>
            <a:ext cx="4672584" cy="126948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 noChangeAspect="1"/>
          </p:cNvSpPr>
          <p:nvPr>
            <p:ph type="pic" sz="quarter" idx="13" hasCustomPrompt="1"/>
          </p:nvPr>
        </p:nvSpPr>
        <p:spPr>
          <a:xfrm>
            <a:off x="720468" y="2173850"/>
            <a:ext cx="4564763" cy="3963682"/>
          </a:xfrm>
          <a:blipFill dpi="0" rotWithShape="1">
            <a:blip r:embed="rId2">
              <a:alphaModFix amt="60000"/>
            </a:blip>
            <a:srcRect/>
            <a:stretch>
              <a:fillRect/>
            </a:stretch>
          </a:blipFill>
        </p:spPr>
        <p:txBody>
          <a:bodyPr anchor="t"/>
          <a:lstStyle>
            <a:lvl1pPr marL="0" indent="0">
              <a:buNone/>
              <a:defRPr/>
            </a:lvl1pPr>
          </a:lstStyle>
          <a:p>
            <a:endParaRPr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905563" y="732155"/>
            <a:ext cx="5676838" cy="5405377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AE426-CBD1-49BA-A1DA-945CCEE2ED80}" type="datetimeFigureOut">
              <a:rPr lang="en-US" dirty="0"/>
              <a:t>8/9/2026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B3A8078-5A32-4B09-ABA5-7ABEFD22E08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910979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ontent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3701" y="1114655"/>
            <a:ext cx="2771326" cy="3675552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134532" y="1129145"/>
            <a:ext cx="7794231" cy="5157355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 sz="1600"/>
            </a:lvl1pPr>
            <a:lvl2pPr>
              <a:lnSpc>
                <a:spcPct val="100000"/>
              </a:lnSpc>
              <a:defRPr sz="1600"/>
            </a:lvl2pPr>
            <a:lvl3pPr>
              <a:lnSpc>
                <a:spcPct val="100000"/>
              </a:lnSpc>
              <a:defRPr sz="1600"/>
            </a:lvl3pPr>
            <a:lvl4pPr>
              <a:lnSpc>
                <a:spcPct val="100000"/>
              </a:lnSpc>
              <a:defRPr sz="1600"/>
            </a:lvl4pPr>
            <a:lvl5pPr>
              <a:lnSpc>
                <a:spcPct val="100000"/>
              </a:lnSpc>
              <a:defRPr sz="16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00D9374-B0AF-43C5-90A8-C409C7D54B55}" type="datetimeFigureOut">
              <a:rPr lang="en-US" dirty="0"/>
              <a:t>8/9/2026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7547F2C9-46DC-B902-E883-CE0360E6DD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7640730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1_Content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7676" y="1114856"/>
            <a:ext cx="3923455" cy="4083580"/>
          </a:xfrm>
        </p:spPr>
        <p:txBody>
          <a:bodyPr anchor="t">
            <a:normAutofit/>
          </a:bodyPr>
          <a:lstStyle>
            <a:lvl1pPr>
              <a:defRPr sz="3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294612" y="1115290"/>
            <a:ext cx="5809713" cy="5171210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 sz="1600"/>
            </a:lvl1pPr>
            <a:lvl2pPr>
              <a:lnSpc>
                <a:spcPct val="100000"/>
              </a:lnSpc>
              <a:defRPr sz="1600"/>
            </a:lvl2pPr>
            <a:lvl3pPr>
              <a:lnSpc>
                <a:spcPct val="100000"/>
              </a:lnSpc>
              <a:defRPr sz="1600"/>
            </a:lvl3pPr>
            <a:lvl4pPr>
              <a:lnSpc>
                <a:spcPct val="100000"/>
              </a:lnSpc>
              <a:defRPr sz="1600"/>
            </a:lvl4pPr>
            <a:lvl5pPr>
              <a:lnSpc>
                <a:spcPct val="100000"/>
              </a:lnSpc>
              <a:defRPr sz="1600"/>
            </a:lvl5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dirty="0"/>
              <a:t>
              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02AB700-8552-46A0-B700-5DA0068ADBFC}" type="datetimeFigureOut">
              <a:rPr lang="en-US" dirty="0"/>
              <a:t>8/9/2026</a:t>
            </a:fld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" name="Straight Connector 2">
            <a:extLst>
              <a:ext uri="{FF2B5EF4-FFF2-40B4-BE49-F238E27FC236}">
                <a16:creationId xmlns:a16="http://schemas.microsoft.com/office/drawing/2014/main" id="{9954F329-E63B-9F25-4E06-2E98A6453DA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/>
          </p:cNvCxnSpPr>
          <p:nvPr/>
        </p:nvCxnSpPr>
        <p:spPr>
          <a:xfrm>
            <a:off x="0" y="1206128"/>
            <a:ext cx="804195" cy="0"/>
          </a:xfrm>
          <a:prstGeom prst="line">
            <a:avLst/>
          </a:prstGeom>
          <a:ln w="12065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020362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slideLayout" Target="../slideLayouts/slideLayout26.xml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slideLayout" Target="../slideLayouts/slideLayout25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slideLayout" Target="../slideLayouts/slideLayout29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32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slideLayout" Target="../slideLayouts/slideLayout28.xml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31" Type="http://schemas.openxmlformats.org/officeDocument/2006/relationships/slideLayout" Target="../slideLayouts/slideLayout3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slideLayout" Target="../slideLayouts/slideLayout27.xml"/><Relationship Id="rId30" Type="http://schemas.openxmlformats.org/officeDocument/2006/relationships/slideLayout" Target="../slideLayouts/slideLayout3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alpha val="99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8288" y="644663"/>
            <a:ext cx="12001592" cy="10883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190488" y="104576"/>
            <a:ext cx="4836883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 rtl="0">
              <a:lnSpc>
                <a:spcPct val="80000"/>
              </a:lnSpc>
              <a:defRPr sz="1000">
                <a:solidFill>
                  <a:schemeClr val="tx1"/>
                </a:solidFill>
                <a:latin typeface="+mn-lt"/>
              </a:defRPr>
            </a:lvl1pPr>
          </a:lstStyle>
          <a:p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4501" y="110364"/>
            <a:ext cx="5276852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 rtl="0">
              <a:lnSpc>
                <a:spcPct val="80000"/>
              </a:lnSpc>
              <a:defRPr sz="100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762792" y="110364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 rtl="0">
              <a:lnSpc>
                <a:spcPct val="80000"/>
              </a:lnSpc>
              <a:defRPr sz="1000">
                <a:solidFill>
                  <a:schemeClr val="tx1"/>
                </a:solidFill>
                <a:latin typeface="+mn-lt"/>
              </a:defRPr>
            </a:lvl1pPr>
          </a:lstStyle>
          <a:p>
            <a:fld id="{CC057153-B650-4DEB-B370-79DDCFDCE934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0" y="1907521"/>
            <a:ext cx="12001592" cy="48401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9783511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842" r:id="rId1"/>
    <p:sldLayoutId id="2147484843" r:id="rId2"/>
    <p:sldLayoutId id="2147484844" r:id="rId3"/>
    <p:sldLayoutId id="2147484845" r:id="rId4"/>
    <p:sldLayoutId id="2147484846" r:id="rId5"/>
    <p:sldLayoutId id="2147484847" r:id="rId6"/>
    <p:sldLayoutId id="2147484848" r:id="rId7"/>
    <p:sldLayoutId id="2147484849" r:id="rId8"/>
    <p:sldLayoutId id="2147484850" r:id="rId9"/>
    <p:sldLayoutId id="2147484851" r:id="rId10"/>
    <p:sldLayoutId id="2147484852" r:id="rId11"/>
    <p:sldLayoutId id="2147484853" r:id="rId12"/>
    <p:sldLayoutId id="2147484854" r:id="rId13"/>
    <p:sldLayoutId id="2147484855" r:id="rId14"/>
    <p:sldLayoutId id="2147484856" r:id="rId15"/>
    <p:sldLayoutId id="2147484857" r:id="rId16"/>
    <p:sldLayoutId id="2147484858" r:id="rId17"/>
    <p:sldLayoutId id="2147484859" r:id="rId18"/>
    <p:sldLayoutId id="2147484860" r:id="rId19"/>
    <p:sldLayoutId id="2147484861" r:id="rId20"/>
    <p:sldLayoutId id="2147484862" r:id="rId21"/>
    <p:sldLayoutId id="2147484863" r:id="rId22"/>
    <p:sldLayoutId id="2147484864" r:id="rId23"/>
    <p:sldLayoutId id="2147484865" r:id="rId24"/>
    <p:sldLayoutId id="2147484866" r:id="rId25"/>
    <p:sldLayoutId id="2147484867" r:id="rId26"/>
    <p:sldLayoutId id="2147484868" r:id="rId27"/>
    <p:sldLayoutId id="2147484869" r:id="rId28"/>
    <p:sldLayoutId id="2147484870" r:id="rId29"/>
    <p:sldLayoutId id="2147484871" r:id="rId30"/>
    <p:sldLayoutId id="2147484872" r:id="rId31"/>
  </p:sldLayoutIdLst>
  <p:hf sldNum="0" hdr="0" ftr="0" dt="0"/>
  <p:txStyles>
    <p:titleStyle>
      <a:lvl1pPr algn="l" defTabSz="914400" rtl="0" eaLnBrk="1" latinLnBrk="0" hangingPunct="1">
        <a:lnSpc>
          <a:spcPct val="80000"/>
        </a:lnSpc>
        <a:spcBef>
          <a:spcPct val="0"/>
        </a:spcBef>
        <a:buNone/>
        <a:defRPr sz="5600" b="0" i="0" kern="1200" spc="-2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22860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45720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68580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914400" indent="0" algn="l" defTabSz="914400" rtl="0" eaLnBrk="1" latinLnBrk="0" hangingPunct="1">
        <a:lnSpc>
          <a:spcPct val="80000"/>
        </a:lnSpc>
        <a:spcBef>
          <a:spcPts val="1000"/>
        </a:spcBef>
        <a:buFont typeface="Arial" panose="020B0604020202020204" pitchFamily="34" charset="0"/>
        <a:buNone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5" orient="horz" pos="2160">
          <p15:clr>
            <a:srgbClr val="F26B43"/>
          </p15:clr>
        </p15:guide>
        <p15:guide id="6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2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image" Target="../media/image6.jpg"/><Relationship Id="rId7" Type="http://schemas.openxmlformats.org/officeDocument/2006/relationships/diagramColors" Target="../diagrams/colors1.xml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9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30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0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8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166124-3A00-CEF1-F81A-E8DABBAE1F3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0" y="6005"/>
            <a:ext cx="12189121" cy="6824165"/>
          </a:xfrm>
          <a:solidFill>
            <a:schemeClr val="bg1">
              <a:lumMod val="95000"/>
            </a:schemeClr>
          </a:solidFill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Autofit/>
          </a:bodyPr>
          <a:lstStyle/>
          <a:p>
            <a:pPr algn="ctr">
              <a:lnSpc>
                <a:spcPct val="150000"/>
              </a:lnSpc>
            </a:pPr>
            <a:br>
              <a:rPr lang="en-US" sz="2400" dirty="0">
                <a:latin typeface="Arial"/>
                <a:cs typeface="Arial"/>
              </a:rPr>
            </a:br>
            <a:br>
              <a:rPr lang="en-US" sz="2400" dirty="0">
                <a:latin typeface="Arial"/>
                <a:cs typeface="Arial"/>
              </a:rPr>
            </a:br>
            <a:r>
              <a:rPr lang="en-US" sz="2400">
                <a:latin typeface="Arial"/>
                <a:cs typeface="Arial"/>
              </a:rPr>
              <a:t>Module name: Enterprise and Entrepreneurship</a:t>
            </a:r>
            <a:br>
              <a:rPr lang="en-US" sz="2400" dirty="0">
                <a:latin typeface="Arial"/>
                <a:cs typeface="Arial"/>
              </a:rPr>
            </a:br>
            <a:r>
              <a:rPr lang="en-US" sz="2400" dirty="0">
                <a:latin typeface="Arial"/>
                <a:cs typeface="Arial"/>
              </a:rPr>
              <a:t>Module number: LCLM 4006</a:t>
            </a:r>
            <a:br>
              <a:rPr lang="en-US" sz="2400" dirty="0">
                <a:latin typeface="Arial"/>
                <a:cs typeface="Arial"/>
              </a:rPr>
            </a:br>
            <a:r>
              <a:rPr lang="en-US" sz="2400" dirty="0">
                <a:latin typeface="Arial"/>
                <a:cs typeface="Arial"/>
              </a:rPr>
              <a:t>Student name: Nerio Lopez</a:t>
            </a:r>
            <a:br>
              <a:rPr lang="en-US" sz="2400" dirty="0">
                <a:latin typeface="Arial"/>
                <a:cs typeface="Arial"/>
              </a:rPr>
            </a:br>
            <a:r>
              <a:rPr lang="en-US" sz="2400">
                <a:latin typeface="Arial"/>
                <a:cs typeface="Arial"/>
              </a:rPr>
              <a:t>Student ID: 2517195</a:t>
            </a:r>
            <a:br>
              <a:rPr lang="en-US" sz="2400" dirty="0">
                <a:latin typeface="Arial"/>
                <a:cs typeface="Arial"/>
              </a:rPr>
            </a:br>
            <a:r>
              <a:rPr lang="en-US" sz="2400">
                <a:latin typeface="Arial"/>
                <a:cs typeface="Arial"/>
              </a:rPr>
              <a:t>Lecturer: Richard Ashaye</a:t>
            </a:r>
            <a:br>
              <a:rPr lang="en-US" sz="2400" dirty="0">
                <a:latin typeface="Arial"/>
                <a:cs typeface="Arial"/>
              </a:rPr>
            </a:br>
            <a:r>
              <a:rPr lang="en-US" sz="2400">
                <a:latin typeface="Arial"/>
                <a:cs typeface="Arial"/>
              </a:rPr>
              <a:t>Assignment 2: Individual Presentation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A8917C-D1AC-9976-4924-45393481FA2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6CF153-B097-42B4-9111-0A86CAE7DECB}" type="datetime1">
              <a:t>8/9/2026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688977-BC23-8CC3-638C-46B7E295DAA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CEA4487-C604-172A-BFA4-F00345CC98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92938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anchor="t">
            <a:normAutofit/>
          </a:bodyPr>
          <a:lstStyle/>
          <a:p>
            <a:r>
              <a:rPr lang="en-GB" sz="4300"/>
              <a:t>Laser Hand Engraving </a:t>
            </a:r>
            <a:endParaRPr lang="en-US" sz="4300"/>
          </a:p>
        </p:txBody>
      </p:sp>
      <p:pic>
        <p:nvPicPr>
          <p:cNvPr id="333" name="Picture Placeholder 332" descr="Logo Design by N83touchthesky for Laser Crafts | Design #11813726">
            <a:extLst>
              <a:ext uri="{FF2B5EF4-FFF2-40B4-BE49-F238E27FC236}">
                <a16:creationId xmlns:a16="http://schemas.microsoft.com/office/drawing/2014/main" id="{3B68A735-BF36-7075-3001-E4F3CB9C3632}"/>
              </a:ext>
            </a:extLst>
          </p:cNvPr>
          <p:cNvPicPr>
            <a:picLocks noGrp="1" noChangeAspect="1"/>
          </p:cNvPicPr>
          <p:nvPr>
            <p:ph type="pic" sz="quarter" idx="13"/>
          </p:nvPr>
        </p:nvPicPr>
        <p:blipFill>
          <a:blip r:embed="rId2"/>
          <a:srcRect l="4600" r="4600"/>
          <a:stretch/>
        </p:blipFill>
        <p:spPr>
          <a:xfrm>
            <a:off x="5785518" y="635120"/>
            <a:ext cx="4598195" cy="3807935"/>
          </a:xfrm>
          <a:prstGeom prst="rect">
            <a:avLst/>
          </a:prstGeom>
          <a:blipFill>
            <a:blip r:embed="rId3">
              <a:alphaModFix amt="70000"/>
            </a:blip>
            <a:stretch>
              <a:fillRect/>
            </a:stretch>
          </a:blipFill>
        </p:spPr>
      </p:pic>
      <p:graphicFrame>
        <p:nvGraphicFramePr>
          <p:cNvPr id="12" name="Subtitle 2">
            <a:extLst>
              <a:ext uri="{FF2B5EF4-FFF2-40B4-BE49-F238E27FC236}">
                <a16:creationId xmlns:a16="http://schemas.microsoft.com/office/drawing/2014/main" id="{3FD0663A-64CE-AFD1-0FB6-50302DC95AD5}"/>
              </a:ext>
            </a:extLst>
          </p:cNvPr>
          <p:cNvGraphicFramePr>
            <a:graphicFrameLocks noGrp="1"/>
          </p:cNvGraphicFramePr>
          <p:nvPr>
            <p:ph sz="quarter" idx="14"/>
            <p:extLst>
              <p:ext uri="{D42A27DB-BD31-4B8C-83A1-F6EECF244321}">
                <p14:modId xmlns:p14="http://schemas.microsoft.com/office/powerpoint/2010/main" val="3484818845"/>
              </p:ext>
            </p:extLst>
          </p:nvPr>
        </p:nvGraphicFramePr>
        <p:xfrm>
          <a:off x="1989184" y="5413555"/>
          <a:ext cx="12192522" cy="132255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7387BE68-BCE4-B1A2-66B1-0DAA01D0D2C3}"/>
              </a:ext>
            </a:extLst>
          </p:cNvPr>
          <p:cNvSpPr/>
          <p:nvPr/>
        </p:nvSpPr>
        <p:spPr>
          <a:xfrm>
            <a:off x="-2716" y="-2503"/>
            <a:ext cx="12194308" cy="1584036"/>
          </a:xfrm>
          <a:prstGeom prst="rect">
            <a:avLst/>
          </a:prstGeom>
          <a:ln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731573-C854-989C-722F-EE9351A5EE5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302982"/>
            <a:ext cx="10963655" cy="972373"/>
          </a:xfrm>
        </p:spPr>
        <p:txBody>
          <a:bodyPr/>
          <a:lstStyle/>
          <a:p>
            <a:pPr algn="ctr"/>
            <a:r>
              <a:rPr lang="en-GB"/>
              <a:t>Table of Contents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F98819-5392-2557-AFE5-5211C20806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7381" y="2726170"/>
            <a:ext cx="10515600" cy="4131974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GB" sz="1600">
                <a:latin typeface="Arial"/>
                <a:cs typeface="Arial"/>
              </a:rPr>
              <a:t>Business overview</a:t>
            </a:r>
          </a:p>
          <a:p>
            <a:pPr algn="ctr"/>
            <a:r>
              <a:rPr lang="en-GB" sz="1600">
                <a:latin typeface="Arial"/>
                <a:cs typeface="Arial"/>
              </a:rPr>
              <a:t>Introduction</a:t>
            </a:r>
          </a:p>
          <a:p>
            <a:pPr algn="ctr"/>
            <a:r>
              <a:rPr lang="en-GB" sz="1600">
                <a:latin typeface="Arial"/>
                <a:cs typeface="Arial"/>
              </a:rPr>
              <a:t>Legal format and Management structure</a:t>
            </a:r>
          </a:p>
          <a:p>
            <a:pPr algn="ctr"/>
            <a:r>
              <a:rPr lang="en-GB" sz="1600">
                <a:latin typeface="Arial"/>
                <a:cs typeface="Arial"/>
              </a:rPr>
              <a:t>Pestle analysis</a:t>
            </a:r>
          </a:p>
          <a:p>
            <a:pPr algn="ctr"/>
            <a:r>
              <a:rPr lang="en-GB" sz="1600">
                <a:latin typeface="Arial"/>
                <a:cs typeface="Arial"/>
              </a:rPr>
              <a:t>Marketing strategies</a:t>
            </a:r>
          </a:p>
          <a:p>
            <a:pPr algn="ctr"/>
            <a:r>
              <a:rPr lang="en-GB" sz="1600">
                <a:latin typeface="Arial"/>
                <a:cs typeface="Arial"/>
              </a:rPr>
              <a:t>Funding Requirements and Allocation</a:t>
            </a:r>
          </a:p>
          <a:p>
            <a:pPr algn="ctr"/>
            <a:r>
              <a:rPr lang="en-GB" sz="1600">
                <a:latin typeface="Arial"/>
                <a:cs typeface="Arial"/>
              </a:rPr>
              <a:t>Conclusion</a:t>
            </a:r>
          </a:p>
        </p:txBody>
      </p:sp>
    </p:spTree>
    <p:extLst>
      <p:ext uri="{BB962C8B-B14F-4D97-AF65-F5344CB8AC3E}">
        <p14:creationId xmlns:p14="http://schemas.microsoft.com/office/powerpoint/2010/main" val="131534387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9943D9-4869-642C-9DF5-90E07EB7C8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4618" y="-4329"/>
            <a:ext cx="12212781" cy="1544925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br>
              <a:rPr lang="en-GB"/>
            </a:br>
            <a:r>
              <a:rPr lang="en-GB"/>
              <a:t>Introduc</a:t>
            </a:r>
            <a:r>
              <a:rPr lang="en-GB">
                <a:solidFill>
                  <a:srgbClr val="000000"/>
                </a:solidFill>
                <a:latin typeface="Aptos Display"/>
              </a:rPr>
              <a:t>tion</a:t>
            </a:r>
            <a:br>
              <a:rPr lang="en-GB">
                <a:solidFill>
                  <a:srgbClr val="000000"/>
                </a:solidFill>
                <a:latin typeface="Aptos Display"/>
              </a:rPr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FF05E9C-475A-7005-2EFB-BBE5510B04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GB" sz="1600">
                <a:latin typeface="Arial"/>
                <a:cs typeface="Arial"/>
              </a:rPr>
              <a:t>Name and Role Nerio Lopez Founder and owner of Laser Hand Engraving</a:t>
            </a:r>
          </a:p>
          <a:p>
            <a:endParaRPr lang="en-GB" sz="1600">
              <a:latin typeface="Arial"/>
              <a:cs typeface="Arial"/>
            </a:endParaRPr>
          </a:p>
          <a:p>
            <a:r>
              <a:rPr lang="en-GB" sz="1600">
                <a:latin typeface="Arial"/>
                <a:cs typeface="Arial"/>
              </a:rPr>
              <a:t>Purpose:</a:t>
            </a:r>
            <a:r>
              <a:rPr lang="en-GB" sz="1600">
                <a:latin typeface="Arial"/>
                <a:ea typeface="+mn-lt"/>
                <a:cs typeface="Arial"/>
              </a:rPr>
              <a:t> </a:t>
            </a:r>
          </a:p>
          <a:p>
            <a:r>
              <a:rPr lang="en-GB" sz="1600" b="1">
                <a:latin typeface="Arial"/>
                <a:ea typeface="+mn-lt"/>
                <a:cs typeface="Arial"/>
              </a:rPr>
              <a:t>To create unique, personalised products from recycled materials while reducing waste and satisfying customers.</a:t>
            </a:r>
            <a:endParaRPr lang="en-GB" sz="1600">
              <a:latin typeface="Arial"/>
              <a:cs typeface="Arial"/>
            </a:endParaRPr>
          </a:p>
          <a:p>
            <a:endParaRPr lang="en-GB" sz="1600">
              <a:latin typeface="Arial"/>
              <a:cs typeface="Arial"/>
            </a:endParaRPr>
          </a:p>
          <a:p>
            <a:r>
              <a:rPr lang="en-GB" sz="1600">
                <a:latin typeface="Arial"/>
                <a:cs typeface="Arial"/>
              </a:rPr>
              <a:t>Motivation:</a:t>
            </a:r>
            <a:endParaRPr lang="en-GB" sz="1600">
              <a:latin typeface="Arial"/>
              <a:ea typeface="+mn-lt"/>
              <a:cs typeface="Arial"/>
            </a:endParaRPr>
          </a:p>
          <a:p>
            <a:r>
              <a:rPr lang="en-GB" sz="1600" b="1">
                <a:latin typeface="Arial"/>
                <a:ea typeface="+mn-lt"/>
                <a:cs typeface="Arial"/>
              </a:rPr>
              <a:t>To turn old materials into unique products, reduce waste, and build a successful creative business.</a:t>
            </a:r>
            <a:endParaRPr lang="en-GB" sz="1600">
              <a:latin typeface="Arial"/>
              <a:cs typeface="Arial"/>
            </a:endParaRPr>
          </a:p>
          <a:p>
            <a:endParaRPr lang="en-GB" sz="16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20349659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E3D668D-3FEB-1B70-2A8E-59E6CF4974B2}"/>
              </a:ext>
            </a:extLst>
          </p:cNvPr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t"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Business overview</a:t>
            </a:r>
            <a:endParaRPr lang="en-US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A93E80-635F-B1CF-F5BC-080E2849066F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317167" y="272925"/>
            <a:ext cx="7217771" cy="5931932"/>
          </a:xfrm>
        </p:spPr>
        <p:txBody>
          <a:bodyPr vert="horz" lIns="91440" tIns="45720" rIns="91440" bIns="45720" rtlCol="0" anchor="t">
            <a:noAutofit/>
          </a:bodyPr>
          <a:lstStyle/>
          <a:p>
            <a:pPr>
              <a:lnSpc>
                <a:spcPct val="110000"/>
              </a:lnSpc>
            </a:pPr>
            <a:r>
              <a:rPr lang="en-GB" sz="1400" b="1">
                <a:latin typeface="Arial"/>
                <a:cs typeface="Arial"/>
              </a:rPr>
              <a:t>Business ideas</a:t>
            </a:r>
            <a:endParaRPr lang="en-US" sz="1400" b="1">
              <a:latin typeface="Arial"/>
              <a:cs typeface="Arial"/>
            </a:endParaRPr>
          </a:p>
          <a:p>
            <a:pPr>
              <a:lnSpc>
                <a:spcPct val="110000"/>
              </a:lnSpc>
            </a:pPr>
            <a:r>
              <a:rPr lang="en-GB" sz="1400">
                <a:latin typeface="Arial"/>
                <a:cs typeface="Arial"/>
              </a:rPr>
              <a:t>We provide custom laser engraving services for individuals and businesses, offering personalized gifts, business signage, awards, nameplates, asset tags, promotional products, and home décor. We also engrave customer-supplied items, company logos, QR codes, and serial numbers, delivering high-quality, customized solutions with fast and reliable service.</a:t>
            </a:r>
          </a:p>
          <a:p>
            <a:pPr>
              <a:lnSpc>
                <a:spcPct val="110000"/>
              </a:lnSpc>
            </a:pPr>
            <a:endParaRPr lang="en-GB" sz="1400" b="1">
              <a:latin typeface="Arial"/>
              <a:cs typeface="Arial"/>
            </a:endParaRPr>
          </a:p>
          <a:p>
            <a:pPr>
              <a:lnSpc>
                <a:spcPct val="110000"/>
              </a:lnSpc>
            </a:pPr>
            <a:r>
              <a:rPr lang="en-GB" sz="1400" b="1">
                <a:latin typeface="Arial"/>
                <a:cs typeface="Arial"/>
              </a:rPr>
              <a:t>Market Need:</a:t>
            </a:r>
            <a:br>
              <a:rPr lang="en-GB" sz="1400" b="1">
                <a:latin typeface="Arial"/>
                <a:cs typeface="Arial"/>
              </a:rPr>
            </a:br>
            <a:r>
              <a:rPr lang="en-GB" sz="1400" b="1">
                <a:latin typeface="Arial"/>
                <a:cs typeface="Arial"/>
              </a:rPr>
              <a:t>Businesses need affordable branding and signage. </a:t>
            </a:r>
            <a:endParaRPr lang="en-GB" sz="1400">
              <a:latin typeface="Arial"/>
              <a:cs typeface="Arial"/>
            </a:endParaRPr>
          </a:p>
          <a:p>
            <a:pPr>
              <a:lnSpc>
                <a:spcPct val="110000"/>
              </a:lnSpc>
            </a:pPr>
            <a:r>
              <a:rPr lang="en-GB" sz="1400">
                <a:latin typeface="Arial"/>
                <a:cs typeface="Arial"/>
              </a:rPr>
              <a:t>Personalised gifts for special occasions. </a:t>
            </a:r>
            <a:endParaRPr lang="en-GB" sz="1400" b="1">
              <a:latin typeface="Arial"/>
              <a:cs typeface="Arial"/>
            </a:endParaRPr>
          </a:p>
          <a:p>
            <a:pPr>
              <a:lnSpc>
                <a:spcPct val="110000"/>
              </a:lnSpc>
            </a:pPr>
            <a:r>
              <a:rPr lang="en-GB" sz="1400">
                <a:latin typeface="Arial"/>
                <a:cs typeface="Arial"/>
              </a:rPr>
              <a:t>Durable labels for businesses. </a:t>
            </a:r>
          </a:p>
          <a:p>
            <a:pPr>
              <a:lnSpc>
                <a:spcPct val="110000"/>
              </a:lnSpc>
            </a:pPr>
            <a:r>
              <a:rPr lang="en-GB" sz="1400">
                <a:latin typeface="Arial"/>
                <a:cs typeface="Arial"/>
              </a:rPr>
              <a:t>Fast custom engraving for organisations                                                                                               </a:t>
            </a:r>
          </a:p>
          <a:p>
            <a:pPr>
              <a:lnSpc>
                <a:spcPct val="110000"/>
              </a:lnSpc>
            </a:pPr>
            <a:r>
              <a:rPr lang="en-GB" sz="1400">
                <a:latin typeface="Arial"/>
                <a:cs typeface="Arial"/>
              </a:rPr>
              <a:t>.</a:t>
            </a:r>
            <a:r>
              <a:rPr lang="en-GB" sz="1400" b="1">
                <a:latin typeface="Arial"/>
                <a:cs typeface="Arial"/>
              </a:rPr>
              <a:t>Product and services</a:t>
            </a:r>
            <a:r>
              <a:rPr lang="en-GB" sz="1400">
                <a:latin typeface="Arial"/>
                <a:cs typeface="Arial"/>
              </a:rPr>
              <a:t> </a:t>
            </a:r>
            <a:endParaRPr lang="en-GB"/>
          </a:p>
          <a:p>
            <a:pPr marL="0" indent="0">
              <a:lnSpc>
                <a:spcPct val="110000"/>
              </a:lnSpc>
              <a:buNone/>
            </a:pPr>
            <a:r>
              <a:rPr lang="en-GB" sz="1400">
                <a:latin typeface="Arial"/>
                <a:cs typeface="Arial"/>
              </a:rPr>
              <a:t>Custom laser engraving on wood, metal, acrylic, leather</a:t>
            </a:r>
            <a:r>
              <a:rPr lang="en-GB" sz="1400" b="1">
                <a:latin typeface="Arial"/>
                <a:cs typeface="Arial"/>
              </a:rPr>
              <a:t>, </a:t>
            </a:r>
            <a:r>
              <a:rPr lang="en-GB" sz="1400">
                <a:latin typeface="Arial"/>
                <a:cs typeface="Arial"/>
              </a:rPr>
              <a:t>and glass.</a:t>
            </a:r>
          </a:p>
          <a:p>
            <a:pPr>
              <a:lnSpc>
                <a:spcPct val="110000"/>
              </a:lnSpc>
            </a:pPr>
            <a:r>
              <a:rPr lang="en-GB" sz="1400">
                <a:latin typeface="Arial"/>
                <a:cs typeface="Arial"/>
              </a:rPr>
              <a:t>Personalised gifts, signs, plaques, and keepsake items.</a:t>
            </a:r>
          </a:p>
          <a:p>
            <a:pPr>
              <a:lnSpc>
                <a:spcPct val="110000"/>
              </a:lnSpc>
            </a:pPr>
            <a:r>
              <a:rPr lang="en-GB" sz="1400">
                <a:latin typeface="Arial"/>
                <a:cs typeface="Arial"/>
              </a:rPr>
              <a:t>Business logo and promotional product engraving.</a:t>
            </a:r>
          </a:p>
          <a:p>
            <a:pPr>
              <a:lnSpc>
                <a:spcPct val="110000"/>
              </a:lnSpc>
            </a:pPr>
            <a:r>
              <a:rPr lang="en-GB" sz="1400">
                <a:latin typeface="Arial"/>
                <a:cs typeface="Arial"/>
              </a:rPr>
              <a:t>Wedding, event, and special occasion engraving.</a:t>
            </a:r>
          </a:p>
          <a:p>
            <a:pPr>
              <a:lnSpc>
                <a:spcPct val="110000"/>
              </a:lnSpc>
            </a:pPr>
            <a:r>
              <a:rPr lang="en-GB" sz="1400">
                <a:latin typeface="Arial"/>
                <a:cs typeface="Arial"/>
              </a:rPr>
              <a:t>Custom designs and engraving on customer items.</a:t>
            </a:r>
          </a:p>
          <a:p>
            <a:pPr>
              <a:lnSpc>
                <a:spcPct val="110000"/>
              </a:lnSpc>
            </a:pPr>
            <a:endParaRPr lang="en-GB" sz="1400">
              <a:latin typeface="Arial"/>
              <a:cs typeface="Arial"/>
            </a:endParaRPr>
          </a:p>
          <a:p>
            <a:pPr>
              <a:lnSpc>
                <a:spcPct val="110000"/>
              </a:lnSpc>
            </a:pPr>
            <a:endParaRPr lang="en-GB" sz="1400">
              <a:latin typeface="Arial"/>
              <a:cs typeface="Arial"/>
            </a:endParaRPr>
          </a:p>
        </p:txBody>
      </p:sp>
      <p:sp>
        <p:nvSpPr>
          <p:cNvPr id="8" name="Footer Placeholder 2">
            <a:extLst>
              <a:ext uri="{FF2B5EF4-FFF2-40B4-BE49-F238E27FC236}">
                <a16:creationId xmlns:a16="http://schemas.microsoft.com/office/drawing/2014/main" id="{466D285F-4EC0-E1B7-2949-86C4FC9040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
              </a:t>
            </a:r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C98AD74E-9C5A-3C08-C5CF-4D77490B8D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2" name="Slide Number Placeholder 4">
            <a:extLst>
              <a:ext uri="{FF2B5EF4-FFF2-40B4-BE49-F238E27FC236}">
                <a16:creationId xmlns:a16="http://schemas.microsoft.com/office/drawing/2014/main" id="{34AFBE32-D35F-F4DD-E1FA-623EE0FE6A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90340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4AFEF6-68B5-5FB6-7A5C-8FD446BE01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929" y="-4329"/>
            <a:ext cx="12189689" cy="1088240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en-GB"/>
              <a:t>Legal Format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B52DBF5-1871-DC47-C035-4D18CB6199F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algn="ctr"/>
            <a:r>
              <a:rPr lang="en-GB" sz="1600">
                <a:latin typeface="Arial"/>
                <a:cs typeface="Arial"/>
              </a:rPr>
              <a:t>Legal structure:    Sole Trader </a:t>
            </a:r>
            <a:endParaRPr lang="en-US"/>
          </a:p>
          <a:p>
            <a:pPr algn="ctr"/>
            <a:endParaRPr lang="en-GB" sz="1600">
              <a:latin typeface="Arial"/>
              <a:cs typeface="Arial"/>
            </a:endParaRPr>
          </a:p>
          <a:p>
            <a:pPr algn="ctr"/>
            <a:endParaRPr lang="en-GB" sz="1600" dirty="0">
              <a:latin typeface="Arial"/>
              <a:cs typeface="Arial"/>
            </a:endParaRPr>
          </a:p>
          <a:p>
            <a:pPr algn="ctr"/>
            <a:r>
              <a:rPr lang="en-GB" sz="1600">
                <a:latin typeface="Arial"/>
                <a:cs typeface="Arial"/>
              </a:rPr>
              <a:t>Why a sole proprietorship?</a:t>
            </a:r>
            <a:endParaRPr lang="en-US" sz="1600">
              <a:highlight>
                <a:srgbClr val="FFFFFF"/>
              </a:highlight>
              <a:latin typeface="Arial"/>
              <a:ea typeface="+mn-lt"/>
              <a:cs typeface="Arial"/>
            </a:endParaRPr>
          </a:p>
          <a:p>
            <a:pPr algn="ctr"/>
            <a:endParaRPr lang="en-GB" sz="1600" dirty="0">
              <a:latin typeface="Arial"/>
              <a:ea typeface="+mn-lt"/>
              <a:cs typeface="Arial"/>
            </a:endParaRPr>
          </a:p>
          <a:p>
            <a:pPr algn="ctr"/>
            <a:r>
              <a:rPr lang="en-GB" sz="1600">
                <a:latin typeface="Arial"/>
                <a:ea typeface="+mn-lt"/>
                <a:cs typeface="Arial"/>
              </a:rPr>
              <a:t>The owner has full responsibility and control over the business.</a:t>
            </a:r>
            <a:endParaRPr lang="en-US" sz="1600">
              <a:highlight>
                <a:srgbClr val="FFFFFF"/>
              </a:highlight>
              <a:latin typeface="Arial"/>
              <a:cs typeface="Arial"/>
            </a:endParaRPr>
          </a:p>
          <a:p>
            <a:pPr algn="ctr"/>
            <a:r>
              <a:rPr lang="en-GB" sz="1600">
                <a:latin typeface="Arial"/>
                <a:ea typeface="+mn-lt"/>
                <a:cs typeface="Arial"/>
              </a:rPr>
              <a:t>Manages daily operations and makes all key decisions.</a:t>
            </a:r>
            <a:endParaRPr lang="en-GB" sz="1600">
              <a:latin typeface="Arial"/>
              <a:cs typeface="Arial"/>
            </a:endParaRPr>
          </a:p>
          <a:p>
            <a:pPr algn="ctr"/>
            <a:r>
              <a:rPr lang="en-GB" sz="1600">
                <a:latin typeface="Arial"/>
                <a:ea typeface="+mn-lt"/>
                <a:cs typeface="Arial"/>
              </a:rPr>
              <a:t>Handles customer service and builds strong customer relationships.</a:t>
            </a:r>
            <a:endParaRPr lang="en-GB" sz="1600">
              <a:latin typeface="Arial"/>
              <a:cs typeface="Arial"/>
            </a:endParaRPr>
          </a:p>
          <a:p>
            <a:pPr algn="ctr"/>
            <a:r>
              <a:rPr lang="en-GB" sz="1600">
                <a:latin typeface="Arial"/>
                <a:ea typeface="+mn-lt"/>
                <a:cs typeface="Arial"/>
              </a:rPr>
              <a:t>Manages marketing and promotes the business brand.</a:t>
            </a:r>
            <a:endParaRPr lang="en-GB" sz="1600">
              <a:latin typeface="Arial"/>
              <a:cs typeface="Arial"/>
            </a:endParaRPr>
          </a:p>
          <a:p>
            <a:pPr algn="ctr"/>
            <a:r>
              <a:rPr lang="en-GB" sz="1600">
                <a:latin typeface="Arial"/>
                <a:ea typeface="+mn-lt"/>
                <a:cs typeface="Arial"/>
              </a:rPr>
              <a:t>Oversees finances to maintain profitability.</a:t>
            </a:r>
            <a:endParaRPr lang="en-GB" sz="1600">
              <a:latin typeface="Arial"/>
              <a:cs typeface="Arial"/>
            </a:endParaRPr>
          </a:p>
          <a:p>
            <a:pPr algn="ctr"/>
            <a:r>
              <a:rPr lang="en-GB" sz="1600">
                <a:latin typeface="Arial"/>
                <a:ea typeface="+mn-lt"/>
                <a:cs typeface="Arial"/>
              </a:rPr>
              <a:t>Purchases materials needed for production.</a:t>
            </a:r>
            <a:endParaRPr lang="en-GB" sz="1600">
              <a:latin typeface="Arial"/>
              <a:cs typeface="Arial"/>
            </a:endParaRPr>
          </a:p>
          <a:p>
            <a:pPr algn="ctr"/>
            <a:r>
              <a:rPr lang="en-GB" sz="1600">
                <a:latin typeface="Arial"/>
                <a:ea typeface="+mn-lt"/>
                <a:cs typeface="Arial"/>
              </a:rPr>
              <a:t>Ensures quality control and checks that products meet standards.</a:t>
            </a:r>
            <a:endParaRPr lang="en-GB" sz="1600">
              <a:latin typeface="Arial"/>
              <a:cs typeface="Arial"/>
            </a:endParaRPr>
          </a:p>
          <a:p>
            <a:pPr algn="ctr"/>
            <a:endParaRPr lang="en-GB" sz="1600">
              <a:latin typeface="Arial"/>
              <a:cs typeface="Arial"/>
            </a:endParaRPr>
          </a:p>
          <a:p>
            <a:pPr algn="ctr"/>
            <a:endParaRPr lang="en-GB" sz="1600">
              <a:highlight>
                <a:srgbClr val="606060"/>
              </a:highlight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10278186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3D1039-2528-E5E1-3C9E-DB831A5BC1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83701" y="1114655"/>
            <a:ext cx="3428133" cy="3675552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t">
            <a:normAutofit/>
          </a:bodyPr>
          <a:lstStyle/>
          <a:p>
            <a:r>
              <a:rPr lang="en-GB" sz="3900">
                <a:solidFill>
                  <a:schemeClr val="tx1"/>
                </a:solidFill>
              </a:rPr>
              <a:t>Management Structure</a:t>
            </a:r>
            <a:endParaRPr lang="en-GB" sz="3900">
              <a:solidFill>
                <a:schemeClr val="tx1"/>
              </a:solidFill>
              <a:latin typeface="Arial"/>
              <a:cs typeface="Arial"/>
            </a:endParaRPr>
          </a:p>
        </p:txBody>
      </p:sp>
      <p:sp>
        <p:nvSpPr>
          <p:cNvPr id="16" name="Footer Placeholder 5">
            <a:extLst>
              <a:ext uri="{FF2B5EF4-FFF2-40B4-BE49-F238E27FC236}">
                <a16:creationId xmlns:a16="http://schemas.microsoft.com/office/drawing/2014/main" id="{7E6EC1B0-63A4-1FF1-EC59-D5F2C1E683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700"/>
              <a:t>
              </a:t>
            </a:r>
          </a:p>
        </p:txBody>
      </p:sp>
      <p:sp>
        <p:nvSpPr>
          <p:cNvPr id="15" name="Date Placeholder 4">
            <a:extLst>
              <a:ext uri="{FF2B5EF4-FFF2-40B4-BE49-F238E27FC236}">
                <a16:creationId xmlns:a16="http://schemas.microsoft.com/office/drawing/2014/main" id="{889CE1CB-7C04-1720-E0C8-26BF4887E5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45CE6E1C-693B-4E5B-A7D6-92AA16D65C87}" type="datetime1">
              <a:rPr lang="en-US" smtClean="0"/>
              <a:pPr>
                <a:spcAft>
                  <a:spcPts val="600"/>
                </a:spcAft>
              </a:pPr>
              <a:t>8/9/2026</a:t>
            </a:fld>
            <a:endParaRPr lang="en-US"/>
          </a:p>
        </p:txBody>
      </p:sp>
      <p:sp>
        <p:nvSpPr>
          <p:cNvPr id="17" name="Slide Number Placeholder 6">
            <a:extLst>
              <a:ext uri="{FF2B5EF4-FFF2-40B4-BE49-F238E27FC236}">
                <a16:creationId xmlns:a16="http://schemas.microsoft.com/office/drawing/2014/main" id="{9A8D176E-ECE8-F132-5944-E662C6C6CA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CC057153-B650-4DEB-B370-79DDCFDCE934}" type="slidenum">
              <a:rPr lang="en-US" smtClean="0"/>
              <a:pPr>
                <a:spcAft>
                  <a:spcPts val="600"/>
                </a:spcAft>
              </a:pPr>
              <a:t>7</a:t>
            </a:fld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5B2F3BC-ABD5-2F01-CD16-A8EE5F968E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9833" y="2127887"/>
            <a:ext cx="6646271" cy="3193862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9689504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88F6E7-EA98-DC94-FF17-62C977C2FC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46937" y="2258848"/>
            <a:ext cx="3658053" cy="1786515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t">
            <a:normAutofit/>
          </a:bodyPr>
          <a:lstStyle/>
          <a:p>
            <a:r>
              <a:rPr lang="en-US" sz="4000" kern="1200">
                <a:solidFill>
                  <a:schemeClr val="tx2"/>
                </a:solidFill>
                <a:latin typeface="+mj-lt"/>
                <a:ea typeface="+mj-ea"/>
                <a:cs typeface="+mj-cs"/>
              </a:rPr>
              <a:t>Pestel Analysis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37CEA0DF-9C75-FFCC-E37E-7C45543C4DD8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53182952"/>
              </p:ext>
            </p:extLst>
          </p:nvPr>
        </p:nvGraphicFramePr>
        <p:xfrm>
          <a:off x="5274861" y="620533"/>
          <a:ext cx="6101454" cy="5660566"/>
        </p:xfrm>
        <a:graphic>
          <a:graphicData uri="http://schemas.openxmlformats.org/drawingml/2006/table">
            <a:tbl>
              <a:tblPr firstRow="1" bandRow="1">
                <a:tableStyleId>{9D7B26C5-4107-4FEC-AEDC-1716B250A1EF}</a:tableStyleId>
              </a:tblPr>
              <a:tblGrid>
                <a:gridCol w="1576073">
                  <a:extLst>
                    <a:ext uri="{9D8B030D-6E8A-4147-A177-3AD203B41FA5}">
                      <a16:colId xmlns:a16="http://schemas.microsoft.com/office/drawing/2014/main" val="492265783"/>
                    </a:ext>
                  </a:extLst>
                </a:gridCol>
                <a:gridCol w="4525381">
                  <a:extLst>
                    <a:ext uri="{9D8B030D-6E8A-4147-A177-3AD203B41FA5}">
                      <a16:colId xmlns:a16="http://schemas.microsoft.com/office/drawing/2014/main" val="3310897930"/>
                    </a:ext>
                  </a:extLst>
                </a:gridCol>
              </a:tblGrid>
              <a:tr h="304378">
                <a:tc>
                  <a:txBody>
                    <a:bodyPr/>
                    <a:lstStyle/>
                    <a:p>
                      <a:pPr marL="0" marR="0" indent="0" algn="ctr" rtl="0" fontAlgn="base">
                        <a:buNone/>
                      </a:pPr>
                      <a:r>
                        <a:rPr lang="en-US" sz="1400" b="1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Factor</a:t>
                      </a:r>
                      <a:r>
                        <a:rPr lang="en-US" sz="1400" b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 </a:t>
                      </a:r>
                      <a:endParaRPr lang="en-US" sz="1400" b="0" i="0">
                        <a:solidFill>
                          <a:srgbClr val="000000"/>
                        </a:solidFill>
                        <a:effectLst/>
                        <a:latin typeface="Arial"/>
                        <a:cs typeface="Arial"/>
                      </a:endParaRPr>
                    </a:p>
                  </a:txBody>
                  <a:tcPr marL="64832" marR="64832" marT="44456" marB="44456"/>
                </a:tc>
                <a:tc>
                  <a:txBody>
                    <a:bodyPr/>
                    <a:lstStyle/>
                    <a:p>
                      <a:pPr marL="0" marR="0" indent="0" algn="ctr" rtl="0" fontAlgn="base">
                        <a:buNone/>
                      </a:pPr>
                      <a:r>
                        <a:rPr lang="en-US" sz="1400" b="1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Impact</a:t>
                      </a:r>
                      <a:r>
                        <a:rPr lang="en-US" sz="1400" b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 </a:t>
                      </a:r>
                      <a:endParaRPr lang="en-US" sz="1400" b="0" i="0">
                        <a:solidFill>
                          <a:srgbClr val="000000"/>
                        </a:solidFill>
                        <a:effectLst/>
                        <a:latin typeface="Arial"/>
                        <a:cs typeface="Arial"/>
                      </a:endParaRPr>
                    </a:p>
                  </a:txBody>
                  <a:tcPr marL="64832" marR="64832" marT="44456" marB="44456"/>
                </a:tc>
                <a:extLst>
                  <a:ext uri="{0D108BD9-81ED-4DB2-BD59-A6C34878D82A}">
                    <a16:rowId xmlns:a16="http://schemas.microsoft.com/office/drawing/2014/main" val="3022944584"/>
                  </a:ext>
                </a:extLst>
              </a:tr>
              <a:tr h="843044"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US" sz="1400" b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Political  </a:t>
                      </a:r>
                      <a:endParaRPr lang="en-US" sz="1400" b="0" i="0">
                        <a:solidFill>
                          <a:srgbClr val="000000"/>
                        </a:solidFill>
                        <a:effectLst/>
                        <a:latin typeface="Arial"/>
                        <a:cs typeface="Arial"/>
                      </a:endParaRPr>
                    </a:p>
                  </a:txBody>
                  <a:tcPr marL="64832" marR="64832" marT="44456" marB="44456"/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US" sz="1400" b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 Changes Uk business taxes, employment laws and import and export policies may affect operating costs and sourcing of engraving materials </a:t>
                      </a:r>
                      <a:endParaRPr lang="en-US" sz="1400" b="0" i="0">
                        <a:solidFill>
                          <a:srgbClr val="000000"/>
                        </a:solidFill>
                        <a:effectLst/>
                        <a:latin typeface="Arial"/>
                        <a:cs typeface="Arial"/>
                      </a:endParaRPr>
                    </a:p>
                  </a:txBody>
                  <a:tcPr marL="64832" marR="64832" marT="44456" marB="44456"/>
                </a:tc>
                <a:extLst>
                  <a:ext uri="{0D108BD9-81ED-4DB2-BD59-A6C34878D82A}">
                    <a16:rowId xmlns:a16="http://schemas.microsoft.com/office/drawing/2014/main" val="4138940512"/>
                  </a:ext>
                </a:extLst>
              </a:tr>
              <a:tr h="843044"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US" sz="1400" b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Economic </a:t>
                      </a:r>
                      <a:endParaRPr lang="en-US" sz="1400" b="0" i="0">
                        <a:solidFill>
                          <a:srgbClr val="000000"/>
                        </a:solidFill>
                        <a:effectLst/>
                        <a:latin typeface="Arial"/>
                        <a:cs typeface="Arial"/>
                      </a:endParaRPr>
                    </a:p>
                  </a:txBody>
                  <a:tcPr marL="64832" marR="64832" marT="44456" marB="44456"/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US" sz="1400" b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Inflation and the rising cost of living may reduce costumer spending on </a:t>
                      </a:r>
                      <a:r>
                        <a:rPr lang="en-US" sz="1400" b="0" err="1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personalised</a:t>
                      </a:r>
                      <a:r>
                        <a:rPr lang="en-US" sz="1400" b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 gifts while increasing material and energy costs and reducing profit margin. </a:t>
                      </a:r>
                      <a:endParaRPr lang="en-US" sz="1400" b="0" i="0">
                        <a:solidFill>
                          <a:srgbClr val="000000"/>
                        </a:solidFill>
                        <a:effectLst/>
                        <a:latin typeface="Arial"/>
                        <a:cs typeface="Arial"/>
                      </a:endParaRPr>
                    </a:p>
                  </a:txBody>
                  <a:tcPr marL="64832" marR="64832" marT="44456" marB="44456"/>
                </a:tc>
                <a:extLst>
                  <a:ext uri="{0D108BD9-81ED-4DB2-BD59-A6C34878D82A}">
                    <a16:rowId xmlns:a16="http://schemas.microsoft.com/office/drawing/2014/main" val="3438515403"/>
                  </a:ext>
                </a:extLst>
              </a:tr>
              <a:tr h="843044"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US" sz="1400" b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Social </a:t>
                      </a:r>
                      <a:endParaRPr lang="en-US" sz="1400" b="0" i="0">
                        <a:solidFill>
                          <a:srgbClr val="000000"/>
                        </a:solidFill>
                        <a:effectLst/>
                        <a:latin typeface="Arial"/>
                        <a:cs typeface="Arial"/>
                      </a:endParaRPr>
                    </a:p>
                  </a:txBody>
                  <a:tcPr marL="64832" marR="64832" marT="44456" marB="44456"/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US" sz="1400" b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Demand for personalized gifts and birthdays weddings businesses and special occasions continues to grow creating opportunities for increase sale </a:t>
                      </a:r>
                      <a:endParaRPr lang="en-US" sz="1400" b="0" i="0">
                        <a:solidFill>
                          <a:srgbClr val="000000"/>
                        </a:solidFill>
                        <a:effectLst/>
                        <a:latin typeface="Arial"/>
                        <a:cs typeface="Arial"/>
                      </a:endParaRPr>
                    </a:p>
                  </a:txBody>
                  <a:tcPr marL="64832" marR="64832" marT="44456" marB="44456"/>
                </a:tc>
                <a:extLst>
                  <a:ext uri="{0D108BD9-81ED-4DB2-BD59-A6C34878D82A}">
                    <a16:rowId xmlns:a16="http://schemas.microsoft.com/office/drawing/2014/main" val="3509211585"/>
                  </a:ext>
                </a:extLst>
              </a:tr>
              <a:tr h="843044"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US" sz="1400" b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Technological </a:t>
                      </a:r>
                      <a:endParaRPr lang="en-US" sz="1400" b="0" i="0">
                        <a:solidFill>
                          <a:srgbClr val="000000"/>
                        </a:solidFill>
                        <a:effectLst/>
                        <a:latin typeface="Arial"/>
                        <a:cs typeface="Arial"/>
                      </a:endParaRPr>
                    </a:p>
                  </a:txBody>
                  <a:tcPr marL="64832" marR="64832" marT="44456" marB="44456"/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US" sz="1400" b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Advances in laser engraving machines and design software improve engraving quality, speed and efficiency, helping businesses stay competitive. </a:t>
                      </a:r>
                      <a:endParaRPr lang="en-US" sz="1400" b="0" i="0">
                        <a:solidFill>
                          <a:srgbClr val="000000"/>
                        </a:solidFill>
                        <a:effectLst/>
                        <a:latin typeface="Arial"/>
                        <a:cs typeface="Arial"/>
                      </a:endParaRPr>
                    </a:p>
                  </a:txBody>
                  <a:tcPr marL="64832" marR="64832" marT="44456" marB="44456"/>
                </a:tc>
                <a:extLst>
                  <a:ext uri="{0D108BD9-81ED-4DB2-BD59-A6C34878D82A}">
                    <a16:rowId xmlns:a16="http://schemas.microsoft.com/office/drawing/2014/main" val="2995029622"/>
                  </a:ext>
                </a:extLst>
              </a:tr>
              <a:tr h="843044"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US" sz="1400" b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Environmental </a:t>
                      </a:r>
                      <a:endParaRPr lang="en-US" sz="1400" b="0" i="0">
                        <a:solidFill>
                          <a:srgbClr val="000000"/>
                        </a:solidFill>
                        <a:effectLst/>
                        <a:latin typeface="Arial"/>
                        <a:cs typeface="Arial"/>
                      </a:endParaRPr>
                    </a:p>
                  </a:txBody>
                  <a:tcPr marL="64832" marR="64832" marT="44456" marB="44456"/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US" sz="1400" b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Customers increasingly prefer sustainable products with recycled materials and eco-friendly packaging, encouraging businesses to adopt greener practices. </a:t>
                      </a:r>
                      <a:endParaRPr lang="en-US" sz="1400" b="0" i="0">
                        <a:solidFill>
                          <a:srgbClr val="000000"/>
                        </a:solidFill>
                        <a:effectLst/>
                        <a:latin typeface="Arial"/>
                        <a:cs typeface="Arial"/>
                      </a:endParaRPr>
                    </a:p>
                  </a:txBody>
                  <a:tcPr marL="64832" marR="64832" marT="44456" marB="44456"/>
                </a:tc>
                <a:extLst>
                  <a:ext uri="{0D108BD9-81ED-4DB2-BD59-A6C34878D82A}">
                    <a16:rowId xmlns:a16="http://schemas.microsoft.com/office/drawing/2014/main" val="1958491670"/>
                  </a:ext>
                </a:extLst>
              </a:tr>
              <a:tr h="843044"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US" sz="1400" b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Legal </a:t>
                      </a:r>
                      <a:endParaRPr lang="en-US" sz="1400" b="0" i="0">
                        <a:solidFill>
                          <a:srgbClr val="000000"/>
                        </a:solidFill>
                        <a:effectLst/>
                        <a:latin typeface="Arial"/>
                        <a:cs typeface="Arial"/>
                      </a:endParaRPr>
                    </a:p>
                  </a:txBody>
                  <a:tcPr marL="64832" marR="64832" marT="44456" marB="44456"/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US" sz="1400" b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The business must comply with health, and safety regulations copy right and intellectual property laws consumer protection regulation and GDPR and handling costumer information </a:t>
                      </a:r>
                      <a:endParaRPr lang="en-US" sz="1400" b="0" i="0">
                        <a:solidFill>
                          <a:srgbClr val="000000"/>
                        </a:solidFill>
                        <a:effectLst/>
                        <a:latin typeface="Arial"/>
                        <a:cs typeface="Arial"/>
                      </a:endParaRPr>
                    </a:p>
                  </a:txBody>
                  <a:tcPr marL="64832" marR="64832" marT="44456" marB="44456"/>
                </a:tc>
                <a:extLst>
                  <a:ext uri="{0D108BD9-81ED-4DB2-BD59-A6C34878D82A}">
                    <a16:rowId xmlns:a16="http://schemas.microsoft.com/office/drawing/2014/main" val="295855395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119030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166685-8B06-481B-5E21-F52C8DB22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4617" y="2725"/>
            <a:ext cx="12198671" cy="1141476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/>
          <a:lstStyle/>
          <a:p>
            <a:pPr algn="ctr"/>
            <a:r>
              <a:rPr lang="en-GB"/>
              <a:t>Marketing strategies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002C449D-889C-A85A-271A-070B62A8833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8" y="1357623"/>
            <a:ext cx="2560215" cy="5529010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z="1400" b="1">
                <a:latin typeface="Arial"/>
                <a:ea typeface="+mn-lt"/>
                <a:cs typeface="Arial"/>
              </a:rPr>
              <a:t>Target  Market                               </a:t>
            </a:r>
            <a:endParaRPr lang="en-US" sz="1400">
              <a:latin typeface="Arial"/>
              <a:cs typeface="Arial"/>
            </a:endParaRPr>
          </a:p>
          <a:p>
            <a:r>
              <a:rPr lang="en-US" sz="1400" b="1">
                <a:latin typeface="Arial"/>
                <a:ea typeface="+mn-lt"/>
                <a:cs typeface="Arial"/>
              </a:rPr>
              <a:t>Gift buyers (25–55):</a:t>
            </a:r>
            <a:r>
              <a:rPr lang="en-US" sz="1400">
                <a:latin typeface="Arial"/>
                <a:ea typeface="+mn-lt"/>
                <a:cs typeface="Arial"/>
              </a:rPr>
              <a:t> Personalized gifts for birthdays, weddings, anniversaries, and holidays. </a:t>
            </a:r>
            <a:endParaRPr lang="en-US" sz="1400">
              <a:latin typeface="Arial"/>
              <a:cs typeface="Arial"/>
            </a:endParaRPr>
          </a:p>
          <a:p>
            <a:r>
              <a:rPr lang="en-US" sz="1400" b="1">
                <a:latin typeface="Arial"/>
                <a:ea typeface="+mn-lt"/>
                <a:cs typeface="Arial"/>
              </a:rPr>
              <a:t>Businesses:</a:t>
            </a:r>
            <a:r>
              <a:rPr lang="en-US" sz="1400">
                <a:latin typeface="Arial"/>
                <a:ea typeface="+mn-lt"/>
                <a:cs typeface="Arial"/>
              </a:rPr>
              <a:t> Corporate gifts, awards, signage, and branded products. </a:t>
            </a:r>
            <a:endParaRPr lang="en-US" sz="1400">
              <a:latin typeface="Arial"/>
              <a:cs typeface="Arial"/>
            </a:endParaRPr>
          </a:p>
          <a:p>
            <a:r>
              <a:rPr lang="en-US" sz="1400" b="1">
                <a:latin typeface="Arial"/>
                <a:ea typeface="+mn-lt"/>
                <a:cs typeface="Arial"/>
              </a:rPr>
              <a:t>Wedding customers:</a:t>
            </a:r>
            <a:r>
              <a:rPr lang="en-US" sz="1400">
                <a:latin typeface="Arial"/>
                <a:ea typeface="+mn-lt"/>
                <a:cs typeface="Arial"/>
              </a:rPr>
              <a:t> Custom décor, signs, and bridal party gifts. </a:t>
            </a:r>
            <a:endParaRPr lang="en-US" sz="1400">
              <a:latin typeface="Arial"/>
              <a:cs typeface="Arial"/>
            </a:endParaRPr>
          </a:p>
          <a:p>
            <a:r>
              <a:rPr lang="en-US" sz="1400" b="1">
                <a:latin typeface="Arial"/>
                <a:ea typeface="+mn-lt"/>
                <a:cs typeface="Arial"/>
              </a:rPr>
              <a:t>Homeowners:</a:t>
            </a:r>
            <a:r>
              <a:rPr lang="en-US" sz="1400">
                <a:latin typeface="Arial"/>
                <a:ea typeface="+mn-lt"/>
                <a:cs typeface="Arial"/>
              </a:rPr>
              <a:t> Personalized home décor and name plaques. </a:t>
            </a:r>
            <a:endParaRPr lang="en-US" sz="1400">
              <a:latin typeface="Arial"/>
              <a:cs typeface="Arial"/>
            </a:endParaRPr>
          </a:p>
          <a:p>
            <a:r>
              <a:rPr lang="en-US" sz="1400" b="1">
                <a:latin typeface="Arial"/>
                <a:ea typeface="+mn-lt"/>
                <a:cs typeface="Arial"/>
              </a:rPr>
              <a:t>Schools &amp; sports clubs:</a:t>
            </a:r>
            <a:r>
              <a:rPr lang="en-US" sz="1400">
                <a:latin typeface="Arial"/>
                <a:ea typeface="+mn-lt"/>
                <a:cs typeface="Arial"/>
              </a:rPr>
              <a:t> Trophies, medals, and award plaques.</a:t>
            </a:r>
            <a:endParaRPr lang="en-US" sz="1400">
              <a:latin typeface="Arial"/>
              <a:cs typeface="Arial"/>
            </a:endParaRPr>
          </a:p>
          <a:p>
            <a:endParaRPr lang="en-US" sz="1400">
              <a:latin typeface="Arial"/>
              <a:cs typeface="Arial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C5BCAAA-3DA8-7D59-A6EC-6C60037DB84B}"/>
              </a:ext>
            </a:extLst>
          </p:cNvPr>
          <p:cNvSpPr txBox="1"/>
          <p:nvPr/>
        </p:nvSpPr>
        <p:spPr>
          <a:xfrm>
            <a:off x="2564834" y="1359032"/>
            <a:ext cx="2743200" cy="304698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b="1">
                <a:latin typeface="Arial"/>
                <a:ea typeface="+mn-lt"/>
                <a:cs typeface="Arial"/>
              </a:rPr>
              <a:t>Marketing Strategies</a:t>
            </a:r>
            <a:endParaRPr lang="en-US" sz="1600">
              <a:latin typeface="Arial"/>
              <a:cs typeface="Arial"/>
            </a:endParaRPr>
          </a:p>
          <a:p>
            <a:endParaRPr lang="en-US" sz="16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1600">
                <a:latin typeface="Arial"/>
                <a:ea typeface="+mn-lt"/>
                <a:cs typeface="Arial"/>
              </a:rPr>
              <a:t>Use social media to promote products. </a:t>
            </a:r>
            <a:endParaRPr lang="en-US" sz="16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1600">
                <a:latin typeface="Arial"/>
                <a:ea typeface="+mn-lt"/>
                <a:cs typeface="Arial"/>
              </a:rPr>
              <a:t>Share photos and videos. </a:t>
            </a:r>
            <a:endParaRPr lang="en-US" sz="16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1600">
                <a:latin typeface="Arial"/>
                <a:ea typeface="+mn-lt"/>
                <a:cs typeface="Arial"/>
              </a:rPr>
              <a:t>Offer special deals. </a:t>
            </a:r>
            <a:endParaRPr lang="en-US" sz="16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1600">
                <a:latin typeface="Arial"/>
                <a:ea typeface="+mn-lt"/>
                <a:cs typeface="Arial"/>
              </a:rPr>
              <a:t>Partner with local businesses. </a:t>
            </a:r>
            <a:endParaRPr lang="en-US" sz="16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1600">
                <a:latin typeface="Arial"/>
                <a:ea typeface="+mn-lt"/>
                <a:cs typeface="Arial"/>
              </a:rPr>
              <a:t>Sell online. </a:t>
            </a:r>
            <a:endParaRPr lang="en-US" sz="1600">
              <a:latin typeface="Arial"/>
              <a:cs typeface="Arial"/>
            </a:endParaRPr>
          </a:p>
          <a:p>
            <a:pPr marL="285750" indent="-285750">
              <a:buFont typeface="Arial"/>
              <a:buChar char="•"/>
            </a:pPr>
            <a:r>
              <a:rPr lang="en-US" sz="1600">
                <a:latin typeface="Arial"/>
                <a:ea typeface="+mn-lt"/>
                <a:cs typeface="Arial"/>
              </a:rPr>
              <a:t>Get customer reviews. </a:t>
            </a:r>
            <a:endParaRPr lang="en-US" sz="1600">
              <a:latin typeface="Arial"/>
              <a:cs typeface="Arial"/>
            </a:endParaRPr>
          </a:p>
          <a:p>
            <a:endParaRPr lang="en-US" sz="1600">
              <a:latin typeface="Arial"/>
              <a:cs typeface="Arial"/>
            </a:endParaRPr>
          </a:p>
        </p:txBody>
      </p:sp>
      <p:sp>
        <p:nvSpPr>
          <p:cNvPr id="4" name="TextBox 2">
            <a:extLst>
              <a:ext uri="{FF2B5EF4-FFF2-40B4-BE49-F238E27FC236}">
                <a16:creationId xmlns:a16="http://schemas.microsoft.com/office/drawing/2014/main" id="{D75C0FEE-1F47-B1B6-B643-B1161B71F8FD}"/>
              </a:ext>
            </a:extLst>
          </p:cNvPr>
          <p:cNvSpPr txBox="1"/>
          <p:nvPr/>
        </p:nvSpPr>
        <p:spPr>
          <a:xfrm>
            <a:off x="5936388" y="1512098"/>
            <a:ext cx="2743200" cy="365760"/>
          </a:xfrm>
          <a:prstGeom prst="rect">
            <a:avLst/>
          </a:prstGeom>
          <a:noFill/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>
            <a:defPPr>
              <a:defRPr lang="en-GB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endParaRPr lang="en-US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973AA01-937C-82DC-922A-5CF4A174ACEB}"/>
              </a:ext>
            </a:extLst>
          </p:cNvPr>
          <p:cNvSpPr txBox="1"/>
          <p:nvPr/>
        </p:nvSpPr>
        <p:spPr>
          <a:xfrm>
            <a:off x="5602941" y="1355912"/>
            <a:ext cx="3081620" cy="701730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400" b="1"/>
              <a:t>Customer Segmentation Individual Customers</a:t>
            </a:r>
            <a:r>
              <a:rPr lang="en-US" sz="1400"/>
              <a:t> – </a:t>
            </a:r>
            <a:endParaRPr lang="en-US"/>
          </a:p>
          <a:p>
            <a:endParaRPr lang="en-US" sz="1400">
              <a:latin typeface="Arial"/>
              <a:cs typeface="Arial"/>
            </a:endParaRPr>
          </a:p>
          <a:p>
            <a:r>
              <a:rPr lang="en-US" sz="1400">
                <a:latin typeface="Arial"/>
                <a:cs typeface="Arial"/>
              </a:rPr>
              <a:t>Personalized gifts for birthdays, anniversaries, and holidays. </a:t>
            </a:r>
            <a:endParaRPr lang="en-US">
              <a:latin typeface="Arial"/>
              <a:cs typeface="Arial"/>
            </a:endParaRPr>
          </a:p>
          <a:p>
            <a:pPr>
              <a:buFont typeface=""/>
              <a:buChar char="•"/>
            </a:pPr>
            <a:endParaRPr lang="en-US" sz="1400" b="1">
              <a:latin typeface="Arial"/>
              <a:cs typeface="Arial"/>
            </a:endParaRPr>
          </a:p>
          <a:p>
            <a:pPr>
              <a:buFont typeface=""/>
              <a:buChar char="•"/>
            </a:pPr>
            <a:r>
              <a:rPr lang="en-US" sz="1400" b="1">
                <a:latin typeface="Arial"/>
                <a:cs typeface="Arial"/>
              </a:rPr>
              <a:t>Wedding Clients</a:t>
            </a:r>
            <a:r>
              <a:rPr lang="en-US" sz="1400">
                <a:latin typeface="Arial"/>
                <a:cs typeface="Arial"/>
              </a:rPr>
              <a:t> – Custom </a:t>
            </a:r>
            <a:r>
              <a:rPr lang="en-US" sz="1600">
                <a:latin typeface="Arial"/>
                <a:cs typeface="Arial"/>
              </a:rPr>
              <a:t>wedding</a:t>
            </a:r>
            <a:r>
              <a:rPr lang="en-US" sz="1400">
                <a:latin typeface="Arial"/>
                <a:cs typeface="Arial"/>
              </a:rPr>
              <a:t> décor, keepsakes, and gifts. </a:t>
            </a:r>
            <a:endParaRPr lang="en-US"/>
          </a:p>
          <a:p>
            <a:pPr>
              <a:buFont typeface=""/>
              <a:buChar char="•"/>
            </a:pPr>
            <a:endParaRPr lang="en-US" sz="1400" b="1">
              <a:latin typeface="Arial"/>
              <a:cs typeface="Arial"/>
            </a:endParaRPr>
          </a:p>
          <a:p>
            <a:pPr>
              <a:buFont typeface=""/>
              <a:buChar char="•"/>
            </a:pPr>
            <a:r>
              <a:rPr lang="en-US" sz="1400" b="1">
                <a:latin typeface="Arial"/>
                <a:cs typeface="Arial"/>
              </a:rPr>
              <a:t>Corporate Businesses</a:t>
            </a:r>
            <a:r>
              <a:rPr lang="en-US" sz="1400">
                <a:latin typeface="Arial"/>
                <a:cs typeface="Arial"/>
              </a:rPr>
              <a:t> – Branded products, awards, and employee gifts. </a:t>
            </a:r>
            <a:endParaRPr lang="en-US"/>
          </a:p>
          <a:p>
            <a:pPr>
              <a:buFont typeface=""/>
              <a:buChar char="•"/>
            </a:pPr>
            <a:endParaRPr lang="en-US" sz="1400" b="1">
              <a:latin typeface="Arial"/>
              <a:cs typeface="Arial"/>
            </a:endParaRPr>
          </a:p>
          <a:p>
            <a:pPr>
              <a:buFont typeface=""/>
              <a:buChar char="•"/>
            </a:pPr>
            <a:r>
              <a:rPr lang="en-US" sz="1400" b="1">
                <a:latin typeface="Arial"/>
                <a:cs typeface="Arial"/>
              </a:rPr>
              <a:t>Small Businesses</a:t>
            </a:r>
            <a:r>
              <a:rPr lang="en-US" sz="1400">
                <a:latin typeface="Arial"/>
                <a:cs typeface="Arial"/>
              </a:rPr>
              <a:t> – Custom signs, logos, and promotional items. </a:t>
            </a:r>
            <a:endParaRPr lang="en-US"/>
          </a:p>
          <a:p>
            <a:pPr>
              <a:buFont typeface=""/>
              <a:buChar char="•"/>
            </a:pPr>
            <a:endParaRPr lang="en-US" sz="1400" b="1">
              <a:latin typeface="Arial"/>
              <a:cs typeface="Arial"/>
            </a:endParaRPr>
          </a:p>
          <a:p>
            <a:pPr>
              <a:buFont typeface=""/>
              <a:buChar char="•"/>
            </a:pPr>
            <a:r>
              <a:rPr lang="en-US" sz="1400" b="1">
                <a:latin typeface="Arial"/>
                <a:cs typeface="Arial"/>
              </a:rPr>
              <a:t>Schools &amp; Clubs</a:t>
            </a:r>
            <a:r>
              <a:rPr lang="en-US" sz="1400">
                <a:latin typeface="Arial"/>
                <a:cs typeface="Arial"/>
              </a:rPr>
              <a:t> – Trophies, plaques, and recognition awards. </a:t>
            </a:r>
            <a:endParaRPr lang="en-US"/>
          </a:p>
          <a:p>
            <a:endParaRPr lang="en-US" sz="1400" b="1">
              <a:latin typeface="Arial"/>
              <a:cs typeface="Arial"/>
            </a:endParaRPr>
          </a:p>
          <a:p>
            <a:r>
              <a:rPr lang="en-US" sz="1400" b="1">
                <a:latin typeface="Arial"/>
                <a:cs typeface="Arial"/>
              </a:rPr>
              <a:t>.Primary Target Market:</a:t>
            </a:r>
            <a:r>
              <a:rPr lang="en-US" sz="1400">
                <a:latin typeface="Arial"/>
                <a:cs typeface="Arial"/>
              </a:rPr>
              <a:t> Individual gift buyers, corporate clients, and wedding customers.</a:t>
            </a:r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pPr algn="ctr"/>
            <a:endParaRPr lang="en-US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C120395C-A17E-A429-8D6F-C77F0FD0894E}"/>
              </a:ext>
            </a:extLst>
          </p:cNvPr>
          <p:cNvSpPr txBox="1"/>
          <p:nvPr/>
        </p:nvSpPr>
        <p:spPr>
          <a:xfrm>
            <a:off x="9156444" y="1360600"/>
            <a:ext cx="2530289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/>
              <a:t>Unique Selling Point (USP)</a:t>
            </a:r>
          </a:p>
          <a:p>
            <a:endParaRPr lang="en-US" b="1">
              <a:ea typeface="+mn-lt"/>
              <a:cs typeface="+mn-lt"/>
            </a:endParaRPr>
          </a:p>
          <a:p>
            <a:r>
              <a:rPr lang="en-US" b="1">
                <a:ea typeface="+mn-lt"/>
                <a:cs typeface="+mn-lt"/>
              </a:rPr>
              <a:t>"We transform old and recycled materials into unique, </a:t>
            </a:r>
            <a:r>
              <a:rPr lang="en-US" b="1" err="1">
                <a:ea typeface="+mn-lt"/>
                <a:cs typeface="+mn-lt"/>
              </a:rPr>
              <a:t>personalised</a:t>
            </a:r>
            <a:r>
              <a:rPr lang="en-US" b="1">
                <a:ea typeface="+mn-lt"/>
                <a:cs typeface="+mn-lt"/>
              </a:rPr>
              <a:t> laser-engraved products, combining sustainability with high-quality craftsmanship."</a:t>
            </a:r>
            <a:endParaRPr lang="en-US"/>
          </a:p>
          <a:p>
            <a:pPr algn="l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53744880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0D6D54-5782-3E5A-FAE3-1AC9079029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4618" y="-4330"/>
            <a:ext cx="12201235" cy="1360198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br>
              <a:rPr lang="en-GB"/>
            </a:br>
            <a:r>
              <a:rPr lang="en-GB"/>
              <a:t>Funding Requirements and Allocation</a:t>
            </a:r>
            <a:br>
              <a:rPr lang="en-GB"/>
            </a:b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205F5C-963A-4109-126D-99C28F1FC8C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ctr">
            <a:normAutofit/>
          </a:bodyPr>
          <a:lstStyle/>
          <a:p>
            <a:pPr algn="ctr">
              <a:buFont typeface="Wingdings" panose="020B0604020202020204" pitchFamily="34" charset="0"/>
              <a:buChar char="ü"/>
            </a:pPr>
            <a:endParaRPr lang="en-GB" sz="1800">
              <a:latin typeface="Arial"/>
              <a:cs typeface="Arial"/>
            </a:endParaRPr>
          </a:p>
          <a:p>
            <a:pPr algn="ctr">
              <a:buFont typeface="Wingdings" panose="020B0604020202020204" pitchFamily="34" charset="0"/>
              <a:buChar char="ü"/>
            </a:pPr>
            <a:r>
              <a:rPr lang="en-GB" sz="1800">
                <a:latin typeface="Arial"/>
                <a:cs typeface="Arial"/>
              </a:rPr>
              <a:t>Total funding required £13,500</a:t>
            </a:r>
            <a:endParaRPr lang="en-US" sz="1800">
              <a:latin typeface="Arial"/>
              <a:cs typeface="Arial"/>
            </a:endParaRPr>
          </a:p>
          <a:p>
            <a:pPr algn="ctr">
              <a:buFont typeface="Wingdings" panose="020B0604020202020204" pitchFamily="34" charset="0"/>
              <a:buChar char="ü"/>
            </a:pPr>
            <a:endParaRPr lang="en-GB" sz="1800">
              <a:latin typeface="Arial"/>
              <a:cs typeface="Arial"/>
            </a:endParaRPr>
          </a:p>
          <a:p>
            <a:pPr algn="ctr">
              <a:buFont typeface="Wingdings" panose="020B0604020202020204" pitchFamily="34" charset="0"/>
              <a:buChar char="ü"/>
            </a:pPr>
            <a:r>
              <a:rPr lang="en-GB" sz="1800">
                <a:latin typeface="Arial"/>
                <a:cs typeface="Arial"/>
              </a:rPr>
              <a:t>Allocation and Funds</a:t>
            </a:r>
          </a:p>
          <a:p>
            <a:pPr algn="ctr">
              <a:buFont typeface="Wingdings" panose="020B0604020202020204" pitchFamily="34" charset="0"/>
              <a:buChar char="ü"/>
            </a:pPr>
            <a:r>
              <a:rPr lang="en-GB" sz="1800">
                <a:latin typeface="Arial"/>
                <a:cs typeface="Arial"/>
              </a:rPr>
              <a:t>Startup cost</a:t>
            </a:r>
          </a:p>
          <a:p>
            <a:pPr algn="ctr">
              <a:buFont typeface="Wingdings" panose="020B0604020202020204" pitchFamily="34" charset="0"/>
              <a:buChar char="ü"/>
            </a:pPr>
            <a:r>
              <a:rPr lang="en-GB" sz="1800">
                <a:latin typeface="Arial"/>
                <a:cs typeface="Arial"/>
              </a:rPr>
              <a:t>Fixed cost</a:t>
            </a:r>
          </a:p>
          <a:p>
            <a:pPr algn="ctr">
              <a:buFont typeface="Wingdings" panose="020B0604020202020204" pitchFamily="34" charset="0"/>
              <a:buChar char="ü"/>
            </a:pPr>
            <a:r>
              <a:rPr lang="en-GB" sz="1800">
                <a:latin typeface="Arial"/>
                <a:cs typeface="Arial"/>
              </a:rPr>
              <a:t>Variable cost</a:t>
            </a:r>
          </a:p>
          <a:p>
            <a:pPr algn="ctr">
              <a:buFont typeface="Wingdings" panose="020B0604020202020204" pitchFamily="34" charset="0"/>
              <a:buChar char="ü"/>
            </a:pPr>
            <a:r>
              <a:rPr lang="en-GB" sz="1800">
                <a:latin typeface="Arial"/>
                <a:cs typeface="Arial"/>
              </a:rPr>
              <a:t>Financial forecast</a:t>
            </a:r>
          </a:p>
          <a:p>
            <a:pPr algn="ctr">
              <a:buFont typeface="Wingdings" panose="020B0604020202020204" pitchFamily="34" charset="0"/>
              <a:buChar char="ü"/>
            </a:pPr>
            <a:r>
              <a:rPr lang="en-GB" sz="1800">
                <a:latin typeface="Arial"/>
                <a:cs typeface="Arial"/>
              </a:rPr>
              <a:t>Break even Analysis</a:t>
            </a:r>
          </a:p>
          <a:p>
            <a:pPr>
              <a:buFont typeface="Wingdings" panose="020B0604020202020204" pitchFamily="34" charset="0"/>
              <a:buChar char="ü"/>
            </a:pP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124269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41FE718-EF88-3230-DD79-A890679F10A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49" y="1510"/>
            <a:ext cx="12173599" cy="1405728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7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              Start up cost</a:t>
            </a:r>
            <a:r>
              <a:rPr lang="en-US" sz="37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                       </a:t>
            </a:r>
            <a:endParaRPr lang="en-US">
              <a:ea typeface="+mj-ea"/>
              <a:cs typeface="+mj-cs"/>
            </a:endParaRP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462659B5-AABE-E163-4D55-0D25EAC0891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8566951"/>
              </p:ext>
            </p:extLst>
          </p:nvPr>
        </p:nvGraphicFramePr>
        <p:xfrm>
          <a:off x="1938617" y="1512794"/>
          <a:ext cx="8309313" cy="4664044"/>
        </p:xfrm>
        <a:graphic>
          <a:graphicData uri="http://schemas.openxmlformats.org/drawingml/2006/table">
            <a:tbl>
              <a:tblPr firstRow="1" bandRow="1">
                <a:tableStyleId>{3B4B98B0-60AC-42C2-AFA5-B58CD77FA1E5}</a:tableStyleId>
              </a:tblPr>
              <a:tblGrid>
                <a:gridCol w="5817516">
                  <a:extLst>
                    <a:ext uri="{9D8B030D-6E8A-4147-A177-3AD203B41FA5}">
                      <a16:colId xmlns:a16="http://schemas.microsoft.com/office/drawing/2014/main" val="2607559041"/>
                    </a:ext>
                  </a:extLst>
                </a:gridCol>
                <a:gridCol w="2491797">
                  <a:extLst>
                    <a:ext uri="{9D8B030D-6E8A-4147-A177-3AD203B41FA5}">
                      <a16:colId xmlns:a16="http://schemas.microsoft.com/office/drawing/2014/main" val="1996373797"/>
                    </a:ext>
                  </a:extLst>
                </a:gridCol>
              </a:tblGrid>
              <a:tr h="333146">
                <a:tc>
                  <a:txBody>
                    <a:bodyPr/>
                    <a:lstStyle/>
                    <a:p>
                      <a:pPr marL="0" marR="0" indent="0" algn="ctr" rtl="0" fontAlgn="base">
                        <a:buNone/>
                      </a:pPr>
                      <a:r>
                        <a:rPr lang="en-US" sz="1400" b="1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Item</a:t>
                      </a:r>
                      <a:r>
                        <a:rPr lang="en-US" sz="1400" b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 </a:t>
                      </a:r>
                      <a:endParaRPr lang="en-US" sz="1400" b="0" i="0">
                        <a:solidFill>
                          <a:srgbClr val="000000"/>
                        </a:solidFill>
                        <a:effectLst/>
                        <a:latin typeface="Arial"/>
                        <a:cs typeface="Arial"/>
                      </a:endParaRPr>
                    </a:p>
                  </a:txBody>
                  <a:tcPr marL="79568" marR="79568" marT="54561" marB="54561"/>
                </a:tc>
                <a:tc>
                  <a:txBody>
                    <a:bodyPr/>
                    <a:lstStyle/>
                    <a:p>
                      <a:pPr marL="0" marR="0" indent="0" algn="ctr" rtl="0" fontAlgn="base">
                        <a:buNone/>
                      </a:pPr>
                      <a:r>
                        <a:rPr lang="en-US" sz="1400" b="1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Cost (£)</a:t>
                      </a:r>
                      <a:r>
                        <a:rPr lang="en-US" sz="1400" b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 </a:t>
                      </a:r>
                      <a:endParaRPr lang="en-US" sz="1400" b="0" i="0">
                        <a:solidFill>
                          <a:srgbClr val="000000"/>
                        </a:solidFill>
                        <a:effectLst/>
                        <a:latin typeface="Arial"/>
                        <a:cs typeface="Arial"/>
                      </a:endParaRPr>
                    </a:p>
                  </a:txBody>
                  <a:tcPr marL="79568" marR="79568" marT="54561" marB="54561"/>
                </a:tc>
                <a:extLst>
                  <a:ext uri="{0D108BD9-81ED-4DB2-BD59-A6C34878D82A}">
                    <a16:rowId xmlns:a16="http://schemas.microsoft.com/office/drawing/2014/main" val="3521100538"/>
                  </a:ext>
                </a:extLst>
              </a:tr>
              <a:tr h="333146">
                <a:tc>
                  <a:txBody>
                    <a:bodyPr/>
                    <a:lstStyle/>
                    <a:p>
                      <a:pPr marL="0" lvl="0" indent="0" algn="ctr">
                        <a:buNone/>
                      </a:pPr>
                      <a:endParaRPr lang="en-US" sz="1400" b="0">
                        <a:solidFill>
                          <a:srgbClr val="000000"/>
                        </a:solidFill>
                        <a:effectLst/>
                        <a:latin typeface="Arial"/>
                        <a:cs typeface="Arial"/>
                      </a:endParaRPr>
                    </a:p>
                  </a:txBody>
                  <a:tcPr marL="79567" marR="79567" marT="54560" marB="54560"/>
                </a:tc>
                <a:tc>
                  <a:txBody>
                    <a:bodyPr/>
                    <a:lstStyle/>
                    <a:p>
                      <a:pPr marL="0" lvl="0" indent="0" algn="ctr">
                        <a:buNone/>
                      </a:pPr>
                      <a:endParaRPr lang="en-US" sz="1400" b="0">
                        <a:solidFill>
                          <a:srgbClr val="000000"/>
                        </a:solidFill>
                        <a:effectLst/>
                        <a:latin typeface="Arial"/>
                        <a:cs typeface="Arial"/>
                      </a:endParaRPr>
                    </a:p>
                  </a:txBody>
                  <a:tcPr marL="79567" marR="79567" marT="54560" marB="54560"/>
                </a:tc>
                <a:extLst>
                  <a:ext uri="{0D108BD9-81ED-4DB2-BD59-A6C34878D82A}">
                    <a16:rowId xmlns:a16="http://schemas.microsoft.com/office/drawing/2014/main" val="197627627"/>
                  </a:ext>
                </a:extLst>
              </a:tr>
              <a:tr h="333146"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US" sz="1400" b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Laser engraving machine </a:t>
                      </a:r>
                      <a:endParaRPr lang="en-US" sz="1400" b="0" i="0">
                        <a:solidFill>
                          <a:srgbClr val="000000"/>
                        </a:solidFill>
                        <a:effectLst/>
                        <a:latin typeface="Arial"/>
                        <a:cs typeface="Arial"/>
                      </a:endParaRPr>
                    </a:p>
                  </a:txBody>
                  <a:tcPr marL="79568" marR="79568" marT="54561" marB="54561"/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US" sz="1400" b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6,000 </a:t>
                      </a:r>
                      <a:endParaRPr lang="en-US" sz="1400" b="0" i="0">
                        <a:solidFill>
                          <a:srgbClr val="000000"/>
                        </a:solidFill>
                        <a:effectLst/>
                        <a:latin typeface="Arial"/>
                        <a:cs typeface="Arial"/>
                      </a:endParaRPr>
                    </a:p>
                  </a:txBody>
                  <a:tcPr marL="79568" marR="79568" marT="54561" marB="54561"/>
                </a:tc>
                <a:extLst>
                  <a:ext uri="{0D108BD9-81ED-4DB2-BD59-A6C34878D82A}">
                    <a16:rowId xmlns:a16="http://schemas.microsoft.com/office/drawing/2014/main" val="3291260950"/>
                  </a:ext>
                </a:extLst>
              </a:tr>
              <a:tr h="333146"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US" sz="1400" b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Computer </a:t>
                      </a:r>
                      <a:endParaRPr lang="en-US" sz="1400" b="0" i="0">
                        <a:solidFill>
                          <a:srgbClr val="000000"/>
                        </a:solidFill>
                        <a:effectLst/>
                        <a:latin typeface="Arial"/>
                        <a:cs typeface="Arial"/>
                      </a:endParaRPr>
                    </a:p>
                  </a:txBody>
                  <a:tcPr marL="79568" marR="79568" marT="54561" marB="54561"/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US" sz="1400" b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1,000 </a:t>
                      </a:r>
                      <a:endParaRPr lang="en-US" sz="1400" b="0" i="0">
                        <a:solidFill>
                          <a:srgbClr val="000000"/>
                        </a:solidFill>
                        <a:effectLst/>
                        <a:latin typeface="Arial"/>
                        <a:cs typeface="Arial"/>
                      </a:endParaRPr>
                    </a:p>
                  </a:txBody>
                  <a:tcPr marL="79568" marR="79568" marT="54561" marB="54561"/>
                </a:tc>
                <a:extLst>
                  <a:ext uri="{0D108BD9-81ED-4DB2-BD59-A6C34878D82A}">
                    <a16:rowId xmlns:a16="http://schemas.microsoft.com/office/drawing/2014/main" val="1047907739"/>
                  </a:ext>
                </a:extLst>
              </a:tr>
              <a:tr h="333146"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US" sz="1400" b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Design software </a:t>
                      </a:r>
                      <a:endParaRPr lang="en-US" sz="1400" b="0" i="0">
                        <a:solidFill>
                          <a:srgbClr val="000000"/>
                        </a:solidFill>
                        <a:effectLst/>
                        <a:latin typeface="Arial"/>
                        <a:cs typeface="Arial"/>
                      </a:endParaRPr>
                    </a:p>
                  </a:txBody>
                  <a:tcPr marL="79568" marR="79568" marT="54561" marB="54561"/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US" sz="1400" b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600 </a:t>
                      </a:r>
                      <a:endParaRPr lang="en-US" sz="1400" b="0" i="0">
                        <a:solidFill>
                          <a:srgbClr val="000000"/>
                        </a:solidFill>
                        <a:effectLst/>
                        <a:latin typeface="Arial"/>
                        <a:cs typeface="Arial"/>
                      </a:endParaRPr>
                    </a:p>
                  </a:txBody>
                  <a:tcPr marL="79568" marR="79568" marT="54561" marB="54561"/>
                </a:tc>
                <a:extLst>
                  <a:ext uri="{0D108BD9-81ED-4DB2-BD59-A6C34878D82A}">
                    <a16:rowId xmlns:a16="http://schemas.microsoft.com/office/drawing/2014/main" val="2347909309"/>
                  </a:ext>
                </a:extLst>
              </a:tr>
              <a:tr h="333146"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US" sz="1400" b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Ventilation system </a:t>
                      </a:r>
                      <a:endParaRPr lang="en-US" sz="1400" b="0" i="0">
                        <a:solidFill>
                          <a:srgbClr val="000000"/>
                        </a:solidFill>
                        <a:effectLst/>
                        <a:latin typeface="Arial"/>
                        <a:cs typeface="Arial"/>
                      </a:endParaRPr>
                    </a:p>
                  </a:txBody>
                  <a:tcPr marL="79568" marR="79568" marT="54561" marB="54561"/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US" sz="1400" b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800 </a:t>
                      </a:r>
                      <a:endParaRPr lang="en-US" sz="1400" b="0" i="0">
                        <a:solidFill>
                          <a:srgbClr val="000000"/>
                        </a:solidFill>
                        <a:effectLst/>
                        <a:latin typeface="Arial"/>
                        <a:cs typeface="Arial"/>
                      </a:endParaRPr>
                    </a:p>
                  </a:txBody>
                  <a:tcPr marL="79568" marR="79568" marT="54561" marB="54561"/>
                </a:tc>
                <a:extLst>
                  <a:ext uri="{0D108BD9-81ED-4DB2-BD59-A6C34878D82A}">
                    <a16:rowId xmlns:a16="http://schemas.microsoft.com/office/drawing/2014/main" val="1733113309"/>
                  </a:ext>
                </a:extLst>
              </a:tr>
              <a:tr h="333146"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US" sz="1400" b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Workbench &amp; tools </a:t>
                      </a:r>
                      <a:endParaRPr lang="en-US" sz="1400" b="0" i="0">
                        <a:solidFill>
                          <a:srgbClr val="000000"/>
                        </a:solidFill>
                        <a:effectLst/>
                        <a:latin typeface="Arial"/>
                        <a:cs typeface="Arial"/>
                      </a:endParaRPr>
                    </a:p>
                  </a:txBody>
                  <a:tcPr marL="79568" marR="79568" marT="54561" marB="54561"/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US" sz="1400" b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500 </a:t>
                      </a:r>
                      <a:endParaRPr lang="en-US" sz="1400" b="0" i="0">
                        <a:solidFill>
                          <a:srgbClr val="000000"/>
                        </a:solidFill>
                        <a:effectLst/>
                        <a:latin typeface="Arial"/>
                        <a:cs typeface="Arial"/>
                      </a:endParaRPr>
                    </a:p>
                  </a:txBody>
                  <a:tcPr marL="79568" marR="79568" marT="54561" marB="54561"/>
                </a:tc>
                <a:extLst>
                  <a:ext uri="{0D108BD9-81ED-4DB2-BD59-A6C34878D82A}">
                    <a16:rowId xmlns:a16="http://schemas.microsoft.com/office/drawing/2014/main" val="2406630712"/>
                  </a:ext>
                </a:extLst>
              </a:tr>
              <a:tr h="333146"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US" sz="1400" b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Initial materials </a:t>
                      </a:r>
                      <a:endParaRPr lang="en-US" sz="1400" b="0" i="0">
                        <a:solidFill>
                          <a:srgbClr val="000000"/>
                        </a:solidFill>
                        <a:effectLst/>
                        <a:latin typeface="Arial"/>
                        <a:cs typeface="Arial"/>
                      </a:endParaRPr>
                    </a:p>
                  </a:txBody>
                  <a:tcPr marL="79568" marR="79568" marT="54561" marB="54561"/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US" sz="1400" b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1,200 </a:t>
                      </a:r>
                      <a:endParaRPr lang="en-US" sz="1400" b="0" i="0">
                        <a:solidFill>
                          <a:srgbClr val="000000"/>
                        </a:solidFill>
                        <a:effectLst/>
                        <a:latin typeface="Arial"/>
                        <a:cs typeface="Arial"/>
                      </a:endParaRPr>
                    </a:p>
                  </a:txBody>
                  <a:tcPr marL="79568" marR="79568" marT="54561" marB="54561"/>
                </a:tc>
                <a:extLst>
                  <a:ext uri="{0D108BD9-81ED-4DB2-BD59-A6C34878D82A}">
                    <a16:rowId xmlns:a16="http://schemas.microsoft.com/office/drawing/2014/main" val="3454287162"/>
                  </a:ext>
                </a:extLst>
              </a:tr>
              <a:tr h="333146"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US" sz="1400" b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Website </a:t>
                      </a:r>
                      <a:endParaRPr lang="en-US" sz="1400" b="0" i="0">
                        <a:solidFill>
                          <a:srgbClr val="000000"/>
                        </a:solidFill>
                        <a:effectLst/>
                        <a:latin typeface="Arial"/>
                        <a:cs typeface="Arial"/>
                      </a:endParaRPr>
                    </a:p>
                  </a:txBody>
                  <a:tcPr marL="79568" marR="79568" marT="54561" marB="54561"/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US" sz="1400" b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500 </a:t>
                      </a:r>
                      <a:endParaRPr lang="en-US" sz="1400" b="0" i="0">
                        <a:solidFill>
                          <a:srgbClr val="000000"/>
                        </a:solidFill>
                        <a:effectLst/>
                        <a:latin typeface="Arial"/>
                        <a:cs typeface="Arial"/>
                      </a:endParaRPr>
                    </a:p>
                  </a:txBody>
                  <a:tcPr marL="79568" marR="79568" marT="54561" marB="54561"/>
                </a:tc>
                <a:extLst>
                  <a:ext uri="{0D108BD9-81ED-4DB2-BD59-A6C34878D82A}">
                    <a16:rowId xmlns:a16="http://schemas.microsoft.com/office/drawing/2014/main" val="1536592846"/>
                  </a:ext>
                </a:extLst>
              </a:tr>
              <a:tr h="333146"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US" sz="1400" b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Marketing </a:t>
                      </a:r>
                      <a:endParaRPr lang="en-US" sz="1400" b="0" i="0">
                        <a:solidFill>
                          <a:srgbClr val="000000"/>
                        </a:solidFill>
                        <a:effectLst/>
                        <a:latin typeface="Arial"/>
                        <a:cs typeface="Arial"/>
                      </a:endParaRPr>
                    </a:p>
                  </a:txBody>
                  <a:tcPr marL="79568" marR="79568" marT="54561" marB="54561"/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US" sz="1400" b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800 </a:t>
                      </a:r>
                      <a:endParaRPr lang="en-US" sz="1400" b="0" i="0">
                        <a:solidFill>
                          <a:srgbClr val="000000"/>
                        </a:solidFill>
                        <a:effectLst/>
                        <a:latin typeface="Arial"/>
                        <a:cs typeface="Arial"/>
                      </a:endParaRPr>
                    </a:p>
                  </a:txBody>
                  <a:tcPr marL="79568" marR="79568" marT="54561" marB="54561"/>
                </a:tc>
                <a:extLst>
                  <a:ext uri="{0D108BD9-81ED-4DB2-BD59-A6C34878D82A}">
                    <a16:rowId xmlns:a16="http://schemas.microsoft.com/office/drawing/2014/main" val="490050867"/>
                  </a:ext>
                </a:extLst>
              </a:tr>
              <a:tr h="333146"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US" sz="1400" b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Insurance </a:t>
                      </a:r>
                      <a:endParaRPr lang="en-US" sz="1400" b="0" i="0">
                        <a:solidFill>
                          <a:srgbClr val="000000"/>
                        </a:solidFill>
                        <a:effectLst/>
                        <a:latin typeface="Arial"/>
                        <a:cs typeface="Arial"/>
                      </a:endParaRPr>
                    </a:p>
                  </a:txBody>
                  <a:tcPr marL="79568" marR="79568" marT="54561" marB="54561"/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US" sz="1400" b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600 </a:t>
                      </a:r>
                      <a:endParaRPr lang="en-US" sz="1400" b="0" i="0">
                        <a:solidFill>
                          <a:srgbClr val="000000"/>
                        </a:solidFill>
                        <a:effectLst/>
                        <a:latin typeface="Arial"/>
                        <a:cs typeface="Arial"/>
                      </a:endParaRPr>
                    </a:p>
                  </a:txBody>
                  <a:tcPr marL="79568" marR="79568" marT="54561" marB="54561"/>
                </a:tc>
                <a:extLst>
                  <a:ext uri="{0D108BD9-81ED-4DB2-BD59-A6C34878D82A}">
                    <a16:rowId xmlns:a16="http://schemas.microsoft.com/office/drawing/2014/main" val="2214616974"/>
                  </a:ext>
                </a:extLst>
              </a:tr>
              <a:tr h="333146"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US" sz="1400" b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Business registration </a:t>
                      </a:r>
                      <a:endParaRPr lang="en-US" sz="1400" b="0" i="0">
                        <a:solidFill>
                          <a:srgbClr val="000000"/>
                        </a:solidFill>
                        <a:effectLst/>
                        <a:latin typeface="Arial"/>
                        <a:cs typeface="Arial"/>
                      </a:endParaRPr>
                    </a:p>
                  </a:txBody>
                  <a:tcPr marL="79568" marR="79568" marT="54561" marB="54561"/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US" sz="1400" b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100 </a:t>
                      </a:r>
                      <a:endParaRPr lang="en-US" sz="1400" b="0" i="0">
                        <a:solidFill>
                          <a:srgbClr val="000000"/>
                        </a:solidFill>
                        <a:effectLst/>
                        <a:latin typeface="Arial"/>
                        <a:cs typeface="Arial"/>
                      </a:endParaRPr>
                    </a:p>
                  </a:txBody>
                  <a:tcPr marL="79568" marR="79568" marT="54561" marB="54561"/>
                </a:tc>
                <a:extLst>
                  <a:ext uri="{0D108BD9-81ED-4DB2-BD59-A6C34878D82A}">
                    <a16:rowId xmlns:a16="http://schemas.microsoft.com/office/drawing/2014/main" val="3135550987"/>
                  </a:ext>
                </a:extLst>
              </a:tr>
              <a:tr h="333146"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US" sz="1400" b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Miscellaneous </a:t>
                      </a:r>
                      <a:endParaRPr lang="en-US" sz="1400" b="0" i="0">
                        <a:solidFill>
                          <a:srgbClr val="000000"/>
                        </a:solidFill>
                        <a:effectLst/>
                        <a:latin typeface="Arial"/>
                        <a:cs typeface="Arial"/>
                      </a:endParaRPr>
                    </a:p>
                  </a:txBody>
                  <a:tcPr marL="79568" marR="79568" marT="54561" marB="54561"/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US" sz="1400" b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900 </a:t>
                      </a:r>
                      <a:endParaRPr lang="en-US" sz="1400" b="0" i="0">
                        <a:solidFill>
                          <a:srgbClr val="000000"/>
                        </a:solidFill>
                        <a:effectLst/>
                        <a:latin typeface="Arial"/>
                        <a:cs typeface="Arial"/>
                      </a:endParaRPr>
                    </a:p>
                  </a:txBody>
                  <a:tcPr marL="79568" marR="79568" marT="54561" marB="54561"/>
                </a:tc>
                <a:extLst>
                  <a:ext uri="{0D108BD9-81ED-4DB2-BD59-A6C34878D82A}">
                    <a16:rowId xmlns:a16="http://schemas.microsoft.com/office/drawing/2014/main" val="3966686803"/>
                  </a:ext>
                </a:extLst>
              </a:tr>
              <a:tr h="333146">
                <a:tc>
                  <a:txBody>
                    <a:bodyPr/>
                    <a:lstStyle/>
                    <a:p>
                      <a:pPr marL="0" lvl="0" indent="0" algn="l">
                        <a:buNone/>
                      </a:pPr>
                      <a:r>
                        <a:rPr lang="en-US" sz="1400" b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Total start up cost</a:t>
                      </a:r>
                    </a:p>
                  </a:txBody>
                  <a:tcPr marL="79567" marR="79567" marT="54560" marB="54560"/>
                </a:tc>
                <a:tc>
                  <a:txBody>
                    <a:bodyPr/>
                    <a:lstStyle/>
                    <a:p>
                      <a:pPr marL="0" lvl="0" indent="0" algn="l">
                        <a:buNone/>
                      </a:pPr>
                      <a:r>
                        <a:rPr lang="en-US" sz="1400" b="0">
                          <a:solidFill>
                            <a:srgbClr val="000000"/>
                          </a:solidFill>
                          <a:effectLst/>
                          <a:latin typeface="Arial"/>
                          <a:cs typeface="Arial"/>
                        </a:rPr>
                        <a:t>£13,000</a:t>
                      </a:r>
                    </a:p>
                  </a:txBody>
                  <a:tcPr marL="79567" marR="79567" marT="54560" marB="54560"/>
                </a:tc>
                <a:extLst>
                  <a:ext uri="{0D108BD9-81ED-4DB2-BD59-A6C34878D82A}">
                    <a16:rowId xmlns:a16="http://schemas.microsoft.com/office/drawing/2014/main" val="408721507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71738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9F53F02-2B04-C286-7B26-120CDC8E527F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bg1">
              <a:lumMod val="95000"/>
            </a:schemeClr>
          </a:solidFill>
          <a:ln>
            <a:solidFill>
              <a:schemeClr val="bg1">
                <a:lumMod val="95000"/>
              </a:schemeClr>
            </a:solidFill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>
            <a:normAutofit fontScale="90000"/>
          </a:bodyPr>
          <a:lstStyle/>
          <a:p>
            <a:br>
              <a:rPr lang="en-US" sz="3900" dirty="0"/>
            </a:br>
            <a:br>
              <a:rPr lang="en-US" sz="3900" dirty="0"/>
            </a:br>
            <a:r>
              <a:rPr lang="en-US" sz="3900" dirty="0">
                <a:solidFill>
                  <a:schemeClr val="tx1"/>
                </a:solidFill>
              </a:rPr>
              <a:t>             </a:t>
            </a:r>
            <a:br>
              <a:rPr lang="en-US" sz="3900" dirty="0"/>
            </a:br>
            <a:r>
              <a:rPr lang="en-US" sz="3900" dirty="0">
                <a:solidFill>
                  <a:schemeClr val="tx1"/>
                </a:solidFill>
              </a:rPr>
              <a:t>           </a:t>
            </a:r>
            <a:r>
              <a:rPr lang="en-US" sz="3900">
                <a:solidFill>
                  <a:schemeClr val="tx1"/>
                </a:solidFill>
                <a:latin typeface="Arial"/>
                <a:cs typeface="Arial"/>
              </a:rPr>
              <a:t>Fixed cost</a:t>
            </a:r>
            <a:br>
              <a:rPr lang="en-US" sz="3900" dirty="0">
                <a:latin typeface="Arial"/>
                <a:cs typeface="Arial"/>
              </a:rPr>
            </a:br>
            <a:br>
              <a:rPr lang="en-US" sz="3900" dirty="0"/>
            </a:br>
            <a:br>
              <a:rPr lang="en-US" sz="3900" dirty="0"/>
            </a:br>
            <a:br>
              <a:rPr lang="en-US" sz="3900" dirty="0"/>
            </a:br>
            <a:br>
              <a:rPr lang="en-US" sz="3900" dirty="0"/>
            </a:br>
            <a:endParaRPr lang="en-US" sz="3900">
              <a:solidFill>
                <a:schemeClr val="tx1"/>
              </a:solidFill>
            </a:endParaRPr>
          </a:p>
        </p:txBody>
      </p:sp>
      <p:graphicFrame>
        <p:nvGraphicFramePr>
          <p:cNvPr id="18" name="Table 17">
            <a:extLst>
              <a:ext uri="{FF2B5EF4-FFF2-40B4-BE49-F238E27FC236}">
                <a16:creationId xmlns:a16="http://schemas.microsoft.com/office/drawing/2014/main" id="{5CD72FD3-8EA7-B193-87BD-3C1B44A045F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92492500"/>
              </p:ext>
            </p:extLst>
          </p:nvPr>
        </p:nvGraphicFramePr>
        <p:xfrm>
          <a:off x="6190488" y="1039543"/>
          <a:ext cx="5336753" cy="4677504"/>
        </p:xfrm>
        <a:graphic>
          <a:graphicData uri="http://schemas.openxmlformats.org/drawingml/2006/table">
            <a:tbl>
              <a:tblPr firstRow="1" bandRow="1">
                <a:solidFill>
                  <a:schemeClr val="bg1">
                    <a:lumMod val="95000"/>
                  </a:schemeClr>
                </a:solidFill>
                <a:tableStyleId>{5C22544A-7EE6-4342-B048-85BDC9FD1C3A}</a:tableStyleId>
              </a:tblPr>
              <a:tblGrid>
                <a:gridCol w="3023643">
                  <a:extLst>
                    <a:ext uri="{9D8B030D-6E8A-4147-A177-3AD203B41FA5}">
                      <a16:colId xmlns:a16="http://schemas.microsoft.com/office/drawing/2014/main" val="1463019885"/>
                    </a:ext>
                  </a:extLst>
                </a:gridCol>
                <a:gridCol w="2313110">
                  <a:extLst>
                    <a:ext uri="{9D8B030D-6E8A-4147-A177-3AD203B41FA5}">
                      <a16:colId xmlns:a16="http://schemas.microsoft.com/office/drawing/2014/main" val="250800546"/>
                    </a:ext>
                  </a:extLst>
                </a:gridCol>
              </a:tblGrid>
              <a:tr h="587456">
                <a:tc>
                  <a:txBody>
                    <a:bodyPr/>
                    <a:lstStyle/>
                    <a:p>
                      <a:pPr marL="0" marR="0" indent="0" algn="ctr" rtl="0" fontAlgn="base">
                        <a:buNone/>
                      </a:pPr>
                      <a:r>
                        <a:rPr lang="en-US" sz="2200" b="1" i="0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Expense </a:t>
                      </a:r>
                      <a:endParaRPr lang="en-US" sz="2200" b="1" i="0" cap="none" spc="0">
                        <a:solidFill>
                          <a:schemeClr val="tx1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88776" marR="92475" marT="25365" marB="190235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ctr" rtl="0" fontAlgn="base">
                        <a:buNone/>
                      </a:pPr>
                      <a:r>
                        <a:rPr lang="en-US" sz="2200" b="1" i="0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Monthly (£) </a:t>
                      </a:r>
                      <a:endParaRPr lang="en-US" sz="2200" b="1" i="0" cap="none" spc="0">
                        <a:solidFill>
                          <a:schemeClr val="tx1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88776" marR="92475" marT="25365" marB="190235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33859883"/>
                  </a:ext>
                </a:extLst>
              </a:tr>
              <a:tr h="511256"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US" sz="1700" b="0" i="0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Insurance </a:t>
                      </a:r>
                      <a:endParaRPr lang="en-US" sz="1700" b="0" i="0" cap="none" spc="0">
                        <a:solidFill>
                          <a:schemeClr val="tx1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88776" marR="92475" marT="25365" marB="190235">
                    <a:lnL w="12700" cap="flat" cmpd="sng" algn="ctr">
                      <a:solidFill>
                        <a:schemeClr val="accent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US" sz="17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£80 </a:t>
                      </a:r>
                    </a:p>
                  </a:txBody>
                  <a:tcPr marL="88776" marR="92475" marT="25365" marB="19023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77713050"/>
                  </a:ext>
                </a:extLst>
              </a:tr>
              <a:tr h="511256"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US" sz="1700" b="0" i="0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Internet </a:t>
                      </a:r>
                      <a:endParaRPr lang="en-US" sz="1700" b="0" i="0" cap="none" spc="0">
                        <a:solidFill>
                          <a:schemeClr val="tx1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88776" marR="92475" marT="25365" marB="190235">
                    <a:lnL w="12700" cap="flat" cmpd="sng" algn="ctr">
                      <a:solidFill>
                        <a:schemeClr val="accent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US" sz="17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£40 </a:t>
                      </a:r>
                    </a:p>
                  </a:txBody>
                  <a:tcPr marL="88776" marR="92475" marT="25365" marB="19023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9927571"/>
                  </a:ext>
                </a:extLst>
              </a:tr>
              <a:tr h="511256"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US" sz="1700" b="0" i="0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Electricity (fixed portion) </a:t>
                      </a:r>
                      <a:endParaRPr lang="en-US" sz="1700" b="0" i="0" cap="none" spc="0">
                        <a:solidFill>
                          <a:schemeClr val="tx1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88776" marR="92475" marT="25365" marB="190235">
                    <a:lnL w="12700" cap="flat" cmpd="sng" algn="ctr">
                      <a:solidFill>
                        <a:schemeClr val="accent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US" sz="17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£100 </a:t>
                      </a:r>
                    </a:p>
                  </a:txBody>
                  <a:tcPr marL="88776" marR="92475" marT="25365" marB="19023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226968620"/>
                  </a:ext>
                </a:extLst>
              </a:tr>
              <a:tr h="511256"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US" sz="1700" b="0" i="0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Website </a:t>
                      </a:r>
                      <a:endParaRPr lang="en-US" sz="1700" b="0" i="0" cap="none" spc="0">
                        <a:solidFill>
                          <a:schemeClr val="tx1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88776" marR="92475" marT="25365" marB="190235">
                    <a:lnL w="12700" cap="flat" cmpd="sng" algn="ctr">
                      <a:solidFill>
                        <a:schemeClr val="accent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US" sz="17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£30 </a:t>
                      </a:r>
                    </a:p>
                  </a:txBody>
                  <a:tcPr marL="88776" marR="92475" marT="25365" marB="19023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22157364"/>
                  </a:ext>
                </a:extLst>
              </a:tr>
              <a:tr h="511256"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US" sz="1700" b="0" i="0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Software subscriptions </a:t>
                      </a:r>
                      <a:endParaRPr lang="en-US" sz="1700" b="0" i="0" cap="none" spc="0">
                        <a:solidFill>
                          <a:schemeClr val="tx1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88776" marR="92475" marT="25365" marB="190235">
                    <a:lnL w="12700" cap="flat" cmpd="sng" algn="ctr">
                      <a:solidFill>
                        <a:schemeClr val="accent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US" sz="17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£50 </a:t>
                      </a:r>
                    </a:p>
                  </a:txBody>
                  <a:tcPr marL="88776" marR="92475" marT="25365" marB="19023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09004322"/>
                  </a:ext>
                </a:extLst>
              </a:tr>
              <a:tr h="511256"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US" sz="1700" b="0" i="0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Telephone </a:t>
                      </a:r>
                      <a:endParaRPr lang="en-US" sz="1700" b="0" i="0" cap="none" spc="0">
                        <a:solidFill>
                          <a:schemeClr val="tx1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88776" marR="92475" marT="25365" marB="190235">
                    <a:lnL w="12700" cap="flat" cmpd="sng" algn="ctr">
                      <a:solidFill>
                        <a:schemeClr val="accent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US" sz="17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£30 </a:t>
                      </a:r>
                    </a:p>
                  </a:txBody>
                  <a:tcPr marL="88776" marR="92475" marT="25365" marB="19023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2332494"/>
                  </a:ext>
                </a:extLst>
              </a:tr>
              <a:tr h="511256"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US" sz="1700" b="0" i="0" cap="none" spc="0"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Marketing </a:t>
                      </a:r>
                      <a:endParaRPr lang="en-US" sz="1700" b="0" i="0" cap="none" spc="0">
                        <a:solidFill>
                          <a:schemeClr val="tx1"/>
                        </a:solidFill>
                        <a:effectLst/>
                        <a:latin typeface="Segoe UI" panose="020B0502040204020203" pitchFamily="34" charset="0"/>
                      </a:endParaRPr>
                    </a:p>
                  </a:txBody>
                  <a:tcPr marL="88776" marR="92475" marT="25365" marB="190235">
                    <a:lnL w="12700" cap="flat" cmpd="sng" algn="ctr">
                      <a:solidFill>
                        <a:schemeClr val="accent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US" sz="17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£100 </a:t>
                      </a:r>
                    </a:p>
                  </a:txBody>
                  <a:tcPr marL="88776" marR="92475" marT="25365" marB="19023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320688"/>
                  </a:ext>
                </a:extLst>
              </a:tr>
              <a:tr h="511256"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US" sz="1700" b="1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Total Fixed Costs</a:t>
                      </a:r>
                      <a:r>
                        <a:rPr lang="en-US" sz="17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8776" marR="92475" marT="25365" marB="190235">
                    <a:lnL w="12700" cap="flat" cmpd="sng" algn="ctr">
                      <a:solidFill>
                        <a:schemeClr val="accent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US" sz="1700" b="1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£430</a:t>
                      </a:r>
                      <a:r>
                        <a:rPr lang="en-US" sz="17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</a:rPr>
                        <a:t> </a:t>
                      </a:r>
                    </a:p>
                  </a:txBody>
                  <a:tcPr marL="88776" marR="92475" marT="25365" marB="190235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8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77768384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8016200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639C74-CA88-901E-06D5-F7E546672B3A}"/>
              </a:ext>
            </a:extLst>
          </p:cNvPr>
          <p:cNvSpPr>
            <a:spLocks noGrp="1"/>
          </p:cNvSpPr>
          <p:nvPr>
            <p:ph type="title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t">
            <a:normAutofit/>
          </a:bodyPr>
          <a:lstStyle/>
          <a:p>
            <a:r>
              <a:rPr lang="en-GB">
                <a:solidFill>
                  <a:schemeClr val="tx1"/>
                </a:solidFill>
              </a:rPr>
              <a:t>Variable cost</a:t>
            </a:r>
            <a:endParaRPr lang="en-US">
              <a:solidFill>
                <a:schemeClr val="tx1"/>
              </a:solidFill>
            </a:endParaRPr>
          </a:p>
        </p:txBody>
      </p:sp>
      <p:graphicFrame>
        <p:nvGraphicFramePr>
          <p:cNvPr id="25" name="Table 24">
            <a:extLst>
              <a:ext uri="{FF2B5EF4-FFF2-40B4-BE49-F238E27FC236}">
                <a16:creationId xmlns:a16="http://schemas.microsoft.com/office/drawing/2014/main" id="{82B11F23-0429-AF0E-9B97-E9E9C97E389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684247719"/>
              </p:ext>
            </p:extLst>
          </p:nvPr>
        </p:nvGraphicFramePr>
        <p:xfrm>
          <a:off x="4129537" y="1113117"/>
          <a:ext cx="7890442" cy="3750094"/>
        </p:xfrm>
        <a:graphic>
          <a:graphicData uri="http://schemas.openxmlformats.org/drawingml/2006/table">
            <a:tbl>
              <a:tblPr firstRow="1" bandRow="1">
                <a:noFill/>
                <a:tableStyleId>{5C22544A-7EE6-4342-B048-85BDC9FD1C3A}</a:tableStyleId>
              </a:tblPr>
              <a:tblGrid>
                <a:gridCol w="1284280">
                  <a:extLst>
                    <a:ext uri="{9D8B030D-6E8A-4147-A177-3AD203B41FA5}">
                      <a16:colId xmlns:a16="http://schemas.microsoft.com/office/drawing/2014/main" val="1098007320"/>
                    </a:ext>
                  </a:extLst>
                </a:gridCol>
                <a:gridCol w="1369174">
                  <a:extLst>
                    <a:ext uri="{9D8B030D-6E8A-4147-A177-3AD203B41FA5}">
                      <a16:colId xmlns:a16="http://schemas.microsoft.com/office/drawing/2014/main" val="2539086912"/>
                    </a:ext>
                  </a:extLst>
                </a:gridCol>
                <a:gridCol w="1309247">
                  <a:extLst>
                    <a:ext uri="{9D8B030D-6E8A-4147-A177-3AD203B41FA5}">
                      <a16:colId xmlns:a16="http://schemas.microsoft.com/office/drawing/2014/main" val="622519783"/>
                    </a:ext>
                  </a:extLst>
                </a:gridCol>
                <a:gridCol w="1309247">
                  <a:extLst>
                    <a:ext uri="{9D8B030D-6E8A-4147-A177-3AD203B41FA5}">
                      <a16:colId xmlns:a16="http://schemas.microsoft.com/office/drawing/2014/main" val="3477596289"/>
                    </a:ext>
                  </a:extLst>
                </a:gridCol>
                <a:gridCol w="1309247">
                  <a:extLst>
                    <a:ext uri="{9D8B030D-6E8A-4147-A177-3AD203B41FA5}">
                      <a16:colId xmlns:a16="http://schemas.microsoft.com/office/drawing/2014/main" val="1245640994"/>
                    </a:ext>
                  </a:extLst>
                </a:gridCol>
                <a:gridCol w="1309247">
                  <a:extLst>
                    <a:ext uri="{9D8B030D-6E8A-4147-A177-3AD203B41FA5}">
                      <a16:colId xmlns:a16="http://schemas.microsoft.com/office/drawing/2014/main" val="3914175491"/>
                    </a:ext>
                  </a:extLst>
                </a:gridCol>
              </a:tblGrid>
              <a:tr h="1148602">
                <a:tc>
                  <a:txBody>
                    <a:bodyPr/>
                    <a:lstStyle/>
                    <a:p>
                      <a:pPr marL="0" marR="0" indent="0" algn="ctr" rtl="0" fontAlgn="base">
                        <a:buNone/>
                      </a:pPr>
                      <a:r>
                        <a:rPr lang="en-US" sz="1400" b="1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Expense </a:t>
                      </a:r>
                    </a:p>
                  </a:txBody>
                  <a:tcPr marL="61395" marR="63953" marT="17541" marB="131561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rtl="0" fontAlgn="base">
                        <a:buNone/>
                      </a:pPr>
                      <a:r>
                        <a:rPr lang="en-US" sz="1400" b="1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January </a:t>
                      </a:r>
                    </a:p>
                    <a:p>
                      <a:pPr marL="0" marR="0" indent="0" algn="ctr" rtl="0" fontAlgn="base">
                        <a:buNone/>
                      </a:pPr>
                      <a:r>
                        <a:rPr lang="en-US" sz="1400" b="1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(9 finished products)  </a:t>
                      </a:r>
                    </a:p>
                  </a:txBody>
                  <a:tcPr marL="61395" marR="63953" marT="17541" marB="131561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rtl="0" fontAlgn="base">
                        <a:buNone/>
                      </a:pPr>
                      <a:r>
                        <a:rPr lang="en-US" sz="1400" b="1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February </a:t>
                      </a:r>
                    </a:p>
                    <a:p>
                      <a:pPr marL="0" marR="0" indent="0" algn="ctr" rtl="0" fontAlgn="base">
                        <a:buNone/>
                      </a:pPr>
                      <a:r>
                        <a:rPr lang="en-US" sz="1400" b="1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(10 finished products) </a:t>
                      </a:r>
                    </a:p>
                  </a:txBody>
                  <a:tcPr marL="61395" marR="63953" marT="17541" marB="131561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rtl="0" fontAlgn="base">
                        <a:buNone/>
                      </a:pPr>
                      <a:r>
                        <a:rPr lang="en-US" sz="1400" b="1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March </a:t>
                      </a:r>
                    </a:p>
                    <a:p>
                      <a:pPr marL="0" marR="0" indent="0" algn="ctr" rtl="0" fontAlgn="base">
                        <a:buNone/>
                      </a:pPr>
                      <a:r>
                        <a:rPr lang="en-US" sz="1400" b="1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(15 finished products) </a:t>
                      </a:r>
                    </a:p>
                  </a:txBody>
                  <a:tcPr marL="61395" marR="63953" marT="17541" marB="131561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rtl="0" fontAlgn="base">
                        <a:buNone/>
                      </a:pPr>
                      <a:r>
                        <a:rPr lang="en-US" sz="1400" b="1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April </a:t>
                      </a:r>
                    </a:p>
                    <a:p>
                      <a:pPr marL="0" marR="0" indent="0" algn="ctr" rtl="0" fontAlgn="base">
                        <a:buNone/>
                      </a:pPr>
                      <a:r>
                        <a:rPr lang="en-US" sz="1400" b="1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(20 finished products) </a:t>
                      </a:r>
                    </a:p>
                  </a:txBody>
                  <a:tcPr marL="61395" marR="63953" marT="17541" marB="131561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ctr" rtl="0" fontAlgn="base">
                        <a:buNone/>
                      </a:pPr>
                      <a:r>
                        <a:rPr lang="en-US" sz="1400" b="1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May </a:t>
                      </a:r>
                    </a:p>
                    <a:p>
                      <a:pPr marL="0" marR="0" indent="0" algn="ctr" rtl="0" fontAlgn="base">
                        <a:buNone/>
                      </a:pPr>
                      <a:r>
                        <a:rPr lang="en-US" sz="1400" b="1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(30 finished products) </a:t>
                      </a:r>
                    </a:p>
                  </a:txBody>
                  <a:tcPr marL="61395" marR="63953" marT="17541" marB="131561" anchor="b">
                    <a:lnL w="12700" cmpd="sng">
                      <a:noFill/>
                    </a:lnL>
                    <a:lnR w="12700" cmpd="sng">
                      <a:noFill/>
                    </a:lnR>
                    <a:lnT w="9525" cap="flat" cmpd="sng" algn="ctr">
                      <a:noFill/>
                      <a:prstDash val="solid"/>
                    </a:lnT>
                    <a:lnB w="38100" cmpd="sng">
                      <a:noFill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040120363"/>
                  </a:ext>
                </a:extLst>
              </a:tr>
              <a:tr h="359601"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US" sz="14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Wood </a:t>
                      </a:r>
                    </a:p>
                  </a:txBody>
                  <a:tcPr marL="61395" marR="63953" marT="17541" marB="131561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US" sz="14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£30 </a:t>
                      </a:r>
                    </a:p>
                  </a:txBody>
                  <a:tcPr marL="61395" marR="63953" marT="17541" marB="13156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US" sz="14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£50 </a:t>
                      </a:r>
                    </a:p>
                  </a:txBody>
                  <a:tcPr marL="61395" marR="63953" marT="17541" marB="13156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US" sz="14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£60 </a:t>
                      </a:r>
                    </a:p>
                  </a:txBody>
                  <a:tcPr marL="61395" marR="63953" marT="17541" marB="13156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US" sz="14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£50 </a:t>
                      </a:r>
                    </a:p>
                  </a:txBody>
                  <a:tcPr marL="61395" marR="63953" marT="17541" marB="13156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US" sz="14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£80 </a:t>
                      </a:r>
                    </a:p>
                  </a:txBody>
                  <a:tcPr marL="61395" marR="63953" marT="17541" marB="13156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38100" cmpd="sng">
                      <a:noFill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21455493"/>
                  </a:ext>
                </a:extLst>
              </a:tr>
              <a:tr h="359601"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US" sz="14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Acrylic </a:t>
                      </a:r>
                    </a:p>
                  </a:txBody>
                  <a:tcPr marL="61395" marR="63953" marT="17541" marB="131561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US" sz="14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£100 </a:t>
                      </a:r>
                    </a:p>
                  </a:txBody>
                  <a:tcPr marL="61395" marR="63953" marT="17541" marB="13156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US" sz="14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£120 </a:t>
                      </a:r>
                    </a:p>
                  </a:txBody>
                  <a:tcPr marL="61395" marR="63953" marT="17541" marB="13156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US" sz="14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£150 </a:t>
                      </a:r>
                    </a:p>
                  </a:txBody>
                  <a:tcPr marL="61395" marR="63953" marT="17541" marB="13156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US" sz="14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£200 </a:t>
                      </a:r>
                    </a:p>
                  </a:txBody>
                  <a:tcPr marL="61395" marR="63953" marT="17541" marB="13156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US" sz="14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£200 </a:t>
                      </a:r>
                    </a:p>
                  </a:txBody>
                  <a:tcPr marL="61395" marR="63953" marT="17541" marB="13156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0874127"/>
                  </a:ext>
                </a:extLst>
              </a:tr>
              <a:tr h="359601"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US" sz="14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Packaging </a:t>
                      </a:r>
                    </a:p>
                  </a:txBody>
                  <a:tcPr marL="61395" marR="63953" marT="17541" marB="131561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US" sz="14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£10 </a:t>
                      </a:r>
                    </a:p>
                  </a:txBody>
                  <a:tcPr marL="61395" marR="63953" marT="17541" marB="13156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US" sz="14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£20 </a:t>
                      </a:r>
                    </a:p>
                  </a:txBody>
                  <a:tcPr marL="61395" marR="63953" marT="17541" marB="13156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US" sz="14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£40 </a:t>
                      </a:r>
                    </a:p>
                  </a:txBody>
                  <a:tcPr marL="61395" marR="63953" marT="17541" marB="13156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US" sz="14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£60 </a:t>
                      </a:r>
                    </a:p>
                  </a:txBody>
                  <a:tcPr marL="61395" marR="63953" marT="17541" marB="13156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US" sz="14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£80 </a:t>
                      </a:r>
                    </a:p>
                  </a:txBody>
                  <a:tcPr marL="61395" marR="63953" marT="17541" marB="13156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5858585"/>
                  </a:ext>
                </a:extLst>
              </a:tr>
              <a:tr h="359601"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US" sz="14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Shipping </a:t>
                      </a:r>
                    </a:p>
                  </a:txBody>
                  <a:tcPr marL="61395" marR="63953" marT="17541" marB="131561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US" sz="14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£45 </a:t>
                      </a:r>
                    </a:p>
                  </a:txBody>
                  <a:tcPr marL="61395" marR="63953" marT="17541" marB="13156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US" sz="14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£50 </a:t>
                      </a:r>
                    </a:p>
                  </a:txBody>
                  <a:tcPr marL="61395" marR="63953" marT="17541" marB="13156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US" sz="14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£50 </a:t>
                      </a:r>
                    </a:p>
                  </a:txBody>
                  <a:tcPr marL="61395" marR="63953" marT="17541" marB="13156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US" sz="14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£75 </a:t>
                      </a:r>
                    </a:p>
                  </a:txBody>
                  <a:tcPr marL="61395" marR="63953" marT="17541" marB="13156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US" sz="14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£60 </a:t>
                      </a:r>
                    </a:p>
                  </a:txBody>
                  <a:tcPr marL="61395" marR="63953" marT="17541" marB="13156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75810965"/>
                  </a:ext>
                </a:extLst>
              </a:tr>
              <a:tr h="535016"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US" sz="14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Electricity (production) </a:t>
                      </a:r>
                    </a:p>
                  </a:txBody>
                  <a:tcPr marL="61395" marR="63953" marT="17541" marB="131561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US" sz="14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£45 </a:t>
                      </a:r>
                    </a:p>
                  </a:txBody>
                  <a:tcPr marL="61395" marR="63953" marT="17541" marB="13156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US" sz="14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£50 </a:t>
                      </a:r>
                    </a:p>
                  </a:txBody>
                  <a:tcPr marL="61395" marR="63953" marT="17541" marB="13156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US" sz="14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£55 </a:t>
                      </a:r>
                    </a:p>
                  </a:txBody>
                  <a:tcPr marL="61395" marR="63953" marT="17541" marB="13156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US" sz="14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£70 </a:t>
                      </a:r>
                    </a:p>
                  </a:txBody>
                  <a:tcPr marL="61395" marR="63953" marT="17541" marB="13156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US" sz="14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£70 </a:t>
                      </a:r>
                    </a:p>
                  </a:txBody>
                  <a:tcPr marL="61395" marR="63953" marT="17541" marB="13156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12700" cmpd="sng">
                      <a:noFill/>
                      <a:prstDash val="solid"/>
                    </a:lnT>
                    <a:lnB w="9525" cap="flat" cmpd="sng" algn="ctr">
                      <a:noFill/>
                      <a:prstDash val="solid"/>
                    </a:lnB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39371276"/>
                  </a:ext>
                </a:extLst>
              </a:tr>
              <a:tr h="535016"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US" sz="1400" b="1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Total variable costs</a:t>
                      </a:r>
                      <a:r>
                        <a:rPr lang="en-US" sz="14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 </a:t>
                      </a:r>
                    </a:p>
                  </a:txBody>
                  <a:tcPr marL="61395" marR="63953" marT="17541" marB="131561">
                    <a:lnL w="9525" cap="flat" cmpd="sng" algn="ctr">
                      <a:solidFill>
                        <a:schemeClr val="tx1"/>
                      </a:solidFill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US" sz="1400" b="1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£230</a:t>
                      </a:r>
                      <a:r>
                        <a:rPr lang="en-US" sz="14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 </a:t>
                      </a:r>
                    </a:p>
                  </a:txBody>
                  <a:tcPr marL="61395" marR="63953" marT="17541" marB="13156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US" sz="1400" b="1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£290</a:t>
                      </a:r>
                      <a:r>
                        <a:rPr lang="en-US" sz="14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 </a:t>
                      </a:r>
                    </a:p>
                  </a:txBody>
                  <a:tcPr marL="61395" marR="63953" marT="17541" marB="13156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US" sz="1400" b="1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£355</a:t>
                      </a:r>
                      <a:r>
                        <a:rPr lang="en-US" sz="14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 </a:t>
                      </a:r>
                    </a:p>
                  </a:txBody>
                  <a:tcPr marL="61395" marR="63953" marT="17541" marB="13156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US" sz="1400" b="1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£455</a:t>
                      </a:r>
                      <a:r>
                        <a:rPr lang="en-US" sz="14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 </a:t>
                      </a:r>
                    </a:p>
                  </a:txBody>
                  <a:tcPr marL="61395" marR="63953" marT="17541" marB="13156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rtl="0" fontAlgn="base">
                        <a:buNone/>
                      </a:pPr>
                      <a:r>
                        <a:rPr lang="en-US" sz="1400" b="1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£490</a:t>
                      </a:r>
                      <a:r>
                        <a:rPr lang="en-US" sz="1400" b="0" i="0" cap="none" spc="0">
                          <a:solidFill>
                            <a:schemeClr val="tx1"/>
                          </a:solidFill>
                          <a:effectLst/>
                          <a:latin typeface="Arial"/>
                          <a:cs typeface="Arial"/>
                        </a:rPr>
                        <a:t> </a:t>
                      </a:r>
                    </a:p>
                  </a:txBody>
                  <a:tcPr marL="61395" marR="63953" marT="17541" marB="131561">
                    <a:lnL w="12700" cmpd="sng">
                      <a:noFill/>
                      <a:prstDash val="solid"/>
                    </a:lnL>
                    <a:lnR w="12700" cmpd="sng">
                      <a:noFill/>
                      <a:prstDash val="solid"/>
                    </a:lnR>
                    <a:lnT w="9525" cap="flat" cmpd="sng" algn="ctr">
                      <a:noFill/>
                      <a:prstDash val="solid"/>
                    </a:lnT>
                    <a:lnB w="12700" cmpd="sng">
                      <a:noFill/>
                      <a:prstDash val="solid"/>
                    </a:lnB>
                    <a:solidFill>
                      <a:schemeClr val="bg1">
                        <a:lumMod val="95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9804126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365943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B2F8E5D-DAA8-E2FA-CED7-0F65D56E09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3296" y="3646"/>
            <a:ext cx="12209825" cy="1577156"/>
          </a:xfr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anchor="t">
            <a:normAutofit/>
          </a:bodyPr>
          <a:lstStyle/>
          <a:p>
            <a:pPr algn="ctr"/>
            <a:r>
              <a:rPr lang="en-GB" sz="4000" dirty="0">
                <a:solidFill>
                  <a:schemeClr val="tx1"/>
                </a:solidFill>
              </a:rPr>
              <a:t>           </a:t>
            </a:r>
            <a:br>
              <a:rPr lang="en-GB" sz="4000" dirty="0"/>
            </a:br>
            <a:r>
              <a:rPr lang="en-GB" sz="4000" dirty="0">
                <a:solidFill>
                  <a:schemeClr val="tx1"/>
                </a:solidFill>
              </a:rPr>
              <a:t>          </a:t>
            </a:r>
            <a:r>
              <a:rPr lang="en-GB" sz="3600" dirty="0">
                <a:solidFill>
                  <a:schemeClr val="tx1"/>
                </a:solidFill>
              </a:rPr>
              <a:t>  </a:t>
            </a:r>
            <a:r>
              <a:rPr lang="en-GB" sz="3600" dirty="0">
                <a:solidFill>
                  <a:schemeClr val="tx1"/>
                </a:solidFill>
                <a:latin typeface="Arial"/>
                <a:cs typeface="Arial"/>
              </a:rPr>
              <a:t>FINANCIAL FORECAST</a:t>
            </a:r>
            <a:r>
              <a:rPr lang="en-GB" sz="3600">
                <a:solidFill>
                  <a:schemeClr val="tx1"/>
                </a:solidFill>
                <a:latin typeface="Arial"/>
                <a:cs typeface="Arial"/>
              </a:rPr>
              <a:t> and BREAK EVEN</a:t>
            </a:r>
            <a:endParaRPr lang="en-US" sz="3600">
              <a:solidFill>
                <a:schemeClr val="tx1"/>
              </a:solidFill>
              <a:latin typeface="Arial"/>
              <a:cs typeface="Arial"/>
            </a:endParaRPr>
          </a:p>
        </p:txBody>
      </p:sp>
      <p:pic>
        <p:nvPicPr>
          <p:cNvPr id="17" name="Content Placeholder 16">
            <a:extLst>
              <a:ext uri="{FF2B5EF4-FFF2-40B4-BE49-F238E27FC236}">
                <a16:creationId xmlns:a16="http://schemas.microsoft.com/office/drawing/2014/main" id="{6C3F9F8C-02A3-B4E3-1050-60BB7BFB373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438255" y="2694277"/>
            <a:ext cx="7886700" cy="2209800"/>
          </a:xfrm>
          <a:prstGeom prst="rect">
            <a:avLst/>
          </a:prstGeom>
          <a:noFill/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B7674A6F-B9A4-0116-B733-E306A31D4BA6}"/>
              </a:ext>
            </a:extLst>
          </p:cNvPr>
          <p:cNvSpPr txBox="1"/>
          <p:nvPr/>
        </p:nvSpPr>
        <p:spPr>
          <a:xfrm>
            <a:off x="2686949" y="5080198"/>
            <a:ext cx="7382434" cy="46166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400"/>
              <a:t>        I</a:t>
            </a:r>
            <a:r>
              <a:rPr lang="en-US" sz="2400">
                <a:latin typeface="Arial"/>
                <a:cs typeface="Arial"/>
              </a:rPr>
              <a:t>nvestment capital needed </a:t>
            </a:r>
            <a:r>
              <a:rPr lang="en-US" sz="2400" dirty="0"/>
              <a:t>£13,500</a:t>
            </a:r>
          </a:p>
        </p:txBody>
      </p:sp>
    </p:spTree>
    <p:extLst>
      <p:ext uri="{BB962C8B-B14F-4D97-AF65-F5344CB8AC3E}">
        <p14:creationId xmlns:p14="http://schemas.microsoft.com/office/powerpoint/2010/main" val="267580168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CC0145-94C4-46E0-6A01-A7CE612745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39" y="-5542"/>
            <a:ext cx="12189122" cy="1732621"/>
          </a:xfrm>
          <a:solidFill>
            <a:schemeClr val="tx2">
              <a:lumMod val="10000"/>
              <a:lumOff val="90000"/>
            </a:schemeClr>
          </a:solidFill>
        </p:spPr>
        <p:txBody>
          <a:bodyPr>
            <a:normAutofit/>
          </a:bodyPr>
          <a:lstStyle/>
          <a:p>
            <a:pPr algn="ctr"/>
            <a:br>
              <a:rPr lang="en-US" dirty="0"/>
            </a:br>
            <a:r>
              <a:rPr lang="en-US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53E0009-4692-2D60-2B2A-82481DD1657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66647" y="2281259"/>
            <a:ext cx="10653579" cy="2735010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just"/>
            <a:r>
              <a:rPr lang="en-US" sz="1800" b="1">
                <a:latin typeface="Arial"/>
                <a:ea typeface="+mn-lt"/>
                <a:cs typeface="Arial"/>
              </a:rPr>
              <a:t>Our business aims to create unique and </a:t>
            </a:r>
            <a:r>
              <a:rPr lang="en-US" sz="1800" b="1" err="1">
                <a:latin typeface="Arial"/>
                <a:ea typeface="+mn-lt"/>
                <a:cs typeface="Arial"/>
              </a:rPr>
              <a:t>personalised</a:t>
            </a:r>
            <a:r>
              <a:rPr lang="en-US" sz="1800" b="1">
                <a:latin typeface="Arial"/>
                <a:ea typeface="+mn-lt"/>
                <a:cs typeface="Arial"/>
              </a:rPr>
              <a:t> products using recycled materials. By using laser engraving, we can turn old materials into useful and attractive products while reducing waste. We want to provide high-quality products, satisfy customers, and build a successful and sustainable business.</a:t>
            </a:r>
            <a:endParaRPr lang="en-US" sz="1800">
              <a:latin typeface="Arial"/>
              <a:cs typeface="Arial"/>
            </a:endParaRPr>
          </a:p>
          <a:p>
            <a:pPr algn="just"/>
            <a:endParaRPr lang="en-US" sz="180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88CE310-AB9D-E282-1074-7472519C09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1D99EA-14AC-41A4-A756-A4CB55C96312}" type="datetime1">
              <a:t>8/9/2026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C654AC-032E-E326-EAB2-0CB07B9D54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
              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6073F96-910B-02D3-B627-0FB0E937B4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dirty="0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672523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6E29E3-8BCD-71C0-FD58-149E4E30C2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4618" y="2374035"/>
            <a:ext cx="12201235" cy="1325563"/>
          </a:xfrm>
        </p:spPr>
        <p:txBody>
          <a:bodyPr/>
          <a:lstStyle/>
          <a:p>
            <a:pPr algn="ctr"/>
            <a:r>
              <a:rPr lang="en-GB"/>
              <a:t>THANK YOU FOR YOUR TIME</a:t>
            </a:r>
            <a:br>
              <a:rPr lang="en-GB"/>
            </a:b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2787292"/>
      </p:ext>
    </p:extLst>
  </p:cSld>
  <p:clrMapOvr>
    <a:masterClrMapping/>
  </p:clrMapOvr>
</p:sld>
</file>

<file path=ppt/theme/theme1.xml><?xml version="1.0" encoding="utf-8"?>
<a:theme xmlns:a="http://schemas.openxmlformats.org/drawingml/2006/main" name="Axis">
  <a:themeElements>
    <a:clrScheme name="Axis">
      <a:dk1>
        <a:srgbClr val="000000"/>
      </a:dk1>
      <a:lt1>
        <a:srgbClr val="FFFFFF"/>
      </a:lt1>
      <a:dk2>
        <a:srgbClr val="0E2841"/>
      </a:dk2>
      <a:lt2>
        <a:srgbClr val="E8E8E8"/>
      </a:lt2>
      <a:accent1>
        <a:srgbClr val="A8BABF"/>
      </a:accent1>
      <a:accent2>
        <a:srgbClr val="C16A38"/>
      </a:accent2>
      <a:accent3>
        <a:srgbClr val="7B441F"/>
      </a:accent3>
      <a:accent4>
        <a:srgbClr val="DAC68B"/>
      </a:accent4>
      <a:accent5>
        <a:srgbClr val="B6BAA5"/>
      </a:accent5>
      <a:accent6>
        <a:srgbClr val="716C34"/>
      </a:accent6>
      <a:hlink>
        <a:srgbClr val="467886"/>
      </a:hlink>
      <a:folHlink>
        <a:srgbClr val="96607D"/>
      </a:folHlink>
    </a:clrScheme>
    <a:fontScheme name="Axi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Axis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xis" id="{626E1DE4-363E-4A1A-A3CD-C79E498A714F}" vid="{3530EF86-100D-4C27-9316-4189EFA98A4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16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Axis</vt:lpstr>
      <vt:lpstr>  Module name: Enterprise and Entrepreneurship Module number: LCLM 4006 Student name: Nerio Lopez Student ID: 2517195 Lecturer: Richard Ashaye Assignment 2: Individual Presentation</vt:lpstr>
      <vt:lpstr>Laser Hand Engraving </vt:lpstr>
      <vt:lpstr>Table of Contents</vt:lpstr>
      <vt:lpstr> Introduction </vt:lpstr>
      <vt:lpstr>Business overview</vt:lpstr>
      <vt:lpstr>Legal Format</vt:lpstr>
      <vt:lpstr>Management Structure</vt:lpstr>
      <vt:lpstr>Pestel Analysis</vt:lpstr>
      <vt:lpstr>Marketing strategies</vt:lpstr>
      <vt:lpstr> Funding Requirements and Allocation </vt:lpstr>
      <vt:lpstr>              Start up cost                       </vt:lpstr>
      <vt:lpstr>                           Fixed cost     </vt:lpstr>
      <vt:lpstr>Variable cost</vt:lpstr>
      <vt:lpstr>                        FINANCIAL FORECAST and BREAK EVEN</vt:lpstr>
      <vt:lpstr> Conclusion</vt:lpstr>
      <vt:lpstr>THANK YOU FOR YOUR TIME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226</cp:revision>
  <dcterms:created xsi:type="dcterms:W3CDTF">2026-08-01T20:47:10Z</dcterms:created>
  <dcterms:modified xsi:type="dcterms:W3CDTF">2026-08-09T19:49:56Z</dcterms:modified>
</cp:coreProperties>
</file>