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6" r:id="rId8"/>
    <p:sldId id="261" r:id="rId9"/>
    <p:sldId id="267" r:id="rId10"/>
    <p:sldId id="265" r:id="rId11"/>
    <p:sldId id="272" r:id="rId12"/>
    <p:sldId id="269" r:id="rId13"/>
    <p:sldId id="271" r:id="rId14"/>
    <p:sldId id="270" r:id="rId15"/>
    <p:sldId id="268" r:id="rId16"/>
    <p:sldId id="264" r:id="rId17"/>
    <p:sldId id="274" r:id="rId18"/>
    <p:sldId id="275" r:id="rId19"/>
    <p:sldId id="276" r:id="rId20"/>
    <p:sldId id="273" r:id="rId2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1"/>
    <p:restoredTop sz="96148"/>
  </p:normalViewPr>
  <p:slideViewPr>
    <p:cSldViewPr snapToGrid="0">
      <p:cViewPr varScale="1">
        <p:scale>
          <a:sx n="122" d="100"/>
          <a:sy n="122" d="100"/>
        </p:scale>
        <p:origin x="3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940E0E-9DC9-D75F-6631-8794F035AB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184E2AE4-D3AB-DEAB-20B3-1FAEEA299C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1E3B7E1-046F-A626-55A8-E041B8FDF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0023C26-3B2C-EBFE-8251-013A51088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FCC28AC-8510-837A-234D-0B25495FC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17541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C34DCA0-EE12-E68D-B4D7-8212FF481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88EE8C4-2461-B4D1-F58C-7C3115204C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78AF315-A0C0-1392-9495-F67117E43C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7459816-9D87-4947-42D6-33EA04597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2D656C8-7096-BEFA-432F-44BB2DD60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13853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B00AA5-1765-6001-21C6-8F7D221C7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9B9E828-2412-7823-CCF5-67DDF5AC77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47B93DB-DEBE-A6D2-4E60-696335AD4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613671B-8A50-2C32-F1A6-A61E7465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0D1256C-0D1E-39DD-3486-6FB3A3EF2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05237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9AB6978-87FD-5C22-454D-557F1F3A3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8CE999D-6657-1B19-34CE-2BB988AA9E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E88D7CA-7EDC-CD7C-7ABA-C096A604B1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0BF380A-498B-BFD7-EBF9-BED341EE5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542E930-1F41-2262-B71B-82AA5C15E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123FD08-3C2D-02B0-81C5-94AAAE26B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038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E32F104-AA1C-D1AD-FD74-9C9B0CBC6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A34537C-D264-EA32-36E2-C00C35C3C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EC9E3BB-920B-A11A-C0FA-24A8B89CF2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0B242F11-A100-BE7E-1C23-CA176D6673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730BF8E1-1BD2-5D25-EA28-27C098F12F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CBDC5781-C656-2B31-3CF2-EA808BBBD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5563C961-38AB-88ED-8D9F-2A72E6886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877C9BFA-D7CF-9805-2783-D26A22FBA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2805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B825CF5-207F-D480-F3EE-25C298BD7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33888241-2F2A-2BC2-B4EB-CEDE36057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0DF2F0A5-8739-6C86-8206-41488BAC6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A70A3D3A-D523-1303-51A8-CBB70A611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44759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0428D971-A410-5F2E-AB6F-AD62B1B95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D08061D-2CB4-DAAE-6607-A6EF31139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91EBB10-3341-4AD8-76D2-D086A09D5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568003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716BA5E-2D2B-D032-2F47-A2E484C4C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337EDB0-2669-1563-DA91-C701A6C28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55ABE18-CB02-6BFC-1B9B-8CEE322DCE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60E6FC2-1608-1FD8-3701-6D3367DB6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886CB64-10A4-F04B-0134-0D7D3F8B9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2A01885-A061-8BC6-767C-C0421F9C7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156258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49738C0-B972-FDEF-B91C-61F060DA9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4815690C-1A71-A21E-E898-07146CDA99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C3CB5BED-EE28-3EB8-7851-8BC218ED99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7219605-BD17-1646-BE17-DAB951927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E0DF07B-BB65-0CC9-C659-C5258508B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8E7AA84-2897-4951-6FE4-699E41923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149175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B3663E1-BD36-70FF-B5C1-02E296072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24347A53-20D6-EE14-D343-B531C65292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F0C7735-4275-A55D-6CBD-DAD8BBFF9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CD16B3C-3AFD-362F-B065-D63AE31E6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D5AD7F7-0A43-6EA1-E460-AA7847426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904611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B41A13B8-9237-B947-5B67-3264380FFD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BCF6128-D4CD-C6E4-C7A3-1812332212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E43CDB5-0627-81F0-A629-D9A731CE1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2A9601E-34A9-753D-8695-49BCE12D2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9CD8F25-FA7D-EABF-6EC3-02BE6C851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810360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87DD5495-3628-D03E-315D-09B472687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DF8D60D-7ED2-A587-A6FE-B56F8BE5B6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07158D7-49D5-3676-32D6-4897356016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F3C485-4E2A-9A4B-B162-8EF74316221D}" type="datetimeFigureOut">
              <a:rPr kumimoji="1" lang="zh-CN" altLang="en-US" smtClean="0"/>
              <a:t>2024/2/26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6506B62-5383-DF94-55B2-1597BE87E6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C22518D-F2FC-FC04-B2C7-FD64C1DD06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45CBC0-17CA-3745-A30C-7B61AA6F964D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07001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电脑萤幕的截图&#10;&#10;描述已自动生成">
            <a:extLst>
              <a:ext uri="{FF2B5EF4-FFF2-40B4-BE49-F238E27FC236}">
                <a16:creationId xmlns:a16="http://schemas.microsoft.com/office/drawing/2014/main" id="{57D230F6-0A70-E7B4-87DB-C8B3E4DE0C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4" t="25540" r="4956" b="17190"/>
          <a:stretch/>
        </p:blipFill>
        <p:spPr>
          <a:xfrm>
            <a:off x="0" y="0"/>
            <a:ext cx="12192000" cy="6852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272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图形用户界面, 网站&#10;&#10;描述已自动生成">
            <a:extLst>
              <a:ext uri="{FF2B5EF4-FFF2-40B4-BE49-F238E27FC236}">
                <a16:creationId xmlns:a16="http://schemas.microsoft.com/office/drawing/2014/main" id="{8835889A-048B-D1A6-4A5F-303E44C4C0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68" t="25246" r="4914" b="17021"/>
          <a:stretch/>
        </p:blipFill>
        <p:spPr>
          <a:xfrm>
            <a:off x="51661" y="0"/>
            <a:ext cx="120886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185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图形用户界面, 应用程序, 网站&#10;&#10;描述已自动生成">
            <a:extLst>
              <a:ext uri="{FF2B5EF4-FFF2-40B4-BE49-F238E27FC236}">
                <a16:creationId xmlns:a16="http://schemas.microsoft.com/office/drawing/2014/main" id="{182A1DEA-5A26-E9C3-710C-0FE695D03B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63" t="25637" r="4779" b="17412"/>
          <a:stretch/>
        </p:blipFill>
        <p:spPr>
          <a:xfrm>
            <a:off x="-78555" y="0"/>
            <a:ext cx="12270555" cy="681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364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图形用户界面, 网站&#10;&#10;描述已自动生成">
            <a:extLst>
              <a:ext uri="{FF2B5EF4-FFF2-40B4-BE49-F238E27FC236}">
                <a16:creationId xmlns:a16="http://schemas.microsoft.com/office/drawing/2014/main" id="{A4392EBC-FC47-5741-C7D6-9073E6B077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303" r="4778" b="17233"/>
          <a:stretch/>
        </p:blipFill>
        <p:spPr>
          <a:xfrm>
            <a:off x="63500" y="0"/>
            <a:ext cx="12065000" cy="678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64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图形用户界面, 网站&#10;&#10;描述已自动生成">
            <a:extLst>
              <a:ext uri="{FF2B5EF4-FFF2-40B4-BE49-F238E27FC236}">
                <a16:creationId xmlns:a16="http://schemas.microsoft.com/office/drawing/2014/main" id="{4BF3E73D-27DF-57DD-885B-93E43E6AE6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70" t="25303" r="5106" b="17706"/>
          <a:stretch/>
        </p:blipFill>
        <p:spPr>
          <a:xfrm>
            <a:off x="-1" y="-1"/>
            <a:ext cx="12065001" cy="674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509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电脑萤幕的截图&#10;&#10;描述已自动生成">
            <a:extLst>
              <a:ext uri="{FF2B5EF4-FFF2-40B4-BE49-F238E27FC236}">
                <a16:creationId xmlns:a16="http://schemas.microsoft.com/office/drawing/2014/main" id="{32A5D9F7-FC63-6D16-1AC5-7A4278A61F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70" t="25777" r="4942" b="17232"/>
          <a:stretch/>
        </p:blipFill>
        <p:spPr>
          <a:xfrm>
            <a:off x="0" y="0"/>
            <a:ext cx="12065527" cy="673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791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电脑屏幕的截图&#10;&#10;描述已自动生成">
            <a:extLst>
              <a:ext uri="{FF2B5EF4-FFF2-40B4-BE49-F238E27FC236}">
                <a16:creationId xmlns:a16="http://schemas.microsoft.com/office/drawing/2014/main" id="{FAD8FD12-88E9-6722-39AB-A5EB9A54EC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540" r="5106" b="17233"/>
          <a:stretch/>
        </p:blipFill>
        <p:spPr>
          <a:xfrm>
            <a:off x="-1" y="0"/>
            <a:ext cx="121857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114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9F1FC643-96EC-F834-F84D-855BE6F5D8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42" t="25684" r="4835" b="16975"/>
          <a:stretch/>
        </p:blipFill>
        <p:spPr>
          <a:xfrm>
            <a:off x="-1" y="0"/>
            <a:ext cx="12100707" cy="6779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506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电脑萤幕的截图&#10;&#10;描述已自动生成">
            <a:extLst>
              <a:ext uri="{FF2B5EF4-FFF2-40B4-BE49-F238E27FC236}">
                <a16:creationId xmlns:a16="http://schemas.microsoft.com/office/drawing/2014/main" id="{3BF11B2A-20CB-0CE9-CB8C-E1A190143D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303" r="4778" b="17470"/>
          <a:stretch/>
        </p:blipFill>
        <p:spPr>
          <a:xfrm>
            <a:off x="57150" y="0"/>
            <a:ext cx="12077700" cy="6765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450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电脑萤幕的截图&#10;&#10;描述已自动生成">
            <a:extLst>
              <a:ext uri="{FF2B5EF4-FFF2-40B4-BE49-F238E27FC236}">
                <a16:creationId xmlns:a16="http://schemas.microsoft.com/office/drawing/2014/main" id="{A7787D12-6B5C-9080-F03D-4D51E00231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70" t="25540" r="4942" b="17233"/>
          <a:stretch/>
        </p:blipFill>
        <p:spPr>
          <a:xfrm>
            <a:off x="-1" y="0"/>
            <a:ext cx="12083683" cy="676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599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电脑萤幕的截图&#10;&#10;描述已自动生成">
            <a:extLst>
              <a:ext uri="{FF2B5EF4-FFF2-40B4-BE49-F238E27FC236}">
                <a16:creationId xmlns:a16="http://schemas.microsoft.com/office/drawing/2014/main" id="{AD7B4B3F-6857-FB9E-DBE5-CD246F1098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812" r="4778" b="17469"/>
          <a:stretch/>
        </p:blipFill>
        <p:spPr>
          <a:xfrm>
            <a:off x="0" y="0"/>
            <a:ext cx="12192000" cy="676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2555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, 网站&#10;&#10;描述已自动生成">
            <a:extLst>
              <a:ext uri="{FF2B5EF4-FFF2-40B4-BE49-F238E27FC236}">
                <a16:creationId xmlns:a16="http://schemas.microsoft.com/office/drawing/2014/main" id="{E0438B9C-6246-9121-F44D-8B18615F58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303" r="5106" b="17233"/>
          <a:stretch/>
        </p:blipFill>
        <p:spPr>
          <a:xfrm>
            <a:off x="50800" y="0"/>
            <a:ext cx="12090400" cy="6832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615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电脑萤幕的截图&#10;&#10;描述已自动生成">
            <a:extLst>
              <a:ext uri="{FF2B5EF4-FFF2-40B4-BE49-F238E27FC236}">
                <a16:creationId xmlns:a16="http://schemas.microsoft.com/office/drawing/2014/main" id="{9B61D69D-5145-2324-5904-3FB906852D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96" t="25540" r="5105" b="17469"/>
          <a:stretch/>
        </p:blipFill>
        <p:spPr>
          <a:xfrm>
            <a:off x="101600" y="32979"/>
            <a:ext cx="12090400" cy="679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410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&#10;&#10;描述已自动生成">
            <a:extLst>
              <a:ext uri="{FF2B5EF4-FFF2-40B4-BE49-F238E27FC236}">
                <a16:creationId xmlns:a16="http://schemas.microsoft.com/office/drawing/2014/main" id="{B2C753AC-6B61-49D5-44F4-5D9827EA31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96" t="25303" r="4942" b="16996"/>
          <a:stretch/>
        </p:blipFill>
        <p:spPr>
          <a:xfrm>
            <a:off x="98425" y="0"/>
            <a:ext cx="11995150" cy="6806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6674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, 网站&#10;&#10;描述已自动生成">
            <a:extLst>
              <a:ext uri="{FF2B5EF4-FFF2-40B4-BE49-F238E27FC236}">
                <a16:creationId xmlns:a16="http://schemas.microsoft.com/office/drawing/2014/main" id="{BCAC45F2-18CF-5C9E-DC83-B65F8B1038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540" r="5106" b="17233"/>
          <a:stretch/>
        </p:blipFill>
        <p:spPr>
          <a:xfrm>
            <a:off x="50799" y="0"/>
            <a:ext cx="12090401" cy="6804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2242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, 网站&#10;&#10;描述已自动生成">
            <a:extLst>
              <a:ext uri="{FF2B5EF4-FFF2-40B4-BE49-F238E27FC236}">
                <a16:creationId xmlns:a16="http://schemas.microsoft.com/office/drawing/2014/main" id="{2A0E665E-7CD9-173E-0CE7-765230979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95" t="25303" r="5106" b="17470"/>
          <a:stretch/>
        </p:blipFill>
        <p:spPr>
          <a:xfrm>
            <a:off x="-1" y="-1"/>
            <a:ext cx="12192001" cy="6877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326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图形用户界面, 网站&#10;&#10;描述已自动生成">
            <a:extLst>
              <a:ext uri="{FF2B5EF4-FFF2-40B4-BE49-F238E27FC236}">
                <a16:creationId xmlns:a16="http://schemas.microsoft.com/office/drawing/2014/main" id="{A6C67E10-35F7-7B50-BA9D-D768668773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540" r="5106" b="17469"/>
          <a:stretch/>
        </p:blipFill>
        <p:spPr>
          <a:xfrm>
            <a:off x="68506" y="50800"/>
            <a:ext cx="12054988" cy="675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0502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图形用户界面, 文本, 应用程序&#10;&#10;描述已自动生成">
            <a:extLst>
              <a:ext uri="{FF2B5EF4-FFF2-40B4-BE49-F238E27FC236}">
                <a16:creationId xmlns:a16="http://schemas.microsoft.com/office/drawing/2014/main" id="{E3FBF893-44B2-F7CB-768C-EFEBDB4931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777" r="4942" b="17705"/>
          <a:stretch/>
        </p:blipFill>
        <p:spPr>
          <a:xfrm>
            <a:off x="0" y="-1"/>
            <a:ext cx="12192000" cy="676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0399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图形用户界面, 文本, 应用程序&#10;&#10;描述已自动生成">
            <a:extLst>
              <a:ext uri="{FF2B5EF4-FFF2-40B4-BE49-F238E27FC236}">
                <a16:creationId xmlns:a16="http://schemas.microsoft.com/office/drawing/2014/main" id="{94D820D1-7471-0209-4DAF-C90AE1DAE2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777" r="4778" b="17232"/>
          <a:stretch/>
        </p:blipFill>
        <p:spPr>
          <a:xfrm>
            <a:off x="-1" y="0"/>
            <a:ext cx="12192001" cy="680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9157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图形用户界面, 应用程序, PowerPoint&#10;&#10;描述已自动生成">
            <a:extLst>
              <a:ext uri="{FF2B5EF4-FFF2-40B4-BE49-F238E27FC236}">
                <a16:creationId xmlns:a16="http://schemas.microsoft.com/office/drawing/2014/main" id="{63270512-7338-8DDC-C41F-B1EB1B82F0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33" t="25777" r="4942" b="17232"/>
          <a:stretch/>
        </p:blipFill>
        <p:spPr>
          <a:xfrm>
            <a:off x="-36361" y="0"/>
            <a:ext cx="122647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224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0</Words>
  <Application>Microsoft Macintosh PowerPoint</Application>
  <PresentationFormat>宽屏</PresentationFormat>
  <Paragraphs>0</Paragraphs>
  <Slides>20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24" baseType="lpstr">
      <vt:lpstr>DengXian</vt:lpstr>
      <vt:lpstr>等线 Light</vt:lpstr>
      <vt:lpstr>Arial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Xiaxia Zeng (2306790)</dc:creator>
  <cp:lastModifiedBy>Xiaxia Zeng (2306790)</cp:lastModifiedBy>
  <cp:revision>17</cp:revision>
  <dcterms:created xsi:type="dcterms:W3CDTF">2024-02-26T21:34:16Z</dcterms:created>
  <dcterms:modified xsi:type="dcterms:W3CDTF">2024-02-26T22:10:07Z</dcterms:modified>
</cp:coreProperties>
</file>