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6.xml" ContentType="application/vnd.openxmlformats-officedocument.theme+xml"/>
  <Override PartName="/ppt/slideLayouts/slideLayout13.xml" ContentType="application/vnd.openxmlformats-officedocument.presentationml.slideLayout+xml"/>
  <Override PartName="/ppt/theme/theme7.xml" ContentType="application/vnd.openxmlformats-officedocument.theme+xml"/>
  <Override PartName="/ppt/slideLayouts/slideLayout14.xml" ContentType="application/vnd.openxmlformats-officedocument.presentationml.slideLayout+xml"/>
  <Override PartName="/ppt/theme/theme8.xml" ContentType="application/vnd.openxmlformats-officedocument.theme+xml"/>
  <Override PartName="/ppt/slideLayouts/slideLayout15.xml" ContentType="application/vnd.openxmlformats-officedocument.presentationml.slideLayout+xml"/>
  <Override PartName="/ppt/theme/theme9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0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1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7" r:id="rId5"/>
    <p:sldMasterId id="2147483669" r:id="rId6"/>
    <p:sldMasterId id="2147483671" r:id="rId7"/>
    <p:sldMasterId id="2147483673" r:id="rId8"/>
    <p:sldMasterId id="2147483675" r:id="rId9"/>
    <p:sldMasterId id="2147483678" r:id="rId10"/>
    <p:sldMasterId id="2147483742" r:id="rId11"/>
    <p:sldMasterId id="2147483744" r:id="rId12"/>
    <p:sldMasterId id="2147483745" r:id="rId13"/>
    <p:sldMasterId id="2147483696" r:id="rId14"/>
    <p:sldMasterId id="2147483701" r:id="rId15"/>
    <p:sldMasterId id="2147483705" r:id="rId16"/>
    <p:sldMasterId id="2147483709" r:id="rId17"/>
    <p:sldMasterId id="2147483721" r:id="rId18"/>
    <p:sldMasterId id="2147483733" r:id="rId19"/>
    <p:sldMasterId id="2147483680" r:id="rId20"/>
  </p:sldMasterIdLst>
  <p:handoutMasterIdLst>
    <p:handoutMasterId r:id="rId28"/>
  </p:handoutMasterIdLst>
  <p:sldIdLst>
    <p:sldId id="256" r:id="rId21"/>
    <p:sldId id="363" r:id="rId22"/>
    <p:sldId id="383" r:id="rId23"/>
    <p:sldId id="384" r:id="rId24"/>
    <p:sldId id="393" r:id="rId25"/>
    <p:sldId id="390" r:id="rId26"/>
    <p:sldId id="391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" id="{693153A2-00B1-451D-9469-FC905042BD78}">
          <p14:sldIdLst>
            <p14:sldId id="256"/>
          </p14:sldIdLst>
        </p14:section>
        <p14:section name="Content" id="{621E9DEF-20BC-40E3-AF90-46F896E3754E}">
          <p14:sldIdLst>
            <p14:sldId id="363"/>
            <p14:sldId id="383"/>
            <p14:sldId id="384"/>
            <p14:sldId id="393"/>
            <p14:sldId id="390"/>
            <p14:sldId id="39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B7BF84-B8AD-4529-A2F2-7A040D94A6ED}" v="15" dt="2023-02-06T14:24:35.3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71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6.xml"/><Relationship Id="rId3" Type="http://schemas.openxmlformats.org/officeDocument/2006/relationships/customXml" Target="../customXml/item3.xml"/><Relationship Id="rId21" Type="http://schemas.openxmlformats.org/officeDocument/2006/relationships/slide" Target="slides/slide1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handoutMaster" Target="handoutMasters/handout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viewProps" Target="viewProp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50B7BF84-B8AD-4529-A2F2-7A040D94A6ED}"/>
    <pc:docChg chg="custSel delSld modSld modSection">
      <pc:chgData name="Julia Ault" userId="448e6d29-d07f-428e-8f66-47be6c4f352b" providerId="ADAL" clId="{50B7BF84-B8AD-4529-A2F2-7A040D94A6ED}" dt="2023-02-06T14:26:50.096" v="77" actId="47"/>
      <pc:docMkLst>
        <pc:docMk/>
      </pc:docMkLst>
      <pc:sldChg chg="addSp modSp mod chgLayout">
        <pc:chgData name="Julia Ault" userId="448e6d29-d07f-428e-8f66-47be6c4f352b" providerId="ADAL" clId="{50B7BF84-B8AD-4529-A2F2-7A040D94A6ED}" dt="2023-02-06T14:19:03.396" v="23" actId="113"/>
        <pc:sldMkLst>
          <pc:docMk/>
          <pc:sldMk cId="3408955283" sldId="256"/>
        </pc:sldMkLst>
        <pc:spChg chg="mod ord">
          <ac:chgData name="Julia Ault" userId="448e6d29-d07f-428e-8f66-47be6c4f352b" providerId="ADAL" clId="{50B7BF84-B8AD-4529-A2F2-7A040D94A6ED}" dt="2023-02-06T14:17:59.732" v="1" actId="27636"/>
          <ac:spMkLst>
            <pc:docMk/>
            <pc:sldMk cId="3408955283" sldId="256"/>
            <ac:spMk id="2" creationId="{00000000-0000-0000-0000-000000000000}"/>
          </ac:spMkLst>
        </pc:spChg>
        <pc:spChg chg="add mod">
          <ac:chgData name="Julia Ault" userId="448e6d29-d07f-428e-8f66-47be6c4f352b" providerId="ADAL" clId="{50B7BF84-B8AD-4529-A2F2-7A040D94A6ED}" dt="2023-02-06T14:19:03.396" v="23" actId="113"/>
          <ac:spMkLst>
            <pc:docMk/>
            <pc:sldMk cId="3408955283" sldId="256"/>
            <ac:spMk id="3" creationId="{5BE54B6F-DE25-5FC7-9657-366DFC3C46E0}"/>
          </ac:spMkLst>
        </pc:spChg>
      </pc:sldChg>
      <pc:sldChg chg="modSp mod">
        <pc:chgData name="Julia Ault" userId="448e6d29-d07f-428e-8f66-47be6c4f352b" providerId="ADAL" clId="{50B7BF84-B8AD-4529-A2F2-7A040D94A6ED}" dt="2023-02-06T14:22:52.197" v="61"/>
        <pc:sldMkLst>
          <pc:docMk/>
          <pc:sldMk cId="4211214838" sldId="363"/>
        </pc:sldMkLst>
        <pc:spChg chg="mod">
          <ac:chgData name="Julia Ault" userId="448e6d29-d07f-428e-8f66-47be6c4f352b" providerId="ADAL" clId="{50B7BF84-B8AD-4529-A2F2-7A040D94A6ED}" dt="2023-02-06T14:22:52.197" v="61"/>
          <ac:spMkLst>
            <pc:docMk/>
            <pc:sldMk cId="4211214838" sldId="363"/>
            <ac:spMk id="5" creationId="{BA8D720E-B81E-B74A-39C8-8F9C552E56B1}"/>
          </ac:spMkLst>
        </pc:spChg>
        <pc:spChg chg="mod">
          <ac:chgData name="Julia Ault" userId="448e6d29-d07f-428e-8f66-47be6c4f352b" providerId="ADAL" clId="{50B7BF84-B8AD-4529-A2F2-7A040D94A6ED}" dt="2023-02-06T14:20:12.062" v="45" actId="20577"/>
          <ac:spMkLst>
            <pc:docMk/>
            <pc:sldMk cId="4211214838" sldId="363"/>
            <ac:spMk id="6" creationId="{3DA88959-D258-FAE4-A1AD-0A19EC703034}"/>
          </ac:spMkLst>
        </pc:spChg>
      </pc:sldChg>
      <pc:sldChg chg="del">
        <pc:chgData name="Julia Ault" userId="448e6d29-d07f-428e-8f66-47be6c4f352b" providerId="ADAL" clId="{50B7BF84-B8AD-4529-A2F2-7A040D94A6ED}" dt="2023-02-06T14:26:50.096" v="77" actId="47"/>
        <pc:sldMkLst>
          <pc:docMk/>
          <pc:sldMk cId="2657197306" sldId="364"/>
        </pc:sldMkLst>
      </pc:sldChg>
      <pc:sldChg chg="del">
        <pc:chgData name="Julia Ault" userId="448e6d29-d07f-428e-8f66-47be6c4f352b" providerId="ADAL" clId="{50B7BF84-B8AD-4529-A2F2-7A040D94A6ED}" dt="2023-02-06T14:26:50.096" v="77" actId="47"/>
        <pc:sldMkLst>
          <pc:docMk/>
          <pc:sldMk cId="230350191" sldId="365"/>
        </pc:sldMkLst>
      </pc:sldChg>
      <pc:sldChg chg="del">
        <pc:chgData name="Julia Ault" userId="448e6d29-d07f-428e-8f66-47be6c4f352b" providerId="ADAL" clId="{50B7BF84-B8AD-4529-A2F2-7A040D94A6ED}" dt="2023-02-06T14:26:50.096" v="77" actId="47"/>
        <pc:sldMkLst>
          <pc:docMk/>
          <pc:sldMk cId="1748077174" sldId="366"/>
        </pc:sldMkLst>
      </pc:sldChg>
      <pc:sldChg chg="modSp mod">
        <pc:chgData name="Julia Ault" userId="448e6d29-d07f-428e-8f66-47be6c4f352b" providerId="ADAL" clId="{50B7BF84-B8AD-4529-A2F2-7A040D94A6ED}" dt="2023-02-06T14:23:13.312" v="64" actId="1076"/>
        <pc:sldMkLst>
          <pc:docMk/>
          <pc:sldMk cId="3550066624" sldId="383"/>
        </pc:sldMkLst>
        <pc:spChg chg="mod">
          <ac:chgData name="Julia Ault" userId="448e6d29-d07f-428e-8f66-47be6c4f352b" providerId="ADAL" clId="{50B7BF84-B8AD-4529-A2F2-7A040D94A6ED}" dt="2023-02-06T14:23:13.312" v="64" actId="1076"/>
          <ac:spMkLst>
            <pc:docMk/>
            <pc:sldMk cId="3550066624" sldId="383"/>
            <ac:spMk id="11" creationId="{9665D0E6-F3CA-44CE-BFB0-EE993040158B}"/>
          </ac:spMkLst>
        </pc:spChg>
        <pc:picChg chg="mod">
          <ac:chgData name="Julia Ault" userId="448e6d29-d07f-428e-8f66-47be6c4f352b" providerId="ADAL" clId="{50B7BF84-B8AD-4529-A2F2-7A040D94A6ED}" dt="2023-02-06T14:21:54.999" v="55"/>
          <ac:picMkLst>
            <pc:docMk/>
            <pc:sldMk cId="3550066624" sldId="383"/>
            <ac:picMk id="7" creationId="{E0BE370F-7029-4EED-8D5A-58968A2B58EC}"/>
          </ac:picMkLst>
        </pc:picChg>
      </pc:sldChg>
      <pc:sldChg chg="modSp mod">
        <pc:chgData name="Julia Ault" userId="448e6d29-d07f-428e-8f66-47be6c4f352b" providerId="ADAL" clId="{50B7BF84-B8AD-4529-A2F2-7A040D94A6ED}" dt="2023-02-06T14:24:11.320" v="72" actId="255"/>
        <pc:sldMkLst>
          <pc:docMk/>
          <pc:sldMk cId="3111890513" sldId="384"/>
        </pc:sldMkLst>
        <pc:spChg chg="mod">
          <ac:chgData name="Julia Ault" userId="448e6d29-d07f-428e-8f66-47be6c4f352b" providerId="ADAL" clId="{50B7BF84-B8AD-4529-A2F2-7A040D94A6ED}" dt="2023-02-06T14:24:11.320" v="72" actId="255"/>
          <ac:spMkLst>
            <pc:docMk/>
            <pc:sldMk cId="3111890513" sldId="384"/>
            <ac:spMk id="2" creationId="{8A49B096-E4DE-4ED9-8827-BDB74ABEFE83}"/>
          </ac:spMkLst>
        </pc:spChg>
        <pc:picChg chg="mod">
          <ac:chgData name="Julia Ault" userId="448e6d29-d07f-428e-8f66-47be6c4f352b" providerId="ADAL" clId="{50B7BF84-B8AD-4529-A2F2-7A040D94A6ED}" dt="2023-02-06T14:22:32.426" v="56"/>
          <ac:picMkLst>
            <pc:docMk/>
            <pc:sldMk cId="3111890513" sldId="384"/>
            <ac:picMk id="6" creationId="{2AD5AD33-72EF-47A8-8F04-4E855E948C32}"/>
          </ac:picMkLst>
        </pc:picChg>
      </pc:sldChg>
      <pc:sldChg chg="modSp mod">
        <pc:chgData name="Julia Ault" userId="448e6d29-d07f-428e-8f66-47be6c4f352b" providerId="ADAL" clId="{50B7BF84-B8AD-4529-A2F2-7A040D94A6ED}" dt="2023-02-06T14:23:52.985" v="70" actId="255"/>
        <pc:sldMkLst>
          <pc:docMk/>
          <pc:sldMk cId="2383197100" sldId="390"/>
        </pc:sldMkLst>
        <pc:spChg chg="mod">
          <ac:chgData name="Julia Ault" userId="448e6d29-d07f-428e-8f66-47be6c4f352b" providerId="ADAL" clId="{50B7BF84-B8AD-4529-A2F2-7A040D94A6ED}" dt="2023-02-06T14:23:52.985" v="70" actId="255"/>
          <ac:spMkLst>
            <pc:docMk/>
            <pc:sldMk cId="2383197100" sldId="390"/>
            <ac:spMk id="2" creationId="{8A49B096-E4DE-4ED9-8827-BDB74ABEFE83}"/>
          </ac:spMkLst>
        </pc:spChg>
      </pc:sldChg>
      <pc:sldChg chg="modSp mod">
        <pc:chgData name="Julia Ault" userId="448e6d29-d07f-428e-8f66-47be6c4f352b" providerId="ADAL" clId="{50B7BF84-B8AD-4529-A2F2-7A040D94A6ED}" dt="2023-02-06T14:24:35.358" v="76"/>
        <pc:sldMkLst>
          <pc:docMk/>
          <pc:sldMk cId="1423551265" sldId="391"/>
        </pc:sldMkLst>
        <pc:spChg chg="mod">
          <ac:chgData name="Julia Ault" userId="448e6d29-d07f-428e-8f66-47be6c4f352b" providerId="ADAL" clId="{50B7BF84-B8AD-4529-A2F2-7A040D94A6ED}" dt="2023-02-06T14:24:29.825" v="75" actId="255"/>
          <ac:spMkLst>
            <pc:docMk/>
            <pc:sldMk cId="1423551265" sldId="391"/>
            <ac:spMk id="2" creationId="{8A49B096-E4DE-4ED9-8827-BDB74ABEFE83}"/>
          </ac:spMkLst>
        </pc:spChg>
        <pc:picChg chg="mod">
          <ac:chgData name="Julia Ault" userId="448e6d29-d07f-428e-8f66-47be6c4f352b" providerId="ADAL" clId="{50B7BF84-B8AD-4529-A2F2-7A040D94A6ED}" dt="2023-02-06T14:24:35.358" v="76"/>
          <ac:picMkLst>
            <pc:docMk/>
            <pc:sldMk cId="1423551265" sldId="391"/>
            <ac:picMk id="8" creationId="{0BC34DE4-05BF-4AD0-A49B-C7562CBF5BE1}"/>
          </ac:picMkLst>
        </pc:picChg>
      </pc:sldChg>
      <pc:sldChg chg="modSp mod">
        <pc:chgData name="Julia Ault" userId="448e6d29-d07f-428e-8f66-47be6c4f352b" providerId="ADAL" clId="{50B7BF84-B8AD-4529-A2F2-7A040D94A6ED}" dt="2023-02-06T14:24:01.512" v="71" actId="255"/>
        <pc:sldMkLst>
          <pc:docMk/>
          <pc:sldMk cId="3113382029" sldId="393"/>
        </pc:sldMkLst>
        <pc:spChg chg="mod">
          <ac:chgData name="Julia Ault" userId="448e6d29-d07f-428e-8f66-47be6c4f352b" providerId="ADAL" clId="{50B7BF84-B8AD-4529-A2F2-7A040D94A6ED}" dt="2023-02-06T14:24:01.512" v="71" actId="255"/>
          <ac:spMkLst>
            <pc:docMk/>
            <pc:sldMk cId="3113382029" sldId="393"/>
            <ac:spMk id="2" creationId="{8A49B096-E4DE-4ED9-8827-BDB74ABEFE83}"/>
          </ac:spMkLst>
        </pc:spChg>
        <pc:picChg chg="mod">
          <ac:chgData name="Julia Ault" userId="448e6d29-d07f-428e-8f66-47be6c4f352b" providerId="ADAL" clId="{50B7BF84-B8AD-4529-A2F2-7A040D94A6ED}" dt="2023-02-06T14:23:33.638" v="67"/>
          <ac:picMkLst>
            <pc:docMk/>
            <pc:sldMk cId="3113382029" sldId="393"/>
            <ac:picMk id="8" creationId="{8C3761F6-43F9-4F1E-87C8-6843D04A68E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6118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50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17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359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340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99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55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49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023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776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55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9358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848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461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79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503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315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8354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1936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9785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97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9520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11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9927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78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235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479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24312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215453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78565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83072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026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14623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05007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32888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294997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609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3112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4547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440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1230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4130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8502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305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3890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560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8046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3607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1788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9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35387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545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5840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58312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922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93151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220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94012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67898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73225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28317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441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43505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4740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6072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9925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3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4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5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2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9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image" Target="../media/image11.png"/><Relationship Id="rId5" Type="http://schemas.openxmlformats.org/officeDocument/2006/relationships/theme" Target="../theme/theme17.xml"/><Relationship Id="rId4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5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80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76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668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86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367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01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419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9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46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46" r:id="rId2"/>
    <p:sldLayoutId id="2147483743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562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569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56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53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9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378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4" r:id="rId2"/>
    <p:sldLayoutId id="2147483682" r:id="rId3"/>
    <p:sldLayoutId id="214748368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support.office.com/en-us/article/powerpoint-video-training-40e8c930-cb0b-40d8-82c4-bd53d3398787?redirectSourcePath=%252farticle%252fb89770f1-deb1-4a19-94ef-342aa15a4689&amp;ui=en-US&amp;rs=en-001&amp;ad=US" TargetMode="External"/><Relationship Id="rId1" Type="http://schemas.openxmlformats.org/officeDocument/2006/relationships/slideLayout" Target="../slideLayouts/slideLayout17.xml"/><Relationship Id="rId4" Type="http://schemas.microsoft.com/office/2007/relationships/hdphoto" Target="../media/hdphoto5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600" b="1" dirty="0">
                <a:latin typeface="+mj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600" dirty="0">
                <a:latin typeface="+mn-lt"/>
              </a:rPr>
            </a:b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E54B6F-DE25-5FC7-9657-366DFC3C46E0}"/>
              </a:ext>
            </a:extLst>
          </p:cNvPr>
          <p:cNvSpPr txBox="1"/>
          <p:nvPr/>
        </p:nvSpPr>
        <p:spPr>
          <a:xfrm>
            <a:off x="290456" y="2027238"/>
            <a:ext cx="442139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+mj-ea"/>
              </a:rPr>
              <a:t>Microsoft 365:</a:t>
            </a:r>
            <a:br>
              <a:rPr lang="en-US" sz="5400" b="1" dirty="0">
                <a:latin typeface="+mj-lt"/>
                <a:cs typeface="+mj-ea"/>
              </a:rPr>
            </a:br>
            <a:r>
              <a:rPr lang="en-GB" altLang="en-US" sz="5400" b="1" dirty="0">
                <a:solidFill>
                  <a:schemeClr val="bg1"/>
                </a:solidFill>
                <a:latin typeface="+mj-lt"/>
                <a:ea typeface="Arial Rounded MT Bold" charset="0"/>
                <a:cs typeface="Arial Rounded MT Bold" charset="0"/>
              </a:rPr>
              <a:t>PowerPoint</a:t>
            </a:r>
            <a:r>
              <a:rPr lang="en-GB" altLang="en-US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Arial Rounded MT Bold" charset="0"/>
                <a:cs typeface="Arial Rounded MT Bold" charset="0"/>
              </a:rPr>
              <a:t> Tutorials</a:t>
            </a:r>
            <a:endParaRPr lang="en-GB" sz="5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A8D720E-B81E-B74A-39C8-8F9C552E5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b="1" dirty="0">
                <a:ea typeface="Arial Rounded MT Bold" charset="0"/>
                <a:cs typeface="Arial Rounded MT Bold" charset="0"/>
              </a:rPr>
              <a:t>PowerPoint</a:t>
            </a:r>
            <a:endParaRPr lang="en-GB" sz="54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A88959-D258-FAE4-A1AD-0A19EC703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2895"/>
            <a:ext cx="7886700" cy="4351338"/>
          </a:xfrm>
        </p:spPr>
        <p:txBody>
          <a:bodyPr/>
          <a:lstStyle/>
          <a:p>
            <a:r>
              <a:rPr lang="en-US" dirty="0"/>
              <a:t>When you have downloaded your free copy of the Microsoft 365 Office software from UWTSD, it includes a copy of PowerPoint.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14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0BE370F-7029-4EED-8D5A-58968A2B58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758" y="1453006"/>
            <a:ext cx="7868452" cy="3705218"/>
          </a:xfr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6E4ABEE7-EE88-49DC-9E3C-46BB582E6024}"/>
              </a:ext>
            </a:extLst>
          </p:cNvPr>
          <p:cNvSpPr/>
          <p:nvPr/>
        </p:nvSpPr>
        <p:spPr>
          <a:xfrm rot="19008094">
            <a:off x="3431455" y="4465922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F20BAA-ACEA-4075-868B-15CEB2AF73BB}"/>
              </a:ext>
            </a:extLst>
          </p:cNvPr>
          <p:cNvSpPr/>
          <p:nvPr/>
        </p:nvSpPr>
        <p:spPr>
          <a:xfrm>
            <a:off x="4207059" y="3205468"/>
            <a:ext cx="2261420" cy="1848313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65D0E6-F3CA-44CE-BFB0-EE993040158B}"/>
              </a:ext>
            </a:extLst>
          </p:cNvPr>
          <p:cNvSpPr/>
          <p:nvPr/>
        </p:nvSpPr>
        <p:spPr>
          <a:xfrm>
            <a:off x="720758" y="254880"/>
            <a:ext cx="617465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b="1" dirty="0">
                <a:latin typeface="+mj-lt"/>
              </a:rPr>
              <a:t>Click on Take a tour</a:t>
            </a:r>
          </a:p>
        </p:txBody>
      </p:sp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sz="4800" b="1" dirty="0"/>
              <a:t>Click on Create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Click on Take a tour</a:t>
            </a: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AD5AD33-72EF-47A8-8F04-4E855E948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29" y="1121761"/>
            <a:ext cx="7872142" cy="4397121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171EF644-3A52-49A5-A921-E725B50B593B}"/>
              </a:ext>
            </a:extLst>
          </p:cNvPr>
          <p:cNvSpPr/>
          <p:nvPr/>
        </p:nvSpPr>
        <p:spPr>
          <a:xfrm rot="12660387">
            <a:off x="6868234" y="4714830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DC1FC0C-FDF1-4877-ABB7-E2838F7D8D5B}"/>
              </a:ext>
            </a:extLst>
          </p:cNvPr>
          <p:cNvSpPr/>
          <p:nvPr/>
        </p:nvSpPr>
        <p:spPr>
          <a:xfrm>
            <a:off x="5764127" y="4144296"/>
            <a:ext cx="1347020" cy="1143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sz="4800" b="1" dirty="0"/>
              <a:t>PowerPoint Slides Tutorial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3761F6-43F9-4F1E-87C8-6843D04A6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856" y="1073071"/>
            <a:ext cx="6314694" cy="454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82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sz="4800" b="1" dirty="0"/>
              <a:t>More Info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FE5BE2C-84B8-4A3F-AAC8-C73BC37ED4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23" y="1057580"/>
            <a:ext cx="7881956" cy="4077128"/>
          </a:xfr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96F801A-09EA-46E6-97D9-07817A754A3F}"/>
              </a:ext>
            </a:extLst>
          </p:cNvPr>
          <p:cNvSpPr/>
          <p:nvPr/>
        </p:nvSpPr>
        <p:spPr>
          <a:xfrm>
            <a:off x="568607" y="3502840"/>
            <a:ext cx="3573215" cy="56237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AC1A0E4-E760-4ED5-890F-48B6B9D97849}"/>
              </a:ext>
            </a:extLst>
          </p:cNvPr>
          <p:cNvSpPr/>
          <p:nvPr/>
        </p:nvSpPr>
        <p:spPr>
          <a:xfrm rot="12660387">
            <a:off x="3809100" y="3742906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197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sz="4800" b="1" dirty="0"/>
              <a:t>PowerPoint Video Training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8" name="Content Placeholder 7" descr="A screenshot of a cell phone&#10;&#10;Description generated with high confidence">
            <a:hlinkClick r:id="rId2"/>
            <a:extLst>
              <a:ext uri="{FF2B5EF4-FFF2-40B4-BE49-F238E27FC236}">
                <a16:creationId xmlns:a16="http://schemas.microsoft.com/office/drawing/2014/main" id="{0BC34DE4-05BF-4AD0-A49B-C7562CBF5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688" y="1037482"/>
            <a:ext cx="7105778" cy="4527576"/>
          </a:xfrm>
        </p:spPr>
      </p:pic>
    </p:spTree>
    <p:extLst>
      <p:ext uri="{BB962C8B-B14F-4D97-AF65-F5344CB8AC3E}">
        <p14:creationId xmlns:p14="http://schemas.microsoft.com/office/powerpoint/2010/main" val="142355126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5C72096-FFF9-4926-963C-E58210AAE2E2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B8F101A4-2349-421B-B2EA-813B6BF29D63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B0247B10-66D0-4CD1-B6D6-F7E85CD2DDD4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C6873663-39D8-445F-AFC2-57E77040C3E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0080350E-D561-4168-ABA2-DF25F231ADF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56AB8C08-E67F-48B8-A4AE-76F3BB398734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F11F6A9-B39C-4F74-8F02-A7EE5561E92D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12DE5B9F-4AA8-4534-A36D-201CFED1F71B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85779981-5C50-40F2-96BA-5F86CE51EAC6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AAA6B9D3-2BD2-487A-B226-61038708923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7F89AAD8-461C-46E0-B590-25D03E83BA64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75C32A2A-1D4A-4F99-BA87-EC9F0C85F4EC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91798E88-A615-43B2-90D5-6CDB0B39ECF2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917AF29B-9720-4D05-9849-41494E4A539D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39B5CCA4-CD82-43E6-9E40-608C76E57ED4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C12CF30-08D7-44C8-B669-586B80A3F913}"/>
    </a:ext>
  </a:extLst>
</a:theme>
</file>

<file path=ppt/theme/theme17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3EC4218C-17C0-44FE-A8F0-973327936DD8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F4C1FB146120944B9FC82FB694135E2" ma:contentTypeVersion="7" ma:contentTypeDescription="Create a new document." ma:contentTypeScope="" ma:versionID="d0e19af01c0de44323b84d83e4bc4121">
  <xsd:schema xmlns:xsd="http://www.w3.org/2001/XMLSchema" xmlns:xs="http://www.w3.org/2001/XMLSchema" xmlns:p="http://schemas.microsoft.com/office/2006/metadata/properties" xmlns:ns2="709101cf-0263-47d1-9b92-1c49f1a7ff8b" xmlns:ns3="82c5162c-fb35-470e-b029-a4513e0af4ca" targetNamespace="http://schemas.microsoft.com/office/2006/metadata/properties" ma:root="true" ma:fieldsID="ea4b62f15749b139e097f20f9e86c828" ns2:_="" ns3:_="">
    <xsd:import namespace="709101cf-0263-47d1-9b92-1c49f1a7ff8b"/>
    <xsd:import namespace="82c5162c-fb35-470e-b029-a4513e0af4c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9101cf-0263-47d1-9b92-1c49f1a7ff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5162c-fb35-470e-b029-a4513e0af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709101cf-0263-47d1-9b92-1c49f1a7ff8b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3BEB27-7BF5-4BD8-947A-DB57BFB201C2}">
  <ds:schemaRefs>
    <ds:schemaRef ds:uri="709101cf-0263-47d1-9b92-1c49f1a7ff8b"/>
    <ds:schemaRef ds:uri="82c5162c-fb35-470e-b029-a4513e0af4c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82c5162c-fb35-470e-b029-a4513e0af4ca"/>
    <ds:schemaRef ds:uri="http://purl.org/dc/dcmitype/"/>
    <ds:schemaRef ds:uri="709101cf-0263-47d1-9b92-1c49f1a7ff8b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3068</TotalTime>
  <Words>106</Words>
  <Application>Microsoft Office PowerPoint</Application>
  <PresentationFormat>On-screen Show (4:3)</PresentationFormat>
  <Paragraphs>18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7</vt:i4>
      </vt:variant>
    </vt:vector>
  </HeadingPairs>
  <TitlesOfParts>
    <vt:vector size="27" baseType="lpstr">
      <vt:lpstr>Arial</vt:lpstr>
      <vt:lpstr>Calibri</vt:lpstr>
      <vt:lpstr>Calibri Light</vt:lpstr>
      <vt:lpstr>Theme1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Text 1</vt:lpstr>
      <vt:lpstr>       </vt:lpstr>
      <vt:lpstr>PowerPoint</vt:lpstr>
      <vt:lpstr>PowerPoint Presentation</vt:lpstr>
      <vt:lpstr>Click on Create</vt:lpstr>
      <vt:lpstr>PowerPoint Slides Tutorial</vt:lpstr>
      <vt:lpstr>More Info</vt:lpstr>
      <vt:lpstr>PowerPoint Video Training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PowerPoint</dc:title>
  <dc:creator>Julia Ault</dc:creator>
  <cp:lastModifiedBy>Julia Ault</cp:lastModifiedBy>
  <cp:revision>101</cp:revision>
  <cp:lastPrinted>2020-09-16T11:34:26Z</cp:lastPrinted>
  <dcterms:created xsi:type="dcterms:W3CDTF">2015-04-14T15:21:28Z</dcterms:created>
  <dcterms:modified xsi:type="dcterms:W3CDTF">2023-02-06T14:26:59Z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0x0101006F4C1FB146120944B9FC82FB694135E2</vt:lpwstr>
  </property>
</Properties>
</file>